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</p:sldMasterIdLst>
  <p:notesMasterIdLst>
    <p:notesMasterId r:id="rId16"/>
  </p:notesMasterIdLst>
  <p:handoutMasterIdLst>
    <p:handoutMasterId r:id="rId17"/>
  </p:handoutMasterIdLst>
  <p:sldIdLst>
    <p:sldId id="257" r:id="rId5"/>
    <p:sldId id="3350" r:id="rId6"/>
    <p:sldId id="3351" r:id="rId7"/>
    <p:sldId id="3354" r:id="rId8"/>
    <p:sldId id="3356" r:id="rId9"/>
    <p:sldId id="3176" r:id="rId10"/>
    <p:sldId id="3323" r:id="rId11"/>
    <p:sldId id="3328" r:id="rId12"/>
    <p:sldId id="3314" r:id="rId13"/>
    <p:sldId id="3349" r:id="rId14"/>
    <p:sldId id="3189" r:id="rId15"/>
  </p:sldIdLst>
  <p:sldSz cx="12192000" cy="6858000"/>
  <p:notesSz cx="7315200" cy="9601200"/>
  <p:custDataLst>
    <p:tags r:id="rId18"/>
  </p:custDataLst>
  <p:defaultTextStyle>
    <a:defPPr>
      <a:defRPr lang="en-US"/>
    </a:defPPr>
    <a:lvl1pPr marL="0" algn="l" defTabSz="723301" rtl="0" eaLnBrk="1" latinLnBrk="0" hangingPunct="1">
      <a:defRPr sz="1424" kern="1200">
        <a:solidFill>
          <a:schemeClr val="tx1"/>
        </a:solidFill>
        <a:latin typeface="+mn-lt"/>
        <a:ea typeface="+mn-ea"/>
        <a:cs typeface="+mn-cs"/>
      </a:defRPr>
    </a:lvl1pPr>
    <a:lvl2pPr marL="361651" algn="l" defTabSz="723301" rtl="0" eaLnBrk="1" latinLnBrk="0" hangingPunct="1">
      <a:defRPr sz="1424" kern="1200">
        <a:solidFill>
          <a:schemeClr val="tx1"/>
        </a:solidFill>
        <a:latin typeface="+mn-lt"/>
        <a:ea typeface="+mn-ea"/>
        <a:cs typeface="+mn-cs"/>
      </a:defRPr>
    </a:lvl2pPr>
    <a:lvl3pPr marL="723301" algn="l" defTabSz="723301" rtl="0" eaLnBrk="1" latinLnBrk="0" hangingPunct="1">
      <a:defRPr sz="1424" kern="1200">
        <a:solidFill>
          <a:schemeClr val="tx1"/>
        </a:solidFill>
        <a:latin typeface="+mn-lt"/>
        <a:ea typeface="+mn-ea"/>
        <a:cs typeface="+mn-cs"/>
      </a:defRPr>
    </a:lvl3pPr>
    <a:lvl4pPr marL="1084952" algn="l" defTabSz="723301" rtl="0" eaLnBrk="1" latinLnBrk="0" hangingPunct="1">
      <a:defRPr sz="1424" kern="1200">
        <a:solidFill>
          <a:schemeClr val="tx1"/>
        </a:solidFill>
        <a:latin typeface="+mn-lt"/>
        <a:ea typeface="+mn-ea"/>
        <a:cs typeface="+mn-cs"/>
      </a:defRPr>
    </a:lvl4pPr>
    <a:lvl5pPr marL="1446604" algn="l" defTabSz="723301" rtl="0" eaLnBrk="1" latinLnBrk="0" hangingPunct="1">
      <a:defRPr sz="1424" kern="1200">
        <a:solidFill>
          <a:schemeClr val="tx1"/>
        </a:solidFill>
        <a:latin typeface="+mn-lt"/>
        <a:ea typeface="+mn-ea"/>
        <a:cs typeface="+mn-cs"/>
      </a:defRPr>
    </a:lvl5pPr>
    <a:lvl6pPr marL="1808254" algn="l" defTabSz="723301" rtl="0" eaLnBrk="1" latinLnBrk="0" hangingPunct="1">
      <a:defRPr sz="1424" kern="1200">
        <a:solidFill>
          <a:schemeClr val="tx1"/>
        </a:solidFill>
        <a:latin typeface="+mn-lt"/>
        <a:ea typeface="+mn-ea"/>
        <a:cs typeface="+mn-cs"/>
      </a:defRPr>
    </a:lvl6pPr>
    <a:lvl7pPr marL="2169905" algn="l" defTabSz="723301" rtl="0" eaLnBrk="1" latinLnBrk="0" hangingPunct="1">
      <a:defRPr sz="1424" kern="1200">
        <a:solidFill>
          <a:schemeClr val="tx1"/>
        </a:solidFill>
        <a:latin typeface="+mn-lt"/>
        <a:ea typeface="+mn-ea"/>
        <a:cs typeface="+mn-cs"/>
      </a:defRPr>
    </a:lvl7pPr>
    <a:lvl8pPr marL="2531555" algn="l" defTabSz="723301" rtl="0" eaLnBrk="1" latinLnBrk="0" hangingPunct="1">
      <a:defRPr sz="1424" kern="1200">
        <a:solidFill>
          <a:schemeClr val="tx1"/>
        </a:solidFill>
        <a:latin typeface="+mn-lt"/>
        <a:ea typeface="+mn-ea"/>
        <a:cs typeface="+mn-cs"/>
      </a:defRPr>
    </a:lvl8pPr>
    <a:lvl9pPr marL="2893206" algn="l" defTabSz="723301" rtl="0" eaLnBrk="1" latinLnBrk="0" hangingPunct="1">
      <a:defRPr sz="14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22E746-D340-4152-A8DA-922B94D77753}">
          <p14:sldIdLst>
            <p14:sldId id="257"/>
            <p14:sldId id="3350"/>
            <p14:sldId id="3351"/>
            <p14:sldId id="3354"/>
            <p14:sldId id="3356"/>
            <p14:sldId id="3176"/>
            <p14:sldId id="3323"/>
            <p14:sldId id="3328"/>
            <p14:sldId id="3314"/>
            <p14:sldId id="3349"/>
            <p14:sldId id="3189"/>
          </p14:sldIdLst>
        </p14:section>
      </p14:sectionLst>
    </p:ext>
    <p:ext uri="{EFAFB233-063F-42B5-8137-9DF3F51BA10A}">
      <p15:sldGuideLst xmlns:p15="http://schemas.microsoft.com/office/powerpoint/2012/main">
        <p15:guide id="10" pos="12" userDrawn="1">
          <p15:clr>
            <a:srgbClr val="A4A3A4"/>
          </p15:clr>
        </p15:guide>
        <p15:guide id="11" orient="horz" pos="2136" userDrawn="1">
          <p15:clr>
            <a:srgbClr val="A4A3A4"/>
          </p15:clr>
        </p15:guide>
        <p15:guide id="12" orient="horz" pos="1625" userDrawn="1">
          <p15:clr>
            <a:srgbClr val="A4A3A4"/>
          </p15:clr>
        </p15:guide>
        <p15:guide id="13" orient="horz" pos="2634" userDrawn="1">
          <p15:clr>
            <a:srgbClr val="A4A3A4"/>
          </p15:clr>
        </p15:guide>
        <p15:guide id="14" orient="horz" pos="31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era, Albert (ES - Barcelona)" initials="PA(-B" lastIdx="1" clrIdx="0">
    <p:extLst>
      <p:ext uri="{19B8F6BF-5375-455C-9EA6-DF929625EA0E}">
        <p15:presenceInfo xmlns:p15="http://schemas.microsoft.com/office/powerpoint/2012/main" userId="Parera, Albert (ES - Barcelona)" providerId="None"/>
      </p:ext>
    </p:extLst>
  </p:cmAuthor>
  <p:cmAuthor id="2" name="Caparros, Oriol" initials="CO" lastIdx="1" clrIdx="1">
    <p:extLst>
      <p:ext uri="{19B8F6BF-5375-455C-9EA6-DF929625EA0E}">
        <p15:presenceInfo xmlns:p15="http://schemas.microsoft.com/office/powerpoint/2012/main" userId="S-1-5-21-1360027930-287706034-837300805-1538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7A26D"/>
    <a:srgbClr val="D9D9D9"/>
    <a:srgbClr val="900000"/>
    <a:srgbClr val="FEF6F0"/>
    <a:srgbClr val="FDECE2"/>
    <a:srgbClr val="ED6A00"/>
    <a:srgbClr val="E40520"/>
    <a:srgbClr val="035EAD"/>
    <a:srgbClr val="93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FA3DA-4102-407F-81D6-C9DE10678701}" v="84" dt="2023-09-29T12:31:02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12" y="-340"/>
      </p:cViewPr>
      <p:guideLst>
        <p:guide pos="12"/>
        <p:guide orient="horz" pos="2136"/>
        <p:guide orient="horz" pos="1625"/>
        <p:guide orient="horz" pos="2634"/>
        <p:guide orient="horz" pos="31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23301" rtl="0" eaLnBrk="1" latinLnBrk="0" hangingPunct="1">
      <a:defRPr sz="94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61651" algn="l" defTabSz="723301" rtl="0" eaLnBrk="1" latinLnBrk="0" hangingPunct="1">
      <a:defRPr sz="94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23301" algn="l" defTabSz="723301" rtl="0" eaLnBrk="1" latinLnBrk="0" hangingPunct="1">
      <a:defRPr sz="94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84952" algn="l" defTabSz="723301" rtl="0" eaLnBrk="1" latinLnBrk="0" hangingPunct="1">
      <a:defRPr sz="94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446604" algn="l" defTabSz="723301" rtl="0" eaLnBrk="1" latinLnBrk="0" hangingPunct="1">
      <a:defRPr sz="94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808254" algn="l" defTabSz="723301" rtl="0" eaLnBrk="1" latinLnBrk="0" hangingPunct="1">
      <a:defRPr sz="949" kern="1200">
        <a:solidFill>
          <a:schemeClr val="tx1"/>
        </a:solidFill>
        <a:latin typeface="+mn-lt"/>
        <a:ea typeface="+mn-ea"/>
        <a:cs typeface="+mn-cs"/>
      </a:defRPr>
    </a:lvl6pPr>
    <a:lvl7pPr marL="2169905" algn="l" defTabSz="723301" rtl="0" eaLnBrk="1" latinLnBrk="0" hangingPunct="1">
      <a:defRPr sz="949" kern="1200">
        <a:solidFill>
          <a:schemeClr val="tx1"/>
        </a:solidFill>
        <a:latin typeface="+mn-lt"/>
        <a:ea typeface="+mn-ea"/>
        <a:cs typeface="+mn-cs"/>
      </a:defRPr>
    </a:lvl7pPr>
    <a:lvl8pPr marL="2531555" algn="l" defTabSz="723301" rtl="0" eaLnBrk="1" latinLnBrk="0" hangingPunct="1">
      <a:defRPr sz="949" kern="1200">
        <a:solidFill>
          <a:schemeClr val="tx1"/>
        </a:solidFill>
        <a:latin typeface="+mn-lt"/>
        <a:ea typeface="+mn-ea"/>
        <a:cs typeface="+mn-cs"/>
      </a:defRPr>
    </a:lvl8pPr>
    <a:lvl9pPr marL="2893206" algn="l" defTabSz="723301" rtl="0" eaLnBrk="1" latinLnBrk="0" hangingPunct="1">
      <a:defRPr sz="9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 i comi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76250"/>
            <a:ext cx="35290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14400" y="3290400"/>
            <a:ext cx="103632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916800" y="4827600"/>
            <a:ext cx="103632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a-ES"/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FBA1B6-DE4C-48B0-92DA-E18B4C2C376D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12163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3674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CB78A1-7398-435C-956B-381F10601DFC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6A8A35E-C0A6-40D8-87A2-78F5E594A0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9" y="6262363"/>
            <a:ext cx="125905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1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4"/>
          <p:cNvCxnSpPr/>
          <p:nvPr/>
        </p:nvCxnSpPr>
        <p:spPr>
          <a:xfrm>
            <a:off x="623888" y="1073150"/>
            <a:ext cx="111791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4034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4A1EC-13E4-4E12-8392-FCA503018D6C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9550610-6371-4E7D-A484-BE8292AD46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9" y="6262363"/>
            <a:ext cx="125905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2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1584445"/>
            <a:ext cx="11285429" cy="4004796"/>
          </a:xfrm>
        </p:spPr>
        <p:txBody>
          <a:bodyPr/>
          <a:lstStyle>
            <a:lvl1pPr marL="0" indent="0">
              <a:buNone/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10077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95ACD-267C-42A5-ADDC-781843397327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93C1A71-443C-436A-B6DB-670FA349E8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9" y="6262363"/>
            <a:ext cx="125905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8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75200" y="2059201"/>
            <a:ext cx="53848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97600" y="2059201"/>
            <a:ext cx="53848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8F2F03-A3DC-4D2C-9CDE-44051A4A9715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EADE2E4-7B7C-4260-A882-55E840FF56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9" y="6262363"/>
            <a:ext cx="125905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D507C3-2A37-4B7F-820D-02881B02CF7B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5419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476250" y="573088"/>
            <a:ext cx="11428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76250" y="2058988"/>
            <a:ext cx="114284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estils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059863" y="63515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1D781F-E783-45E0-8134-EC4A6B764309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  <p:cxnSp>
        <p:nvCxnSpPr>
          <p:cNvPr id="8" name="Connector recte 7"/>
          <p:cNvCxnSpPr/>
          <p:nvPr/>
        </p:nvCxnSpPr>
        <p:spPr>
          <a:xfrm>
            <a:off x="476250" y="1073150"/>
            <a:ext cx="11428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723D511A-81EE-4849-A8AA-6D1BD130B5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9" y="6262363"/>
            <a:ext cx="125905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5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 2" panose="05020102010507070707" pitchFamily="18" charset="2"/>
        <a:buChar char=""/>
        <a:defRPr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microsoft.com/office/2007/relationships/hdphoto" Target="../media/hdphoto1.wdp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ABCBFBFF-2DF4-45DF-88B1-3F8B2D865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" r="17653" b="138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84B189-8B4F-45B7-A238-7196785E772A}"/>
              </a:ext>
            </a:extLst>
          </p:cNvPr>
          <p:cNvSpPr/>
          <p:nvPr/>
        </p:nvSpPr>
        <p:spPr>
          <a:xfrm rot="5400000">
            <a:off x="4428748" y="-905251"/>
            <a:ext cx="6857991" cy="8668513"/>
          </a:xfrm>
          <a:prstGeom prst="rect">
            <a:avLst/>
          </a:prstGeom>
          <a:gradFill flip="none" rotWithShape="1">
            <a:gsLst>
              <a:gs pos="55000">
                <a:schemeClr val="accent3">
                  <a:lumMod val="5000"/>
                  <a:lumOff val="95000"/>
                  <a:alpha val="48000"/>
                </a:schemeClr>
              </a:gs>
              <a:gs pos="74000">
                <a:schemeClr val="bg1">
                  <a:alpha val="90000"/>
                </a:schemeClr>
              </a:gs>
              <a:gs pos="83000">
                <a:schemeClr val="bg1">
                  <a:alpha val="9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779CA0-0850-4E5E-A27A-0E23A58DDE30}"/>
              </a:ext>
            </a:extLst>
          </p:cNvPr>
          <p:cNvGrpSpPr/>
          <p:nvPr/>
        </p:nvGrpSpPr>
        <p:grpSpPr>
          <a:xfrm>
            <a:off x="12827687" y="-2027913"/>
            <a:ext cx="5257800" cy="10913818"/>
            <a:chOff x="12593226" y="-5332168"/>
            <a:chExt cx="5257800" cy="109138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CB0132-F91B-4DA2-812F-72B352595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3226" y="0"/>
              <a:ext cx="5191125" cy="55816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6D4CA6-B114-4F63-96A0-CF51F9085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93226" y="-5332168"/>
              <a:ext cx="5257800" cy="509587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DD93B04-2D81-4BC7-BA1C-249AF7098E74}"/>
              </a:ext>
            </a:extLst>
          </p:cNvPr>
          <p:cNvSpPr/>
          <p:nvPr/>
        </p:nvSpPr>
        <p:spPr>
          <a:xfrm rot="5400000">
            <a:off x="4428748" y="-905251"/>
            <a:ext cx="6857991" cy="8668513"/>
          </a:xfrm>
          <a:prstGeom prst="rect">
            <a:avLst/>
          </a:prstGeom>
          <a:gradFill flip="none" rotWithShape="1">
            <a:gsLst>
              <a:gs pos="55000">
                <a:schemeClr val="accent3">
                  <a:lumMod val="5000"/>
                  <a:lumOff val="95000"/>
                  <a:alpha val="48000"/>
                </a:schemeClr>
              </a:gs>
              <a:gs pos="74000">
                <a:schemeClr val="bg1">
                  <a:alpha val="90000"/>
                </a:schemeClr>
              </a:gs>
              <a:gs pos="83000">
                <a:schemeClr val="bg1">
                  <a:alpha val="9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3224AB-8DDC-433C-BEFF-C6D3A0946752}"/>
              </a:ext>
            </a:extLst>
          </p:cNvPr>
          <p:cNvSpPr txBox="1">
            <a:spLocks/>
          </p:cNvSpPr>
          <p:nvPr/>
        </p:nvSpPr>
        <p:spPr>
          <a:xfrm>
            <a:off x="477980" y="1597851"/>
            <a:ext cx="4213289" cy="32041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ca-ES" sz="2800" dirty="0">
                <a:latin typeface="Open Sans"/>
                <a:ea typeface="Open Sans"/>
                <a:cs typeface="Open Sans"/>
              </a:rPr>
              <a:t>Presentació del </a:t>
            </a:r>
            <a:r>
              <a:rPr lang="ca-ES" sz="2800" dirty="0" smtClean="0">
                <a:latin typeface="Open Sans"/>
                <a:ea typeface="Open Sans"/>
                <a:cs typeface="Open Sans"/>
              </a:rPr>
              <a:t>projecte </a:t>
            </a:r>
            <a:br>
              <a:rPr lang="ca-ES" sz="2800" dirty="0" smtClean="0">
                <a:latin typeface="Open Sans"/>
                <a:ea typeface="Open Sans"/>
                <a:cs typeface="Open Sans"/>
              </a:rPr>
            </a:br>
            <a:r>
              <a:rPr lang="ca-ES" sz="2800" dirty="0" smtClean="0">
                <a:latin typeface="Open Sans"/>
                <a:ea typeface="Open Sans"/>
                <a:cs typeface="Open Sans"/>
              </a:rPr>
              <a:t>T-MOBCAT </a:t>
            </a:r>
          </a:p>
          <a:p>
            <a:pPr defTabSz="914400"/>
            <a:r>
              <a:rPr lang="ca-ES" sz="2800" dirty="0" smtClean="0">
                <a:latin typeface="Open Sans"/>
                <a:ea typeface="Open Sans"/>
                <a:cs typeface="Open Sans"/>
              </a:rPr>
              <a:t>Integració tarifària Catalunya a l’àmbit del Camp de Tarragona </a:t>
            </a:r>
            <a:endParaRPr lang="ca-ES" sz="2800" dirty="0">
              <a:latin typeface="Open Sans"/>
              <a:ea typeface="Open Sans"/>
              <a:cs typeface="Open Sans"/>
            </a:endParaRPr>
          </a:p>
          <a:p>
            <a:pPr defTabSz="914400"/>
            <a:endParaRPr lang="ca-ES" sz="2800" dirty="0">
              <a:latin typeface="Open Sans"/>
              <a:ea typeface="Open Sans"/>
              <a:cs typeface="Open Sans"/>
            </a:endParaRPr>
          </a:p>
          <a:p>
            <a:pPr defTabSz="914400"/>
            <a:r>
              <a:rPr lang="ca-ES" sz="16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Octubre de 2023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3CC5F5B-2EA6-4831-91FC-796C8FC9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9" y="6262363"/>
            <a:ext cx="125905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1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8132-A341-4392-A443-0C0996E4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04I </a:t>
            </a:r>
            <a:r>
              <a:rPr lang="ca-ES" sz="2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Properes passes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E09F-9A77-4CA3-8805-8FD914ED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584445"/>
            <a:ext cx="11285429" cy="4004796"/>
          </a:xfrm>
        </p:spPr>
        <p:txBody>
          <a:bodyPr/>
          <a:lstStyle/>
          <a:p>
            <a:r>
              <a:rPr lang="ca-ES" dirty="0"/>
              <a:t>Les </a:t>
            </a:r>
            <a:r>
              <a:rPr lang="ca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properes passes </a:t>
            </a:r>
            <a:r>
              <a:rPr lang="ca-ES" dirty="0"/>
              <a:t>més destacades del projecte:</a:t>
            </a:r>
          </a:p>
          <a:p>
            <a:endParaRPr lang="ca-E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11E5C0-C190-420F-9FBB-A6F0A8076597}"/>
              </a:ext>
            </a:extLst>
          </p:cNvPr>
          <p:cNvGrpSpPr/>
          <p:nvPr/>
        </p:nvGrpSpPr>
        <p:grpSpPr>
          <a:xfrm>
            <a:off x="1034008" y="2199242"/>
            <a:ext cx="10312955" cy="369332"/>
            <a:chOff x="1070183" y="2721812"/>
            <a:chExt cx="10312955" cy="369332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6ECA1681-A8F8-4C9D-929C-E0D7DDD7AF73}"/>
                </a:ext>
              </a:extLst>
            </p:cNvPr>
            <p:cNvGrpSpPr/>
            <p:nvPr/>
          </p:nvGrpSpPr>
          <p:grpSpPr>
            <a:xfrm>
              <a:off x="1070183" y="2786570"/>
              <a:ext cx="239589" cy="239817"/>
              <a:chOff x="8805463" y="3853043"/>
              <a:chExt cx="147129" cy="147270"/>
            </a:xfrm>
          </p:grpSpPr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EEE1F596-EBE7-4A38-B7AD-0B9ADA5605E0}"/>
                  </a:ext>
                </a:extLst>
              </p:cNvPr>
              <p:cNvSpPr/>
              <p:nvPr/>
            </p:nvSpPr>
            <p:spPr>
              <a:xfrm>
                <a:off x="8844592" y="3892313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016F9422-1B81-4898-8875-9EE9C445CE2C}"/>
                  </a:ext>
                </a:extLst>
              </p:cNvPr>
              <p:cNvSpPr/>
              <p:nvPr/>
            </p:nvSpPr>
            <p:spPr>
              <a:xfrm>
                <a:off x="8805463" y="3853043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</p:grp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A9054EB3-7C8F-48F1-81FB-365C49F09E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6452" y="2721812"/>
              <a:ext cx="9966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Wingdings 2" panose="05020102010507070707" pitchFamily="18" charset="2"/>
                <a:buNone/>
                <a:defRPr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Bef>
                  <a:spcPts val="1200"/>
                </a:spcBef>
              </a:pPr>
              <a:r>
                <a:rPr lang="ca-ES" sz="1800" b="1" dirty="0" err="1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Preinstal·lacions</a:t>
              </a:r>
              <a:r>
                <a:rPr lang="ca-ES" sz="18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a-ES" sz="1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 instal·lacions </a:t>
              </a:r>
              <a:r>
                <a:rPr lang="ca-ES" sz="1800" dirty="0"/>
                <a:t>de validadores.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444B98-2EA4-4093-AACB-0119365381F7}"/>
              </a:ext>
            </a:extLst>
          </p:cNvPr>
          <p:cNvGrpSpPr/>
          <p:nvPr/>
        </p:nvGrpSpPr>
        <p:grpSpPr>
          <a:xfrm>
            <a:off x="1034008" y="5527316"/>
            <a:ext cx="10312955" cy="369332"/>
            <a:chOff x="1070183" y="3653989"/>
            <a:chExt cx="10312955" cy="369332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1764C319-4F91-4D2C-B3DB-389376192279}"/>
                </a:ext>
              </a:extLst>
            </p:cNvPr>
            <p:cNvGrpSpPr/>
            <p:nvPr/>
          </p:nvGrpSpPr>
          <p:grpSpPr>
            <a:xfrm>
              <a:off x="1070183" y="3718747"/>
              <a:ext cx="239589" cy="239817"/>
              <a:chOff x="8805463" y="3853043"/>
              <a:chExt cx="147129" cy="147270"/>
            </a:xfrm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7E1D4FC6-4B35-415C-A079-19FDFDC6FC8E}"/>
                  </a:ext>
                </a:extLst>
              </p:cNvPr>
              <p:cNvSpPr/>
              <p:nvPr/>
            </p:nvSpPr>
            <p:spPr>
              <a:xfrm>
                <a:off x="8844592" y="3892313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36EE204F-F043-42C4-9863-65BE66D53E39}"/>
                  </a:ext>
                </a:extLst>
              </p:cNvPr>
              <p:cNvSpPr/>
              <p:nvPr/>
            </p:nvSpPr>
            <p:spPr>
              <a:xfrm>
                <a:off x="8805463" y="3853043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</p:grpSp>
        <p:sp>
          <p:nvSpPr>
            <p:cNvPr id="209" name="Content Placeholder 2">
              <a:extLst>
                <a:ext uri="{FF2B5EF4-FFF2-40B4-BE49-F238E27FC236}">
                  <a16:creationId xmlns:a16="http://schemas.microsoft.com/office/drawing/2014/main" id="{AB16209B-A287-45C7-B784-B27F1896B2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6452" y="3653989"/>
              <a:ext cx="9966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Wingdings 2" panose="05020102010507070707" pitchFamily="18" charset="2"/>
                <a:buNone/>
                <a:defRPr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Bef>
                  <a:spcPts val="1200"/>
                </a:spcBef>
              </a:pPr>
              <a:r>
                <a:rPr lang="ca-ES" sz="1800" dirty="0"/>
                <a:t>Validació de </a:t>
              </a:r>
              <a:r>
                <a:rPr lang="ca-ES" sz="1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l’estratègia de comercialització de títols </a:t>
              </a:r>
              <a:r>
                <a:rPr lang="ca-ES" sz="1800" dirty="0"/>
                <a:t>i </a:t>
              </a:r>
              <a:r>
                <a:rPr lang="ca-ES" sz="1800" b="1" i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look</a:t>
              </a:r>
              <a:r>
                <a:rPr lang="ca-ES" sz="1800" b="1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a-ES" sz="1800" b="1" i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</a:t>
              </a:r>
              <a:r>
                <a:rPr lang="ca-ES" sz="1800" b="1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a-ES" sz="1800" b="1" i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feel</a:t>
              </a:r>
              <a:r>
                <a:rPr lang="ca-ES" sz="1800" b="1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a-ES" sz="1800" dirty="0"/>
                <a:t>de suports.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EB2DFE-38E8-4D7F-9EAE-E52BC042C150}"/>
              </a:ext>
            </a:extLst>
          </p:cNvPr>
          <p:cNvGrpSpPr/>
          <p:nvPr/>
        </p:nvGrpSpPr>
        <p:grpSpPr>
          <a:xfrm>
            <a:off x="1034008" y="3031260"/>
            <a:ext cx="10312955" cy="369332"/>
            <a:chOff x="1070183" y="2721812"/>
            <a:chExt cx="10312955" cy="3693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B584581-F3F8-4B6A-9DFE-0947EE3437FC}"/>
                </a:ext>
              </a:extLst>
            </p:cNvPr>
            <p:cNvGrpSpPr/>
            <p:nvPr/>
          </p:nvGrpSpPr>
          <p:grpSpPr>
            <a:xfrm>
              <a:off x="1070183" y="2786570"/>
              <a:ext cx="239589" cy="239817"/>
              <a:chOff x="8805463" y="3853043"/>
              <a:chExt cx="147129" cy="14727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B269CFB-1DF3-4EC2-A4AB-472EE9AC1855}"/>
                  </a:ext>
                </a:extLst>
              </p:cNvPr>
              <p:cNvSpPr/>
              <p:nvPr/>
            </p:nvSpPr>
            <p:spPr>
              <a:xfrm>
                <a:off x="8844592" y="3892313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E8BE726-A3C7-4105-A979-9A942C43ADC7}"/>
                  </a:ext>
                </a:extLst>
              </p:cNvPr>
              <p:cNvSpPr/>
              <p:nvPr/>
            </p:nvSpPr>
            <p:spPr>
              <a:xfrm>
                <a:off x="8805463" y="3853043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</p:grp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3F1F30CB-02BE-4C0B-892A-51F24CF568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6452" y="2721812"/>
              <a:ext cx="9966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Wingdings 2" panose="05020102010507070707" pitchFamily="18" charset="2"/>
                <a:buNone/>
                <a:defRPr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Bef>
                  <a:spcPts val="1200"/>
                </a:spcBef>
              </a:pPr>
              <a:r>
                <a:rPr lang="ca-ES" sz="1800" dirty="0"/>
                <a:t>Realització de </a:t>
              </a:r>
              <a:r>
                <a:rPr lang="ca-ES" sz="1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pilots </a:t>
              </a:r>
              <a:r>
                <a:rPr lang="ca-ES" sz="1800" dirty="0"/>
                <a:t>per assegurar el bon funcionament de l’equipament.</a:t>
              </a:r>
            </a:p>
          </p:txBody>
        </p:sp>
      </p:grpSp>
      <p:sp>
        <p:nvSpPr>
          <p:cNvPr id="10" name="Contenidor de número de diapositiva 7">
            <a:extLst>
              <a:ext uri="{FF2B5EF4-FFF2-40B4-BE49-F238E27FC236}">
                <a16:creationId xmlns:a16="http://schemas.microsoft.com/office/drawing/2014/main" id="{A340A3E3-AA34-2E0E-D7E0-98A4CA8DE8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59863" y="6351588"/>
            <a:ext cx="2844800" cy="365125"/>
          </a:xfrm>
        </p:spPr>
        <p:txBody>
          <a:bodyPr/>
          <a:lstStyle/>
          <a:p>
            <a:pPr>
              <a:defRPr/>
            </a:pPr>
            <a:fld id="{F7D95ACD-267C-42A5-ADDC-781843397327}" type="slidenum">
              <a:rPr lang="ca-ES" altLang="ca-ES" smtClean="0"/>
              <a:pPr>
                <a:defRPr/>
              </a:pPr>
              <a:t>10</a:t>
            </a:fld>
            <a:endParaRPr lang="ca-ES" altLang="ca-E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5FBD07-498C-E9DF-4EDE-19D340944768}"/>
              </a:ext>
            </a:extLst>
          </p:cNvPr>
          <p:cNvGrpSpPr/>
          <p:nvPr/>
        </p:nvGrpSpPr>
        <p:grpSpPr>
          <a:xfrm>
            <a:off x="1034008" y="3863278"/>
            <a:ext cx="10312955" cy="369332"/>
            <a:chOff x="1070183" y="3653989"/>
            <a:chExt cx="10312955" cy="3693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5C9F69-A0AA-9EFC-C95A-93EE212EC5DB}"/>
                </a:ext>
              </a:extLst>
            </p:cNvPr>
            <p:cNvGrpSpPr/>
            <p:nvPr/>
          </p:nvGrpSpPr>
          <p:grpSpPr>
            <a:xfrm>
              <a:off x="1070183" y="3718747"/>
              <a:ext cx="239589" cy="239817"/>
              <a:chOff x="8805463" y="3853043"/>
              <a:chExt cx="147129" cy="14727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0D829F2-B006-2FB0-84E9-7A0AA427C68A}"/>
                  </a:ext>
                </a:extLst>
              </p:cNvPr>
              <p:cNvSpPr/>
              <p:nvPr/>
            </p:nvSpPr>
            <p:spPr>
              <a:xfrm>
                <a:off x="8844592" y="3892313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861426C-1F56-91D5-61EF-BEB7DCDFBF0D}"/>
                  </a:ext>
                </a:extLst>
              </p:cNvPr>
              <p:cNvSpPr/>
              <p:nvPr/>
            </p:nvSpPr>
            <p:spPr>
              <a:xfrm>
                <a:off x="8805463" y="3853043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</p:grp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6455785E-B819-474A-8C1B-98EF772E9E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6452" y="3653989"/>
              <a:ext cx="9966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Wingdings 2" panose="05020102010507070707" pitchFamily="18" charset="2"/>
                <a:buNone/>
                <a:defRPr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Bef>
                  <a:spcPts val="1200"/>
                </a:spcBef>
              </a:pPr>
              <a:r>
                <a:rPr lang="ca-ES" sz="1800" dirty="0"/>
                <a:t>Validació de les ubicacions de les </a:t>
              </a:r>
              <a:r>
                <a:rPr lang="ca-ES" sz="1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màquines </a:t>
              </a:r>
              <a:r>
                <a:rPr lang="ca-ES" sz="18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autovenda</a:t>
              </a:r>
              <a:r>
                <a:rPr lang="ca-ES" sz="1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EC8E3F-292A-A408-4330-D3245938AA0A}"/>
              </a:ext>
            </a:extLst>
          </p:cNvPr>
          <p:cNvGrpSpPr/>
          <p:nvPr/>
        </p:nvGrpSpPr>
        <p:grpSpPr>
          <a:xfrm>
            <a:off x="1034008" y="4695296"/>
            <a:ext cx="10312955" cy="369332"/>
            <a:chOff x="1070183" y="3653989"/>
            <a:chExt cx="10312955" cy="3693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B2091B-BB2E-62D6-6DB0-AC77E58BFF49}"/>
                </a:ext>
              </a:extLst>
            </p:cNvPr>
            <p:cNvGrpSpPr/>
            <p:nvPr/>
          </p:nvGrpSpPr>
          <p:grpSpPr>
            <a:xfrm>
              <a:off x="1070183" y="3718747"/>
              <a:ext cx="239589" cy="239817"/>
              <a:chOff x="8805463" y="3853043"/>
              <a:chExt cx="147129" cy="14727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301F2A2-F3EE-F264-DA78-43ED94341F58}"/>
                  </a:ext>
                </a:extLst>
              </p:cNvPr>
              <p:cNvSpPr/>
              <p:nvPr/>
            </p:nvSpPr>
            <p:spPr>
              <a:xfrm>
                <a:off x="8844592" y="3892313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30B02E-A198-5652-868E-48D1AA3079AF}"/>
                  </a:ext>
                </a:extLst>
              </p:cNvPr>
              <p:cNvSpPr/>
              <p:nvPr/>
            </p:nvSpPr>
            <p:spPr>
              <a:xfrm>
                <a:off x="8805463" y="3853043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</p:grp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0D382541-4E43-C88F-CCE2-E632564472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6452" y="3653989"/>
              <a:ext cx="9966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buFont typeface="Wingdings 2" panose="05020102010507070707" pitchFamily="18" charset="2"/>
                <a:buNone/>
                <a:defRPr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spcBef>
                  <a:spcPts val="1200"/>
                </a:spcBef>
              </a:pPr>
              <a:r>
                <a:rPr lang="ca-ES" sz="1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Instal·lació </a:t>
              </a:r>
              <a:r>
                <a:rPr lang="ca-ES" sz="1800" dirty="0"/>
                <a:t>de les </a:t>
              </a:r>
              <a:r>
                <a:rPr lang="ca-ES" sz="1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Màquines </a:t>
              </a:r>
              <a:r>
                <a:rPr lang="ca-ES" sz="18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Autovenda</a:t>
              </a:r>
              <a:r>
                <a:rPr lang="ca-ES" sz="1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a-ES" sz="1800" dirty="0"/>
                <a:t>(</a:t>
              </a:r>
              <a:r>
                <a:rPr lang="ca-ES" sz="1800" dirty="0" err="1"/>
                <a:t>MAVs</a:t>
              </a:r>
              <a:r>
                <a:rPr lang="ca-ES" sz="1800" dirty="0"/>
                <a:t>) i els </a:t>
              </a:r>
              <a:r>
                <a:rPr lang="ca-ES" sz="1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Punts d’Atenció al Client </a:t>
              </a:r>
              <a:r>
                <a:rPr lang="ca-ES" sz="1800" dirty="0"/>
                <a:t>(</a:t>
              </a:r>
              <a:r>
                <a:rPr lang="ca-ES" sz="1800" dirty="0" err="1"/>
                <a:t>PACs</a:t>
              </a:r>
              <a:r>
                <a:rPr lang="ca-ES" sz="1800" dirty="0"/>
                <a:t>).</a:t>
              </a:r>
              <a:endParaRPr lang="ca-E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92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AD866E0-D983-4AF8-ACC6-5ADD1610F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4"/>
          <a:stretch/>
        </p:blipFill>
        <p:spPr bwMode="auto">
          <a:xfrm>
            <a:off x="3478305" y="5899150"/>
            <a:ext cx="523539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F8FEC36-F1BE-4A81-BBD3-DFC713F7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12" y="3015637"/>
            <a:ext cx="2850778" cy="8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9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8132-A341-4392-A443-0C0996E4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01I </a:t>
            </a:r>
            <a:r>
              <a:rPr lang="ca-ES" sz="2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Introducció i </a:t>
            </a:r>
            <a:r>
              <a:rPr lang="ca-ES" b="0" dirty="0">
                <a:solidFill>
                  <a:schemeClr val="tx1"/>
                </a:solidFill>
              </a:rPr>
              <a:t>objectius</a:t>
            </a:r>
            <a:r>
              <a:rPr lang="ca-ES" sz="2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E09F-9A77-4CA3-8805-8FD914ED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584445"/>
            <a:ext cx="11285429" cy="4004796"/>
          </a:xfrm>
        </p:spPr>
        <p:txBody>
          <a:bodyPr/>
          <a:lstStyle/>
          <a:p>
            <a:r>
              <a:rPr lang="ca-ES" dirty="0">
                <a:latin typeface="Open Sans Light" panose="020B0306030504020204"/>
              </a:rPr>
              <a:t>El projecte de la T-mobCat té com a </a:t>
            </a:r>
            <a:r>
              <a:rPr lang="ca-ES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finalitat estendre el sistema T-mobilitat en l'àmbit dels consorcis de transport públic de l'àrea de Lleida, Girona i del Camp de Tarragona</a:t>
            </a:r>
            <a:r>
              <a:rPr lang="ca-ES" dirty="0">
                <a:latin typeface="Open Sans Light" panose="020B0306030504020204"/>
              </a:rPr>
              <a:t>, així com les relacions interurbanes no integrades titularitat de la Generalitat de Catalunya.</a:t>
            </a:r>
          </a:p>
          <a:p>
            <a:endParaRPr lang="ca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6A4E7-DB48-40BF-8F88-53407FE25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b="0"/>
              <a:t>Introducció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0C9DEC5-46CB-4BC9-A004-ED9C836E51D7}"/>
              </a:ext>
            </a:extLst>
          </p:cNvPr>
          <p:cNvCxnSpPr>
            <a:cxnSpLocks/>
          </p:cNvCxnSpPr>
          <p:nvPr/>
        </p:nvCxnSpPr>
        <p:spPr>
          <a:xfrm>
            <a:off x="578734" y="2984579"/>
            <a:ext cx="11181895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038F394-ED91-4DC5-8DC9-D345FC8FDC2D}"/>
              </a:ext>
            </a:extLst>
          </p:cNvPr>
          <p:cNvGrpSpPr/>
          <p:nvPr/>
        </p:nvGrpSpPr>
        <p:grpSpPr>
          <a:xfrm>
            <a:off x="4302665" y="2899104"/>
            <a:ext cx="2311475" cy="2763725"/>
            <a:chOff x="4740412" y="2899104"/>
            <a:chExt cx="2311475" cy="276372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CA0448-82A1-4966-A276-72BBBFB94737}"/>
                </a:ext>
              </a:extLst>
            </p:cNvPr>
            <p:cNvGrpSpPr/>
            <p:nvPr/>
          </p:nvGrpSpPr>
          <p:grpSpPr>
            <a:xfrm>
              <a:off x="4740412" y="3496015"/>
              <a:ext cx="2311475" cy="2166814"/>
              <a:chOff x="6582832" y="3068694"/>
              <a:chExt cx="3127969" cy="2932209"/>
            </a:xfrm>
          </p:grpSpPr>
          <p:sp>
            <p:nvSpPr>
              <p:cNvPr id="59" name="MONTSIA">
                <a:extLst>
                  <a:ext uri="{FF2B5EF4-FFF2-40B4-BE49-F238E27FC236}">
                    <a16:creationId xmlns:a16="http://schemas.microsoft.com/office/drawing/2014/main" id="{703F7177-1E8A-49DC-AFF5-413FE3CCC7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6582832" y="5678628"/>
                <a:ext cx="676608" cy="322275"/>
              </a:xfrm>
              <a:custGeom>
                <a:avLst/>
                <a:gdLst>
                  <a:gd name="T0" fmla="*/ 53602995 w 2441"/>
                  <a:gd name="T1" fmla="*/ 17480693 h 1184"/>
                  <a:gd name="T2" fmla="*/ 28461836 w 2441"/>
                  <a:gd name="T3" fmla="*/ 26221035 h 1184"/>
                  <a:gd name="T4" fmla="*/ 18737345 w 2441"/>
                  <a:gd name="T5" fmla="*/ 29929090 h 1184"/>
                  <a:gd name="T6" fmla="*/ 11147293 w 2441"/>
                  <a:gd name="T7" fmla="*/ 45820911 h 1184"/>
                  <a:gd name="T8" fmla="*/ 0 w 2441"/>
                  <a:gd name="T9" fmla="*/ 36815928 h 1184"/>
                  <a:gd name="T10" fmla="*/ 23480821 w 2441"/>
                  <a:gd name="T11" fmla="*/ 58004668 h 1184"/>
                  <a:gd name="T12" fmla="*/ 44115556 w 2441"/>
                  <a:gd name="T13" fmla="*/ 58004668 h 1184"/>
                  <a:gd name="T14" fmla="*/ 69493774 w 2441"/>
                  <a:gd name="T15" fmla="*/ 93495849 h 1184"/>
                  <a:gd name="T16" fmla="*/ 91314737 w 2441"/>
                  <a:gd name="T17" fmla="*/ 105679606 h 1184"/>
                  <a:gd name="T18" fmla="*/ 89891450 w 2441"/>
                  <a:gd name="T19" fmla="*/ 132165788 h 1184"/>
                  <a:gd name="T20" fmla="*/ 81827298 w 2441"/>
                  <a:gd name="T21" fmla="*/ 160240875 h 1184"/>
                  <a:gd name="T22" fmla="*/ 89891450 w 2441"/>
                  <a:gd name="T23" fmla="*/ 177986715 h 1184"/>
                  <a:gd name="T24" fmla="*/ 105545163 w 2441"/>
                  <a:gd name="T25" fmla="*/ 186727058 h 1184"/>
                  <a:gd name="T26" fmla="*/ 168635612 w 2441"/>
                  <a:gd name="T27" fmla="*/ 211359212 h 1184"/>
                  <a:gd name="T28" fmla="*/ 192353476 w 2441"/>
                  <a:gd name="T29" fmla="*/ 227250510 h 1184"/>
                  <a:gd name="T30" fmla="*/ 219154966 w 2441"/>
                  <a:gd name="T31" fmla="*/ 248439765 h 1184"/>
                  <a:gd name="T32" fmla="*/ 216071341 w 2441"/>
                  <a:gd name="T33" fmla="*/ 281812326 h 1184"/>
                  <a:gd name="T34" fmla="*/ 266591245 w 2441"/>
                  <a:gd name="T35" fmla="*/ 310152021 h 1184"/>
                  <a:gd name="T36" fmla="*/ 283905296 w 2441"/>
                  <a:gd name="T37" fmla="*/ 292406696 h 1184"/>
                  <a:gd name="T38" fmla="*/ 304540023 w 2441"/>
                  <a:gd name="T39" fmla="*/ 255590720 h 1184"/>
                  <a:gd name="T40" fmla="*/ 334424650 w 2441"/>
                  <a:gd name="T41" fmla="*/ 218245527 h 1184"/>
                  <a:gd name="T42" fmla="*/ 343912089 w 2441"/>
                  <a:gd name="T43" fmla="*/ 206326925 h 1184"/>
                  <a:gd name="T44" fmla="*/ 348655564 w 2441"/>
                  <a:gd name="T45" fmla="*/ 204207742 h 1184"/>
                  <a:gd name="T46" fmla="*/ 351738701 w 2441"/>
                  <a:gd name="T47" fmla="*/ 202618870 h 1184"/>
                  <a:gd name="T48" fmla="*/ 350078363 w 2441"/>
                  <a:gd name="T49" fmla="*/ 198910815 h 1184"/>
                  <a:gd name="T50" fmla="*/ 389687480 w 2441"/>
                  <a:gd name="T51" fmla="*/ 197321428 h 1184"/>
                  <a:gd name="T52" fmla="*/ 422892784 w 2441"/>
                  <a:gd name="T53" fmla="*/ 183283643 h 1184"/>
                  <a:gd name="T54" fmla="*/ 465347986 w 2441"/>
                  <a:gd name="T55" fmla="*/ 188581085 h 1184"/>
                  <a:gd name="T56" fmla="*/ 432380222 w 2441"/>
                  <a:gd name="T57" fmla="*/ 239698907 h 1184"/>
                  <a:gd name="T58" fmla="*/ 421232445 w 2441"/>
                  <a:gd name="T59" fmla="*/ 239698907 h 1184"/>
                  <a:gd name="T60" fmla="*/ 397514580 w 2441"/>
                  <a:gd name="T61" fmla="*/ 235990852 h 1184"/>
                  <a:gd name="T62" fmla="*/ 372373429 w 2441"/>
                  <a:gd name="T63" fmla="*/ 246585737 h 1184"/>
                  <a:gd name="T64" fmla="*/ 361226140 w 2441"/>
                  <a:gd name="T65" fmla="*/ 251882665 h 1184"/>
                  <a:gd name="T66" fmla="*/ 353399040 w 2441"/>
                  <a:gd name="T67" fmla="*/ 250028637 h 1184"/>
                  <a:gd name="T68" fmla="*/ 343912089 w 2441"/>
                  <a:gd name="T69" fmla="*/ 250028637 h 1184"/>
                  <a:gd name="T70" fmla="*/ 364309277 w 2441"/>
                  <a:gd name="T71" fmla="*/ 279958298 h 1184"/>
                  <a:gd name="T72" fmla="*/ 407002019 w 2441"/>
                  <a:gd name="T73" fmla="*/ 271482596 h 1184"/>
                  <a:gd name="T74" fmla="*/ 470091949 w 2441"/>
                  <a:gd name="T75" fmla="*/ 186727058 h 1184"/>
                  <a:gd name="T76" fmla="*/ 537925477 w 2441"/>
                  <a:gd name="T77" fmla="*/ 144614218 h 1184"/>
                  <a:gd name="T78" fmla="*/ 574451457 w 2441"/>
                  <a:gd name="T79" fmla="*/ 100382164 h 1184"/>
                  <a:gd name="T80" fmla="*/ 528438526 w 2441"/>
                  <a:gd name="T81" fmla="*/ 103825579 h 1184"/>
                  <a:gd name="T82" fmla="*/ 427399207 w 2441"/>
                  <a:gd name="T83" fmla="*/ 91641821 h 1184"/>
                  <a:gd name="T84" fmla="*/ 384944005 w 2441"/>
                  <a:gd name="T85" fmla="*/ 89787794 h 1184"/>
                  <a:gd name="T86" fmla="*/ 324937212 w 2441"/>
                  <a:gd name="T87" fmla="*/ 45820911 h 1184"/>
                  <a:gd name="T88" fmla="*/ 298136210 w 2441"/>
                  <a:gd name="T89" fmla="*/ 51118353 h 1184"/>
                  <a:gd name="T90" fmla="*/ 263507620 w 2441"/>
                  <a:gd name="T91" fmla="*/ 58004668 h 1184"/>
                  <a:gd name="T92" fmla="*/ 201840427 w 2441"/>
                  <a:gd name="T93" fmla="*/ 52707225 h 1184"/>
                  <a:gd name="T94" fmla="*/ 134007022 w 2441"/>
                  <a:gd name="T95" fmla="*/ 38669956 h 1184"/>
                  <a:gd name="T96" fmla="*/ 104122364 w 2441"/>
                  <a:gd name="T97" fmla="*/ 33372505 h 1184"/>
                  <a:gd name="T98" fmla="*/ 92974587 w 2441"/>
                  <a:gd name="T99" fmla="*/ 21188748 h 1184"/>
                  <a:gd name="T100" fmla="*/ 86808313 w 2441"/>
                  <a:gd name="T101" fmla="*/ 1854028 h 1184"/>
                  <a:gd name="T102" fmla="*/ 354822326 w 2441"/>
                  <a:gd name="T103" fmla="*/ 197321428 h 11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41"/>
                  <a:gd name="T157" fmla="*/ 0 h 1184"/>
                  <a:gd name="T158" fmla="*/ 2441 w 2441"/>
                  <a:gd name="T159" fmla="*/ 1184 h 11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41" h="1184">
                    <a:moveTo>
                      <a:pt x="319" y="0"/>
                    </a:moveTo>
                    <a:lnTo>
                      <a:pt x="252" y="7"/>
                    </a:lnTo>
                    <a:lnTo>
                      <a:pt x="252" y="20"/>
                    </a:lnTo>
                    <a:lnTo>
                      <a:pt x="239" y="60"/>
                    </a:lnTo>
                    <a:lnTo>
                      <a:pt x="226" y="66"/>
                    </a:lnTo>
                    <a:lnTo>
                      <a:pt x="212" y="66"/>
                    </a:lnTo>
                    <a:lnTo>
                      <a:pt x="173" y="60"/>
                    </a:lnTo>
                    <a:lnTo>
                      <a:pt x="133" y="107"/>
                    </a:lnTo>
                    <a:lnTo>
                      <a:pt x="126" y="99"/>
                    </a:lnTo>
                    <a:lnTo>
                      <a:pt x="120" y="99"/>
                    </a:lnTo>
                    <a:lnTo>
                      <a:pt x="113" y="113"/>
                    </a:lnTo>
                    <a:lnTo>
                      <a:pt x="99" y="133"/>
                    </a:lnTo>
                    <a:lnTo>
                      <a:pt x="92" y="133"/>
                    </a:lnTo>
                    <a:lnTo>
                      <a:pt x="86" y="126"/>
                    </a:lnTo>
                    <a:lnTo>
                      <a:pt x="79" y="113"/>
                    </a:lnTo>
                    <a:lnTo>
                      <a:pt x="73" y="120"/>
                    </a:lnTo>
                    <a:lnTo>
                      <a:pt x="53" y="113"/>
                    </a:lnTo>
                    <a:lnTo>
                      <a:pt x="47" y="146"/>
                    </a:lnTo>
                    <a:lnTo>
                      <a:pt x="47" y="159"/>
                    </a:lnTo>
                    <a:lnTo>
                      <a:pt x="47" y="173"/>
                    </a:lnTo>
                    <a:lnTo>
                      <a:pt x="32" y="166"/>
                    </a:lnTo>
                    <a:lnTo>
                      <a:pt x="19" y="146"/>
                    </a:lnTo>
                    <a:lnTo>
                      <a:pt x="6" y="133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13" y="159"/>
                    </a:lnTo>
                    <a:lnTo>
                      <a:pt x="13" y="173"/>
                    </a:lnTo>
                    <a:lnTo>
                      <a:pt x="26" y="212"/>
                    </a:lnTo>
                    <a:lnTo>
                      <a:pt x="79" y="240"/>
                    </a:lnTo>
                    <a:lnTo>
                      <a:pt x="99" y="219"/>
                    </a:lnTo>
                    <a:lnTo>
                      <a:pt x="113" y="253"/>
                    </a:lnTo>
                    <a:lnTo>
                      <a:pt x="146" y="246"/>
                    </a:lnTo>
                    <a:lnTo>
                      <a:pt x="152" y="233"/>
                    </a:lnTo>
                    <a:lnTo>
                      <a:pt x="173" y="226"/>
                    </a:lnTo>
                    <a:lnTo>
                      <a:pt x="186" y="219"/>
                    </a:lnTo>
                    <a:lnTo>
                      <a:pt x="219" y="219"/>
                    </a:lnTo>
                    <a:lnTo>
                      <a:pt x="212" y="259"/>
                    </a:lnTo>
                    <a:lnTo>
                      <a:pt x="246" y="359"/>
                    </a:lnTo>
                    <a:lnTo>
                      <a:pt x="265" y="366"/>
                    </a:lnTo>
                    <a:lnTo>
                      <a:pt x="293" y="353"/>
                    </a:lnTo>
                    <a:lnTo>
                      <a:pt x="319" y="339"/>
                    </a:lnTo>
                    <a:lnTo>
                      <a:pt x="332" y="339"/>
                    </a:lnTo>
                    <a:lnTo>
                      <a:pt x="353" y="353"/>
                    </a:lnTo>
                    <a:lnTo>
                      <a:pt x="366" y="359"/>
                    </a:lnTo>
                    <a:lnTo>
                      <a:pt x="385" y="399"/>
                    </a:lnTo>
                    <a:lnTo>
                      <a:pt x="426" y="419"/>
                    </a:lnTo>
                    <a:lnTo>
                      <a:pt x="432" y="439"/>
                    </a:lnTo>
                    <a:lnTo>
                      <a:pt x="405" y="479"/>
                    </a:lnTo>
                    <a:lnTo>
                      <a:pt x="398" y="492"/>
                    </a:lnTo>
                    <a:lnTo>
                      <a:pt x="379" y="499"/>
                    </a:lnTo>
                    <a:lnTo>
                      <a:pt x="372" y="499"/>
                    </a:lnTo>
                    <a:lnTo>
                      <a:pt x="353" y="552"/>
                    </a:lnTo>
                    <a:lnTo>
                      <a:pt x="353" y="592"/>
                    </a:lnTo>
                    <a:lnTo>
                      <a:pt x="353" y="599"/>
                    </a:lnTo>
                    <a:lnTo>
                      <a:pt x="345" y="605"/>
                    </a:lnTo>
                    <a:lnTo>
                      <a:pt x="353" y="632"/>
                    </a:lnTo>
                    <a:lnTo>
                      <a:pt x="353" y="638"/>
                    </a:lnTo>
                    <a:lnTo>
                      <a:pt x="366" y="652"/>
                    </a:lnTo>
                    <a:lnTo>
                      <a:pt x="372" y="652"/>
                    </a:lnTo>
                    <a:lnTo>
                      <a:pt x="379" y="672"/>
                    </a:lnTo>
                    <a:lnTo>
                      <a:pt x="385" y="692"/>
                    </a:lnTo>
                    <a:lnTo>
                      <a:pt x="419" y="712"/>
                    </a:lnTo>
                    <a:lnTo>
                      <a:pt x="426" y="712"/>
                    </a:lnTo>
                    <a:lnTo>
                      <a:pt x="439" y="705"/>
                    </a:lnTo>
                    <a:lnTo>
                      <a:pt x="445" y="705"/>
                    </a:lnTo>
                    <a:lnTo>
                      <a:pt x="452" y="719"/>
                    </a:lnTo>
                    <a:lnTo>
                      <a:pt x="492" y="745"/>
                    </a:lnTo>
                    <a:lnTo>
                      <a:pt x="552" y="771"/>
                    </a:lnTo>
                    <a:lnTo>
                      <a:pt x="605" y="792"/>
                    </a:lnTo>
                    <a:lnTo>
                      <a:pt x="711" y="798"/>
                    </a:lnTo>
                    <a:lnTo>
                      <a:pt x="745" y="798"/>
                    </a:lnTo>
                    <a:lnTo>
                      <a:pt x="758" y="805"/>
                    </a:lnTo>
                    <a:lnTo>
                      <a:pt x="791" y="818"/>
                    </a:lnTo>
                    <a:lnTo>
                      <a:pt x="805" y="838"/>
                    </a:lnTo>
                    <a:lnTo>
                      <a:pt x="811" y="858"/>
                    </a:lnTo>
                    <a:lnTo>
                      <a:pt x="858" y="891"/>
                    </a:lnTo>
                    <a:lnTo>
                      <a:pt x="891" y="925"/>
                    </a:lnTo>
                    <a:lnTo>
                      <a:pt x="931" y="925"/>
                    </a:lnTo>
                    <a:lnTo>
                      <a:pt x="931" y="931"/>
                    </a:lnTo>
                    <a:lnTo>
                      <a:pt x="924" y="938"/>
                    </a:lnTo>
                    <a:lnTo>
                      <a:pt x="918" y="944"/>
                    </a:lnTo>
                    <a:lnTo>
                      <a:pt x="911" y="958"/>
                    </a:lnTo>
                    <a:lnTo>
                      <a:pt x="905" y="984"/>
                    </a:lnTo>
                    <a:lnTo>
                      <a:pt x="911" y="1018"/>
                    </a:lnTo>
                    <a:lnTo>
                      <a:pt x="911" y="1064"/>
                    </a:lnTo>
                    <a:lnTo>
                      <a:pt x="944" y="1091"/>
                    </a:lnTo>
                    <a:lnTo>
                      <a:pt x="984" y="1104"/>
                    </a:lnTo>
                    <a:lnTo>
                      <a:pt x="1044" y="1137"/>
                    </a:lnTo>
                    <a:lnTo>
                      <a:pt x="1091" y="1158"/>
                    </a:lnTo>
                    <a:lnTo>
                      <a:pt x="1124" y="1171"/>
                    </a:lnTo>
                    <a:lnTo>
                      <a:pt x="1157" y="1177"/>
                    </a:lnTo>
                    <a:lnTo>
                      <a:pt x="1170" y="1184"/>
                    </a:lnTo>
                    <a:lnTo>
                      <a:pt x="1177" y="1158"/>
                    </a:lnTo>
                    <a:lnTo>
                      <a:pt x="1197" y="1111"/>
                    </a:lnTo>
                    <a:lnTo>
                      <a:pt x="1197" y="1104"/>
                    </a:lnTo>
                    <a:lnTo>
                      <a:pt x="1197" y="1098"/>
                    </a:lnTo>
                    <a:lnTo>
                      <a:pt x="1230" y="1051"/>
                    </a:lnTo>
                    <a:lnTo>
                      <a:pt x="1237" y="1038"/>
                    </a:lnTo>
                    <a:lnTo>
                      <a:pt x="1257" y="984"/>
                    </a:lnTo>
                    <a:lnTo>
                      <a:pt x="1284" y="965"/>
                    </a:lnTo>
                    <a:lnTo>
                      <a:pt x="1290" y="965"/>
                    </a:lnTo>
                    <a:lnTo>
                      <a:pt x="1303" y="978"/>
                    </a:lnTo>
                    <a:lnTo>
                      <a:pt x="1290" y="958"/>
                    </a:lnTo>
                    <a:lnTo>
                      <a:pt x="1337" y="911"/>
                    </a:lnTo>
                    <a:lnTo>
                      <a:pt x="1410" y="824"/>
                    </a:lnTo>
                    <a:lnTo>
                      <a:pt x="1436" y="792"/>
                    </a:lnTo>
                    <a:lnTo>
                      <a:pt x="1457" y="785"/>
                    </a:lnTo>
                    <a:lnTo>
                      <a:pt x="1463" y="779"/>
                    </a:lnTo>
                    <a:lnTo>
                      <a:pt x="1457" y="779"/>
                    </a:lnTo>
                    <a:lnTo>
                      <a:pt x="1450" y="779"/>
                    </a:lnTo>
                    <a:lnTo>
                      <a:pt x="1450" y="771"/>
                    </a:lnTo>
                    <a:lnTo>
                      <a:pt x="1463" y="765"/>
                    </a:lnTo>
                    <a:lnTo>
                      <a:pt x="1470" y="765"/>
                    </a:lnTo>
                    <a:lnTo>
                      <a:pt x="1463" y="771"/>
                    </a:lnTo>
                    <a:lnTo>
                      <a:pt x="1470" y="771"/>
                    </a:lnTo>
                    <a:lnTo>
                      <a:pt x="1476" y="779"/>
                    </a:lnTo>
                    <a:lnTo>
                      <a:pt x="1496" y="779"/>
                    </a:lnTo>
                    <a:lnTo>
                      <a:pt x="1496" y="771"/>
                    </a:lnTo>
                    <a:lnTo>
                      <a:pt x="1490" y="771"/>
                    </a:lnTo>
                    <a:lnTo>
                      <a:pt x="1483" y="765"/>
                    </a:lnTo>
                    <a:lnTo>
                      <a:pt x="1483" y="771"/>
                    </a:lnTo>
                    <a:lnTo>
                      <a:pt x="1463" y="758"/>
                    </a:lnTo>
                    <a:lnTo>
                      <a:pt x="1470" y="751"/>
                    </a:lnTo>
                    <a:lnTo>
                      <a:pt x="1476" y="758"/>
                    </a:lnTo>
                    <a:lnTo>
                      <a:pt x="1476" y="751"/>
                    </a:lnTo>
                    <a:lnTo>
                      <a:pt x="1483" y="751"/>
                    </a:lnTo>
                    <a:lnTo>
                      <a:pt x="1490" y="745"/>
                    </a:lnTo>
                    <a:lnTo>
                      <a:pt x="1496" y="745"/>
                    </a:lnTo>
                    <a:lnTo>
                      <a:pt x="1536" y="751"/>
                    </a:lnTo>
                    <a:lnTo>
                      <a:pt x="1643" y="745"/>
                    </a:lnTo>
                    <a:lnTo>
                      <a:pt x="1663" y="738"/>
                    </a:lnTo>
                    <a:lnTo>
                      <a:pt x="1683" y="732"/>
                    </a:lnTo>
                    <a:lnTo>
                      <a:pt x="1716" y="725"/>
                    </a:lnTo>
                    <a:lnTo>
                      <a:pt x="1742" y="705"/>
                    </a:lnTo>
                    <a:lnTo>
                      <a:pt x="1783" y="692"/>
                    </a:lnTo>
                    <a:lnTo>
                      <a:pt x="1869" y="685"/>
                    </a:lnTo>
                    <a:lnTo>
                      <a:pt x="1922" y="685"/>
                    </a:lnTo>
                    <a:lnTo>
                      <a:pt x="1929" y="685"/>
                    </a:lnTo>
                    <a:lnTo>
                      <a:pt x="1962" y="692"/>
                    </a:lnTo>
                    <a:lnTo>
                      <a:pt x="1962" y="712"/>
                    </a:lnTo>
                    <a:lnTo>
                      <a:pt x="1956" y="725"/>
                    </a:lnTo>
                    <a:lnTo>
                      <a:pt x="1915" y="792"/>
                    </a:lnTo>
                    <a:lnTo>
                      <a:pt x="1849" y="884"/>
                    </a:lnTo>
                    <a:lnTo>
                      <a:pt x="1842" y="891"/>
                    </a:lnTo>
                    <a:lnTo>
                      <a:pt x="1823" y="905"/>
                    </a:lnTo>
                    <a:lnTo>
                      <a:pt x="1810" y="905"/>
                    </a:lnTo>
                    <a:lnTo>
                      <a:pt x="1802" y="905"/>
                    </a:lnTo>
                    <a:lnTo>
                      <a:pt x="1789" y="905"/>
                    </a:lnTo>
                    <a:lnTo>
                      <a:pt x="1783" y="905"/>
                    </a:lnTo>
                    <a:lnTo>
                      <a:pt x="1776" y="905"/>
                    </a:lnTo>
                    <a:lnTo>
                      <a:pt x="1763" y="898"/>
                    </a:lnTo>
                    <a:lnTo>
                      <a:pt x="1756" y="905"/>
                    </a:lnTo>
                    <a:lnTo>
                      <a:pt x="1716" y="884"/>
                    </a:lnTo>
                    <a:lnTo>
                      <a:pt x="1690" y="891"/>
                    </a:lnTo>
                    <a:lnTo>
                      <a:pt x="1676" y="891"/>
                    </a:lnTo>
                    <a:lnTo>
                      <a:pt x="1669" y="891"/>
                    </a:lnTo>
                    <a:lnTo>
                      <a:pt x="1656" y="911"/>
                    </a:lnTo>
                    <a:lnTo>
                      <a:pt x="1637" y="918"/>
                    </a:lnTo>
                    <a:lnTo>
                      <a:pt x="1583" y="931"/>
                    </a:lnTo>
                    <a:lnTo>
                      <a:pt x="1570" y="931"/>
                    </a:lnTo>
                    <a:lnTo>
                      <a:pt x="1543" y="925"/>
                    </a:lnTo>
                    <a:lnTo>
                      <a:pt x="1523" y="905"/>
                    </a:lnTo>
                    <a:lnTo>
                      <a:pt x="1523" y="931"/>
                    </a:lnTo>
                    <a:lnTo>
                      <a:pt x="1523" y="944"/>
                    </a:lnTo>
                    <a:lnTo>
                      <a:pt x="1523" y="951"/>
                    </a:lnTo>
                    <a:lnTo>
                      <a:pt x="1523" y="958"/>
                    </a:lnTo>
                    <a:lnTo>
                      <a:pt x="1517" y="958"/>
                    </a:lnTo>
                    <a:lnTo>
                      <a:pt x="1503" y="958"/>
                    </a:lnTo>
                    <a:lnTo>
                      <a:pt x="1496" y="951"/>
                    </a:lnTo>
                    <a:lnTo>
                      <a:pt x="1490" y="944"/>
                    </a:lnTo>
                    <a:lnTo>
                      <a:pt x="1483" y="944"/>
                    </a:lnTo>
                    <a:lnTo>
                      <a:pt x="1483" y="951"/>
                    </a:lnTo>
                    <a:lnTo>
                      <a:pt x="1476" y="958"/>
                    </a:lnTo>
                    <a:lnTo>
                      <a:pt x="1457" y="951"/>
                    </a:lnTo>
                    <a:lnTo>
                      <a:pt x="1450" y="944"/>
                    </a:lnTo>
                    <a:lnTo>
                      <a:pt x="1457" y="984"/>
                    </a:lnTo>
                    <a:lnTo>
                      <a:pt x="1470" y="1004"/>
                    </a:lnTo>
                    <a:lnTo>
                      <a:pt x="1483" y="1031"/>
                    </a:lnTo>
                    <a:lnTo>
                      <a:pt x="1510" y="1051"/>
                    </a:lnTo>
                    <a:lnTo>
                      <a:pt x="1536" y="1057"/>
                    </a:lnTo>
                    <a:lnTo>
                      <a:pt x="1570" y="1064"/>
                    </a:lnTo>
                    <a:lnTo>
                      <a:pt x="1596" y="1057"/>
                    </a:lnTo>
                    <a:lnTo>
                      <a:pt x="1630" y="1051"/>
                    </a:lnTo>
                    <a:lnTo>
                      <a:pt x="1690" y="1038"/>
                    </a:lnTo>
                    <a:lnTo>
                      <a:pt x="1716" y="1025"/>
                    </a:lnTo>
                    <a:lnTo>
                      <a:pt x="1769" y="998"/>
                    </a:lnTo>
                    <a:lnTo>
                      <a:pt x="1796" y="978"/>
                    </a:lnTo>
                    <a:lnTo>
                      <a:pt x="1816" y="951"/>
                    </a:lnTo>
                    <a:lnTo>
                      <a:pt x="1849" y="905"/>
                    </a:lnTo>
                    <a:lnTo>
                      <a:pt x="1982" y="705"/>
                    </a:lnTo>
                    <a:lnTo>
                      <a:pt x="2002" y="685"/>
                    </a:lnTo>
                    <a:lnTo>
                      <a:pt x="2029" y="659"/>
                    </a:lnTo>
                    <a:lnTo>
                      <a:pt x="2089" y="625"/>
                    </a:lnTo>
                    <a:lnTo>
                      <a:pt x="2135" y="605"/>
                    </a:lnTo>
                    <a:lnTo>
                      <a:pt x="2268" y="546"/>
                    </a:lnTo>
                    <a:lnTo>
                      <a:pt x="2315" y="518"/>
                    </a:lnTo>
                    <a:lnTo>
                      <a:pt x="2348" y="492"/>
                    </a:lnTo>
                    <a:lnTo>
                      <a:pt x="2381" y="465"/>
                    </a:lnTo>
                    <a:lnTo>
                      <a:pt x="2408" y="419"/>
                    </a:lnTo>
                    <a:lnTo>
                      <a:pt x="2422" y="379"/>
                    </a:lnTo>
                    <a:lnTo>
                      <a:pt x="2435" y="353"/>
                    </a:lnTo>
                    <a:lnTo>
                      <a:pt x="2441" y="339"/>
                    </a:lnTo>
                    <a:lnTo>
                      <a:pt x="2368" y="339"/>
                    </a:lnTo>
                    <a:lnTo>
                      <a:pt x="2288" y="359"/>
                    </a:lnTo>
                    <a:lnTo>
                      <a:pt x="2228" y="392"/>
                    </a:lnTo>
                    <a:lnTo>
                      <a:pt x="2148" y="439"/>
                    </a:lnTo>
                    <a:lnTo>
                      <a:pt x="2095" y="439"/>
                    </a:lnTo>
                    <a:lnTo>
                      <a:pt x="2016" y="386"/>
                    </a:lnTo>
                    <a:lnTo>
                      <a:pt x="1989" y="372"/>
                    </a:lnTo>
                    <a:lnTo>
                      <a:pt x="1802" y="346"/>
                    </a:lnTo>
                    <a:lnTo>
                      <a:pt x="1783" y="346"/>
                    </a:lnTo>
                    <a:lnTo>
                      <a:pt x="1756" y="332"/>
                    </a:lnTo>
                    <a:lnTo>
                      <a:pt x="1736" y="313"/>
                    </a:lnTo>
                    <a:lnTo>
                      <a:pt x="1683" y="326"/>
                    </a:lnTo>
                    <a:lnTo>
                      <a:pt x="1623" y="339"/>
                    </a:lnTo>
                    <a:lnTo>
                      <a:pt x="1523" y="379"/>
                    </a:lnTo>
                    <a:lnTo>
                      <a:pt x="1476" y="366"/>
                    </a:lnTo>
                    <a:lnTo>
                      <a:pt x="1410" y="326"/>
                    </a:lnTo>
                    <a:lnTo>
                      <a:pt x="1397" y="253"/>
                    </a:lnTo>
                    <a:lnTo>
                      <a:pt x="1370" y="173"/>
                    </a:lnTo>
                    <a:lnTo>
                      <a:pt x="1357" y="166"/>
                    </a:lnTo>
                    <a:lnTo>
                      <a:pt x="1324" y="199"/>
                    </a:lnTo>
                    <a:lnTo>
                      <a:pt x="1290" y="193"/>
                    </a:lnTo>
                    <a:lnTo>
                      <a:pt x="1271" y="180"/>
                    </a:lnTo>
                    <a:lnTo>
                      <a:pt x="1257" y="193"/>
                    </a:lnTo>
                    <a:lnTo>
                      <a:pt x="1230" y="186"/>
                    </a:lnTo>
                    <a:lnTo>
                      <a:pt x="1217" y="199"/>
                    </a:lnTo>
                    <a:lnTo>
                      <a:pt x="1164" y="219"/>
                    </a:lnTo>
                    <a:lnTo>
                      <a:pt x="1144" y="219"/>
                    </a:lnTo>
                    <a:lnTo>
                      <a:pt x="1111" y="219"/>
                    </a:lnTo>
                    <a:lnTo>
                      <a:pt x="1064" y="226"/>
                    </a:lnTo>
                    <a:lnTo>
                      <a:pt x="1038" y="219"/>
                    </a:lnTo>
                    <a:lnTo>
                      <a:pt x="951" y="219"/>
                    </a:lnTo>
                    <a:lnTo>
                      <a:pt x="918" y="212"/>
                    </a:lnTo>
                    <a:lnTo>
                      <a:pt x="851" y="199"/>
                    </a:lnTo>
                    <a:lnTo>
                      <a:pt x="751" y="113"/>
                    </a:lnTo>
                    <a:lnTo>
                      <a:pt x="751" y="107"/>
                    </a:lnTo>
                    <a:lnTo>
                      <a:pt x="618" y="120"/>
                    </a:lnTo>
                    <a:lnTo>
                      <a:pt x="578" y="99"/>
                    </a:lnTo>
                    <a:lnTo>
                      <a:pt x="565" y="146"/>
                    </a:lnTo>
                    <a:lnTo>
                      <a:pt x="545" y="146"/>
                    </a:lnTo>
                    <a:lnTo>
                      <a:pt x="518" y="173"/>
                    </a:lnTo>
                    <a:lnTo>
                      <a:pt x="472" y="146"/>
                    </a:lnTo>
                    <a:lnTo>
                      <a:pt x="445" y="146"/>
                    </a:lnTo>
                    <a:lnTo>
                      <a:pt x="439" y="126"/>
                    </a:lnTo>
                    <a:lnTo>
                      <a:pt x="432" y="113"/>
                    </a:lnTo>
                    <a:lnTo>
                      <a:pt x="432" y="66"/>
                    </a:lnTo>
                    <a:lnTo>
                      <a:pt x="405" y="73"/>
                    </a:lnTo>
                    <a:lnTo>
                      <a:pt x="398" y="86"/>
                    </a:lnTo>
                    <a:lnTo>
                      <a:pt x="392" y="80"/>
                    </a:lnTo>
                    <a:lnTo>
                      <a:pt x="385" y="66"/>
                    </a:lnTo>
                    <a:lnTo>
                      <a:pt x="379" y="53"/>
                    </a:lnTo>
                    <a:lnTo>
                      <a:pt x="398" y="47"/>
                    </a:lnTo>
                    <a:lnTo>
                      <a:pt x="385" y="13"/>
                    </a:lnTo>
                    <a:lnTo>
                      <a:pt x="366" y="7"/>
                    </a:lnTo>
                    <a:lnTo>
                      <a:pt x="319" y="0"/>
                    </a:lnTo>
                    <a:close/>
                    <a:moveTo>
                      <a:pt x="1496" y="745"/>
                    </a:moveTo>
                    <a:lnTo>
                      <a:pt x="1496" y="765"/>
                    </a:lnTo>
                    <a:lnTo>
                      <a:pt x="1503" y="765"/>
                    </a:lnTo>
                    <a:lnTo>
                      <a:pt x="1496" y="745"/>
                    </a:lnTo>
                    <a:close/>
                    <a:moveTo>
                      <a:pt x="1476" y="779"/>
                    </a:moveTo>
                    <a:lnTo>
                      <a:pt x="1470" y="779"/>
                    </a:lnTo>
                    <a:lnTo>
                      <a:pt x="1470" y="785"/>
                    </a:lnTo>
                    <a:lnTo>
                      <a:pt x="1476" y="77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0" name="PALLARS_SOBIRA">
                <a:extLst>
                  <a:ext uri="{FF2B5EF4-FFF2-40B4-BE49-F238E27FC236}">
                    <a16:creationId xmlns:a16="http://schemas.microsoft.com/office/drawing/2014/main" id="{DE2605C0-2841-4A76-9325-30586A7D1AE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7232042" y="3146839"/>
                <a:ext cx="466104" cy="642726"/>
              </a:xfrm>
              <a:custGeom>
                <a:avLst/>
                <a:gdLst>
                  <a:gd name="T0" fmla="*/ 2046967460 w 65"/>
                  <a:gd name="T1" fmla="*/ 701888113 h 92"/>
                  <a:gd name="T2" fmla="*/ 1889501700 w 65"/>
                  <a:gd name="T3" fmla="*/ 1403762975 h 92"/>
                  <a:gd name="T4" fmla="*/ 1574582387 w 65"/>
                  <a:gd name="T5" fmla="*/ 2147483647 h 92"/>
                  <a:gd name="T6" fmla="*/ 787291193 w 65"/>
                  <a:gd name="T7" fmla="*/ 2147483647 h 92"/>
                  <a:gd name="T8" fmla="*/ 629838035 w 65"/>
                  <a:gd name="T9" fmla="*/ 2147483647 h 92"/>
                  <a:gd name="T10" fmla="*/ 472372274 w 65"/>
                  <a:gd name="T11" fmla="*/ 2147483647 h 92"/>
                  <a:gd name="T12" fmla="*/ 314919018 w 65"/>
                  <a:gd name="T13" fmla="*/ 2147483647 h 92"/>
                  <a:gd name="T14" fmla="*/ 157453208 w 65"/>
                  <a:gd name="T15" fmla="*/ 2147483647 h 92"/>
                  <a:gd name="T16" fmla="*/ 787291193 w 65"/>
                  <a:gd name="T17" fmla="*/ 2147483647 h 92"/>
                  <a:gd name="T18" fmla="*/ 1574582387 w 65"/>
                  <a:gd name="T19" fmla="*/ 2147483647 h 92"/>
                  <a:gd name="T20" fmla="*/ 1732048541 w 65"/>
                  <a:gd name="T21" fmla="*/ 2147483647 h 92"/>
                  <a:gd name="T22" fmla="*/ 1574582387 w 65"/>
                  <a:gd name="T23" fmla="*/ 2147483647 h 92"/>
                  <a:gd name="T24" fmla="*/ 1574582387 w 65"/>
                  <a:gd name="T25" fmla="*/ 2147483647 h 92"/>
                  <a:gd name="T26" fmla="*/ 2046967460 w 65"/>
                  <a:gd name="T27" fmla="*/ 2147483647 h 92"/>
                  <a:gd name="T28" fmla="*/ 1259663468 w 65"/>
                  <a:gd name="T29" fmla="*/ 2147483647 h 92"/>
                  <a:gd name="T30" fmla="*/ 944757151 w 65"/>
                  <a:gd name="T31" fmla="*/ 2147483647 h 92"/>
                  <a:gd name="T32" fmla="*/ 314919018 w 65"/>
                  <a:gd name="T33" fmla="*/ 2147483647 h 92"/>
                  <a:gd name="T34" fmla="*/ 314919018 w 65"/>
                  <a:gd name="T35" fmla="*/ 2147483647 h 92"/>
                  <a:gd name="T36" fmla="*/ 787291193 w 65"/>
                  <a:gd name="T37" fmla="*/ 2147483647 h 92"/>
                  <a:gd name="T38" fmla="*/ 1574582387 w 65"/>
                  <a:gd name="T39" fmla="*/ 2147483647 h 92"/>
                  <a:gd name="T40" fmla="*/ 2147483647 w 65"/>
                  <a:gd name="T41" fmla="*/ 2147483647 h 92"/>
                  <a:gd name="T42" fmla="*/ 2147483647 w 65"/>
                  <a:gd name="T43" fmla="*/ 2147483647 h 92"/>
                  <a:gd name="T44" fmla="*/ 2147483647 w 65"/>
                  <a:gd name="T45" fmla="*/ 2147483647 h 92"/>
                  <a:gd name="T46" fmla="*/ 2147483647 w 65"/>
                  <a:gd name="T47" fmla="*/ 2147483647 h 92"/>
                  <a:gd name="T48" fmla="*/ 2147483647 w 65"/>
                  <a:gd name="T49" fmla="*/ 2147483647 h 92"/>
                  <a:gd name="T50" fmla="*/ 2147483647 w 65"/>
                  <a:gd name="T51" fmla="*/ 2147483647 h 92"/>
                  <a:gd name="T52" fmla="*/ 2147483647 w 65"/>
                  <a:gd name="T53" fmla="*/ 2147483647 h 92"/>
                  <a:gd name="T54" fmla="*/ 2147483647 w 65"/>
                  <a:gd name="T55" fmla="*/ 2147483647 h 92"/>
                  <a:gd name="T56" fmla="*/ 2147483647 w 65"/>
                  <a:gd name="T57" fmla="*/ 2147483647 h 92"/>
                  <a:gd name="T58" fmla="*/ 2147483647 w 65"/>
                  <a:gd name="T59" fmla="*/ 2147483647 h 92"/>
                  <a:gd name="T60" fmla="*/ 2147483647 w 65"/>
                  <a:gd name="T61" fmla="*/ 2147483647 h 92"/>
                  <a:gd name="T62" fmla="*/ 2147483647 w 65"/>
                  <a:gd name="T63" fmla="*/ 2147483647 h 92"/>
                  <a:gd name="T64" fmla="*/ 2147483647 w 65"/>
                  <a:gd name="T65" fmla="*/ 2147483647 h 92"/>
                  <a:gd name="T66" fmla="*/ 2147483647 w 65"/>
                  <a:gd name="T67" fmla="*/ 2147483647 h 92"/>
                  <a:gd name="T68" fmla="*/ 2147483647 w 65"/>
                  <a:gd name="T69" fmla="*/ 2147483647 h 92"/>
                  <a:gd name="T70" fmla="*/ 2147483647 w 65"/>
                  <a:gd name="T71" fmla="*/ 2147483647 h 92"/>
                  <a:gd name="T72" fmla="*/ 2147483647 w 65"/>
                  <a:gd name="T73" fmla="*/ 2147483647 h 92"/>
                  <a:gd name="T74" fmla="*/ 2147483647 w 65"/>
                  <a:gd name="T75" fmla="*/ 2147483647 h 92"/>
                  <a:gd name="T76" fmla="*/ 2147483647 w 65"/>
                  <a:gd name="T77" fmla="*/ 2147483647 h 92"/>
                  <a:gd name="T78" fmla="*/ 2147483647 w 65"/>
                  <a:gd name="T79" fmla="*/ 2147483647 h 92"/>
                  <a:gd name="T80" fmla="*/ 2147483647 w 65"/>
                  <a:gd name="T81" fmla="*/ 2147483647 h 92"/>
                  <a:gd name="T82" fmla="*/ 2147483647 w 65"/>
                  <a:gd name="T83" fmla="*/ 2147483647 h 92"/>
                  <a:gd name="T84" fmla="*/ 2147483647 w 65"/>
                  <a:gd name="T85" fmla="*/ 2147483647 h 92"/>
                  <a:gd name="T86" fmla="*/ 2147483647 w 65"/>
                  <a:gd name="T87" fmla="*/ 2105651295 h 92"/>
                  <a:gd name="T88" fmla="*/ 2147483647 w 65"/>
                  <a:gd name="T89" fmla="*/ 2147483647 h 92"/>
                  <a:gd name="T90" fmla="*/ 2147483647 w 65"/>
                  <a:gd name="T91" fmla="*/ 2147483647 h 92"/>
                  <a:gd name="T92" fmla="*/ 2147483647 w 65"/>
                  <a:gd name="T93" fmla="*/ 2105651295 h 92"/>
                  <a:gd name="T94" fmla="*/ 2147483647 w 65"/>
                  <a:gd name="T95" fmla="*/ 2147483647 h 92"/>
                  <a:gd name="T96" fmla="*/ 2147483647 w 65"/>
                  <a:gd name="T97" fmla="*/ 1579234951 h 92"/>
                  <a:gd name="T98" fmla="*/ 2147483647 w 65"/>
                  <a:gd name="T99" fmla="*/ 701888113 h 92"/>
                  <a:gd name="T100" fmla="*/ 2147483647 w 65"/>
                  <a:gd name="T101" fmla="*/ 0 h 92"/>
                  <a:gd name="T102" fmla="*/ 2147483647 w 65"/>
                  <a:gd name="T103" fmla="*/ 0 h 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92"/>
                  <a:gd name="T158" fmla="*/ 65 w 65"/>
                  <a:gd name="T159" fmla="*/ 92 h 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92">
                    <a:moveTo>
                      <a:pt x="14" y="0"/>
                    </a:moveTo>
                    <a:lnTo>
                      <a:pt x="13" y="1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4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3" y="36"/>
                    </a:lnTo>
                    <a:lnTo>
                      <a:pt x="4" y="37"/>
                    </a:lnTo>
                    <a:lnTo>
                      <a:pt x="4" y="41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4"/>
                    </a:lnTo>
                    <a:lnTo>
                      <a:pt x="11" y="45"/>
                    </a:lnTo>
                    <a:lnTo>
                      <a:pt x="11" y="46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11" y="49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11" y="53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10" y="61"/>
                    </a:lnTo>
                    <a:lnTo>
                      <a:pt x="11" y="63"/>
                    </a:lnTo>
                    <a:lnTo>
                      <a:pt x="12" y="63"/>
                    </a:lnTo>
                    <a:lnTo>
                      <a:pt x="13" y="64"/>
                    </a:lnTo>
                    <a:lnTo>
                      <a:pt x="11" y="65"/>
                    </a:lnTo>
                    <a:lnTo>
                      <a:pt x="10" y="67"/>
                    </a:lnTo>
                    <a:lnTo>
                      <a:pt x="9" y="68"/>
                    </a:lnTo>
                    <a:lnTo>
                      <a:pt x="8" y="69"/>
                    </a:lnTo>
                    <a:lnTo>
                      <a:pt x="8" y="70"/>
                    </a:lnTo>
                    <a:lnTo>
                      <a:pt x="7" y="71"/>
                    </a:lnTo>
                    <a:lnTo>
                      <a:pt x="7" y="73"/>
                    </a:lnTo>
                    <a:lnTo>
                      <a:pt x="6" y="74"/>
                    </a:lnTo>
                    <a:lnTo>
                      <a:pt x="6" y="76"/>
                    </a:lnTo>
                    <a:lnTo>
                      <a:pt x="5" y="77"/>
                    </a:lnTo>
                    <a:lnTo>
                      <a:pt x="5" y="78"/>
                    </a:lnTo>
                    <a:lnTo>
                      <a:pt x="2" y="77"/>
                    </a:lnTo>
                    <a:lnTo>
                      <a:pt x="1" y="78"/>
                    </a:lnTo>
                    <a:lnTo>
                      <a:pt x="1" y="79"/>
                    </a:lnTo>
                    <a:lnTo>
                      <a:pt x="1" y="80"/>
                    </a:lnTo>
                    <a:lnTo>
                      <a:pt x="2" y="80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6" y="85"/>
                    </a:lnTo>
                    <a:lnTo>
                      <a:pt x="7" y="86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1" y="87"/>
                    </a:lnTo>
                    <a:lnTo>
                      <a:pt x="12" y="88"/>
                    </a:lnTo>
                    <a:lnTo>
                      <a:pt x="14" y="88"/>
                    </a:lnTo>
                    <a:lnTo>
                      <a:pt x="15" y="89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21" y="90"/>
                    </a:lnTo>
                    <a:lnTo>
                      <a:pt x="21" y="89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4" y="91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7" y="90"/>
                    </a:lnTo>
                    <a:lnTo>
                      <a:pt x="27" y="89"/>
                    </a:lnTo>
                    <a:lnTo>
                      <a:pt x="26" y="88"/>
                    </a:lnTo>
                    <a:lnTo>
                      <a:pt x="25" y="87"/>
                    </a:lnTo>
                    <a:lnTo>
                      <a:pt x="23" y="86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5" y="84"/>
                    </a:lnTo>
                    <a:lnTo>
                      <a:pt x="28" y="83"/>
                    </a:lnTo>
                    <a:lnTo>
                      <a:pt x="29" y="80"/>
                    </a:lnTo>
                    <a:lnTo>
                      <a:pt x="31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4" y="74"/>
                    </a:lnTo>
                    <a:lnTo>
                      <a:pt x="37" y="73"/>
                    </a:lnTo>
                    <a:lnTo>
                      <a:pt x="39" y="70"/>
                    </a:lnTo>
                    <a:lnTo>
                      <a:pt x="39" y="65"/>
                    </a:lnTo>
                    <a:lnTo>
                      <a:pt x="39" y="64"/>
                    </a:lnTo>
                    <a:lnTo>
                      <a:pt x="41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41" y="59"/>
                    </a:lnTo>
                    <a:lnTo>
                      <a:pt x="42" y="60"/>
                    </a:lnTo>
                    <a:lnTo>
                      <a:pt x="44" y="60"/>
                    </a:lnTo>
                    <a:lnTo>
                      <a:pt x="45" y="60"/>
                    </a:lnTo>
                    <a:lnTo>
                      <a:pt x="47" y="59"/>
                    </a:lnTo>
                    <a:lnTo>
                      <a:pt x="48" y="60"/>
                    </a:lnTo>
                    <a:lnTo>
                      <a:pt x="49" y="59"/>
                    </a:lnTo>
                    <a:lnTo>
                      <a:pt x="51" y="56"/>
                    </a:lnTo>
                    <a:lnTo>
                      <a:pt x="52" y="55"/>
                    </a:lnTo>
                    <a:lnTo>
                      <a:pt x="52" y="54"/>
                    </a:lnTo>
                    <a:lnTo>
                      <a:pt x="54" y="53"/>
                    </a:lnTo>
                    <a:lnTo>
                      <a:pt x="54" y="52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5" y="48"/>
                    </a:lnTo>
                    <a:lnTo>
                      <a:pt x="56" y="48"/>
                    </a:lnTo>
                    <a:lnTo>
                      <a:pt x="58" y="47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1" y="45"/>
                    </a:lnTo>
                    <a:lnTo>
                      <a:pt x="62" y="43"/>
                    </a:lnTo>
                    <a:lnTo>
                      <a:pt x="62" y="41"/>
                    </a:lnTo>
                    <a:lnTo>
                      <a:pt x="64" y="40"/>
                    </a:lnTo>
                    <a:lnTo>
                      <a:pt x="65" y="39"/>
                    </a:lnTo>
                    <a:lnTo>
                      <a:pt x="64" y="38"/>
                    </a:lnTo>
                    <a:lnTo>
                      <a:pt x="63" y="37"/>
                    </a:lnTo>
                    <a:lnTo>
                      <a:pt x="63" y="36"/>
                    </a:lnTo>
                    <a:lnTo>
                      <a:pt x="64" y="35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3" y="32"/>
                    </a:lnTo>
                    <a:lnTo>
                      <a:pt x="63" y="31"/>
                    </a:lnTo>
                    <a:lnTo>
                      <a:pt x="63" y="30"/>
                    </a:lnTo>
                    <a:lnTo>
                      <a:pt x="62" y="30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0" y="24"/>
                    </a:lnTo>
                    <a:lnTo>
                      <a:pt x="59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8" y="19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2" y="13"/>
                    </a:lnTo>
                    <a:lnTo>
                      <a:pt x="51" y="12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3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1" name="VAL_D'ARAN">
                <a:extLst>
                  <a:ext uri="{FF2B5EF4-FFF2-40B4-BE49-F238E27FC236}">
                    <a16:creationId xmlns:a16="http://schemas.microsoft.com/office/drawing/2014/main" id="{3D1FBC14-F972-4318-ABF9-8B7C9CF37CF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6949244" y="3068694"/>
                <a:ext cx="374350" cy="335812"/>
              </a:xfrm>
              <a:custGeom>
                <a:avLst/>
                <a:gdLst>
                  <a:gd name="T0" fmla="*/ 947503705 w 52"/>
                  <a:gd name="T1" fmla="*/ 176043229 h 48"/>
                  <a:gd name="T2" fmla="*/ 631669071 w 52"/>
                  <a:gd name="T3" fmla="*/ 1056259477 h 48"/>
                  <a:gd name="T4" fmla="*/ 789579970 w 52"/>
                  <a:gd name="T5" fmla="*/ 1584375712 h 48"/>
                  <a:gd name="T6" fmla="*/ 315834535 w 52"/>
                  <a:gd name="T7" fmla="*/ 2147483647 h 48"/>
                  <a:gd name="T8" fmla="*/ 631669071 w 52"/>
                  <a:gd name="T9" fmla="*/ 2147483647 h 48"/>
                  <a:gd name="T10" fmla="*/ 0 w 52"/>
                  <a:gd name="T11" fmla="*/ 2147483647 h 48"/>
                  <a:gd name="T12" fmla="*/ 631669071 w 52"/>
                  <a:gd name="T13" fmla="*/ 2147483647 h 48"/>
                  <a:gd name="T14" fmla="*/ 789579970 w 52"/>
                  <a:gd name="T15" fmla="*/ 2147483647 h 48"/>
                  <a:gd name="T16" fmla="*/ 947503705 w 52"/>
                  <a:gd name="T17" fmla="*/ 2147483647 h 48"/>
                  <a:gd name="T18" fmla="*/ 789579970 w 52"/>
                  <a:gd name="T19" fmla="*/ 2147483647 h 48"/>
                  <a:gd name="T20" fmla="*/ 473745533 w 52"/>
                  <a:gd name="T21" fmla="*/ 2147483647 h 48"/>
                  <a:gd name="T22" fmla="*/ 789579970 w 52"/>
                  <a:gd name="T23" fmla="*/ 2147483647 h 48"/>
                  <a:gd name="T24" fmla="*/ 1263325503 w 52"/>
                  <a:gd name="T25" fmla="*/ 2147483647 h 48"/>
                  <a:gd name="T26" fmla="*/ 1737083872 w 52"/>
                  <a:gd name="T27" fmla="*/ 2147483647 h 48"/>
                  <a:gd name="T28" fmla="*/ 2147483647 w 52"/>
                  <a:gd name="T29" fmla="*/ 2147483647 h 48"/>
                  <a:gd name="T30" fmla="*/ 2147483647 w 52"/>
                  <a:gd name="T31" fmla="*/ 2147483647 h 48"/>
                  <a:gd name="T32" fmla="*/ 2147483647 w 52"/>
                  <a:gd name="T33" fmla="*/ 2147483647 h 48"/>
                  <a:gd name="T34" fmla="*/ 2147483647 w 52"/>
                  <a:gd name="T35" fmla="*/ 2147483647 h 48"/>
                  <a:gd name="T36" fmla="*/ 2147483647 w 52"/>
                  <a:gd name="T37" fmla="*/ 2147483647 h 48"/>
                  <a:gd name="T38" fmla="*/ 2147483647 w 52"/>
                  <a:gd name="T39" fmla="*/ 2147483647 h 48"/>
                  <a:gd name="T40" fmla="*/ 2147483647 w 52"/>
                  <a:gd name="T41" fmla="*/ 2147483647 h 48"/>
                  <a:gd name="T42" fmla="*/ 2147483647 w 52"/>
                  <a:gd name="T43" fmla="*/ 2147483647 h 48"/>
                  <a:gd name="T44" fmla="*/ 2147483647 w 52"/>
                  <a:gd name="T45" fmla="*/ 2147483647 h 48"/>
                  <a:gd name="T46" fmla="*/ 2147483647 w 52"/>
                  <a:gd name="T47" fmla="*/ 2147483647 h 48"/>
                  <a:gd name="T48" fmla="*/ 2147483647 w 52"/>
                  <a:gd name="T49" fmla="*/ 2147483647 h 48"/>
                  <a:gd name="T50" fmla="*/ 2147483647 w 52"/>
                  <a:gd name="T51" fmla="*/ 2147483647 h 48"/>
                  <a:gd name="T52" fmla="*/ 2147483647 w 52"/>
                  <a:gd name="T53" fmla="*/ 2147483647 h 48"/>
                  <a:gd name="T54" fmla="*/ 2147483647 w 52"/>
                  <a:gd name="T55" fmla="*/ 2147483647 h 48"/>
                  <a:gd name="T56" fmla="*/ 2147483647 w 52"/>
                  <a:gd name="T57" fmla="*/ 2147483647 h 48"/>
                  <a:gd name="T58" fmla="*/ 2147483647 w 52"/>
                  <a:gd name="T59" fmla="*/ 2147483647 h 48"/>
                  <a:gd name="T60" fmla="*/ 2147483647 w 52"/>
                  <a:gd name="T61" fmla="*/ 2147483647 h 48"/>
                  <a:gd name="T62" fmla="*/ 2147483647 w 52"/>
                  <a:gd name="T63" fmla="*/ 2147483647 h 48"/>
                  <a:gd name="T64" fmla="*/ 2147483647 w 52"/>
                  <a:gd name="T65" fmla="*/ 2147483647 h 48"/>
                  <a:gd name="T66" fmla="*/ 2147483647 w 52"/>
                  <a:gd name="T67" fmla="*/ 2147483647 h 48"/>
                  <a:gd name="T68" fmla="*/ 2147483647 w 52"/>
                  <a:gd name="T69" fmla="*/ 2112505658 h 48"/>
                  <a:gd name="T70" fmla="*/ 2147483647 w 52"/>
                  <a:gd name="T71" fmla="*/ 1936462481 h 48"/>
                  <a:gd name="T72" fmla="*/ 2147483647 w 52"/>
                  <a:gd name="T73" fmla="*/ 2147483647 h 48"/>
                  <a:gd name="T74" fmla="*/ 2147483647 w 52"/>
                  <a:gd name="T75" fmla="*/ 2112505658 h 48"/>
                  <a:gd name="T76" fmla="*/ 2147483647 w 52"/>
                  <a:gd name="T77" fmla="*/ 1584375712 h 48"/>
                  <a:gd name="T78" fmla="*/ 2147483647 w 52"/>
                  <a:gd name="T79" fmla="*/ 1056259477 h 48"/>
                  <a:gd name="T80" fmla="*/ 2147483647 w 52"/>
                  <a:gd name="T81" fmla="*/ 704172915 h 48"/>
                  <a:gd name="T82" fmla="*/ 2147483647 w 52"/>
                  <a:gd name="T83" fmla="*/ 528129738 h 48"/>
                  <a:gd name="T84" fmla="*/ 1737083872 w 52"/>
                  <a:gd name="T85" fmla="*/ 0 h 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2"/>
                  <a:gd name="T130" fmla="*/ 0 h 48"/>
                  <a:gd name="T131" fmla="*/ 52 w 52"/>
                  <a:gd name="T132" fmla="*/ 48 h 4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2" h="48">
                    <a:moveTo>
                      <a:pt x="10" y="0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5"/>
                    </a:lnTo>
                    <a:lnTo>
                      <a:pt x="8" y="38"/>
                    </a:lnTo>
                    <a:lnTo>
                      <a:pt x="8" y="41"/>
                    </a:lnTo>
                    <a:lnTo>
                      <a:pt x="9" y="42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2" y="43"/>
                    </a:lnTo>
                    <a:lnTo>
                      <a:pt x="23" y="44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7" y="43"/>
                    </a:lnTo>
                    <a:lnTo>
                      <a:pt x="28" y="42"/>
                    </a:lnTo>
                    <a:lnTo>
                      <a:pt x="30" y="41"/>
                    </a:lnTo>
                    <a:lnTo>
                      <a:pt x="30" y="40"/>
                    </a:lnTo>
                    <a:lnTo>
                      <a:pt x="31" y="41"/>
                    </a:lnTo>
                    <a:lnTo>
                      <a:pt x="32" y="41"/>
                    </a:lnTo>
                    <a:lnTo>
                      <a:pt x="33" y="42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7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40" y="47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2" y="40"/>
                    </a:lnTo>
                    <a:lnTo>
                      <a:pt x="42" y="39"/>
                    </a:lnTo>
                    <a:lnTo>
                      <a:pt x="43" y="38"/>
                    </a:lnTo>
                    <a:lnTo>
                      <a:pt x="44" y="33"/>
                    </a:lnTo>
                    <a:lnTo>
                      <a:pt x="45" y="32"/>
                    </a:lnTo>
                    <a:lnTo>
                      <a:pt x="43" y="30"/>
                    </a:lnTo>
                    <a:lnTo>
                      <a:pt x="44" y="29"/>
                    </a:lnTo>
                    <a:lnTo>
                      <a:pt x="46" y="28"/>
                    </a:lnTo>
                    <a:lnTo>
                      <a:pt x="47" y="27"/>
                    </a:lnTo>
                    <a:lnTo>
                      <a:pt x="48" y="28"/>
                    </a:lnTo>
                    <a:lnTo>
                      <a:pt x="50" y="27"/>
                    </a:lnTo>
                    <a:lnTo>
                      <a:pt x="49" y="25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1" y="20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1" y="15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7" y="13"/>
                    </a:lnTo>
                    <a:lnTo>
                      <a:pt x="45" y="14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0" y="11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8" y="13"/>
                    </a:lnTo>
                    <a:lnTo>
                      <a:pt x="36" y="12"/>
                    </a:lnTo>
                    <a:lnTo>
                      <a:pt x="35" y="11"/>
                    </a:lnTo>
                    <a:lnTo>
                      <a:pt x="33" y="10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9" y="7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2" name="ALTA_RIBAGORÇA">
                <a:extLst>
                  <a:ext uri="{FF2B5EF4-FFF2-40B4-BE49-F238E27FC236}">
                    <a16:creationId xmlns:a16="http://schemas.microsoft.com/office/drawing/2014/main" id="{C02D844E-56E3-4F9C-8829-4314C20A282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7009354" y="3350324"/>
                <a:ext cx="259078" cy="402387"/>
              </a:xfrm>
              <a:custGeom>
                <a:avLst/>
                <a:gdLst>
                  <a:gd name="T0" fmla="*/ 2147483647 w 36"/>
                  <a:gd name="T1" fmla="*/ 347918701 h 58"/>
                  <a:gd name="T2" fmla="*/ 2147483647 w 36"/>
                  <a:gd name="T3" fmla="*/ 869796906 h 58"/>
                  <a:gd name="T4" fmla="*/ 2147483647 w 36"/>
                  <a:gd name="T5" fmla="*/ 521878102 h 58"/>
                  <a:gd name="T6" fmla="*/ 1586788524 w 36"/>
                  <a:gd name="T7" fmla="*/ 695837402 h 58"/>
                  <a:gd name="T8" fmla="*/ 1428114792 w 36"/>
                  <a:gd name="T9" fmla="*/ 1739580674 h 58"/>
                  <a:gd name="T10" fmla="*/ 1110754626 w 36"/>
                  <a:gd name="T11" fmla="*/ 2147483647 h 58"/>
                  <a:gd name="T12" fmla="*/ 952068193 w 36"/>
                  <a:gd name="T13" fmla="*/ 2147483647 h 58"/>
                  <a:gd name="T14" fmla="*/ 634720529 w 36"/>
                  <a:gd name="T15" fmla="*/ 2147483647 h 58"/>
                  <a:gd name="T16" fmla="*/ 952068193 w 36"/>
                  <a:gd name="T17" fmla="*/ 2147483647 h 58"/>
                  <a:gd name="T18" fmla="*/ 317360265 w 36"/>
                  <a:gd name="T19" fmla="*/ 2147483647 h 58"/>
                  <a:gd name="T20" fmla="*/ 0 w 36"/>
                  <a:gd name="T21" fmla="*/ 2147483647 h 58"/>
                  <a:gd name="T22" fmla="*/ 317360265 w 36"/>
                  <a:gd name="T23" fmla="*/ 2147483647 h 58"/>
                  <a:gd name="T24" fmla="*/ 793394262 w 36"/>
                  <a:gd name="T25" fmla="*/ 2147483647 h 58"/>
                  <a:gd name="T26" fmla="*/ 952068193 w 36"/>
                  <a:gd name="T27" fmla="*/ 2147483647 h 58"/>
                  <a:gd name="T28" fmla="*/ 793394262 w 36"/>
                  <a:gd name="T29" fmla="*/ 2147483647 h 58"/>
                  <a:gd name="T30" fmla="*/ 793394262 w 36"/>
                  <a:gd name="T31" fmla="*/ 2147483647 h 58"/>
                  <a:gd name="T32" fmla="*/ 1269428359 w 36"/>
                  <a:gd name="T33" fmla="*/ 2147483647 h 58"/>
                  <a:gd name="T34" fmla="*/ 1269428359 w 36"/>
                  <a:gd name="T35" fmla="*/ 2147483647 h 58"/>
                  <a:gd name="T36" fmla="*/ 1745475354 w 36"/>
                  <a:gd name="T37" fmla="*/ 2147483647 h 58"/>
                  <a:gd name="T38" fmla="*/ 1904149087 w 36"/>
                  <a:gd name="T39" fmla="*/ 2147483647 h 58"/>
                  <a:gd name="T40" fmla="*/ 2147483647 w 36"/>
                  <a:gd name="T41" fmla="*/ 2147483647 h 58"/>
                  <a:gd name="T42" fmla="*/ 1745475354 w 36"/>
                  <a:gd name="T43" fmla="*/ 2147483647 h 58"/>
                  <a:gd name="T44" fmla="*/ 1269428359 w 36"/>
                  <a:gd name="T45" fmla="*/ 2147483647 h 58"/>
                  <a:gd name="T46" fmla="*/ 1586788524 w 36"/>
                  <a:gd name="T47" fmla="*/ 2147483647 h 58"/>
                  <a:gd name="T48" fmla="*/ 2147483647 w 36"/>
                  <a:gd name="T49" fmla="*/ 2147483647 h 58"/>
                  <a:gd name="T50" fmla="*/ 2147483647 w 36"/>
                  <a:gd name="T51" fmla="*/ 2147483647 h 58"/>
                  <a:gd name="T52" fmla="*/ 2147483647 w 36"/>
                  <a:gd name="T53" fmla="*/ 2147483647 h 58"/>
                  <a:gd name="T54" fmla="*/ 2147483647 w 36"/>
                  <a:gd name="T55" fmla="*/ 2147483647 h 58"/>
                  <a:gd name="T56" fmla="*/ 2147483647 w 36"/>
                  <a:gd name="T57" fmla="*/ 2147483647 h 58"/>
                  <a:gd name="T58" fmla="*/ 2147483647 w 36"/>
                  <a:gd name="T59" fmla="*/ 2147483647 h 58"/>
                  <a:gd name="T60" fmla="*/ 2147483647 w 36"/>
                  <a:gd name="T61" fmla="*/ 2147483647 h 58"/>
                  <a:gd name="T62" fmla="*/ 2147483647 w 36"/>
                  <a:gd name="T63" fmla="*/ 2147483647 h 58"/>
                  <a:gd name="T64" fmla="*/ 2147483647 w 36"/>
                  <a:gd name="T65" fmla="*/ 2147483647 h 58"/>
                  <a:gd name="T66" fmla="*/ 2147483647 w 36"/>
                  <a:gd name="T67" fmla="*/ 2147483647 h 58"/>
                  <a:gd name="T68" fmla="*/ 2147483647 w 36"/>
                  <a:gd name="T69" fmla="*/ 2147483647 h 58"/>
                  <a:gd name="T70" fmla="*/ 2147483647 w 36"/>
                  <a:gd name="T71" fmla="*/ 2147483647 h 58"/>
                  <a:gd name="T72" fmla="*/ 2147483647 w 36"/>
                  <a:gd name="T73" fmla="*/ 2147483647 h 58"/>
                  <a:gd name="T74" fmla="*/ 2147483647 w 36"/>
                  <a:gd name="T75" fmla="*/ 2147483647 h 58"/>
                  <a:gd name="T76" fmla="*/ 2147483647 w 36"/>
                  <a:gd name="T77" fmla="*/ 2147483647 h 58"/>
                  <a:gd name="T78" fmla="*/ 2147483647 w 36"/>
                  <a:gd name="T79" fmla="*/ 2147483647 h 58"/>
                  <a:gd name="T80" fmla="*/ 2147483647 w 36"/>
                  <a:gd name="T81" fmla="*/ 1913539973 h 58"/>
                  <a:gd name="T82" fmla="*/ 2147483647 w 36"/>
                  <a:gd name="T83" fmla="*/ 1565620964 h 58"/>
                  <a:gd name="T84" fmla="*/ 2147483647 w 36"/>
                  <a:gd name="T85" fmla="*/ 1217715504 h 58"/>
                  <a:gd name="T86" fmla="*/ 2147483647 w 36"/>
                  <a:gd name="T87" fmla="*/ 695837402 h 58"/>
                  <a:gd name="T88" fmla="*/ 2147483647 w 36"/>
                  <a:gd name="T89" fmla="*/ 521878102 h 58"/>
                  <a:gd name="T90" fmla="*/ 2147483647 w 36"/>
                  <a:gd name="T91" fmla="*/ 173959350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58"/>
                  <a:gd name="T140" fmla="*/ 36 w 36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58">
                    <a:moveTo>
                      <a:pt x="24" y="0"/>
                    </a:moveTo>
                    <a:lnTo>
                      <a:pt x="24" y="1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0" y="4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5" y="21"/>
                    </a:lnTo>
                    <a:lnTo>
                      <a:pt x="6" y="22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3" y="35"/>
                    </a:lnTo>
                    <a:lnTo>
                      <a:pt x="4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6" y="40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3" y="46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1" y="45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3" y="49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9" y="50"/>
                    </a:lnTo>
                    <a:lnTo>
                      <a:pt x="10" y="51"/>
                    </a:lnTo>
                    <a:lnTo>
                      <a:pt x="10" y="52"/>
                    </a:lnTo>
                    <a:lnTo>
                      <a:pt x="12" y="53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5" y="55"/>
                    </a:lnTo>
                    <a:lnTo>
                      <a:pt x="19" y="55"/>
                    </a:lnTo>
                    <a:lnTo>
                      <a:pt x="20" y="57"/>
                    </a:lnTo>
                    <a:lnTo>
                      <a:pt x="23" y="58"/>
                    </a:lnTo>
                    <a:lnTo>
                      <a:pt x="24" y="57"/>
                    </a:lnTo>
                    <a:lnTo>
                      <a:pt x="24" y="55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2" y="50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6" y="41"/>
                    </a:lnTo>
                    <a:lnTo>
                      <a:pt x="18" y="40"/>
                    </a:lnTo>
                    <a:lnTo>
                      <a:pt x="17" y="38"/>
                    </a:lnTo>
                    <a:lnTo>
                      <a:pt x="18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3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1" y="21"/>
                    </a:lnTo>
                    <a:lnTo>
                      <a:pt x="33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4" y="17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3" name="CERDANYA">
                <a:extLst>
                  <a:ext uri="{FF2B5EF4-FFF2-40B4-BE49-F238E27FC236}">
                    <a16:creationId xmlns:a16="http://schemas.microsoft.com/office/drawing/2014/main" id="{48884728-BD1C-46F1-ADF9-DFAAA764F4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827371" y="3473225"/>
                <a:ext cx="395941" cy="278014"/>
              </a:xfrm>
              <a:custGeom>
                <a:avLst/>
                <a:gdLst>
                  <a:gd name="T0" fmla="*/ 64859594 w 1431"/>
                  <a:gd name="T1" fmla="*/ 27106731 h 999"/>
                  <a:gd name="T2" fmla="*/ 55356321 w 1431"/>
                  <a:gd name="T3" fmla="*/ 45268259 h 999"/>
                  <a:gd name="T4" fmla="*/ 39676286 w 1431"/>
                  <a:gd name="T5" fmla="*/ 48792222 h 999"/>
                  <a:gd name="T6" fmla="*/ 14254890 w 1431"/>
                  <a:gd name="T7" fmla="*/ 43370983 h 999"/>
                  <a:gd name="T8" fmla="*/ 12591650 w 1431"/>
                  <a:gd name="T9" fmla="*/ 74001685 h 999"/>
                  <a:gd name="T10" fmla="*/ 25421392 w 1431"/>
                  <a:gd name="T11" fmla="*/ 104903485 h 999"/>
                  <a:gd name="T12" fmla="*/ 55356321 w 1431"/>
                  <a:gd name="T13" fmla="*/ 135263581 h 999"/>
                  <a:gd name="T14" fmla="*/ 58445196 w 1431"/>
                  <a:gd name="T15" fmla="*/ 167791576 h 999"/>
                  <a:gd name="T16" fmla="*/ 60107950 w 1431"/>
                  <a:gd name="T17" fmla="*/ 200320063 h 999"/>
                  <a:gd name="T18" fmla="*/ 60107950 w 1431"/>
                  <a:gd name="T19" fmla="*/ 270797752 h 999"/>
                  <a:gd name="T20" fmla="*/ 75788486 w 1431"/>
                  <a:gd name="T21" fmla="*/ 265105398 h 999"/>
                  <a:gd name="T22" fmla="*/ 91706613 w 1431"/>
                  <a:gd name="T23" fmla="*/ 267002674 h 999"/>
                  <a:gd name="T24" fmla="*/ 116890391 w 1431"/>
                  <a:gd name="T25" fmla="*/ 267002674 h 999"/>
                  <a:gd name="T26" fmla="*/ 135896937 w 1431"/>
                  <a:gd name="T27" fmla="*/ 258057471 h 999"/>
                  <a:gd name="T28" fmla="*/ 161080229 w 1431"/>
                  <a:gd name="T29" fmla="*/ 254533508 h 999"/>
                  <a:gd name="T30" fmla="*/ 173909967 w 1431"/>
                  <a:gd name="T31" fmla="*/ 245317191 h 999"/>
                  <a:gd name="T32" fmla="*/ 197668112 w 1431"/>
                  <a:gd name="T33" fmla="*/ 241793228 h 999"/>
                  <a:gd name="T34" fmla="*/ 218099775 w 1431"/>
                  <a:gd name="T35" fmla="*/ 232576911 h 999"/>
                  <a:gd name="T36" fmla="*/ 229266273 w 1431"/>
                  <a:gd name="T37" fmla="*/ 232576911 h 999"/>
                  <a:gd name="T38" fmla="*/ 243521160 w 1431"/>
                  <a:gd name="T39" fmla="*/ 223902822 h 999"/>
                  <a:gd name="T40" fmla="*/ 279633891 w 1431"/>
                  <a:gd name="T41" fmla="*/ 230950749 h 999"/>
                  <a:gd name="T42" fmla="*/ 292463143 w 1431"/>
                  <a:gd name="T43" fmla="*/ 236371988 h 999"/>
                  <a:gd name="T44" fmla="*/ 306718030 w 1431"/>
                  <a:gd name="T45" fmla="*/ 211162542 h 999"/>
                  <a:gd name="T46" fmla="*/ 320735310 w 1431"/>
                  <a:gd name="T47" fmla="*/ 196524985 h 999"/>
                  <a:gd name="T48" fmla="*/ 339979431 w 1431"/>
                  <a:gd name="T49" fmla="*/ 193001022 h 999"/>
                  <a:gd name="T50" fmla="*/ 327387785 w 1431"/>
                  <a:gd name="T51" fmla="*/ 182158543 h 999"/>
                  <a:gd name="T52" fmla="*/ 313132899 w 1431"/>
                  <a:gd name="T53" fmla="*/ 165894299 h 999"/>
                  <a:gd name="T54" fmla="*/ 300303161 w 1431"/>
                  <a:gd name="T55" fmla="*/ 144479931 h 999"/>
                  <a:gd name="T56" fmla="*/ 293888778 w 1431"/>
                  <a:gd name="T57" fmla="*/ 119270452 h 999"/>
                  <a:gd name="T58" fmla="*/ 282959886 w 1431"/>
                  <a:gd name="T59" fmla="*/ 81320725 h 999"/>
                  <a:gd name="T60" fmla="*/ 267279365 w 1431"/>
                  <a:gd name="T61" fmla="*/ 70477722 h 999"/>
                  <a:gd name="T62" fmla="*/ 249698423 w 1431"/>
                  <a:gd name="T63" fmla="*/ 68580429 h 999"/>
                  <a:gd name="T64" fmla="*/ 237106291 w 1431"/>
                  <a:gd name="T65" fmla="*/ 58008539 h 999"/>
                  <a:gd name="T66" fmla="*/ 211922998 w 1431"/>
                  <a:gd name="T67" fmla="*/ 46894946 h 999"/>
                  <a:gd name="T68" fmla="*/ 191253243 w 1431"/>
                  <a:gd name="T69" fmla="*/ 25480569 h 999"/>
                  <a:gd name="T70" fmla="*/ 161080229 w 1431"/>
                  <a:gd name="T71" fmla="*/ 23582768 h 999"/>
                  <a:gd name="T72" fmla="*/ 137559691 w 1431"/>
                  <a:gd name="T73" fmla="*/ 16264247 h 999"/>
                  <a:gd name="T74" fmla="*/ 113801517 w 1431"/>
                  <a:gd name="T75" fmla="*/ 1897277 h 999"/>
                  <a:gd name="T76" fmla="*/ 85291744 w 1431"/>
                  <a:gd name="T77" fmla="*/ 10843008 h 999"/>
                  <a:gd name="T78" fmla="*/ 313132899 w 1431"/>
                  <a:gd name="T79" fmla="*/ 16264247 h 999"/>
                  <a:gd name="T80" fmla="*/ 311469658 w 1431"/>
                  <a:gd name="T81" fmla="*/ 25480569 h 999"/>
                  <a:gd name="T82" fmla="*/ 293888778 w 1431"/>
                  <a:gd name="T83" fmla="*/ 59635226 h 999"/>
                  <a:gd name="T84" fmla="*/ 338316191 w 1431"/>
                  <a:gd name="T85" fmla="*/ 70477722 h 999"/>
                  <a:gd name="T86" fmla="*/ 334990197 w 1431"/>
                  <a:gd name="T87" fmla="*/ 61532502 h 999"/>
                  <a:gd name="T88" fmla="*/ 324061305 w 1431"/>
                  <a:gd name="T89" fmla="*/ 27106731 h 999"/>
                  <a:gd name="T90" fmla="*/ 313132899 w 1431"/>
                  <a:gd name="T91" fmla="*/ 16264247 h 9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31"/>
                  <a:gd name="T139" fmla="*/ 0 h 999"/>
                  <a:gd name="T140" fmla="*/ 1431 w 1431"/>
                  <a:gd name="T141" fmla="*/ 999 h 9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31" h="999">
                    <a:moveTo>
                      <a:pt x="299" y="0"/>
                    </a:moveTo>
                    <a:lnTo>
                      <a:pt x="280" y="40"/>
                    </a:lnTo>
                    <a:lnTo>
                      <a:pt x="273" y="100"/>
                    </a:lnTo>
                    <a:lnTo>
                      <a:pt x="266" y="133"/>
                    </a:lnTo>
                    <a:lnTo>
                      <a:pt x="253" y="167"/>
                    </a:lnTo>
                    <a:lnTo>
                      <a:pt x="233" y="167"/>
                    </a:lnTo>
                    <a:lnTo>
                      <a:pt x="206" y="160"/>
                    </a:lnTo>
                    <a:lnTo>
                      <a:pt x="186" y="160"/>
                    </a:lnTo>
                    <a:lnTo>
                      <a:pt x="167" y="180"/>
                    </a:lnTo>
                    <a:lnTo>
                      <a:pt x="133" y="167"/>
                    </a:lnTo>
                    <a:lnTo>
                      <a:pt x="100" y="173"/>
                    </a:lnTo>
                    <a:lnTo>
                      <a:pt x="60" y="160"/>
                    </a:lnTo>
                    <a:lnTo>
                      <a:pt x="34" y="173"/>
                    </a:lnTo>
                    <a:lnTo>
                      <a:pt x="0" y="233"/>
                    </a:lnTo>
                    <a:lnTo>
                      <a:pt x="53" y="273"/>
                    </a:lnTo>
                    <a:lnTo>
                      <a:pt x="66" y="340"/>
                    </a:lnTo>
                    <a:lnTo>
                      <a:pt x="66" y="353"/>
                    </a:lnTo>
                    <a:lnTo>
                      <a:pt x="107" y="387"/>
                    </a:lnTo>
                    <a:lnTo>
                      <a:pt x="133" y="419"/>
                    </a:lnTo>
                    <a:lnTo>
                      <a:pt x="206" y="466"/>
                    </a:lnTo>
                    <a:lnTo>
                      <a:pt x="233" y="499"/>
                    </a:lnTo>
                    <a:lnTo>
                      <a:pt x="246" y="566"/>
                    </a:lnTo>
                    <a:lnTo>
                      <a:pt x="233" y="619"/>
                    </a:lnTo>
                    <a:lnTo>
                      <a:pt x="246" y="619"/>
                    </a:lnTo>
                    <a:lnTo>
                      <a:pt x="253" y="633"/>
                    </a:lnTo>
                    <a:lnTo>
                      <a:pt x="226" y="686"/>
                    </a:lnTo>
                    <a:lnTo>
                      <a:pt x="253" y="739"/>
                    </a:lnTo>
                    <a:lnTo>
                      <a:pt x="240" y="759"/>
                    </a:lnTo>
                    <a:lnTo>
                      <a:pt x="220" y="972"/>
                    </a:lnTo>
                    <a:lnTo>
                      <a:pt x="253" y="999"/>
                    </a:lnTo>
                    <a:lnTo>
                      <a:pt x="286" y="999"/>
                    </a:lnTo>
                    <a:lnTo>
                      <a:pt x="293" y="985"/>
                    </a:lnTo>
                    <a:lnTo>
                      <a:pt x="319" y="978"/>
                    </a:lnTo>
                    <a:lnTo>
                      <a:pt x="359" y="978"/>
                    </a:lnTo>
                    <a:lnTo>
                      <a:pt x="379" y="978"/>
                    </a:lnTo>
                    <a:lnTo>
                      <a:pt x="386" y="985"/>
                    </a:lnTo>
                    <a:lnTo>
                      <a:pt x="426" y="965"/>
                    </a:lnTo>
                    <a:lnTo>
                      <a:pt x="439" y="985"/>
                    </a:lnTo>
                    <a:lnTo>
                      <a:pt x="492" y="985"/>
                    </a:lnTo>
                    <a:lnTo>
                      <a:pt x="499" y="985"/>
                    </a:lnTo>
                    <a:lnTo>
                      <a:pt x="519" y="952"/>
                    </a:lnTo>
                    <a:lnTo>
                      <a:pt x="572" y="952"/>
                    </a:lnTo>
                    <a:lnTo>
                      <a:pt x="619" y="952"/>
                    </a:lnTo>
                    <a:lnTo>
                      <a:pt x="646" y="958"/>
                    </a:lnTo>
                    <a:lnTo>
                      <a:pt x="678" y="939"/>
                    </a:lnTo>
                    <a:lnTo>
                      <a:pt x="706" y="939"/>
                    </a:lnTo>
                    <a:lnTo>
                      <a:pt x="706" y="925"/>
                    </a:lnTo>
                    <a:lnTo>
                      <a:pt x="732" y="905"/>
                    </a:lnTo>
                    <a:lnTo>
                      <a:pt x="772" y="918"/>
                    </a:lnTo>
                    <a:lnTo>
                      <a:pt x="805" y="912"/>
                    </a:lnTo>
                    <a:lnTo>
                      <a:pt x="832" y="892"/>
                    </a:lnTo>
                    <a:lnTo>
                      <a:pt x="852" y="892"/>
                    </a:lnTo>
                    <a:lnTo>
                      <a:pt x="892" y="872"/>
                    </a:lnTo>
                    <a:lnTo>
                      <a:pt x="918" y="858"/>
                    </a:lnTo>
                    <a:lnTo>
                      <a:pt x="931" y="865"/>
                    </a:lnTo>
                    <a:lnTo>
                      <a:pt x="958" y="858"/>
                    </a:lnTo>
                    <a:lnTo>
                      <a:pt x="965" y="858"/>
                    </a:lnTo>
                    <a:lnTo>
                      <a:pt x="991" y="852"/>
                    </a:lnTo>
                    <a:lnTo>
                      <a:pt x="1012" y="845"/>
                    </a:lnTo>
                    <a:lnTo>
                      <a:pt x="1025" y="826"/>
                    </a:lnTo>
                    <a:lnTo>
                      <a:pt x="1065" y="819"/>
                    </a:lnTo>
                    <a:lnTo>
                      <a:pt x="1117" y="845"/>
                    </a:lnTo>
                    <a:lnTo>
                      <a:pt x="1177" y="852"/>
                    </a:lnTo>
                    <a:lnTo>
                      <a:pt x="1185" y="885"/>
                    </a:lnTo>
                    <a:lnTo>
                      <a:pt x="1218" y="858"/>
                    </a:lnTo>
                    <a:lnTo>
                      <a:pt x="1231" y="872"/>
                    </a:lnTo>
                    <a:lnTo>
                      <a:pt x="1244" y="798"/>
                    </a:lnTo>
                    <a:lnTo>
                      <a:pt x="1264" y="779"/>
                    </a:lnTo>
                    <a:lnTo>
                      <a:pt x="1291" y="779"/>
                    </a:lnTo>
                    <a:lnTo>
                      <a:pt x="1311" y="785"/>
                    </a:lnTo>
                    <a:lnTo>
                      <a:pt x="1350" y="766"/>
                    </a:lnTo>
                    <a:lnTo>
                      <a:pt x="1350" y="725"/>
                    </a:lnTo>
                    <a:lnTo>
                      <a:pt x="1364" y="739"/>
                    </a:lnTo>
                    <a:lnTo>
                      <a:pt x="1391" y="739"/>
                    </a:lnTo>
                    <a:lnTo>
                      <a:pt x="1431" y="712"/>
                    </a:lnTo>
                    <a:lnTo>
                      <a:pt x="1417" y="693"/>
                    </a:lnTo>
                    <a:lnTo>
                      <a:pt x="1391" y="672"/>
                    </a:lnTo>
                    <a:lnTo>
                      <a:pt x="1378" y="672"/>
                    </a:lnTo>
                    <a:lnTo>
                      <a:pt x="1357" y="659"/>
                    </a:lnTo>
                    <a:lnTo>
                      <a:pt x="1337" y="646"/>
                    </a:lnTo>
                    <a:lnTo>
                      <a:pt x="1318" y="612"/>
                    </a:lnTo>
                    <a:lnTo>
                      <a:pt x="1297" y="599"/>
                    </a:lnTo>
                    <a:lnTo>
                      <a:pt x="1271" y="573"/>
                    </a:lnTo>
                    <a:lnTo>
                      <a:pt x="1264" y="533"/>
                    </a:lnTo>
                    <a:lnTo>
                      <a:pt x="1258" y="520"/>
                    </a:lnTo>
                    <a:lnTo>
                      <a:pt x="1251" y="473"/>
                    </a:lnTo>
                    <a:lnTo>
                      <a:pt x="1237" y="440"/>
                    </a:lnTo>
                    <a:lnTo>
                      <a:pt x="1244" y="373"/>
                    </a:lnTo>
                    <a:lnTo>
                      <a:pt x="1191" y="340"/>
                    </a:lnTo>
                    <a:lnTo>
                      <a:pt x="1191" y="300"/>
                    </a:lnTo>
                    <a:lnTo>
                      <a:pt x="1185" y="246"/>
                    </a:lnTo>
                    <a:lnTo>
                      <a:pt x="1158" y="240"/>
                    </a:lnTo>
                    <a:lnTo>
                      <a:pt x="1125" y="260"/>
                    </a:lnTo>
                    <a:lnTo>
                      <a:pt x="1085" y="260"/>
                    </a:lnTo>
                    <a:lnTo>
                      <a:pt x="1078" y="260"/>
                    </a:lnTo>
                    <a:lnTo>
                      <a:pt x="1051" y="253"/>
                    </a:lnTo>
                    <a:lnTo>
                      <a:pt x="1025" y="260"/>
                    </a:lnTo>
                    <a:lnTo>
                      <a:pt x="1012" y="253"/>
                    </a:lnTo>
                    <a:lnTo>
                      <a:pt x="998" y="214"/>
                    </a:lnTo>
                    <a:lnTo>
                      <a:pt x="938" y="180"/>
                    </a:lnTo>
                    <a:lnTo>
                      <a:pt x="925" y="193"/>
                    </a:lnTo>
                    <a:lnTo>
                      <a:pt x="892" y="173"/>
                    </a:lnTo>
                    <a:lnTo>
                      <a:pt x="878" y="147"/>
                    </a:lnTo>
                    <a:lnTo>
                      <a:pt x="839" y="100"/>
                    </a:lnTo>
                    <a:lnTo>
                      <a:pt x="805" y="94"/>
                    </a:lnTo>
                    <a:lnTo>
                      <a:pt x="785" y="100"/>
                    </a:lnTo>
                    <a:lnTo>
                      <a:pt x="738" y="67"/>
                    </a:lnTo>
                    <a:lnTo>
                      <a:pt x="678" y="87"/>
                    </a:lnTo>
                    <a:lnTo>
                      <a:pt x="625" y="73"/>
                    </a:lnTo>
                    <a:lnTo>
                      <a:pt x="599" y="81"/>
                    </a:lnTo>
                    <a:lnTo>
                      <a:pt x="579" y="60"/>
                    </a:lnTo>
                    <a:lnTo>
                      <a:pt x="552" y="47"/>
                    </a:lnTo>
                    <a:lnTo>
                      <a:pt x="499" y="54"/>
                    </a:lnTo>
                    <a:lnTo>
                      <a:pt x="479" y="7"/>
                    </a:lnTo>
                    <a:lnTo>
                      <a:pt x="459" y="14"/>
                    </a:lnTo>
                    <a:lnTo>
                      <a:pt x="413" y="54"/>
                    </a:lnTo>
                    <a:lnTo>
                      <a:pt x="359" y="40"/>
                    </a:lnTo>
                    <a:lnTo>
                      <a:pt x="326" y="40"/>
                    </a:lnTo>
                    <a:lnTo>
                      <a:pt x="299" y="0"/>
                    </a:lnTo>
                    <a:close/>
                    <a:moveTo>
                      <a:pt x="1318" y="60"/>
                    </a:moveTo>
                    <a:lnTo>
                      <a:pt x="1318" y="67"/>
                    </a:lnTo>
                    <a:lnTo>
                      <a:pt x="1311" y="81"/>
                    </a:lnTo>
                    <a:lnTo>
                      <a:pt x="1311" y="94"/>
                    </a:lnTo>
                    <a:lnTo>
                      <a:pt x="1291" y="107"/>
                    </a:lnTo>
                    <a:lnTo>
                      <a:pt x="1258" y="133"/>
                    </a:lnTo>
                    <a:lnTo>
                      <a:pt x="1237" y="220"/>
                    </a:lnTo>
                    <a:lnTo>
                      <a:pt x="1251" y="233"/>
                    </a:lnTo>
                    <a:lnTo>
                      <a:pt x="1331" y="267"/>
                    </a:lnTo>
                    <a:lnTo>
                      <a:pt x="1424" y="260"/>
                    </a:lnTo>
                    <a:lnTo>
                      <a:pt x="1431" y="246"/>
                    </a:lnTo>
                    <a:lnTo>
                      <a:pt x="1424" y="240"/>
                    </a:lnTo>
                    <a:lnTo>
                      <a:pt x="1410" y="227"/>
                    </a:lnTo>
                    <a:lnTo>
                      <a:pt x="1357" y="180"/>
                    </a:lnTo>
                    <a:lnTo>
                      <a:pt x="1344" y="154"/>
                    </a:lnTo>
                    <a:lnTo>
                      <a:pt x="1364" y="100"/>
                    </a:lnTo>
                    <a:lnTo>
                      <a:pt x="1378" y="100"/>
                    </a:lnTo>
                    <a:lnTo>
                      <a:pt x="1337" y="60"/>
                    </a:lnTo>
                    <a:lnTo>
                      <a:pt x="1318" y="6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4" name="ALT_URGELL">
                <a:extLst>
                  <a:ext uri="{FF2B5EF4-FFF2-40B4-BE49-F238E27FC236}">
                    <a16:creationId xmlns:a16="http://schemas.microsoft.com/office/drawing/2014/main" id="{A7F01019-A486-4CBE-8740-619804130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414313" y="3437866"/>
                <a:ext cx="520079" cy="734909"/>
              </a:xfrm>
              <a:custGeom>
                <a:avLst/>
                <a:gdLst>
                  <a:gd name="T0" fmla="*/ 225547968 w 1889"/>
                  <a:gd name="T1" fmla="*/ 16055073 h 2688"/>
                  <a:gd name="T2" fmla="*/ 197500244 w 1889"/>
                  <a:gd name="T3" fmla="*/ 30504795 h 2688"/>
                  <a:gd name="T4" fmla="*/ 191189966 w 1889"/>
                  <a:gd name="T5" fmla="*/ 53517775 h 2688"/>
                  <a:gd name="T6" fmla="*/ 175529962 w 1889"/>
                  <a:gd name="T7" fmla="*/ 80276413 h 2688"/>
                  <a:gd name="T8" fmla="*/ 144444243 w 1889"/>
                  <a:gd name="T9" fmla="*/ 110513727 h 2688"/>
                  <a:gd name="T10" fmla="*/ 118032630 w 1889"/>
                  <a:gd name="T11" fmla="*/ 117471113 h 2688"/>
                  <a:gd name="T12" fmla="*/ 102606914 w 1889"/>
                  <a:gd name="T13" fmla="*/ 117471113 h 2688"/>
                  <a:gd name="T14" fmla="*/ 96529956 w 1889"/>
                  <a:gd name="T15" fmla="*/ 151455142 h 2688"/>
                  <a:gd name="T16" fmla="*/ 68482231 w 1889"/>
                  <a:gd name="T17" fmla="*/ 215408464 h 2688"/>
                  <a:gd name="T18" fmla="*/ 38798835 w 1889"/>
                  <a:gd name="T19" fmla="*/ 253138109 h 2688"/>
                  <a:gd name="T20" fmla="*/ 17062349 w 1889"/>
                  <a:gd name="T21" fmla="*/ 277756498 h 2688"/>
                  <a:gd name="T22" fmla="*/ 17062349 w 1889"/>
                  <a:gd name="T23" fmla="*/ 304515119 h 2688"/>
                  <a:gd name="T24" fmla="*/ 21503166 w 1889"/>
                  <a:gd name="T25" fmla="*/ 329400916 h 2688"/>
                  <a:gd name="T26" fmla="*/ 12387724 w 1889"/>
                  <a:gd name="T27" fmla="*/ 361511572 h 2688"/>
                  <a:gd name="T28" fmla="*/ 31085727 w 1889"/>
                  <a:gd name="T29" fmla="*/ 382918675 h 2688"/>
                  <a:gd name="T30" fmla="*/ 29449586 w 1889"/>
                  <a:gd name="T31" fmla="*/ 418508024 h 2688"/>
                  <a:gd name="T32" fmla="*/ 42071117 w 1889"/>
                  <a:gd name="T33" fmla="*/ 443393304 h 2688"/>
                  <a:gd name="T34" fmla="*/ 31085727 w 1889"/>
                  <a:gd name="T35" fmla="*/ 461054242 h 2688"/>
                  <a:gd name="T36" fmla="*/ 25008768 w 1889"/>
                  <a:gd name="T37" fmla="*/ 477109828 h 2688"/>
                  <a:gd name="T38" fmla="*/ 29449586 w 1889"/>
                  <a:gd name="T39" fmla="*/ 503868449 h 2688"/>
                  <a:gd name="T40" fmla="*/ 29449586 w 1889"/>
                  <a:gd name="T41" fmla="*/ 546682786 h 2688"/>
                  <a:gd name="T42" fmla="*/ 42071117 w 1889"/>
                  <a:gd name="T43" fmla="*/ 539457798 h 2688"/>
                  <a:gd name="T44" fmla="*/ 63574291 w 1889"/>
                  <a:gd name="T45" fmla="*/ 552034303 h 2688"/>
                  <a:gd name="T46" fmla="*/ 80869952 w 1889"/>
                  <a:gd name="T47" fmla="*/ 566216548 h 2688"/>
                  <a:gd name="T48" fmla="*/ 79233811 w 1889"/>
                  <a:gd name="T49" fmla="*/ 589229004 h 2688"/>
                  <a:gd name="T50" fmla="*/ 91621531 w 1889"/>
                  <a:gd name="T51" fmla="*/ 635789377 h 2688"/>
                  <a:gd name="T52" fmla="*/ 99568435 w 1889"/>
                  <a:gd name="T53" fmla="*/ 656929008 h 2688"/>
                  <a:gd name="T54" fmla="*/ 91621531 w 1889"/>
                  <a:gd name="T55" fmla="*/ 713925460 h 2688"/>
                  <a:gd name="T56" fmla="*/ 119668771 w 1889"/>
                  <a:gd name="T57" fmla="*/ 698137346 h 2688"/>
                  <a:gd name="T58" fmla="*/ 124343392 w 1889"/>
                  <a:gd name="T59" fmla="*/ 687166322 h 2688"/>
                  <a:gd name="T60" fmla="*/ 129018043 w 1889"/>
                  <a:gd name="T61" fmla="*/ 678603584 h 2688"/>
                  <a:gd name="T62" fmla="*/ 135095002 w 1889"/>
                  <a:gd name="T63" fmla="*/ 655323656 h 2688"/>
                  <a:gd name="T64" fmla="*/ 158468105 w 1889"/>
                  <a:gd name="T65" fmla="*/ 659069822 h 2688"/>
                  <a:gd name="T66" fmla="*/ 178802245 w 1889"/>
                  <a:gd name="T67" fmla="*/ 633916553 h 2688"/>
                  <a:gd name="T68" fmla="*/ 177166104 w 1889"/>
                  <a:gd name="T69" fmla="*/ 601805897 h 2688"/>
                  <a:gd name="T70" fmla="*/ 178802245 w 1889"/>
                  <a:gd name="T71" fmla="*/ 562737855 h 2688"/>
                  <a:gd name="T72" fmla="*/ 169453004 w 1889"/>
                  <a:gd name="T73" fmla="*/ 561132503 h 2688"/>
                  <a:gd name="T74" fmla="*/ 160103762 w 1889"/>
                  <a:gd name="T75" fmla="*/ 505741273 h 2688"/>
                  <a:gd name="T76" fmla="*/ 172491483 w 1889"/>
                  <a:gd name="T77" fmla="*/ 495038239 h 2688"/>
                  <a:gd name="T78" fmla="*/ 180438387 w 1889"/>
                  <a:gd name="T79" fmla="*/ 478982652 h 2688"/>
                  <a:gd name="T80" fmla="*/ 183476866 w 1889"/>
                  <a:gd name="T81" fmla="*/ 470152442 h 2688"/>
                  <a:gd name="T82" fmla="*/ 195864587 w 1889"/>
                  <a:gd name="T83" fmla="*/ 464800407 h 2688"/>
                  <a:gd name="T84" fmla="*/ 236299548 w 1889"/>
                  <a:gd name="T85" fmla="*/ 459448890 h 2688"/>
                  <a:gd name="T86" fmla="*/ 289122290 w 1889"/>
                  <a:gd name="T87" fmla="*/ 444999173 h 2688"/>
                  <a:gd name="T88" fmla="*/ 311092571 w 1889"/>
                  <a:gd name="T89" fmla="*/ 407804472 h 2688"/>
                  <a:gd name="T90" fmla="*/ 365551394 w 1889"/>
                  <a:gd name="T91" fmla="*/ 413155989 h 2688"/>
                  <a:gd name="T92" fmla="*/ 388690210 w 1889"/>
                  <a:gd name="T93" fmla="*/ 368736430 h 2688"/>
                  <a:gd name="T94" fmla="*/ 416737934 w 1889"/>
                  <a:gd name="T95" fmla="*/ 351075492 h 2688"/>
                  <a:gd name="T96" fmla="*/ 441512892 w 1889"/>
                  <a:gd name="T97" fmla="*/ 338499116 h 2688"/>
                  <a:gd name="T98" fmla="*/ 409024834 w 1889"/>
                  <a:gd name="T99" fmla="*/ 311740495 h 2688"/>
                  <a:gd name="T100" fmla="*/ 416737934 w 1889"/>
                  <a:gd name="T101" fmla="*/ 221027971 h 2688"/>
                  <a:gd name="T102" fmla="*/ 412063314 w 1889"/>
                  <a:gd name="T103" fmla="*/ 185171150 h 2688"/>
                  <a:gd name="T104" fmla="*/ 373030691 w 1889"/>
                  <a:gd name="T105" fmla="*/ 146103108 h 2688"/>
                  <a:gd name="T106" fmla="*/ 351527532 w 1889"/>
                  <a:gd name="T107" fmla="*/ 110513727 h 2688"/>
                  <a:gd name="T108" fmla="*/ 340542149 w 1889"/>
                  <a:gd name="T109" fmla="*/ 117471113 h 2688"/>
                  <a:gd name="T110" fmla="*/ 308054092 w 1889"/>
                  <a:gd name="T111" fmla="*/ 139145721 h 2688"/>
                  <a:gd name="T112" fmla="*/ 253361405 w 1889"/>
                  <a:gd name="T113" fmla="*/ 126569313 h 2688"/>
                  <a:gd name="T114" fmla="*/ 253361405 w 1889"/>
                  <a:gd name="T115" fmla="*/ 99810175 h 2688"/>
                  <a:gd name="T116" fmla="*/ 233027265 w 1889"/>
                  <a:gd name="T117" fmla="*/ 71178212 h 2688"/>
                  <a:gd name="T118" fmla="*/ 261074565 w 1889"/>
                  <a:gd name="T119" fmla="*/ 19533770 h 2688"/>
                  <a:gd name="T120" fmla="*/ 141405764 w 1889"/>
                  <a:gd name="T121" fmla="*/ 660675174 h 2688"/>
                  <a:gd name="T122" fmla="*/ 147716526 w 1889"/>
                  <a:gd name="T123" fmla="*/ 667632560 h 26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89"/>
                  <a:gd name="T187" fmla="*/ 0 h 2688"/>
                  <a:gd name="T188" fmla="*/ 1889 w 1889"/>
                  <a:gd name="T189" fmla="*/ 2688 h 26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89" h="2688">
                    <a:moveTo>
                      <a:pt x="1078" y="0"/>
                    </a:moveTo>
                    <a:lnTo>
                      <a:pt x="1004" y="34"/>
                    </a:lnTo>
                    <a:lnTo>
                      <a:pt x="984" y="41"/>
                    </a:lnTo>
                    <a:lnTo>
                      <a:pt x="965" y="60"/>
                    </a:lnTo>
                    <a:lnTo>
                      <a:pt x="931" y="73"/>
                    </a:lnTo>
                    <a:lnTo>
                      <a:pt x="905" y="107"/>
                    </a:lnTo>
                    <a:lnTo>
                      <a:pt x="858" y="133"/>
                    </a:lnTo>
                    <a:lnTo>
                      <a:pt x="845" y="114"/>
                    </a:lnTo>
                    <a:lnTo>
                      <a:pt x="818" y="107"/>
                    </a:lnTo>
                    <a:lnTo>
                      <a:pt x="818" y="147"/>
                    </a:lnTo>
                    <a:lnTo>
                      <a:pt x="818" y="193"/>
                    </a:lnTo>
                    <a:lnTo>
                      <a:pt x="818" y="200"/>
                    </a:lnTo>
                    <a:lnTo>
                      <a:pt x="811" y="227"/>
                    </a:lnTo>
                    <a:lnTo>
                      <a:pt x="805" y="253"/>
                    </a:lnTo>
                    <a:lnTo>
                      <a:pt x="751" y="274"/>
                    </a:lnTo>
                    <a:lnTo>
                      <a:pt x="751" y="300"/>
                    </a:lnTo>
                    <a:lnTo>
                      <a:pt x="732" y="334"/>
                    </a:lnTo>
                    <a:lnTo>
                      <a:pt x="678" y="413"/>
                    </a:lnTo>
                    <a:lnTo>
                      <a:pt x="659" y="433"/>
                    </a:lnTo>
                    <a:lnTo>
                      <a:pt x="618" y="413"/>
                    </a:lnTo>
                    <a:lnTo>
                      <a:pt x="586" y="420"/>
                    </a:lnTo>
                    <a:lnTo>
                      <a:pt x="572" y="420"/>
                    </a:lnTo>
                    <a:lnTo>
                      <a:pt x="539" y="433"/>
                    </a:lnTo>
                    <a:lnTo>
                      <a:pt x="505" y="439"/>
                    </a:lnTo>
                    <a:lnTo>
                      <a:pt x="492" y="426"/>
                    </a:lnTo>
                    <a:lnTo>
                      <a:pt x="472" y="413"/>
                    </a:lnTo>
                    <a:lnTo>
                      <a:pt x="459" y="400"/>
                    </a:lnTo>
                    <a:lnTo>
                      <a:pt x="439" y="439"/>
                    </a:lnTo>
                    <a:lnTo>
                      <a:pt x="459" y="493"/>
                    </a:lnTo>
                    <a:lnTo>
                      <a:pt x="466" y="546"/>
                    </a:lnTo>
                    <a:lnTo>
                      <a:pt x="426" y="546"/>
                    </a:lnTo>
                    <a:lnTo>
                      <a:pt x="413" y="566"/>
                    </a:lnTo>
                    <a:lnTo>
                      <a:pt x="413" y="699"/>
                    </a:lnTo>
                    <a:lnTo>
                      <a:pt x="379" y="759"/>
                    </a:lnTo>
                    <a:lnTo>
                      <a:pt x="379" y="766"/>
                    </a:lnTo>
                    <a:lnTo>
                      <a:pt x="293" y="805"/>
                    </a:lnTo>
                    <a:lnTo>
                      <a:pt x="259" y="845"/>
                    </a:lnTo>
                    <a:lnTo>
                      <a:pt x="219" y="852"/>
                    </a:lnTo>
                    <a:lnTo>
                      <a:pt x="206" y="899"/>
                    </a:lnTo>
                    <a:lnTo>
                      <a:pt x="166" y="946"/>
                    </a:lnTo>
                    <a:lnTo>
                      <a:pt x="173" y="952"/>
                    </a:lnTo>
                    <a:lnTo>
                      <a:pt x="133" y="1012"/>
                    </a:lnTo>
                    <a:lnTo>
                      <a:pt x="133" y="1032"/>
                    </a:lnTo>
                    <a:lnTo>
                      <a:pt x="73" y="1038"/>
                    </a:lnTo>
                    <a:lnTo>
                      <a:pt x="33" y="1038"/>
                    </a:lnTo>
                    <a:lnTo>
                      <a:pt x="26" y="1065"/>
                    </a:lnTo>
                    <a:lnTo>
                      <a:pt x="0" y="1092"/>
                    </a:lnTo>
                    <a:lnTo>
                      <a:pt x="73" y="1138"/>
                    </a:lnTo>
                    <a:lnTo>
                      <a:pt x="92" y="1151"/>
                    </a:lnTo>
                    <a:lnTo>
                      <a:pt x="113" y="1178"/>
                    </a:lnTo>
                    <a:lnTo>
                      <a:pt x="113" y="1211"/>
                    </a:lnTo>
                    <a:lnTo>
                      <a:pt x="92" y="1231"/>
                    </a:lnTo>
                    <a:lnTo>
                      <a:pt x="92" y="1252"/>
                    </a:lnTo>
                    <a:lnTo>
                      <a:pt x="86" y="1258"/>
                    </a:lnTo>
                    <a:lnTo>
                      <a:pt x="113" y="1312"/>
                    </a:lnTo>
                    <a:lnTo>
                      <a:pt x="53" y="1351"/>
                    </a:lnTo>
                    <a:lnTo>
                      <a:pt x="53" y="1378"/>
                    </a:lnTo>
                    <a:lnTo>
                      <a:pt x="66" y="1404"/>
                    </a:lnTo>
                    <a:lnTo>
                      <a:pt x="126" y="1431"/>
                    </a:lnTo>
                    <a:lnTo>
                      <a:pt x="133" y="1431"/>
                    </a:lnTo>
                    <a:lnTo>
                      <a:pt x="139" y="1511"/>
                    </a:lnTo>
                    <a:lnTo>
                      <a:pt x="113" y="1537"/>
                    </a:lnTo>
                    <a:lnTo>
                      <a:pt x="107" y="1558"/>
                    </a:lnTo>
                    <a:lnTo>
                      <a:pt x="126" y="1564"/>
                    </a:lnTo>
                    <a:lnTo>
                      <a:pt x="173" y="1597"/>
                    </a:lnTo>
                    <a:lnTo>
                      <a:pt x="193" y="1631"/>
                    </a:lnTo>
                    <a:lnTo>
                      <a:pt x="193" y="1650"/>
                    </a:lnTo>
                    <a:lnTo>
                      <a:pt x="180" y="1657"/>
                    </a:lnTo>
                    <a:lnTo>
                      <a:pt x="180" y="1671"/>
                    </a:lnTo>
                    <a:lnTo>
                      <a:pt x="173" y="1697"/>
                    </a:lnTo>
                    <a:lnTo>
                      <a:pt x="152" y="1723"/>
                    </a:lnTo>
                    <a:lnTo>
                      <a:pt x="133" y="1723"/>
                    </a:lnTo>
                    <a:lnTo>
                      <a:pt x="126" y="1737"/>
                    </a:lnTo>
                    <a:lnTo>
                      <a:pt x="113" y="1737"/>
                    </a:lnTo>
                    <a:lnTo>
                      <a:pt x="113" y="1757"/>
                    </a:lnTo>
                    <a:lnTo>
                      <a:pt x="107" y="1783"/>
                    </a:lnTo>
                    <a:lnTo>
                      <a:pt x="92" y="1810"/>
                    </a:lnTo>
                    <a:lnTo>
                      <a:pt x="92" y="1864"/>
                    </a:lnTo>
                    <a:lnTo>
                      <a:pt x="120" y="1864"/>
                    </a:lnTo>
                    <a:lnTo>
                      <a:pt x="126" y="1883"/>
                    </a:lnTo>
                    <a:lnTo>
                      <a:pt x="120" y="1924"/>
                    </a:lnTo>
                    <a:lnTo>
                      <a:pt x="113" y="1950"/>
                    </a:lnTo>
                    <a:lnTo>
                      <a:pt x="126" y="2016"/>
                    </a:lnTo>
                    <a:lnTo>
                      <a:pt x="126" y="2043"/>
                    </a:lnTo>
                    <a:lnTo>
                      <a:pt x="152" y="2037"/>
                    </a:lnTo>
                    <a:lnTo>
                      <a:pt x="160" y="2037"/>
                    </a:lnTo>
                    <a:lnTo>
                      <a:pt x="173" y="2023"/>
                    </a:lnTo>
                    <a:lnTo>
                      <a:pt x="180" y="2016"/>
                    </a:lnTo>
                    <a:lnTo>
                      <a:pt x="193" y="2023"/>
                    </a:lnTo>
                    <a:lnTo>
                      <a:pt x="233" y="2010"/>
                    </a:lnTo>
                    <a:lnTo>
                      <a:pt x="252" y="2056"/>
                    </a:lnTo>
                    <a:lnTo>
                      <a:pt x="272" y="2063"/>
                    </a:lnTo>
                    <a:lnTo>
                      <a:pt x="286" y="2056"/>
                    </a:lnTo>
                    <a:lnTo>
                      <a:pt x="299" y="2070"/>
                    </a:lnTo>
                    <a:lnTo>
                      <a:pt x="299" y="2103"/>
                    </a:lnTo>
                    <a:lnTo>
                      <a:pt x="346" y="2116"/>
                    </a:lnTo>
                    <a:lnTo>
                      <a:pt x="346" y="2129"/>
                    </a:lnTo>
                    <a:lnTo>
                      <a:pt x="359" y="2142"/>
                    </a:lnTo>
                    <a:lnTo>
                      <a:pt x="366" y="2189"/>
                    </a:lnTo>
                    <a:lnTo>
                      <a:pt x="339" y="2202"/>
                    </a:lnTo>
                    <a:lnTo>
                      <a:pt x="359" y="2256"/>
                    </a:lnTo>
                    <a:lnTo>
                      <a:pt x="346" y="2303"/>
                    </a:lnTo>
                    <a:lnTo>
                      <a:pt x="353" y="2316"/>
                    </a:lnTo>
                    <a:lnTo>
                      <a:pt x="392" y="2376"/>
                    </a:lnTo>
                    <a:lnTo>
                      <a:pt x="385" y="2382"/>
                    </a:lnTo>
                    <a:lnTo>
                      <a:pt x="406" y="2389"/>
                    </a:lnTo>
                    <a:lnTo>
                      <a:pt x="439" y="2416"/>
                    </a:lnTo>
                    <a:lnTo>
                      <a:pt x="426" y="2455"/>
                    </a:lnTo>
                    <a:lnTo>
                      <a:pt x="419" y="2463"/>
                    </a:lnTo>
                    <a:lnTo>
                      <a:pt x="419" y="2522"/>
                    </a:lnTo>
                    <a:lnTo>
                      <a:pt x="432" y="2536"/>
                    </a:lnTo>
                    <a:lnTo>
                      <a:pt x="392" y="2668"/>
                    </a:lnTo>
                    <a:lnTo>
                      <a:pt x="379" y="2688"/>
                    </a:lnTo>
                    <a:lnTo>
                      <a:pt x="399" y="2682"/>
                    </a:lnTo>
                    <a:lnTo>
                      <a:pt x="426" y="2675"/>
                    </a:lnTo>
                    <a:lnTo>
                      <a:pt x="512" y="2609"/>
                    </a:lnTo>
                    <a:lnTo>
                      <a:pt x="518" y="2615"/>
                    </a:lnTo>
                    <a:lnTo>
                      <a:pt x="532" y="2609"/>
                    </a:lnTo>
                    <a:lnTo>
                      <a:pt x="518" y="2589"/>
                    </a:lnTo>
                    <a:lnTo>
                      <a:pt x="532" y="2568"/>
                    </a:lnTo>
                    <a:lnTo>
                      <a:pt x="539" y="2562"/>
                    </a:lnTo>
                    <a:lnTo>
                      <a:pt x="545" y="2542"/>
                    </a:lnTo>
                    <a:lnTo>
                      <a:pt x="539" y="2536"/>
                    </a:lnTo>
                    <a:lnTo>
                      <a:pt x="552" y="2536"/>
                    </a:lnTo>
                    <a:lnTo>
                      <a:pt x="565" y="2495"/>
                    </a:lnTo>
                    <a:lnTo>
                      <a:pt x="592" y="2469"/>
                    </a:lnTo>
                    <a:lnTo>
                      <a:pt x="578" y="2455"/>
                    </a:lnTo>
                    <a:lnTo>
                      <a:pt x="578" y="2449"/>
                    </a:lnTo>
                    <a:lnTo>
                      <a:pt x="592" y="2449"/>
                    </a:lnTo>
                    <a:lnTo>
                      <a:pt x="632" y="2455"/>
                    </a:lnTo>
                    <a:lnTo>
                      <a:pt x="645" y="2463"/>
                    </a:lnTo>
                    <a:lnTo>
                      <a:pt x="678" y="2463"/>
                    </a:lnTo>
                    <a:lnTo>
                      <a:pt x="712" y="2449"/>
                    </a:lnTo>
                    <a:lnTo>
                      <a:pt x="725" y="2449"/>
                    </a:lnTo>
                    <a:lnTo>
                      <a:pt x="778" y="2409"/>
                    </a:lnTo>
                    <a:lnTo>
                      <a:pt x="765" y="2369"/>
                    </a:lnTo>
                    <a:lnTo>
                      <a:pt x="751" y="2329"/>
                    </a:lnTo>
                    <a:lnTo>
                      <a:pt x="758" y="2289"/>
                    </a:lnTo>
                    <a:lnTo>
                      <a:pt x="765" y="2289"/>
                    </a:lnTo>
                    <a:lnTo>
                      <a:pt x="758" y="2249"/>
                    </a:lnTo>
                    <a:lnTo>
                      <a:pt x="772" y="2230"/>
                    </a:lnTo>
                    <a:lnTo>
                      <a:pt x="758" y="2223"/>
                    </a:lnTo>
                    <a:lnTo>
                      <a:pt x="765" y="2189"/>
                    </a:lnTo>
                    <a:lnTo>
                      <a:pt x="765" y="2103"/>
                    </a:lnTo>
                    <a:lnTo>
                      <a:pt x="765" y="2089"/>
                    </a:lnTo>
                    <a:lnTo>
                      <a:pt x="751" y="2083"/>
                    </a:lnTo>
                    <a:lnTo>
                      <a:pt x="738" y="2097"/>
                    </a:lnTo>
                    <a:lnTo>
                      <a:pt x="725" y="2097"/>
                    </a:lnTo>
                    <a:lnTo>
                      <a:pt x="678" y="2076"/>
                    </a:lnTo>
                    <a:lnTo>
                      <a:pt x="645" y="2003"/>
                    </a:lnTo>
                    <a:lnTo>
                      <a:pt x="659" y="1917"/>
                    </a:lnTo>
                    <a:lnTo>
                      <a:pt x="685" y="1890"/>
                    </a:lnTo>
                    <a:lnTo>
                      <a:pt x="705" y="1883"/>
                    </a:lnTo>
                    <a:lnTo>
                      <a:pt x="712" y="1877"/>
                    </a:lnTo>
                    <a:lnTo>
                      <a:pt x="732" y="1870"/>
                    </a:lnTo>
                    <a:lnTo>
                      <a:pt x="738" y="1850"/>
                    </a:lnTo>
                    <a:lnTo>
                      <a:pt x="758" y="1850"/>
                    </a:lnTo>
                    <a:lnTo>
                      <a:pt x="772" y="1843"/>
                    </a:lnTo>
                    <a:lnTo>
                      <a:pt x="792" y="1804"/>
                    </a:lnTo>
                    <a:lnTo>
                      <a:pt x="772" y="1790"/>
                    </a:lnTo>
                    <a:lnTo>
                      <a:pt x="765" y="1783"/>
                    </a:lnTo>
                    <a:lnTo>
                      <a:pt x="765" y="1763"/>
                    </a:lnTo>
                    <a:lnTo>
                      <a:pt x="772" y="1763"/>
                    </a:lnTo>
                    <a:lnTo>
                      <a:pt x="785" y="1757"/>
                    </a:lnTo>
                    <a:lnTo>
                      <a:pt x="792" y="1763"/>
                    </a:lnTo>
                    <a:lnTo>
                      <a:pt x="792" y="1757"/>
                    </a:lnTo>
                    <a:lnTo>
                      <a:pt x="798" y="1757"/>
                    </a:lnTo>
                    <a:lnTo>
                      <a:pt x="838" y="1737"/>
                    </a:lnTo>
                    <a:lnTo>
                      <a:pt x="865" y="1750"/>
                    </a:lnTo>
                    <a:lnTo>
                      <a:pt x="898" y="1750"/>
                    </a:lnTo>
                    <a:lnTo>
                      <a:pt x="965" y="1717"/>
                    </a:lnTo>
                    <a:lnTo>
                      <a:pt x="1011" y="1717"/>
                    </a:lnTo>
                    <a:lnTo>
                      <a:pt x="1018" y="1744"/>
                    </a:lnTo>
                    <a:lnTo>
                      <a:pt x="1064" y="1777"/>
                    </a:lnTo>
                    <a:lnTo>
                      <a:pt x="1157" y="1723"/>
                    </a:lnTo>
                    <a:lnTo>
                      <a:pt x="1237" y="1663"/>
                    </a:lnTo>
                    <a:lnTo>
                      <a:pt x="1303" y="1611"/>
                    </a:lnTo>
                    <a:lnTo>
                      <a:pt x="1310" y="1590"/>
                    </a:lnTo>
                    <a:lnTo>
                      <a:pt x="1331" y="1577"/>
                    </a:lnTo>
                    <a:lnTo>
                      <a:pt x="1331" y="1524"/>
                    </a:lnTo>
                    <a:lnTo>
                      <a:pt x="1391" y="1504"/>
                    </a:lnTo>
                    <a:lnTo>
                      <a:pt x="1464" y="1511"/>
                    </a:lnTo>
                    <a:lnTo>
                      <a:pt x="1504" y="1524"/>
                    </a:lnTo>
                    <a:lnTo>
                      <a:pt x="1564" y="1544"/>
                    </a:lnTo>
                    <a:lnTo>
                      <a:pt x="1616" y="1544"/>
                    </a:lnTo>
                    <a:lnTo>
                      <a:pt x="1609" y="1491"/>
                    </a:lnTo>
                    <a:lnTo>
                      <a:pt x="1656" y="1404"/>
                    </a:lnTo>
                    <a:lnTo>
                      <a:pt x="1663" y="1378"/>
                    </a:lnTo>
                    <a:lnTo>
                      <a:pt x="1690" y="1351"/>
                    </a:lnTo>
                    <a:lnTo>
                      <a:pt x="1703" y="1338"/>
                    </a:lnTo>
                    <a:lnTo>
                      <a:pt x="1770" y="1312"/>
                    </a:lnTo>
                    <a:lnTo>
                      <a:pt x="1783" y="1312"/>
                    </a:lnTo>
                    <a:lnTo>
                      <a:pt x="1810" y="1305"/>
                    </a:lnTo>
                    <a:lnTo>
                      <a:pt x="1856" y="1297"/>
                    </a:lnTo>
                    <a:lnTo>
                      <a:pt x="1856" y="1284"/>
                    </a:lnTo>
                    <a:lnTo>
                      <a:pt x="1889" y="1265"/>
                    </a:lnTo>
                    <a:lnTo>
                      <a:pt x="1876" y="1205"/>
                    </a:lnTo>
                    <a:lnTo>
                      <a:pt x="1816" y="1192"/>
                    </a:lnTo>
                    <a:lnTo>
                      <a:pt x="1783" y="1192"/>
                    </a:lnTo>
                    <a:lnTo>
                      <a:pt x="1750" y="1165"/>
                    </a:lnTo>
                    <a:lnTo>
                      <a:pt x="1770" y="952"/>
                    </a:lnTo>
                    <a:lnTo>
                      <a:pt x="1783" y="932"/>
                    </a:lnTo>
                    <a:lnTo>
                      <a:pt x="1756" y="879"/>
                    </a:lnTo>
                    <a:lnTo>
                      <a:pt x="1783" y="826"/>
                    </a:lnTo>
                    <a:lnTo>
                      <a:pt x="1776" y="812"/>
                    </a:lnTo>
                    <a:lnTo>
                      <a:pt x="1763" y="812"/>
                    </a:lnTo>
                    <a:lnTo>
                      <a:pt x="1776" y="759"/>
                    </a:lnTo>
                    <a:lnTo>
                      <a:pt x="1763" y="692"/>
                    </a:lnTo>
                    <a:lnTo>
                      <a:pt x="1736" y="659"/>
                    </a:lnTo>
                    <a:lnTo>
                      <a:pt x="1663" y="612"/>
                    </a:lnTo>
                    <a:lnTo>
                      <a:pt x="1637" y="580"/>
                    </a:lnTo>
                    <a:lnTo>
                      <a:pt x="1596" y="546"/>
                    </a:lnTo>
                    <a:lnTo>
                      <a:pt x="1596" y="533"/>
                    </a:lnTo>
                    <a:lnTo>
                      <a:pt x="1583" y="466"/>
                    </a:lnTo>
                    <a:lnTo>
                      <a:pt x="1530" y="426"/>
                    </a:lnTo>
                    <a:lnTo>
                      <a:pt x="1504" y="413"/>
                    </a:lnTo>
                    <a:lnTo>
                      <a:pt x="1477" y="393"/>
                    </a:lnTo>
                    <a:lnTo>
                      <a:pt x="1457" y="393"/>
                    </a:lnTo>
                    <a:lnTo>
                      <a:pt x="1450" y="413"/>
                    </a:lnTo>
                    <a:lnTo>
                      <a:pt x="1457" y="439"/>
                    </a:lnTo>
                    <a:lnTo>
                      <a:pt x="1437" y="466"/>
                    </a:lnTo>
                    <a:lnTo>
                      <a:pt x="1430" y="499"/>
                    </a:lnTo>
                    <a:lnTo>
                      <a:pt x="1370" y="506"/>
                    </a:lnTo>
                    <a:lnTo>
                      <a:pt x="1318" y="520"/>
                    </a:lnTo>
                    <a:lnTo>
                      <a:pt x="1250" y="499"/>
                    </a:lnTo>
                    <a:lnTo>
                      <a:pt x="1198" y="493"/>
                    </a:lnTo>
                    <a:lnTo>
                      <a:pt x="1138" y="486"/>
                    </a:lnTo>
                    <a:lnTo>
                      <a:pt x="1084" y="473"/>
                    </a:lnTo>
                    <a:lnTo>
                      <a:pt x="1071" y="446"/>
                    </a:lnTo>
                    <a:lnTo>
                      <a:pt x="1084" y="446"/>
                    </a:lnTo>
                    <a:lnTo>
                      <a:pt x="1071" y="420"/>
                    </a:lnTo>
                    <a:lnTo>
                      <a:pt x="1084" y="373"/>
                    </a:lnTo>
                    <a:lnTo>
                      <a:pt x="1064" y="353"/>
                    </a:lnTo>
                    <a:lnTo>
                      <a:pt x="1071" y="306"/>
                    </a:lnTo>
                    <a:lnTo>
                      <a:pt x="1031" y="274"/>
                    </a:lnTo>
                    <a:lnTo>
                      <a:pt x="997" y="266"/>
                    </a:lnTo>
                    <a:lnTo>
                      <a:pt x="1018" y="233"/>
                    </a:lnTo>
                    <a:lnTo>
                      <a:pt x="1084" y="214"/>
                    </a:lnTo>
                    <a:lnTo>
                      <a:pt x="1157" y="147"/>
                    </a:lnTo>
                    <a:lnTo>
                      <a:pt x="1117" y="73"/>
                    </a:lnTo>
                    <a:lnTo>
                      <a:pt x="1111" y="27"/>
                    </a:lnTo>
                    <a:lnTo>
                      <a:pt x="1078" y="0"/>
                    </a:lnTo>
                    <a:close/>
                    <a:moveTo>
                      <a:pt x="618" y="2463"/>
                    </a:moveTo>
                    <a:lnTo>
                      <a:pt x="605" y="2469"/>
                    </a:lnTo>
                    <a:lnTo>
                      <a:pt x="605" y="2482"/>
                    </a:lnTo>
                    <a:lnTo>
                      <a:pt x="618" y="2502"/>
                    </a:lnTo>
                    <a:lnTo>
                      <a:pt x="625" y="2502"/>
                    </a:lnTo>
                    <a:lnTo>
                      <a:pt x="632" y="2495"/>
                    </a:lnTo>
                    <a:lnTo>
                      <a:pt x="632" y="2482"/>
                    </a:lnTo>
                    <a:lnTo>
                      <a:pt x="632" y="2463"/>
                    </a:lnTo>
                    <a:lnTo>
                      <a:pt x="618" y="246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a-E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5" name="ALT_EMPORDA">
                <a:extLst>
                  <a:ext uri="{FF2B5EF4-FFF2-40B4-BE49-F238E27FC236}">
                    <a16:creationId xmlns:a16="http://schemas.microsoft.com/office/drawing/2014/main" id="{B713ADAE-CFC9-4DFA-97BA-2A2425E7B5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705311" y="3460667"/>
                <a:ext cx="725185" cy="462013"/>
              </a:xfrm>
              <a:custGeom>
                <a:avLst/>
                <a:gdLst>
                  <a:gd name="T0" fmla="*/ 258090686 w 2615"/>
                  <a:gd name="T1" fmla="*/ 15695040 h 1711"/>
                  <a:gd name="T2" fmla="*/ 216938969 w 2615"/>
                  <a:gd name="T3" fmla="*/ 48916594 h 1711"/>
                  <a:gd name="T4" fmla="*/ 180544704 w 2615"/>
                  <a:gd name="T5" fmla="*/ 82138153 h 1711"/>
                  <a:gd name="T6" fmla="*/ 109421011 w 2615"/>
                  <a:gd name="T7" fmla="*/ 87108120 h 1711"/>
                  <a:gd name="T8" fmla="*/ 93721668 w 2615"/>
                  <a:gd name="T9" fmla="*/ 128962060 h 1711"/>
                  <a:gd name="T10" fmla="*/ 83968698 w 2615"/>
                  <a:gd name="T11" fmla="*/ 160352675 h 1711"/>
                  <a:gd name="T12" fmla="*/ 27117188 w 2615"/>
                  <a:gd name="T13" fmla="*/ 142826168 h 1711"/>
                  <a:gd name="T14" fmla="*/ 28544357 w 2615"/>
                  <a:gd name="T15" fmla="*/ 184680108 h 1711"/>
                  <a:gd name="T16" fmla="*/ 69696524 w 2615"/>
                  <a:gd name="T17" fmla="*/ 196712713 h 1711"/>
                  <a:gd name="T18" fmla="*/ 95148837 w 2615"/>
                  <a:gd name="T19" fmla="*/ 249030010 h 1711"/>
                  <a:gd name="T20" fmla="*/ 115605572 w 2615"/>
                  <a:gd name="T21" fmla="*/ 254000489 h 1711"/>
                  <a:gd name="T22" fmla="*/ 128450608 w 2615"/>
                  <a:gd name="T23" fmla="*/ 269695588 h 1711"/>
                  <a:gd name="T24" fmla="*/ 180544704 w 2615"/>
                  <a:gd name="T25" fmla="*/ 268125765 h 1711"/>
                  <a:gd name="T26" fmla="*/ 191724354 w 2615"/>
                  <a:gd name="T27" fmla="*/ 329075524 h 1711"/>
                  <a:gd name="T28" fmla="*/ 229546276 w 2615"/>
                  <a:gd name="T29" fmla="*/ 339538881 h 1711"/>
                  <a:gd name="T30" fmla="*/ 251906065 w 2615"/>
                  <a:gd name="T31" fmla="*/ 329075524 h 1711"/>
                  <a:gd name="T32" fmla="*/ 277120740 w 2615"/>
                  <a:gd name="T33" fmla="*/ 367528745 h 1711"/>
                  <a:gd name="T34" fmla="*/ 281878132 w 2615"/>
                  <a:gd name="T35" fmla="*/ 398657616 h 1711"/>
                  <a:gd name="T36" fmla="*/ 307092258 w 2615"/>
                  <a:gd name="T37" fmla="*/ 428216728 h 1711"/>
                  <a:gd name="T38" fmla="*/ 357759185 w 2615"/>
                  <a:gd name="T39" fmla="*/ 410690733 h 1711"/>
                  <a:gd name="T40" fmla="*/ 373696227 w 2615"/>
                  <a:gd name="T41" fmla="*/ 410690733 h 1711"/>
                  <a:gd name="T42" fmla="*/ 402241064 w 2615"/>
                  <a:gd name="T43" fmla="*/ 430047687 h 1711"/>
                  <a:gd name="T44" fmla="*/ 440300196 w 2615"/>
                  <a:gd name="T45" fmla="*/ 424816009 h 1711"/>
                  <a:gd name="T46" fmla="*/ 492394292 w 2615"/>
                  <a:gd name="T47" fmla="*/ 435279878 h 1711"/>
                  <a:gd name="T48" fmla="*/ 493821461 w 2615"/>
                  <a:gd name="T49" fmla="*/ 430047687 h 1711"/>
                  <a:gd name="T50" fmla="*/ 476456762 w 2615"/>
                  <a:gd name="T51" fmla="*/ 422985049 h 1711"/>
                  <a:gd name="T52" fmla="*/ 468845033 w 2615"/>
                  <a:gd name="T53" fmla="*/ 414352652 h 1711"/>
                  <a:gd name="T54" fmla="*/ 452907503 w 2615"/>
                  <a:gd name="T55" fmla="*/ 391594978 h 1711"/>
                  <a:gd name="T56" fmla="*/ 470272202 w 2615"/>
                  <a:gd name="T57" fmla="*/ 268125765 h 1711"/>
                  <a:gd name="T58" fmla="*/ 503336244 w 2615"/>
                  <a:gd name="T59" fmla="*/ 261324839 h 1711"/>
                  <a:gd name="T60" fmla="*/ 500244208 w 2615"/>
                  <a:gd name="T61" fmla="*/ 268125765 h 1711"/>
                  <a:gd name="T62" fmla="*/ 514516504 w 2615"/>
                  <a:gd name="T63" fmla="*/ 273358019 h 1711"/>
                  <a:gd name="T64" fmla="*/ 534973239 w 2615"/>
                  <a:gd name="T65" fmla="*/ 287222096 h 1711"/>
                  <a:gd name="T66" fmla="*/ 541633685 w 2615"/>
                  <a:gd name="T67" fmla="*/ 268125765 h 1711"/>
                  <a:gd name="T68" fmla="*/ 568275468 w 2615"/>
                  <a:gd name="T69" fmla="*/ 283821376 h 1711"/>
                  <a:gd name="T70" fmla="*/ 562090908 w 2615"/>
                  <a:gd name="T71" fmla="*/ 266294805 h 1711"/>
                  <a:gd name="T72" fmla="*/ 587305034 w 2615"/>
                  <a:gd name="T73" fmla="*/ 250599770 h 1711"/>
                  <a:gd name="T74" fmla="*/ 579455606 w 2615"/>
                  <a:gd name="T75" fmla="*/ 229934256 h 1711"/>
                  <a:gd name="T76" fmla="*/ 595154950 w 2615"/>
                  <a:gd name="T77" fmla="*/ 231504015 h 1711"/>
                  <a:gd name="T78" fmla="*/ 588970389 w 2615"/>
                  <a:gd name="T79" fmla="*/ 212408261 h 1711"/>
                  <a:gd name="T80" fmla="*/ 596819817 w 2615"/>
                  <a:gd name="T81" fmla="*/ 203775863 h 1711"/>
                  <a:gd name="T82" fmla="*/ 609427124 w 2615"/>
                  <a:gd name="T83" fmla="*/ 191481034 h 1711"/>
                  <a:gd name="T84" fmla="*/ 601577696 w 2615"/>
                  <a:gd name="T85" fmla="*/ 181279389 h 1711"/>
                  <a:gd name="T86" fmla="*/ 582547642 w 2615"/>
                  <a:gd name="T87" fmla="*/ 173955039 h 1711"/>
                  <a:gd name="T88" fmla="*/ 565182944 w 2615"/>
                  <a:gd name="T89" fmla="*/ 172385280 h 1711"/>
                  <a:gd name="T90" fmla="*/ 550910769 w 2615"/>
                  <a:gd name="T91" fmla="*/ 167153601 h 1711"/>
                  <a:gd name="T92" fmla="*/ 530454034 w 2615"/>
                  <a:gd name="T93" fmla="*/ 154859285 h 1711"/>
                  <a:gd name="T94" fmla="*/ 519273896 w 2615"/>
                  <a:gd name="T95" fmla="*/ 163752882 h 1711"/>
                  <a:gd name="T96" fmla="*/ 508093635 w 2615"/>
                  <a:gd name="T97" fmla="*/ 151458566 h 1711"/>
                  <a:gd name="T98" fmla="*/ 501909075 w 2615"/>
                  <a:gd name="T99" fmla="*/ 149888806 h 1711"/>
                  <a:gd name="T100" fmla="*/ 490729425 w 2615"/>
                  <a:gd name="T101" fmla="*/ 128962060 h 1711"/>
                  <a:gd name="T102" fmla="*/ 484544377 w 2615"/>
                  <a:gd name="T103" fmla="*/ 118498703 h 1711"/>
                  <a:gd name="T104" fmla="*/ 490729425 w 2615"/>
                  <a:gd name="T105" fmla="*/ 93909558 h 1711"/>
                  <a:gd name="T106" fmla="*/ 492394292 w 2615"/>
                  <a:gd name="T107" fmla="*/ 71413084 h 1711"/>
                  <a:gd name="T108" fmla="*/ 489302256 w 2615"/>
                  <a:gd name="T109" fmla="*/ 54148273 h 1711"/>
                  <a:gd name="T110" fmla="*/ 441727365 w 2615"/>
                  <a:gd name="T111" fmla="*/ 60949711 h 1711"/>
                  <a:gd name="T112" fmla="*/ 410090492 w 2615"/>
                  <a:gd name="T113" fmla="*/ 43684916 h 1711"/>
                  <a:gd name="T114" fmla="*/ 362516577 w 2615"/>
                  <a:gd name="T115" fmla="*/ 12294320 h 1711"/>
                  <a:gd name="T116" fmla="*/ 595154950 w 2615"/>
                  <a:gd name="T117" fmla="*/ 217639939 h 1711"/>
                  <a:gd name="T118" fmla="*/ 476456762 w 2615"/>
                  <a:gd name="T119" fmla="*/ 422985049 h 1711"/>
                  <a:gd name="T120" fmla="*/ 614422702 w 2615"/>
                  <a:gd name="T121" fmla="*/ 184680108 h 1711"/>
                  <a:gd name="T122" fmla="*/ 603242564 w 2615"/>
                  <a:gd name="T123" fmla="*/ 221040658 h 17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15"/>
                  <a:gd name="T187" fmla="*/ 0 h 1711"/>
                  <a:gd name="T188" fmla="*/ 2615 w 2615"/>
                  <a:gd name="T189" fmla="*/ 1711 h 17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15" h="1711">
                    <a:moveTo>
                      <a:pt x="1344" y="0"/>
                    </a:moveTo>
                    <a:lnTo>
                      <a:pt x="1284" y="47"/>
                    </a:lnTo>
                    <a:lnTo>
                      <a:pt x="1265" y="100"/>
                    </a:lnTo>
                    <a:lnTo>
                      <a:pt x="1239" y="113"/>
                    </a:lnTo>
                    <a:lnTo>
                      <a:pt x="1185" y="100"/>
                    </a:lnTo>
                    <a:lnTo>
                      <a:pt x="1125" y="87"/>
                    </a:lnTo>
                    <a:lnTo>
                      <a:pt x="1085" y="60"/>
                    </a:lnTo>
                    <a:lnTo>
                      <a:pt x="1066" y="81"/>
                    </a:lnTo>
                    <a:lnTo>
                      <a:pt x="1059" y="120"/>
                    </a:lnTo>
                    <a:lnTo>
                      <a:pt x="985" y="100"/>
                    </a:lnTo>
                    <a:lnTo>
                      <a:pt x="965" y="127"/>
                    </a:lnTo>
                    <a:lnTo>
                      <a:pt x="959" y="167"/>
                    </a:lnTo>
                    <a:lnTo>
                      <a:pt x="939" y="194"/>
                    </a:lnTo>
                    <a:lnTo>
                      <a:pt x="912" y="187"/>
                    </a:lnTo>
                    <a:lnTo>
                      <a:pt x="879" y="227"/>
                    </a:lnTo>
                    <a:lnTo>
                      <a:pt x="873" y="220"/>
                    </a:lnTo>
                    <a:lnTo>
                      <a:pt x="846" y="280"/>
                    </a:lnTo>
                    <a:lnTo>
                      <a:pt x="832" y="280"/>
                    </a:lnTo>
                    <a:lnTo>
                      <a:pt x="799" y="286"/>
                    </a:lnTo>
                    <a:lnTo>
                      <a:pt x="779" y="307"/>
                    </a:lnTo>
                    <a:lnTo>
                      <a:pt x="759" y="314"/>
                    </a:lnTo>
                    <a:lnTo>
                      <a:pt x="739" y="293"/>
                    </a:lnTo>
                    <a:lnTo>
                      <a:pt x="713" y="260"/>
                    </a:lnTo>
                    <a:lnTo>
                      <a:pt x="653" y="254"/>
                    </a:lnTo>
                    <a:lnTo>
                      <a:pt x="599" y="260"/>
                    </a:lnTo>
                    <a:lnTo>
                      <a:pt x="546" y="300"/>
                    </a:lnTo>
                    <a:lnTo>
                      <a:pt x="493" y="333"/>
                    </a:lnTo>
                    <a:lnTo>
                      <a:pt x="460" y="333"/>
                    </a:lnTo>
                    <a:lnTo>
                      <a:pt x="426" y="353"/>
                    </a:lnTo>
                    <a:lnTo>
                      <a:pt x="426" y="419"/>
                    </a:lnTo>
                    <a:lnTo>
                      <a:pt x="407" y="426"/>
                    </a:lnTo>
                    <a:lnTo>
                      <a:pt x="366" y="413"/>
                    </a:lnTo>
                    <a:lnTo>
                      <a:pt x="387" y="446"/>
                    </a:lnTo>
                    <a:lnTo>
                      <a:pt x="394" y="479"/>
                    </a:lnTo>
                    <a:lnTo>
                      <a:pt x="394" y="493"/>
                    </a:lnTo>
                    <a:lnTo>
                      <a:pt x="407" y="526"/>
                    </a:lnTo>
                    <a:lnTo>
                      <a:pt x="433" y="539"/>
                    </a:lnTo>
                    <a:lnTo>
                      <a:pt x="440" y="586"/>
                    </a:lnTo>
                    <a:lnTo>
                      <a:pt x="440" y="620"/>
                    </a:lnTo>
                    <a:lnTo>
                      <a:pt x="407" y="626"/>
                    </a:lnTo>
                    <a:lnTo>
                      <a:pt x="380" y="620"/>
                    </a:lnTo>
                    <a:lnTo>
                      <a:pt x="353" y="613"/>
                    </a:lnTo>
                    <a:lnTo>
                      <a:pt x="320" y="613"/>
                    </a:lnTo>
                    <a:lnTo>
                      <a:pt x="300" y="599"/>
                    </a:lnTo>
                    <a:lnTo>
                      <a:pt x="227" y="599"/>
                    </a:lnTo>
                    <a:lnTo>
                      <a:pt x="201" y="586"/>
                    </a:lnTo>
                    <a:lnTo>
                      <a:pt x="154" y="566"/>
                    </a:lnTo>
                    <a:lnTo>
                      <a:pt x="154" y="553"/>
                    </a:lnTo>
                    <a:lnTo>
                      <a:pt x="114" y="546"/>
                    </a:lnTo>
                    <a:lnTo>
                      <a:pt x="47" y="566"/>
                    </a:lnTo>
                    <a:lnTo>
                      <a:pt x="41" y="592"/>
                    </a:lnTo>
                    <a:lnTo>
                      <a:pt x="28" y="620"/>
                    </a:lnTo>
                    <a:lnTo>
                      <a:pt x="0" y="659"/>
                    </a:lnTo>
                    <a:lnTo>
                      <a:pt x="47" y="706"/>
                    </a:lnTo>
                    <a:lnTo>
                      <a:pt x="74" y="725"/>
                    </a:lnTo>
                    <a:lnTo>
                      <a:pt x="120" y="706"/>
                    </a:lnTo>
                    <a:lnTo>
                      <a:pt x="127" y="693"/>
                    </a:lnTo>
                    <a:lnTo>
                      <a:pt x="167" y="686"/>
                    </a:lnTo>
                    <a:lnTo>
                      <a:pt x="240" y="732"/>
                    </a:lnTo>
                    <a:lnTo>
                      <a:pt x="234" y="746"/>
                    </a:lnTo>
                    <a:lnTo>
                      <a:pt x="247" y="759"/>
                    </a:lnTo>
                    <a:lnTo>
                      <a:pt x="260" y="766"/>
                    </a:lnTo>
                    <a:lnTo>
                      <a:pt x="293" y="752"/>
                    </a:lnTo>
                    <a:lnTo>
                      <a:pt x="293" y="792"/>
                    </a:lnTo>
                    <a:lnTo>
                      <a:pt x="287" y="825"/>
                    </a:lnTo>
                    <a:lnTo>
                      <a:pt x="340" y="819"/>
                    </a:lnTo>
                    <a:lnTo>
                      <a:pt x="380" y="825"/>
                    </a:lnTo>
                    <a:lnTo>
                      <a:pt x="400" y="866"/>
                    </a:lnTo>
                    <a:lnTo>
                      <a:pt x="413" y="932"/>
                    </a:lnTo>
                    <a:lnTo>
                      <a:pt x="400" y="952"/>
                    </a:lnTo>
                    <a:lnTo>
                      <a:pt x="400" y="965"/>
                    </a:lnTo>
                    <a:lnTo>
                      <a:pt x="426" y="971"/>
                    </a:lnTo>
                    <a:lnTo>
                      <a:pt x="426" y="992"/>
                    </a:lnTo>
                    <a:lnTo>
                      <a:pt x="433" y="999"/>
                    </a:lnTo>
                    <a:lnTo>
                      <a:pt x="440" y="979"/>
                    </a:lnTo>
                    <a:lnTo>
                      <a:pt x="440" y="971"/>
                    </a:lnTo>
                    <a:lnTo>
                      <a:pt x="486" y="971"/>
                    </a:lnTo>
                    <a:lnTo>
                      <a:pt x="447" y="939"/>
                    </a:lnTo>
                    <a:lnTo>
                      <a:pt x="467" y="932"/>
                    </a:lnTo>
                    <a:lnTo>
                      <a:pt x="533" y="939"/>
                    </a:lnTo>
                    <a:lnTo>
                      <a:pt x="546" y="965"/>
                    </a:lnTo>
                    <a:lnTo>
                      <a:pt x="533" y="992"/>
                    </a:lnTo>
                    <a:lnTo>
                      <a:pt x="526" y="1018"/>
                    </a:lnTo>
                    <a:lnTo>
                      <a:pt x="540" y="1031"/>
                    </a:lnTo>
                    <a:lnTo>
                      <a:pt x="580" y="1025"/>
                    </a:lnTo>
                    <a:lnTo>
                      <a:pt x="593" y="1052"/>
                    </a:lnTo>
                    <a:lnTo>
                      <a:pt x="613" y="1025"/>
                    </a:lnTo>
                    <a:lnTo>
                      <a:pt x="619" y="986"/>
                    </a:lnTo>
                    <a:lnTo>
                      <a:pt x="626" y="971"/>
                    </a:lnTo>
                    <a:lnTo>
                      <a:pt x="686" y="992"/>
                    </a:lnTo>
                    <a:lnTo>
                      <a:pt x="759" y="1025"/>
                    </a:lnTo>
                    <a:lnTo>
                      <a:pt x="753" y="1085"/>
                    </a:lnTo>
                    <a:lnTo>
                      <a:pt x="786" y="1131"/>
                    </a:lnTo>
                    <a:lnTo>
                      <a:pt x="773" y="1158"/>
                    </a:lnTo>
                    <a:lnTo>
                      <a:pt x="786" y="1198"/>
                    </a:lnTo>
                    <a:lnTo>
                      <a:pt x="799" y="1238"/>
                    </a:lnTo>
                    <a:lnTo>
                      <a:pt x="799" y="1245"/>
                    </a:lnTo>
                    <a:lnTo>
                      <a:pt x="806" y="1258"/>
                    </a:lnTo>
                    <a:lnTo>
                      <a:pt x="879" y="1245"/>
                    </a:lnTo>
                    <a:lnTo>
                      <a:pt x="899" y="1258"/>
                    </a:lnTo>
                    <a:lnTo>
                      <a:pt x="952" y="1258"/>
                    </a:lnTo>
                    <a:lnTo>
                      <a:pt x="972" y="1245"/>
                    </a:lnTo>
                    <a:lnTo>
                      <a:pt x="965" y="1251"/>
                    </a:lnTo>
                    <a:lnTo>
                      <a:pt x="965" y="1258"/>
                    </a:lnTo>
                    <a:lnTo>
                      <a:pt x="965" y="1298"/>
                    </a:lnTo>
                    <a:lnTo>
                      <a:pt x="946" y="1331"/>
                    </a:lnTo>
                    <a:lnTo>
                      <a:pt x="972" y="1351"/>
                    </a:lnTo>
                    <a:lnTo>
                      <a:pt x="1012" y="1345"/>
                    </a:lnTo>
                    <a:lnTo>
                      <a:pt x="1019" y="1337"/>
                    </a:lnTo>
                    <a:lnTo>
                      <a:pt x="1038" y="1318"/>
                    </a:lnTo>
                    <a:lnTo>
                      <a:pt x="1052" y="1271"/>
                    </a:lnTo>
                    <a:lnTo>
                      <a:pt x="1059" y="1258"/>
                    </a:lnTo>
                    <a:lnTo>
                      <a:pt x="1092" y="1278"/>
                    </a:lnTo>
                    <a:lnTo>
                      <a:pt x="1112" y="1285"/>
                    </a:lnTo>
                    <a:lnTo>
                      <a:pt x="1105" y="1331"/>
                    </a:lnTo>
                    <a:lnTo>
                      <a:pt x="1119" y="1331"/>
                    </a:lnTo>
                    <a:lnTo>
                      <a:pt x="1152" y="1351"/>
                    </a:lnTo>
                    <a:lnTo>
                      <a:pt x="1165" y="1365"/>
                    </a:lnTo>
                    <a:lnTo>
                      <a:pt x="1165" y="1405"/>
                    </a:lnTo>
                    <a:lnTo>
                      <a:pt x="1172" y="1418"/>
                    </a:lnTo>
                    <a:lnTo>
                      <a:pt x="1179" y="1424"/>
                    </a:lnTo>
                    <a:lnTo>
                      <a:pt x="1172" y="1431"/>
                    </a:lnTo>
                    <a:lnTo>
                      <a:pt x="1145" y="1464"/>
                    </a:lnTo>
                    <a:lnTo>
                      <a:pt x="1165" y="1484"/>
                    </a:lnTo>
                    <a:lnTo>
                      <a:pt x="1165" y="1504"/>
                    </a:lnTo>
                    <a:lnTo>
                      <a:pt x="1185" y="1524"/>
                    </a:lnTo>
                    <a:lnTo>
                      <a:pt x="1185" y="1570"/>
                    </a:lnTo>
                    <a:lnTo>
                      <a:pt x="1185" y="1598"/>
                    </a:lnTo>
                    <a:lnTo>
                      <a:pt x="1198" y="1657"/>
                    </a:lnTo>
                    <a:lnTo>
                      <a:pt x="1218" y="1657"/>
                    </a:lnTo>
                    <a:lnTo>
                      <a:pt x="1252" y="1637"/>
                    </a:lnTo>
                    <a:lnTo>
                      <a:pt x="1278" y="1630"/>
                    </a:lnTo>
                    <a:lnTo>
                      <a:pt x="1291" y="1637"/>
                    </a:lnTo>
                    <a:lnTo>
                      <a:pt x="1338" y="1644"/>
                    </a:lnTo>
                    <a:lnTo>
                      <a:pt x="1365" y="1651"/>
                    </a:lnTo>
                    <a:lnTo>
                      <a:pt x="1385" y="1651"/>
                    </a:lnTo>
                    <a:lnTo>
                      <a:pt x="1438" y="1637"/>
                    </a:lnTo>
                    <a:lnTo>
                      <a:pt x="1464" y="1617"/>
                    </a:lnTo>
                    <a:lnTo>
                      <a:pt x="1504" y="1598"/>
                    </a:lnTo>
                    <a:lnTo>
                      <a:pt x="1504" y="1570"/>
                    </a:lnTo>
                    <a:lnTo>
                      <a:pt x="1504" y="1551"/>
                    </a:lnTo>
                    <a:lnTo>
                      <a:pt x="1511" y="1551"/>
                    </a:lnTo>
                    <a:lnTo>
                      <a:pt x="1518" y="1531"/>
                    </a:lnTo>
                    <a:lnTo>
                      <a:pt x="1538" y="1531"/>
                    </a:lnTo>
                    <a:lnTo>
                      <a:pt x="1551" y="1551"/>
                    </a:lnTo>
                    <a:lnTo>
                      <a:pt x="1564" y="1551"/>
                    </a:lnTo>
                    <a:lnTo>
                      <a:pt x="1571" y="1570"/>
                    </a:lnTo>
                    <a:lnTo>
                      <a:pt x="1577" y="1577"/>
                    </a:lnTo>
                    <a:lnTo>
                      <a:pt x="1598" y="1584"/>
                    </a:lnTo>
                    <a:lnTo>
                      <a:pt x="1637" y="1611"/>
                    </a:lnTo>
                    <a:lnTo>
                      <a:pt x="1644" y="1611"/>
                    </a:lnTo>
                    <a:lnTo>
                      <a:pt x="1664" y="1657"/>
                    </a:lnTo>
                    <a:lnTo>
                      <a:pt x="1684" y="1657"/>
                    </a:lnTo>
                    <a:lnTo>
                      <a:pt x="1691" y="1644"/>
                    </a:lnTo>
                    <a:lnTo>
                      <a:pt x="1724" y="1630"/>
                    </a:lnTo>
                    <a:lnTo>
                      <a:pt x="1764" y="1624"/>
                    </a:lnTo>
                    <a:lnTo>
                      <a:pt x="1770" y="1624"/>
                    </a:lnTo>
                    <a:lnTo>
                      <a:pt x="1804" y="1611"/>
                    </a:lnTo>
                    <a:lnTo>
                      <a:pt x="1817" y="1598"/>
                    </a:lnTo>
                    <a:lnTo>
                      <a:pt x="1830" y="1584"/>
                    </a:lnTo>
                    <a:lnTo>
                      <a:pt x="1851" y="1624"/>
                    </a:lnTo>
                    <a:lnTo>
                      <a:pt x="1877" y="1630"/>
                    </a:lnTo>
                    <a:lnTo>
                      <a:pt x="1877" y="1657"/>
                    </a:lnTo>
                    <a:lnTo>
                      <a:pt x="1877" y="1690"/>
                    </a:lnTo>
                    <a:lnTo>
                      <a:pt x="1937" y="1671"/>
                    </a:lnTo>
                    <a:lnTo>
                      <a:pt x="1956" y="1711"/>
                    </a:lnTo>
                    <a:lnTo>
                      <a:pt x="2043" y="1671"/>
                    </a:lnTo>
                    <a:lnTo>
                      <a:pt x="2070" y="1664"/>
                    </a:lnTo>
                    <a:lnTo>
                      <a:pt x="2083" y="1671"/>
                    </a:lnTo>
                    <a:lnTo>
                      <a:pt x="2097" y="1664"/>
                    </a:lnTo>
                    <a:lnTo>
                      <a:pt x="2103" y="1657"/>
                    </a:lnTo>
                    <a:lnTo>
                      <a:pt x="2097" y="1651"/>
                    </a:lnTo>
                    <a:lnTo>
                      <a:pt x="2090" y="1651"/>
                    </a:lnTo>
                    <a:lnTo>
                      <a:pt x="2083" y="1637"/>
                    </a:lnTo>
                    <a:lnTo>
                      <a:pt x="2076" y="1644"/>
                    </a:lnTo>
                    <a:lnTo>
                      <a:pt x="2063" y="1644"/>
                    </a:lnTo>
                    <a:lnTo>
                      <a:pt x="2050" y="1637"/>
                    </a:lnTo>
                    <a:lnTo>
                      <a:pt x="2023" y="1617"/>
                    </a:lnTo>
                    <a:lnTo>
                      <a:pt x="2016" y="1611"/>
                    </a:lnTo>
                    <a:lnTo>
                      <a:pt x="2016" y="1617"/>
                    </a:lnTo>
                    <a:lnTo>
                      <a:pt x="2010" y="1617"/>
                    </a:lnTo>
                    <a:lnTo>
                      <a:pt x="2003" y="1617"/>
                    </a:lnTo>
                    <a:lnTo>
                      <a:pt x="2010" y="1624"/>
                    </a:lnTo>
                    <a:lnTo>
                      <a:pt x="2003" y="1630"/>
                    </a:lnTo>
                    <a:lnTo>
                      <a:pt x="1997" y="1630"/>
                    </a:lnTo>
                    <a:lnTo>
                      <a:pt x="1984" y="1630"/>
                    </a:lnTo>
                    <a:lnTo>
                      <a:pt x="1971" y="1630"/>
                    </a:lnTo>
                    <a:lnTo>
                      <a:pt x="1977" y="1604"/>
                    </a:lnTo>
                    <a:lnTo>
                      <a:pt x="1971" y="1584"/>
                    </a:lnTo>
                    <a:lnTo>
                      <a:pt x="1964" y="1584"/>
                    </a:lnTo>
                    <a:lnTo>
                      <a:pt x="1956" y="1584"/>
                    </a:lnTo>
                    <a:lnTo>
                      <a:pt x="1930" y="1584"/>
                    </a:lnTo>
                    <a:lnTo>
                      <a:pt x="1924" y="1557"/>
                    </a:lnTo>
                    <a:lnTo>
                      <a:pt x="1924" y="1544"/>
                    </a:lnTo>
                    <a:lnTo>
                      <a:pt x="1917" y="1538"/>
                    </a:lnTo>
                    <a:lnTo>
                      <a:pt x="1904" y="1497"/>
                    </a:lnTo>
                    <a:lnTo>
                      <a:pt x="1890" y="1371"/>
                    </a:lnTo>
                    <a:lnTo>
                      <a:pt x="1883" y="1245"/>
                    </a:lnTo>
                    <a:lnTo>
                      <a:pt x="1890" y="1204"/>
                    </a:lnTo>
                    <a:lnTo>
                      <a:pt x="1911" y="1151"/>
                    </a:lnTo>
                    <a:lnTo>
                      <a:pt x="1930" y="1098"/>
                    </a:lnTo>
                    <a:lnTo>
                      <a:pt x="1964" y="1052"/>
                    </a:lnTo>
                    <a:lnTo>
                      <a:pt x="1977" y="1025"/>
                    </a:lnTo>
                    <a:lnTo>
                      <a:pt x="2016" y="992"/>
                    </a:lnTo>
                    <a:lnTo>
                      <a:pt x="2037" y="979"/>
                    </a:lnTo>
                    <a:lnTo>
                      <a:pt x="2070" y="971"/>
                    </a:lnTo>
                    <a:lnTo>
                      <a:pt x="2083" y="971"/>
                    </a:lnTo>
                    <a:lnTo>
                      <a:pt x="2097" y="986"/>
                    </a:lnTo>
                    <a:lnTo>
                      <a:pt x="2110" y="992"/>
                    </a:lnTo>
                    <a:lnTo>
                      <a:pt x="2116" y="999"/>
                    </a:lnTo>
                    <a:lnTo>
                      <a:pt x="2116" y="1005"/>
                    </a:lnTo>
                    <a:lnTo>
                      <a:pt x="2110" y="1005"/>
                    </a:lnTo>
                    <a:lnTo>
                      <a:pt x="2110" y="1012"/>
                    </a:lnTo>
                    <a:lnTo>
                      <a:pt x="2116" y="1012"/>
                    </a:lnTo>
                    <a:lnTo>
                      <a:pt x="2116" y="1025"/>
                    </a:lnTo>
                    <a:lnTo>
                      <a:pt x="2110" y="1025"/>
                    </a:lnTo>
                    <a:lnTo>
                      <a:pt x="2103" y="1025"/>
                    </a:lnTo>
                    <a:lnTo>
                      <a:pt x="2103" y="1031"/>
                    </a:lnTo>
                    <a:lnTo>
                      <a:pt x="2116" y="1031"/>
                    </a:lnTo>
                    <a:lnTo>
                      <a:pt x="2116" y="1039"/>
                    </a:lnTo>
                    <a:lnTo>
                      <a:pt x="2123" y="1045"/>
                    </a:lnTo>
                    <a:lnTo>
                      <a:pt x="2123" y="1052"/>
                    </a:lnTo>
                    <a:lnTo>
                      <a:pt x="2150" y="1052"/>
                    </a:lnTo>
                    <a:lnTo>
                      <a:pt x="2163" y="1045"/>
                    </a:lnTo>
                    <a:lnTo>
                      <a:pt x="2170" y="1065"/>
                    </a:lnTo>
                    <a:lnTo>
                      <a:pt x="2189" y="1072"/>
                    </a:lnTo>
                    <a:lnTo>
                      <a:pt x="2210" y="1078"/>
                    </a:lnTo>
                    <a:lnTo>
                      <a:pt x="2203" y="1085"/>
                    </a:lnTo>
                    <a:lnTo>
                      <a:pt x="2230" y="1098"/>
                    </a:lnTo>
                    <a:lnTo>
                      <a:pt x="2243" y="1112"/>
                    </a:lnTo>
                    <a:lnTo>
                      <a:pt x="2249" y="1098"/>
                    </a:lnTo>
                    <a:lnTo>
                      <a:pt x="2262" y="1085"/>
                    </a:lnTo>
                    <a:lnTo>
                      <a:pt x="2262" y="1078"/>
                    </a:lnTo>
                    <a:lnTo>
                      <a:pt x="2277" y="1078"/>
                    </a:lnTo>
                    <a:lnTo>
                      <a:pt x="2270" y="1065"/>
                    </a:lnTo>
                    <a:lnTo>
                      <a:pt x="2277" y="1059"/>
                    </a:lnTo>
                    <a:lnTo>
                      <a:pt x="2270" y="1039"/>
                    </a:lnTo>
                    <a:lnTo>
                      <a:pt x="2277" y="1025"/>
                    </a:lnTo>
                    <a:lnTo>
                      <a:pt x="2303" y="1045"/>
                    </a:lnTo>
                    <a:lnTo>
                      <a:pt x="2309" y="1031"/>
                    </a:lnTo>
                    <a:lnTo>
                      <a:pt x="2322" y="1039"/>
                    </a:lnTo>
                    <a:lnTo>
                      <a:pt x="2336" y="1065"/>
                    </a:lnTo>
                    <a:lnTo>
                      <a:pt x="2363" y="1085"/>
                    </a:lnTo>
                    <a:lnTo>
                      <a:pt x="2382" y="1091"/>
                    </a:lnTo>
                    <a:lnTo>
                      <a:pt x="2389" y="1085"/>
                    </a:lnTo>
                    <a:lnTo>
                      <a:pt x="2396" y="1065"/>
                    </a:lnTo>
                    <a:lnTo>
                      <a:pt x="2389" y="1059"/>
                    </a:lnTo>
                    <a:lnTo>
                      <a:pt x="2376" y="1059"/>
                    </a:lnTo>
                    <a:lnTo>
                      <a:pt x="2363" y="1059"/>
                    </a:lnTo>
                    <a:lnTo>
                      <a:pt x="2356" y="1052"/>
                    </a:lnTo>
                    <a:lnTo>
                      <a:pt x="2363" y="1045"/>
                    </a:lnTo>
                    <a:lnTo>
                      <a:pt x="2363" y="1018"/>
                    </a:lnTo>
                    <a:lnTo>
                      <a:pt x="2369" y="1025"/>
                    </a:lnTo>
                    <a:lnTo>
                      <a:pt x="2389" y="1025"/>
                    </a:lnTo>
                    <a:lnTo>
                      <a:pt x="2409" y="1018"/>
                    </a:lnTo>
                    <a:lnTo>
                      <a:pt x="2436" y="1018"/>
                    </a:lnTo>
                    <a:lnTo>
                      <a:pt x="2449" y="1012"/>
                    </a:lnTo>
                    <a:lnTo>
                      <a:pt x="2449" y="999"/>
                    </a:lnTo>
                    <a:lnTo>
                      <a:pt x="2469" y="958"/>
                    </a:lnTo>
                    <a:lnTo>
                      <a:pt x="2463" y="939"/>
                    </a:lnTo>
                    <a:lnTo>
                      <a:pt x="2456" y="932"/>
                    </a:lnTo>
                    <a:lnTo>
                      <a:pt x="2449" y="926"/>
                    </a:lnTo>
                    <a:lnTo>
                      <a:pt x="2436" y="898"/>
                    </a:lnTo>
                    <a:lnTo>
                      <a:pt x="2442" y="892"/>
                    </a:lnTo>
                    <a:lnTo>
                      <a:pt x="2442" y="885"/>
                    </a:lnTo>
                    <a:lnTo>
                      <a:pt x="2436" y="879"/>
                    </a:lnTo>
                    <a:lnTo>
                      <a:pt x="2436" y="872"/>
                    </a:lnTo>
                    <a:lnTo>
                      <a:pt x="2449" y="866"/>
                    </a:lnTo>
                    <a:lnTo>
                      <a:pt x="2463" y="872"/>
                    </a:lnTo>
                    <a:lnTo>
                      <a:pt x="2482" y="885"/>
                    </a:lnTo>
                    <a:lnTo>
                      <a:pt x="2489" y="892"/>
                    </a:lnTo>
                    <a:lnTo>
                      <a:pt x="2489" y="885"/>
                    </a:lnTo>
                    <a:lnTo>
                      <a:pt x="2502" y="885"/>
                    </a:lnTo>
                    <a:lnTo>
                      <a:pt x="2502" y="872"/>
                    </a:lnTo>
                    <a:lnTo>
                      <a:pt x="2495" y="852"/>
                    </a:lnTo>
                    <a:lnTo>
                      <a:pt x="2482" y="852"/>
                    </a:lnTo>
                    <a:lnTo>
                      <a:pt x="2469" y="839"/>
                    </a:lnTo>
                    <a:lnTo>
                      <a:pt x="2476" y="832"/>
                    </a:lnTo>
                    <a:lnTo>
                      <a:pt x="2482" y="819"/>
                    </a:lnTo>
                    <a:lnTo>
                      <a:pt x="2476" y="812"/>
                    </a:lnTo>
                    <a:lnTo>
                      <a:pt x="2482" y="799"/>
                    </a:lnTo>
                    <a:lnTo>
                      <a:pt x="2469" y="799"/>
                    </a:lnTo>
                    <a:lnTo>
                      <a:pt x="2476" y="785"/>
                    </a:lnTo>
                    <a:lnTo>
                      <a:pt x="2489" y="779"/>
                    </a:lnTo>
                    <a:lnTo>
                      <a:pt x="2495" y="785"/>
                    </a:lnTo>
                    <a:lnTo>
                      <a:pt x="2509" y="792"/>
                    </a:lnTo>
                    <a:lnTo>
                      <a:pt x="2509" y="779"/>
                    </a:lnTo>
                    <a:lnTo>
                      <a:pt x="2523" y="766"/>
                    </a:lnTo>
                    <a:lnTo>
                      <a:pt x="2536" y="759"/>
                    </a:lnTo>
                    <a:lnTo>
                      <a:pt x="2536" y="752"/>
                    </a:lnTo>
                    <a:lnTo>
                      <a:pt x="2555" y="746"/>
                    </a:lnTo>
                    <a:lnTo>
                      <a:pt x="2549" y="732"/>
                    </a:lnTo>
                    <a:lnTo>
                      <a:pt x="2569" y="746"/>
                    </a:lnTo>
                    <a:lnTo>
                      <a:pt x="2562" y="732"/>
                    </a:lnTo>
                    <a:lnTo>
                      <a:pt x="2583" y="725"/>
                    </a:lnTo>
                    <a:lnTo>
                      <a:pt x="2576" y="719"/>
                    </a:lnTo>
                    <a:lnTo>
                      <a:pt x="2549" y="699"/>
                    </a:lnTo>
                    <a:lnTo>
                      <a:pt x="2549" y="719"/>
                    </a:lnTo>
                    <a:lnTo>
                      <a:pt x="2536" y="706"/>
                    </a:lnTo>
                    <a:lnTo>
                      <a:pt x="2536" y="693"/>
                    </a:lnTo>
                    <a:lnTo>
                      <a:pt x="2529" y="693"/>
                    </a:lnTo>
                    <a:lnTo>
                      <a:pt x="2529" y="699"/>
                    </a:lnTo>
                    <a:lnTo>
                      <a:pt x="2489" y="680"/>
                    </a:lnTo>
                    <a:lnTo>
                      <a:pt x="2482" y="686"/>
                    </a:lnTo>
                    <a:lnTo>
                      <a:pt x="2476" y="680"/>
                    </a:lnTo>
                    <a:lnTo>
                      <a:pt x="2463" y="693"/>
                    </a:lnTo>
                    <a:lnTo>
                      <a:pt x="2463" y="665"/>
                    </a:lnTo>
                    <a:lnTo>
                      <a:pt x="2449" y="665"/>
                    </a:lnTo>
                    <a:lnTo>
                      <a:pt x="2442" y="659"/>
                    </a:lnTo>
                    <a:lnTo>
                      <a:pt x="2436" y="652"/>
                    </a:lnTo>
                    <a:lnTo>
                      <a:pt x="2389" y="633"/>
                    </a:lnTo>
                    <a:lnTo>
                      <a:pt x="2382" y="633"/>
                    </a:lnTo>
                    <a:lnTo>
                      <a:pt x="2382" y="646"/>
                    </a:lnTo>
                    <a:lnTo>
                      <a:pt x="2376" y="652"/>
                    </a:lnTo>
                    <a:lnTo>
                      <a:pt x="2376" y="659"/>
                    </a:lnTo>
                    <a:lnTo>
                      <a:pt x="2356" y="659"/>
                    </a:lnTo>
                    <a:lnTo>
                      <a:pt x="2350" y="659"/>
                    </a:lnTo>
                    <a:lnTo>
                      <a:pt x="2350" y="673"/>
                    </a:lnTo>
                    <a:lnTo>
                      <a:pt x="2343" y="673"/>
                    </a:lnTo>
                    <a:lnTo>
                      <a:pt x="2330" y="646"/>
                    </a:lnTo>
                    <a:lnTo>
                      <a:pt x="2316" y="652"/>
                    </a:lnTo>
                    <a:lnTo>
                      <a:pt x="2316" y="639"/>
                    </a:lnTo>
                    <a:lnTo>
                      <a:pt x="2303" y="620"/>
                    </a:lnTo>
                    <a:lnTo>
                      <a:pt x="2303" y="599"/>
                    </a:lnTo>
                    <a:lnTo>
                      <a:pt x="2290" y="592"/>
                    </a:lnTo>
                    <a:lnTo>
                      <a:pt x="2283" y="586"/>
                    </a:lnTo>
                    <a:lnTo>
                      <a:pt x="2270" y="579"/>
                    </a:lnTo>
                    <a:lnTo>
                      <a:pt x="2256" y="592"/>
                    </a:lnTo>
                    <a:lnTo>
                      <a:pt x="2230" y="592"/>
                    </a:lnTo>
                    <a:lnTo>
                      <a:pt x="2217" y="599"/>
                    </a:lnTo>
                    <a:lnTo>
                      <a:pt x="2210" y="613"/>
                    </a:lnTo>
                    <a:lnTo>
                      <a:pt x="2210" y="606"/>
                    </a:lnTo>
                    <a:lnTo>
                      <a:pt x="2196" y="606"/>
                    </a:lnTo>
                    <a:lnTo>
                      <a:pt x="2189" y="606"/>
                    </a:lnTo>
                    <a:lnTo>
                      <a:pt x="2176" y="626"/>
                    </a:lnTo>
                    <a:lnTo>
                      <a:pt x="2183" y="626"/>
                    </a:lnTo>
                    <a:lnTo>
                      <a:pt x="2189" y="626"/>
                    </a:lnTo>
                    <a:lnTo>
                      <a:pt x="2189" y="633"/>
                    </a:lnTo>
                    <a:lnTo>
                      <a:pt x="2183" y="646"/>
                    </a:lnTo>
                    <a:lnTo>
                      <a:pt x="2170" y="652"/>
                    </a:lnTo>
                    <a:lnTo>
                      <a:pt x="2130" y="620"/>
                    </a:lnTo>
                    <a:lnTo>
                      <a:pt x="2136" y="586"/>
                    </a:lnTo>
                    <a:lnTo>
                      <a:pt x="2136" y="579"/>
                    </a:lnTo>
                    <a:lnTo>
                      <a:pt x="2130" y="579"/>
                    </a:lnTo>
                    <a:lnTo>
                      <a:pt x="2130" y="586"/>
                    </a:lnTo>
                    <a:lnTo>
                      <a:pt x="2123" y="586"/>
                    </a:lnTo>
                    <a:lnTo>
                      <a:pt x="2116" y="579"/>
                    </a:lnTo>
                    <a:lnTo>
                      <a:pt x="2123" y="573"/>
                    </a:lnTo>
                    <a:lnTo>
                      <a:pt x="2116" y="573"/>
                    </a:lnTo>
                    <a:lnTo>
                      <a:pt x="2110" y="573"/>
                    </a:lnTo>
                    <a:lnTo>
                      <a:pt x="2103" y="566"/>
                    </a:lnTo>
                    <a:lnTo>
                      <a:pt x="2097" y="566"/>
                    </a:lnTo>
                    <a:lnTo>
                      <a:pt x="2083" y="553"/>
                    </a:lnTo>
                    <a:lnTo>
                      <a:pt x="2070" y="546"/>
                    </a:lnTo>
                    <a:lnTo>
                      <a:pt x="2063" y="533"/>
                    </a:lnTo>
                    <a:lnTo>
                      <a:pt x="2063" y="513"/>
                    </a:lnTo>
                    <a:lnTo>
                      <a:pt x="2063" y="493"/>
                    </a:lnTo>
                    <a:lnTo>
                      <a:pt x="2063" y="479"/>
                    </a:lnTo>
                    <a:lnTo>
                      <a:pt x="2057" y="479"/>
                    </a:lnTo>
                    <a:lnTo>
                      <a:pt x="2057" y="486"/>
                    </a:lnTo>
                    <a:lnTo>
                      <a:pt x="2050" y="493"/>
                    </a:lnTo>
                    <a:lnTo>
                      <a:pt x="2043" y="493"/>
                    </a:lnTo>
                    <a:lnTo>
                      <a:pt x="2043" y="473"/>
                    </a:lnTo>
                    <a:lnTo>
                      <a:pt x="2037" y="453"/>
                    </a:lnTo>
                    <a:lnTo>
                      <a:pt x="2057" y="433"/>
                    </a:lnTo>
                    <a:lnTo>
                      <a:pt x="2070" y="413"/>
                    </a:lnTo>
                    <a:lnTo>
                      <a:pt x="2063" y="413"/>
                    </a:lnTo>
                    <a:lnTo>
                      <a:pt x="2050" y="406"/>
                    </a:lnTo>
                    <a:lnTo>
                      <a:pt x="2023" y="400"/>
                    </a:lnTo>
                    <a:lnTo>
                      <a:pt x="2037" y="380"/>
                    </a:lnTo>
                    <a:lnTo>
                      <a:pt x="2063" y="359"/>
                    </a:lnTo>
                    <a:lnTo>
                      <a:pt x="2057" y="346"/>
                    </a:lnTo>
                    <a:lnTo>
                      <a:pt x="2037" y="346"/>
                    </a:lnTo>
                    <a:lnTo>
                      <a:pt x="2057" y="314"/>
                    </a:lnTo>
                    <a:lnTo>
                      <a:pt x="2063" y="300"/>
                    </a:lnTo>
                    <a:lnTo>
                      <a:pt x="2076" y="293"/>
                    </a:lnTo>
                    <a:lnTo>
                      <a:pt x="2076" y="273"/>
                    </a:lnTo>
                    <a:lnTo>
                      <a:pt x="2070" y="273"/>
                    </a:lnTo>
                    <a:lnTo>
                      <a:pt x="2076" y="254"/>
                    </a:lnTo>
                    <a:lnTo>
                      <a:pt x="2050" y="240"/>
                    </a:lnTo>
                    <a:lnTo>
                      <a:pt x="2057" y="227"/>
                    </a:lnTo>
                    <a:lnTo>
                      <a:pt x="2076" y="227"/>
                    </a:lnTo>
                    <a:lnTo>
                      <a:pt x="2097" y="213"/>
                    </a:lnTo>
                    <a:lnTo>
                      <a:pt x="2090" y="207"/>
                    </a:lnTo>
                    <a:lnTo>
                      <a:pt x="2057" y="207"/>
                    </a:lnTo>
                    <a:lnTo>
                      <a:pt x="2037" y="213"/>
                    </a:lnTo>
                    <a:lnTo>
                      <a:pt x="2010" y="213"/>
                    </a:lnTo>
                    <a:lnTo>
                      <a:pt x="1990" y="213"/>
                    </a:lnTo>
                    <a:lnTo>
                      <a:pt x="1930" y="207"/>
                    </a:lnTo>
                    <a:lnTo>
                      <a:pt x="1911" y="200"/>
                    </a:lnTo>
                    <a:lnTo>
                      <a:pt x="1877" y="207"/>
                    </a:lnTo>
                    <a:lnTo>
                      <a:pt x="1857" y="233"/>
                    </a:lnTo>
                    <a:lnTo>
                      <a:pt x="1857" y="247"/>
                    </a:lnTo>
                    <a:lnTo>
                      <a:pt x="1817" y="254"/>
                    </a:lnTo>
                    <a:lnTo>
                      <a:pt x="1804" y="254"/>
                    </a:lnTo>
                    <a:lnTo>
                      <a:pt x="1770" y="213"/>
                    </a:lnTo>
                    <a:lnTo>
                      <a:pt x="1757" y="207"/>
                    </a:lnTo>
                    <a:lnTo>
                      <a:pt x="1744" y="187"/>
                    </a:lnTo>
                    <a:lnTo>
                      <a:pt x="1724" y="167"/>
                    </a:lnTo>
                    <a:lnTo>
                      <a:pt x="1684" y="127"/>
                    </a:lnTo>
                    <a:lnTo>
                      <a:pt x="1671" y="87"/>
                    </a:lnTo>
                    <a:lnTo>
                      <a:pt x="1650" y="34"/>
                    </a:lnTo>
                    <a:lnTo>
                      <a:pt x="1624" y="34"/>
                    </a:lnTo>
                    <a:lnTo>
                      <a:pt x="1591" y="47"/>
                    </a:lnTo>
                    <a:lnTo>
                      <a:pt x="1564" y="67"/>
                    </a:lnTo>
                    <a:lnTo>
                      <a:pt x="1524" y="47"/>
                    </a:lnTo>
                    <a:lnTo>
                      <a:pt x="1485" y="27"/>
                    </a:lnTo>
                    <a:lnTo>
                      <a:pt x="1451" y="60"/>
                    </a:lnTo>
                    <a:lnTo>
                      <a:pt x="1411" y="74"/>
                    </a:lnTo>
                    <a:lnTo>
                      <a:pt x="1365" y="21"/>
                    </a:lnTo>
                    <a:lnTo>
                      <a:pt x="1344" y="0"/>
                    </a:lnTo>
                    <a:close/>
                    <a:moveTo>
                      <a:pt x="2495" y="852"/>
                    </a:moveTo>
                    <a:lnTo>
                      <a:pt x="2502" y="832"/>
                    </a:lnTo>
                    <a:lnTo>
                      <a:pt x="2495" y="832"/>
                    </a:lnTo>
                    <a:lnTo>
                      <a:pt x="2489" y="845"/>
                    </a:lnTo>
                    <a:lnTo>
                      <a:pt x="2495" y="852"/>
                    </a:lnTo>
                    <a:close/>
                    <a:moveTo>
                      <a:pt x="2003" y="1617"/>
                    </a:moveTo>
                    <a:lnTo>
                      <a:pt x="2003" y="1611"/>
                    </a:lnTo>
                    <a:lnTo>
                      <a:pt x="1997" y="1617"/>
                    </a:lnTo>
                    <a:lnTo>
                      <a:pt x="2003" y="1617"/>
                    </a:lnTo>
                    <a:close/>
                    <a:moveTo>
                      <a:pt x="2316" y="626"/>
                    </a:moveTo>
                    <a:lnTo>
                      <a:pt x="2316" y="633"/>
                    </a:lnTo>
                    <a:lnTo>
                      <a:pt x="2322" y="633"/>
                    </a:lnTo>
                    <a:lnTo>
                      <a:pt x="2316" y="626"/>
                    </a:lnTo>
                    <a:close/>
                    <a:moveTo>
                      <a:pt x="2576" y="706"/>
                    </a:moveTo>
                    <a:lnTo>
                      <a:pt x="2583" y="712"/>
                    </a:lnTo>
                    <a:lnTo>
                      <a:pt x="2583" y="706"/>
                    </a:lnTo>
                    <a:lnTo>
                      <a:pt x="2576" y="706"/>
                    </a:lnTo>
                    <a:close/>
                    <a:moveTo>
                      <a:pt x="2615" y="719"/>
                    </a:moveTo>
                    <a:lnTo>
                      <a:pt x="2615" y="725"/>
                    </a:lnTo>
                    <a:lnTo>
                      <a:pt x="2615" y="719"/>
                    </a:lnTo>
                    <a:close/>
                    <a:moveTo>
                      <a:pt x="2536" y="845"/>
                    </a:moveTo>
                    <a:lnTo>
                      <a:pt x="2542" y="845"/>
                    </a:lnTo>
                    <a:lnTo>
                      <a:pt x="2536" y="84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6" name="GARROTXA">
                <a:extLst>
                  <a:ext uri="{FF2B5EF4-FFF2-40B4-BE49-F238E27FC236}">
                    <a16:creationId xmlns:a16="http://schemas.microsoft.com/office/drawing/2014/main" id="{4C3A872B-BCCA-494C-AA8D-A2DF5BB5A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522809" y="3647180"/>
                <a:ext cx="412131" cy="392145"/>
              </a:xfrm>
              <a:custGeom>
                <a:avLst/>
                <a:gdLst>
                  <a:gd name="T0" fmla="*/ 2147483647 w 58"/>
                  <a:gd name="T1" fmla="*/ 878339546 h 56"/>
                  <a:gd name="T2" fmla="*/ 2147483647 w 58"/>
                  <a:gd name="T3" fmla="*/ 1580997584 h 56"/>
                  <a:gd name="T4" fmla="*/ 2147483647 w 58"/>
                  <a:gd name="T5" fmla="*/ 1580997584 h 56"/>
                  <a:gd name="T6" fmla="*/ 2147483647 w 58"/>
                  <a:gd name="T7" fmla="*/ 1405329758 h 56"/>
                  <a:gd name="T8" fmla="*/ 2027269716 w 58"/>
                  <a:gd name="T9" fmla="*/ 1405329758 h 56"/>
                  <a:gd name="T10" fmla="*/ 1559430352 w 58"/>
                  <a:gd name="T11" fmla="*/ 1580997584 h 56"/>
                  <a:gd name="T12" fmla="*/ 935665856 w 58"/>
                  <a:gd name="T13" fmla="*/ 2147483647 h 56"/>
                  <a:gd name="T14" fmla="*/ 623777172 w 58"/>
                  <a:gd name="T15" fmla="*/ 2147483647 h 56"/>
                  <a:gd name="T16" fmla="*/ 311888586 w 58"/>
                  <a:gd name="T17" fmla="*/ 2147483647 h 56"/>
                  <a:gd name="T18" fmla="*/ 779715176 w 58"/>
                  <a:gd name="T19" fmla="*/ 2147483647 h 56"/>
                  <a:gd name="T20" fmla="*/ 155938053 w 58"/>
                  <a:gd name="T21" fmla="*/ 2147483647 h 56"/>
                  <a:gd name="T22" fmla="*/ 623777172 w 58"/>
                  <a:gd name="T23" fmla="*/ 2147483647 h 56"/>
                  <a:gd name="T24" fmla="*/ 1091603860 w 58"/>
                  <a:gd name="T25" fmla="*/ 2147483647 h 56"/>
                  <a:gd name="T26" fmla="*/ 467826687 w 58"/>
                  <a:gd name="T27" fmla="*/ 2147483647 h 56"/>
                  <a:gd name="T28" fmla="*/ 623777172 w 58"/>
                  <a:gd name="T29" fmla="*/ 2147483647 h 56"/>
                  <a:gd name="T30" fmla="*/ 779715176 w 58"/>
                  <a:gd name="T31" fmla="*/ 2147483647 h 56"/>
                  <a:gd name="T32" fmla="*/ 1403492348 w 58"/>
                  <a:gd name="T33" fmla="*/ 2147483647 h 56"/>
                  <a:gd name="T34" fmla="*/ 1403492348 w 58"/>
                  <a:gd name="T35" fmla="*/ 2147483647 h 56"/>
                  <a:gd name="T36" fmla="*/ 1871319231 w 58"/>
                  <a:gd name="T37" fmla="*/ 2147483647 h 56"/>
                  <a:gd name="T38" fmla="*/ 2147483647 w 58"/>
                  <a:gd name="T39" fmla="*/ 2147483647 h 56"/>
                  <a:gd name="T40" fmla="*/ 2147483647 w 58"/>
                  <a:gd name="T41" fmla="*/ 2147483647 h 56"/>
                  <a:gd name="T42" fmla="*/ 2147483647 w 58"/>
                  <a:gd name="T43" fmla="*/ 2147483647 h 56"/>
                  <a:gd name="T44" fmla="*/ 2147483647 w 58"/>
                  <a:gd name="T45" fmla="*/ 2147483647 h 56"/>
                  <a:gd name="T46" fmla="*/ 2147483647 w 58"/>
                  <a:gd name="T47" fmla="*/ 2147483647 h 56"/>
                  <a:gd name="T48" fmla="*/ 2147483647 w 58"/>
                  <a:gd name="T49" fmla="*/ 2147483647 h 56"/>
                  <a:gd name="T50" fmla="*/ 2147483647 w 58"/>
                  <a:gd name="T51" fmla="*/ 2147483647 h 56"/>
                  <a:gd name="T52" fmla="*/ 2147483647 w 58"/>
                  <a:gd name="T53" fmla="*/ 2147483647 h 56"/>
                  <a:gd name="T54" fmla="*/ 2147483647 w 58"/>
                  <a:gd name="T55" fmla="*/ 2147483647 h 56"/>
                  <a:gd name="T56" fmla="*/ 2147483647 w 58"/>
                  <a:gd name="T57" fmla="*/ 2147483647 h 56"/>
                  <a:gd name="T58" fmla="*/ 2147483647 w 58"/>
                  <a:gd name="T59" fmla="*/ 2147483647 h 56"/>
                  <a:gd name="T60" fmla="*/ 2147483647 w 58"/>
                  <a:gd name="T61" fmla="*/ 2147483647 h 56"/>
                  <a:gd name="T62" fmla="*/ 2147483647 w 58"/>
                  <a:gd name="T63" fmla="*/ 2147483647 h 56"/>
                  <a:gd name="T64" fmla="*/ 2147483647 w 58"/>
                  <a:gd name="T65" fmla="*/ 2147483647 h 56"/>
                  <a:gd name="T66" fmla="*/ 2147483647 w 58"/>
                  <a:gd name="T67" fmla="*/ 2147483647 h 56"/>
                  <a:gd name="T68" fmla="*/ 2147483647 w 58"/>
                  <a:gd name="T69" fmla="*/ 2147483647 h 56"/>
                  <a:gd name="T70" fmla="*/ 2147483647 w 58"/>
                  <a:gd name="T71" fmla="*/ 2147483647 h 56"/>
                  <a:gd name="T72" fmla="*/ 2147483647 w 58"/>
                  <a:gd name="T73" fmla="*/ 2147483647 h 56"/>
                  <a:gd name="T74" fmla="*/ 2147483647 w 58"/>
                  <a:gd name="T75" fmla="*/ 2147483647 h 56"/>
                  <a:gd name="T76" fmla="*/ 2147483647 w 58"/>
                  <a:gd name="T77" fmla="*/ 2147483647 h 56"/>
                  <a:gd name="T78" fmla="*/ 2147483647 w 58"/>
                  <a:gd name="T79" fmla="*/ 2147483647 h 56"/>
                  <a:gd name="T80" fmla="*/ 2147483647 w 58"/>
                  <a:gd name="T81" fmla="*/ 2147483647 h 56"/>
                  <a:gd name="T82" fmla="*/ 2147483647 w 58"/>
                  <a:gd name="T83" fmla="*/ 1932333651 h 56"/>
                  <a:gd name="T84" fmla="*/ 2147483647 w 58"/>
                  <a:gd name="T85" fmla="*/ 2147483647 h 56"/>
                  <a:gd name="T86" fmla="*/ 2147483647 w 58"/>
                  <a:gd name="T87" fmla="*/ 2147483647 h 56"/>
                  <a:gd name="T88" fmla="*/ 2147483647 w 58"/>
                  <a:gd name="T89" fmla="*/ 1580997584 h 56"/>
                  <a:gd name="T90" fmla="*/ 2147483647 w 58"/>
                  <a:gd name="T91" fmla="*/ 1054007372 h 56"/>
                  <a:gd name="T92" fmla="*/ 2147483647 w 58"/>
                  <a:gd name="T93" fmla="*/ 702671512 h 56"/>
                  <a:gd name="T94" fmla="*/ 2147483647 w 58"/>
                  <a:gd name="T95" fmla="*/ 351335756 h 56"/>
                  <a:gd name="T96" fmla="*/ 2147483647 w 58"/>
                  <a:gd name="T97" fmla="*/ 0 h 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8"/>
                  <a:gd name="T148" fmla="*/ 0 h 56"/>
                  <a:gd name="T149" fmla="*/ 58 w 58"/>
                  <a:gd name="T150" fmla="*/ 56 h 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8" h="56">
                    <a:moveTo>
                      <a:pt x="25" y="0"/>
                    </a:moveTo>
                    <a:lnTo>
                      <a:pt x="24" y="2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25" y="8"/>
                    </a:lnTo>
                    <a:lnTo>
                      <a:pt x="28" y="8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5" y="30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2" y="33"/>
                    </a:lnTo>
                    <a:lnTo>
                      <a:pt x="3" y="34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9" y="41"/>
                    </a:lnTo>
                    <a:lnTo>
                      <a:pt x="8" y="42"/>
                    </a:lnTo>
                    <a:lnTo>
                      <a:pt x="8" y="43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0" y="46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3" y="50"/>
                    </a:lnTo>
                    <a:lnTo>
                      <a:pt x="24" y="51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30" y="51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3" y="52"/>
                    </a:lnTo>
                    <a:lnTo>
                      <a:pt x="33" y="51"/>
                    </a:lnTo>
                    <a:lnTo>
                      <a:pt x="34" y="50"/>
                    </a:lnTo>
                    <a:lnTo>
                      <a:pt x="35" y="50"/>
                    </a:lnTo>
                    <a:lnTo>
                      <a:pt x="34" y="51"/>
                    </a:lnTo>
                    <a:lnTo>
                      <a:pt x="35" y="52"/>
                    </a:lnTo>
                    <a:lnTo>
                      <a:pt x="36" y="54"/>
                    </a:lnTo>
                    <a:lnTo>
                      <a:pt x="38" y="55"/>
                    </a:lnTo>
                    <a:lnTo>
                      <a:pt x="39" y="56"/>
                    </a:lnTo>
                    <a:lnTo>
                      <a:pt x="39" y="55"/>
                    </a:lnTo>
                    <a:lnTo>
                      <a:pt x="40" y="55"/>
                    </a:lnTo>
                    <a:lnTo>
                      <a:pt x="41" y="56"/>
                    </a:lnTo>
                    <a:lnTo>
                      <a:pt x="43" y="56"/>
                    </a:lnTo>
                    <a:lnTo>
                      <a:pt x="41" y="54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39" y="52"/>
                    </a:lnTo>
                    <a:lnTo>
                      <a:pt x="39" y="50"/>
                    </a:lnTo>
                    <a:lnTo>
                      <a:pt x="39" y="49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39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3" y="37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3" y="34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3" y="28"/>
                    </a:lnTo>
                    <a:lnTo>
                      <a:pt x="45" y="28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1" y="26"/>
                    </a:lnTo>
                    <a:lnTo>
                      <a:pt x="52" y="27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2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8" y="19"/>
                    </a:lnTo>
                    <a:lnTo>
                      <a:pt x="57" y="17"/>
                    </a:lnTo>
                    <a:lnTo>
                      <a:pt x="57" y="15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0" y="16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5" y="11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3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3" y="9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7" name="PALLARS_JUSSA">
                <a:extLst>
                  <a:ext uri="{FF2B5EF4-FFF2-40B4-BE49-F238E27FC236}">
                    <a16:creationId xmlns:a16="http://schemas.microsoft.com/office/drawing/2014/main" id="{840A9B2F-C65C-4257-937F-85DEFF6D13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6994669" y="3441206"/>
                <a:ext cx="471507" cy="673452"/>
              </a:xfrm>
              <a:custGeom>
                <a:avLst/>
                <a:gdLst>
                  <a:gd name="T0" fmla="*/ 238738761 w 1691"/>
                  <a:gd name="T1" fmla="*/ 8882981 h 2455"/>
                  <a:gd name="T2" fmla="*/ 229179353 w 1691"/>
                  <a:gd name="T3" fmla="*/ 32302828 h 2455"/>
                  <a:gd name="T4" fmla="*/ 210061517 w 1691"/>
                  <a:gd name="T5" fmla="*/ 50068789 h 2455"/>
                  <a:gd name="T6" fmla="*/ 203609027 w 1691"/>
                  <a:gd name="T7" fmla="*/ 82371626 h 2455"/>
                  <a:gd name="T8" fmla="*/ 168718439 w 1691"/>
                  <a:gd name="T9" fmla="*/ 111175012 h 2455"/>
                  <a:gd name="T10" fmla="*/ 162265949 w 1691"/>
                  <a:gd name="T11" fmla="*/ 132440918 h 2455"/>
                  <a:gd name="T12" fmla="*/ 124268411 w 1691"/>
                  <a:gd name="T13" fmla="*/ 162859141 h 2455"/>
                  <a:gd name="T14" fmla="*/ 133827360 w 1691"/>
                  <a:gd name="T15" fmla="*/ 205659740 h 2455"/>
                  <a:gd name="T16" fmla="*/ 157486490 w 1691"/>
                  <a:gd name="T17" fmla="*/ 232847804 h 2455"/>
                  <a:gd name="T18" fmla="*/ 160592917 w 1691"/>
                  <a:gd name="T19" fmla="*/ 254113710 h 2455"/>
                  <a:gd name="T20" fmla="*/ 171824866 w 1691"/>
                  <a:gd name="T21" fmla="*/ 281032532 h 2455"/>
                  <a:gd name="T22" fmla="*/ 140040705 w 1691"/>
                  <a:gd name="T23" fmla="*/ 286416595 h 2455"/>
                  <a:gd name="T24" fmla="*/ 98697596 w 1691"/>
                  <a:gd name="T25" fmla="*/ 270264860 h 2455"/>
                  <a:gd name="T26" fmla="*/ 73127270 w 1691"/>
                  <a:gd name="T27" fmla="*/ 243615411 h 2455"/>
                  <a:gd name="T28" fmla="*/ 57354502 w 1691"/>
                  <a:gd name="T29" fmla="*/ 254113710 h 2455"/>
                  <a:gd name="T30" fmla="*/ 71693384 w 1691"/>
                  <a:gd name="T31" fmla="*/ 272149491 h 2455"/>
                  <a:gd name="T32" fmla="*/ 59027533 w 1691"/>
                  <a:gd name="T33" fmla="*/ 302567745 h 2455"/>
                  <a:gd name="T34" fmla="*/ 49468125 w 1691"/>
                  <a:gd name="T35" fmla="*/ 358289889 h 2455"/>
                  <a:gd name="T36" fmla="*/ 33695862 w 1691"/>
                  <a:gd name="T37" fmla="*/ 397591055 h 2455"/>
                  <a:gd name="T38" fmla="*/ 17684447 w 1691"/>
                  <a:gd name="T39" fmla="*/ 453043892 h 2455"/>
                  <a:gd name="T40" fmla="*/ 16011412 w 1691"/>
                  <a:gd name="T41" fmla="*/ 478078538 h 2455"/>
                  <a:gd name="T42" fmla="*/ 19356988 w 1691"/>
                  <a:gd name="T43" fmla="*/ 513880791 h 2455"/>
                  <a:gd name="T44" fmla="*/ 3345573 w 1691"/>
                  <a:gd name="T45" fmla="*/ 556950828 h 2455"/>
                  <a:gd name="T46" fmla="*/ 28677251 w 1691"/>
                  <a:gd name="T47" fmla="*/ 597867837 h 2455"/>
                  <a:gd name="T48" fmla="*/ 71693384 w 1691"/>
                  <a:gd name="T49" fmla="*/ 614018987 h 2455"/>
                  <a:gd name="T50" fmla="*/ 136934278 w 1691"/>
                  <a:gd name="T51" fmla="*/ 621555948 h 2455"/>
                  <a:gd name="T52" fmla="*/ 167284552 w 1691"/>
                  <a:gd name="T53" fmla="*/ 619671838 h 2455"/>
                  <a:gd name="T54" fmla="*/ 221293466 w 1691"/>
                  <a:gd name="T55" fmla="*/ 641207051 h 2455"/>
                  <a:gd name="T56" fmla="*/ 270522493 w 1691"/>
                  <a:gd name="T57" fmla="*/ 626670704 h 2455"/>
                  <a:gd name="T58" fmla="*/ 313538603 w 1691"/>
                  <a:gd name="T59" fmla="*/ 637438311 h 2455"/>
                  <a:gd name="T60" fmla="*/ 324531407 w 1691"/>
                  <a:gd name="T61" fmla="*/ 626670704 h 2455"/>
                  <a:gd name="T62" fmla="*/ 332417784 w 1691"/>
                  <a:gd name="T63" fmla="*/ 592753081 h 2455"/>
                  <a:gd name="T64" fmla="*/ 353209140 w 1691"/>
                  <a:gd name="T65" fmla="*/ 556950828 h 2455"/>
                  <a:gd name="T66" fmla="*/ 372326976 w 1691"/>
                  <a:gd name="T67" fmla="*/ 531647264 h 2455"/>
                  <a:gd name="T68" fmla="*/ 379974208 w 1691"/>
                  <a:gd name="T69" fmla="*/ 508496728 h 2455"/>
                  <a:gd name="T70" fmla="*/ 388099729 w 1691"/>
                  <a:gd name="T71" fmla="*/ 488846145 h 2455"/>
                  <a:gd name="T72" fmla="*/ 401004219 w 1691"/>
                  <a:gd name="T73" fmla="*/ 471079672 h 2455"/>
                  <a:gd name="T74" fmla="*/ 399331678 w 1691"/>
                  <a:gd name="T75" fmla="*/ 451159781 h 2455"/>
                  <a:gd name="T76" fmla="*/ 391206157 w 1691"/>
                  <a:gd name="T77" fmla="*/ 428009765 h 2455"/>
                  <a:gd name="T78" fmla="*/ 370654435 w 1691"/>
                  <a:gd name="T79" fmla="*/ 392207512 h 2455"/>
                  <a:gd name="T80" fmla="*/ 379974208 w 1691"/>
                  <a:gd name="T81" fmla="*/ 358289889 h 2455"/>
                  <a:gd name="T82" fmla="*/ 351536109 w 1691"/>
                  <a:gd name="T83" fmla="*/ 340254109 h 2455"/>
                  <a:gd name="T84" fmla="*/ 332417784 w 1691"/>
                  <a:gd name="T85" fmla="*/ 338369998 h 2455"/>
                  <a:gd name="T86" fmla="*/ 291074705 w 1691"/>
                  <a:gd name="T87" fmla="*/ 329486502 h 2455"/>
                  <a:gd name="T88" fmla="*/ 271956379 w 1691"/>
                  <a:gd name="T89" fmla="*/ 316834785 h 2455"/>
                  <a:gd name="T90" fmla="*/ 241845188 w 1691"/>
                  <a:gd name="T91" fmla="*/ 309835919 h 2455"/>
                  <a:gd name="T92" fmla="*/ 226072925 w 1691"/>
                  <a:gd name="T93" fmla="*/ 275918296 h 2455"/>
                  <a:gd name="T94" fmla="*/ 246625137 w 1691"/>
                  <a:gd name="T95" fmla="*/ 259766561 h 2455"/>
                  <a:gd name="T96" fmla="*/ 260963575 w 1691"/>
                  <a:gd name="T97" fmla="*/ 225579631 h 2455"/>
                  <a:gd name="T98" fmla="*/ 275302442 w 1691"/>
                  <a:gd name="T99" fmla="*/ 193546638 h 2455"/>
                  <a:gd name="T100" fmla="*/ 294420277 w 1691"/>
                  <a:gd name="T101" fmla="*/ 157475078 h 2455"/>
                  <a:gd name="T102" fmla="*/ 280081901 w 1691"/>
                  <a:gd name="T103" fmla="*/ 111175012 h 2455"/>
                  <a:gd name="T104" fmla="*/ 286295246 w 1691"/>
                  <a:gd name="T105" fmla="*/ 66220459 h 2455"/>
                  <a:gd name="T106" fmla="*/ 286295246 w 1691"/>
                  <a:gd name="T107" fmla="*/ 44685246 h 2455"/>
                  <a:gd name="T108" fmla="*/ 276736328 w 1691"/>
                  <a:gd name="T109" fmla="*/ 17766481 h 2455"/>
                  <a:gd name="T110" fmla="*/ 78145874 w 1691"/>
                  <a:gd name="T111" fmla="*/ 216696654 h 2455"/>
                  <a:gd name="T112" fmla="*/ 79818415 w 1691"/>
                  <a:gd name="T113" fmla="*/ 237962560 h 2455"/>
                  <a:gd name="T114" fmla="*/ 101804514 w 1691"/>
                  <a:gd name="T115" fmla="*/ 241731301 h 2455"/>
                  <a:gd name="T116" fmla="*/ 101804514 w 1691"/>
                  <a:gd name="T117" fmla="*/ 221811410 h 2455"/>
                  <a:gd name="T118" fmla="*/ 92484250 w 1691"/>
                  <a:gd name="T119" fmla="*/ 213197221 h 24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91"/>
                  <a:gd name="T181" fmla="*/ 0 h 2455"/>
                  <a:gd name="T182" fmla="*/ 1691 w 1691"/>
                  <a:gd name="T183" fmla="*/ 2455 h 24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91" h="2455">
                    <a:moveTo>
                      <a:pt x="1079" y="0"/>
                    </a:moveTo>
                    <a:lnTo>
                      <a:pt x="1052" y="6"/>
                    </a:lnTo>
                    <a:lnTo>
                      <a:pt x="1025" y="13"/>
                    </a:lnTo>
                    <a:lnTo>
                      <a:pt x="999" y="33"/>
                    </a:lnTo>
                    <a:lnTo>
                      <a:pt x="985" y="53"/>
                    </a:lnTo>
                    <a:lnTo>
                      <a:pt x="972" y="66"/>
                    </a:lnTo>
                    <a:lnTo>
                      <a:pt x="978" y="99"/>
                    </a:lnTo>
                    <a:lnTo>
                      <a:pt x="959" y="120"/>
                    </a:lnTo>
                    <a:lnTo>
                      <a:pt x="933" y="133"/>
                    </a:lnTo>
                    <a:lnTo>
                      <a:pt x="933" y="159"/>
                    </a:lnTo>
                    <a:lnTo>
                      <a:pt x="886" y="166"/>
                    </a:lnTo>
                    <a:lnTo>
                      <a:pt x="879" y="186"/>
                    </a:lnTo>
                    <a:lnTo>
                      <a:pt x="852" y="219"/>
                    </a:lnTo>
                    <a:lnTo>
                      <a:pt x="852" y="239"/>
                    </a:lnTo>
                    <a:lnTo>
                      <a:pt x="859" y="272"/>
                    </a:lnTo>
                    <a:lnTo>
                      <a:pt x="852" y="306"/>
                    </a:lnTo>
                    <a:lnTo>
                      <a:pt x="792" y="326"/>
                    </a:lnTo>
                    <a:lnTo>
                      <a:pt x="753" y="339"/>
                    </a:lnTo>
                    <a:lnTo>
                      <a:pt x="713" y="413"/>
                    </a:lnTo>
                    <a:lnTo>
                      <a:pt x="706" y="413"/>
                    </a:lnTo>
                    <a:lnTo>
                      <a:pt x="666" y="405"/>
                    </a:lnTo>
                    <a:lnTo>
                      <a:pt x="646" y="432"/>
                    </a:lnTo>
                    <a:lnTo>
                      <a:pt x="633" y="432"/>
                    </a:lnTo>
                    <a:lnTo>
                      <a:pt x="679" y="492"/>
                    </a:lnTo>
                    <a:lnTo>
                      <a:pt x="646" y="552"/>
                    </a:lnTo>
                    <a:lnTo>
                      <a:pt x="627" y="565"/>
                    </a:lnTo>
                    <a:lnTo>
                      <a:pt x="546" y="565"/>
                    </a:lnTo>
                    <a:lnTo>
                      <a:pt x="520" y="605"/>
                    </a:lnTo>
                    <a:lnTo>
                      <a:pt x="553" y="665"/>
                    </a:lnTo>
                    <a:lnTo>
                      <a:pt x="513" y="698"/>
                    </a:lnTo>
                    <a:lnTo>
                      <a:pt x="553" y="764"/>
                    </a:lnTo>
                    <a:lnTo>
                      <a:pt x="560" y="764"/>
                    </a:lnTo>
                    <a:lnTo>
                      <a:pt x="573" y="798"/>
                    </a:lnTo>
                    <a:lnTo>
                      <a:pt x="593" y="818"/>
                    </a:lnTo>
                    <a:lnTo>
                      <a:pt x="646" y="824"/>
                    </a:lnTo>
                    <a:lnTo>
                      <a:pt x="659" y="865"/>
                    </a:lnTo>
                    <a:lnTo>
                      <a:pt x="659" y="884"/>
                    </a:lnTo>
                    <a:lnTo>
                      <a:pt x="666" y="911"/>
                    </a:lnTo>
                    <a:lnTo>
                      <a:pt x="672" y="918"/>
                    </a:lnTo>
                    <a:lnTo>
                      <a:pt x="672" y="944"/>
                    </a:lnTo>
                    <a:lnTo>
                      <a:pt x="686" y="944"/>
                    </a:lnTo>
                    <a:lnTo>
                      <a:pt x="732" y="978"/>
                    </a:lnTo>
                    <a:lnTo>
                      <a:pt x="726" y="1011"/>
                    </a:lnTo>
                    <a:lnTo>
                      <a:pt x="719" y="1044"/>
                    </a:lnTo>
                    <a:lnTo>
                      <a:pt x="719" y="1104"/>
                    </a:lnTo>
                    <a:lnTo>
                      <a:pt x="672" y="1130"/>
                    </a:lnTo>
                    <a:lnTo>
                      <a:pt x="619" y="1098"/>
                    </a:lnTo>
                    <a:lnTo>
                      <a:pt x="586" y="1064"/>
                    </a:lnTo>
                    <a:lnTo>
                      <a:pt x="486" y="1051"/>
                    </a:lnTo>
                    <a:lnTo>
                      <a:pt x="453" y="1025"/>
                    </a:lnTo>
                    <a:lnTo>
                      <a:pt x="426" y="1025"/>
                    </a:lnTo>
                    <a:lnTo>
                      <a:pt x="413" y="1004"/>
                    </a:lnTo>
                    <a:lnTo>
                      <a:pt x="340" y="965"/>
                    </a:lnTo>
                    <a:lnTo>
                      <a:pt x="360" y="938"/>
                    </a:lnTo>
                    <a:lnTo>
                      <a:pt x="327" y="924"/>
                    </a:lnTo>
                    <a:lnTo>
                      <a:pt x="306" y="905"/>
                    </a:lnTo>
                    <a:lnTo>
                      <a:pt x="287" y="911"/>
                    </a:lnTo>
                    <a:lnTo>
                      <a:pt x="280" y="924"/>
                    </a:lnTo>
                    <a:lnTo>
                      <a:pt x="253" y="938"/>
                    </a:lnTo>
                    <a:lnTo>
                      <a:pt x="240" y="944"/>
                    </a:lnTo>
                    <a:lnTo>
                      <a:pt x="240" y="958"/>
                    </a:lnTo>
                    <a:lnTo>
                      <a:pt x="253" y="997"/>
                    </a:lnTo>
                    <a:lnTo>
                      <a:pt x="280" y="1004"/>
                    </a:lnTo>
                    <a:lnTo>
                      <a:pt x="300" y="1011"/>
                    </a:lnTo>
                    <a:lnTo>
                      <a:pt x="320" y="1018"/>
                    </a:lnTo>
                    <a:lnTo>
                      <a:pt x="280" y="1057"/>
                    </a:lnTo>
                    <a:lnTo>
                      <a:pt x="287" y="1078"/>
                    </a:lnTo>
                    <a:lnTo>
                      <a:pt x="247" y="1124"/>
                    </a:lnTo>
                    <a:lnTo>
                      <a:pt x="240" y="1177"/>
                    </a:lnTo>
                    <a:lnTo>
                      <a:pt x="227" y="1204"/>
                    </a:lnTo>
                    <a:lnTo>
                      <a:pt x="214" y="1271"/>
                    </a:lnTo>
                    <a:lnTo>
                      <a:pt x="207" y="1331"/>
                    </a:lnTo>
                    <a:lnTo>
                      <a:pt x="187" y="1357"/>
                    </a:lnTo>
                    <a:lnTo>
                      <a:pt x="174" y="1404"/>
                    </a:lnTo>
                    <a:lnTo>
                      <a:pt x="134" y="1450"/>
                    </a:lnTo>
                    <a:lnTo>
                      <a:pt x="141" y="1477"/>
                    </a:lnTo>
                    <a:lnTo>
                      <a:pt x="134" y="1517"/>
                    </a:lnTo>
                    <a:lnTo>
                      <a:pt x="114" y="1550"/>
                    </a:lnTo>
                    <a:lnTo>
                      <a:pt x="107" y="1590"/>
                    </a:lnTo>
                    <a:lnTo>
                      <a:pt x="74" y="1683"/>
                    </a:lnTo>
                    <a:lnTo>
                      <a:pt x="81" y="1697"/>
                    </a:lnTo>
                    <a:lnTo>
                      <a:pt x="127" y="1723"/>
                    </a:lnTo>
                    <a:lnTo>
                      <a:pt x="94" y="1742"/>
                    </a:lnTo>
                    <a:lnTo>
                      <a:pt x="67" y="1776"/>
                    </a:lnTo>
                    <a:lnTo>
                      <a:pt x="67" y="1810"/>
                    </a:lnTo>
                    <a:lnTo>
                      <a:pt x="67" y="1876"/>
                    </a:lnTo>
                    <a:lnTo>
                      <a:pt x="74" y="1889"/>
                    </a:lnTo>
                    <a:lnTo>
                      <a:pt x="81" y="1909"/>
                    </a:lnTo>
                    <a:lnTo>
                      <a:pt x="74" y="1949"/>
                    </a:lnTo>
                    <a:lnTo>
                      <a:pt x="54" y="2003"/>
                    </a:lnTo>
                    <a:lnTo>
                      <a:pt x="34" y="2029"/>
                    </a:lnTo>
                    <a:lnTo>
                      <a:pt x="14" y="2069"/>
                    </a:lnTo>
                    <a:lnTo>
                      <a:pt x="0" y="2116"/>
                    </a:lnTo>
                    <a:lnTo>
                      <a:pt x="14" y="2155"/>
                    </a:lnTo>
                    <a:lnTo>
                      <a:pt x="60" y="2195"/>
                    </a:lnTo>
                    <a:lnTo>
                      <a:pt x="120" y="2221"/>
                    </a:lnTo>
                    <a:lnTo>
                      <a:pt x="214" y="2228"/>
                    </a:lnTo>
                    <a:lnTo>
                      <a:pt x="220" y="2249"/>
                    </a:lnTo>
                    <a:lnTo>
                      <a:pt x="261" y="2275"/>
                    </a:lnTo>
                    <a:lnTo>
                      <a:pt x="300" y="2281"/>
                    </a:lnTo>
                    <a:lnTo>
                      <a:pt x="394" y="2262"/>
                    </a:lnTo>
                    <a:lnTo>
                      <a:pt x="420" y="2275"/>
                    </a:lnTo>
                    <a:lnTo>
                      <a:pt x="520" y="2288"/>
                    </a:lnTo>
                    <a:lnTo>
                      <a:pt x="573" y="2309"/>
                    </a:lnTo>
                    <a:lnTo>
                      <a:pt x="640" y="2302"/>
                    </a:lnTo>
                    <a:lnTo>
                      <a:pt x="693" y="2281"/>
                    </a:lnTo>
                    <a:lnTo>
                      <a:pt x="693" y="2288"/>
                    </a:lnTo>
                    <a:lnTo>
                      <a:pt x="700" y="2302"/>
                    </a:lnTo>
                    <a:lnTo>
                      <a:pt x="719" y="2315"/>
                    </a:lnTo>
                    <a:lnTo>
                      <a:pt x="799" y="2375"/>
                    </a:lnTo>
                    <a:lnTo>
                      <a:pt x="892" y="2368"/>
                    </a:lnTo>
                    <a:lnTo>
                      <a:pt x="926" y="2382"/>
                    </a:lnTo>
                    <a:lnTo>
                      <a:pt x="952" y="2388"/>
                    </a:lnTo>
                    <a:lnTo>
                      <a:pt x="1052" y="2382"/>
                    </a:lnTo>
                    <a:lnTo>
                      <a:pt x="1092" y="2382"/>
                    </a:lnTo>
                    <a:lnTo>
                      <a:pt x="1132" y="2328"/>
                    </a:lnTo>
                    <a:lnTo>
                      <a:pt x="1158" y="2341"/>
                    </a:lnTo>
                    <a:lnTo>
                      <a:pt x="1211" y="2328"/>
                    </a:lnTo>
                    <a:lnTo>
                      <a:pt x="1292" y="2322"/>
                    </a:lnTo>
                    <a:lnTo>
                      <a:pt x="1312" y="2368"/>
                    </a:lnTo>
                    <a:lnTo>
                      <a:pt x="1312" y="2455"/>
                    </a:lnTo>
                    <a:lnTo>
                      <a:pt x="1338" y="2448"/>
                    </a:lnTo>
                    <a:lnTo>
                      <a:pt x="1371" y="2362"/>
                    </a:lnTo>
                    <a:lnTo>
                      <a:pt x="1358" y="2328"/>
                    </a:lnTo>
                    <a:lnTo>
                      <a:pt x="1318" y="2281"/>
                    </a:lnTo>
                    <a:lnTo>
                      <a:pt x="1351" y="2249"/>
                    </a:lnTo>
                    <a:lnTo>
                      <a:pt x="1365" y="2242"/>
                    </a:lnTo>
                    <a:lnTo>
                      <a:pt x="1391" y="2202"/>
                    </a:lnTo>
                    <a:lnTo>
                      <a:pt x="1398" y="2176"/>
                    </a:lnTo>
                    <a:lnTo>
                      <a:pt x="1431" y="2116"/>
                    </a:lnTo>
                    <a:lnTo>
                      <a:pt x="1458" y="2095"/>
                    </a:lnTo>
                    <a:lnTo>
                      <a:pt x="1478" y="2069"/>
                    </a:lnTo>
                    <a:lnTo>
                      <a:pt x="1491" y="2029"/>
                    </a:lnTo>
                    <a:lnTo>
                      <a:pt x="1524" y="1975"/>
                    </a:lnTo>
                    <a:lnTo>
                      <a:pt x="1538" y="1956"/>
                    </a:lnTo>
                    <a:lnTo>
                      <a:pt x="1558" y="1975"/>
                    </a:lnTo>
                    <a:lnTo>
                      <a:pt x="1564" y="1969"/>
                    </a:lnTo>
                    <a:lnTo>
                      <a:pt x="1577" y="1975"/>
                    </a:lnTo>
                    <a:lnTo>
                      <a:pt x="1590" y="1943"/>
                    </a:lnTo>
                    <a:lnTo>
                      <a:pt x="1590" y="1889"/>
                    </a:lnTo>
                    <a:lnTo>
                      <a:pt x="1605" y="1862"/>
                    </a:lnTo>
                    <a:lnTo>
                      <a:pt x="1611" y="1836"/>
                    </a:lnTo>
                    <a:lnTo>
                      <a:pt x="1611" y="1816"/>
                    </a:lnTo>
                    <a:lnTo>
                      <a:pt x="1624" y="1816"/>
                    </a:lnTo>
                    <a:lnTo>
                      <a:pt x="1631" y="1802"/>
                    </a:lnTo>
                    <a:lnTo>
                      <a:pt x="1650" y="1802"/>
                    </a:lnTo>
                    <a:lnTo>
                      <a:pt x="1671" y="1776"/>
                    </a:lnTo>
                    <a:lnTo>
                      <a:pt x="1678" y="1750"/>
                    </a:lnTo>
                    <a:lnTo>
                      <a:pt x="1678" y="1736"/>
                    </a:lnTo>
                    <a:lnTo>
                      <a:pt x="1691" y="1729"/>
                    </a:lnTo>
                    <a:lnTo>
                      <a:pt x="1691" y="1710"/>
                    </a:lnTo>
                    <a:lnTo>
                      <a:pt x="1671" y="1676"/>
                    </a:lnTo>
                    <a:lnTo>
                      <a:pt x="1624" y="1643"/>
                    </a:lnTo>
                    <a:lnTo>
                      <a:pt x="1605" y="1637"/>
                    </a:lnTo>
                    <a:lnTo>
                      <a:pt x="1611" y="1616"/>
                    </a:lnTo>
                    <a:lnTo>
                      <a:pt x="1637" y="1590"/>
                    </a:lnTo>
                    <a:lnTo>
                      <a:pt x="1631" y="1510"/>
                    </a:lnTo>
                    <a:lnTo>
                      <a:pt x="1624" y="1510"/>
                    </a:lnTo>
                    <a:lnTo>
                      <a:pt x="1564" y="1483"/>
                    </a:lnTo>
                    <a:lnTo>
                      <a:pt x="1551" y="1457"/>
                    </a:lnTo>
                    <a:lnTo>
                      <a:pt x="1551" y="1430"/>
                    </a:lnTo>
                    <a:lnTo>
                      <a:pt x="1611" y="1391"/>
                    </a:lnTo>
                    <a:lnTo>
                      <a:pt x="1584" y="1337"/>
                    </a:lnTo>
                    <a:lnTo>
                      <a:pt x="1590" y="1331"/>
                    </a:lnTo>
                    <a:lnTo>
                      <a:pt x="1577" y="1324"/>
                    </a:lnTo>
                    <a:lnTo>
                      <a:pt x="1524" y="1310"/>
                    </a:lnTo>
                    <a:lnTo>
                      <a:pt x="1491" y="1284"/>
                    </a:lnTo>
                    <a:lnTo>
                      <a:pt x="1471" y="1264"/>
                    </a:lnTo>
                    <a:lnTo>
                      <a:pt x="1451" y="1257"/>
                    </a:lnTo>
                    <a:lnTo>
                      <a:pt x="1458" y="1277"/>
                    </a:lnTo>
                    <a:lnTo>
                      <a:pt x="1451" y="1277"/>
                    </a:lnTo>
                    <a:lnTo>
                      <a:pt x="1391" y="1257"/>
                    </a:lnTo>
                    <a:lnTo>
                      <a:pt x="1344" y="1250"/>
                    </a:lnTo>
                    <a:lnTo>
                      <a:pt x="1312" y="1250"/>
                    </a:lnTo>
                    <a:lnTo>
                      <a:pt x="1271" y="1230"/>
                    </a:lnTo>
                    <a:lnTo>
                      <a:pt x="1218" y="1224"/>
                    </a:lnTo>
                    <a:lnTo>
                      <a:pt x="1205" y="1211"/>
                    </a:lnTo>
                    <a:lnTo>
                      <a:pt x="1179" y="1197"/>
                    </a:lnTo>
                    <a:lnTo>
                      <a:pt x="1172" y="1217"/>
                    </a:lnTo>
                    <a:lnTo>
                      <a:pt x="1138" y="1177"/>
                    </a:lnTo>
                    <a:lnTo>
                      <a:pt x="1098" y="1177"/>
                    </a:lnTo>
                    <a:lnTo>
                      <a:pt x="1079" y="1157"/>
                    </a:lnTo>
                    <a:lnTo>
                      <a:pt x="1052" y="1151"/>
                    </a:lnTo>
                    <a:lnTo>
                      <a:pt x="1012" y="1151"/>
                    </a:lnTo>
                    <a:lnTo>
                      <a:pt x="1006" y="1078"/>
                    </a:lnTo>
                    <a:lnTo>
                      <a:pt x="985" y="1078"/>
                    </a:lnTo>
                    <a:lnTo>
                      <a:pt x="965" y="1038"/>
                    </a:lnTo>
                    <a:lnTo>
                      <a:pt x="946" y="1025"/>
                    </a:lnTo>
                    <a:lnTo>
                      <a:pt x="946" y="1004"/>
                    </a:lnTo>
                    <a:lnTo>
                      <a:pt x="952" y="984"/>
                    </a:lnTo>
                    <a:lnTo>
                      <a:pt x="965" y="958"/>
                    </a:lnTo>
                    <a:lnTo>
                      <a:pt x="1032" y="965"/>
                    </a:lnTo>
                    <a:lnTo>
                      <a:pt x="1045" y="938"/>
                    </a:lnTo>
                    <a:lnTo>
                      <a:pt x="1072" y="918"/>
                    </a:lnTo>
                    <a:lnTo>
                      <a:pt x="1079" y="865"/>
                    </a:lnTo>
                    <a:lnTo>
                      <a:pt x="1092" y="838"/>
                    </a:lnTo>
                    <a:lnTo>
                      <a:pt x="1105" y="792"/>
                    </a:lnTo>
                    <a:lnTo>
                      <a:pt x="1119" y="771"/>
                    </a:lnTo>
                    <a:lnTo>
                      <a:pt x="1119" y="738"/>
                    </a:lnTo>
                    <a:lnTo>
                      <a:pt x="1152" y="719"/>
                    </a:lnTo>
                    <a:lnTo>
                      <a:pt x="1179" y="698"/>
                    </a:lnTo>
                    <a:lnTo>
                      <a:pt x="1192" y="632"/>
                    </a:lnTo>
                    <a:lnTo>
                      <a:pt x="1245" y="612"/>
                    </a:lnTo>
                    <a:lnTo>
                      <a:pt x="1232" y="585"/>
                    </a:lnTo>
                    <a:lnTo>
                      <a:pt x="1211" y="592"/>
                    </a:lnTo>
                    <a:lnTo>
                      <a:pt x="1165" y="532"/>
                    </a:lnTo>
                    <a:lnTo>
                      <a:pt x="1179" y="452"/>
                    </a:lnTo>
                    <a:lnTo>
                      <a:pt x="1172" y="413"/>
                    </a:lnTo>
                    <a:lnTo>
                      <a:pt x="1172" y="345"/>
                    </a:lnTo>
                    <a:lnTo>
                      <a:pt x="1192" y="319"/>
                    </a:lnTo>
                    <a:lnTo>
                      <a:pt x="1185" y="266"/>
                    </a:lnTo>
                    <a:lnTo>
                      <a:pt x="1198" y="246"/>
                    </a:lnTo>
                    <a:lnTo>
                      <a:pt x="1211" y="233"/>
                    </a:lnTo>
                    <a:lnTo>
                      <a:pt x="1211" y="219"/>
                    </a:lnTo>
                    <a:lnTo>
                      <a:pt x="1192" y="193"/>
                    </a:lnTo>
                    <a:lnTo>
                      <a:pt x="1198" y="166"/>
                    </a:lnTo>
                    <a:lnTo>
                      <a:pt x="1205" y="139"/>
                    </a:lnTo>
                    <a:lnTo>
                      <a:pt x="1192" y="133"/>
                    </a:lnTo>
                    <a:lnTo>
                      <a:pt x="1179" y="99"/>
                    </a:lnTo>
                    <a:lnTo>
                      <a:pt x="1158" y="66"/>
                    </a:lnTo>
                    <a:lnTo>
                      <a:pt x="1119" y="79"/>
                    </a:lnTo>
                    <a:lnTo>
                      <a:pt x="1079" y="0"/>
                    </a:lnTo>
                    <a:close/>
                    <a:moveTo>
                      <a:pt x="347" y="785"/>
                    </a:moveTo>
                    <a:lnTo>
                      <a:pt x="327" y="805"/>
                    </a:lnTo>
                    <a:lnTo>
                      <a:pt x="306" y="831"/>
                    </a:lnTo>
                    <a:lnTo>
                      <a:pt x="300" y="858"/>
                    </a:lnTo>
                    <a:lnTo>
                      <a:pt x="306" y="865"/>
                    </a:lnTo>
                    <a:lnTo>
                      <a:pt x="334" y="884"/>
                    </a:lnTo>
                    <a:lnTo>
                      <a:pt x="320" y="898"/>
                    </a:lnTo>
                    <a:lnTo>
                      <a:pt x="340" y="911"/>
                    </a:lnTo>
                    <a:lnTo>
                      <a:pt x="366" y="911"/>
                    </a:lnTo>
                    <a:lnTo>
                      <a:pt x="426" y="898"/>
                    </a:lnTo>
                    <a:lnTo>
                      <a:pt x="433" y="884"/>
                    </a:lnTo>
                    <a:lnTo>
                      <a:pt x="453" y="878"/>
                    </a:lnTo>
                    <a:lnTo>
                      <a:pt x="460" y="858"/>
                    </a:lnTo>
                    <a:lnTo>
                      <a:pt x="426" y="824"/>
                    </a:lnTo>
                    <a:lnTo>
                      <a:pt x="407" y="798"/>
                    </a:lnTo>
                    <a:lnTo>
                      <a:pt x="400" y="798"/>
                    </a:lnTo>
                    <a:lnTo>
                      <a:pt x="394" y="798"/>
                    </a:lnTo>
                    <a:lnTo>
                      <a:pt x="387" y="792"/>
                    </a:lnTo>
                    <a:lnTo>
                      <a:pt x="347" y="78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8" name="PLA_DE_L'ESTANY">
                <a:extLst>
                  <a:ext uri="{FF2B5EF4-FFF2-40B4-BE49-F238E27FC236}">
                    <a16:creationId xmlns:a16="http://schemas.microsoft.com/office/drawing/2014/main" id="{125022D4-5A85-4FDB-BF78-E9DC710616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803168" y="3783280"/>
                <a:ext cx="248281" cy="226799"/>
              </a:xfrm>
              <a:custGeom>
                <a:avLst/>
                <a:gdLst>
                  <a:gd name="T0" fmla="*/ 2147483647 w 35"/>
                  <a:gd name="T1" fmla="*/ 177356956 h 32"/>
                  <a:gd name="T2" fmla="*/ 2147483647 w 35"/>
                  <a:gd name="T3" fmla="*/ 532070920 h 32"/>
                  <a:gd name="T4" fmla="*/ 2147483647 w 35"/>
                  <a:gd name="T5" fmla="*/ 886784937 h 32"/>
                  <a:gd name="T6" fmla="*/ 2033366416 w 35"/>
                  <a:gd name="T7" fmla="*/ 1064141841 h 32"/>
                  <a:gd name="T8" fmla="*/ 1407713135 w 35"/>
                  <a:gd name="T9" fmla="*/ 1241498745 h 32"/>
                  <a:gd name="T10" fmla="*/ 938479726 w 35"/>
                  <a:gd name="T11" fmla="*/ 1418855648 h 32"/>
                  <a:gd name="T12" fmla="*/ 938479726 w 35"/>
                  <a:gd name="T13" fmla="*/ 1241498745 h 32"/>
                  <a:gd name="T14" fmla="*/ 625653086 w 35"/>
                  <a:gd name="T15" fmla="*/ 1773556480 h 32"/>
                  <a:gd name="T16" fmla="*/ 469233604 w 35"/>
                  <a:gd name="T17" fmla="*/ 2128270287 h 32"/>
                  <a:gd name="T18" fmla="*/ 469233604 w 35"/>
                  <a:gd name="T19" fmla="*/ 2147483647 h 32"/>
                  <a:gd name="T20" fmla="*/ 625653086 w 35"/>
                  <a:gd name="T21" fmla="*/ 2147483647 h 32"/>
                  <a:gd name="T22" fmla="*/ 469233604 w 35"/>
                  <a:gd name="T23" fmla="*/ 2147483647 h 32"/>
                  <a:gd name="T24" fmla="*/ 312826543 w 35"/>
                  <a:gd name="T25" fmla="*/ 2147483647 h 32"/>
                  <a:gd name="T26" fmla="*/ 0 w 35"/>
                  <a:gd name="T27" fmla="*/ 2147483647 h 32"/>
                  <a:gd name="T28" fmla="*/ 312826543 w 35"/>
                  <a:gd name="T29" fmla="*/ 2147483647 h 32"/>
                  <a:gd name="T30" fmla="*/ 938479726 w 35"/>
                  <a:gd name="T31" fmla="*/ 2147483647 h 32"/>
                  <a:gd name="T32" fmla="*/ 1094886690 w 35"/>
                  <a:gd name="T33" fmla="*/ 2147483647 h 32"/>
                  <a:gd name="T34" fmla="*/ 1720539971 w 35"/>
                  <a:gd name="T35" fmla="*/ 2147483647 h 32"/>
                  <a:gd name="T36" fmla="*/ 1876946934 w 35"/>
                  <a:gd name="T37" fmla="*/ 2147483647 h 32"/>
                  <a:gd name="T38" fmla="*/ 2147483647 w 35"/>
                  <a:gd name="T39" fmla="*/ 2147483647 h 32"/>
                  <a:gd name="T40" fmla="*/ 2147483647 w 35"/>
                  <a:gd name="T41" fmla="*/ 2147483647 h 32"/>
                  <a:gd name="T42" fmla="*/ 2147483647 w 35"/>
                  <a:gd name="T43" fmla="*/ 2147483647 h 32"/>
                  <a:gd name="T44" fmla="*/ 2147483647 w 35"/>
                  <a:gd name="T45" fmla="*/ 2147483647 h 32"/>
                  <a:gd name="T46" fmla="*/ 2147483647 w 35"/>
                  <a:gd name="T47" fmla="*/ 2147483647 h 32"/>
                  <a:gd name="T48" fmla="*/ 2147483647 w 35"/>
                  <a:gd name="T49" fmla="*/ 2147483647 h 32"/>
                  <a:gd name="T50" fmla="*/ 2147483647 w 35"/>
                  <a:gd name="T51" fmla="*/ 2147483647 h 32"/>
                  <a:gd name="T52" fmla="*/ 2147483647 w 35"/>
                  <a:gd name="T53" fmla="*/ 2147483647 h 32"/>
                  <a:gd name="T54" fmla="*/ 2147483647 w 35"/>
                  <a:gd name="T55" fmla="*/ 2147483647 h 32"/>
                  <a:gd name="T56" fmla="*/ 2147483647 w 35"/>
                  <a:gd name="T57" fmla="*/ 2147483647 h 32"/>
                  <a:gd name="T58" fmla="*/ 2147483647 w 35"/>
                  <a:gd name="T59" fmla="*/ 2147483647 h 32"/>
                  <a:gd name="T60" fmla="*/ 2147483647 w 35"/>
                  <a:gd name="T61" fmla="*/ 2147483647 h 32"/>
                  <a:gd name="T62" fmla="*/ 2147483647 w 35"/>
                  <a:gd name="T63" fmla="*/ 2147483647 h 32"/>
                  <a:gd name="T64" fmla="*/ 2147483647 w 35"/>
                  <a:gd name="T65" fmla="*/ 2147483647 h 32"/>
                  <a:gd name="T66" fmla="*/ 2147483647 w 35"/>
                  <a:gd name="T67" fmla="*/ 2147483647 h 32"/>
                  <a:gd name="T68" fmla="*/ 2147483647 w 35"/>
                  <a:gd name="T69" fmla="*/ 2147483647 h 32"/>
                  <a:gd name="T70" fmla="*/ 2147483647 w 35"/>
                  <a:gd name="T71" fmla="*/ 2147483647 h 32"/>
                  <a:gd name="T72" fmla="*/ 2147483647 w 35"/>
                  <a:gd name="T73" fmla="*/ 2147483647 h 32"/>
                  <a:gd name="T74" fmla="*/ 2147483647 w 35"/>
                  <a:gd name="T75" fmla="*/ 2128270287 h 32"/>
                  <a:gd name="T76" fmla="*/ 2147483647 w 35"/>
                  <a:gd name="T77" fmla="*/ 1950913383 h 32"/>
                  <a:gd name="T78" fmla="*/ 2147483647 w 35"/>
                  <a:gd name="T79" fmla="*/ 1596199157 h 32"/>
                  <a:gd name="T80" fmla="*/ 2147483647 w 35"/>
                  <a:gd name="T81" fmla="*/ 1418855648 h 32"/>
                  <a:gd name="T82" fmla="*/ 2147483647 w 35"/>
                  <a:gd name="T83" fmla="*/ 1064141841 h 32"/>
                  <a:gd name="T84" fmla="*/ 2147483647 w 35"/>
                  <a:gd name="T85" fmla="*/ 1064141841 h 32"/>
                  <a:gd name="T86" fmla="*/ 2147483647 w 35"/>
                  <a:gd name="T87" fmla="*/ 709427824 h 32"/>
                  <a:gd name="T88" fmla="*/ 2147483647 w 35"/>
                  <a:gd name="T89" fmla="*/ 532070920 h 32"/>
                  <a:gd name="T90" fmla="*/ 2147483647 w 35"/>
                  <a:gd name="T91" fmla="*/ 1064141841 h 32"/>
                  <a:gd name="T92" fmla="*/ 2147483647 w 35"/>
                  <a:gd name="T93" fmla="*/ 1064141841 h 32"/>
                  <a:gd name="T94" fmla="*/ 2147483647 w 35"/>
                  <a:gd name="T95" fmla="*/ 709427824 h 32"/>
                  <a:gd name="T96" fmla="*/ 2147483647 w 35"/>
                  <a:gd name="T97" fmla="*/ 354713912 h 32"/>
                  <a:gd name="T98" fmla="*/ 2147483647 w 35"/>
                  <a:gd name="T99" fmla="*/ 532070920 h 32"/>
                  <a:gd name="T100" fmla="*/ 2147483647 w 35"/>
                  <a:gd name="T101" fmla="*/ 354713912 h 32"/>
                  <a:gd name="T102" fmla="*/ 2147483647 w 35"/>
                  <a:gd name="T103" fmla="*/ 354713912 h 32"/>
                  <a:gd name="T104" fmla="*/ 2147483647 w 35"/>
                  <a:gd name="T105" fmla="*/ 0 h 3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"/>
                  <a:gd name="T160" fmla="*/ 0 h 32"/>
                  <a:gd name="T161" fmla="*/ 35 w 35"/>
                  <a:gd name="T162" fmla="*/ 32 h 3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" h="32">
                    <a:moveTo>
                      <a:pt x="19" y="0"/>
                    </a:moveTo>
                    <a:lnTo>
                      <a:pt x="18" y="1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4" y="24"/>
                    </a:lnTo>
                    <a:lnTo>
                      <a:pt x="16" y="25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21" y="32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6" y="30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31" y="26"/>
                    </a:lnTo>
                    <a:lnTo>
                      <a:pt x="32" y="25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2"/>
                    </a:lnTo>
                    <a:lnTo>
                      <a:pt x="33" y="21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3" y="11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 cap="rnd">
                <a:solidFill>
                  <a:schemeClr val="accent5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9" name="NOGUERA">
                <a:extLst>
                  <a:ext uri="{FF2B5EF4-FFF2-40B4-BE49-F238E27FC236}">
                    <a16:creationId xmlns:a16="http://schemas.microsoft.com/office/drawing/2014/main" id="{A487718F-4536-4789-BBEF-8D9ED9189B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6909313" y="3974166"/>
                <a:ext cx="694726" cy="518350"/>
              </a:xfrm>
              <a:custGeom>
                <a:avLst/>
                <a:gdLst>
                  <a:gd name="T0" fmla="*/ 458628190 w 2502"/>
                  <a:gd name="T1" fmla="*/ 3407891 h 1915"/>
                  <a:gd name="T2" fmla="*/ 433371951 w 2502"/>
                  <a:gd name="T3" fmla="*/ 45348211 h 1915"/>
                  <a:gd name="T4" fmla="*/ 406699159 w 2502"/>
                  <a:gd name="T5" fmla="*/ 88599535 h 1915"/>
                  <a:gd name="T6" fmla="*/ 405283095 w 2502"/>
                  <a:gd name="T7" fmla="*/ 111405040 h 1915"/>
                  <a:gd name="T8" fmla="*/ 353354064 w 2502"/>
                  <a:gd name="T9" fmla="*/ 115074721 h 1915"/>
                  <a:gd name="T10" fmla="*/ 284193972 w 2502"/>
                  <a:gd name="T11" fmla="*/ 113239624 h 1915"/>
                  <a:gd name="T12" fmla="*/ 246663324 w 2502"/>
                  <a:gd name="T13" fmla="*/ 94104312 h 1915"/>
                  <a:gd name="T14" fmla="*/ 166409101 w 2502"/>
                  <a:gd name="T15" fmla="*/ 88599535 h 1915"/>
                  <a:gd name="T16" fmla="*/ 109759174 w 2502"/>
                  <a:gd name="T17" fmla="*/ 66056317 h 1915"/>
                  <a:gd name="T18" fmla="*/ 78365517 w 2502"/>
                  <a:gd name="T19" fmla="*/ 85192157 h 1915"/>
                  <a:gd name="T20" fmla="*/ 81670318 w 2502"/>
                  <a:gd name="T21" fmla="*/ 118482099 h 1915"/>
                  <a:gd name="T22" fmla="*/ 61134929 w 2502"/>
                  <a:gd name="T23" fmla="*/ 139452539 h 1915"/>
                  <a:gd name="T24" fmla="*/ 34462137 w 2502"/>
                  <a:gd name="T25" fmla="*/ 176150883 h 1915"/>
                  <a:gd name="T26" fmla="*/ 0 w 2502"/>
                  <a:gd name="T27" fmla="*/ 207343937 h 1915"/>
                  <a:gd name="T28" fmla="*/ 28325199 w 2502"/>
                  <a:gd name="T29" fmla="*/ 224906455 h 1915"/>
                  <a:gd name="T30" fmla="*/ 29977112 w 2502"/>
                  <a:gd name="T31" fmla="*/ 284148065 h 1915"/>
                  <a:gd name="T32" fmla="*/ 10857799 w 2502"/>
                  <a:gd name="T33" fmla="*/ 305117961 h 1915"/>
                  <a:gd name="T34" fmla="*/ 25020399 w 2502"/>
                  <a:gd name="T35" fmla="*/ 373009359 h 1915"/>
                  <a:gd name="T36" fmla="*/ 47208181 w 2502"/>
                  <a:gd name="T37" fmla="*/ 411542286 h 1915"/>
                  <a:gd name="T38" fmla="*/ 80017918 w 2502"/>
                  <a:gd name="T39" fmla="*/ 462133468 h 1915"/>
                  <a:gd name="T40" fmla="*/ 106690709 w 2502"/>
                  <a:gd name="T41" fmla="*/ 491753728 h 1915"/>
                  <a:gd name="T42" fmla="*/ 131946979 w 2502"/>
                  <a:gd name="T43" fmla="*/ 468948735 h 1915"/>
                  <a:gd name="T44" fmla="*/ 160272171 w 2502"/>
                  <a:gd name="T45" fmla="*/ 488084048 h 1915"/>
                  <a:gd name="T46" fmla="*/ 204176023 w 2502"/>
                  <a:gd name="T47" fmla="*/ 472356113 h 1915"/>
                  <a:gd name="T48" fmla="*/ 222823149 w 2502"/>
                  <a:gd name="T49" fmla="*/ 456628691 h 1915"/>
                  <a:gd name="T50" fmla="*/ 270031376 w 2502"/>
                  <a:gd name="T51" fmla="*/ 444570437 h 1915"/>
                  <a:gd name="T52" fmla="*/ 307797811 w 2502"/>
                  <a:gd name="T53" fmla="*/ 484676158 h 1915"/>
                  <a:gd name="T54" fmla="*/ 320308006 w 2502"/>
                  <a:gd name="T55" fmla="*/ 455055897 h 1915"/>
                  <a:gd name="T56" fmla="*/ 317239541 w 2502"/>
                  <a:gd name="T57" fmla="*/ 427270221 h 1915"/>
                  <a:gd name="T58" fmla="*/ 342259933 w 2502"/>
                  <a:gd name="T59" fmla="*/ 407872606 h 1915"/>
                  <a:gd name="T60" fmla="*/ 384747720 w 2502"/>
                  <a:gd name="T61" fmla="*/ 388737293 h 1915"/>
                  <a:gd name="T62" fmla="*/ 419209355 w 2502"/>
                  <a:gd name="T63" fmla="*/ 308525851 h 1915"/>
                  <a:gd name="T64" fmla="*/ 436440416 w 2502"/>
                  <a:gd name="T65" fmla="*/ 319010800 h 1915"/>
                  <a:gd name="T66" fmla="*/ 420861755 w 2502"/>
                  <a:gd name="T67" fmla="*/ 350466669 h 1915"/>
                  <a:gd name="T68" fmla="*/ 446117995 w 2502"/>
                  <a:gd name="T69" fmla="*/ 371174775 h 1915"/>
                  <a:gd name="T70" fmla="*/ 449186947 w 2502"/>
                  <a:gd name="T71" fmla="*/ 371174775 h 1915"/>
                  <a:gd name="T72" fmla="*/ 474443187 w 2502"/>
                  <a:gd name="T73" fmla="*/ 392144671 h 1915"/>
                  <a:gd name="T74" fmla="*/ 518347161 w 2502"/>
                  <a:gd name="T75" fmla="*/ 355709143 h 1915"/>
                  <a:gd name="T76" fmla="*/ 546671865 w 2502"/>
                  <a:gd name="T77" fmla="*/ 313768326 h 1915"/>
                  <a:gd name="T78" fmla="*/ 565319478 w 2502"/>
                  <a:gd name="T79" fmla="*/ 282312969 h 1915"/>
                  <a:gd name="T80" fmla="*/ 576413122 w 2502"/>
                  <a:gd name="T81" fmla="*/ 238799294 h 1915"/>
                  <a:gd name="T82" fmla="*/ 574760721 w 2502"/>
                  <a:gd name="T83" fmla="*/ 195286195 h 1915"/>
                  <a:gd name="T84" fmla="*/ 538646687 w 2502"/>
                  <a:gd name="T85" fmla="*/ 215994301 h 1915"/>
                  <a:gd name="T86" fmla="*/ 549740818 w 2502"/>
                  <a:gd name="T87" fmla="*/ 154918171 h 1915"/>
                  <a:gd name="T88" fmla="*/ 532509757 w 2502"/>
                  <a:gd name="T89" fmla="*/ 118482099 h 1915"/>
                  <a:gd name="T90" fmla="*/ 533925821 w 2502"/>
                  <a:gd name="T91" fmla="*/ 72872113 h 1915"/>
                  <a:gd name="T92" fmla="*/ 516694760 w 2502"/>
                  <a:gd name="T93" fmla="*/ 50328895 h 1915"/>
                  <a:gd name="T94" fmla="*/ 491674247 w 2502"/>
                  <a:gd name="T95" fmla="*/ 39843434 h 1915"/>
                  <a:gd name="T96" fmla="*/ 478928203 w 2502"/>
                  <a:gd name="T97" fmla="*/ 39843434 h 1915"/>
                  <a:gd name="T98" fmla="*/ 470902538 w 2502"/>
                  <a:gd name="T99" fmla="*/ 0 h 1915"/>
                  <a:gd name="T100" fmla="*/ 388052034 w 2502"/>
                  <a:gd name="T101" fmla="*/ 317438006 h 1915"/>
                  <a:gd name="T102" fmla="*/ 381442920 w 2502"/>
                  <a:gd name="T103" fmla="*/ 339981208 h 1915"/>
                  <a:gd name="T104" fmla="*/ 358074929 w 2502"/>
                  <a:gd name="T105" fmla="*/ 341554002 h 1915"/>
                  <a:gd name="T106" fmla="*/ 368932724 w 2502"/>
                  <a:gd name="T107" fmla="*/ 313768326 h 1915"/>
                  <a:gd name="T108" fmla="*/ 323376959 w 2502"/>
                  <a:gd name="T109" fmla="*/ 402630132 h 1915"/>
                  <a:gd name="T110" fmla="*/ 303077433 w 2502"/>
                  <a:gd name="T111" fmla="*/ 437493378 h 1915"/>
                  <a:gd name="T112" fmla="*/ 321960407 w 2502"/>
                  <a:gd name="T113" fmla="*/ 401057338 h 19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502"/>
                  <a:gd name="T172" fmla="*/ 0 h 1915"/>
                  <a:gd name="T173" fmla="*/ 2502 w 2502"/>
                  <a:gd name="T174" fmla="*/ 1915 h 19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502" h="1915">
                    <a:moveTo>
                      <a:pt x="1995" y="0"/>
                    </a:moveTo>
                    <a:lnTo>
                      <a:pt x="1982" y="32"/>
                    </a:lnTo>
                    <a:lnTo>
                      <a:pt x="1969" y="26"/>
                    </a:lnTo>
                    <a:lnTo>
                      <a:pt x="1963" y="32"/>
                    </a:lnTo>
                    <a:lnTo>
                      <a:pt x="1943" y="13"/>
                    </a:lnTo>
                    <a:lnTo>
                      <a:pt x="1929" y="32"/>
                    </a:lnTo>
                    <a:lnTo>
                      <a:pt x="1896" y="86"/>
                    </a:lnTo>
                    <a:lnTo>
                      <a:pt x="1883" y="126"/>
                    </a:lnTo>
                    <a:lnTo>
                      <a:pt x="1863" y="152"/>
                    </a:lnTo>
                    <a:lnTo>
                      <a:pt x="1836" y="173"/>
                    </a:lnTo>
                    <a:lnTo>
                      <a:pt x="1803" y="233"/>
                    </a:lnTo>
                    <a:lnTo>
                      <a:pt x="1796" y="259"/>
                    </a:lnTo>
                    <a:lnTo>
                      <a:pt x="1770" y="299"/>
                    </a:lnTo>
                    <a:lnTo>
                      <a:pt x="1756" y="306"/>
                    </a:lnTo>
                    <a:lnTo>
                      <a:pt x="1723" y="338"/>
                    </a:lnTo>
                    <a:lnTo>
                      <a:pt x="1763" y="385"/>
                    </a:lnTo>
                    <a:lnTo>
                      <a:pt x="1776" y="419"/>
                    </a:lnTo>
                    <a:lnTo>
                      <a:pt x="1743" y="505"/>
                    </a:lnTo>
                    <a:lnTo>
                      <a:pt x="1717" y="512"/>
                    </a:lnTo>
                    <a:lnTo>
                      <a:pt x="1717" y="425"/>
                    </a:lnTo>
                    <a:lnTo>
                      <a:pt x="1697" y="379"/>
                    </a:lnTo>
                    <a:lnTo>
                      <a:pt x="1616" y="385"/>
                    </a:lnTo>
                    <a:lnTo>
                      <a:pt x="1563" y="398"/>
                    </a:lnTo>
                    <a:lnTo>
                      <a:pt x="1537" y="385"/>
                    </a:lnTo>
                    <a:lnTo>
                      <a:pt x="1497" y="439"/>
                    </a:lnTo>
                    <a:lnTo>
                      <a:pt x="1457" y="439"/>
                    </a:lnTo>
                    <a:lnTo>
                      <a:pt x="1357" y="445"/>
                    </a:lnTo>
                    <a:lnTo>
                      <a:pt x="1331" y="439"/>
                    </a:lnTo>
                    <a:lnTo>
                      <a:pt x="1297" y="425"/>
                    </a:lnTo>
                    <a:lnTo>
                      <a:pt x="1204" y="432"/>
                    </a:lnTo>
                    <a:lnTo>
                      <a:pt x="1124" y="372"/>
                    </a:lnTo>
                    <a:lnTo>
                      <a:pt x="1105" y="359"/>
                    </a:lnTo>
                    <a:lnTo>
                      <a:pt x="1098" y="345"/>
                    </a:lnTo>
                    <a:lnTo>
                      <a:pt x="1098" y="338"/>
                    </a:lnTo>
                    <a:lnTo>
                      <a:pt x="1045" y="359"/>
                    </a:lnTo>
                    <a:lnTo>
                      <a:pt x="978" y="366"/>
                    </a:lnTo>
                    <a:lnTo>
                      <a:pt x="925" y="345"/>
                    </a:lnTo>
                    <a:lnTo>
                      <a:pt x="825" y="332"/>
                    </a:lnTo>
                    <a:lnTo>
                      <a:pt x="799" y="319"/>
                    </a:lnTo>
                    <a:lnTo>
                      <a:pt x="705" y="338"/>
                    </a:lnTo>
                    <a:lnTo>
                      <a:pt x="666" y="332"/>
                    </a:lnTo>
                    <a:lnTo>
                      <a:pt x="625" y="306"/>
                    </a:lnTo>
                    <a:lnTo>
                      <a:pt x="619" y="285"/>
                    </a:lnTo>
                    <a:lnTo>
                      <a:pt x="525" y="278"/>
                    </a:lnTo>
                    <a:lnTo>
                      <a:pt x="465" y="252"/>
                    </a:lnTo>
                    <a:lnTo>
                      <a:pt x="419" y="212"/>
                    </a:lnTo>
                    <a:lnTo>
                      <a:pt x="405" y="173"/>
                    </a:lnTo>
                    <a:lnTo>
                      <a:pt x="379" y="219"/>
                    </a:lnTo>
                    <a:lnTo>
                      <a:pt x="366" y="306"/>
                    </a:lnTo>
                    <a:lnTo>
                      <a:pt x="332" y="325"/>
                    </a:lnTo>
                    <a:lnTo>
                      <a:pt x="313" y="385"/>
                    </a:lnTo>
                    <a:lnTo>
                      <a:pt x="319" y="405"/>
                    </a:lnTo>
                    <a:lnTo>
                      <a:pt x="326" y="439"/>
                    </a:lnTo>
                    <a:lnTo>
                      <a:pt x="339" y="439"/>
                    </a:lnTo>
                    <a:lnTo>
                      <a:pt x="346" y="452"/>
                    </a:lnTo>
                    <a:lnTo>
                      <a:pt x="319" y="505"/>
                    </a:lnTo>
                    <a:lnTo>
                      <a:pt x="286" y="525"/>
                    </a:lnTo>
                    <a:lnTo>
                      <a:pt x="273" y="585"/>
                    </a:lnTo>
                    <a:lnTo>
                      <a:pt x="273" y="578"/>
                    </a:lnTo>
                    <a:lnTo>
                      <a:pt x="259" y="532"/>
                    </a:lnTo>
                    <a:lnTo>
                      <a:pt x="193" y="552"/>
                    </a:lnTo>
                    <a:lnTo>
                      <a:pt x="193" y="571"/>
                    </a:lnTo>
                    <a:lnTo>
                      <a:pt x="173" y="591"/>
                    </a:lnTo>
                    <a:lnTo>
                      <a:pt x="166" y="638"/>
                    </a:lnTo>
                    <a:lnTo>
                      <a:pt x="146" y="672"/>
                    </a:lnTo>
                    <a:lnTo>
                      <a:pt x="106" y="644"/>
                    </a:lnTo>
                    <a:lnTo>
                      <a:pt x="80" y="658"/>
                    </a:lnTo>
                    <a:lnTo>
                      <a:pt x="53" y="685"/>
                    </a:lnTo>
                    <a:lnTo>
                      <a:pt x="13" y="738"/>
                    </a:lnTo>
                    <a:lnTo>
                      <a:pt x="0" y="791"/>
                    </a:lnTo>
                    <a:lnTo>
                      <a:pt x="13" y="798"/>
                    </a:lnTo>
                    <a:lnTo>
                      <a:pt x="39" y="804"/>
                    </a:lnTo>
                    <a:lnTo>
                      <a:pt x="60" y="818"/>
                    </a:lnTo>
                    <a:lnTo>
                      <a:pt x="146" y="858"/>
                    </a:lnTo>
                    <a:lnTo>
                      <a:pt x="120" y="858"/>
                    </a:lnTo>
                    <a:lnTo>
                      <a:pt x="106" y="877"/>
                    </a:lnTo>
                    <a:lnTo>
                      <a:pt x="120" y="911"/>
                    </a:lnTo>
                    <a:lnTo>
                      <a:pt x="93" y="1010"/>
                    </a:lnTo>
                    <a:lnTo>
                      <a:pt x="140" y="1051"/>
                    </a:lnTo>
                    <a:lnTo>
                      <a:pt x="127" y="1084"/>
                    </a:lnTo>
                    <a:lnTo>
                      <a:pt x="86" y="1097"/>
                    </a:lnTo>
                    <a:lnTo>
                      <a:pt x="67" y="1097"/>
                    </a:lnTo>
                    <a:lnTo>
                      <a:pt x="46" y="1110"/>
                    </a:lnTo>
                    <a:lnTo>
                      <a:pt x="53" y="1130"/>
                    </a:lnTo>
                    <a:lnTo>
                      <a:pt x="46" y="1164"/>
                    </a:lnTo>
                    <a:lnTo>
                      <a:pt x="39" y="1204"/>
                    </a:lnTo>
                    <a:lnTo>
                      <a:pt x="39" y="1277"/>
                    </a:lnTo>
                    <a:lnTo>
                      <a:pt x="67" y="1357"/>
                    </a:lnTo>
                    <a:lnTo>
                      <a:pt x="73" y="1370"/>
                    </a:lnTo>
                    <a:lnTo>
                      <a:pt x="106" y="1423"/>
                    </a:lnTo>
                    <a:lnTo>
                      <a:pt x="133" y="1450"/>
                    </a:lnTo>
                    <a:lnTo>
                      <a:pt x="153" y="1503"/>
                    </a:lnTo>
                    <a:lnTo>
                      <a:pt x="166" y="1523"/>
                    </a:lnTo>
                    <a:lnTo>
                      <a:pt x="180" y="1543"/>
                    </a:lnTo>
                    <a:lnTo>
                      <a:pt x="200" y="1570"/>
                    </a:lnTo>
                    <a:lnTo>
                      <a:pt x="226" y="1596"/>
                    </a:lnTo>
                    <a:lnTo>
                      <a:pt x="259" y="1650"/>
                    </a:lnTo>
                    <a:lnTo>
                      <a:pt x="319" y="1709"/>
                    </a:lnTo>
                    <a:lnTo>
                      <a:pt x="313" y="1736"/>
                    </a:lnTo>
                    <a:lnTo>
                      <a:pt x="339" y="1763"/>
                    </a:lnTo>
                    <a:lnTo>
                      <a:pt x="359" y="1795"/>
                    </a:lnTo>
                    <a:lnTo>
                      <a:pt x="386" y="1816"/>
                    </a:lnTo>
                    <a:lnTo>
                      <a:pt x="412" y="1876"/>
                    </a:lnTo>
                    <a:lnTo>
                      <a:pt x="439" y="1855"/>
                    </a:lnTo>
                    <a:lnTo>
                      <a:pt x="452" y="1876"/>
                    </a:lnTo>
                    <a:lnTo>
                      <a:pt x="472" y="1849"/>
                    </a:lnTo>
                    <a:lnTo>
                      <a:pt x="479" y="1842"/>
                    </a:lnTo>
                    <a:lnTo>
                      <a:pt x="506" y="1855"/>
                    </a:lnTo>
                    <a:lnTo>
                      <a:pt x="546" y="1816"/>
                    </a:lnTo>
                    <a:lnTo>
                      <a:pt x="559" y="1789"/>
                    </a:lnTo>
                    <a:lnTo>
                      <a:pt x="598" y="1836"/>
                    </a:lnTo>
                    <a:lnTo>
                      <a:pt x="625" y="1876"/>
                    </a:lnTo>
                    <a:lnTo>
                      <a:pt x="638" y="1915"/>
                    </a:lnTo>
                    <a:lnTo>
                      <a:pt x="679" y="1909"/>
                    </a:lnTo>
                    <a:lnTo>
                      <a:pt x="679" y="1862"/>
                    </a:lnTo>
                    <a:lnTo>
                      <a:pt x="739" y="1849"/>
                    </a:lnTo>
                    <a:lnTo>
                      <a:pt x="771" y="1849"/>
                    </a:lnTo>
                    <a:lnTo>
                      <a:pt x="792" y="1849"/>
                    </a:lnTo>
                    <a:lnTo>
                      <a:pt x="799" y="1809"/>
                    </a:lnTo>
                    <a:lnTo>
                      <a:pt x="865" y="1802"/>
                    </a:lnTo>
                    <a:lnTo>
                      <a:pt x="891" y="1802"/>
                    </a:lnTo>
                    <a:lnTo>
                      <a:pt x="905" y="1823"/>
                    </a:lnTo>
                    <a:lnTo>
                      <a:pt x="958" y="1809"/>
                    </a:lnTo>
                    <a:lnTo>
                      <a:pt x="985" y="1756"/>
                    </a:lnTo>
                    <a:lnTo>
                      <a:pt x="944" y="1742"/>
                    </a:lnTo>
                    <a:lnTo>
                      <a:pt x="985" y="1682"/>
                    </a:lnTo>
                    <a:lnTo>
                      <a:pt x="1017" y="1690"/>
                    </a:lnTo>
                    <a:lnTo>
                      <a:pt x="1077" y="1682"/>
                    </a:lnTo>
                    <a:lnTo>
                      <a:pt x="1077" y="1696"/>
                    </a:lnTo>
                    <a:lnTo>
                      <a:pt x="1144" y="1696"/>
                    </a:lnTo>
                    <a:lnTo>
                      <a:pt x="1151" y="1782"/>
                    </a:lnTo>
                    <a:lnTo>
                      <a:pt x="1191" y="1842"/>
                    </a:lnTo>
                    <a:lnTo>
                      <a:pt x="1231" y="1862"/>
                    </a:lnTo>
                    <a:lnTo>
                      <a:pt x="1264" y="1862"/>
                    </a:lnTo>
                    <a:lnTo>
                      <a:pt x="1304" y="1849"/>
                    </a:lnTo>
                    <a:lnTo>
                      <a:pt x="1338" y="1855"/>
                    </a:lnTo>
                    <a:lnTo>
                      <a:pt x="1351" y="1842"/>
                    </a:lnTo>
                    <a:lnTo>
                      <a:pt x="1364" y="1823"/>
                    </a:lnTo>
                    <a:lnTo>
                      <a:pt x="1377" y="1729"/>
                    </a:lnTo>
                    <a:lnTo>
                      <a:pt x="1357" y="1736"/>
                    </a:lnTo>
                    <a:lnTo>
                      <a:pt x="1344" y="1716"/>
                    </a:lnTo>
                    <a:lnTo>
                      <a:pt x="1304" y="1729"/>
                    </a:lnTo>
                    <a:lnTo>
                      <a:pt x="1284" y="1676"/>
                    </a:lnTo>
                    <a:lnTo>
                      <a:pt x="1297" y="1669"/>
                    </a:lnTo>
                    <a:lnTo>
                      <a:pt x="1344" y="1630"/>
                    </a:lnTo>
                    <a:lnTo>
                      <a:pt x="1351" y="1616"/>
                    </a:lnTo>
                    <a:lnTo>
                      <a:pt x="1397" y="1543"/>
                    </a:lnTo>
                    <a:lnTo>
                      <a:pt x="1397" y="1556"/>
                    </a:lnTo>
                    <a:lnTo>
                      <a:pt x="1437" y="1556"/>
                    </a:lnTo>
                    <a:lnTo>
                      <a:pt x="1450" y="1556"/>
                    </a:lnTo>
                    <a:lnTo>
                      <a:pt x="1470" y="1556"/>
                    </a:lnTo>
                    <a:lnTo>
                      <a:pt x="1490" y="1530"/>
                    </a:lnTo>
                    <a:lnTo>
                      <a:pt x="1510" y="1530"/>
                    </a:lnTo>
                    <a:lnTo>
                      <a:pt x="1550" y="1570"/>
                    </a:lnTo>
                    <a:lnTo>
                      <a:pt x="1630" y="1483"/>
                    </a:lnTo>
                    <a:lnTo>
                      <a:pt x="1710" y="1337"/>
                    </a:lnTo>
                    <a:lnTo>
                      <a:pt x="1717" y="1323"/>
                    </a:lnTo>
                    <a:lnTo>
                      <a:pt x="1697" y="1330"/>
                    </a:lnTo>
                    <a:lnTo>
                      <a:pt x="1723" y="1284"/>
                    </a:lnTo>
                    <a:lnTo>
                      <a:pt x="1776" y="1177"/>
                    </a:lnTo>
                    <a:lnTo>
                      <a:pt x="1796" y="1183"/>
                    </a:lnTo>
                    <a:lnTo>
                      <a:pt x="1790" y="1197"/>
                    </a:lnTo>
                    <a:lnTo>
                      <a:pt x="1830" y="1197"/>
                    </a:lnTo>
                    <a:lnTo>
                      <a:pt x="1830" y="1211"/>
                    </a:lnTo>
                    <a:lnTo>
                      <a:pt x="1849" y="1217"/>
                    </a:lnTo>
                    <a:lnTo>
                      <a:pt x="1856" y="1277"/>
                    </a:lnTo>
                    <a:lnTo>
                      <a:pt x="1856" y="1310"/>
                    </a:lnTo>
                    <a:lnTo>
                      <a:pt x="1823" y="1337"/>
                    </a:lnTo>
                    <a:lnTo>
                      <a:pt x="1790" y="1310"/>
                    </a:lnTo>
                    <a:lnTo>
                      <a:pt x="1783" y="1337"/>
                    </a:lnTo>
                    <a:lnTo>
                      <a:pt x="1776" y="1363"/>
                    </a:lnTo>
                    <a:lnTo>
                      <a:pt x="1783" y="1383"/>
                    </a:lnTo>
                    <a:lnTo>
                      <a:pt x="1856" y="1403"/>
                    </a:lnTo>
                    <a:lnTo>
                      <a:pt x="1863" y="1410"/>
                    </a:lnTo>
                    <a:lnTo>
                      <a:pt x="1890" y="1416"/>
                    </a:lnTo>
                    <a:lnTo>
                      <a:pt x="1909" y="1370"/>
                    </a:lnTo>
                    <a:lnTo>
                      <a:pt x="1929" y="1350"/>
                    </a:lnTo>
                    <a:lnTo>
                      <a:pt x="1956" y="1350"/>
                    </a:lnTo>
                    <a:lnTo>
                      <a:pt x="1943" y="1376"/>
                    </a:lnTo>
                    <a:lnTo>
                      <a:pt x="1903" y="1416"/>
                    </a:lnTo>
                    <a:lnTo>
                      <a:pt x="1909" y="1457"/>
                    </a:lnTo>
                    <a:lnTo>
                      <a:pt x="1909" y="1496"/>
                    </a:lnTo>
                    <a:lnTo>
                      <a:pt x="1936" y="1503"/>
                    </a:lnTo>
                    <a:lnTo>
                      <a:pt x="1989" y="1523"/>
                    </a:lnTo>
                    <a:lnTo>
                      <a:pt x="2010" y="1496"/>
                    </a:lnTo>
                    <a:lnTo>
                      <a:pt x="2055" y="1450"/>
                    </a:lnTo>
                    <a:lnTo>
                      <a:pt x="2083" y="1430"/>
                    </a:lnTo>
                    <a:lnTo>
                      <a:pt x="2122" y="1376"/>
                    </a:lnTo>
                    <a:lnTo>
                      <a:pt x="2155" y="1390"/>
                    </a:lnTo>
                    <a:lnTo>
                      <a:pt x="2196" y="1357"/>
                    </a:lnTo>
                    <a:lnTo>
                      <a:pt x="2228" y="1310"/>
                    </a:lnTo>
                    <a:lnTo>
                      <a:pt x="2242" y="1290"/>
                    </a:lnTo>
                    <a:lnTo>
                      <a:pt x="2235" y="1271"/>
                    </a:lnTo>
                    <a:lnTo>
                      <a:pt x="2309" y="1190"/>
                    </a:lnTo>
                    <a:lnTo>
                      <a:pt x="2316" y="1197"/>
                    </a:lnTo>
                    <a:lnTo>
                      <a:pt x="2329" y="1183"/>
                    </a:lnTo>
                    <a:lnTo>
                      <a:pt x="2335" y="1170"/>
                    </a:lnTo>
                    <a:lnTo>
                      <a:pt x="2382" y="1130"/>
                    </a:lnTo>
                    <a:lnTo>
                      <a:pt x="2395" y="1104"/>
                    </a:lnTo>
                    <a:lnTo>
                      <a:pt x="2395" y="1077"/>
                    </a:lnTo>
                    <a:lnTo>
                      <a:pt x="2415" y="1051"/>
                    </a:lnTo>
                    <a:lnTo>
                      <a:pt x="2429" y="1010"/>
                    </a:lnTo>
                    <a:lnTo>
                      <a:pt x="2421" y="965"/>
                    </a:lnTo>
                    <a:lnTo>
                      <a:pt x="2448" y="931"/>
                    </a:lnTo>
                    <a:lnTo>
                      <a:pt x="2442" y="911"/>
                    </a:lnTo>
                    <a:lnTo>
                      <a:pt x="2489" y="845"/>
                    </a:lnTo>
                    <a:lnTo>
                      <a:pt x="2502" y="798"/>
                    </a:lnTo>
                    <a:lnTo>
                      <a:pt x="2489" y="771"/>
                    </a:lnTo>
                    <a:lnTo>
                      <a:pt x="2435" y="758"/>
                    </a:lnTo>
                    <a:lnTo>
                      <a:pt x="2435" y="745"/>
                    </a:lnTo>
                    <a:lnTo>
                      <a:pt x="2421" y="751"/>
                    </a:lnTo>
                    <a:lnTo>
                      <a:pt x="2415" y="745"/>
                    </a:lnTo>
                    <a:lnTo>
                      <a:pt x="2329" y="811"/>
                    </a:lnTo>
                    <a:lnTo>
                      <a:pt x="2302" y="818"/>
                    </a:lnTo>
                    <a:lnTo>
                      <a:pt x="2282" y="824"/>
                    </a:lnTo>
                    <a:lnTo>
                      <a:pt x="2295" y="804"/>
                    </a:lnTo>
                    <a:lnTo>
                      <a:pt x="2335" y="672"/>
                    </a:lnTo>
                    <a:lnTo>
                      <a:pt x="2322" y="658"/>
                    </a:lnTo>
                    <a:lnTo>
                      <a:pt x="2322" y="599"/>
                    </a:lnTo>
                    <a:lnTo>
                      <a:pt x="2329" y="591"/>
                    </a:lnTo>
                    <a:lnTo>
                      <a:pt x="2342" y="552"/>
                    </a:lnTo>
                    <a:lnTo>
                      <a:pt x="2309" y="525"/>
                    </a:lnTo>
                    <a:lnTo>
                      <a:pt x="2288" y="518"/>
                    </a:lnTo>
                    <a:lnTo>
                      <a:pt x="2295" y="512"/>
                    </a:lnTo>
                    <a:lnTo>
                      <a:pt x="2256" y="452"/>
                    </a:lnTo>
                    <a:lnTo>
                      <a:pt x="2249" y="439"/>
                    </a:lnTo>
                    <a:lnTo>
                      <a:pt x="2262" y="392"/>
                    </a:lnTo>
                    <a:lnTo>
                      <a:pt x="2242" y="338"/>
                    </a:lnTo>
                    <a:lnTo>
                      <a:pt x="2269" y="325"/>
                    </a:lnTo>
                    <a:lnTo>
                      <a:pt x="2262" y="278"/>
                    </a:lnTo>
                    <a:lnTo>
                      <a:pt x="2249" y="265"/>
                    </a:lnTo>
                    <a:lnTo>
                      <a:pt x="2249" y="252"/>
                    </a:lnTo>
                    <a:lnTo>
                      <a:pt x="2202" y="239"/>
                    </a:lnTo>
                    <a:lnTo>
                      <a:pt x="2202" y="206"/>
                    </a:lnTo>
                    <a:lnTo>
                      <a:pt x="2189" y="192"/>
                    </a:lnTo>
                    <a:lnTo>
                      <a:pt x="2175" y="199"/>
                    </a:lnTo>
                    <a:lnTo>
                      <a:pt x="2155" y="192"/>
                    </a:lnTo>
                    <a:lnTo>
                      <a:pt x="2136" y="146"/>
                    </a:lnTo>
                    <a:lnTo>
                      <a:pt x="2096" y="159"/>
                    </a:lnTo>
                    <a:lnTo>
                      <a:pt x="2083" y="152"/>
                    </a:lnTo>
                    <a:lnTo>
                      <a:pt x="2076" y="159"/>
                    </a:lnTo>
                    <a:lnTo>
                      <a:pt x="2063" y="173"/>
                    </a:lnTo>
                    <a:lnTo>
                      <a:pt x="2055" y="173"/>
                    </a:lnTo>
                    <a:lnTo>
                      <a:pt x="2029" y="179"/>
                    </a:lnTo>
                    <a:lnTo>
                      <a:pt x="2029" y="152"/>
                    </a:lnTo>
                    <a:lnTo>
                      <a:pt x="2016" y="86"/>
                    </a:lnTo>
                    <a:lnTo>
                      <a:pt x="2023" y="60"/>
                    </a:lnTo>
                    <a:lnTo>
                      <a:pt x="2029" y="19"/>
                    </a:lnTo>
                    <a:lnTo>
                      <a:pt x="2023" y="0"/>
                    </a:lnTo>
                    <a:lnTo>
                      <a:pt x="1995" y="0"/>
                    </a:lnTo>
                    <a:close/>
                    <a:moveTo>
                      <a:pt x="1597" y="1164"/>
                    </a:moveTo>
                    <a:lnTo>
                      <a:pt x="1603" y="1170"/>
                    </a:lnTo>
                    <a:lnTo>
                      <a:pt x="1637" y="1177"/>
                    </a:lnTo>
                    <a:lnTo>
                      <a:pt x="1637" y="1190"/>
                    </a:lnTo>
                    <a:lnTo>
                      <a:pt x="1644" y="1211"/>
                    </a:lnTo>
                    <a:lnTo>
                      <a:pt x="1657" y="1211"/>
                    </a:lnTo>
                    <a:lnTo>
                      <a:pt x="1663" y="1237"/>
                    </a:lnTo>
                    <a:lnTo>
                      <a:pt x="1670" y="1271"/>
                    </a:lnTo>
                    <a:lnTo>
                      <a:pt x="1630" y="1264"/>
                    </a:lnTo>
                    <a:lnTo>
                      <a:pt x="1616" y="1297"/>
                    </a:lnTo>
                    <a:lnTo>
                      <a:pt x="1563" y="1316"/>
                    </a:lnTo>
                    <a:lnTo>
                      <a:pt x="1543" y="1343"/>
                    </a:lnTo>
                    <a:lnTo>
                      <a:pt x="1530" y="1330"/>
                    </a:lnTo>
                    <a:lnTo>
                      <a:pt x="1530" y="1303"/>
                    </a:lnTo>
                    <a:lnTo>
                      <a:pt x="1517" y="1303"/>
                    </a:lnTo>
                    <a:lnTo>
                      <a:pt x="1530" y="1256"/>
                    </a:lnTo>
                    <a:lnTo>
                      <a:pt x="1517" y="1250"/>
                    </a:lnTo>
                    <a:lnTo>
                      <a:pt x="1524" y="1204"/>
                    </a:lnTo>
                    <a:lnTo>
                      <a:pt x="1543" y="1183"/>
                    </a:lnTo>
                    <a:lnTo>
                      <a:pt x="1563" y="1197"/>
                    </a:lnTo>
                    <a:lnTo>
                      <a:pt x="1584" y="1183"/>
                    </a:lnTo>
                    <a:lnTo>
                      <a:pt x="1584" y="1170"/>
                    </a:lnTo>
                    <a:lnTo>
                      <a:pt x="1597" y="1164"/>
                    </a:lnTo>
                    <a:close/>
                    <a:moveTo>
                      <a:pt x="1364" y="1530"/>
                    </a:moveTo>
                    <a:lnTo>
                      <a:pt x="1370" y="1536"/>
                    </a:lnTo>
                    <a:lnTo>
                      <a:pt x="1357" y="1590"/>
                    </a:lnTo>
                    <a:lnTo>
                      <a:pt x="1344" y="1609"/>
                    </a:lnTo>
                    <a:lnTo>
                      <a:pt x="1331" y="1630"/>
                    </a:lnTo>
                    <a:lnTo>
                      <a:pt x="1310" y="1650"/>
                    </a:lnTo>
                    <a:lnTo>
                      <a:pt x="1284" y="1669"/>
                    </a:lnTo>
                    <a:lnTo>
                      <a:pt x="1284" y="1663"/>
                    </a:lnTo>
                    <a:lnTo>
                      <a:pt x="1291" y="1650"/>
                    </a:lnTo>
                    <a:lnTo>
                      <a:pt x="1331" y="1616"/>
                    </a:lnTo>
                    <a:lnTo>
                      <a:pt x="1351" y="1570"/>
                    </a:lnTo>
                    <a:lnTo>
                      <a:pt x="1364" y="153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0" name="SELVA">
                <a:extLst>
                  <a:ext uri="{FF2B5EF4-FFF2-40B4-BE49-F238E27FC236}">
                    <a16:creationId xmlns:a16="http://schemas.microsoft.com/office/drawing/2014/main" id="{743D8304-0313-4B77-9C92-D4596782C5C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608263" y="3977972"/>
                <a:ext cx="516613" cy="492741"/>
              </a:xfrm>
              <a:custGeom>
                <a:avLst/>
                <a:gdLst>
                  <a:gd name="T0" fmla="*/ 2013383995 w 73"/>
                  <a:gd name="T1" fmla="*/ 870409294 h 71"/>
                  <a:gd name="T2" fmla="*/ 1858501688 w 73"/>
                  <a:gd name="T3" fmla="*/ 1392641476 h 71"/>
                  <a:gd name="T4" fmla="*/ 1548749082 w 73"/>
                  <a:gd name="T5" fmla="*/ 1914887217 h 71"/>
                  <a:gd name="T6" fmla="*/ 1703631777 w 73"/>
                  <a:gd name="T7" fmla="*/ 2147483647 h 71"/>
                  <a:gd name="T8" fmla="*/ 1238996864 w 73"/>
                  <a:gd name="T9" fmla="*/ 2147483647 h 71"/>
                  <a:gd name="T10" fmla="*/ 774374541 w 73"/>
                  <a:gd name="T11" fmla="*/ 2147483647 h 71"/>
                  <a:gd name="T12" fmla="*/ 774374541 w 73"/>
                  <a:gd name="T13" fmla="*/ 2147483647 h 71"/>
                  <a:gd name="T14" fmla="*/ 929257042 w 73"/>
                  <a:gd name="T15" fmla="*/ 2147483647 h 71"/>
                  <a:gd name="T16" fmla="*/ 1548749082 w 73"/>
                  <a:gd name="T17" fmla="*/ 2147483647 h 71"/>
                  <a:gd name="T18" fmla="*/ 1084126953 w 73"/>
                  <a:gd name="T19" fmla="*/ 2147483647 h 71"/>
                  <a:gd name="T20" fmla="*/ 929257042 w 73"/>
                  <a:gd name="T21" fmla="*/ 2147483647 h 71"/>
                  <a:gd name="T22" fmla="*/ 464622323 w 73"/>
                  <a:gd name="T23" fmla="*/ 2147483647 h 71"/>
                  <a:gd name="T24" fmla="*/ 309752315 w 73"/>
                  <a:gd name="T25" fmla="*/ 2147483647 h 71"/>
                  <a:gd name="T26" fmla="*/ 154869960 w 73"/>
                  <a:gd name="T27" fmla="*/ 2147483647 h 71"/>
                  <a:gd name="T28" fmla="*/ 774374541 w 73"/>
                  <a:gd name="T29" fmla="*/ 2147483647 h 71"/>
                  <a:gd name="T30" fmla="*/ 1858501688 w 73"/>
                  <a:gd name="T31" fmla="*/ 2147483647 h 71"/>
                  <a:gd name="T32" fmla="*/ 2147483647 w 73"/>
                  <a:gd name="T33" fmla="*/ 2147483647 h 71"/>
                  <a:gd name="T34" fmla="*/ 2147483647 w 73"/>
                  <a:gd name="T35" fmla="*/ 2147483647 h 71"/>
                  <a:gd name="T36" fmla="*/ 2147483647 w 73"/>
                  <a:gd name="T37" fmla="*/ 2147483647 h 71"/>
                  <a:gd name="T38" fmla="*/ 2147483647 w 73"/>
                  <a:gd name="T39" fmla="*/ 2147483647 h 71"/>
                  <a:gd name="T40" fmla="*/ 2147483647 w 73"/>
                  <a:gd name="T41" fmla="*/ 2147483647 h 71"/>
                  <a:gd name="T42" fmla="*/ 2147483647 w 73"/>
                  <a:gd name="T43" fmla="*/ 2147483647 h 71"/>
                  <a:gd name="T44" fmla="*/ 2147483647 w 73"/>
                  <a:gd name="T45" fmla="*/ 2147483647 h 71"/>
                  <a:gd name="T46" fmla="*/ 2147483647 w 73"/>
                  <a:gd name="T47" fmla="*/ 2147483647 h 71"/>
                  <a:gd name="T48" fmla="*/ 2147483647 w 73"/>
                  <a:gd name="T49" fmla="*/ 2147483647 h 71"/>
                  <a:gd name="T50" fmla="*/ 2147483647 w 73"/>
                  <a:gd name="T51" fmla="*/ 2147483647 h 71"/>
                  <a:gd name="T52" fmla="*/ 2147483647 w 73"/>
                  <a:gd name="T53" fmla="*/ 2147483647 h 71"/>
                  <a:gd name="T54" fmla="*/ 2147483647 w 73"/>
                  <a:gd name="T55" fmla="*/ 2147483647 h 71"/>
                  <a:gd name="T56" fmla="*/ 2147483647 w 73"/>
                  <a:gd name="T57" fmla="*/ 2147483647 h 71"/>
                  <a:gd name="T58" fmla="*/ 2147483647 w 73"/>
                  <a:gd name="T59" fmla="*/ 2147483647 h 71"/>
                  <a:gd name="T60" fmla="*/ 2147483647 w 73"/>
                  <a:gd name="T61" fmla="*/ 2147483647 h 71"/>
                  <a:gd name="T62" fmla="*/ 2147483647 w 73"/>
                  <a:gd name="T63" fmla="*/ 2147483647 h 71"/>
                  <a:gd name="T64" fmla="*/ 2147483647 w 73"/>
                  <a:gd name="T65" fmla="*/ 2147483647 h 71"/>
                  <a:gd name="T66" fmla="*/ 2147483647 w 73"/>
                  <a:gd name="T67" fmla="*/ 2147483647 h 71"/>
                  <a:gd name="T68" fmla="*/ 2147483647 w 73"/>
                  <a:gd name="T69" fmla="*/ 2147483647 h 71"/>
                  <a:gd name="T70" fmla="*/ 2147483647 w 73"/>
                  <a:gd name="T71" fmla="*/ 2147483647 h 71"/>
                  <a:gd name="T72" fmla="*/ 2147483647 w 73"/>
                  <a:gd name="T73" fmla="*/ 2147483647 h 71"/>
                  <a:gd name="T74" fmla="*/ 2147483647 w 73"/>
                  <a:gd name="T75" fmla="*/ 2147483647 h 71"/>
                  <a:gd name="T76" fmla="*/ 2147483647 w 73"/>
                  <a:gd name="T77" fmla="*/ 2147483647 h 71"/>
                  <a:gd name="T78" fmla="*/ 2147483647 w 73"/>
                  <a:gd name="T79" fmla="*/ 2147483647 h 71"/>
                  <a:gd name="T80" fmla="*/ 2147483647 w 73"/>
                  <a:gd name="T81" fmla="*/ 2147483647 h 71"/>
                  <a:gd name="T82" fmla="*/ 2147483647 w 73"/>
                  <a:gd name="T83" fmla="*/ 2147483647 h 71"/>
                  <a:gd name="T84" fmla="*/ 2147483647 w 73"/>
                  <a:gd name="T85" fmla="*/ 2147483647 h 71"/>
                  <a:gd name="T86" fmla="*/ 2147483647 w 73"/>
                  <a:gd name="T87" fmla="*/ 2147483647 h 71"/>
                  <a:gd name="T88" fmla="*/ 2147483647 w 73"/>
                  <a:gd name="T89" fmla="*/ 2147483647 h 71"/>
                  <a:gd name="T90" fmla="*/ 2147483647 w 73"/>
                  <a:gd name="T91" fmla="*/ 2147483647 h 71"/>
                  <a:gd name="T92" fmla="*/ 2147483647 w 73"/>
                  <a:gd name="T93" fmla="*/ 2147483647 h 71"/>
                  <a:gd name="T94" fmla="*/ 2147483647 w 73"/>
                  <a:gd name="T95" fmla="*/ 2147483647 h 71"/>
                  <a:gd name="T96" fmla="*/ 2147483647 w 73"/>
                  <a:gd name="T97" fmla="*/ 2147483647 h 71"/>
                  <a:gd name="T98" fmla="*/ 2147483647 w 73"/>
                  <a:gd name="T99" fmla="*/ 2147483647 h 71"/>
                  <a:gd name="T100" fmla="*/ 2147483647 w 73"/>
                  <a:gd name="T101" fmla="*/ 1914887217 h 71"/>
                  <a:gd name="T102" fmla="*/ 2147483647 w 73"/>
                  <a:gd name="T103" fmla="*/ 1392641476 h 71"/>
                  <a:gd name="T104" fmla="*/ 2147483647 w 73"/>
                  <a:gd name="T105" fmla="*/ 1218559700 h 71"/>
                  <a:gd name="T106" fmla="*/ 2147483647 w 73"/>
                  <a:gd name="T107" fmla="*/ 348163656 h 71"/>
                  <a:gd name="T108" fmla="*/ 2147483647 w 73"/>
                  <a:gd name="T109" fmla="*/ 696327312 h 71"/>
                  <a:gd name="T110" fmla="*/ 2147483647 w 73"/>
                  <a:gd name="T111" fmla="*/ 870409294 h 71"/>
                  <a:gd name="T112" fmla="*/ 1858501688 w 73"/>
                  <a:gd name="T113" fmla="*/ 0 h 7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3"/>
                  <a:gd name="T172" fmla="*/ 0 h 71"/>
                  <a:gd name="T173" fmla="*/ 73 w 73"/>
                  <a:gd name="T174" fmla="*/ 71 h 7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3" h="71">
                    <a:moveTo>
                      <a:pt x="12" y="0"/>
                    </a:moveTo>
                    <a:lnTo>
                      <a:pt x="12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6" y="28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3" y="38"/>
                    </a:lnTo>
                    <a:lnTo>
                      <a:pt x="2" y="39"/>
                    </a:lnTo>
                    <a:lnTo>
                      <a:pt x="1" y="40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8" y="49"/>
                    </a:lnTo>
                    <a:lnTo>
                      <a:pt x="10" y="50"/>
                    </a:lnTo>
                    <a:lnTo>
                      <a:pt x="12" y="51"/>
                    </a:lnTo>
                    <a:lnTo>
                      <a:pt x="14" y="52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4" y="54"/>
                    </a:lnTo>
                    <a:lnTo>
                      <a:pt x="16" y="55"/>
                    </a:lnTo>
                    <a:lnTo>
                      <a:pt x="16" y="56"/>
                    </a:lnTo>
                    <a:lnTo>
                      <a:pt x="16" y="57"/>
                    </a:lnTo>
                    <a:lnTo>
                      <a:pt x="17" y="58"/>
                    </a:lnTo>
                    <a:lnTo>
                      <a:pt x="19" y="59"/>
                    </a:lnTo>
                    <a:lnTo>
                      <a:pt x="21" y="58"/>
                    </a:lnTo>
                    <a:lnTo>
                      <a:pt x="22" y="58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5" y="60"/>
                    </a:lnTo>
                    <a:lnTo>
                      <a:pt x="25" y="61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5" y="65"/>
                    </a:lnTo>
                    <a:lnTo>
                      <a:pt x="27" y="64"/>
                    </a:lnTo>
                    <a:lnTo>
                      <a:pt x="29" y="64"/>
                    </a:lnTo>
                    <a:lnTo>
                      <a:pt x="31" y="60"/>
                    </a:lnTo>
                    <a:lnTo>
                      <a:pt x="31" y="59"/>
                    </a:lnTo>
                    <a:lnTo>
                      <a:pt x="32" y="58"/>
                    </a:lnTo>
                    <a:lnTo>
                      <a:pt x="34" y="59"/>
                    </a:lnTo>
                    <a:lnTo>
                      <a:pt x="34" y="60"/>
                    </a:lnTo>
                    <a:lnTo>
                      <a:pt x="38" y="57"/>
                    </a:lnTo>
                    <a:lnTo>
                      <a:pt x="41" y="55"/>
                    </a:lnTo>
                    <a:lnTo>
                      <a:pt x="44" y="56"/>
                    </a:lnTo>
                    <a:lnTo>
                      <a:pt x="48" y="56"/>
                    </a:lnTo>
                    <a:lnTo>
                      <a:pt x="48" y="57"/>
                    </a:lnTo>
                    <a:lnTo>
                      <a:pt x="47" y="58"/>
                    </a:lnTo>
                    <a:lnTo>
                      <a:pt x="48" y="63"/>
                    </a:lnTo>
                    <a:lnTo>
                      <a:pt x="47" y="64"/>
                    </a:lnTo>
                    <a:lnTo>
                      <a:pt x="46" y="66"/>
                    </a:lnTo>
                    <a:lnTo>
                      <a:pt x="47" y="68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49" y="69"/>
                    </a:lnTo>
                    <a:lnTo>
                      <a:pt x="50" y="68"/>
                    </a:lnTo>
                    <a:lnTo>
                      <a:pt x="51" y="67"/>
                    </a:lnTo>
                    <a:lnTo>
                      <a:pt x="52" y="67"/>
                    </a:lnTo>
                    <a:lnTo>
                      <a:pt x="52" y="66"/>
                    </a:lnTo>
                    <a:lnTo>
                      <a:pt x="53" y="65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7" y="63"/>
                    </a:lnTo>
                    <a:lnTo>
                      <a:pt x="58" y="62"/>
                    </a:lnTo>
                    <a:lnTo>
                      <a:pt x="59" y="62"/>
                    </a:lnTo>
                    <a:lnTo>
                      <a:pt x="60" y="63"/>
                    </a:lnTo>
                    <a:lnTo>
                      <a:pt x="60" y="62"/>
                    </a:lnTo>
                    <a:lnTo>
                      <a:pt x="61" y="62"/>
                    </a:lnTo>
                    <a:lnTo>
                      <a:pt x="62" y="62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5" y="61"/>
                    </a:lnTo>
                    <a:lnTo>
                      <a:pt x="66" y="61"/>
                    </a:lnTo>
                    <a:lnTo>
                      <a:pt x="67" y="60"/>
                    </a:lnTo>
                    <a:lnTo>
                      <a:pt x="68" y="60"/>
                    </a:lnTo>
                    <a:lnTo>
                      <a:pt x="69" y="60"/>
                    </a:lnTo>
                    <a:lnTo>
                      <a:pt x="69" y="59"/>
                    </a:lnTo>
                    <a:lnTo>
                      <a:pt x="69" y="58"/>
                    </a:lnTo>
                    <a:lnTo>
                      <a:pt x="70" y="58"/>
                    </a:lnTo>
                    <a:lnTo>
                      <a:pt x="70" y="57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2" y="55"/>
                    </a:lnTo>
                    <a:lnTo>
                      <a:pt x="73" y="54"/>
                    </a:lnTo>
                    <a:lnTo>
                      <a:pt x="73" y="53"/>
                    </a:lnTo>
                    <a:lnTo>
                      <a:pt x="72" y="52"/>
                    </a:lnTo>
                    <a:lnTo>
                      <a:pt x="71" y="50"/>
                    </a:lnTo>
                    <a:lnTo>
                      <a:pt x="69" y="52"/>
                    </a:lnTo>
                    <a:lnTo>
                      <a:pt x="68" y="53"/>
                    </a:lnTo>
                    <a:lnTo>
                      <a:pt x="66" y="50"/>
                    </a:lnTo>
                    <a:lnTo>
                      <a:pt x="65" y="50"/>
                    </a:lnTo>
                    <a:lnTo>
                      <a:pt x="61" y="50"/>
                    </a:lnTo>
                    <a:lnTo>
                      <a:pt x="59" y="48"/>
                    </a:lnTo>
                    <a:lnTo>
                      <a:pt x="58" y="46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60" y="43"/>
                    </a:lnTo>
                    <a:lnTo>
                      <a:pt x="58" y="43"/>
                    </a:lnTo>
                    <a:lnTo>
                      <a:pt x="58" y="42"/>
                    </a:lnTo>
                    <a:lnTo>
                      <a:pt x="59" y="40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7" y="36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3" y="34"/>
                    </a:lnTo>
                    <a:lnTo>
                      <a:pt x="53" y="32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4" y="27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6" y="25"/>
                    </a:lnTo>
                    <a:lnTo>
                      <a:pt x="44" y="23"/>
                    </a:lnTo>
                    <a:lnTo>
                      <a:pt x="42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18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7"/>
                    </a:lnTo>
                    <a:lnTo>
                      <a:pt x="27" y="6"/>
                    </a:lnTo>
                    <a:lnTo>
                      <a:pt x="26" y="4"/>
                    </a:lnTo>
                    <a:lnTo>
                      <a:pt x="25" y="3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1" name="BAIX_EMPORDA">
                <a:extLst>
                  <a:ext uri="{FF2B5EF4-FFF2-40B4-BE49-F238E27FC236}">
                    <a16:creationId xmlns:a16="http://schemas.microsoft.com/office/drawing/2014/main" id="{9B629040-FCD6-4A88-96DC-B454CEB0F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9040795" y="3859210"/>
                <a:ext cx="320378" cy="467134"/>
              </a:xfrm>
              <a:custGeom>
                <a:avLst/>
                <a:gdLst>
                  <a:gd name="T0" fmla="*/ 77424607 w 1164"/>
                  <a:gd name="T1" fmla="*/ 22765139 h 1723"/>
                  <a:gd name="T2" fmla="*/ 65064541 w 1164"/>
                  <a:gd name="T3" fmla="*/ 63530565 h 1723"/>
                  <a:gd name="T4" fmla="*/ 71361169 w 1164"/>
                  <a:gd name="T5" fmla="*/ 98736845 h 1723"/>
                  <a:gd name="T6" fmla="*/ 52704461 w 1164"/>
                  <a:gd name="T7" fmla="*/ 126796359 h 1723"/>
                  <a:gd name="T8" fmla="*/ 74392647 w 1164"/>
                  <a:gd name="T9" fmla="*/ 167297039 h 1723"/>
                  <a:gd name="T10" fmla="*/ 48040650 w 1164"/>
                  <a:gd name="T11" fmla="*/ 204091413 h 1723"/>
                  <a:gd name="T12" fmla="*/ 27984806 w 1164"/>
                  <a:gd name="T13" fmla="*/ 239562448 h 1723"/>
                  <a:gd name="T14" fmla="*/ 7695773 w 1164"/>
                  <a:gd name="T15" fmla="*/ 280063160 h 1723"/>
                  <a:gd name="T16" fmla="*/ 46407833 w 1164"/>
                  <a:gd name="T17" fmla="*/ 315005167 h 1723"/>
                  <a:gd name="T18" fmla="*/ 52704461 w 1164"/>
                  <a:gd name="T19" fmla="*/ 369799829 h 1723"/>
                  <a:gd name="T20" fmla="*/ 59001089 w 1164"/>
                  <a:gd name="T21" fmla="*/ 429624618 h 1723"/>
                  <a:gd name="T22" fmla="*/ 69728835 w 1164"/>
                  <a:gd name="T23" fmla="*/ 454242628 h 1723"/>
                  <a:gd name="T24" fmla="*/ 88385046 w 1164"/>
                  <a:gd name="T25" fmla="*/ 442065751 h 1723"/>
                  <a:gd name="T26" fmla="*/ 110306407 w 1164"/>
                  <a:gd name="T27" fmla="*/ 431212727 h 1723"/>
                  <a:gd name="T28" fmla="*/ 111705550 w 1164"/>
                  <a:gd name="T29" fmla="*/ 424330234 h 1723"/>
                  <a:gd name="T30" fmla="*/ 124065615 w 1164"/>
                  <a:gd name="T31" fmla="*/ 424330234 h 1723"/>
                  <a:gd name="T32" fmla="*/ 125697949 w 1164"/>
                  <a:gd name="T33" fmla="*/ 413741980 h 1723"/>
                  <a:gd name="T34" fmla="*/ 134792894 w 1164"/>
                  <a:gd name="T35" fmla="*/ 410300477 h 1723"/>
                  <a:gd name="T36" fmla="*/ 139690379 w 1164"/>
                  <a:gd name="T37" fmla="*/ 397859343 h 1723"/>
                  <a:gd name="T38" fmla="*/ 159746215 w 1164"/>
                  <a:gd name="T39" fmla="*/ 361064456 h 1723"/>
                  <a:gd name="T40" fmla="*/ 184699053 w 1164"/>
                  <a:gd name="T41" fmla="*/ 343328938 h 1723"/>
                  <a:gd name="T42" fmla="*/ 183066719 w 1164"/>
                  <a:gd name="T43" fmla="*/ 352064312 h 1723"/>
                  <a:gd name="T44" fmla="*/ 194027158 w 1164"/>
                  <a:gd name="T45" fmla="*/ 345181818 h 1723"/>
                  <a:gd name="T46" fmla="*/ 203122556 w 1164"/>
                  <a:gd name="T47" fmla="*/ 339887949 h 1723"/>
                  <a:gd name="T48" fmla="*/ 206154033 w 1164"/>
                  <a:gd name="T49" fmla="*/ 327446301 h 1723"/>
                  <a:gd name="T50" fmla="*/ 214082995 w 1164"/>
                  <a:gd name="T51" fmla="*/ 327446301 h 1723"/>
                  <a:gd name="T52" fmla="*/ 228075394 w 1164"/>
                  <a:gd name="T53" fmla="*/ 320563808 h 1723"/>
                  <a:gd name="T54" fmla="*/ 231106871 w 1164"/>
                  <a:gd name="T55" fmla="*/ 299387301 h 1723"/>
                  <a:gd name="T56" fmla="*/ 242067793 w 1164"/>
                  <a:gd name="T57" fmla="*/ 288799047 h 1723"/>
                  <a:gd name="T58" fmla="*/ 254427919 w 1164"/>
                  <a:gd name="T59" fmla="*/ 271063016 h 1723"/>
                  <a:gd name="T60" fmla="*/ 260491356 w 1164"/>
                  <a:gd name="T61" fmla="*/ 255180314 h 1723"/>
                  <a:gd name="T62" fmla="*/ 260491356 w 1164"/>
                  <a:gd name="T63" fmla="*/ 241415842 h 1723"/>
                  <a:gd name="T64" fmla="*/ 265388358 w 1164"/>
                  <a:gd name="T65" fmla="*/ 225533205 h 1723"/>
                  <a:gd name="T66" fmla="*/ 270052652 w 1164"/>
                  <a:gd name="T67" fmla="*/ 211238677 h 1723"/>
                  <a:gd name="T68" fmla="*/ 267020692 w 1164"/>
                  <a:gd name="T69" fmla="*/ 199061800 h 1723"/>
                  <a:gd name="T70" fmla="*/ 253028715 w 1164"/>
                  <a:gd name="T71" fmla="*/ 190061656 h 1723"/>
                  <a:gd name="T72" fmla="*/ 240435459 w 1164"/>
                  <a:gd name="T73" fmla="*/ 130237349 h 1723"/>
                  <a:gd name="T74" fmla="*/ 248131231 w 1164"/>
                  <a:gd name="T75" fmla="*/ 103766458 h 1723"/>
                  <a:gd name="T76" fmla="*/ 251395898 w 1164"/>
                  <a:gd name="T77" fmla="*/ 100324955 h 1723"/>
                  <a:gd name="T78" fmla="*/ 253028715 w 1164"/>
                  <a:gd name="T79" fmla="*/ 91324811 h 1723"/>
                  <a:gd name="T80" fmla="*/ 248131231 w 1164"/>
                  <a:gd name="T81" fmla="*/ 77295568 h 1723"/>
                  <a:gd name="T82" fmla="*/ 245099271 w 1164"/>
                  <a:gd name="T83" fmla="*/ 66971555 h 1723"/>
                  <a:gd name="T84" fmla="*/ 237403499 w 1164"/>
                  <a:gd name="T85" fmla="*/ 54530421 h 1723"/>
                  <a:gd name="T86" fmla="*/ 228075394 w 1164"/>
                  <a:gd name="T87" fmla="*/ 40500664 h 1723"/>
                  <a:gd name="T88" fmla="*/ 192161634 w 1164"/>
                  <a:gd name="T89" fmla="*/ 47647928 h 1723"/>
                  <a:gd name="T90" fmla="*/ 162777692 w 1164"/>
                  <a:gd name="T91" fmla="*/ 14029761 h 1723"/>
                  <a:gd name="T92" fmla="*/ 130362273 w 1164"/>
                  <a:gd name="T93" fmla="*/ 29912402 h 1723"/>
                  <a:gd name="T94" fmla="*/ 103776588 w 1164"/>
                  <a:gd name="T95" fmla="*/ 12176881 h 1723"/>
                  <a:gd name="T96" fmla="*/ 139690379 w 1164"/>
                  <a:gd name="T97" fmla="*/ 397859343 h 1723"/>
                  <a:gd name="T98" fmla="*/ 116369844 w 1164"/>
                  <a:gd name="T99" fmla="*/ 427771738 h 1723"/>
                  <a:gd name="T100" fmla="*/ 265388358 w 1164"/>
                  <a:gd name="T101" fmla="*/ 107207448 h 1723"/>
                  <a:gd name="T102" fmla="*/ 263522833 w 1164"/>
                  <a:gd name="T103" fmla="*/ 112766602 h 1723"/>
                  <a:gd name="T104" fmla="*/ 195659975 w 1164"/>
                  <a:gd name="T105" fmla="*/ 346770442 h 17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64"/>
                  <a:gd name="T160" fmla="*/ 0 h 1723"/>
                  <a:gd name="T161" fmla="*/ 1164 w 1164"/>
                  <a:gd name="T162" fmla="*/ 1723 h 17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64" h="1723">
                    <a:moveTo>
                      <a:pt x="386" y="0"/>
                    </a:moveTo>
                    <a:lnTo>
                      <a:pt x="379" y="20"/>
                    </a:lnTo>
                    <a:lnTo>
                      <a:pt x="372" y="20"/>
                    </a:lnTo>
                    <a:lnTo>
                      <a:pt x="372" y="39"/>
                    </a:lnTo>
                    <a:lnTo>
                      <a:pt x="372" y="67"/>
                    </a:lnTo>
                    <a:lnTo>
                      <a:pt x="332" y="86"/>
                    </a:lnTo>
                    <a:lnTo>
                      <a:pt x="306" y="106"/>
                    </a:lnTo>
                    <a:lnTo>
                      <a:pt x="253" y="120"/>
                    </a:lnTo>
                    <a:lnTo>
                      <a:pt x="233" y="120"/>
                    </a:lnTo>
                    <a:lnTo>
                      <a:pt x="226" y="193"/>
                    </a:lnTo>
                    <a:lnTo>
                      <a:pt x="246" y="186"/>
                    </a:lnTo>
                    <a:lnTo>
                      <a:pt x="279" y="240"/>
                    </a:lnTo>
                    <a:lnTo>
                      <a:pt x="286" y="266"/>
                    </a:lnTo>
                    <a:lnTo>
                      <a:pt x="293" y="285"/>
                    </a:lnTo>
                    <a:lnTo>
                      <a:pt x="313" y="292"/>
                    </a:lnTo>
                    <a:lnTo>
                      <a:pt x="299" y="332"/>
                    </a:lnTo>
                    <a:lnTo>
                      <a:pt x="293" y="345"/>
                    </a:lnTo>
                    <a:lnTo>
                      <a:pt x="306" y="373"/>
                    </a:lnTo>
                    <a:lnTo>
                      <a:pt x="319" y="446"/>
                    </a:lnTo>
                    <a:lnTo>
                      <a:pt x="313" y="459"/>
                    </a:lnTo>
                    <a:lnTo>
                      <a:pt x="279" y="459"/>
                    </a:lnTo>
                    <a:lnTo>
                      <a:pt x="266" y="452"/>
                    </a:lnTo>
                    <a:lnTo>
                      <a:pt x="233" y="472"/>
                    </a:lnTo>
                    <a:lnTo>
                      <a:pt x="226" y="479"/>
                    </a:lnTo>
                    <a:lnTo>
                      <a:pt x="240" y="492"/>
                    </a:lnTo>
                    <a:lnTo>
                      <a:pt x="219" y="592"/>
                    </a:lnTo>
                    <a:lnTo>
                      <a:pt x="240" y="619"/>
                    </a:lnTo>
                    <a:lnTo>
                      <a:pt x="266" y="619"/>
                    </a:lnTo>
                    <a:lnTo>
                      <a:pt x="299" y="612"/>
                    </a:lnTo>
                    <a:lnTo>
                      <a:pt x="319" y="632"/>
                    </a:lnTo>
                    <a:lnTo>
                      <a:pt x="339" y="672"/>
                    </a:lnTo>
                    <a:lnTo>
                      <a:pt x="306" y="698"/>
                    </a:lnTo>
                    <a:lnTo>
                      <a:pt x="306" y="711"/>
                    </a:lnTo>
                    <a:lnTo>
                      <a:pt x="272" y="732"/>
                    </a:lnTo>
                    <a:lnTo>
                      <a:pt x="219" y="738"/>
                    </a:lnTo>
                    <a:lnTo>
                      <a:pt x="206" y="771"/>
                    </a:lnTo>
                    <a:lnTo>
                      <a:pt x="212" y="852"/>
                    </a:lnTo>
                    <a:lnTo>
                      <a:pt x="206" y="852"/>
                    </a:lnTo>
                    <a:lnTo>
                      <a:pt x="206" y="891"/>
                    </a:lnTo>
                    <a:lnTo>
                      <a:pt x="186" y="891"/>
                    </a:lnTo>
                    <a:lnTo>
                      <a:pt x="139" y="898"/>
                    </a:lnTo>
                    <a:lnTo>
                      <a:pt x="120" y="905"/>
                    </a:lnTo>
                    <a:lnTo>
                      <a:pt x="107" y="925"/>
                    </a:lnTo>
                    <a:lnTo>
                      <a:pt x="93" y="925"/>
                    </a:lnTo>
                    <a:lnTo>
                      <a:pt x="47" y="918"/>
                    </a:lnTo>
                    <a:lnTo>
                      <a:pt x="60" y="985"/>
                    </a:lnTo>
                    <a:lnTo>
                      <a:pt x="0" y="1024"/>
                    </a:lnTo>
                    <a:lnTo>
                      <a:pt x="33" y="1058"/>
                    </a:lnTo>
                    <a:lnTo>
                      <a:pt x="66" y="1051"/>
                    </a:lnTo>
                    <a:lnTo>
                      <a:pt x="133" y="1071"/>
                    </a:lnTo>
                    <a:lnTo>
                      <a:pt x="186" y="1098"/>
                    </a:lnTo>
                    <a:lnTo>
                      <a:pt x="240" y="1137"/>
                    </a:lnTo>
                    <a:lnTo>
                      <a:pt x="219" y="1164"/>
                    </a:lnTo>
                    <a:lnTo>
                      <a:pt x="199" y="1190"/>
                    </a:lnTo>
                    <a:lnTo>
                      <a:pt x="193" y="1218"/>
                    </a:lnTo>
                    <a:lnTo>
                      <a:pt x="240" y="1257"/>
                    </a:lnTo>
                    <a:lnTo>
                      <a:pt x="259" y="1304"/>
                    </a:lnTo>
                    <a:lnTo>
                      <a:pt x="286" y="1377"/>
                    </a:lnTo>
                    <a:lnTo>
                      <a:pt x="272" y="1397"/>
                    </a:lnTo>
                    <a:lnTo>
                      <a:pt x="226" y="1397"/>
                    </a:lnTo>
                    <a:lnTo>
                      <a:pt x="186" y="1390"/>
                    </a:lnTo>
                    <a:lnTo>
                      <a:pt x="152" y="1397"/>
                    </a:lnTo>
                    <a:lnTo>
                      <a:pt x="167" y="1457"/>
                    </a:lnTo>
                    <a:lnTo>
                      <a:pt x="199" y="1556"/>
                    </a:lnTo>
                    <a:lnTo>
                      <a:pt x="233" y="1570"/>
                    </a:lnTo>
                    <a:lnTo>
                      <a:pt x="253" y="1623"/>
                    </a:lnTo>
                    <a:lnTo>
                      <a:pt x="219" y="1650"/>
                    </a:lnTo>
                    <a:lnTo>
                      <a:pt x="240" y="1676"/>
                    </a:lnTo>
                    <a:lnTo>
                      <a:pt x="253" y="1697"/>
                    </a:lnTo>
                    <a:lnTo>
                      <a:pt x="266" y="1710"/>
                    </a:lnTo>
                    <a:lnTo>
                      <a:pt x="286" y="1723"/>
                    </a:lnTo>
                    <a:lnTo>
                      <a:pt x="299" y="1716"/>
                    </a:lnTo>
                    <a:lnTo>
                      <a:pt x="313" y="1697"/>
                    </a:lnTo>
                    <a:lnTo>
                      <a:pt x="332" y="1689"/>
                    </a:lnTo>
                    <a:lnTo>
                      <a:pt x="359" y="1683"/>
                    </a:lnTo>
                    <a:lnTo>
                      <a:pt x="366" y="1676"/>
                    </a:lnTo>
                    <a:lnTo>
                      <a:pt x="372" y="1676"/>
                    </a:lnTo>
                    <a:lnTo>
                      <a:pt x="379" y="1670"/>
                    </a:lnTo>
                    <a:lnTo>
                      <a:pt x="386" y="1663"/>
                    </a:lnTo>
                    <a:lnTo>
                      <a:pt x="392" y="1657"/>
                    </a:lnTo>
                    <a:lnTo>
                      <a:pt x="413" y="1643"/>
                    </a:lnTo>
                    <a:lnTo>
                      <a:pt x="445" y="1629"/>
                    </a:lnTo>
                    <a:lnTo>
                      <a:pt x="466" y="1629"/>
                    </a:lnTo>
                    <a:lnTo>
                      <a:pt x="473" y="1629"/>
                    </a:lnTo>
                    <a:lnTo>
                      <a:pt x="479" y="1637"/>
                    </a:lnTo>
                    <a:lnTo>
                      <a:pt x="486" y="1643"/>
                    </a:lnTo>
                    <a:lnTo>
                      <a:pt x="486" y="1637"/>
                    </a:lnTo>
                    <a:lnTo>
                      <a:pt x="492" y="1637"/>
                    </a:lnTo>
                    <a:lnTo>
                      <a:pt x="486" y="1629"/>
                    </a:lnTo>
                    <a:lnTo>
                      <a:pt x="479" y="1603"/>
                    </a:lnTo>
                    <a:lnTo>
                      <a:pt x="486" y="1603"/>
                    </a:lnTo>
                    <a:lnTo>
                      <a:pt x="499" y="1603"/>
                    </a:lnTo>
                    <a:lnTo>
                      <a:pt x="505" y="1603"/>
                    </a:lnTo>
                    <a:lnTo>
                      <a:pt x="512" y="1610"/>
                    </a:lnTo>
                    <a:lnTo>
                      <a:pt x="518" y="1610"/>
                    </a:lnTo>
                    <a:lnTo>
                      <a:pt x="532" y="1603"/>
                    </a:lnTo>
                    <a:lnTo>
                      <a:pt x="532" y="1597"/>
                    </a:lnTo>
                    <a:lnTo>
                      <a:pt x="539" y="1597"/>
                    </a:lnTo>
                    <a:lnTo>
                      <a:pt x="546" y="1590"/>
                    </a:lnTo>
                    <a:lnTo>
                      <a:pt x="546" y="1584"/>
                    </a:lnTo>
                    <a:lnTo>
                      <a:pt x="539" y="1570"/>
                    </a:lnTo>
                    <a:lnTo>
                      <a:pt x="539" y="1563"/>
                    </a:lnTo>
                    <a:lnTo>
                      <a:pt x="546" y="1556"/>
                    </a:lnTo>
                    <a:lnTo>
                      <a:pt x="559" y="1556"/>
                    </a:lnTo>
                    <a:lnTo>
                      <a:pt x="565" y="1563"/>
                    </a:lnTo>
                    <a:lnTo>
                      <a:pt x="572" y="1570"/>
                    </a:lnTo>
                    <a:lnTo>
                      <a:pt x="572" y="1563"/>
                    </a:lnTo>
                    <a:lnTo>
                      <a:pt x="578" y="1550"/>
                    </a:lnTo>
                    <a:lnTo>
                      <a:pt x="578" y="1543"/>
                    </a:lnTo>
                    <a:lnTo>
                      <a:pt x="592" y="1530"/>
                    </a:lnTo>
                    <a:lnTo>
                      <a:pt x="585" y="1524"/>
                    </a:lnTo>
                    <a:lnTo>
                      <a:pt x="599" y="1510"/>
                    </a:lnTo>
                    <a:lnTo>
                      <a:pt x="592" y="1503"/>
                    </a:lnTo>
                    <a:lnTo>
                      <a:pt x="599" y="1503"/>
                    </a:lnTo>
                    <a:lnTo>
                      <a:pt x="599" y="1496"/>
                    </a:lnTo>
                    <a:lnTo>
                      <a:pt x="612" y="1457"/>
                    </a:lnTo>
                    <a:lnTo>
                      <a:pt x="619" y="1430"/>
                    </a:lnTo>
                    <a:lnTo>
                      <a:pt x="632" y="1410"/>
                    </a:lnTo>
                    <a:lnTo>
                      <a:pt x="652" y="1397"/>
                    </a:lnTo>
                    <a:lnTo>
                      <a:pt x="685" y="1364"/>
                    </a:lnTo>
                    <a:lnTo>
                      <a:pt x="692" y="1364"/>
                    </a:lnTo>
                    <a:lnTo>
                      <a:pt x="698" y="1344"/>
                    </a:lnTo>
                    <a:lnTo>
                      <a:pt x="719" y="1317"/>
                    </a:lnTo>
                    <a:lnTo>
                      <a:pt x="745" y="1304"/>
                    </a:lnTo>
                    <a:lnTo>
                      <a:pt x="779" y="1297"/>
                    </a:lnTo>
                    <a:lnTo>
                      <a:pt x="792" y="1297"/>
                    </a:lnTo>
                    <a:lnTo>
                      <a:pt x="805" y="1304"/>
                    </a:lnTo>
                    <a:lnTo>
                      <a:pt x="811" y="1310"/>
                    </a:lnTo>
                    <a:lnTo>
                      <a:pt x="811" y="1317"/>
                    </a:lnTo>
                    <a:lnTo>
                      <a:pt x="805" y="1323"/>
                    </a:lnTo>
                    <a:lnTo>
                      <a:pt x="785" y="1323"/>
                    </a:lnTo>
                    <a:lnTo>
                      <a:pt x="785" y="1330"/>
                    </a:lnTo>
                    <a:lnTo>
                      <a:pt x="811" y="1323"/>
                    </a:lnTo>
                    <a:lnTo>
                      <a:pt x="818" y="1323"/>
                    </a:lnTo>
                    <a:lnTo>
                      <a:pt x="824" y="1323"/>
                    </a:lnTo>
                    <a:lnTo>
                      <a:pt x="824" y="1317"/>
                    </a:lnTo>
                    <a:lnTo>
                      <a:pt x="824" y="1304"/>
                    </a:lnTo>
                    <a:lnTo>
                      <a:pt x="832" y="1304"/>
                    </a:lnTo>
                    <a:lnTo>
                      <a:pt x="839" y="1297"/>
                    </a:lnTo>
                    <a:lnTo>
                      <a:pt x="839" y="1304"/>
                    </a:lnTo>
                    <a:lnTo>
                      <a:pt x="845" y="1304"/>
                    </a:lnTo>
                    <a:lnTo>
                      <a:pt x="845" y="1297"/>
                    </a:lnTo>
                    <a:lnTo>
                      <a:pt x="865" y="1291"/>
                    </a:lnTo>
                    <a:lnTo>
                      <a:pt x="871" y="1284"/>
                    </a:lnTo>
                    <a:lnTo>
                      <a:pt x="865" y="1271"/>
                    </a:lnTo>
                    <a:lnTo>
                      <a:pt x="865" y="1250"/>
                    </a:lnTo>
                    <a:lnTo>
                      <a:pt x="871" y="1250"/>
                    </a:lnTo>
                    <a:lnTo>
                      <a:pt x="878" y="1250"/>
                    </a:lnTo>
                    <a:lnTo>
                      <a:pt x="884" y="1244"/>
                    </a:lnTo>
                    <a:lnTo>
                      <a:pt x="884" y="1237"/>
                    </a:lnTo>
                    <a:lnTo>
                      <a:pt x="891" y="1237"/>
                    </a:lnTo>
                    <a:lnTo>
                      <a:pt x="898" y="1237"/>
                    </a:lnTo>
                    <a:lnTo>
                      <a:pt x="898" y="1231"/>
                    </a:lnTo>
                    <a:lnTo>
                      <a:pt x="911" y="1231"/>
                    </a:lnTo>
                    <a:lnTo>
                      <a:pt x="911" y="1244"/>
                    </a:lnTo>
                    <a:lnTo>
                      <a:pt x="918" y="1237"/>
                    </a:lnTo>
                    <a:lnTo>
                      <a:pt x="931" y="1237"/>
                    </a:lnTo>
                    <a:lnTo>
                      <a:pt x="938" y="1231"/>
                    </a:lnTo>
                    <a:lnTo>
                      <a:pt x="958" y="1224"/>
                    </a:lnTo>
                    <a:lnTo>
                      <a:pt x="965" y="1218"/>
                    </a:lnTo>
                    <a:lnTo>
                      <a:pt x="971" y="1211"/>
                    </a:lnTo>
                    <a:lnTo>
                      <a:pt x="978" y="1211"/>
                    </a:lnTo>
                    <a:lnTo>
                      <a:pt x="971" y="1197"/>
                    </a:lnTo>
                    <a:lnTo>
                      <a:pt x="978" y="1177"/>
                    </a:lnTo>
                    <a:lnTo>
                      <a:pt x="991" y="1171"/>
                    </a:lnTo>
                    <a:lnTo>
                      <a:pt x="978" y="1158"/>
                    </a:lnTo>
                    <a:lnTo>
                      <a:pt x="991" y="1144"/>
                    </a:lnTo>
                    <a:lnTo>
                      <a:pt x="991" y="1131"/>
                    </a:lnTo>
                    <a:lnTo>
                      <a:pt x="998" y="1124"/>
                    </a:lnTo>
                    <a:lnTo>
                      <a:pt x="1018" y="1117"/>
                    </a:lnTo>
                    <a:lnTo>
                      <a:pt x="1025" y="1104"/>
                    </a:lnTo>
                    <a:lnTo>
                      <a:pt x="1025" y="1098"/>
                    </a:lnTo>
                    <a:lnTo>
                      <a:pt x="1031" y="1098"/>
                    </a:lnTo>
                    <a:lnTo>
                      <a:pt x="1038" y="1091"/>
                    </a:lnTo>
                    <a:lnTo>
                      <a:pt x="1051" y="1104"/>
                    </a:lnTo>
                    <a:lnTo>
                      <a:pt x="1057" y="1098"/>
                    </a:lnTo>
                    <a:lnTo>
                      <a:pt x="1064" y="1064"/>
                    </a:lnTo>
                    <a:lnTo>
                      <a:pt x="1078" y="1058"/>
                    </a:lnTo>
                    <a:lnTo>
                      <a:pt x="1078" y="1031"/>
                    </a:lnTo>
                    <a:lnTo>
                      <a:pt x="1091" y="1024"/>
                    </a:lnTo>
                    <a:lnTo>
                      <a:pt x="1085" y="1011"/>
                    </a:lnTo>
                    <a:lnTo>
                      <a:pt x="1085" y="998"/>
                    </a:lnTo>
                    <a:lnTo>
                      <a:pt x="1078" y="985"/>
                    </a:lnTo>
                    <a:lnTo>
                      <a:pt x="1098" y="985"/>
                    </a:lnTo>
                    <a:lnTo>
                      <a:pt x="1104" y="972"/>
                    </a:lnTo>
                    <a:lnTo>
                      <a:pt x="1117" y="964"/>
                    </a:lnTo>
                    <a:lnTo>
                      <a:pt x="1104" y="951"/>
                    </a:lnTo>
                    <a:lnTo>
                      <a:pt x="1111" y="938"/>
                    </a:lnTo>
                    <a:lnTo>
                      <a:pt x="1104" y="931"/>
                    </a:lnTo>
                    <a:lnTo>
                      <a:pt x="1117" y="925"/>
                    </a:lnTo>
                    <a:lnTo>
                      <a:pt x="1111" y="918"/>
                    </a:lnTo>
                    <a:lnTo>
                      <a:pt x="1117" y="912"/>
                    </a:lnTo>
                    <a:lnTo>
                      <a:pt x="1111" y="905"/>
                    </a:lnTo>
                    <a:lnTo>
                      <a:pt x="1104" y="905"/>
                    </a:lnTo>
                    <a:lnTo>
                      <a:pt x="1104" y="898"/>
                    </a:lnTo>
                    <a:lnTo>
                      <a:pt x="1111" y="884"/>
                    </a:lnTo>
                    <a:lnTo>
                      <a:pt x="1111" y="871"/>
                    </a:lnTo>
                    <a:lnTo>
                      <a:pt x="1138" y="852"/>
                    </a:lnTo>
                    <a:lnTo>
                      <a:pt x="1158" y="838"/>
                    </a:lnTo>
                    <a:lnTo>
                      <a:pt x="1151" y="811"/>
                    </a:lnTo>
                    <a:lnTo>
                      <a:pt x="1158" y="805"/>
                    </a:lnTo>
                    <a:lnTo>
                      <a:pt x="1164" y="792"/>
                    </a:lnTo>
                    <a:lnTo>
                      <a:pt x="1158" y="792"/>
                    </a:lnTo>
                    <a:lnTo>
                      <a:pt x="1158" y="798"/>
                    </a:lnTo>
                    <a:lnTo>
                      <a:pt x="1151" y="792"/>
                    </a:lnTo>
                    <a:lnTo>
                      <a:pt x="1151" y="785"/>
                    </a:lnTo>
                    <a:lnTo>
                      <a:pt x="1145" y="778"/>
                    </a:lnTo>
                    <a:lnTo>
                      <a:pt x="1151" y="771"/>
                    </a:lnTo>
                    <a:lnTo>
                      <a:pt x="1151" y="765"/>
                    </a:lnTo>
                    <a:lnTo>
                      <a:pt x="1145" y="752"/>
                    </a:lnTo>
                    <a:lnTo>
                      <a:pt x="1130" y="738"/>
                    </a:lnTo>
                    <a:lnTo>
                      <a:pt x="1124" y="738"/>
                    </a:lnTo>
                    <a:lnTo>
                      <a:pt x="1111" y="738"/>
                    </a:lnTo>
                    <a:lnTo>
                      <a:pt x="1091" y="738"/>
                    </a:lnTo>
                    <a:lnTo>
                      <a:pt x="1085" y="738"/>
                    </a:lnTo>
                    <a:lnTo>
                      <a:pt x="1085" y="718"/>
                    </a:lnTo>
                    <a:lnTo>
                      <a:pt x="1078" y="698"/>
                    </a:lnTo>
                    <a:lnTo>
                      <a:pt x="1057" y="665"/>
                    </a:lnTo>
                    <a:lnTo>
                      <a:pt x="1044" y="606"/>
                    </a:lnTo>
                    <a:lnTo>
                      <a:pt x="1038" y="585"/>
                    </a:lnTo>
                    <a:lnTo>
                      <a:pt x="1031" y="532"/>
                    </a:lnTo>
                    <a:lnTo>
                      <a:pt x="1031" y="492"/>
                    </a:lnTo>
                    <a:lnTo>
                      <a:pt x="1038" y="459"/>
                    </a:lnTo>
                    <a:lnTo>
                      <a:pt x="1038" y="426"/>
                    </a:lnTo>
                    <a:lnTo>
                      <a:pt x="1044" y="405"/>
                    </a:lnTo>
                    <a:lnTo>
                      <a:pt x="1051" y="392"/>
                    </a:lnTo>
                    <a:lnTo>
                      <a:pt x="1051" y="386"/>
                    </a:lnTo>
                    <a:lnTo>
                      <a:pt x="1064" y="392"/>
                    </a:lnTo>
                    <a:lnTo>
                      <a:pt x="1057" y="386"/>
                    </a:lnTo>
                    <a:lnTo>
                      <a:pt x="1051" y="379"/>
                    </a:lnTo>
                    <a:lnTo>
                      <a:pt x="1057" y="379"/>
                    </a:lnTo>
                    <a:lnTo>
                      <a:pt x="1064" y="379"/>
                    </a:lnTo>
                    <a:lnTo>
                      <a:pt x="1071" y="379"/>
                    </a:lnTo>
                    <a:lnTo>
                      <a:pt x="1078" y="379"/>
                    </a:lnTo>
                    <a:lnTo>
                      <a:pt x="1078" y="386"/>
                    </a:lnTo>
                    <a:lnTo>
                      <a:pt x="1085" y="379"/>
                    </a:lnTo>
                    <a:lnTo>
                      <a:pt x="1085" y="373"/>
                    </a:lnTo>
                    <a:lnTo>
                      <a:pt x="1098" y="352"/>
                    </a:lnTo>
                    <a:lnTo>
                      <a:pt x="1091" y="345"/>
                    </a:lnTo>
                    <a:lnTo>
                      <a:pt x="1085" y="345"/>
                    </a:lnTo>
                    <a:lnTo>
                      <a:pt x="1085" y="339"/>
                    </a:lnTo>
                    <a:lnTo>
                      <a:pt x="1085" y="319"/>
                    </a:lnTo>
                    <a:lnTo>
                      <a:pt x="1085" y="313"/>
                    </a:lnTo>
                    <a:lnTo>
                      <a:pt x="1078" y="306"/>
                    </a:lnTo>
                    <a:lnTo>
                      <a:pt x="1071" y="300"/>
                    </a:lnTo>
                    <a:lnTo>
                      <a:pt x="1064" y="292"/>
                    </a:lnTo>
                    <a:lnTo>
                      <a:pt x="1057" y="285"/>
                    </a:lnTo>
                    <a:lnTo>
                      <a:pt x="1064" y="285"/>
                    </a:lnTo>
                    <a:lnTo>
                      <a:pt x="1044" y="272"/>
                    </a:lnTo>
                    <a:lnTo>
                      <a:pt x="1044" y="266"/>
                    </a:lnTo>
                    <a:lnTo>
                      <a:pt x="1051" y="259"/>
                    </a:lnTo>
                    <a:lnTo>
                      <a:pt x="1051" y="253"/>
                    </a:lnTo>
                    <a:lnTo>
                      <a:pt x="1044" y="253"/>
                    </a:lnTo>
                    <a:lnTo>
                      <a:pt x="1044" y="246"/>
                    </a:lnTo>
                    <a:lnTo>
                      <a:pt x="1031" y="246"/>
                    </a:lnTo>
                    <a:lnTo>
                      <a:pt x="1031" y="226"/>
                    </a:lnTo>
                    <a:lnTo>
                      <a:pt x="1025" y="219"/>
                    </a:lnTo>
                    <a:lnTo>
                      <a:pt x="1018" y="206"/>
                    </a:lnTo>
                    <a:lnTo>
                      <a:pt x="1004" y="180"/>
                    </a:lnTo>
                    <a:lnTo>
                      <a:pt x="998" y="173"/>
                    </a:lnTo>
                    <a:lnTo>
                      <a:pt x="998" y="166"/>
                    </a:lnTo>
                    <a:lnTo>
                      <a:pt x="991" y="153"/>
                    </a:lnTo>
                    <a:lnTo>
                      <a:pt x="991" y="146"/>
                    </a:lnTo>
                    <a:lnTo>
                      <a:pt x="978" y="153"/>
                    </a:lnTo>
                    <a:lnTo>
                      <a:pt x="951" y="159"/>
                    </a:lnTo>
                    <a:lnTo>
                      <a:pt x="944" y="146"/>
                    </a:lnTo>
                    <a:lnTo>
                      <a:pt x="951" y="140"/>
                    </a:lnTo>
                    <a:lnTo>
                      <a:pt x="938" y="133"/>
                    </a:lnTo>
                    <a:lnTo>
                      <a:pt x="911" y="140"/>
                    </a:lnTo>
                    <a:lnTo>
                      <a:pt x="824" y="180"/>
                    </a:lnTo>
                    <a:lnTo>
                      <a:pt x="805" y="140"/>
                    </a:lnTo>
                    <a:lnTo>
                      <a:pt x="745" y="159"/>
                    </a:lnTo>
                    <a:lnTo>
                      <a:pt x="745" y="126"/>
                    </a:lnTo>
                    <a:lnTo>
                      <a:pt x="745" y="99"/>
                    </a:lnTo>
                    <a:lnTo>
                      <a:pt x="719" y="93"/>
                    </a:lnTo>
                    <a:lnTo>
                      <a:pt x="698" y="53"/>
                    </a:lnTo>
                    <a:lnTo>
                      <a:pt x="685" y="67"/>
                    </a:lnTo>
                    <a:lnTo>
                      <a:pt x="672" y="80"/>
                    </a:lnTo>
                    <a:lnTo>
                      <a:pt x="638" y="93"/>
                    </a:lnTo>
                    <a:lnTo>
                      <a:pt x="632" y="93"/>
                    </a:lnTo>
                    <a:lnTo>
                      <a:pt x="592" y="99"/>
                    </a:lnTo>
                    <a:lnTo>
                      <a:pt x="559" y="113"/>
                    </a:lnTo>
                    <a:lnTo>
                      <a:pt x="552" y="126"/>
                    </a:lnTo>
                    <a:lnTo>
                      <a:pt x="532" y="126"/>
                    </a:lnTo>
                    <a:lnTo>
                      <a:pt x="512" y="80"/>
                    </a:lnTo>
                    <a:lnTo>
                      <a:pt x="505" y="80"/>
                    </a:lnTo>
                    <a:lnTo>
                      <a:pt x="466" y="53"/>
                    </a:lnTo>
                    <a:lnTo>
                      <a:pt x="445" y="46"/>
                    </a:lnTo>
                    <a:lnTo>
                      <a:pt x="439" y="39"/>
                    </a:lnTo>
                    <a:lnTo>
                      <a:pt x="432" y="20"/>
                    </a:lnTo>
                    <a:lnTo>
                      <a:pt x="419" y="20"/>
                    </a:lnTo>
                    <a:lnTo>
                      <a:pt x="406" y="0"/>
                    </a:lnTo>
                    <a:lnTo>
                      <a:pt x="386" y="0"/>
                    </a:lnTo>
                    <a:close/>
                    <a:moveTo>
                      <a:pt x="599" y="1503"/>
                    </a:moveTo>
                    <a:lnTo>
                      <a:pt x="605" y="1510"/>
                    </a:lnTo>
                    <a:lnTo>
                      <a:pt x="605" y="1503"/>
                    </a:lnTo>
                    <a:lnTo>
                      <a:pt x="599" y="1503"/>
                    </a:lnTo>
                    <a:close/>
                    <a:moveTo>
                      <a:pt x="512" y="1610"/>
                    </a:moveTo>
                    <a:lnTo>
                      <a:pt x="492" y="1616"/>
                    </a:lnTo>
                    <a:lnTo>
                      <a:pt x="499" y="1616"/>
                    </a:lnTo>
                    <a:lnTo>
                      <a:pt x="512" y="1610"/>
                    </a:lnTo>
                    <a:close/>
                    <a:moveTo>
                      <a:pt x="1117" y="399"/>
                    </a:moveTo>
                    <a:lnTo>
                      <a:pt x="1111" y="405"/>
                    </a:lnTo>
                    <a:lnTo>
                      <a:pt x="1117" y="412"/>
                    </a:lnTo>
                    <a:lnTo>
                      <a:pt x="1124" y="412"/>
                    </a:lnTo>
                    <a:lnTo>
                      <a:pt x="1138" y="405"/>
                    </a:lnTo>
                    <a:lnTo>
                      <a:pt x="1138" y="399"/>
                    </a:lnTo>
                    <a:lnTo>
                      <a:pt x="1130" y="399"/>
                    </a:lnTo>
                    <a:lnTo>
                      <a:pt x="1124" y="399"/>
                    </a:lnTo>
                    <a:lnTo>
                      <a:pt x="1117" y="399"/>
                    </a:lnTo>
                    <a:close/>
                    <a:moveTo>
                      <a:pt x="1130" y="419"/>
                    </a:moveTo>
                    <a:lnTo>
                      <a:pt x="1130" y="426"/>
                    </a:lnTo>
                    <a:lnTo>
                      <a:pt x="1138" y="419"/>
                    </a:lnTo>
                    <a:lnTo>
                      <a:pt x="1130" y="419"/>
                    </a:lnTo>
                    <a:close/>
                    <a:moveTo>
                      <a:pt x="839" y="1310"/>
                    </a:moveTo>
                    <a:lnTo>
                      <a:pt x="839" y="1317"/>
                    </a:lnTo>
                    <a:lnTo>
                      <a:pt x="845" y="1310"/>
                    </a:lnTo>
                    <a:lnTo>
                      <a:pt x="839" y="1310"/>
                    </a:lnTo>
                    <a:close/>
                    <a:moveTo>
                      <a:pt x="578" y="1490"/>
                    </a:moveTo>
                    <a:lnTo>
                      <a:pt x="585" y="1496"/>
                    </a:lnTo>
                    <a:lnTo>
                      <a:pt x="578" y="1496"/>
                    </a:lnTo>
                    <a:lnTo>
                      <a:pt x="578" y="149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2" name="GIRONES">
                <a:extLst>
                  <a:ext uri="{FF2B5EF4-FFF2-40B4-BE49-F238E27FC236}">
                    <a16:creationId xmlns:a16="http://schemas.microsoft.com/office/drawing/2014/main" id="{C14F75E3-982C-4A76-A28C-090E00AF34D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815255" y="3902097"/>
                <a:ext cx="320378" cy="436407"/>
              </a:xfrm>
              <a:custGeom>
                <a:avLst/>
                <a:gdLst>
                  <a:gd name="T0" fmla="*/ 2147483647 w 45"/>
                  <a:gd name="T1" fmla="*/ 174166448 h 63"/>
                  <a:gd name="T2" fmla="*/ 2147483647 w 45"/>
                  <a:gd name="T3" fmla="*/ 696665794 h 63"/>
                  <a:gd name="T4" fmla="*/ 2147483647 w 45"/>
                  <a:gd name="T5" fmla="*/ 1393318434 h 63"/>
                  <a:gd name="T6" fmla="*/ 2147483647 w 45"/>
                  <a:gd name="T7" fmla="*/ 1567484831 h 63"/>
                  <a:gd name="T8" fmla="*/ 2147483647 w 45"/>
                  <a:gd name="T9" fmla="*/ 1567484831 h 63"/>
                  <a:gd name="T10" fmla="*/ 2147483647 w 45"/>
                  <a:gd name="T11" fmla="*/ 1219152037 h 63"/>
                  <a:gd name="T12" fmla="*/ 2147483647 w 45"/>
                  <a:gd name="T13" fmla="*/ 1567484831 h 63"/>
                  <a:gd name="T14" fmla="*/ 2147483647 w 45"/>
                  <a:gd name="T15" fmla="*/ 1915818037 h 63"/>
                  <a:gd name="T16" fmla="*/ 2147483647 w 45"/>
                  <a:gd name="T17" fmla="*/ 2147483647 h 63"/>
                  <a:gd name="T18" fmla="*/ 2147483647 w 45"/>
                  <a:gd name="T19" fmla="*/ 2147483647 h 63"/>
                  <a:gd name="T20" fmla="*/ 2147483647 w 45"/>
                  <a:gd name="T21" fmla="*/ 1915818037 h 63"/>
                  <a:gd name="T22" fmla="*/ 2147483647 w 45"/>
                  <a:gd name="T23" fmla="*/ 1393318434 h 63"/>
                  <a:gd name="T24" fmla="*/ 1872413427 w 45"/>
                  <a:gd name="T25" fmla="*/ 870832397 h 63"/>
                  <a:gd name="T26" fmla="*/ 1092242142 w 45"/>
                  <a:gd name="T27" fmla="*/ 696665794 h 63"/>
                  <a:gd name="T28" fmla="*/ 780171091 w 45"/>
                  <a:gd name="T29" fmla="*/ 1044998794 h 63"/>
                  <a:gd name="T30" fmla="*/ 0 w 45"/>
                  <a:gd name="T31" fmla="*/ 870832397 h 63"/>
                  <a:gd name="T32" fmla="*/ 0 w 45"/>
                  <a:gd name="T33" fmla="*/ 1219152037 h 63"/>
                  <a:gd name="T34" fmla="*/ 0 w 45"/>
                  <a:gd name="T35" fmla="*/ 1741651640 h 63"/>
                  <a:gd name="T36" fmla="*/ 0 w 45"/>
                  <a:gd name="T37" fmla="*/ 2147483647 h 63"/>
                  <a:gd name="T38" fmla="*/ 312070953 w 45"/>
                  <a:gd name="T39" fmla="*/ 2147483647 h 63"/>
                  <a:gd name="T40" fmla="*/ 468100235 w 45"/>
                  <a:gd name="T41" fmla="*/ 2147483647 h 63"/>
                  <a:gd name="T42" fmla="*/ 468100235 w 45"/>
                  <a:gd name="T43" fmla="*/ 2147483647 h 63"/>
                  <a:gd name="T44" fmla="*/ 624141907 w 45"/>
                  <a:gd name="T45" fmla="*/ 2147483647 h 63"/>
                  <a:gd name="T46" fmla="*/ 624141907 w 45"/>
                  <a:gd name="T47" fmla="*/ 2147483647 h 63"/>
                  <a:gd name="T48" fmla="*/ 780171091 w 45"/>
                  <a:gd name="T49" fmla="*/ 2147483647 h 63"/>
                  <a:gd name="T50" fmla="*/ 1248271325 w 45"/>
                  <a:gd name="T51" fmla="*/ 2147483647 h 63"/>
                  <a:gd name="T52" fmla="*/ 1404312997 w 45"/>
                  <a:gd name="T53" fmla="*/ 2147483647 h 63"/>
                  <a:gd name="T54" fmla="*/ 2147483647 w 45"/>
                  <a:gd name="T55" fmla="*/ 2147483647 h 63"/>
                  <a:gd name="T56" fmla="*/ 2147483647 w 45"/>
                  <a:gd name="T57" fmla="*/ 2147483647 h 63"/>
                  <a:gd name="T58" fmla="*/ 2147483647 w 45"/>
                  <a:gd name="T59" fmla="*/ 2147483647 h 63"/>
                  <a:gd name="T60" fmla="*/ 2147483647 w 45"/>
                  <a:gd name="T61" fmla="*/ 2147483647 h 63"/>
                  <a:gd name="T62" fmla="*/ 2147483647 w 45"/>
                  <a:gd name="T63" fmla="*/ 2147483647 h 63"/>
                  <a:gd name="T64" fmla="*/ 2147483647 w 45"/>
                  <a:gd name="T65" fmla="*/ 2147483647 h 63"/>
                  <a:gd name="T66" fmla="*/ 2147483647 w 45"/>
                  <a:gd name="T67" fmla="*/ 2147483647 h 63"/>
                  <a:gd name="T68" fmla="*/ 2147483647 w 45"/>
                  <a:gd name="T69" fmla="*/ 2147483647 h 63"/>
                  <a:gd name="T70" fmla="*/ 2147483647 w 45"/>
                  <a:gd name="T71" fmla="*/ 2147483647 h 63"/>
                  <a:gd name="T72" fmla="*/ 2147483647 w 45"/>
                  <a:gd name="T73" fmla="*/ 2147483647 h 63"/>
                  <a:gd name="T74" fmla="*/ 2147483647 w 45"/>
                  <a:gd name="T75" fmla="*/ 2147483647 h 63"/>
                  <a:gd name="T76" fmla="*/ 2147483647 w 45"/>
                  <a:gd name="T77" fmla="*/ 2147483647 h 63"/>
                  <a:gd name="T78" fmla="*/ 2147483647 w 45"/>
                  <a:gd name="T79" fmla="*/ 2147483647 h 63"/>
                  <a:gd name="T80" fmla="*/ 2147483647 w 45"/>
                  <a:gd name="T81" fmla="*/ 2147483647 h 63"/>
                  <a:gd name="T82" fmla="*/ 2147483647 w 45"/>
                  <a:gd name="T83" fmla="*/ 2147483647 h 63"/>
                  <a:gd name="T84" fmla="*/ 2147483647 w 45"/>
                  <a:gd name="T85" fmla="*/ 2147483647 h 63"/>
                  <a:gd name="T86" fmla="*/ 2147483647 w 45"/>
                  <a:gd name="T87" fmla="*/ 2147483647 h 63"/>
                  <a:gd name="T88" fmla="*/ 2147483647 w 45"/>
                  <a:gd name="T89" fmla="*/ 2147483647 h 63"/>
                  <a:gd name="T90" fmla="*/ 2147483647 w 45"/>
                  <a:gd name="T91" fmla="*/ 2147483647 h 63"/>
                  <a:gd name="T92" fmla="*/ 2147483647 w 45"/>
                  <a:gd name="T93" fmla="*/ 2147483647 h 63"/>
                  <a:gd name="T94" fmla="*/ 2147483647 w 45"/>
                  <a:gd name="T95" fmla="*/ 2147483647 h 63"/>
                  <a:gd name="T96" fmla="*/ 2147483647 w 45"/>
                  <a:gd name="T97" fmla="*/ 2147483647 h 63"/>
                  <a:gd name="T98" fmla="*/ 2147483647 w 45"/>
                  <a:gd name="T99" fmla="*/ 2147483647 h 63"/>
                  <a:gd name="T100" fmla="*/ 2147483647 w 45"/>
                  <a:gd name="T101" fmla="*/ 2147483647 h 63"/>
                  <a:gd name="T102" fmla="*/ 2147483647 w 45"/>
                  <a:gd name="T103" fmla="*/ 2147483647 h 63"/>
                  <a:gd name="T104" fmla="*/ 2147483647 w 45"/>
                  <a:gd name="T105" fmla="*/ 2147483647 h 63"/>
                  <a:gd name="T106" fmla="*/ 2147483647 w 45"/>
                  <a:gd name="T107" fmla="*/ 2147483647 h 63"/>
                  <a:gd name="T108" fmla="*/ 2147483647 w 45"/>
                  <a:gd name="T109" fmla="*/ 2147483647 h 63"/>
                  <a:gd name="T110" fmla="*/ 2147483647 w 45"/>
                  <a:gd name="T111" fmla="*/ 2147483647 h 63"/>
                  <a:gd name="T112" fmla="*/ 2147483647 w 45"/>
                  <a:gd name="T113" fmla="*/ 1915818037 h 63"/>
                  <a:gd name="T114" fmla="*/ 2147483647 w 45"/>
                  <a:gd name="T115" fmla="*/ 1393318434 h 63"/>
                  <a:gd name="T116" fmla="*/ 2147483647 w 45"/>
                  <a:gd name="T117" fmla="*/ 1044998794 h 63"/>
                  <a:gd name="T118" fmla="*/ 2147483647 w 45"/>
                  <a:gd name="T119" fmla="*/ 174166448 h 63"/>
                  <a:gd name="T120" fmla="*/ 2147483647 w 45"/>
                  <a:gd name="T121" fmla="*/ 0 h 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5"/>
                  <a:gd name="T184" fmla="*/ 0 h 63"/>
                  <a:gd name="T185" fmla="*/ 45 w 45"/>
                  <a:gd name="T186" fmla="*/ 63 h 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5" h="63">
                    <a:moveTo>
                      <a:pt x="38" y="0"/>
                    </a:moveTo>
                    <a:lnTo>
                      <a:pt x="37" y="0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1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4" y="33"/>
                    </a:lnTo>
                    <a:lnTo>
                      <a:pt x="16" y="35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4" y="37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3" y="44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7" y="46"/>
                    </a:lnTo>
                    <a:lnTo>
                      <a:pt x="28" y="47"/>
                    </a:lnTo>
                    <a:lnTo>
                      <a:pt x="29" y="47"/>
                    </a:lnTo>
                    <a:lnTo>
                      <a:pt x="29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9" y="58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36" y="60"/>
                    </a:lnTo>
                    <a:lnTo>
                      <a:pt x="38" y="63"/>
                    </a:lnTo>
                    <a:lnTo>
                      <a:pt x="39" y="62"/>
                    </a:lnTo>
                    <a:lnTo>
                      <a:pt x="41" y="60"/>
                    </a:lnTo>
                    <a:lnTo>
                      <a:pt x="42" y="59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3"/>
                    </a:lnTo>
                    <a:lnTo>
                      <a:pt x="38" y="51"/>
                    </a:lnTo>
                    <a:lnTo>
                      <a:pt x="39" y="50"/>
                    </a:lnTo>
                    <a:lnTo>
                      <a:pt x="41" y="51"/>
                    </a:lnTo>
                    <a:lnTo>
                      <a:pt x="43" y="51"/>
                    </a:lnTo>
                    <a:lnTo>
                      <a:pt x="43" y="50"/>
                    </a:lnTo>
                    <a:lnTo>
                      <a:pt x="42" y="47"/>
                    </a:lnTo>
                    <a:lnTo>
                      <a:pt x="42" y="45"/>
                    </a:lnTo>
                    <a:lnTo>
                      <a:pt x="40" y="44"/>
                    </a:lnTo>
                    <a:lnTo>
                      <a:pt x="40" y="43"/>
                    </a:lnTo>
                    <a:lnTo>
                      <a:pt x="41" y="42"/>
                    </a:lnTo>
                    <a:lnTo>
                      <a:pt x="42" y="41"/>
                    </a:lnTo>
                    <a:lnTo>
                      <a:pt x="39" y="39"/>
                    </a:lnTo>
                    <a:lnTo>
                      <a:pt x="37" y="38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2" y="36"/>
                    </a:lnTo>
                    <a:lnTo>
                      <a:pt x="35" y="35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0" y="29"/>
                    </a:lnTo>
                    <a:lnTo>
                      <a:pt x="40" y="26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4" y="24"/>
                    </a:lnTo>
                    <a:lnTo>
                      <a:pt x="44" y="23"/>
                    </a:lnTo>
                    <a:lnTo>
                      <a:pt x="45" y="22"/>
                    </a:lnTo>
                    <a:lnTo>
                      <a:pt x="45" y="21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2" y="20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3" name="SEGARRA">
                <a:extLst>
                  <a:ext uri="{FF2B5EF4-FFF2-40B4-BE49-F238E27FC236}">
                    <a16:creationId xmlns:a16="http://schemas.microsoft.com/office/drawing/2014/main" id="{418CD644-C6A1-4C0C-8F5F-08B9F5C3B9E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7463157" y="4189838"/>
                <a:ext cx="323844" cy="448479"/>
              </a:xfrm>
              <a:custGeom>
                <a:avLst/>
                <a:gdLst>
                  <a:gd name="T0" fmla="*/ 2147483647 w 46"/>
                  <a:gd name="T1" fmla="*/ 175386323 h 64"/>
                  <a:gd name="T2" fmla="*/ 2147483647 w 46"/>
                  <a:gd name="T3" fmla="*/ 701545293 h 64"/>
                  <a:gd name="T4" fmla="*/ 2147483647 w 46"/>
                  <a:gd name="T5" fmla="*/ 876931771 h 64"/>
                  <a:gd name="T6" fmla="*/ 2147483647 w 46"/>
                  <a:gd name="T7" fmla="*/ 1052318043 h 64"/>
                  <a:gd name="T8" fmla="*/ 2147483647 w 46"/>
                  <a:gd name="T9" fmla="*/ 526159021 h 64"/>
                  <a:gd name="T10" fmla="*/ 2147483647 w 46"/>
                  <a:gd name="T11" fmla="*/ 175386323 h 64"/>
                  <a:gd name="T12" fmla="*/ 2147483647 w 46"/>
                  <a:gd name="T13" fmla="*/ 876931771 h 64"/>
                  <a:gd name="T14" fmla="*/ 2147483647 w 46"/>
                  <a:gd name="T15" fmla="*/ 1578463611 h 64"/>
                  <a:gd name="T16" fmla="*/ 2147483647 w 46"/>
                  <a:gd name="T17" fmla="*/ 2104622840 h 64"/>
                  <a:gd name="T18" fmla="*/ 1707530395 w 46"/>
                  <a:gd name="T19" fmla="*/ 2147483647 h 64"/>
                  <a:gd name="T20" fmla="*/ 1397068947 w 46"/>
                  <a:gd name="T21" fmla="*/ 2147483647 h 64"/>
                  <a:gd name="T22" fmla="*/ 776146632 w 46"/>
                  <a:gd name="T23" fmla="*/ 2147483647 h 64"/>
                  <a:gd name="T24" fmla="*/ 465685572 w 46"/>
                  <a:gd name="T25" fmla="*/ 2147483647 h 64"/>
                  <a:gd name="T26" fmla="*/ 310461157 w 46"/>
                  <a:gd name="T27" fmla="*/ 2147483647 h 64"/>
                  <a:gd name="T28" fmla="*/ 155224367 w 46"/>
                  <a:gd name="T29" fmla="*/ 2147483647 h 64"/>
                  <a:gd name="T30" fmla="*/ 465685572 w 46"/>
                  <a:gd name="T31" fmla="*/ 2147483647 h 64"/>
                  <a:gd name="T32" fmla="*/ 465685572 w 46"/>
                  <a:gd name="T33" fmla="*/ 2147483647 h 64"/>
                  <a:gd name="T34" fmla="*/ 776146632 w 46"/>
                  <a:gd name="T35" fmla="*/ 2147483647 h 64"/>
                  <a:gd name="T36" fmla="*/ 620922314 w 46"/>
                  <a:gd name="T37" fmla="*/ 2147483647 h 64"/>
                  <a:gd name="T38" fmla="*/ 620922314 w 46"/>
                  <a:gd name="T39" fmla="*/ 2147483647 h 64"/>
                  <a:gd name="T40" fmla="*/ 620922314 w 46"/>
                  <a:gd name="T41" fmla="*/ 2147483647 h 64"/>
                  <a:gd name="T42" fmla="*/ 620922314 w 46"/>
                  <a:gd name="T43" fmla="*/ 2147483647 h 64"/>
                  <a:gd name="T44" fmla="*/ 0 w 46"/>
                  <a:gd name="T45" fmla="*/ 2147483647 h 64"/>
                  <a:gd name="T46" fmla="*/ 310461157 w 46"/>
                  <a:gd name="T47" fmla="*/ 2147483647 h 64"/>
                  <a:gd name="T48" fmla="*/ 931383568 w 46"/>
                  <a:gd name="T49" fmla="*/ 2147483647 h 64"/>
                  <a:gd name="T50" fmla="*/ 1086607887 w 46"/>
                  <a:gd name="T51" fmla="*/ 2147483647 h 64"/>
                  <a:gd name="T52" fmla="*/ 1707530395 w 46"/>
                  <a:gd name="T53" fmla="*/ 2147483647 h 64"/>
                  <a:gd name="T54" fmla="*/ 2147483647 w 46"/>
                  <a:gd name="T55" fmla="*/ 2147483647 h 64"/>
                  <a:gd name="T56" fmla="*/ 2147483647 w 46"/>
                  <a:gd name="T57" fmla="*/ 2147483647 h 64"/>
                  <a:gd name="T58" fmla="*/ 2147483647 w 46"/>
                  <a:gd name="T59" fmla="*/ 2147483647 h 64"/>
                  <a:gd name="T60" fmla="*/ 2147483647 w 46"/>
                  <a:gd name="T61" fmla="*/ 2147483647 h 64"/>
                  <a:gd name="T62" fmla="*/ 2147483647 w 46"/>
                  <a:gd name="T63" fmla="*/ 2147483647 h 64"/>
                  <a:gd name="T64" fmla="*/ 2147483647 w 46"/>
                  <a:gd name="T65" fmla="*/ 2147483647 h 64"/>
                  <a:gd name="T66" fmla="*/ 2147483647 w 46"/>
                  <a:gd name="T67" fmla="*/ 2147483647 h 64"/>
                  <a:gd name="T68" fmla="*/ 2147483647 w 46"/>
                  <a:gd name="T69" fmla="*/ 2147483647 h 64"/>
                  <a:gd name="T70" fmla="*/ 2147483647 w 46"/>
                  <a:gd name="T71" fmla="*/ 2147483647 h 64"/>
                  <a:gd name="T72" fmla="*/ 2147483647 w 46"/>
                  <a:gd name="T73" fmla="*/ 2147483647 h 64"/>
                  <a:gd name="T74" fmla="*/ 2147483647 w 46"/>
                  <a:gd name="T75" fmla="*/ 2147483647 h 64"/>
                  <a:gd name="T76" fmla="*/ 2147483647 w 46"/>
                  <a:gd name="T77" fmla="*/ 2147483647 h 64"/>
                  <a:gd name="T78" fmla="*/ 2147483647 w 46"/>
                  <a:gd name="T79" fmla="*/ 2147483647 h 64"/>
                  <a:gd name="T80" fmla="*/ 2147483647 w 46"/>
                  <a:gd name="T81" fmla="*/ 2147483647 h 64"/>
                  <a:gd name="T82" fmla="*/ 2147483647 w 46"/>
                  <a:gd name="T83" fmla="*/ 2147483647 h 64"/>
                  <a:gd name="T84" fmla="*/ 2147483647 w 46"/>
                  <a:gd name="T85" fmla="*/ 2147483647 h 64"/>
                  <a:gd name="T86" fmla="*/ 2147483647 w 46"/>
                  <a:gd name="T87" fmla="*/ 2147483647 h 64"/>
                  <a:gd name="T88" fmla="*/ 2147483647 w 46"/>
                  <a:gd name="T89" fmla="*/ 2147483647 h 64"/>
                  <a:gd name="T90" fmla="*/ 2147483647 w 46"/>
                  <a:gd name="T91" fmla="*/ 2147483647 h 64"/>
                  <a:gd name="T92" fmla="*/ 2147483647 w 46"/>
                  <a:gd name="T93" fmla="*/ 2147483647 h 64"/>
                  <a:gd name="T94" fmla="*/ 2147483647 w 46"/>
                  <a:gd name="T95" fmla="*/ 2147483647 h 64"/>
                  <a:gd name="T96" fmla="*/ 2147483647 w 46"/>
                  <a:gd name="T97" fmla="*/ 2147483647 h 64"/>
                  <a:gd name="T98" fmla="*/ 2147483647 w 46"/>
                  <a:gd name="T99" fmla="*/ 2147483647 h 64"/>
                  <a:gd name="T100" fmla="*/ 2147483647 w 46"/>
                  <a:gd name="T101" fmla="*/ 2104622840 h 64"/>
                  <a:gd name="T102" fmla="*/ 2147483647 w 46"/>
                  <a:gd name="T103" fmla="*/ 1403077340 h 64"/>
                  <a:gd name="T104" fmla="*/ 2147483647 w 46"/>
                  <a:gd name="T105" fmla="*/ 701545293 h 64"/>
                  <a:gd name="T106" fmla="*/ 2147483647 w 46"/>
                  <a:gd name="T107" fmla="*/ 1227691068 h 64"/>
                  <a:gd name="T108" fmla="*/ 2147483647 w 46"/>
                  <a:gd name="T109" fmla="*/ 701545293 h 64"/>
                  <a:gd name="T110" fmla="*/ 2147483647 w 46"/>
                  <a:gd name="T111" fmla="*/ 350772646 h 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4"/>
                  <a:gd name="T170" fmla="*/ 46 w 46"/>
                  <a:gd name="T171" fmla="*/ 64 h 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4">
                    <a:moveTo>
                      <a:pt x="30" y="0"/>
                    </a:moveTo>
                    <a:lnTo>
                      <a:pt x="29" y="0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4" y="22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5" y="35"/>
                    </a:lnTo>
                    <a:lnTo>
                      <a:pt x="6" y="36"/>
                    </a:lnTo>
                    <a:lnTo>
                      <a:pt x="5" y="37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47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3" y="53"/>
                    </a:lnTo>
                    <a:lnTo>
                      <a:pt x="1" y="54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3" y="57"/>
                    </a:lnTo>
                    <a:lnTo>
                      <a:pt x="6" y="58"/>
                    </a:lnTo>
                    <a:lnTo>
                      <a:pt x="7" y="59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2" y="61"/>
                    </a:lnTo>
                    <a:lnTo>
                      <a:pt x="13" y="62"/>
                    </a:lnTo>
                    <a:lnTo>
                      <a:pt x="14" y="61"/>
                    </a:lnTo>
                    <a:lnTo>
                      <a:pt x="17" y="63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29" y="64"/>
                    </a:lnTo>
                    <a:lnTo>
                      <a:pt x="30" y="64"/>
                    </a:lnTo>
                    <a:lnTo>
                      <a:pt x="31" y="64"/>
                    </a:lnTo>
                    <a:lnTo>
                      <a:pt x="31" y="63"/>
                    </a:lnTo>
                    <a:lnTo>
                      <a:pt x="30" y="63"/>
                    </a:lnTo>
                    <a:lnTo>
                      <a:pt x="30" y="61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6" y="55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3"/>
                    </a:lnTo>
                    <a:lnTo>
                      <a:pt x="29" y="52"/>
                    </a:lnTo>
                    <a:lnTo>
                      <a:pt x="30" y="51"/>
                    </a:lnTo>
                    <a:lnTo>
                      <a:pt x="34" y="51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5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2" y="32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4" y="20"/>
                    </a:lnTo>
                    <a:lnTo>
                      <a:pt x="46" y="19"/>
                    </a:lnTo>
                    <a:lnTo>
                      <a:pt x="46" y="18"/>
                    </a:lnTo>
                    <a:lnTo>
                      <a:pt x="44" y="19"/>
                    </a:lnTo>
                    <a:lnTo>
                      <a:pt x="44" y="18"/>
                    </a:lnTo>
                    <a:lnTo>
                      <a:pt x="42" y="17"/>
                    </a:lnTo>
                    <a:lnTo>
                      <a:pt x="43" y="16"/>
                    </a:lnTo>
                    <a:lnTo>
                      <a:pt x="44" y="14"/>
                    </a:lnTo>
                    <a:lnTo>
                      <a:pt x="45" y="12"/>
                    </a:lnTo>
                    <a:lnTo>
                      <a:pt x="45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4"/>
                    </a:lnTo>
                    <a:lnTo>
                      <a:pt x="42" y="5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7" y="5"/>
                    </a:lnTo>
                    <a:lnTo>
                      <a:pt x="35" y="6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4" name="VALLES_ORIENTAL">
                <a:extLst>
                  <a:ext uri="{FF2B5EF4-FFF2-40B4-BE49-F238E27FC236}">
                    <a16:creationId xmlns:a16="http://schemas.microsoft.com/office/drawing/2014/main" id="{42BA7540-B005-4DD8-8811-2323743EBA4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260520" y="4298021"/>
                <a:ext cx="547069" cy="387026"/>
              </a:xfrm>
              <a:custGeom>
                <a:avLst/>
                <a:gdLst>
                  <a:gd name="T0" fmla="*/ 2147483647 w 77"/>
                  <a:gd name="T1" fmla="*/ 693662903 h 56"/>
                  <a:gd name="T2" fmla="*/ 2147483647 w 77"/>
                  <a:gd name="T3" fmla="*/ 1387312709 h 56"/>
                  <a:gd name="T4" fmla="*/ 2147483647 w 77"/>
                  <a:gd name="T5" fmla="*/ 520247229 h 56"/>
                  <a:gd name="T6" fmla="*/ 2147483647 w 77"/>
                  <a:gd name="T7" fmla="*/ 173415726 h 56"/>
                  <a:gd name="T8" fmla="*/ 2147483647 w 77"/>
                  <a:gd name="T9" fmla="*/ 1213910132 h 56"/>
                  <a:gd name="T10" fmla="*/ 2147483647 w 77"/>
                  <a:gd name="T11" fmla="*/ 1560728384 h 56"/>
                  <a:gd name="T12" fmla="*/ 2147483647 w 77"/>
                  <a:gd name="T13" fmla="*/ 2080975817 h 56"/>
                  <a:gd name="T14" fmla="*/ 2147483647 w 77"/>
                  <a:gd name="T15" fmla="*/ 2147483647 h 56"/>
                  <a:gd name="T16" fmla="*/ 2147483647 w 77"/>
                  <a:gd name="T17" fmla="*/ 2147483647 h 56"/>
                  <a:gd name="T18" fmla="*/ 2147483647 w 77"/>
                  <a:gd name="T19" fmla="*/ 2147483647 h 56"/>
                  <a:gd name="T20" fmla="*/ 2147483647 w 77"/>
                  <a:gd name="T21" fmla="*/ 1560728384 h 56"/>
                  <a:gd name="T22" fmla="*/ 2147483647 w 77"/>
                  <a:gd name="T23" fmla="*/ 520247229 h 56"/>
                  <a:gd name="T24" fmla="*/ 2147483647 w 77"/>
                  <a:gd name="T25" fmla="*/ 520247229 h 56"/>
                  <a:gd name="T26" fmla="*/ 2147483647 w 77"/>
                  <a:gd name="T27" fmla="*/ 520247229 h 56"/>
                  <a:gd name="T28" fmla="*/ 1873237627 w 77"/>
                  <a:gd name="T29" fmla="*/ 867078782 h 56"/>
                  <a:gd name="T30" fmla="*/ 1561029013 w 77"/>
                  <a:gd name="T31" fmla="*/ 867078782 h 56"/>
                  <a:gd name="T32" fmla="*/ 1248820790 w 77"/>
                  <a:gd name="T33" fmla="*/ 520247229 h 56"/>
                  <a:gd name="T34" fmla="*/ 624416642 w 77"/>
                  <a:gd name="T35" fmla="*/ 693662903 h 56"/>
                  <a:gd name="T36" fmla="*/ 624416642 w 77"/>
                  <a:gd name="T37" fmla="*/ 1560728384 h 56"/>
                  <a:gd name="T38" fmla="*/ 468306283 w 77"/>
                  <a:gd name="T39" fmla="*/ 2080975817 h 56"/>
                  <a:gd name="T40" fmla="*/ 156097914 w 77"/>
                  <a:gd name="T41" fmla="*/ 2147483647 h 56"/>
                  <a:gd name="T42" fmla="*/ 468306283 w 77"/>
                  <a:gd name="T43" fmla="*/ 2147483647 h 56"/>
                  <a:gd name="T44" fmla="*/ 1248820790 w 77"/>
                  <a:gd name="T45" fmla="*/ 2147483647 h 56"/>
                  <a:gd name="T46" fmla="*/ 1717139762 w 77"/>
                  <a:gd name="T47" fmla="*/ 2147483647 h 56"/>
                  <a:gd name="T48" fmla="*/ 2147483647 w 77"/>
                  <a:gd name="T49" fmla="*/ 2147483647 h 56"/>
                  <a:gd name="T50" fmla="*/ 2147483647 w 77"/>
                  <a:gd name="T51" fmla="*/ 2147483647 h 56"/>
                  <a:gd name="T52" fmla="*/ 1873237627 w 77"/>
                  <a:gd name="T53" fmla="*/ 2147483647 h 56"/>
                  <a:gd name="T54" fmla="*/ 2029347986 w 77"/>
                  <a:gd name="T55" fmla="*/ 2147483647 h 56"/>
                  <a:gd name="T56" fmla="*/ 2147483647 w 77"/>
                  <a:gd name="T57" fmla="*/ 2147483647 h 56"/>
                  <a:gd name="T58" fmla="*/ 2147483647 w 77"/>
                  <a:gd name="T59" fmla="*/ 2147483647 h 56"/>
                  <a:gd name="T60" fmla="*/ 2147483647 w 77"/>
                  <a:gd name="T61" fmla="*/ 2147483647 h 56"/>
                  <a:gd name="T62" fmla="*/ 2147483647 w 77"/>
                  <a:gd name="T63" fmla="*/ 2147483647 h 56"/>
                  <a:gd name="T64" fmla="*/ 2147483647 w 77"/>
                  <a:gd name="T65" fmla="*/ 2147483647 h 56"/>
                  <a:gd name="T66" fmla="*/ 2147483647 w 77"/>
                  <a:gd name="T67" fmla="*/ 2147483647 h 56"/>
                  <a:gd name="T68" fmla="*/ 2147483647 w 77"/>
                  <a:gd name="T69" fmla="*/ 2147483647 h 56"/>
                  <a:gd name="T70" fmla="*/ 2147483647 w 77"/>
                  <a:gd name="T71" fmla="*/ 2147483647 h 56"/>
                  <a:gd name="T72" fmla="*/ 2147483647 w 77"/>
                  <a:gd name="T73" fmla="*/ 2147483647 h 56"/>
                  <a:gd name="T74" fmla="*/ 2147483647 w 77"/>
                  <a:gd name="T75" fmla="*/ 2147483647 h 56"/>
                  <a:gd name="T76" fmla="*/ 2147483647 w 77"/>
                  <a:gd name="T77" fmla="*/ 2147483647 h 56"/>
                  <a:gd name="T78" fmla="*/ 2147483647 w 77"/>
                  <a:gd name="T79" fmla="*/ 2147483647 h 56"/>
                  <a:gd name="T80" fmla="*/ 2147483647 w 77"/>
                  <a:gd name="T81" fmla="*/ 2147483647 h 56"/>
                  <a:gd name="T82" fmla="*/ 2147483647 w 77"/>
                  <a:gd name="T83" fmla="*/ 2147483647 h 56"/>
                  <a:gd name="T84" fmla="*/ 2147483647 w 77"/>
                  <a:gd name="T85" fmla="*/ 2147483647 h 56"/>
                  <a:gd name="T86" fmla="*/ 2147483647 w 77"/>
                  <a:gd name="T87" fmla="*/ 2147483647 h 56"/>
                  <a:gd name="T88" fmla="*/ 2147483647 w 77"/>
                  <a:gd name="T89" fmla="*/ 2147483647 h 56"/>
                  <a:gd name="T90" fmla="*/ 2147483647 w 77"/>
                  <a:gd name="T91" fmla="*/ 2147483647 h 56"/>
                  <a:gd name="T92" fmla="*/ 2147483647 w 77"/>
                  <a:gd name="T93" fmla="*/ 2147483647 h 56"/>
                  <a:gd name="T94" fmla="*/ 2147483647 w 77"/>
                  <a:gd name="T95" fmla="*/ 2147483647 h 56"/>
                  <a:gd name="T96" fmla="*/ 2147483647 w 77"/>
                  <a:gd name="T97" fmla="*/ 2147483647 h 56"/>
                  <a:gd name="T98" fmla="*/ 2147483647 w 77"/>
                  <a:gd name="T99" fmla="*/ 2147483647 h 56"/>
                  <a:gd name="T100" fmla="*/ 2147483647 w 77"/>
                  <a:gd name="T101" fmla="*/ 2147483647 h 56"/>
                  <a:gd name="T102" fmla="*/ 2147483647 w 77"/>
                  <a:gd name="T103" fmla="*/ 2147483647 h 56"/>
                  <a:gd name="T104" fmla="*/ 2147483647 w 77"/>
                  <a:gd name="T105" fmla="*/ 2147483647 h 56"/>
                  <a:gd name="T106" fmla="*/ 2147483647 w 77"/>
                  <a:gd name="T107" fmla="*/ 2147483647 h 56"/>
                  <a:gd name="T108" fmla="*/ 2147483647 w 77"/>
                  <a:gd name="T109" fmla="*/ 2147483647 h 56"/>
                  <a:gd name="T110" fmla="*/ 2147483647 w 77"/>
                  <a:gd name="T111" fmla="*/ 2147483647 h 56"/>
                  <a:gd name="T112" fmla="*/ 2147483647 w 77"/>
                  <a:gd name="T113" fmla="*/ 2147483647 h 56"/>
                  <a:gd name="T114" fmla="*/ 2147483647 w 77"/>
                  <a:gd name="T115" fmla="*/ 2147483647 h 56"/>
                  <a:gd name="T116" fmla="*/ 2147483647 w 77"/>
                  <a:gd name="T117" fmla="*/ 1907560143 h 56"/>
                  <a:gd name="T118" fmla="*/ 2147483647 w 77"/>
                  <a:gd name="T119" fmla="*/ 1387312709 h 56"/>
                  <a:gd name="T120" fmla="*/ 2147483647 w 77"/>
                  <a:gd name="T121" fmla="*/ 693662903 h 56"/>
                  <a:gd name="T122" fmla="*/ 2147483647 w 77"/>
                  <a:gd name="T123" fmla="*/ 173415726 h 56"/>
                  <a:gd name="T124" fmla="*/ 2147483647 w 77"/>
                  <a:gd name="T125" fmla="*/ 0 h 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"/>
                  <a:gd name="T190" fmla="*/ 0 h 56"/>
                  <a:gd name="T191" fmla="*/ 77 w 77"/>
                  <a:gd name="T192" fmla="*/ 56 h 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" h="56">
                    <a:moveTo>
                      <a:pt x="48" y="0"/>
                    </a:moveTo>
                    <a:lnTo>
                      <a:pt x="47" y="3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8" y="2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2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1" y="17"/>
                    </a:lnTo>
                    <a:lnTo>
                      <a:pt x="13" y="16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5" y="22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6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19" y="36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3" y="37"/>
                    </a:lnTo>
                    <a:lnTo>
                      <a:pt x="24" y="39"/>
                    </a:lnTo>
                    <a:lnTo>
                      <a:pt x="24" y="40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4" y="47"/>
                    </a:lnTo>
                    <a:lnTo>
                      <a:pt x="25" y="49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2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5" y="54"/>
                    </a:lnTo>
                    <a:lnTo>
                      <a:pt x="27" y="55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31" y="55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5" y="51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40" y="51"/>
                    </a:lnTo>
                    <a:lnTo>
                      <a:pt x="41" y="50"/>
                    </a:lnTo>
                    <a:lnTo>
                      <a:pt x="41" y="49"/>
                    </a:lnTo>
                    <a:lnTo>
                      <a:pt x="40" y="49"/>
                    </a:lnTo>
                    <a:lnTo>
                      <a:pt x="39" y="48"/>
                    </a:lnTo>
                    <a:lnTo>
                      <a:pt x="41" y="47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2" y="45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5" y="41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2"/>
                    </a:lnTo>
                    <a:lnTo>
                      <a:pt x="56" y="31"/>
                    </a:lnTo>
                    <a:lnTo>
                      <a:pt x="57" y="32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1"/>
                    </a:lnTo>
                    <a:lnTo>
                      <a:pt x="60" y="31"/>
                    </a:lnTo>
                    <a:lnTo>
                      <a:pt x="61" y="32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4" y="32"/>
                    </a:lnTo>
                    <a:lnTo>
                      <a:pt x="65" y="32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7" y="31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70" y="26"/>
                    </a:lnTo>
                    <a:lnTo>
                      <a:pt x="71" y="27"/>
                    </a:lnTo>
                    <a:lnTo>
                      <a:pt x="74" y="26"/>
                    </a:lnTo>
                    <a:lnTo>
                      <a:pt x="75" y="26"/>
                    </a:lnTo>
                    <a:lnTo>
                      <a:pt x="76" y="26"/>
                    </a:lnTo>
                    <a:lnTo>
                      <a:pt x="76" y="25"/>
                    </a:lnTo>
                    <a:lnTo>
                      <a:pt x="77" y="24"/>
                    </a:lnTo>
                    <a:lnTo>
                      <a:pt x="77" y="23"/>
                    </a:lnTo>
                    <a:lnTo>
                      <a:pt x="76" y="22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6" y="18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lnTo>
                      <a:pt x="73" y="15"/>
                    </a:lnTo>
                    <a:lnTo>
                      <a:pt x="72" y="15"/>
                    </a:lnTo>
                    <a:lnTo>
                      <a:pt x="70" y="16"/>
                    </a:lnTo>
                    <a:lnTo>
                      <a:pt x="68" y="15"/>
                    </a:lnTo>
                    <a:lnTo>
                      <a:pt x="67" y="14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5" y="9"/>
                    </a:lnTo>
                    <a:lnTo>
                      <a:pt x="63" y="8"/>
                    </a:lnTo>
                    <a:lnTo>
                      <a:pt x="61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2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9D9D9"/>
              </a:solidFill>
              <a:ln w="19050" cap="rnd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5" name="SEGRIA">
                <a:extLst>
                  <a:ext uri="{FF2B5EF4-FFF2-40B4-BE49-F238E27FC236}">
                    <a16:creationId xmlns:a16="http://schemas.microsoft.com/office/drawing/2014/main" id="{2E68C8AE-0617-438A-9D18-089B67D245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6682906" y="4299847"/>
                <a:ext cx="471507" cy="699053"/>
              </a:xfrm>
              <a:custGeom>
                <a:avLst/>
                <a:gdLst>
                  <a:gd name="T0" fmla="*/ 200500126 w 1690"/>
                  <a:gd name="T1" fmla="*/ 22754984 h 2574"/>
                  <a:gd name="T2" fmla="*/ 172028529 w 1690"/>
                  <a:gd name="T3" fmla="*/ 36778629 h 2574"/>
                  <a:gd name="T4" fmla="*/ 147863098 w 1690"/>
                  <a:gd name="T5" fmla="*/ 56094048 h 2574"/>
                  <a:gd name="T6" fmla="*/ 132071695 w 1690"/>
                  <a:gd name="T7" fmla="*/ 98429358 h 2574"/>
                  <a:gd name="T8" fmla="*/ 81348433 w 1690"/>
                  <a:gd name="T9" fmla="*/ 109012924 h 2574"/>
                  <a:gd name="T10" fmla="*/ 71538689 w 1690"/>
                  <a:gd name="T11" fmla="*/ 138912456 h 2574"/>
                  <a:gd name="T12" fmla="*/ 50962532 w 1690"/>
                  <a:gd name="T13" fmla="*/ 146056466 h 2574"/>
                  <a:gd name="T14" fmla="*/ 25600664 w 1690"/>
                  <a:gd name="T15" fmla="*/ 184687306 h 2574"/>
                  <a:gd name="T16" fmla="*/ 20576639 w 1690"/>
                  <a:gd name="T17" fmla="*/ 221465918 h 2574"/>
                  <a:gd name="T18" fmla="*/ 30146607 w 1690"/>
                  <a:gd name="T19" fmla="*/ 265652924 h 2574"/>
                  <a:gd name="T20" fmla="*/ 73213691 w 1690"/>
                  <a:gd name="T21" fmla="*/ 302696499 h 2574"/>
                  <a:gd name="T22" fmla="*/ 100250063 w 1690"/>
                  <a:gd name="T23" fmla="*/ 314867908 h 2574"/>
                  <a:gd name="T24" fmla="*/ 94029609 w 1690"/>
                  <a:gd name="T25" fmla="*/ 337887267 h 2574"/>
                  <a:gd name="T26" fmla="*/ 106471008 w 1690"/>
                  <a:gd name="T27" fmla="*/ 364082314 h 2574"/>
                  <a:gd name="T28" fmla="*/ 82784149 w 1690"/>
                  <a:gd name="T29" fmla="*/ 394246197 h 2574"/>
                  <a:gd name="T30" fmla="*/ 63643218 w 1690"/>
                  <a:gd name="T31" fmla="*/ 425733027 h 2574"/>
                  <a:gd name="T32" fmla="*/ 18901638 w 1690"/>
                  <a:gd name="T33" fmla="*/ 427585254 h 2574"/>
                  <a:gd name="T34" fmla="*/ 22251151 w 1690"/>
                  <a:gd name="T35" fmla="*/ 448752386 h 2574"/>
                  <a:gd name="T36" fmla="*/ 30146607 w 1690"/>
                  <a:gd name="T37" fmla="*/ 469920033 h 2574"/>
                  <a:gd name="T38" fmla="*/ 23926153 w 1690"/>
                  <a:gd name="T39" fmla="*/ 498231689 h 2574"/>
                  <a:gd name="T40" fmla="*/ 0 w 1690"/>
                  <a:gd name="T41" fmla="*/ 535010302 h 2574"/>
                  <a:gd name="T42" fmla="*/ 34931844 w 1690"/>
                  <a:gd name="T43" fmla="*/ 598513370 h 2574"/>
                  <a:gd name="T44" fmla="*/ 23926153 w 1690"/>
                  <a:gd name="T45" fmla="*/ 619416119 h 2574"/>
                  <a:gd name="T46" fmla="*/ 34931844 w 1690"/>
                  <a:gd name="T47" fmla="*/ 645875549 h 2574"/>
                  <a:gd name="T48" fmla="*/ 89005094 w 1690"/>
                  <a:gd name="T49" fmla="*/ 677627276 h 2574"/>
                  <a:gd name="T50" fmla="*/ 98814347 w 1690"/>
                  <a:gd name="T51" fmla="*/ 619416119 h 2574"/>
                  <a:gd name="T52" fmla="*/ 119390979 w 1690"/>
                  <a:gd name="T53" fmla="*/ 617828790 h 2574"/>
                  <a:gd name="T54" fmla="*/ 136856924 w 1690"/>
                  <a:gd name="T55" fmla="*/ 645875549 h 2574"/>
                  <a:gd name="T56" fmla="*/ 162218785 w 1690"/>
                  <a:gd name="T57" fmla="*/ 665190969 h 2574"/>
                  <a:gd name="T58" fmla="*/ 178248983 w 1690"/>
                  <a:gd name="T59" fmla="*/ 630000200 h 2574"/>
                  <a:gd name="T60" fmla="*/ 206960357 w 1690"/>
                  <a:gd name="T61" fmla="*/ 631852427 h 2574"/>
                  <a:gd name="T62" fmla="*/ 210070584 w 1690"/>
                  <a:gd name="T63" fmla="*/ 589517133 h 2574"/>
                  <a:gd name="T64" fmla="*/ 227775784 w 1690"/>
                  <a:gd name="T65" fmla="*/ 550886294 h 2574"/>
                  <a:gd name="T66" fmla="*/ 245242189 w 1690"/>
                  <a:gd name="T67" fmla="*/ 540302214 h 2574"/>
                  <a:gd name="T68" fmla="*/ 243567187 w 1690"/>
                  <a:gd name="T69" fmla="*/ 501671246 h 2574"/>
                  <a:gd name="T70" fmla="*/ 253137645 w 1690"/>
                  <a:gd name="T71" fmla="*/ 478651886 h 2574"/>
                  <a:gd name="T72" fmla="*/ 278499077 w 1690"/>
                  <a:gd name="T73" fmla="*/ 469920033 h 2574"/>
                  <a:gd name="T74" fmla="*/ 286634309 w 1690"/>
                  <a:gd name="T75" fmla="*/ 443460603 h 2574"/>
                  <a:gd name="T76" fmla="*/ 307210451 w 1690"/>
                  <a:gd name="T77" fmla="*/ 432877037 h 2574"/>
                  <a:gd name="T78" fmla="*/ 316780909 w 1690"/>
                  <a:gd name="T79" fmla="*/ 390541744 h 2574"/>
                  <a:gd name="T80" fmla="*/ 346927998 w 1690"/>
                  <a:gd name="T81" fmla="*/ 387102187 h 2574"/>
                  <a:gd name="T82" fmla="*/ 356737252 w 1690"/>
                  <a:gd name="T83" fmla="*/ 376518107 h 2574"/>
                  <a:gd name="T84" fmla="*/ 361283195 w 1690"/>
                  <a:gd name="T85" fmla="*/ 364082314 h 2574"/>
                  <a:gd name="T86" fmla="*/ 337357540 w 1690"/>
                  <a:gd name="T87" fmla="*/ 343179565 h 2574"/>
                  <a:gd name="T88" fmla="*/ 342382055 w 1690"/>
                  <a:gd name="T89" fmla="*/ 322011918 h 2574"/>
                  <a:gd name="T90" fmla="*/ 359847969 w 1690"/>
                  <a:gd name="T91" fmla="*/ 318307464 h 2574"/>
                  <a:gd name="T92" fmla="*/ 339032052 w 1690"/>
                  <a:gd name="T93" fmla="*/ 265652924 h 2574"/>
                  <a:gd name="T94" fmla="*/ 339032052 w 1690"/>
                  <a:gd name="T95" fmla="*/ 247925348 h 2574"/>
                  <a:gd name="T96" fmla="*/ 342382055 w 1690"/>
                  <a:gd name="T97" fmla="*/ 230462155 h 2574"/>
                  <a:gd name="T98" fmla="*/ 364393912 w 1690"/>
                  <a:gd name="T99" fmla="*/ 218025848 h 2574"/>
                  <a:gd name="T100" fmla="*/ 361283195 w 1690"/>
                  <a:gd name="T101" fmla="*/ 191831316 h 2574"/>
                  <a:gd name="T102" fmla="*/ 342382055 w 1690"/>
                  <a:gd name="T103" fmla="*/ 175955452 h 2574"/>
                  <a:gd name="T104" fmla="*/ 324676365 w 1690"/>
                  <a:gd name="T105" fmla="*/ 184687306 h 2574"/>
                  <a:gd name="T106" fmla="*/ 310321168 w 1690"/>
                  <a:gd name="T107" fmla="*/ 191831316 h 2574"/>
                  <a:gd name="T108" fmla="*/ 292854764 w 1690"/>
                  <a:gd name="T109" fmla="*/ 161931815 h 2574"/>
                  <a:gd name="T110" fmla="*/ 273714338 w 1690"/>
                  <a:gd name="T111" fmla="*/ 132032797 h 2574"/>
                  <a:gd name="T112" fmla="*/ 254812647 w 1690"/>
                  <a:gd name="T113" fmla="*/ 103721141 h 2574"/>
                  <a:gd name="T114" fmla="*/ 243567187 w 1690"/>
                  <a:gd name="T115" fmla="*/ 79113938 h 2574"/>
                  <a:gd name="T116" fmla="*/ 227775784 w 1690"/>
                  <a:gd name="T117" fmla="*/ 54506719 h 2574"/>
                  <a:gd name="T118" fmla="*/ 222751760 w 1690"/>
                  <a:gd name="T119" fmla="*/ 3439557 h 2574"/>
                  <a:gd name="T120" fmla="*/ 377313884 w 1690"/>
                  <a:gd name="T121" fmla="*/ 293964645 h 2574"/>
                  <a:gd name="T122" fmla="*/ 375638882 w 1690"/>
                  <a:gd name="T123" fmla="*/ 327303701 h 2574"/>
                  <a:gd name="T124" fmla="*/ 402914540 w 1690"/>
                  <a:gd name="T125" fmla="*/ 295552489 h 257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90"/>
                  <a:gd name="T190" fmla="*/ 0 h 2574"/>
                  <a:gd name="T191" fmla="*/ 1690 w 1690"/>
                  <a:gd name="T192" fmla="*/ 2574 h 257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90" h="2574">
                    <a:moveTo>
                      <a:pt x="858" y="0"/>
                    </a:moveTo>
                    <a:lnTo>
                      <a:pt x="838" y="46"/>
                    </a:lnTo>
                    <a:lnTo>
                      <a:pt x="838" y="86"/>
                    </a:lnTo>
                    <a:lnTo>
                      <a:pt x="805" y="146"/>
                    </a:lnTo>
                    <a:lnTo>
                      <a:pt x="745" y="139"/>
                    </a:lnTo>
                    <a:lnTo>
                      <a:pt x="719" y="139"/>
                    </a:lnTo>
                    <a:lnTo>
                      <a:pt x="672" y="165"/>
                    </a:lnTo>
                    <a:lnTo>
                      <a:pt x="659" y="199"/>
                    </a:lnTo>
                    <a:lnTo>
                      <a:pt x="618" y="212"/>
                    </a:lnTo>
                    <a:lnTo>
                      <a:pt x="592" y="246"/>
                    </a:lnTo>
                    <a:lnTo>
                      <a:pt x="572" y="279"/>
                    </a:lnTo>
                    <a:lnTo>
                      <a:pt x="552" y="372"/>
                    </a:lnTo>
                    <a:lnTo>
                      <a:pt x="532" y="392"/>
                    </a:lnTo>
                    <a:lnTo>
                      <a:pt x="479" y="385"/>
                    </a:lnTo>
                    <a:lnTo>
                      <a:pt x="340" y="412"/>
                    </a:lnTo>
                    <a:lnTo>
                      <a:pt x="312" y="412"/>
                    </a:lnTo>
                    <a:lnTo>
                      <a:pt x="312" y="445"/>
                    </a:lnTo>
                    <a:lnTo>
                      <a:pt x="299" y="525"/>
                    </a:lnTo>
                    <a:lnTo>
                      <a:pt x="259" y="485"/>
                    </a:lnTo>
                    <a:lnTo>
                      <a:pt x="220" y="552"/>
                    </a:lnTo>
                    <a:lnTo>
                      <a:pt x="213" y="552"/>
                    </a:lnTo>
                    <a:lnTo>
                      <a:pt x="206" y="598"/>
                    </a:lnTo>
                    <a:lnTo>
                      <a:pt x="193" y="612"/>
                    </a:lnTo>
                    <a:lnTo>
                      <a:pt x="107" y="698"/>
                    </a:lnTo>
                    <a:lnTo>
                      <a:pt x="60" y="758"/>
                    </a:lnTo>
                    <a:lnTo>
                      <a:pt x="60" y="831"/>
                    </a:lnTo>
                    <a:lnTo>
                      <a:pt x="86" y="837"/>
                    </a:lnTo>
                    <a:lnTo>
                      <a:pt x="146" y="957"/>
                    </a:lnTo>
                    <a:lnTo>
                      <a:pt x="160" y="971"/>
                    </a:lnTo>
                    <a:lnTo>
                      <a:pt x="126" y="1004"/>
                    </a:lnTo>
                    <a:lnTo>
                      <a:pt x="120" y="1024"/>
                    </a:lnTo>
                    <a:lnTo>
                      <a:pt x="126" y="1111"/>
                    </a:lnTo>
                    <a:lnTo>
                      <a:pt x="306" y="1144"/>
                    </a:lnTo>
                    <a:lnTo>
                      <a:pt x="393" y="1104"/>
                    </a:lnTo>
                    <a:lnTo>
                      <a:pt x="413" y="1151"/>
                    </a:lnTo>
                    <a:lnTo>
                      <a:pt x="419" y="1190"/>
                    </a:lnTo>
                    <a:lnTo>
                      <a:pt x="393" y="1224"/>
                    </a:lnTo>
                    <a:lnTo>
                      <a:pt x="406" y="1257"/>
                    </a:lnTo>
                    <a:lnTo>
                      <a:pt x="393" y="1277"/>
                    </a:lnTo>
                    <a:lnTo>
                      <a:pt x="413" y="1303"/>
                    </a:lnTo>
                    <a:lnTo>
                      <a:pt x="445" y="1363"/>
                    </a:lnTo>
                    <a:lnTo>
                      <a:pt x="445" y="1376"/>
                    </a:lnTo>
                    <a:lnTo>
                      <a:pt x="399" y="1423"/>
                    </a:lnTo>
                    <a:lnTo>
                      <a:pt x="385" y="1443"/>
                    </a:lnTo>
                    <a:lnTo>
                      <a:pt x="346" y="1490"/>
                    </a:lnTo>
                    <a:lnTo>
                      <a:pt x="319" y="1543"/>
                    </a:lnTo>
                    <a:lnTo>
                      <a:pt x="273" y="1603"/>
                    </a:lnTo>
                    <a:lnTo>
                      <a:pt x="266" y="1609"/>
                    </a:lnTo>
                    <a:lnTo>
                      <a:pt x="233" y="1622"/>
                    </a:lnTo>
                    <a:lnTo>
                      <a:pt x="166" y="1629"/>
                    </a:lnTo>
                    <a:lnTo>
                      <a:pt x="79" y="1616"/>
                    </a:lnTo>
                    <a:lnTo>
                      <a:pt x="79" y="1643"/>
                    </a:lnTo>
                    <a:lnTo>
                      <a:pt x="79" y="1663"/>
                    </a:lnTo>
                    <a:lnTo>
                      <a:pt x="93" y="1696"/>
                    </a:lnTo>
                    <a:lnTo>
                      <a:pt x="93" y="1736"/>
                    </a:lnTo>
                    <a:lnTo>
                      <a:pt x="126" y="1763"/>
                    </a:lnTo>
                    <a:lnTo>
                      <a:pt x="126" y="1776"/>
                    </a:lnTo>
                    <a:lnTo>
                      <a:pt x="86" y="1836"/>
                    </a:lnTo>
                    <a:lnTo>
                      <a:pt x="107" y="1849"/>
                    </a:lnTo>
                    <a:lnTo>
                      <a:pt x="100" y="1883"/>
                    </a:lnTo>
                    <a:lnTo>
                      <a:pt x="86" y="1915"/>
                    </a:lnTo>
                    <a:lnTo>
                      <a:pt x="60" y="1962"/>
                    </a:lnTo>
                    <a:lnTo>
                      <a:pt x="0" y="2022"/>
                    </a:lnTo>
                    <a:lnTo>
                      <a:pt x="133" y="2135"/>
                    </a:lnTo>
                    <a:lnTo>
                      <a:pt x="173" y="2228"/>
                    </a:lnTo>
                    <a:lnTo>
                      <a:pt x="146" y="2262"/>
                    </a:lnTo>
                    <a:lnTo>
                      <a:pt x="120" y="2268"/>
                    </a:lnTo>
                    <a:lnTo>
                      <a:pt x="86" y="2328"/>
                    </a:lnTo>
                    <a:lnTo>
                      <a:pt x="100" y="2341"/>
                    </a:lnTo>
                    <a:lnTo>
                      <a:pt x="153" y="2381"/>
                    </a:lnTo>
                    <a:lnTo>
                      <a:pt x="146" y="2428"/>
                    </a:lnTo>
                    <a:lnTo>
                      <a:pt x="146" y="2441"/>
                    </a:lnTo>
                    <a:lnTo>
                      <a:pt x="213" y="2555"/>
                    </a:lnTo>
                    <a:lnTo>
                      <a:pt x="340" y="2574"/>
                    </a:lnTo>
                    <a:lnTo>
                      <a:pt x="372" y="2561"/>
                    </a:lnTo>
                    <a:lnTo>
                      <a:pt x="379" y="2481"/>
                    </a:lnTo>
                    <a:lnTo>
                      <a:pt x="379" y="2381"/>
                    </a:lnTo>
                    <a:lnTo>
                      <a:pt x="413" y="2341"/>
                    </a:lnTo>
                    <a:lnTo>
                      <a:pt x="459" y="2315"/>
                    </a:lnTo>
                    <a:lnTo>
                      <a:pt x="472" y="2302"/>
                    </a:lnTo>
                    <a:lnTo>
                      <a:pt x="499" y="2335"/>
                    </a:lnTo>
                    <a:lnTo>
                      <a:pt x="532" y="2375"/>
                    </a:lnTo>
                    <a:lnTo>
                      <a:pt x="559" y="2421"/>
                    </a:lnTo>
                    <a:lnTo>
                      <a:pt x="572" y="2441"/>
                    </a:lnTo>
                    <a:lnTo>
                      <a:pt x="592" y="2474"/>
                    </a:lnTo>
                    <a:lnTo>
                      <a:pt x="605" y="2508"/>
                    </a:lnTo>
                    <a:lnTo>
                      <a:pt x="678" y="2514"/>
                    </a:lnTo>
                    <a:lnTo>
                      <a:pt x="699" y="2467"/>
                    </a:lnTo>
                    <a:lnTo>
                      <a:pt x="738" y="2414"/>
                    </a:lnTo>
                    <a:lnTo>
                      <a:pt x="745" y="2381"/>
                    </a:lnTo>
                    <a:lnTo>
                      <a:pt x="779" y="2348"/>
                    </a:lnTo>
                    <a:lnTo>
                      <a:pt x="845" y="2388"/>
                    </a:lnTo>
                    <a:lnTo>
                      <a:pt x="865" y="2388"/>
                    </a:lnTo>
                    <a:lnTo>
                      <a:pt x="885" y="2322"/>
                    </a:lnTo>
                    <a:lnTo>
                      <a:pt x="892" y="2255"/>
                    </a:lnTo>
                    <a:lnTo>
                      <a:pt x="878" y="2228"/>
                    </a:lnTo>
                    <a:lnTo>
                      <a:pt x="892" y="2202"/>
                    </a:lnTo>
                    <a:lnTo>
                      <a:pt x="892" y="2135"/>
                    </a:lnTo>
                    <a:lnTo>
                      <a:pt x="952" y="2082"/>
                    </a:lnTo>
                    <a:lnTo>
                      <a:pt x="965" y="2075"/>
                    </a:lnTo>
                    <a:lnTo>
                      <a:pt x="984" y="2069"/>
                    </a:lnTo>
                    <a:lnTo>
                      <a:pt x="1025" y="2042"/>
                    </a:lnTo>
                    <a:lnTo>
                      <a:pt x="1044" y="1982"/>
                    </a:lnTo>
                    <a:lnTo>
                      <a:pt x="1038" y="1943"/>
                    </a:lnTo>
                    <a:lnTo>
                      <a:pt x="1018" y="1896"/>
                    </a:lnTo>
                    <a:lnTo>
                      <a:pt x="1031" y="1816"/>
                    </a:lnTo>
                    <a:lnTo>
                      <a:pt x="1038" y="1796"/>
                    </a:lnTo>
                    <a:lnTo>
                      <a:pt x="1058" y="1809"/>
                    </a:lnTo>
                    <a:lnTo>
                      <a:pt x="1091" y="1782"/>
                    </a:lnTo>
                    <a:lnTo>
                      <a:pt x="1144" y="1782"/>
                    </a:lnTo>
                    <a:lnTo>
                      <a:pt x="1164" y="1776"/>
                    </a:lnTo>
                    <a:lnTo>
                      <a:pt x="1171" y="1709"/>
                    </a:lnTo>
                    <a:lnTo>
                      <a:pt x="1185" y="1703"/>
                    </a:lnTo>
                    <a:lnTo>
                      <a:pt x="1198" y="1676"/>
                    </a:lnTo>
                    <a:lnTo>
                      <a:pt x="1204" y="1682"/>
                    </a:lnTo>
                    <a:lnTo>
                      <a:pt x="1264" y="1696"/>
                    </a:lnTo>
                    <a:lnTo>
                      <a:pt x="1284" y="1636"/>
                    </a:lnTo>
                    <a:lnTo>
                      <a:pt x="1271" y="1590"/>
                    </a:lnTo>
                    <a:lnTo>
                      <a:pt x="1290" y="1563"/>
                    </a:lnTo>
                    <a:lnTo>
                      <a:pt x="1324" y="1476"/>
                    </a:lnTo>
                    <a:lnTo>
                      <a:pt x="1384" y="1510"/>
                    </a:lnTo>
                    <a:lnTo>
                      <a:pt x="1437" y="1463"/>
                    </a:lnTo>
                    <a:lnTo>
                      <a:pt x="1450" y="1463"/>
                    </a:lnTo>
                    <a:lnTo>
                      <a:pt x="1457" y="1450"/>
                    </a:lnTo>
                    <a:lnTo>
                      <a:pt x="1464" y="1450"/>
                    </a:lnTo>
                    <a:lnTo>
                      <a:pt x="1491" y="1423"/>
                    </a:lnTo>
                    <a:lnTo>
                      <a:pt x="1477" y="1417"/>
                    </a:lnTo>
                    <a:lnTo>
                      <a:pt x="1483" y="1370"/>
                    </a:lnTo>
                    <a:lnTo>
                      <a:pt x="1510" y="1376"/>
                    </a:lnTo>
                    <a:lnTo>
                      <a:pt x="1510" y="1337"/>
                    </a:lnTo>
                    <a:lnTo>
                      <a:pt x="1437" y="1310"/>
                    </a:lnTo>
                    <a:lnTo>
                      <a:pt x="1410" y="1297"/>
                    </a:lnTo>
                    <a:lnTo>
                      <a:pt x="1404" y="1297"/>
                    </a:lnTo>
                    <a:lnTo>
                      <a:pt x="1404" y="1277"/>
                    </a:lnTo>
                    <a:lnTo>
                      <a:pt x="1431" y="1217"/>
                    </a:lnTo>
                    <a:lnTo>
                      <a:pt x="1437" y="1217"/>
                    </a:lnTo>
                    <a:lnTo>
                      <a:pt x="1444" y="1203"/>
                    </a:lnTo>
                    <a:lnTo>
                      <a:pt x="1504" y="1203"/>
                    </a:lnTo>
                    <a:lnTo>
                      <a:pt x="1504" y="1164"/>
                    </a:lnTo>
                    <a:lnTo>
                      <a:pt x="1470" y="1024"/>
                    </a:lnTo>
                    <a:lnTo>
                      <a:pt x="1417" y="1004"/>
                    </a:lnTo>
                    <a:lnTo>
                      <a:pt x="1404" y="997"/>
                    </a:lnTo>
                    <a:lnTo>
                      <a:pt x="1404" y="984"/>
                    </a:lnTo>
                    <a:lnTo>
                      <a:pt x="1417" y="937"/>
                    </a:lnTo>
                    <a:lnTo>
                      <a:pt x="1431" y="918"/>
                    </a:lnTo>
                    <a:lnTo>
                      <a:pt x="1437" y="884"/>
                    </a:lnTo>
                    <a:lnTo>
                      <a:pt x="1431" y="871"/>
                    </a:lnTo>
                    <a:lnTo>
                      <a:pt x="1450" y="871"/>
                    </a:lnTo>
                    <a:lnTo>
                      <a:pt x="1523" y="858"/>
                    </a:lnTo>
                    <a:lnTo>
                      <a:pt x="1523" y="824"/>
                    </a:lnTo>
                    <a:lnTo>
                      <a:pt x="1530" y="798"/>
                    </a:lnTo>
                    <a:lnTo>
                      <a:pt x="1523" y="764"/>
                    </a:lnTo>
                    <a:lnTo>
                      <a:pt x="1510" y="725"/>
                    </a:lnTo>
                    <a:lnTo>
                      <a:pt x="1483" y="685"/>
                    </a:lnTo>
                    <a:lnTo>
                      <a:pt x="1444" y="638"/>
                    </a:lnTo>
                    <a:lnTo>
                      <a:pt x="1431" y="665"/>
                    </a:lnTo>
                    <a:lnTo>
                      <a:pt x="1391" y="704"/>
                    </a:lnTo>
                    <a:lnTo>
                      <a:pt x="1364" y="691"/>
                    </a:lnTo>
                    <a:lnTo>
                      <a:pt x="1357" y="698"/>
                    </a:lnTo>
                    <a:lnTo>
                      <a:pt x="1337" y="725"/>
                    </a:lnTo>
                    <a:lnTo>
                      <a:pt x="1324" y="704"/>
                    </a:lnTo>
                    <a:lnTo>
                      <a:pt x="1297" y="725"/>
                    </a:lnTo>
                    <a:lnTo>
                      <a:pt x="1271" y="665"/>
                    </a:lnTo>
                    <a:lnTo>
                      <a:pt x="1244" y="644"/>
                    </a:lnTo>
                    <a:lnTo>
                      <a:pt x="1224" y="612"/>
                    </a:lnTo>
                    <a:lnTo>
                      <a:pt x="1198" y="585"/>
                    </a:lnTo>
                    <a:lnTo>
                      <a:pt x="1204" y="558"/>
                    </a:lnTo>
                    <a:lnTo>
                      <a:pt x="1144" y="499"/>
                    </a:lnTo>
                    <a:lnTo>
                      <a:pt x="1111" y="445"/>
                    </a:lnTo>
                    <a:lnTo>
                      <a:pt x="1085" y="419"/>
                    </a:lnTo>
                    <a:lnTo>
                      <a:pt x="1065" y="392"/>
                    </a:lnTo>
                    <a:lnTo>
                      <a:pt x="1051" y="372"/>
                    </a:lnTo>
                    <a:lnTo>
                      <a:pt x="1038" y="352"/>
                    </a:lnTo>
                    <a:lnTo>
                      <a:pt x="1018" y="299"/>
                    </a:lnTo>
                    <a:lnTo>
                      <a:pt x="991" y="272"/>
                    </a:lnTo>
                    <a:lnTo>
                      <a:pt x="958" y="219"/>
                    </a:lnTo>
                    <a:lnTo>
                      <a:pt x="952" y="206"/>
                    </a:lnTo>
                    <a:lnTo>
                      <a:pt x="924" y="126"/>
                    </a:lnTo>
                    <a:lnTo>
                      <a:pt x="924" y="53"/>
                    </a:lnTo>
                    <a:lnTo>
                      <a:pt x="931" y="13"/>
                    </a:lnTo>
                    <a:lnTo>
                      <a:pt x="858" y="0"/>
                    </a:lnTo>
                    <a:close/>
                    <a:moveTo>
                      <a:pt x="1690" y="1091"/>
                    </a:moveTo>
                    <a:lnTo>
                      <a:pt x="1577" y="1111"/>
                    </a:lnTo>
                    <a:lnTo>
                      <a:pt x="1523" y="1203"/>
                    </a:lnTo>
                    <a:lnTo>
                      <a:pt x="1551" y="1224"/>
                    </a:lnTo>
                    <a:lnTo>
                      <a:pt x="1570" y="1237"/>
                    </a:lnTo>
                    <a:lnTo>
                      <a:pt x="1637" y="1197"/>
                    </a:lnTo>
                    <a:lnTo>
                      <a:pt x="1656" y="1164"/>
                    </a:lnTo>
                    <a:lnTo>
                      <a:pt x="1684" y="1117"/>
                    </a:lnTo>
                    <a:lnTo>
                      <a:pt x="1690" y="10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6" name="BAGES">
                <a:extLst>
                  <a:ext uri="{FF2B5EF4-FFF2-40B4-BE49-F238E27FC236}">
                    <a16:creationId xmlns:a16="http://schemas.microsoft.com/office/drawing/2014/main" id="{F37E9548-932D-4D47-90E6-5ACD8C502F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823990" y="4124483"/>
                <a:ext cx="574055" cy="451770"/>
              </a:xfrm>
              <a:custGeom>
                <a:avLst/>
                <a:gdLst>
                  <a:gd name="T0" fmla="*/ 335959542 w 2076"/>
                  <a:gd name="T1" fmla="*/ 38302262 h 1677"/>
                  <a:gd name="T2" fmla="*/ 307745771 w 2076"/>
                  <a:gd name="T3" fmla="*/ 3672833 h 1677"/>
                  <a:gd name="T4" fmla="*/ 268151071 w 2076"/>
                  <a:gd name="T5" fmla="*/ 34891665 h 1677"/>
                  <a:gd name="T6" fmla="*/ 263409220 w 2076"/>
                  <a:gd name="T7" fmla="*/ 71620003 h 1677"/>
                  <a:gd name="T8" fmla="*/ 236617944 w 2076"/>
                  <a:gd name="T9" fmla="*/ 80277867 h 1677"/>
                  <a:gd name="T10" fmla="*/ 219310431 w 2076"/>
                  <a:gd name="T11" fmla="*/ 57453641 h 1677"/>
                  <a:gd name="T12" fmla="*/ 171891920 w 2076"/>
                  <a:gd name="T13" fmla="*/ 57453641 h 1677"/>
                  <a:gd name="T14" fmla="*/ 145100218 w 2076"/>
                  <a:gd name="T15" fmla="*/ 55879716 h 1677"/>
                  <a:gd name="T16" fmla="*/ 134193960 w 2076"/>
                  <a:gd name="T17" fmla="*/ 28070976 h 1677"/>
                  <a:gd name="T18" fmla="*/ 101001459 w 2076"/>
                  <a:gd name="T19" fmla="*/ 20987547 h 1677"/>
                  <a:gd name="T20" fmla="*/ 80374163 w 2076"/>
                  <a:gd name="T21" fmla="*/ 19151387 h 1677"/>
                  <a:gd name="T22" fmla="*/ 75869648 w 2076"/>
                  <a:gd name="T23" fmla="*/ 43811766 h 1677"/>
                  <a:gd name="T24" fmla="*/ 44336080 w 2076"/>
                  <a:gd name="T25" fmla="*/ 73194439 h 1677"/>
                  <a:gd name="T26" fmla="*/ 22049372 w 2076"/>
                  <a:gd name="T27" fmla="*/ 87360785 h 1677"/>
                  <a:gd name="T28" fmla="*/ 45758635 w 2076"/>
                  <a:gd name="T29" fmla="*/ 96018138 h 1677"/>
                  <a:gd name="T30" fmla="*/ 61644079 w 2076"/>
                  <a:gd name="T31" fmla="*/ 136157088 h 1677"/>
                  <a:gd name="T32" fmla="*/ 48841081 w 2076"/>
                  <a:gd name="T33" fmla="*/ 171049248 h 1677"/>
                  <a:gd name="T34" fmla="*/ 37697488 w 2076"/>
                  <a:gd name="T35" fmla="*/ 197283544 h 1677"/>
                  <a:gd name="T36" fmla="*/ 25131818 w 2076"/>
                  <a:gd name="T37" fmla="*/ 221943916 h 1677"/>
                  <a:gd name="T38" fmla="*/ 33192973 w 2076"/>
                  <a:gd name="T39" fmla="*/ 249490412 h 1677"/>
                  <a:gd name="T40" fmla="*/ 33192973 w 2076"/>
                  <a:gd name="T41" fmla="*/ 274150847 h 1677"/>
                  <a:gd name="T42" fmla="*/ 31533074 w 2076"/>
                  <a:gd name="T43" fmla="*/ 284644361 h 1677"/>
                  <a:gd name="T44" fmla="*/ 3319297 w 2076"/>
                  <a:gd name="T45" fmla="*/ 300385143 h 1677"/>
                  <a:gd name="T46" fmla="*/ 39357379 w 2076"/>
                  <a:gd name="T47" fmla="*/ 319536522 h 1677"/>
                  <a:gd name="T48" fmla="*/ 53582933 w 2076"/>
                  <a:gd name="T49" fmla="*/ 333440632 h 1677"/>
                  <a:gd name="T50" fmla="*/ 61644079 w 2076"/>
                  <a:gd name="T51" fmla="*/ 361249364 h 1677"/>
                  <a:gd name="T52" fmla="*/ 83456610 w 2076"/>
                  <a:gd name="T53" fmla="*/ 363085525 h 1677"/>
                  <a:gd name="T54" fmla="*/ 110485161 w 2076"/>
                  <a:gd name="T55" fmla="*/ 403224442 h 1677"/>
                  <a:gd name="T56" fmla="*/ 127792705 w 2076"/>
                  <a:gd name="T57" fmla="*/ 389320332 h 1677"/>
                  <a:gd name="T58" fmla="*/ 168809473 w 2076"/>
                  <a:gd name="T59" fmla="*/ 373579550 h 1677"/>
                  <a:gd name="T60" fmla="*/ 187776878 w 2076"/>
                  <a:gd name="T61" fmla="*/ 384073064 h 1677"/>
                  <a:gd name="T62" fmla="*/ 203662322 w 2076"/>
                  <a:gd name="T63" fmla="*/ 424211981 h 1677"/>
                  <a:gd name="T64" fmla="*/ 244442241 w 2076"/>
                  <a:gd name="T65" fmla="*/ 439952764 h 1677"/>
                  <a:gd name="T66" fmla="*/ 263409220 w 2076"/>
                  <a:gd name="T67" fmla="*/ 413718468 h 1677"/>
                  <a:gd name="T68" fmla="*/ 271233518 w 2076"/>
                  <a:gd name="T69" fmla="*/ 366758357 h 1677"/>
                  <a:gd name="T70" fmla="*/ 301107180 w 2076"/>
                  <a:gd name="T71" fmla="*/ 357838768 h 1677"/>
                  <a:gd name="T72" fmla="*/ 313910178 w 2076"/>
                  <a:gd name="T73" fmla="*/ 376990146 h 1677"/>
                  <a:gd name="T74" fmla="*/ 347102649 w 2076"/>
                  <a:gd name="T75" fmla="*/ 368332793 h 1677"/>
                  <a:gd name="T76" fmla="*/ 359668797 w 2076"/>
                  <a:gd name="T77" fmla="*/ 342097986 h 1677"/>
                  <a:gd name="T78" fmla="*/ 369152500 w 2076"/>
                  <a:gd name="T79" fmla="*/ 293301715 h 1677"/>
                  <a:gd name="T80" fmla="*/ 386460013 w 2076"/>
                  <a:gd name="T81" fmla="*/ 263656758 h 1677"/>
                  <a:gd name="T82" fmla="*/ 389779309 w 2076"/>
                  <a:gd name="T83" fmla="*/ 237422462 h 1677"/>
                  <a:gd name="T84" fmla="*/ 411591824 w 2076"/>
                  <a:gd name="T85" fmla="*/ 209613730 h 1677"/>
                  <a:gd name="T86" fmla="*/ 427477268 w 2076"/>
                  <a:gd name="T87" fmla="*/ 225354512 h 1677"/>
                  <a:gd name="T88" fmla="*/ 454268484 w 2076"/>
                  <a:gd name="T89" fmla="*/ 218271084 h 1677"/>
                  <a:gd name="T90" fmla="*/ 476555184 w 2076"/>
                  <a:gd name="T91" fmla="*/ 204366973 h 1677"/>
                  <a:gd name="T92" fmla="*/ 492203292 w 2076"/>
                  <a:gd name="T93" fmla="*/ 195446873 h 1677"/>
                  <a:gd name="T94" fmla="*/ 479637144 w 2076"/>
                  <a:gd name="T95" fmla="*/ 171049248 h 1677"/>
                  <a:gd name="T96" fmla="*/ 473235888 w 2076"/>
                  <a:gd name="T97" fmla="*/ 136157088 h 1677"/>
                  <a:gd name="T98" fmla="*/ 459010335 w 2076"/>
                  <a:gd name="T99" fmla="*/ 104675492 h 1677"/>
                  <a:gd name="T100" fmla="*/ 468494037 w 2076"/>
                  <a:gd name="T101" fmla="*/ 82114028 h 1677"/>
                  <a:gd name="T102" fmla="*/ 444784781 w 2076"/>
                  <a:gd name="T103" fmla="*/ 76867271 h 1677"/>
                  <a:gd name="T104" fmla="*/ 407087308 w 2076"/>
                  <a:gd name="T105" fmla="*/ 82114028 h 1677"/>
                  <a:gd name="T106" fmla="*/ 386460013 w 2076"/>
                  <a:gd name="T107" fmla="*/ 68209917 h 1677"/>
                  <a:gd name="T108" fmla="*/ 381718162 w 2076"/>
                  <a:gd name="T109" fmla="*/ 15740786 h 1677"/>
                  <a:gd name="T110" fmla="*/ 369152500 w 2076"/>
                  <a:gd name="T111" fmla="*/ 3672833 h 1677"/>
                  <a:gd name="T112" fmla="*/ 373894351 w 2076"/>
                  <a:gd name="T113" fmla="*/ 29907136 h 1677"/>
                  <a:gd name="T114" fmla="*/ 369152500 w 2076"/>
                  <a:gd name="T115" fmla="*/ 31481572 h 1677"/>
                  <a:gd name="T116" fmla="*/ 135616516 w 2076"/>
                  <a:gd name="T117" fmla="*/ 82114028 h 1677"/>
                  <a:gd name="T118" fmla="*/ 129452109 w 2076"/>
                  <a:gd name="T119" fmla="*/ 88935221 h 16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76"/>
                  <a:gd name="T181" fmla="*/ 0 h 1677"/>
                  <a:gd name="T182" fmla="*/ 2076 w 2076"/>
                  <a:gd name="T183" fmla="*/ 1677 h 16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76" h="1677">
                    <a:moveTo>
                      <a:pt x="1464" y="0"/>
                    </a:moveTo>
                    <a:lnTo>
                      <a:pt x="1497" y="40"/>
                    </a:lnTo>
                    <a:lnTo>
                      <a:pt x="1444" y="67"/>
                    </a:lnTo>
                    <a:lnTo>
                      <a:pt x="1430" y="133"/>
                    </a:lnTo>
                    <a:lnTo>
                      <a:pt x="1417" y="146"/>
                    </a:lnTo>
                    <a:lnTo>
                      <a:pt x="1464" y="200"/>
                    </a:lnTo>
                    <a:lnTo>
                      <a:pt x="1457" y="219"/>
                    </a:lnTo>
                    <a:lnTo>
                      <a:pt x="1411" y="219"/>
                    </a:lnTo>
                    <a:lnTo>
                      <a:pt x="1364" y="14"/>
                    </a:lnTo>
                    <a:lnTo>
                      <a:pt x="1298" y="14"/>
                    </a:lnTo>
                    <a:lnTo>
                      <a:pt x="1251" y="67"/>
                    </a:lnTo>
                    <a:lnTo>
                      <a:pt x="1191" y="100"/>
                    </a:lnTo>
                    <a:lnTo>
                      <a:pt x="1165" y="114"/>
                    </a:lnTo>
                    <a:lnTo>
                      <a:pt x="1171" y="127"/>
                    </a:lnTo>
                    <a:lnTo>
                      <a:pt x="1131" y="133"/>
                    </a:lnTo>
                    <a:lnTo>
                      <a:pt x="1118" y="180"/>
                    </a:lnTo>
                    <a:lnTo>
                      <a:pt x="1131" y="206"/>
                    </a:lnTo>
                    <a:lnTo>
                      <a:pt x="1118" y="247"/>
                    </a:lnTo>
                    <a:lnTo>
                      <a:pt x="1124" y="273"/>
                    </a:lnTo>
                    <a:lnTo>
                      <a:pt x="1111" y="273"/>
                    </a:lnTo>
                    <a:lnTo>
                      <a:pt x="1051" y="226"/>
                    </a:lnTo>
                    <a:lnTo>
                      <a:pt x="1005" y="234"/>
                    </a:lnTo>
                    <a:lnTo>
                      <a:pt x="998" y="253"/>
                    </a:lnTo>
                    <a:lnTo>
                      <a:pt x="998" y="273"/>
                    </a:lnTo>
                    <a:lnTo>
                      <a:pt x="998" y="306"/>
                    </a:lnTo>
                    <a:lnTo>
                      <a:pt x="978" y="300"/>
                    </a:lnTo>
                    <a:lnTo>
                      <a:pt x="985" y="273"/>
                    </a:lnTo>
                    <a:lnTo>
                      <a:pt x="958" y="253"/>
                    </a:lnTo>
                    <a:lnTo>
                      <a:pt x="945" y="234"/>
                    </a:lnTo>
                    <a:lnTo>
                      <a:pt x="925" y="219"/>
                    </a:lnTo>
                    <a:lnTo>
                      <a:pt x="878" y="187"/>
                    </a:lnTo>
                    <a:lnTo>
                      <a:pt x="845" y="213"/>
                    </a:lnTo>
                    <a:lnTo>
                      <a:pt x="799" y="213"/>
                    </a:lnTo>
                    <a:lnTo>
                      <a:pt x="732" y="240"/>
                    </a:lnTo>
                    <a:lnTo>
                      <a:pt x="725" y="219"/>
                    </a:lnTo>
                    <a:lnTo>
                      <a:pt x="712" y="226"/>
                    </a:lnTo>
                    <a:lnTo>
                      <a:pt x="692" y="200"/>
                    </a:lnTo>
                    <a:lnTo>
                      <a:pt x="685" y="219"/>
                    </a:lnTo>
                    <a:lnTo>
                      <a:pt x="645" y="219"/>
                    </a:lnTo>
                    <a:lnTo>
                      <a:pt x="612" y="213"/>
                    </a:lnTo>
                    <a:lnTo>
                      <a:pt x="626" y="187"/>
                    </a:lnTo>
                    <a:lnTo>
                      <a:pt x="612" y="174"/>
                    </a:lnTo>
                    <a:lnTo>
                      <a:pt x="579" y="160"/>
                    </a:lnTo>
                    <a:lnTo>
                      <a:pt x="566" y="114"/>
                    </a:lnTo>
                    <a:lnTo>
                      <a:pt x="566" y="107"/>
                    </a:lnTo>
                    <a:lnTo>
                      <a:pt x="519" y="120"/>
                    </a:lnTo>
                    <a:lnTo>
                      <a:pt x="466" y="127"/>
                    </a:lnTo>
                    <a:lnTo>
                      <a:pt x="433" y="107"/>
                    </a:lnTo>
                    <a:lnTo>
                      <a:pt x="439" y="87"/>
                    </a:lnTo>
                    <a:lnTo>
                      <a:pt x="426" y="80"/>
                    </a:lnTo>
                    <a:lnTo>
                      <a:pt x="406" y="33"/>
                    </a:lnTo>
                    <a:lnTo>
                      <a:pt x="373" y="20"/>
                    </a:lnTo>
                    <a:lnTo>
                      <a:pt x="339" y="40"/>
                    </a:lnTo>
                    <a:lnTo>
                      <a:pt x="326" y="60"/>
                    </a:lnTo>
                    <a:lnTo>
                      <a:pt x="339" y="73"/>
                    </a:lnTo>
                    <a:lnTo>
                      <a:pt x="339" y="93"/>
                    </a:lnTo>
                    <a:lnTo>
                      <a:pt x="320" y="107"/>
                    </a:lnTo>
                    <a:lnTo>
                      <a:pt x="352" y="167"/>
                    </a:lnTo>
                    <a:lnTo>
                      <a:pt x="339" y="174"/>
                    </a:lnTo>
                    <a:lnTo>
                      <a:pt x="320" y="167"/>
                    </a:lnTo>
                    <a:lnTo>
                      <a:pt x="306" y="167"/>
                    </a:lnTo>
                    <a:lnTo>
                      <a:pt x="279" y="200"/>
                    </a:lnTo>
                    <a:lnTo>
                      <a:pt x="247" y="234"/>
                    </a:lnTo>
                    <a:lnTo>
                      <a:pt x="226" y="266"/>
                    </a:lnTo>
                    <a:lnTo>
                      <a:pt x="187" y="279"/>
                    </a:lnTo>
                    <a:lnTo>
                      <a:pt x="173" y="273"/>
                    </a:lnTo>
                    <a:lnTo>
                      <a:pt x="127" y="339"/>
                    </a:lnTo>
                    <a:lnTo>
                      <a:pt x="120" y="339"/>
                    </a:lnTo>
                    <a:lnTo>
                      <a:pt x="120" y="320"/>
                    </a:lnTo>
                    <a:lnTo>
                      <a:pt x="93" y="333"/>
                    </a:lnTo>
                    <a:lnTo>
                      <a:pt x="67" y="373"/>
                    </a:lnTo>
                    <a:lnTo>
                      <a:pt x="113" y="406"/>
                    </a:lnTo>
                    <a:lnTo>
                      <a:pt x="133" y="393"/>
                    </a:lnTo>
                    <a:lnTo>
                      <a:pt x="173" y="360"/>
                    </a:lnTo>
                    <a:lnTo>
                      <a:pt x="193" y="366"/>
                    </a:lnTo>
                    <a:lnTo>
                      <a:pt x="232" y="379"/>
                    </a:lnTo>
                    <a:lnTo>
                      <a:pt x="260" y="433"/>
                    </a:lnTo>
                    <a:lnTo>
                      <a:pt x="260" y="439"/>
                    </a:lnTo>
                    <a:lnTo>
                      <a:pt x="273" y="480"/>
                    </a:lnTo>
                    <a:lnTo>
                      <a:pt x="260" y="519"/>
                    </a:lnTo>
                    <a:lnTo>
                      <a:pt x="273" y="533"/>
                    </a:lnTo>
                    <a:lnTo>
                      <a:pt x="253" y="559"/>
                    </a:lnTo>
                    <a:lnTo>
                      <a:pt x="206" y="572"/>
                    </a:lnTo>
                    <a:lnTo>
                      <a:pt x="219" y="599"/>
                    </a:lnTo>
                    <a:lnTo>
                      <a:pt x="206" y="652"/>
                    </a:lnTo>
                    <a:lnTo>
                      <a:pt x="146" y="685"/>
                    </a:lnTo>
                    <a:lnTo>
                      <a:pt x="133" y="719"/>
                    </a:lnTo>
                    <a:lnTo>
                      <a:pt x="146" y="739"/>
                    </a:lnTo>
                    <a:lnTo>
                      <a:pt x="146" y="752"/>
                    </a:lnTo>
                    <a:lnTo>
                      <a:pt x="159" y="752"/>
                    </a:lnTo>
                    <a:lnTo>
                      <a:pt x="153" y="758"/>
                    </a:lnTo>
                    <a:lnTo>
                      <a:pt x="166" y="786"/>
                    </a:lnTo>
                    <a:lnTo>
                      <a:pt x="140" y="825"/>
                    </a:lnTo>
                    <a:lnTo>
                      <a:pt x="146" y="839"/>
                    </a:lnTo>
                    <a:lnTo>
                      <a:pt x="106" y="846"/>
                    </a:lnTo>
                    <a:lnTo>
                      <a:pt x="106" y="852"/>
                    </a:lnTo>
                    <a:lnTo>
                      <a:pt x="140" y="872"/>
                    </a:lnTo>
                    <a:lnTo>
                      <a:pt x="146" y="891"/>
                    </a:lnTo>
                    <a:lnTo>
                      <a:pt x="146" y="912"/>
                    </a:lnTo>
                    <a:lnTo>
                      <a:pt x="140" y="951"/>
                    </a:lnTo>
                    <a:lnTo>
                      <a:pt x="133" y="965"/>
                    </a:lnTo>
                    <a:lnTo>
                      <a:pt x="120" y="985"/>
                    </a:lnTo>
                    <a:lnTo>
                      <a:pt x="113" y="1018"/>
                    </a:lnTo>
                    <a:lnTo>
                      <a:pt x="120" y="1038"/>
                    </a:lnTo>
                    <a:lnTo>
                      <a:pt x="140" y="1045"/>
                    </a:lnTo>
                    <a:lnTo>
                      <a:pt x="159" y="1045"/>
                    </a:lnTo>
                    <a:lnTo>
                      <a:pt x="187" y="1098"/>
                    </a:lnTo>
                    <a:lnTo>
                      <a:pt x="187" y="1111"/>
                    </a:lnTo>
                    <a:lnTo>
                      <a:pt x="146" y="1098"/>
                    </a:lnTo>
                    <a:lnTo>
                      <a:pt x="133" y="1085"/>
                    </a:lnTo>
                    <a:lnTo>
                      <a:pt x="93" y="1078"/>
                    </a:lnTo>
                    <a:lnTo>
                      <a:pt x="53" y="1092"/>
                    </a:lnTo>
                    <a:lnTo>
                      <a:pt x="27" y="1118"/>
                    </a:lnTo>
                    <a:lnTo>
                      <a:pt x="0" y="1131"/>
                    </a:lnTo>
                    <a:lnTo>
                      <a:pt x="14" y="1145"/>
                    </a:lnTo>
                    <a:lnTo>
                      <a:pt x="40" y="1145"/>
                    </a:lnTo>
                    <a:lnTo>
                      <a:pt x="60" y="1171"/>
                    </a:lnTo>
                    <a:lnTo>
                      <a:pt x="113" y="1191"/>
                    </a:lnTo>
                    <a:lnTo>
                      <a:pt x="153" y="1184"/>
                    </a:lnTo>
                    <a:lnTo>
                      <a:pt x="166" y="1218"/>
                    </a:lnTo>
                    <a:lnTo>
                      <a:pt x="173" y="1218"/>
                    </a:lnTo>
                    <a:lnTo>
                      <a:pt x="213" y="1198"/>
                    </a:lnTo>
                    <a:lnTo>
                      <a:pt x="239" y="1225"/>
                    </a:lnTo>
                    <a:lnTo>
                      <a:pt x="226" y="1251"/>
                    </a:lnTo>
                    <a:lnTo>
                      <a:pt x="226" y="1271"/>
                    </a:lnTo>
                    <a:lnTo>
                      <a:pt x="253" y="1278"/>
                    </a:lnTo>
                    <a:lnTo>
                      <a:pt x="239" y="1304"/>
                    </a:lnTo>
                    <a:lnTo>
                      <a:pt x="266" y="1325"/>
                    </a:lnTo>
                    <a:lnTo>
                      <a:pt x="253" y="1351"/>
                    </a:lnTo>
                    <a:lnTo>
                      <a:pt x="260" y="1377"/>
                    </a:lnTo>
                    <a:lnTo>
                      <a:pt x="286" y="1430"/>
                    </a:lnTo>
                    <a:lnTo>
                      <a:pt x="299" y="1430"/>
                    </a:lnTo>
                    <a:lnTo>
                      <a:pt x="299" y="1391"/>
                    </a:lnTo>
                    <a:lnTo>
                      <a:pt x="326" y="1384"/>
                    </a:lnTo>
                    <a:lnTo>
                      <a:pt x="352" y="1384"/>
                    </a:lnTo>
                    <a:lnTo>
                      <a:pt x="379" y="1417"/>
                    </a:lnTo>
                    <a:lnTo>
                      <a:pt x="366" y="1451"/>
                    </a:lnTo>
                    <a:lnTo>
                      <a:pt x="426" y="1544"/>
                    </a:lnTo>
                    <a:lnTo>
                      <a:pt x="433" y="1544"/>
                    </a:lnTo>
                    <a:lnTo>
                      <a:pt x="466" y="1537"/>
                    </a:lnTo>
                    <a:lnTo>
                      <a:pt x="493" y="1550"/>
                    </a:lnTo>
                    <a:lnTo>
                      <a:pt x="506" y="1531"/>
                    </a:lnTo>
                    <a:lnTo>
                      <a:pt x="525" y="1511"/>
                    </a:lnTo>
                    <a:lnTo>
                      <a:pt x="525" y="1497"/>
                    </a:lnTo>
                    <a:lnTo>
                      <a:pt x="539" y="1484"/>
                    </a:lnTo>
                    <a:lnTo>
                      <a:pt x="559" y="1464"/>
                    </a:lnTo>
                    <a:lnTo>
                      <a:pt x="579" y="1451"/>
                    </a:lnTo>
                    <a:lnTo>
                      <a:pt x="585" y="1430"/>
                    </a:lnTo>
                    <a:lnTo>
                      <a:pt x="679" y="1437"/>
                    </a:lnTo>
                    <a:lnTo>
                      <a:pt x="712" y="1424"/>
                    </a:lnTo>
                    <a:lnTo>
                      <a:pt x="732" y="1404"/>
                    </a:lnTo>
                    <a:lnTo>
                      <a:pt x="758" y="1398"/>
                    </a:lnTo>
                    <a:lnTo>
                      <a:pt x="752" y="1424"/>
                    </a:lnTo>
                    <a:lnTo>
                      <a:pt x="758" y="1451"/>
                    </a:lnTo>
                    <a:lnTo>
                      <a:pt x="792" y="1464"/>
                    </a:lnTo>
                    <a:lnTo>
                      <a:pt x="785" y="1504"/>
                    </a:lnTo>
                    <a:lnTo>
                      <a:pt x="778" y="1531"/>
                    </a:lnTo>
                    <a:lnTo>
                      <a:pt x="778" y="1584"/>
                    </a:lnTo>
                    <a:lnTo>
                      <a:pt x="825" y="1610"/>
                    </a:lnTo>
                    <a:lnTo>
                      <a:pt x="859" y="1617"/>
                    </a:lnTo>
                    <a:lnTo>
                      <a:pt x="865" y="1623"/>
                    </a:lnTo>
                    <a:lnTo>
                      <a:pt x="885" y="1644"/>
                    </a:lnTo>
                    <a:lnTo>
                      <a:pt x="932" y="1677"/>
                    </a:lnTo>
                    <a:lnTo>
                      <a:pt x="998" y="1677"/>
                    </a:lnTo>
                    <a:lnTo>
                      <a:pt x="1031" y="1677"/>
                    </a:lnTo>
                    <a:lnTo>
                      <a:pt x="1038" y="1650"/>
                    </a:lnTo>
                    <a:lnTo>
                      <a:pt x="1031" y="1584"/>
                    </a:lnTo>
                    <a:lnTo>
                      <a:pt x="1038" y="1564"/>
                    </a:lnTo>
                    <a:lnTo>
                      <a:pt x="1064" y="1590"/>
                    </a:lnTo>
                    <a:lnTo>
                      <a:pt x="1111" y="1577"/>
                    </a:lnTo>
                    <a:lnTo>
                      <a:pt x="1137" y="1557"/>
                    </a:lnTo>
                    <a:lnTo>
                      <a:pt x="1131" y="1511"/>
                    </a:lnTo>
                    <a:lnTo>
                      <a:pt x="1124" y="1437"/>
                    </a:lnTo>
                    <a:lnTo>
                      <a:pt x="1118" y="1430"/>
                    </a:lnTo>
                    <a:lnTo>
                      <a:pt x="1144" y="1398"/>
                    </a:lnTo>
                    <a:lnTo>
                      <a:pt x="1151" y="1391"/>
                    </a:lnTo>
                    <a:lnTo>
                      <a:pt x="1178" y="1364"/>
                    </a:lnTo>
                    <a:lnTo>
                      <a:pt x="1225" y="1351"/>
                    </a:lnTo>
                    <a:lnTo>
                      <a:pt x="1257" y="1384"/>
                    </a:lnTo>
                    <a:lnTo>
                      <a:pt x="1270" y="1364"/>
                    </a:lnTo>
                    <a:lnTo>
                      <a:pt x="1284" y="1370"/>
                    </a:lnTo>
                    <a:lnTo>
                      <a:pt x="1298" y="1384"/>
                    </a:lnTo>
                    <a:lnTo>
                      <a:pt x="1298" y="1417"/>
                    </a:lnTo>
                    <a:lnTo>
                      <a:pt x="1311" y="1424"/>
                    </a:lnTo>
                    <a:lnTo>
                      <a:pt x="1324" y="1437"/>
                    </a:lnTo>
                    <a:lnTo>
                      <a:pt x="1351" y="1437"/>
                    </a:lnTo>
                    <a:lnTo>
                      <a:pt x="1364" y="1444"/>
                    </a:lnTo>
                    <a:lnTo>
                      <a:pt x="1397" y="1430"/>
                    </a:lnTo>
                    <a:lnTo>
                      <a:pt x="1437" y="1430"/>
                    </a:lnTo>
                    <a:lnTo>
                      <a:pt x="1464" y="1404"/>
                    </a:lnTo>
                    <a:lnTo>
                      <a:pt x="1503" y="1404"/>
                    </a:lnTo>
                    <a:lnTo>
                      <a:pt x="1531" y="1384"/>
                    </a:lnTo>
                    <a:lnTo>
                      <a:pt x="1531" y="1364"/>
                    </a:lnTo>
                    <a:lnTo>
                      <a:pt x="1517" y="1325"/>
                    </a:lnTo>
                    <a:lnTo>
                      <a:pt x="1517" y="1304"/>
                    </a:lnTo>
                    <a:lnTo>
                      <a:pt x="1537" y="1284"/>
                    </a:lnTo>
                    <a:lnTo>
                      <a:pt x="1531" y="1238"/>
                    </a:lnTo>
                    <a:lnTo>
                      <a:pt x="1557" y="1225"/>
                    </a:lnTo>
                    <a:lnTo>
                      <a:pt x="1570" y="1171"/>
                    </a:lnTo>
                    <a:lnTo>
                      <a:pt x="1557" y="1118"/>
                    </a:lnTo>
                    <a:lnTo>
                      <a:pt x="1550" y="1092"/>
                    </a:lnTo>
                    <a:lnTo>
                      <a:pt x="1590" y="1078"/>
                    </a:lnTo>
                    <a:lnTo>
                      <a:pt x="1590" y="1058"/>
                    </a:lnTo>
                    <a:lnTo>
                      <a:pt x="1617" y="1038"/>
                    </a:lnTo>
                    <a:lnTo>
                      <a:pt x="1630" y="1005"/>
                    </a:lnTo>
                    <a:lnTo>
                      <a:pt x="1650" y="985"/>
                    </a:lnTo>
                    <a:lnTo>
                      <a:pt x="1657" y="985"/>
                    </a:lnTo>
                    <a:lnTo>
                      <a:pt x="1650" y="945"/>
                    </a:lnTo>
                    <a:lnTo>
                      <a:pt x="1683" y="932"/>
                    </a:lnTo>
                    <a:lnTo>
                      <a:pt x="1644" y="905"/>
                    </a:lnTo>
                    <a:lnTo>
                      <a:pt x="1650" y="885"/>
                    </a:lnTo>
                    <a:lnTo>
                      <a:pt x="1636" y="825"/>
                    </a:lnTo>
                    <a:lnTo>
                      <a:pt x="1670" y="799"/>
                    </a:lnTo>
                    <a:lnTo>
                      <a:pt x="1710" y="792"/>
                    </a:lnTo>
                    <a:lnTo>
                      <a:pt x="1736" y="799"/>
                    </a:lnTo>
                    <a:lnTo>
                      <a:pt x="1756" y="805"/>
                    </a:lnTo>
                    <a:lnTo>
                      <a:pt x="1763" y="792"/>
                    </a:lnTo>
                    <a:lnTo>
                      <a:pt x="1777" y="799"/>
                    </a:lnTo>
                    <a:lnTo>
                      <a:pt x="1783" y="832"/>
                    </a:lnTo>
                    <a:lnTo>
                      <a:pt x="1803" y="859"/>
                    </a:lnTo>
                    <a:lnTo>
                      <a:pt x="1809" y="865"/>
                    </a:lnTo>
                    <a:lnTo>
                      <a:pt x="1823" y="865"/>
                    </a:lnTo>
                    <a:lnTo>
                      <a:pt x="1830" y="852"/>
                    </a:lnTo>
                    <a:lnTo>
                      <a:pt x="1843" y="859"/>
                    </a:lnTo>
                    <a:lnTo>
                      <a:pt x="1916" y="832"/>
                    </a:lnTo>
                    <a:lnTo>
                      <a:pt x="1929" y="846"/>
                    </a:lnTo>
                    <a:lnTo>
                      <a:pt x="1963" y="799"/>
                    </a:lnTo>
                    <a:lnTo>
                      <a:pt x="1989" y="786"/>
                    </a:lnTo>
                    <a:lnTo>
                      <a:pt x="2010" y="765"/>
                    </a:lnTo>
                    <a:lnTo>
                      <a:pt x="2010" y="779"/>
                    </a:lnTo>
                    <a:lnTo>
                      <a:pt x="2023" y="779"/>
                    </a:lnTo>
                    <a:lnTo>
                      <a:pt x="2036" y="786"/>
                    </a:lnTo>
                    <a:lnTo>
                      <a:pt x="2042" y="779"/>
                    </a:lnTo>
                    <a:lnTo>
                      <a:pt x="2076" y="752"/>
                    </a:lnTo>
                    <a:lnTo>
                      <a:pt x="2076" y="745"/>
                    </a:lnTo>
                    <a:lnTo>
                      <a:pt x="2062" y="745"/>
                    </a:lnTo>
                    <a:lnTo>
                      <a:pt x="2056" y="739"/>
                    </a:lnTo>
                    <a:lnTo>
                      <a:pt x="2062" y="705"/>
                    </a:lnTo>
                    <a:lnTo>
                      <a:pt x="2023" y="639"/>
                    </a:lnTo>
                    <a:lnTo>
                      <a:pt x="2023" y="652"/>
                    </a:lnTo>
                    <a:lnTo>
                      <a:pt x="2010" y="639"/>
                    </a:lnTo>
                    <a:lnTo>
                      <a:pt x="2016" y="632"/>
                    </a:lnTo>
                    <a:lnTo>
                      <a:pt x="2029" y="585"/>
                    </a:lnTo>
                    <a:lnTo>
                      <a:pt x="2023" y="519"/>
                    </a:lnTo>
                    <a:lnTo>
                      <a:pt x="1996" y="519"/>
                    </a:lnTo>
                    <a:lnTo>
                      <a:pt x="1976" y="493"/>
                    </a:lnTo>
                    <a:lnTo>
                      <a:pt x="1956" y="486"/>
                    </a:lnTo>
                    <a:lnTo>
                      <a:pt x="1936" y="446"/>
                    </a:lnTo>
                    <a:lnTo>
                      <a:pt x="1950" y="413"/>
                    </a:lnTo>
                    <a:lnTo>
                      <a:pt x="1936" y="399"/>
                    </a:lnTo>
                    <a:lnTo>
                      <a:pt x="1923" y="399"/>
                    </a:lnTo>
                    <a:lnTo>
                      <a:pt x="1916" y="379"/>
                    </a:lnTo>
                    <a:lnTo>
                      <a:pt x="1950" y="373"/>
                    </a:lnTo>
                    <a:lnTo>
                      <a:pt x="1969" y="366"/>
                    </a:lnTo>
                    <a:lnTo>
                      <a:pt x="1976" y="313"/>
                    </a:lnTo>
                    <a:lnTo>
                      <a:pt x="1989" y="313"/>
                    </a:lnTo>
                    <a:lnTo>
                      <a:pt x="1969" y="273"/>
                    </a:lnTo>
                    <a:lnTo>
                      <a:pt x="1963" y="253"/>
                    </a:lnTo>
                    <a:lnTo>
                      <a:pt x="1943" y="266"/>
                    </a:lnTo>
                    <a:lnTo>
                      <a:pt x="1876" y="293"/>
                    </a:lnTo>
                    <a:lnTo>
                      <a:pt x="1823" y="293"/>
                    </a:lnTo>
                    <a:lnTo>
                      <a:pt x="1809" y="273"/>
                    </a:lnTo>
                    <a:lnTo>
                      <a:pt x="1783" y="279"/>
                    </a:lnTo>
                    <a:lnTo>
                      <a:pt x="1756" y="313"/>
                    </a:lnTo>
                    <a:lnTo>
                      <a:pt x="1717" y="313"/>
                    </a:lnTo>
                    <a:lnTo>
                      <a:pt x="1663" y="320"/>
                    </a:lnTo>
                    <a:lnTo>
                      <a:pt x="1644" y="300"/>
                    </a:lnTo>
                    <a:lnTo>
                      <a:pt x="1657" y="306"/>
                    </a:lnTo>
                    <a:lnTo>
                      <a:pt x="1663" y="286"/>
                    </a:lnTo>
                    <a:lnTo>
                      <a:pt x="1630" y="260"/>
                    </a:lnTo>
                    <a:lnTo>
                      <a:pt x="1617" y="206"/>
                    </a:lnTo>
                    <a:lnTo>
                      <a:pt x="1610" y="180"/>
                    </a:lnTo>
                    <a:lnTo>
                      <a:pt x="1597" y="146"/>
                    </a:lnTo>
                    <a:lnTo>
                      <a:pt x="1590" y="133"/>
                    </a:lnTo>
                    <a:lnTo>
                      <a:pt x="1610" y="60"/>
                    </a:lnTo>
                    <a:lnTo>
                      <a:pt x="1610" y="54"/>
                    </a:lnTo>
                    <a:lnTo>
                      <a:pt x="1617" y="47"/>
                    </a:lnTo>
                    <a:lnTo>
                      <a:pt x="1617" y="40"/>
                    </a:lnTo>
                    <a:lnTo>
                      <a:pt x="1610" y="33"/>
                    </a:lnTo>
                    <a:lnTo>
                      <a:pt x="1557" y="14"/>
                    </a:lnTo>
                    <a:lnTo>
                      <a:pt x="1524" y="14"/>
                    </a:lnTo>
                    <a:lnTo>
                      <a:pt x="1503" y="0"/>
                    </a:lnTo>
                    <a:lnTo>
                      <a:pt x="1464" y="0"/>
                    </a:lnTo>
                    <a:close/>
                    <a:moveTo>
                      <a:pt x="1570" y="114"/>
                    </a:moveTo>
                    <a:lnTo>
                      <a:pt x="1577" y="114"/>
                    </a:lnTo>
                    <a:lnTo>
                      <a:pt x="1577" y="133"/>
                    </a:lnTo>
                    <a:lnTo>
                      <a:pt x="1584" y="140"/>
                    </a:lnTo>
                    <a:lnTo>
                      <a:pt x="1570" y="146"/>
                    </a:lnTo>
                    <a:lnTo>
                      <a:pt x="1544" y="140"/>
                    </a:lnTo>
                    <a:lnTo>
                      <a:pt x="1557" y="120"/>
                    </a:lnTo>
                    <a:lnTo>
                      <a:pt x="1570" y="114"/>
                    </a:lnTo>
                    <a:close/>
                    <a:moveTo>
                      <a:pt x="532" y="313"/>
                    </a:moveTo>
                    <a:lnTo>
                      <a:pt x="546" y="313"/>
                    </a:lnTo>
                    <a:lnTo>
                      <a:pt x="559" y="333"/>
                    </a:lnTo>
                    <a:lnTo>
                      <a:pt x="572" y="313"/>
                    </a:lnTo>
                    <a:lnTo>
                      <a:pt x="592" y="326"/>
                    </a:lnTo>
                    <a:lnTo>
                      <a:pt x="566" y="373"/>
                    </a:lnTo>
                    <a:lnTo>
                      <a:pt x="559" y="353"/>
                    </a:lnTo>
                    <a:lnTo>
                      <a:pt x="532" y="339"/>
                    </a:lnTo>
                    <a:lnTo>
                      <a:pt x="546" y="339"/>
                    </a:lnTo>
                    <a:lnTo>
                      <a:pt x="532" y="313"/>
                    </a:lnTo>
                    <a:close/>
                  </a:path>
                </a:pathLst>
              </a:custGeom>
              <a:solidFill>
                <a:srgbClr val="D9D9D9"/>
              </a:solidFill>
              <a:ln w="19050" cap="rnd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7" name="URGELL">
                <a:extLst>
                  <a:ext uri="{FF2B5EF4-FFF2-40B4-BE49-F238E27FC236}">
                    <a16:creationId xmlns:a16="http://schemas.microsoft.com/office/drawing/2014/main" id="{FAC31BFE-4215-44D7-A548-5A964018B9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282960" y="4278908"/>
                <a:ext cx="234018" cy="477377"/>
              </a:xfrm>
              <a:custGeom>
                <a:avLst/>
                <a:gdLst>
                  <a:gd name="T0" fmla="*/ 62105877 w 871"/>
                  <a:gd name="T1" fmla="*/ 8719472 h 1756"/>
                  <a:gd name="T2" fmla="*/ 54759848 w 871"/>
                  <a:gd name="T3" fmla="*/ 24308468 h 1756"/>
                  <a:gd name="T4" fmla="*/ 57653675 w 871"/>
                  <a:gd name="T5" fmla="*/ 47295696 h 1756"/>
                  <a:gd name="T6" fmla="*/ 85924232 w 871"/>
                  <a:gd name="T7" fmla="*/ 28271676 h 1756"/>
                  <a:gd name="T8" fmla="*/ 78578217 w 871"/>
                  <a:gd name="T9" fmla="*/ 6869527 h 1756"/>
                  <a:gd name="T10" fmla="*/ 109519695 w 871"/>
                  <a:gd name="T11" fmla="*/ 3435021 h 1756"/>
                  <a:gd name="T12" fmla="*/ 94828136 w 871"/>
                  <a:gd name="T13" fmla="*/ 45710104 h 1756"/>
                  <a:gd name="T14" fmla="*/ 45855944 w 871"/>
                  <a:gd name="T15" fmla="*/ 96704656 h 1756"/>
                  <a:gd name="T16" fmla="*/ 34058212 w 871"/>
                  <a:gd name="T17" fmla="*/ 103574696 h 1756"/>
                  <a:gd name="T18" fmla="*/ 13356095 w 871"/>
                  <a:gd name="T19" fmla="*/ 123126896 h 1756"/>
                  <a:gd name="T20" fmla="*/ 13356095 w 871"/>
                  <a:gd name="T21" fmla="*/ 145849796 h 1756"/>
                  <a:gd name="T22" fmla="*/ 14914454 w 871"/>
                  <a:gd name="T23" fmla="*/ 179141561 h 1756"/>
                  <a:gd name="T24" fmla="*/ 44520005 w 871"/>
                  <a:gd name="T25" fmla="*/ 180990989 h 1756"/>
                  <a:gd name="T26" fmla="*/ 40068288 w 871"/>
                  <a:gd name="T27" fmla="*/ 202128780 h 1756"/>
                  <a:gd name="T28" fmla="*/ 59212035 w 871"/>
                  <a:gd name="T29" fmla="*/ 200279352 h 1756"/>
                  <a:gd name="T30" fmla="*/ 53424380 w 871"/>
                  <a:gd name="T31" fmla="*/ 212697676 h 1756"/>
                  <a:gd name="T32" fmla="*/ 42962116 w 871"/>
                  <a:gd name="T33" fmla="*/ 216132696 h 1756"/>
                  <a:gd name="T34" fmla="*/ 32499852 w 871"/>
                  <a:gd name="T35" fmla="*/ 244140012 h 1756"/>
                  <a:gd name="T36" fmla="*/ 17808286 w 871"/>
                  <a:gd name="T37" fmla="*/ 261842784 h 1756"/>
                  <a:gd name="T38" fmla="*/ 7346017 w 871"/>
                  <a:gd name="T39" fmla="*/ 277696192 h 1756"/>
                  <a:gd name="T40" fmla="*/ 10462267 w 871"/>
                  <a:gd name="T41" fmla="*/ 296984041 h 1756"/>
                  <a:gd name="T42" fmla="*/ 10462267 w 871"/>
                  <a:gd name="T43" fmla="*/ 318121832 h 1756"/>
                  <a:gd name="T44" fmla="*/ 1558360 w 871"/>
                  <a:gd name="T45" fmla="*/ 342694129 h 1756"/>
                  <a:gd name="T46" fmla="*/ 19143754 w 871"/>
                  <a:gd name="T47" fmla="*/ 363831920 h 1756"/>
                  <a:gd name="T48" fmla="*/ 17808286 w 871"/>
                  <a:gd name="T49" fmla="*/ 386554789 h 1756"/>
                  <a:gd name="T50" fmla="*/ 38509929 w 871"/>
                  <a:gd name="T51" fmla="*/ 414826456 h 1756"/>
                  <a:gd name="T52" fmla="*/ 57653675 w 871"/>
                  <a:gd name="T53" fmla="*/ 421696496 h 1756"/>
                  <a:gd name="T54" fmla="*/ 90153528 w 871"/>
                  <a:gd name="T55" fmla="*/ 448118220 h 1756"/>
                  <a:gd name="T56" fmla="*/ 108184227 w 871"/>
                  <a:gd name="T57" fmla="*/ 463971564 h 1756"/>
                  <a:gd name="T58" fmla="*/ 143577922 w 871"/>
                  <a:gd name="T59" fmla="*/ 448118220 h 1756"/>
                  <a:gd name="T60" fmla="*/ 154040186 w 871"/>
                  <a:gd name="T61" fmla="*/ 420110904 h 1756"/>
                  <a:gd name="T62" fmla="*/ 156934013 w 871"/>
                  <a:gd name="T63" fmla="*/ 404257560 h 1756"/>
                  <a:gd name="T64" fmla="*/ 160050262 w 871"/>
                  <a:gd name="T65" fmla="*/ 388404732 h 1756"/>
                  <a:gd name="T66" fmla="*/ 156934013 w 871"/>
                  <a:gd name="T67" fmla="*/ 379685264 h 1756"/>
                  <a:gd name="T68" fmla="*/ 193885568 w 871"/>
                  <a:gd name="T69" fmla="*/ 346129149 h 1756"/>
                  <a:gd name="T70" fmla="*/ 183645725 w 871"/>
                  <a:gd name="T71" fmla="*/ 321556852 h 1756"/>
                  <a:gd name="T72" fmla="*/ 155375654 w 871"/>
                  <a:gd name="T73" fmla="*/ 300683412 h 1756"/>
                  <a:gd name="T74" fmla="*/ 173406353 w 871"/>
                  <a:gd name="T75" fmla="*/ 268976660 h 1756"/>
                  <a:gd name="T76" fmla="*/ 174741821 w 871"/>
                  <a:gd name="T77" fmla="*/ 237269972 h 1756"/>
                  <a:gd name="T78" fmla="*/ 171625572 w 871"/>
                  <a:gd name="T79" fmla="*/ 217717773 h 1756"/>
                  <a:gd name="T80" fmla="*/ 182087836 w 871"/>
                  <a:gd name="T81" fmla="*/ 180990989 h 1756"/>
                  <a:gd name="T82" fmla="*/ 160050262 w 871"/>
                  <a:gd name="T83" fmla="*/ 180990989 h 1756"/>
                  <a:gd name="T84" fmla="*/ 161608622 w 871"/>
                  <a:gd name="T85" fmla="*/ 123126896 h 1756"/>
                  <a:gd name="T86" fmla="*/ 162944090 w 871"/>
                  <a:gd name="T87" fmla="*/ 112558000 h 1756"/>
                  <a:gd name="T88" fmla="*/ 161608622 w 871"/>
                  <a:gd name="T89" fmla="*/ 87721352 h 1756"/>
                  <a:gd name="T90" fmla="*/ 139125735 w 871"/>
                  <a:gd name="T91" fmla="*/ 77416808 h 1756"/>
                  <a:gd name="T92" fmla="*/ 143577922 w 871"/>
                  <a:gd name="T93" fmla="*/ 49145124 h 1756"/>
                  <a:gd name="T94" fmla="*/ 127328003 w 871"/>
                  <a:gd name="T95" fmla="*/ 63148525 h 1756"/>
                  <a:gd name="T96" fmla="*/ 112635944 w 871"/>
                  <a:gd name="T97" fmla="*/ 38576228 h 1756"/>
                  <a:gd name="T98" fmla="*/ 125769644 w 871"/>
                  <a:gd name="T99" fmla="*/ 14003920 h 1756"/>
                  <a:gd name="T100" fmla="*/ 113971883 w 871"/>
                  <a:gd name="T101" fmla="*/ 5020099 h 1756"/>
                  <a:gd name="T102" fmla="*/ 10462267 w 871"/>
                  <a:gd name="T103" fmla="*/ 119427525 h 1756"/>
                  <a:gd name="T104" fmla="*/ 5787657 w 871"/>
                  <a:gd name="T105" fmla="*/ 128411344 h 1756"/>
                  <a:gd name="T106" fmla="*/ 19143754 w 871"/>
                  <a:gd name="T107" fmla="*/ 98290248 h 1756"/>
                  <a:gd name="T108" fmla="*/ 90153528 w 871"/>
                  <a:gd name="T109" fmla="*/ 203978208 h 1756"/>
                  <a:gd name="T110" fmla="*/ 93269777 w 871"/>
                  <a:gd name="T111" fmla="*/ 186275436 h 175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71"/>
                  <a:gd name="T169" fmla="*/ 0 h 1756"/>
                  <a:gd name="T170" fmla="*/ 871 w 871"/>
                  <a:gd name="T171" fmla="*/ 1756 h 175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71" h="1756">
                    <a:moveTo>
                      <a:pt x="313" y="0"/>
                    </a:moveTo>
                    <a:lnTo>
                      <a:pt x="300" y="6"/>
                    </a:lnTo>
                    <a:lnTo>
                      <a:pt x="300" y="19"/>
                    </a:lnTo>
                    <a:lnTo>
                      <a:pt x="279" y="33"/>
                    </a:lnTo>
                    <a:lnTo>
                      <a:pt x="259" y="19"/>
                    </a:lnTo>
                    <a:lnTo>
                      <a:pt x="240" y="40"/>
                    </a:lnTo>
                    <a:lnTo>
                      <a:pt x="233" y="86"/>
                    </a:lnTo>
                    <a:lnTo>
                      <a:pt x="246" y="92"/>
                    </a:lnTo>
                    <a:lnTo>
                      <a:pt x="233" y="139"/>
                    </a:lnTo>
                    <a:lnTo>
                      <a:pt x="246" y="139"/>
                    </a:lnTo>
                    <a:lnTo>
                      <a:pt x="246" y="166"/>
                    </a:lnTo>
                    <a:lnTo>
                      <a:pt x="259" y="179"/>
                    </a:lnTo>
                    <a:lnTo>
                      <a:pt x="279" y="152"/>
                    </a:lnTo>
                    <a:lnTo>
                      <a:pt x="332" y="133"/>
                    </a:lnTo>
                    <a:lnTo>
                      <a:pt x="346" y="100"/>
                    </a:lnTo>
                    <a:lnTo>
                      <a:pt x="386" y="107"/>
                    </a:lnTo>
                    <a:lnTo>
                      <a:pt x="379" y="73"/>
                    </a:lnTo>
                    <a:lnTo>
                      <a:pt x="373" y="47"/>
                    </a:lnTo>
                    <a:lnTo>
                      <a:pt x="360" y="47"/>
                    </a:lnTo>
                    <a:lnTo>
                      <a:pt x="353" y="26"/>
                    </a:lnTo>
                    <a:lnTo>
                      <a:pt x="353" y="13"/>
                    </a:lnTo>
                    <a:lnTo>
                      <a:pt x="319" y="6"/>
                    </a:lnTo>
                    <a:lnTo>
                      <a:pt x="313" y="0"/>
                    </a:lnTo>
                    <a:close/>
                    <a:moveTo>
                      <a:pt x="492" y="13"/>
                    </a:moveTo>
                    <a:lnTo>
                      <a:pt x="439" y="120"/>
                    </a:lnTo>
                    <a:lnTo>
                      <a:pt x="413" y="166"/>
                    </a:lnTo>
                    <a:lnTo>
                      <a:pt x="433" y="159"/>
                    </a:lnTo>
                    <a:lnTo>
                      <a:pt x="426" y="173"/>
                    </a:lnTo>
                    <a:lnTo>
                      <a:pt x="346" y="319"/>
                    </a:lnTo>
                    <a:lnTo>
                      <a:pt x="266" y="406"/>
                    </a:lnTo>
                    <a:lnTo>
                      <a:pt x="226" y="366"/>
                    </a:lnTo>
                    <a:lnTo>
                      <a:pt x="206" y="366"/>
                    </a:lnTo>
                    <a:lnTo>
                      <a:pt x="186" y="392"/>
                    </a:lnTo>
                    <a:lnTo>
                      <a:pt x="173" y="392"/>
                    </a:lnTo>
                    <a:lnTo>
                      <a:pt x="166" y="392"/>
                    </a:lnTo>
                    <a:lnTo>
                      <a:pt x="153" y="392"/>
                    </a:lnTo>
                    <a:lnTo>
                      <a:pt x="113" y="392"/>
                    </a:lnTo>
                    <a:lnTo>
                      <a:pt x="113" y="379"/>
                    </a:lnTo>
                    <a:lnTo>
                      <a:pt x="67" y="452"/>
                    </a:lnTo>
                    <a:lnTo>
                      <a:pt x="60" y="466"/>
                    </a:lnTo>
                    <a:lnTo>
                      <a:pt x="13" y="505"/>
                    </a:lnTo>
                    <a:lnTo>
                      <a:pt x="0" y="512"/>
                    </a:lnTo>
                    <a:lnTo>
                      <a:pt x="20" y="565"/>
                    </a:lnTo>
                    <a:lnTo>
                      <a:pt x="60" y="552"/>
                    </a:lnTo>
                    <a:lnTo>
                      <a:pt x="73" y="572"/>
                    </a:lnTo>
                    <a:lnTo>
                      <a:pt x="93" y="565"/>
                    </a:lnTo>
                    <a:lnTo>
                      <a:pt x="80" y="659"/>
                    </a:lnTo>
                    <a:lnTo>
                      <a:pt x="67" y="678"/>
                    </a:lnTo>
                    <a:lnTo>
                      <a:pt x="80" y="685"/>
                    </a:lnTo>
                    <a:lnTo>
                      <a:pt x="113" y="698"/>
                    </a:lnTo>
                    <a:lnTo>
                      <a:pt x="146" y="719"/>
                    </a:lnTo>
                    <a:lnTo>
                      <a:pt x="200" y="685"/>
                    </a:lnTo>
                    <a:lnTo>
                      <a:pt x="233" y="652"/>
                    </a:lnTo>
                    <a:lnTo>
                      <a:pt x="246" y="659"/>
                    </a:lnTo>
                    <a:lnTo>
                      <a:pt x="146" y="751"/>
                    </a:lnTo>
                    <a:lnTo>
                      <a:pt x="180" y="765"/>
                    </a:lnTo>
                    <a:lnTo>
                      <a:pt x="193" y="738"/>
                    </a:lnTo>
                    <a:lnTo>
                      <a:pt x="213" y="732"/>
                    </a:lnTo>
                    <a:lnTo>
                      <a:pt x="240" y="745"/>
                    </a:lnTo>
                    <a:lnTo>
                      <a:pt x="266" y="758"/>
                    </a:lnTo>
                    <a:lnTo>
                      <a:pt x="279" y="765"/>
                    </a:lnTo>
                    <a:lnTo>
                      <a:pt x="286" y="778"/>
                    </a:lnTo>
                    <a:lnTo>
                      <a:pt x="259" y="805"/>
                    </a:lnTo>
                    <a:lnTo>
                      <a:pt x="240" y="805"/>
                    </a:lnTo>
                    <a:lnTo>
                      <a:pt x="240" y="818"/>
                    </a:lnTo>
                    <a:lnTo>
                      <a:pt x="233" y="824"/>
                    </a:lnTo>
                    <a:lnTo>
                      <a:pt x="233" y="838"/>
                    </a:lnTo>
                    <a:lnTo>
                      <a:pt x="193" y="818"/>
                    </a:lnTo>
                    <a:lnTo>
                      <a:pt x="166" y="811"/>
                    </a:lnTo>
                    <a:lnTo>
                      <a:pt x="146" y="838"/>
                    </a:lnTo>
                    <a:lnTo>
                      <a:pt x="166" y="851"/>
                    </a:lnTo>
                    <a:lnTo>
                      <a:pt x="146" y="924"/>
                    </a:lnTo>
                    <a:lnTo>
                      <a:pt x="106" y="937"/>
                    </a:lnTo>
                    <a:lnTo>
                      <a:pt x="99" y="978"/>
                    </a:lnTo>
                    <a:lnTo>
                      <a:pt x="93" y="984"/>
                    </a:lnTo>
                    <a:lnTo>
                      <a:pt x="80" y="991"/>
                    </a:lnTo>
                    <a:lnTo>
                      <a:pt x="60" y="997"/>
                    </a:lnTo>
                    <a:lnTo>
                      <a:pt x="54" y="1025"/>
                    </a:lnTo>
                    <a:lnTo>
                      <a:pt x="39" y="1025"/>
                    </a:lnTo>
                    <a:lnTo>
                      <a:pt x="33" y="1051"/>
                    </a:lnTo>
                    <a:lnTo>
                      <a:pt x="47" y="1064"/>
                    </a:lnTo>
                    <a:lnTo>
                      <a:pt x="39" y="1084"/>
                    </a:lnTo>
                    <a:lnTo>
                      <a:pt x="60" y="1098"/>
                    </a:lnTo>
                    <a:lnTo>
                      <a:pt x="47" y="1124"/>
                    </a:lnTo>
                    <a:lnTo>
                      <a:pt x="60" y="1151"/>
                    </a:lnTo>
                    <a:lnTo>
                      <a:pt x="54" y="1171"/>
                    </a:lnTo>
                    <a:lnTo>
                      <a:pt x="54" y="1190"/>
                    </a:lnTo>
                    <a:lnTo>
                      <a:pt x="47" y="1204"/>
                    </a:lnTo>
                    <a:lnTo>
                      <a:pt x="20" y="1244"/>
                    </a:lnTo>
                    <a:lnTo>
                      <a:pt x="20" y="1250"/>
                    </a:lnTo>
                    <a:lnTo>
                      <a:pt x="20" y="1277"/>
                    </a:lnTo>
                    <a:lnTo>
                      <a:pt x="7" y="1297"/>
                    </a:lnTo>
                    <a:lnTo>
                      <a:pt x="26" y="1310"/>
                    </a:lnTo>
                    <a:lnTo>
                      <a:pt x="39" y="1331"/>
                    </a:lnTo>
                    <a:lnTo>
                      <a:pt x="67" y="1350"/>
                    </a:lnTo>
                    <a:lnTo>
                      <a:pt x="86" y="1377"/>
                    </a:lnTo>
                    <a:lnTo>
                      <a:pt x="93" y="1390"/>
                    </a:lnTo>
                    <a:lnTo>
                      <a:pt x="80" y="1397"/>
                    </a:lnTo>
                    <a:lnTo>
                      <a:pt x="93" y="1437"/>
                    </a:lnTo>
                    <a:lnTo>
                      <a:pt x="80" y="1463"/>
                    </a:lnTo>
                    <a:lnTo>
                      <a:pt x="60" y="1523"/>
                    </a:lnTo>
                    <a:lnTo>
                      <a:pt x="86" y="1530"/>
                    </a:lnTo>
                    <a:lnTo>
                      <a:pt x="166" y="1550"/>
                    </a:lnTo>
                    <a:lnTo>
                      <a:pt x="173" y="1570"/>
                    </a:lnTo>
                    <a:lnTo>
                      <a:pt x="193" y="1583"/>
                    </a:lnTo>
                    <a:lnTo>
                      <a:pt x="253" y="1583"/>
                    </a:lnTo>
                    <a:lnTo>
                      <a:pt x="253" y="1609"/>
                    </a:lnTo>
                    <a:lnTo>
                      <a:pt x="259" y="1596"/>
                    </a:lnTo>
                    <a:lnTo>
                      <a:pt x="306" y="1630"/>
                    </a:lnTo>
                    <a:lnTo>
                      <a:pt x="339" y="1656"/>
                    </a:lnTo>
                    <a:lnTo>
                      <a:pt x="366" y="1663"/>
                    </a:lnTo>
                    <a:lnTo>
                      <a:pt x="405" y="1696"/>
                    </a:lnTo>
                    <a:lnTo>
                      <a:pt x="439" y="1710"/>
                    </a:lnTo>
                    <a:lnTo>
                      <a:pt x="459" y="1716"/>
                    </a:lnTo>
                    <a:lnTo>
                      <a:pt x="479" y="1723"/>
                    </a:lnTo>
                    <a:lnTo>
                      <a:pt x="486" y="1756"/>
                    </a:lnTo>
                    <a:lnTo>
                      <a:pt x="525" y="1743"/>
                    </a:lnTo>
                    <a:lnTo>
                      <a:pt x="559" y="1729"/>
                    </a:lnTo>
                    <a:lnTo>
                      <a:pt x="559" y="1716"/>
                    </a:lnTo>
                    <a:lnTo>
                      <a:pt x="645" y="1696"/>
                    </a:lnTo>
                    <a:lnTo>
                      <a:pt x="705" y="1669"/>
                    </a:lnTo>
                    <a:lnTo>
                      <a:pt x="732" y="1669"/>
                    </a:lnTo>
                    <a:lnTo>
                      <a:pt x="719" y="1609"/>
                    </a:lnTo>
                    <a:lnTo>
                      <a:pt x="692" y="1590"/>
                    </a:lnTo>
                    <a:lnTo>
                      <a:pt x="685" y="1556"/>
                    </a:lnTo>
                    <a:lnTo>
                      <a:pt x="685" y="1536"/>
                    </a:lnTo>
                    <a:lnTo>
                      <a:pt x="698" y="1536"/>
                    </a:lnTo>
                    <a:lnTo>
                      <a:pt x="705" y="1530"/>
                    </a:lnTo>
                    <a:lnTo>
                      <a:pt x="711" y="1477"/>
                    </a:lnTo>
                    <a:lnTo>
                      <a:pt x="698" y="1477"/>
                    </a:lnTo>
                    <a:lnTo>
                      <a:pt x="692" y="1470"/>
                    </a:lnTo>
                    <a:lnTo>
                      <a:pt x="719" y="1470"/>
                    </a:lnTo>
                    <a:lnTo>
                      <a:pt x="726" y="1463"/>
                    </a:lnTo>
                    <a:lnTo>
                      <a:pt x="726" y="1457"/>
                    </a:lnTo>
                    <a:lnTo>
                      <a:pt x="698" y="1450"/>
                    </a:lnTo>
                    <a:lnTo>
                      <a:pt x="705" y="1437"/>
                    </a:lnTo>
                    <a:lnTo>
                      <a:pt x="779" y="1423"/>
                    </a:lnTo>
                    <a:lnTo>
                      <a:pt x="838" y="1404"/>
                    </a:lnTo>
                    <a:lnTo>
                      <a:pt x="852" y="1350"/>
                    </a:lnTo>
                    <a:lnTo>
                      <a:pt x="871" y="1310"/>
                    </a:lnTo>
                    <a:lnTo>
                      <a:pt x="852" y="1250"/>
                    </a:lnTo>
                    <a:lnTo>
                      <a:pt x="852" y="1237"/>
                    </a:lnTo>
                    <a:lnTo>
                      <a:pt x="845" y="1224"/>
                    </a:lnTo>
                    <a:lnTo>
                      <a:pt x="825" y="1217"/>
                    </a:lnTo>
                    <a:lnTo>
                      <a:pt x="745" y="1184"/>
                    </a:lnTo>
                    <a:lnTo>
                      <a:pt x="732" y="1184"/>
                    </a:lnTo>
                    <a:lnTo>
                      <a:pt x="698" y="1157"/>
                    </a:lnTo>
                    <a:lnTo>
                      <a:pt x="698" y="1138"/>
                    </a:lnTo>
                    <a:lnTo>
                      <a:pt x="692" y="1124"/>
                    </a:lnTo>
                    <a:lnTo>
                      <a:pt x="705" y="1104"/>
                    </a:lnTo>
                    <a:lnTo>
                      <a:pt x="765" y="1078"/>
                    </a:lnTo>
                    <a:lnTo>
                      <a:pt x="779" y="1018"/>
                    </a:lnTo>
                    <a:lnTo>
                      <a:pt x="771" y="944"/>
                    </a:lnTo>
                    <a:lnTo>
                      <a:pt x="792" y="937"/>
                    </a:lnTo>
                    <a:lnTo>
                      <a:pt x="785" y="905"/>
                    </a:lnTo>
                    <a:lnTo>
                      <a:pt x="785" y="898"/>
                    </a:lnTo>
                    <a:lnTo>
                      <a:pt x="779" y="851"/>
                    </a:lnTo>
                    <a:lnTo>
                      <a:pt x="779" y="838"/>
                    </a:lnTo>
                    <a:lnTo>
                      <a:pt x="771" y="832"/>
                    </a:lnTo>
                    <a:lnTo>
                      <a:pt x="771" y="824"/>
                    </a:lnTo>
                    <a:lnTo>
                      <a:pt x="771" y="785"/>
                    </a:lnTo>
                    <a:lnTo>
                      <a:pt x="785" y="785"/>
                    </a:lnTo>
                    <a:lnTo>
                      <a:pt x="799" y="765"/>
                    </a:lnTo>
                    <a:lnTo>
                      <a:pt x="818" y="685"/>
                    </a:lnTo>
                    <a:lnTo>
                      <a:pt x="845" y="652"/>
                    </a:lnTo>
                    <a:lnTo>
                      <a:pt x="805" y="631"/>
                    </a:lnTo>
                    <a:lnTo>
                      <a:pt x="745" y="678"/>
                    </a:lnTo>
                    <a:lnTo>
                      <a:pt x="719" y="685"/>
                    </a:lnTo>
                    <a:lnTo>
                      <a:pt x="679" y="665"/>
                    </a:lnTo>
                    <a:lnTo>
                      <a:pt x="752" y="518"/>
                    </a:lnTo>
                    <a:lnTo>
                      <a:pt x="752" y="486"/>
                    </a:lnTo>
                    <a:lnTo>
                      <a:pt x="726" y="466"/>
                    </a:lnTo>
                    <a:lnTo>
                      <a:pt x="705" y="458"/>
                    </a:lnTo>
                    <a:lnTo>
                      <a:pt x="719" y="452"/>
                    </a:lnTo>
                    <a:lnTo>
                      <a:pt x="739" y="445"/>
                    </a:lnTo>
                    <a:lnTo>
                      <a:pt x="732" y="426"/>
                    </a:lnTo>
                    <a:lnTo>
                      <a:pt x="719" y="413"/>
                    </a:lnTo>
                    <a:lnTo>
                      <a:pt x="711" y="385"/>
                    </a:lnTo>
                    <a:lnTo>
                      <a:pt x="745" y="332"/>
                    </a:lnTo>
                    <a:lnTo>
                      <a:pt x="726" y="332"/>
                    </a:lnTo>
                    <a:lnTo>
                      <a:pt x="705" y="359"/>
                    </a:lnTo>
                    <a:lnTo>
                      <a:pt x="652" y="339"/>
                    </a:lnTo>
                    <a:lnTo>
                      <a:pt x="625" y="332"/>
                    </a:lnTo>
                    <a:lnTo>
                      <a:pt x="625" y="293"/>
                    </a:lnTo>
                    <a:lnTo>
                      <a:pt x="619" y="252"/>
                    </a:lnTo>
                    <a:lnTo>
                      <a:pt x="659" y="212"/>
                    </a:lnTo>
                    <a:lnTo>
                      <a:pt x="672" y="186"/>
                    </a:lnTo>
                    <a:lnTo>
                      <a:pt x="645" y="186"/>
                    </a:lnTo>
                    <a:lnTo>
                      <a:pt x="625" y="206"/>
                    </a:lnTo>
                    <a:lnTo>
                      <a:pt x="606" y="252"/>
                    </a:lnTo>
                    <a:lnTo>
                      <a:pt x="579" y="246"/>
                    </a:lnTo>
                    <a:lnTo>
                      <a:pt x="572" y="239"/>
                    </a:lnTo>
                    <a:lnTo>
                      <a:pt x="499" y="219"/>
                    </a:lnTo>
                    <a:lnTo>
                      <a:pt x="492" y="199"/>
                    </a:lnTo>
                    <a:lnTo>
                      <a:pt x="499" y="173"/>
                    </a:lnTo>
                    <a:lnTo>
                      <a:pt x="506" y="146"/>
                    </a:lnTo>
                    <a:lnTo>
                      <a:pt x="539" y="173"/>
                    </a:lnTo>
                    <a:lnTo>
                      <a:pt x="572" y="146"/>
                    </a:lnTo>
                    <a:lnTo>
                      <a:pt x="572" y="113"/>
                    </a:lnTo>
                    <a:lnTo>
                      <a:pt x="565" y="53"/>
                    </a:lnTo>
                    <a:lnTo>
                      <a:pt x="546" y="47"/>
                    </a:lnTo>
                    <a:lnTo>
                      <a:pt x="546" y="33"/>
                    </a:lnTo>
                    <a:lnTo>
                      <a:pt x="506" y="33"/>
                    </a:lnTo>
                    <a:lnTo>
                      <a:pt x="512" y="19"/>
                    </a:lnTo>
                    <a:lnTo>
                      <a:pt x="492" y="13"/>
                    </a:lnTo>
                    <a:close/>
                    <a:moveTo>
                      <a:pt x="80" y="366"/>
                    </a:moveTo>
                    <a:lnTo>
                      <a:pt x="67" y="406"/>
                    </a:lnTo>
                    <a:lnTo>
                      <a:pt x="47" y="452"/>
                    </a:lnTo>
                    <a:lnTo>
                      <a:pt x="7" y="486"/>
                    </a:lnTo>
                    <a:lnTo>
                      <a:pt x="0" y="499"/>
                    </a:lnTo>
                    <a:lnTo>
                      <a:pt x="0" y="505"/>
                    </a:lnTo>
                    <a:lnTo>
                      <a:pt x="26" y="486"/>
                    </a:lnTo>
                    <a:lnTo>
                      <a:pt x="47" y="466"/>
                    </a:lnTo>
                    <a:lnTo>
                      <a:pt x="60" y="445"/>
                    </a:lnTo>
                    <a:lnTo>
                      <a:pt x="73" y="426"/>
                    </a:lnTo>
                    <a:lnTo>
                      <a:pt x="86" y="372"/>
                    </a:lnTo>
                    <a:lnTo>
                      <a:pt x="80" y="366"/>
                    </a:lnTo>
                    <a:close/>
                    <a:moveTo>
                      <a:pt x="479" y="691"/>
                    </a:moveTo>
                    <a:lnTo>
                      <a:pt x="486" y="705"/>
                    </a:lnTo>
                    <a:lnTo>
                      <a:pt x="405" y="772"/>
                    </a:lnTo>
                    <a:lnTo>
                      <a:pt x="360" y="792"/>
                    </a:lnTo>
                    <a:lnTo>
                      <a:pt x="346" y="798"/>
                    </a:lnTo>
                    <a:lnTo>
                      <a:pt x="332" y="792"/>
                    </a:lnTo>
                    <a:lnTo>
                      <a:pt x="419" y="705"/>
                    </a:lnTo>
                    <a:lnTo>
                      <a:pt x="426" y="712"/>
                    </a:lnTo>
                    <a:lnTo>
                      <a:pt x="479" y="6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8" name="VALLES_OCCIDENTAL">
                <a:extLst>
                  <a:ext uri="{FF2B5EF4-FFF2-40B4-BE49-F238E27FC236}">
                    <a16:creationId xmlns:a16="http://schemas.microsoft.com/office/drawing/2014/main" id="{BE4577C6-4277-4CAD-B98A-D9F205DCF2D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118495" y="4422316"/>
                <a:ext cx="336567" cy="361415"/>
              </a:xfrm>
              <a:custGeom>
                <a:avLst/>
                <a:gdLst>
                  <a:gd name="T0" fmla="*/ 2147483647 w 47"/>
                  <a:gd name="T1" fmla="*/ 174628420 h 52"/>
                  <a:gd name="T2" fmla="*/ 2147483647 w 47"/>
                  <a:gd name="T3" fmla="*/ 174628420 h 52"/>
                  <a:gd name="T4" fmla="*/ 2147483647 w 47"/>
                  <a:gd name="T5" fmla="*/ 174628420 h 52"/>
                  <a:gd name="T6" fmla="*/ 2147483647 w 47"/>
                  <a:gd name="T7" fmla="*/ 349256839 h 52"/>
                  <a:gd name="T8" fmla="*/ 2147483647 w 47"/>
                  <a:gd name="T9" fmla="*/ 698513678 h 52"/>
                  <a:gd name="T10" fmla="*/ 2147483647 w 47"/>
                  <a:gd name="T11" fmla="*/ 1397014168 h 52"/>
                  <a:gd name="T12" fmla="*/ 2147483647 w 47"/>
                  <a:gd name="T13" fmla="*/ 1920899684 h 52"/>
                  <a:gd name="T14" fmla="*/ 2147483647 w 47"/>
                  <a:gd name="T15" fmla="*/ 2095528052 h 52"/>
                  <a:gd name="T16" fmla="*/ 1883892368 w 47"/>
                  <a:gd name="T17" fmla="*/ 2095528052 h 52"/>
                  <a:gd name="T18" fmla="*/ 1726906638 w 47"/>
                  <a:gd name="T19" fmla="*/ 1746271316 h 52"/>
                  <a:gd name="T20" fmla="*/ 1412922221 w 47"/>
                  <a:gd name="T21" fmla="*/ 1746271316 h 52"/>
                  <a:gd name="T22" fmla="*/ 784953976 w 47"/>
                  <a:gd name="T23" fmla="*/ 1746271316 h 52"/>
                  <a:gd name="T24" fmla="*/ 627968246 w 47"/>
                  <a:gd name="T25" fmla="*/ 2095528052 h 52"/>
                  <a:gd name="T26" fmla="*/ 470969951 w 47"/>
                  <a:gd name="T27" fmla="*/ 2147483647 h 52"/>
                  <a:gd name="T28" fmla="*/ 0 w 47"/>
                  <a:gd name="T29" fmla="*/ 2147483647 h 52"/>
                  <a:gd name="T30" fmla="*/ 156985779 w 47"/>
                  <a:gd name="T31" fmla="*/ 2147483647 h 52"/>
                  <a:gd name="T32" fmla="*/ 627968246 w 47"/>
                  <a:gd name="T33" fmla="*/ 2147483647 h 52"/>
                  <a:gd name="T34" fmla="*/ 1098938197 w 47"/>
                  <a:gd name="T35" fmla="*/ 2147483647 h 52"/>
                  <a:gd name="T36" fmla="*/ 1255923926 w 47"/>
                  <a:gd name="T37" fmla="*/ 2147483647 h 52"/>
                  <a:gd name="T38" fmla="*/ 1412922221 w 47"/>
                  <a:gd name="T39" fmla="*/ 2147483647 h 52"/>
                  <a:gd name="T40" fmla="*/ 1569907951 w 47"/>
                  <a:gd name="T41" fmla="*/ 2147483647 h 52"/>
                  <a:gd name="T42" fmla="*/ 1883892368 w 47"/>
                  <a:gd name="T43" fmla="*/ 2147483647 h 52"/>
                  <a:gd name="T44" fmla="*/ 1255923926 w 47"/>
                  <a:gd name="T45" fmla="*/ 2147483647 h 52"/>
                  <a:gd name="T46" fmla="*/ 1255923926 w 47"/>
                  <a:gd name="T47" fmla="*/ 2147483647 h 52"/>
                  <a:gd name="T48" fmla="*/ 1726906638 w 47"/>
                  <a:gd name="T49" fmla="*/ 2147483647 h 52"/>
                  <a:gd name="T50" fmla="*/ 1883892368 w 47"/>
                  <a:gd name="T51" fmla="*/ 2147483647 h 52"/>
                  <a:gd name="T52" fmla="*/ 2147483647 w 47"/>
                  <a:gd name="T53" fmla="*/ 2147483647 h 52"/>
                  <a:gd name="T54" fmla="*/ 2147483647 w 47"/>
                  <a:gd name="T55" fmla="*/ 2147483647 h 52"/>
                  <a:gd name="T56" fmla="*/ 2147483647 w 47"/>
                  <a:gd name="T57" fmla="*/ 2147483647 h 52"/>
                  <a:gd name="T58" fmla="*/ 2147483647 w 47"/>
                  <a:gd name="T59" fmla="*/ 2147483647 h 52"/>
                  <a:gd name="T60" fmla="*/ 2147483647 w 47"/>
                  <a:gd name="T61" fmla="*/ 2147483647 h 52"/>
                  <a:gd name="T62" fmla="*/ 2147483647 w 47"/>
                  <a:gd name="T63" fmla="*/ 2147483647 h 52"/>
                  <a:gd name="T64" fmla="*/ 2147483647 w 47"/>
                  <a:gd name="T65" fmla="*/ 2147483647 h 52"/>
                  <a:gd name="T66" fmla="*/ 2147483647 w 47"/>
                  <a:gd name="T67" fmla="*/ 2147483647 h 52"/>
                  <a:gd name="T68" fmla="*/ 2147483647 w 47"/>
                  <a:gd name="T69" fmla="*/ 2147483647 h 52"/>
                  <a:gd name="T70" fmla="*/ 2147483647 w 47"/>
                  <a:gd name="T71" fmla="*/ 2147483647 h 52"/>
                  <a:gd name="T72" fmla="*/ 2147483647 w 47"/>
                  <a:gd name="T73" fmla="*/ 2147483647 h 52"/>
                  <a:gd name="T74" fmla="*/ 2147483647 w 47"/>
                  <a:gd name="T75" fmla="*/ 2147483647 h 52"/>
                  <a:gd name="T76" fmla="*/ 2147483647 w 47"/>
                  <a:gd name="T77" fmla="*/ 2147483647 h 52"/>
                  <a:gd name="T78" fmla="*/ 2147483647 w 47"/>
                  <a:gd name="T79" fmla="*/ 2147483647 h 52"/>
                  <a:gd name="T80" fmla="*/ 2147483647 w 47"/>
                  <a:gd name="T81" fmla="*/ 2147483647 h 52"/>
                  <a:gd name="T82" fmla="*/ 2147483647 w 47"/>
                  <a:gd name="T83" fmla="*/ 2147483647 h 52"/>
                  <a:gd name="T84" fmla="*/ 2147483647 w 47"/>
                  <a:gd name="T85" fmla="*/ 2147483647 h 52"/>
                  <a:gd name="T86" fmla="*/ 2147483647 w 47"/>
                  <a:gd name="T87" fmla="*/ 2147483647 h 52"/>
                  <a:gd name="T88" fmla="*/ 2147483647 w 47"/>
                  <a:gd name="T89" fmla="*/ 2147483647 h 52"/>
                  <a:gd name="T90" fmla="*/ 2147483647 w 47"/>
                  <a:gd name="T91" fmla="*/ 2147483647 h 52"/>
                  <a:gd name="T92" fmla="*/ 2147483647 w 47"/>
                  <a:gd name="T93" fmla="*/ 2147483647 h 52"/>
                  <a:gd name="T94" fmla="*/ 2147483647 w 47"/>
                  <a:gd name="T95" fmla="*/ 2147483647 h 52"/>
                  <a:gd name="T96" fmla="*/ 2147483647 w 47"/>
                  <a:gd name="T97" fmla="*/ 2147483647 h 52"/>
                  <a:gd name="T98" fmla="*/ 2147483647 w 47"/>
                  <a:gd name="T99" fmla="*/ 2147483647 h 52"/>
                  <a:gd name="T100" fmla="*/ 2147483647 w 47"/>
                  <a:gd name="T101" fmla="*/ 2147483647 h 52"/>
                  <a:gd name="T102" fmla="*/ 2147483647 w 47"/>
                  <a:gd name="T103" fmla="*/ 2147483647 h 52"/>
                  <a:gd name="T104" fmla="*/ 2147483647 w 47"/>
                  <a:gd name="T105" fmla="*/ 2147483647 h 52"/>
                  <a:gd name="T106" fmla="*/ 2147483647 w 47"/>
                  <a:gd name="T107" fmla="*/ 2147483647 h 52"/>
                  <a:gd name="T108" fmla="*/ 2147483647 w 47"/>
                  <a:gd name="T109" fmla="*/ 2147483647 h 52"/>
                  <a:gd name="T110" fmla="*/ 2147483647 w 47"/>
                  <a:gd name="T111" fmla="*/ 2095528052 h 52"/>
                  <a:gd name="T112" fmla="*/ 2147483647 w 47"/>
                  <a:gd name="T113" fmla="*/ 1920899684 h 52"/>
                  <a:gd name="T114" fmla="*/ 2147483647 w 47"/>
                  <a:gd name="T115" fmla="*/ 1571642536 h 52"/>
                  <a:gd name="T116" fmla="*/ 2147483647 w 47"/>
                  <a:gd name="T117" fmla="*/ 1047770620 h 52"/>
                  <a:gd name="T118" fmla="*/ 2147483647 w 47"/>
                  <a:gd name="T119" fmla="*/ 698513678 h 52"/>
                  <a:gd name="T120" fmla="*/ 2147483647 w 47"/>
                  <a:gd name="T121" fmla="*/ 174628420 h 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52"/>
                  <a:gd name="T185" fmla="*/ 47 w 47"/>
                  <a:gd name="T186" fmla="*/ 52 h 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52">
                    <a:moveTo>
                      <a:pt x="33" y="0"/>
                    </a:moveTo>
                    <a:lnTo>
                      <a:pt x="31" y="1"/>
                    </a:lnTo>
                    <a:lnTo>
                      <a:pt x="30" y="2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8" y="38"/>
                    </a:lnTo>
                    <a:lnTo>
                      <a:pt x="8" y="39"/>
                    </a:lnTo>
                    <a:lnTo>
                      <a:pt x="9" y="40"/>
                    </a:lnTo>
                    <a:lnTo>
                      <a:pt x="9" y="42"/>
                    </a:lnTo>
                    <a:lnTo>
                      <a:pt x="11" y="43"/>
                    </a:lnTo>
                    <a:lnTo>
                      <a:pt x="12" y="42"/>
                    </a:lnTo>
                    <a:lnTo>
                      <a:pt x="12" y="43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6" y="47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1" y="45"/>
                    </a:lnTo>
                    <a:lnTo>
                      <a:pt x="21" y="46"/>
                    </a:lnTo>
                    <a:lnTo>
                      <a:pt x="22" y="47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5" y="49"/>
                    </a:lnTo>
                    <a:lnTo>
                      <a:pt x="26" y="50"/>
                    </a:lnTo>
                    <a:lnTo>
                      <a:pt x="27" y="50"/>
                    </a:lnTo>
                    <a:lnTo>
                      <a:pt x="27" y="51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9" y="46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2" y="43"/>
                    </a:lnTo>
                    <a:lnTo>
                      <a:pt x="44" y="42"/>
                    </a:lnTo>
                    <a:lnTo>
                      <a:pt x="44" y="43"/>
                    </a:lnTo>
                    <a:lnTo>
                      <a:pt x="45" y="43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6" y="40"/>
                    </a:lnTo>
                    <a:lnTo>
                      <a:pt x="47" y="39"/>
                    </a:lnTo>
                    <a:lnTo>
                      <a:pt x="45" y="38"/>
                    </a:lnTo>
                    <a:lnTo>
                      <a:pt x="44" y="37"/>
                    </a:lnTo>
                    <a:lnTo>
                      <a:pt x="44" y="38"/>
                    </a:lnTo>
                    <a:lnTo>
                      <a:pt x="43" y="36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3"/>
                    </a:lnTo>
                    <a:lnTo>
                      <a:pt x="44" y="31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4" y="24"/>
                    </a:lnTo>
                    <a:lnTo>
                      <a:pt x="44" y="23"/>
                    </a:lnTo>
                    <a:lnTo>
                      <a:pt x="43" y="21"/>
                    </a:lnTo>
                    <a:lnTo>
                      <a:pt x="43" y="19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9" y="17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2" y="11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9050" cap="rnd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9" name="ALT_PENEDES">
                <a:extLst>
                  <a:ext uri="{FF2B5EF4-FFF2-40B4-BE49-F238E27FC236}">
                    <a16:creationId xmlns:a16="http://schemas.microsoft.com/office/drawing/2014/main" id="{DE91869E-90A2-4A0F-9EF7-2B980BE46A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773370" y="4674990"/>
                <a:ext cx="390542" cy="358125"/>
              </a:xfrm>
              <a:custGeom>
                <a:avLst/>
                <a:gdLst>
                  <a:gd name="T0" fmla="*/ 100542709 w 1423"/>
                  <a:gd name="T1" fmla="*/ 14659576 h 1297"/>
                  <a:gd name="T2" fmla="*/ 78897847 w 1423"/>
                  <a:gd name="T3" fmla="*/ 36106414 h 1297"/>
                  <a:gd name="T4" fmla="*/ 96120434 w 1423"/>
                  <a:gd name="T5" fmla="*/ 76013418 h 1297"/>
                  <a:gd name="T6" fmla="*/ 61908022 w 1423"/>
                  <a:gd name="T7" fmla="*/ 79542352 h 1297"/>
                  <a:gd name="T8" fmla="*/ 49340489 w 1423"/>
                  <a:gd name="T9" fmla="*/ 86600742 h 1297"/>
                  <a:gd name="T10" fmla="*/ 16989817 w 1423"/>
                  <a:gd name="T11" fmla="*/ 94202445 h 1297"/>
                  <a:gd name="T12" fmla="*/ 9309627 w 1423"/>
                  <a:gd name="T13" fmla="*/ 108319224 h 1297"/>
                  <a:gd name="T14" fmla="*/ 12335243 w 1423"/>
                  <a:gd name="T15" fmla="*/ 133566120 h 1297"/>
                  <a:gd name="T16" fmla="*/ 0 w 1423"/>
                  <a:gd name="T17" fmla="*/ 159085226 h 1297"/>
                  <a:gd name="T18" fmla="*/ 57253452 w 1423"/>
                  <a:gd name="T19" fmla="*/ 164514716 h 1297"/>
                  <a:gd name="T20" fmla="*/ 75872232 w 1423"/>
                  <a:gd name="T21" fmla="*/ 177273732 h 1297"/>
                  <a:gd name="T22" fmla="*/ 82156239 w 1423"/>
                  <a:gd name="T23" fmla="*/ 191662168 h 1297"/>
                  <a:gd name="T24" fmla="*/ 72846616 w 1423"/>
                  <a:gd name="T25" fmla="*/ 222067418 h 1297"/>
                  <a:gd name="T26" fmla="*/ 92862041 w 1423"/>
                  <a:gd name="T27" fmla="*/ 245685935 h 1297"/>
                  <a:gd name="T28" fmla="*/ 89836908 w 1423"/>
                  <a:gd name="T29" fmla="*/ 265503862 h 1297"/>
                  <a:gd name="T30" fmla="*/ 117532519 w 1423"/>
                  <a:gd name="T31" fmla="*/ 261974406 h 1297"/>
                  <a:gd name="T32" fmla="*/ 122187090 w 1423"/>
                  <a:gd name="T33" fmla="*/ 265503862 h 1297"/>
                  <a:gd name="T34" fmla="*/ 119161474 w 1423"/>
                  <a:gd name="T35" fmla="*/ 280163499 h 1297"/>
                  <a:gd name="T36" fmla="*/ 114506904 w 1423"/>
                  <a:gd name="T37" fmla="*/ 303510359 h 1297"/>
                  <a:gd name="T38" fmla="*/ 97517094 w 1423"/>
                  <a:gd name="T39" fmla="*/ 314369340 h 1297"/>
                  <a:gd name="T40" fmla="*/ 91233086 w 1423"/>
                  <a:gd name="T41" fmla="*/ 308939849 h 1297"/>
                  <a:gd name="T42" fmla="*/ 83552900 w 1423"/>
                  <a:gd name="T43" fmla="*/ 335816165 h 1297"/>
                  <a:gd name="T44" fmla="*/ 108455672 w 1423"/>
                  <a:gd name="T45" fmla="*/ 346946803 h 1297"/>
                  <a:gd name="T46" fmla="*/ 122187090 w 1423"/>
                  <a:gd name="T47" fmla="*/ 341517313 h 1297"/>
                  <a:gd name="T48" fmla="*/ 151744945 w 1423"/>
                  <a:gd name="T49" fmla="*/ 317898795 h 1297"/>
                  <a:gd name="T50" fmla="*/ 167338094 w 1423"/>
                  <a:gd name="T51" fmla="*/ 291022479 h 1297"/>
                  <a:gd name="T52" fmla="*/ 176414941 w 1423"/>
                  <a:gd name="T53" fmla="*/ 261974406 h 1297"/>
                  <a:gd name="T54" fmla="*/ 208998382 w 1423"/>
                  <a:gd name="T55" fmla="*/ 263874962 h 1297"/>
                  <a:gd name="T56" fmla="*/ 221333139 w 1423"/>
                  <a:gd name="T57" fmla="*/ 251115426 h 1297"/>
                  <a:gd name="T58" fmla="*/ 233668378 w 1423"/>
                  <a:gd name="T59" fmla="*/ 227768565 h 1297"/>
                  <a:gd name="T60" fmla="*/ 255546077 w 1423"/>
                  <a:gd name="T61" fmla="*/ 232926398 h 1297"/>
                  <a:gd name="T62" fmla="*/ 284870644 w 1423"/>
                  <a:gd name="T63" fmla="*/ 242156480 h 1297"/>
                  <a:gd name="T64" fmla="*/ 300464275 w 1423"/>
                  <a:gd name="T65" fmla="*/ 222067418 h 1297"/>
                  <a:gd name="T66" fmla="*/ 325134271 w 1423"/>
                  <a:gd name="T67" fmla="*/ 202249491 h 1297"/>
                  <a:gd name="T68" fmla="*/ 314195692 w 1423"/>
                  <a:gd name="T69" fmla="*/ 169672550 h 1297"/>
                  <a:gd name="T70" fmla="*/ 314195692 w 1423"/>
                  <a:gd name="T71" fmla="*/ 142796755 h 1297"/>
                  <a:gd name="T72" fmla="*/ 325134271 w 1423"/>
                  <a:gd name="T73" fmla="*/ 115648750 h 1297"/>
                  <a:gd name="T74" fmla="*/ 331185502 w 1423"/>
                  <a:gd name="T75" fmla="*/ 102889213 h 1297"/>
                  <a:gd name="T76" fmla="*/ 312799032 w 1423"/>
                  <a:gd name="T77" fmla="*/ 55924340 h 1297"/>
                  <a:gd name="T78" fmla="*/ 286500081 w 1423"/>
                  <a:gd name="T79" fmla="*/ 19817935 h 1297"/>
                  <a:gd name="T80" fmla="*/ 261596826 w 1423"/>
                  <a:gd name="T81" fmla="*/ 46965394 h 1297"/>
                  <a:gd name="T82" fmla="*/ 250890964 w 1423"/>
                  <a:gd name="T83" fmla="*/ 52394885 h 1297"/>
                  <a:gd name="T84" fmla="*/ 236926770 w 1423"/>
                  <a:gd name="T85" fmla="*/ 76013418 h 1297"/>
                  <a:gd name="T86" fmla="*/ 215282390 w 1423"/>
                  <a:gd name="T87" fmla="*/ 68683372 h 1297"/>
                  <a:gd name="T88" fmla="*/ 188750180 w 1423"/>
                  <a:gd name="T89" fmla="*/ 55924340 h 1297"/>
                  <a:gd name="T90" fmla="*/ 162450747 w 1423"/>
                  <a:gd name="T91" fmla="*/ 8958950 h 1297"/>
                  <a:gd name="T92" fmla="*/ 105197280 w 1423"/>
                  <a:gd name="T93" fmla="*/ 0 h 1297"/>
                  <a:gd name="T94" fmla="*/ 125445482 w 1423"/>
                  <a:gd name="T95" fmla="*/ 247586492 h 12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23"/>
                  <a:gd name="T145" fmla="*/ 0 h 1297"/>
                  <a:gd name="T146" fmla="*/ 1423 w 1423"/>
                  <a:gd name="T147" fmla="*/ 1297 h 12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23" h="1297">
                    <a:moveTo>
                      <a:pt x="452" y="0"/>
                    </a:moveTo>
                    <a:lnTo>
                      <a:pt x="466" y="40"/>
                    </a:lnTo>
                    <a:lnTo>
                      <a:pt x="452" y="40"/>
                    </a:lnTo>
                    <a:lnTo>
                      <a:pt x="432" y="54"/>
                    </a:lnTo>
                    <a:lnTo>
                      <a:pt x="432" y="73"/>
                    </a:lnTo>
                    <a:lnTo>
                      <a:pt x="432" y="86"/>
                    </a:lnTo>
                    <a:lnTo>
                      <a:pt x="373" y="100"/>
                    </a:lnTo>
                    <a:lnTo>
                      <a:pt x="339" y="133"/>
                    </a:lnTo>
                    <a:lnTo>
                      <a:pt x="332" y="180"/>
                    </a:lnTo>
                    <a:lnTo>
                      <a:pt x="366" y="227"/>
                    </a:lnTo>
                    <a:lnTo>
                      <a:pt x="399" y="233"/>
                    </a:lnTo>
                    <a:lnTo>
                      <a:pt x="413" y="280"/>
                    </a:lnTo>
                    <a:lnTo>
                      <a:pt x="332" y="313"/>
                    </a:lnTo>
                    <a:lnTo>
                      <a:pt x="313" y="280"/>
                    </a:lnTo>
                    <a:lnTo>
                      <a:pt x="272" y="273"/>
                    </a:lnTo>
                    <a:lnTo>
                      <a:pt x="266" y="293"/>
                    </a:lnTo>
                    <a:lnTo>
                      <a:pt x="233" y="300"/>
                    </a:lnTo>
                    <a:lnTo>
                      <a:pt x="233" y="319"/>
                    </a:lnTo>
                    <a:lnTo>
                      <a:pt x="206" y="306"/>
                    </a:lnTo>
                    <a:lnTo>
                      <a:pt x="212" y="319"/>
                    </a:lnTo>
                    <a:lnTo>
                      <a:pt x="133" y="347"/>
                    </a:lnTo>
                    <a:lnTo>
                      <a:pt x="100" y="373"/>
                    </a:lnTo>
                    <a:lnTo>
                      <a:pt x="73" y="340"/>
                    </a:lnTo>
                    <a:lnTo>
                      <a:pt x="73" y="347"/>
                    </a:lnTo>
                    <a:lnTo>
                      <a:pt x="40" y="360"/>
                    </a:lnTo>
                    <a:lnTo>
                      <a:pt x="20" y="353"/>
                    </a:lnTo>
                    <a:lnTo>
                      <a:pt x="13" y="386"/>
                    </a:lnTo>
                    <a:lnTo>
                      <a:pt x="40" y="399"/>
                    </a:lnTo>
                    <a:lnTo>
                      <a:pt x="33" y="413"/>
                    </a:lnTo>
                    <a:lnTo>
                      <a:pt x="26" y="426"/>
                    </a:lnTo>
                    <a:lnTo>
                      <a:pt x="40" y="439"/>
                    </a:lnTo>
                    <a:lnTo>
                      <a:pt x="53" y="492"/>
                    </a:lnTo>
                    <a:lnTo>
                      <a:pt x="33" y="506"/>
                    </a:lnTo>
                    <a:lnTo>
                      <a:pt x="20" y="539"/>
                    </a:lnTo>
                    <a:lnTo>
                      <a:pt x="7" y="565"/>
                    </a:lnTo>
                    <a:lnTo>
                      <a:pt x="0" y="586"/>
                    </a:lnTo>
                    <a:lnTo>
                      <a:pt x="120" y="526"/>
                    </a:lnTo>
                    <a:lnTo>
                      <a:pt x="153" y="552"/>
                    </a:lnTo>
                    <a:lnTo>
                      <a:pt x="212" y="565"/>
                    </a:lnTo>
                    <a:lnTo>
                      <a:pt x="246" y="606"/>
                    </a:lnTo>
                    <a:lnTo>
                      <a:pt x="259" y="638"/>
                    </a:lnTo>
                    <a:lnTo>
                      <a:pt x="279" y="646"/>
                    </a:lnTo>
                    <a:lnTo>
                      <a:pt x="300" y="638"/>
                    </a:lnTo>
                    <a:lnTo>
                      <a:pt x="326" y="653"/>
                    </a:lnTo>
                    <a:lnTo>
                      <a:pt x="326" y="672"/>
                    </a:lnTo>
                    <a:lnTo>
                      <a:pt x="332" y="666"/>
                    </a:lnTo>
                    <a:lnTo>
                      <a:pt x="346" y="672"/>
                    </a:lnTo>
                    <a:lnTo>
                      <a:pt x="353" y="706"/>
                    </a:lnTo>
                    <a:lnTo>
                      <a:pt x="326" y="712"/>
                    </a:lnTo>
                    <a:lnTo>
                      <a:pt x="286" y="758"/>
                    </a:lnTo>
                    <a:lnTo>
                      <a:pt x="306" y="779"/>
                    </a:lnTo>
                    <a:lnTo>
                      <a:pt x="313" y="818"/>
                    </a:lnTo>
                    <a:lnTo>
                      <a:pt x="332" y="852"/>
                    </a:lnTo>
                    <a:lnTo>
                      <a:pt x="332" y="878"/>
                    </a:lnTo>
                    <a:lnTo>
                      <a:pt x="346" y="878"/>
                    </a:lnTo>
                    <a:lnTo>
                      <a:pt x="399" y="905"/>
                    </a:lnTo>
                    <a:lnTo>
                      <a:pt x="399" y="912"/>
                    </a:lnTo>
                    <a:lnTo>
                      <a:pt x="379" y="959"/>
                    </a:lnTo>
                    <a:lnTo>
                      <a:pt x="379" y="978"/>
                    </a:lnTo>
                    <a:lnTo>
                      <a:pt x="386" y="978"/>
                    </a:lnTo>
                    <a:lnTo>
                      <a:pt x="426" y="1004"/>
                    </a:lnTo>
                    <a:lnTo>
                      <a:pt x="459" y="1018"/>
                    </a:lnTo>
                    <a:lnTo>
                      <a:pt x="473" y="985"/>
                    </a:lnTo>
                    <a:lnTo>
                      <a:pt x="505" y="965"/>
                    </a:lnTo>
                    <a:lnTo>
                      <a:pt x="512" y="972"/>
                    </a:lnTo>
                    <a:lnTo>
                      <a:pt x="525" y="959"/>
                    </a:lnTo>
                    <a:lnTo>
                      <a:pt x="539" y="965"/>
                    </a:lnTo>
                    <a:lnTo>
                      <a:pt x="525" y="978"/>
                    </a:lnTo>
                    <a:lnTo>
                      <a:pt x="512" y="978"/>
                    </a:lnTo>
                    <a:lnTo>
                      <a:pt x="512" y="998"/>
                    </a:lnTo>
                    <a:lnTo>
                      <a:pt x="518" y="998"/>
                    </a:lnTo>
                    <a:lnTo>
                      <a:pt x="512" y="1032"/>
                    </a:lnTo>
                    <a:lnTo>
                      <a:pt x="492" y="1058"/>
                    </a:lnTo>
                    <a:lnTo>
                      <a:pt x="512" y="1085"/>
                    </a:lnTo>
                    <a:lnTo>
                      <a:pt x="492" y="1111"/>
                    </a:lnTo>
                    <a:lnTo>
                      <a:pt x="492" y="1118"/>
                    </a:lnTo>
                    <a:lnTo>
                      <a:pt x="486" y="1151"/>
                    </a:lnTo>
                    <a:lnTo>
                      <a:pt x="473" y="1151"/>
                    </a:lnTo>
                    <a:lnTo>
                      <a:pt x="445" y="1171"/>
                    </a:lnTo>
                    <a:lnTo>
                      <a:pt x="419" y="1158"/>
                    </a:lnTo>
                    <a:lnTo>
                      <a:pt x="406" y="1158"/>
                    </a:lnTo>
                    <a:lnTo>
                      <a:pt x="406" y="1151"/>
                    </a:lnTo>
                    <a:lnTo>
                      <a:pt x="399" y="1145"/>
                    </a:lnTo>
                    <a:lnTo>
                      <a:pt x="392" y="1138"/>
                    </a:lnTo>
                    <a:lnTo>
                      <a:pt x="313" y="1124"/>
                    </a:lnTo>
                    <a:lnTo>
                      <a:pt x="332" y="1151"/>
                    </a:lnTo>
                    <a:lnTo>
                      <a:pt x="332" y="1177"/>
                    </a:lnTo>
                    <a:lnTo>
                      <a:pt x="359" y="1237"/>
                    </a:lnTo>
                    <a:lnTo>
                      <a:pt x="392" y="1244"/>
                    </a:lnTo>
                    <a:lnTo>
                      <a:pt x="419" y="1237"/>
                    </a:lnTo>
                    <a:lnTo>
                      <a:pt x="445" y="1258"/>
                    </a:lnTo>
                    <a:lnTo>
                      <a:pt x="466" y="1278"/>
                    </a:lnTo>
                    <a:lnTo>
                      <a:pt x="486" y="1297"/>
                    </a:lnTo>
                    <a:lnTo>
                      <a:pt x="512" y="1291"/>
                    </a:lnTo>
                    <a:lnTo>
                      <a:pt x="518" y="1271"/>
                    </a:lnTo>
                    <a:lnTo>
                      <a:pt x="525" y="1258"/>
                    </a:lnTo>
                    <a:lnTo>
                      <a:pt x="552" y="1244"/>
                    </a:lnTo>
                    <a:lnTo>
                      <a:pt x="565" y="1231"/>
                    </a:lnTo>
                    <a:lnTo>
                      <a:pt x="645" y="1198"/>
                    </a:lnTo>
                    <a:lnTo>
                      <a:pt x="652" y="1171"/>
                    </a:lnTo>
                    <a:lnTo>
                      <a:pt x="659" y="1151"/>
                    </a:lnTo>
                    <a:lnTo>
                      <a:pt x="672" y="1131"/>
                    </a:lnTo>
                    <a:lnTo>
                      <a:pt x="719" y="1078"/>
                    </a:lnTo>
                    <a:lnTo>
                      <a:pt x="719" y="1072"/>
                    </a:lnTo>
                    <a:lnTo>
                      <a:pt x="732" y="1045"/>
                    </a:lnTo>
                    <a:lnTo>
                      <a:pt x="752" y="1018"/>
                    </a:lnTo>
                    <a:lnTo>
                      <a:pt x="765" y="985"/>
                    </a:lnTo>
                    <a:lnTo>
                      <a:pt x="758" y="965"/>
                    </a:lnTo>
                    <a:lnTo>
                      <a:pt x="785" y="945"/>
                    </a:lnTo>
                    <a:lnTo>
                      <a:pt x="852" y="959"/>
                    </a:lnTo>
                    <a:lnTo>
                      <a:pt x="884" y="978"/>
                    </a:lnTo>
                    <a:lnTo>
                      <a:pt x="898" y="972"/>
                    </a:lnTo>
                    <a:lnTo>
                      <a:pt x="905" y="965"/>
                    </a:lnTo>
                    <a:lnTo>
                      <a:pt x="931" y="952"/>
                    </a:lnTo>
                    <a:lnTo>
                      <a:pt x="951" y="945"/>
                    </a:lnTo>
                    <a:lnTo>
                      <a:pt x="951" y="925"/>
                    </a:lnTo>
                    <a:lnTo>
                      <a:pt x="971" y="912"/>
                    </a:lnTo>
                    <a:lnTo>
                      <a:pt x="965" y="871"/>
                    </a:lnTo>
                    <a:lnTo>
                      <a:pt x="985" y="852"/>
                    </a:lnTo>
                    <a:lnTo>
                      <a:pt x="1004" y="839"/>
                    </a:lnTo>
                    <a:lnTo>
                      <a:pt x="1025" y="839"/>
                    </a:lnTo>
                    <a:lnTo>
                      <a:pt x="1058" y="852"/>
                    </a:lnTo>
                    <a:lnTo>
                      <a:pt x="1071" y="858"/>
                    </a:lnTo>
                    <a:lnTo>
                      <a:pt x="1098" y="858"/>
                    </a:lnTo>
                    <a:lnTo>
                      <a:pt x="1145" y="865"/>
                    </a:lnTo>
                    <a:lnTo>
                      <a:pt x="1171" y="878"/>
                    </a:lnTo>
                    <a:lnTo>
                      <a:pt x="1184" y="871"/>
                    </a:lnTo>
                    <a:lnTo>
                      <a:pt x="1224" y="892"/>
                    </a:lnTo>
                    <a:lnTo>
                      <a:pt x="1250" y="878"/>
                    </a:lnTo>
                    <a:lnTo>
                      <a:pt x="1258" y="878"/>
                    </a:lnTo>
                    <a:lnTo>
                      <a:pt x="1278" y="852"/>
                    </a:lnTo>
                    <a:lnTo>
                      <a:pt x="1291" y="818"/>
                    </a:lnTo>
                    <a:lnTo>
                      <a:pt x="1331" y="792"/>
                    </a:lnTo>
                    <a:lnTo>
                      <a:pt x="1331" y="772"/>
                    </a:lnTo>
                    <a:lnTo>
                      <a:pt x="1364" y="772"/>
                    </a:lnTo>
                    <a:lnTo>
                      <a:pt x="1397" y="745"/>
                    </a:lnTo>
                    <a:lnTo>
                      <a:pt x="1423" y="719"/>
                    </a:lnTo>
                    <a:lnTo>
                      <a:pt x="1397" y="685"/>
                    </a:lnTo>
                    <a:lnTo>
                      <a:pt x="1391" y="646"/>
                    </a:lnTo>
                    <a:lnTo>
                      <a:pt x="1350" y="625"/>
                    </a:lnTo>
                    <a:lnTo>
                      <a:pt x="1331" y="606"/>
                    </a:lnTo>
                    <a:lnTo>
                      <a:pt x="1324" y="579"/>
                    </a:lnTo>
                    <a:lnTo>
                      <a:pt x="1357" y="559"/>
                    </a:lnTo>
                    <a:lnTo>
                      <a:pt x="1350" y="526"/>
                    </a:lnTo>
                    <a:lnTo>
                      <a:pt x="1357" y="499"/>
                    </a:lnTo>
                    <a:lnTo>
                      <a:pt x="1384" y="486"/>
                    </a:lnTo>
                    <a:lnTo>
                      <a:pt x="1370" y="466"/>
                    </a:lnTo>
                    <a:lnTo>
                      <a:pt x="1397" y="426"/>
                    </a:lnTo>
                    <a:lnTo>
                      <a:pt x="1391" y="419"/>
                    </a:lnTo>
                    <a:lnTo>
                      <a:pt x="1404" y="392"/>
                    </a:lnTo>
                    <a:lnTo>
                      <a:pt x="1417" y="386"/>
                    </a:lnTo>
                    <a:lnTo>
                      <a:pt x="1423" y="379"/>
                    </a:lnTo>
                    <a:lnTo>
                      <a:pt x="1357" y="273"/>
                    </a:lnTo>
                    <a:lnTo>
                      <a:pt x="1350" y="259"/>
                    </a:lnTo>
                    <a:lnTo>
                      <a:pt x="1344" y="246"/>
                    </a:lnTo>
                    <a:lnTo>
                      <a:pt x="1344" y="206"/>
                    </a:lnTo>
                    <a:lnTo>
                      <a:pt x="1337" y="173"/>
                    </a:lnTo>
                    <a:lnTo>
                      <a:pt x="1304" y="146"/>
                    </a:lnTo>
                    <a:lnTo>
                      <a:pt x="1258" y="113"/>
                    </a:lnTo>
                    <a:lnTo>
                      <a:pt x="1231" y="73"/>
                    </a:lnTo>
                    <a:lnTo>
                      <a:pt x="1231" y="80"/>
                    </a:lnTo>
                    <a:lnTo>
                      <a:pt x="1184" y="133"/>
                    </a:lnTo>
                    <a:lnTo>
                      <a:pt x="1145" y="153"/>
                    </a:lnTo>
                    <a:lnTo>
                      <a:pt x="1124" y="173"/>
                    </a:lnTo>
                    <a:lnTo>
                      <a:pt x="1124" y="186"/>
                    </a:lnTo>
                    <a:lnTo>
                      <a:pt x="1085" y="173"/>
                    </a:lnTo>
                    <a:lnTo>
                      <a:pt x="1078" y="186"/>
                    </a:lnTo>
                    <a:lnTo>
                      <a:pt x="1078" y="193"/>
                    </a:lnTo>
                    <a:lnTo>
                      <a:pt x="1091" y="220"/>
                    </a:lnTo>
                    <a:lnTo>
                      <a:pt x="1018" y="233"/>
                    </a:lnTo>
                    <a:lnTo>
                      <a:pt x="1018" y="273"/>
                    </a:lnTo>
                    <a:lnTo>
                      <a:pt x="1018" y="280"/>
                    </a:lnTo>
                    <a:lnTo>
                      <a:pt x="998" y="313"/>
                    </a:lnTo>
                    <a:lnTo>
                      <a:pt x="931" y="280"/>
                    </a:lnTo>
                    <a:lnTo>
                      <a:pt x="938" y="253"/>
                    </a:lnTo>
                    <a:lnTo>
                      <a:pt x="925" y="253"/>
                    </a:lnTo>
                    <a:lnTo>
                      <a:pt x="892" y="240"/>
                    </a:lnTo>
                    <a:lnTo>
                      <a:pt x="865" y="227"/>
                    </a:lnTo>
                    <a:lnTo>
                      <a:pt x="825" y="220"/>
                    </a:lnTo>
                    <a:lnTo>
                      <a:pt x="811" y="206"/>
                    </a:lnTo>
                    <a:lnTo>
                      <a:pt x="805" y="206"/>
                    </a:lnTo>
                    <a:lnTo>
                      <a:pt x="779" y="180"/>
                    </a:lnTo>
                    <a:lnTo>
                      <a:pt x="765" y="180"/>
                    </a:lnTo>
                    <a:lnTo>
                      <a:pt x="698" y="33"/>
                    </a:lnTo>
                    <a:lnTo>
                      <a:pt x="632" y="33"/>
                    </a:lnTo>
                    <a:lnTo>
                      <a:pt x="539" y="26"/>
                    </a:lnTo>
                    <a:lnTo>
                      <a:pt x="479" y="0"/>
                    </a:lnTo>
                    <a:lnTo>
                      <a:pt x="452" y="0"/>
                    </a:lnTo>
                    <a:close/>
                    <a:moveTo>
                      <a:pt x="533" y="892"/>
                    </a:moveTo>
                    <a:lnTo>
                      <a:pt x="559" y="892"/>
                    </a:lnTo>
                    <a:lnTo>
                      <a:pt x="559" y="899"/>
                    </a:lnTo>
                    <a:lnTo>
                      <a:pt x="539" y="912"/>
                    </a:lnTo>
                    <a:lnTo>
                      <a:pt x="518" y="905"/>
                    </a:lnTo>
                    <a:lnTo>
                      <a:pt x="533" y="892"/>
                    </a:lnTo>
                    <a:close/>
                  </a:path>
                </a:pathLst>
              </a:custGeom>
              <a:solidFill>
                <a:srgbClr val="D9D9D9"/>
              </a:solidFill>
              <a:ln w="19050" cap="rnd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0" name="ALT_CAMP">
                <a:extLst>
                  <a:ext uri="{FF2B5EF4-FFF2-40B4-BE49-F238E27FC236}">
                    <a16:creationId xmlns:a16="http://schemas.microsoft.com/office/drawing/2014/main" id="{5D60D3BD-7EFC-47D6-A7E9-BEA20A1E491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7368818" y="4735846"/>
                <a:ext cx="462634" cy="337640"/>
              </a:xfrm>
              <a:custGeom>
                <a:avLst/>
                <a:gdLst>
                  <a:gd name="T0" fmla="*/ 2147483647 w 65"/>
                  <a:gd name="T1" fmla="*/ 176043229 h 48"/>
                  <a:gd name="T2" fmla="*/ 2147483647 w 65"/>
                  <a:gd name="T3" fmla="*/ 704172915 h 48"/>
                  <a:gd name="T4" fmla="*/ 2147483647 w 65"/>
                  <a:gd name="T5" fmla="*/ 1232289358 h 48"/>
                  <a:gd name="T6" fmla="*/ 2147483647 w 65"/>
                  <a:gd name="T7" fmla="*/ 1408332535 h 48"/>
                  <a:gd name="T8" fmla="*/ 2147483647 w 65"/>
                  <a:gd name="T9" fmla="*/ 1056259477 h 48"/>
                  <a:gd name="T10" fmla="*/ 2147483647 w 65"/>
                  <a:gd name="T11" fmla="*/ 1232289358 h 48"/>
                  <a:gd name="T12" fmla="*/ 2147483647 w 65"/>
                  <a:gd name="T13" fmla="*/ 1584375712 h 48"/>
                  <a:gd name="T14" fmla="*/ 2147483647 w 65"/>
                  <a:gd name="T15" fmla="*/ 2147483647 h 48"/>
                  <a:gd name="T16" fmla="*/ 2147483647 w 65"/>
                  <a:gd name="T17" fmla="*/ 2147483647 h 48"/>
                  <a:gd name="T18" fmla="*/ 2147483647 w 65"/>
                  <a:gd name="T19" fmla="*/ 2147483647 h 48"/>
                  <a:gd name="T20" fmla="*/ 2147483647 w 65"/>
                  <a:gd name="T21" fmla="*/ 2147483647 h 48"/>
                  <a:gd name="T22" fmla="*/ 2147483647 w 65"/>
                  <a:gd name="T23" fmla="*/ 2147483647 h 48"/>
                  <a:gd name="T24" fmla="*/ 2147483647 w 65"/>
                  <a:gd name="T25" fmla="*/ 2147483647 h 48"/>
                  <a:gd name="T26" fmla="*/ 1245016218 w 65"/>
                  <a:gd name="T27" fmla="*/ 2147483647 h 48"/>
                  <a:gd name="T28" fmla="*/ 466879573 w 65"/>
                  <a:gd name="T29" fmla="*/ 2147483647 h 48"/>
                  <a:gd name="T30" fmla="*/ 466879573 w 65"/>
                  <a:gd name="T31" fmla="*/ 2147483647 h 48"/>
                  <a:gd name="T32" fmla="*/ 933771603 w 65"/>
                  <a:gd name="T33" fmla="*/ 2147483647 h 48"/>
                  <a:gd name="T34" fmla="*/ 1556273289 w 65"/>
                  <a:gd name="T35" fmla="*/ 2147483647 h 48"/>
                  <a:gd name="T36" fmla="*/ 2023165513 w 65"/>
                  <a:gd name="T37" fmla="*/ 2147483647 h 48"/>
                  <a:gd name="T38" fmla="*/ 2147483647 w 65"/>
                  <a:gd name="T39" fmla="*/ 2147483647 h 48"/>
                  <a:gd name="T40" fmla="*/ 2147483647 w 65"/>
                  <a:gd name="T41" fmla="*/ 2147483647 h 48"/>
                  <a:gd name="T42" fmla="*/ 2147483647 w 65"/>
                  <a:gd name="T43" fmla="*/ 2147483647 h 48"/>
                  <a:gd name="T44" fmla="*/ 2147483647 w 65"/>
                  <a:gd name="T45" fmla="*/ 2147483647 h 48"/>
                  <a:gd name="T46" fmla="*/ 2147483647 w 65"/>
                  <a:gd name="T47" fmla="*/ 2147483647 h 48"/>
                  <a:gd name="T48" fmla="*/ 2147483647 w 65"/>
                  <a:gd name="T49" fmla="*/ 2147483647 h 48"/>
                  <a:gd name="T50" fmla="*/ 2147483647 w 65"/>
                  <a:gd name="T51" fmla="*/ 2147483647 h 48"/>
                  <a:gd name="T52" fmla="*/ 2147483647 w 65"/>
                  <a:gd name="T53" fmla="*/ 2147483647 h 48"/>
                  <a:gd name="T54" fmla="*/ 2147483647 w 65"/>
                  <a:gd name="T55" fmla="*/ 2147483647 h 48"/>
                  <a:gd name="T56" fmla="*/ 2147483647 w 65"/>
                  <a:gd name="T57" fmla="*/ 2147483647 h 48"/>
                  <a:gd name="T58" fmla="*/ 2147483647 w 65"/>
                  <a:gd name="T59" fmla="*/ 2147483647 h 48"/>
                  <a:gd name="T60" fmla="*/ 2147483647 w 65"/>
                  <a:gd name="T61" fmla="*/ 2147483647 h 48"/>
                  <a:gd name="T62" fmla="*/ 2147483647 w 65"/>
                  <a:gd name="T63" fmla="*/ 2147483647 h 48"/>
                  <a:gd name="T64" fmla="*/ 2147483647 w 65"/>
                  <a:gd name="T65" fmla="*/ 2147483647 h 48"/>
                  <a:gd name="T66" fmla="*/ 2147483647 w 65"/>
                  <a:gd name="T67" fmla="*/ 2147483647 h 48"/>
                  <a:gd name="T68" fmla="*/ 2147483647 w 65"/>
                  <a:gd name="T69" fmla="*/ 2147483647 h 48"/>
                  <a:gd name="T70" fmla="*/ 2147483647 w 65"/>
                  <a:gd name="T71" fmla="*/ 2147483647 h 48"/>
                  <a:gd name="T72" fmla="*/ 2147483647 w 65"/>
                  <a:gd name="T73" fmla="*/ 2147483647 h 48"/>
                  <a:gd name="T74" fmla="*/ 2147483647 w 65"/>
                  <a:gd name="T75" fmla="*/ 2147483647 h 48"/>
                  <a:gd name="T76" fmla="*/ 2147483647 w 65"/>
                  <a:gd name="T77" fmla="*/ 2147483647 h 48"/>
                  <a:gd name="T78" fmla="*/ 2147483647 w 65"/>
                  <a:gd name="T79" fmla="*/ 2147483647 h 48"/>
                  <a:gd name="T80" fmla="*/ 2147483647 w 65"/>
                  <a:gd name="T81" fmla="*/ 2147483647 h 48"/>
                  <a:gd name="T82" fmla="*/ 2147483647 w 65"/>
                  <a:gd name="T83" fmla="*/ 2147483647 h 48"/>
                  <a:gd name="T84" fmla="*/ 2147483647 w 65"/>
                  <a:gd name="T85" fmla="*/ 2147483647 h 48"/>
                  <a:gd name="T86" fmla="*/ 2147483647 w 65"/>
                  <a:gd name="T87" fmla="*/ 2147483647 h 48"/>
                  <a:gd name="T88" fmla="*/ 2147483647 w 65"/>
                  <a:gd name="T89" fmla="*/ 1760419304 h 48"/>
                  <a:gd name="T90" fmla="*/ 2147483647 w 65"/>
                  <a:gd name="T91" fmla="*/ 1408332535 h 48"/>
                  <a:gd name="T92" fmla="*/ 2147483647 w 65"/>
                  <a:gd name="T93" fmla="*/ 1232289358 h 48"/>
                  <a:gd name="T94" fmla="*/ 2147483647 w 65"/>
                  <a:gd name="T95" fmla="*/ 176043229 h 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5"/>
                  <a:gd name="T145" fmla="*/ 0 h 48"/>
                  <a:gd name="T146" fmla="*/ 65 w 65"/>
                  <a:gd name="T147" fmla="*/ 48 h 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5" h="48">
                    <a:moveTo>
                      <a:pt x="58" y="0"/>
                    </a:moveTo>
                    <a:lnTo>
                      <a:pt x="57" y="0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5" y="5"/>
                    </a:lnTo>
                    <a:lnTo>
                      <a:pt x="44" y="6"/>
                    </a:lnTo>
                    <a:lnTo>
                      <a:pt x="44" y="7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8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10"/>
                    </a:lnTo>
                    <a:lnTo>
                      <a:pt x="31" y="12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7"/>
                    </a:lnTo>
                    <a:lnTo>
                      <a:pt x="25" y="18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3" y="24"/>
                    </a:lnTo>
                    <a:lnTo>
                      <a:pt x="21" y="25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2" y="31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5" y="41"/>
                    </a:lnTo>
                    <a:lnTo>
                      <a:pt x="15" y="42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8" y="44"/>
                    </a:lnTo>
                    <a:lnTo>
                      <a:pt x="19" y="42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6" y="44"/>
                    </a:lnTo>
                    <a:lnTo>
                      <a:pt x="27" y="43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4" y="42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40" y="44"/>
                    </a:lnTo>
                    <a:lnTo>
                      <a:pt x="40" y="45"/>
                    </a:lnTo>
                    <a:lnTo>
                      <a:pt x="41" y="44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9" y="42"/>
                    </a:lnTo>
                    <a:lnTo>
                      <a:pt x="38" y="41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41" y="39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45" y="41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9" y="40"/>
                    </a:lnTo>
                    <a:lnTo>
                      <a:pt x="50" y="40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0" y="38"/>
                    </a:lnTo>
                    <a:lnTo>
                      <a:pt x="47" y="37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51" y="36"/>
                    </a:lnTo>
                    <a:lnTo>
                      <a:pt x="52" y="36"/>
                    </a:lnTo>
                    <a:lnTo>
                      <a:pt x="51" y="34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47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0"/>
                    </a:lnTo>
                    <a:lnTo>
                      <a:pt x="48" y="28"/>
                    </a:lnTo>
                    <a:lnTo>
                      <a:pt x="47" y="27"/>
                    </a:lnTo>
                    <a:lnTo>
                      <a:pt x="55" y="21"/>
                    </a:lnTo>
                    <a:lnTo>
                      <a:pt x="60" y="22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3" y="20"/>
                    </a:lnTo>
                    <a:lnTo>
                      <a:pt x="64" y="19"/>
                    </a:lnTo>
                    <a:lnTo>
                      <a:pt x="65" y="16"/>
                    </a:lnTo>
                    <a:lnTo>
                      <a:pt x="63" y="16"/>
                    </a:lnTo>
                    <a:lnTo>
                      <a:pt x="62" y="15"/>
                    </a:lnTo>
                    <a:lnTo>
                      <a:pt x="57" y="17"/>
                    </a:lnTo>
                    <a:lnTo>
                      <a:pt x="57" y="16"/>
                    </a:lnTo>
                    <a:lnTo>
                      <a:pt x="58" y="15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59" y="11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59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1" name="BAIX_PENEDES">
                <a:extLst>
                  <a:ext uri="{FF2B5EF4-FFF2-40B4-BE49-F238E27FC236}">
                    <a16:creationId xmlns:a16="http://schemas.microsoft.com/office/drawing/2014/main" id="{C64EF238-9E3C-4389-880C-7F1E7C028E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698315" y="4840037"/>
                <a:ext cx="244810" cy="255698"/>
              </a:xfrm>
              <a:custGeom>
                <a:avLst/>
                <a:gdLst>
                  <a:gd name="T0" fmla="*/ 102058763 w 885"/>
                  <a:gd name="T1" fmla="*/ 24997901 h 946"/>
                  <a:gd name="T2" fmla="*/ 83460317 w 885"/>
                  <a:gd name="T3" fmla="*/ 35369151 h 946"/>
                  <a:gd name="T4" fmla="*/ 13948959 w 885"/>
                  <a:gd name="T5" fmla="*/ 76322659 h 946"/>
                  <a:gd name="T6" fmla="*/ 21853096 w 885"/>
                  <a:gd name="T7" fmla="*/ 99193105 h 946"/>
                  <a:gd name="T8" fmla="*/ 27897433 w 885"/>
                  <a:gd name="T9" fmla="*/ 116744675 h 946"/>
                  <a:gd name="T10" fmla="*/ 38824227 w 885"/>
                  <a:gd name="T11" fmla="*/ 132700788 h 946"/>
                  <a:gd name="T12" fmla="*/ 15576280 w 885"/>
                  <a:gd name="T13" fmla="*/ 129243364 h 946"/>
                  <a:gd name="T14" fmla="*/ 6276814 w 885"/>
                  <a:gd name="T15" fmla="*/ 143604052 h 946"/>
                  <a:gd name="T16" fmla="*/ 35802059 w 885"/>
                  <a:gd name="T17" fmla="*/ 157698713 h 946"/>
                  <a:gd name="T18" fmla="*/ 16971131 w 885"/>
                  <a:gd name="T19" fmla="*/ 170197402 h 946"/>
                  <a:gd name="T20" fmla="*/ 6276814 w 885"/>
                  <a:gd name="T21" fmla="*/ 193067848 h 946"/>
                  <a:gd name="T22" fmla="*/ 7904135 w 885"/>
                  <a:gd name="T23" fmla="*/ 210619418 h 946"/>
                  <a:gd name="T24" fmla="*/ 27897433 w 885"/>
                  <a:gd name="T25" fmla="*/ 205566537 h 946"/>
                  <a:gd name="T26" fmla="*/ 49518055 w 885"/>
                  <a:gd name="T27" fmla="*/ 214076327 h 946"/>
                  <a:gd name="T28" fmla="*/ 74161337 w 885"/>
                  <a:gd name="T29" fmla="*/ 239074220 h 946"/>
                  <a:gd name="T30" fmla="*/ 103686084 w 885"/>
                  <a:gd name="T31" fmla="*/ 245988553 h 946"/>
                  <a:gd name="T32" fmla="*/ 116007718 w 885"/>
                  <a:gd name="T33" fmla="*/ 240669677 h 946"/>
                  <a:gd name="T34" fmla="*/ 168547956 w 885"/>
                  <a:gd name="T35" fmla="*/ 235616797 h 946"/>
                  <a:gd name="T36" fmla="*/ 178079896 w 885"/>
                  <a:gd name="T37" fmla="*/ 233755345 h 946"/>
                  <a:gd name="T38" fmla="*/ 185519080 w 885"/>
                  <a:gd name="T39" fmla="*/ 230032440 h 946"/>
                  <a:gd name="T40" fmla="*/ 199468035 w 885"/>
                  <a:gd name="T41" fmla="*/ 228436469 h 946"/>
                  <a:gd name="T42" fmla="*/ 201095357 w 885"/>
                  <a:gd name="T43" fmla="*/ 209023447 h 946"/>
                  <a:gd name="T44" fmla="*/ 201095357 w 885"/>
                  <a:gd name="T45" fmla="*/ 201843633 h 946"/>
                  <a:gd name="T46" fmla="*/ 196445867 w 885"/>
                  <a:gd name="T47" fmla="*/ 180568644 h 946"/>
                  <a:gd name="T48" fmla="*/ 187146402 w 885"/>
                  <a:gd name="T49" fmla="*/ 193067848 h 946"/>
                  <a:gd name="T50" fmla="*/ 171570125 w 885"/>
                  <a:gd name="T51" fmla="*/ 184292063 h 946"/>
                  <a:gd name="T52" fmla="*/ 151576833 w 885"/>
                  <a:gd name="T53" fmla="*/ 178707192 h 946"/>
                  <a:gd name="T54" fmla="*/ 140883005 w 885"/>
                  <a:gd name="T55" fmla="*/ 148656932 h 946"/>
                  <a:gd name="T56" fmla="*/ 162503619 w 885"/>
                  <a:gd name="T57" fmla="*/ 155836747 h 946"/>
                  <a:gd name="T58" fmla="*/ 171570125 w 885"/>
                  <a:gd name="T59" fmla="*/ 161155622 h 946"/>
                  <a:gd name="T60" fmla="*/ 182496911 w 885"/>
                  <a:gd name="T61" fmla="*/ 147060962 h 946"/>
                  <a:gd name="T62" fmla="*/ 182496911 w 885"/>
                  <a:gd name="T63" fmla="*/ 131105330 h 946"/>
                  <a:gd name="T64" fmla="*/ 187146402 w 885"/>
                  <a:gd name="T65" fmla="*/ 115149218 h 946"/>
                  <a:gd name="T66" fmla="*/ 193423214 w 885"/>
                  <a:gd name="T67" fmla="*/ 106373433 h 946"/>
                  <a:gd name="T68" fmla="*/ 185519080 w 885"/>
                  <a:gd name="T69" fmla="*/ 106373433 h 946"/>
                  <a:gd name="T70" fmla="*/ 167153109 w 885"/>
                  <a:gd name="T71" fmla="*/ 116744675 h 946"/>
                  <a:gd name="T72" fmla="*/ 156226807 w 885"/>
                  <a:gd name="T73" fmla="*/ 104777975 h 946"/>
                  <a:gd name="T74" fmla="*/ 148554664 w 885"/>
                  <a:gd name="T75" fmla="*/ 83236992 h 946"/>
                  <a:gd name="T76" fmla="*/ 140883005 w 885"/>
                  <a:gd name="T77" fmla="*/ 67281377 h 946"/>
                  <a:gd name="T78" fmla="*/ 143905174 w 885"/>
                  <a:gd name="T79" fmla="*/ 39092056 h 946"/>
                  <a:gd name="T80" fmla="*/ 145300021 w 885"/>
                  <a:gd name="T81" fmla="*/ 26859353 h 946"/>
                  <a:gd name="T82" fmla="*/ 137860836 w 885"/>
                  <a:gd name="T83" fmla="*/ 19413030 h 946"/>
                  <a:gd name="T84" fmla="*/ 125306698 w 885"/>
                  <a:gd name="T85" fmla="*/ 10903236 h 946"/>
                  <a:gd name="T86" fmla="*/ 188541249 w 885"/>
                  <a:gd name="T87" fmla="*/ 90417320 h 946"/>
                  <a:gd name="T88" fmla="*/ 198073188 w 885"/>
                  <a:gd name="T89" fmla="*/ 86960410 h 9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85"/>
                  <a:gd name="T136" fmla="*/ 0 h 946"/>
                  <a:gd name="T137" fmla="*/ 885 w 885"/>
                  <a:gd name="T138" fmla="*/ 946 h 9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85" h="946">
                    <a:moveTo>
                      <a:pt x="505" y="0"/>
                    </a:moveTo>
                    <a:lnTo>
                      <a:pt x="473" y="73"/>
                    </a:lnTo>
                    <a:lnTo>
                      <a:pt x="439" y="94"/>
                    </a:lnTo>
                    <a:lnTo>
                      <a:pt x="419" y="120"/>
                    </a:lnTo>
                    <a:lnTo>
                      <a:pt x="386" y="114"/>
                    </a:lnTo>
                    <a:lnTo>
                      <a:pt x="359" y="133"/>
                    </a:lnTo>
                    <a:lnTo>
                      <a:pt x="253" y="127"/>
                    </a:lnTo>
                    <a:lnTo>
                      <a:pt x="47" y="267"/>
                    </a:lnTo>
                    <a:lnTo>
                      <a:pt x="60" y="287"/>
                    </a:lnTo>
                    <a:lnTo>
                      <a:pt x="120" y="340"/>
                    </a:lnTo>
                    <a:lnTo>
                      <a:pt x="107" y="360"/>
                    </a:lnTo>
                    <a:lnTo>
                      <a:pt x="94" y="373"/>
                    </a:lnTo>
                    <a:lnTo>
                      <a:pt x="67" y="380"/>
                    </a:lnTo>
                    <a:lnTo>
                      <a:pt x="34" y="407"/>
                    </a:lnTo>
                    <a:lnTo>
                      <a:pt x="120" y="439"/>
                    </a:lnTo>
                    <a:lnTo>
                      <a:pt x="160" y="439"/>
                    </a:lnTo>
                    <a:lnTo>
                      <a:pt x="146" y="460"/>
                    </a:lnTo>
                    <a:lnTo>
                      <a:pt x="167" y="499"/>
                    </a:lnTo>
                    <a:lnTo>
                      <a:pt x="154" y="499"/>
                    </a:lnTo>
                    <a:lnTo>
                      <a:pt x="126" y="499"/>
                    </a:lnTo>
                    <a:lnTo>
                      <a:pt x="67" y="486"/>
                    </a:lnTo>
                    <a:lnTo>
                      <a:pt x="47" y="507"/>
                    </a:lnTo>
                    <a:lnTo>
                      <a:pt x="47" y="513"/>
                    </a:lnTo>
                    <a:lnTo>
                      <a:pt x="27" y="540"/>
                    </a:lnTo>
                    <a:lnTo>
                      <a:pt x="100" y="546"/>
                    </a:lnTo>
                    <a:lnTo>
                      <a:pt x="146" y="573"/>
                    </a:lnTo>
                    <a:lnTo>
                      <a:pt x="154" y="593"/>
                    </a:lnTo>
                    <a:lnTo>
                      <a:pt x="100" y="606"/>
                    </a:lnTo>
                    <a:lnTo>
                      <a:pt x="86" y="619"/>
                    </a:lnTo>
                    <a:lnTo>
                      <a:pt x="73" y="640"/>
                    </a:lnTo>
                    <a:lnTo>
                      <a:pt x="53" y="653"/>
                    </a:lnTo>
                    <a:lnTo>
                      <a:pt x="47" y="706"/>
                    </a:lnTo>
                    <a:lnTo>
                      <a:pt x="27" y="726"/>
                    </a:lnTo>
                    <a:lnTo>
                      <a:pt x="0" y="726"/>
                    </a:lnTo>
                    <a:lnTo>
                      <a:pt x="13" y="799"/>
                    </a:lnTo>
                    <a:lnTo>
                      <a:pt x="34" y="792"/>
                    </a:lnTo>
                    <a:lnTo>
                      <a:pt x="53" y="766"/>
                    </a:lnTo>
                    <a:lnTo>
                      <a:pt x="86" y="773"/>
                    </a:lnTo>
                    <a:lnTo>
                      <a:pt x="120" y="773"/>
                    </a:lnTo>
                    <a:lnTo>
                      <a:pt x="154" y="813"/>
                    </a:lnTo>
                    <a:lnTo>
                      <a:pt x="173" y="813"/>
                    </a:lnTo>
                    <a:lnTo>
                      <a:pt x="213" y="805"/>
                    </a:lnTo>
                    <a:lnTo>
                      <a:pt x="286" y="786"/>
                    </a:lnTo>
                    <a:lnTo>
                      <a:pt x="293" y="826"/>
                    </a:lnTo>
                    <a:lnTo>
                      <a:pt x="319" y="899"/>
                    </a:lnTo>
                    <a:lnTo>
                      <a:pt x="346" y="939"/>
                    </a:lnTo>
                    <a:lnTo>
                      <a:pt x="353" y="946"/>
                    </a:lnTo>
                    <a:lnTo>
                      <a:pt x="446" y="925"/>
                    </a:lnTo>
                    <a:lnTo>
                      <a:pt x="452" y="925"/>
                    </a:lnTo>
                    <a:lnTo>
                      <a:pt x="466" y="912"/>
                    </a:lnTo>
                    <a:lnTo>
                      <a:pt x="499" y="905"/>
                    </a:lnTo>
                    <a:lnTo>
                      <a:pt x="599" y="892"/>
                    </a:lnTo>
                    <a:lnTo>
                      <a:pt x="632" y="886"/>
                    </a:lnTo>
                    <a:lnTo>
                      <a:pt x="725" y="886"/>
                    </a:lnTo>
                    <a:lnTo>
                      <a:pt x="732" y="886"/>
                    </a:lnTo>
                    <a:lnTo>
                      <a:pt x="759" y="873"/>
                    </a:lnTo>
                    <a:lnTo>
                      <a:pt x="766" y="879"/>
                    </a:lnTo>
                    <a:lnTo>
                      <a:pt x="779" y="873"/>
                    </a:lnTo>
                    <a:lnTo>
                      <a:pt x="785" y="873"/>
                    </a:lnTo>
                    <a:lnTo>
                      <a:pt x="798" y="865"/>
                    </a:lnTo>
                    <a:lnTo>
                      <a:pt x="798" y="873"/>
                    </a:lnTo>
                    <a:lnTo>
                      <a:pt x="845" y="865"/>
                    </a:lnTo>
                    <a:lnTo>
                      <a:pt x="858" y="859"/>
                    </a:lnTo>
                    <a:lnTo>
                      <a:pt x="845" y="826"/>
                    </a:lnTo>
                    <a:lnTo>
                      <a:pt x="845" y="786"/>
                    </a:lnTo>
                    <a:lnTo>
                      <a:pt x="865" y="786"/>
                    </a:lnTo>
                    <a:lnTo>
                      <a:pt x="878" y="805"/>
                    </a:lnTo>
                    <a:lnTo>
                      <a:pt x="885" y="799"/>
                    </a:lnTo>
                    <a:lnTo>
                      <a:pt x="865" y="759"/>
                    </a:lnTo>
                    <a:lnTo>
                      <a:pt x="852" y="746"/>
                    </a:lnTo>
                    <a:lnTo>
                      <a:pt x="858" y="706"/>
                    </a:lnTo>
                    <a:lnTo>
                      <a:pt x="845" y="679"/>
                    </a:lnTo>
                    <a:lnTo>
                      <a:pt x="818" y="693"/>
                    </a:lnTo>
                    <a:lnTo>
                      <a:pt x="811" y="706"/>
                    </a:lnTo>
                    <a:lnTo>
                      <a:pt x="805" y="726"/>
                    </a:lnTo>
                    <a:lnTo>
                      <a:pt x="779" y="732"/>
                    </a:lnTo>
                    <a:lnTo>
                      <a:pt x="759" y="713"/>
                    </a:lnTo>
                    <a:lnTo>
                      <a:pt x="738" y="693"/>
                    </a:lnTo>
                    <a:lnTo>
                      <a:pt x="712" y="672"/>
                    </a:lnTo>
                    <a:lnTo>
                      <a:pt x="685" y="679"/>
                    </a:lnTo>
                    <a:lnTo>
                      <a:pt x="652" y="672"/>
                    </a:lnTo>
                    <a:lnTo>
                      <a:pt x="625" y="612"/>
                    </a:lnTo>
                    <a:lnTo>
                      <a:pt x="625" y="586"/>
                    </a:lnTo>
                    <a:lnTo>
                      <a:pt x="606" y="559"/>
                    </a:lnTo>
                    <a:lnTo>
                      <a:pt x="685" y="573"/>
                    </a:lnTo>
                    <a:lnTo>
                      <a:pt x="692" y="580"/>
                    </a:lnTo>
                    <a:lnTo>
                      <a:pt x="699" y="586"/>
                    </a:lnTo>
                    <a:lnTo>
                      <a:pt x="699" y="593"/>
                    </a:lnTo>
                    <a:lnTo>
                      <a:pt x="712" y="593"/>
                    </a:lnTo>
                    <a:lnTo>
                      <a:pt x="738" y="606"/>
                    </a:lnTo>
                    <a:lnTo>
                      <a:pt x="766" y="586"/>
                    </a:lnTo>
                    <a:lnTo>
                      <a:pt x="779" y="586"/>
                    </a:lnTo>
                    <a:lnTo>
                      <a:pt x="785" y="553"/>
                    </a:lnTo>
                    <a:lnTo>
                      <a:pt x="785" y="546"/>
                    </a:lnTo>
                    <a:lnTo>
                      <a:pt x="805" y="520"/>
                    </a:lnTo>
                    <a:lnTo>
                      <a:pt x="785" y="493"/>
                    </a:lnTo>
                    <a:lnTo>
                      <a:pt x="805" y="467"/>
                    </a:lnTo>
                    <a:lnTo>
                      <a:pt x="811" y="433"/>
                    </a:lnTo>
                    <a:lnTo>
                      <a:pt x="805" y="433"/>
                    </a:lnTo>
                    <a:lnTo>
                      <a:pt x="805" y="413"/>
                    </a:lnTo>
                    <a:lnTo>
                      <a:pt x="818" y="413"/>
                    </a:lnTo>
                    <a:lnTo>
                      <a:pt x="832" y="400"/>
                    </a:lnTo>
                    <a:lnTo>
                      <a:pt x="818" y="394"/>
                    </a:lnTo>
                    <a:lnTo>
                      <a:pt x="805" y="407"/>
                    </a:lnTo>
                    <a:lnTo>
                      <a:pt x="798" y="400"/>
                    </a:lnTo>
                    <a:lnTo>
                      <a:pt x="766" y="420"/>
                    </a:lnTo>
                    <a:lnTo>
                      <a:pt x="752" y="453"/>
                    </a:lnTo>
                    <a:lnTo>
                      <a:pt x="719" y="439"/>
                    </a:lnTo>
                    <a:lnTo>
                      <a:pt x="679" y="413"/>
                    </a:lnTo>
                    <a:lnTo>
                      <a:pt x="672" y="413"/>
                    </a:lnTo>
                    <a:lnTo>
                      <a:pt x="672" y="394"/>
                    </a:lnTo>
                    <a:lnTo>
                      <a:pt x="692" y="347"/>
                    </a:lnTo>
                    <a:lnTo>
                      <a:pt x="692" y="340"/>
                    </a:lnTo>
                    <a:lnTo>
                      <a:pt x="639" y="313"/>
                    </a:lnTo>
                    <a:lnTo>
                      <a:pt x="625" y="313"/>
                    </a:lnTo>
                    <a:lnTo>
                      <a:pt x="625" y="287"/>
                    </a:lnTo>
                    <a:lnTo>
                      <a:pt x="606" y="253"/>
                    </a:lnTo>
                    <a:lnTo>
                      <a:pt x="599" y="214"/>
                    </a:lnTo>
                    <a:lnTo>
                      <a:pt x="579" y="193"/>
                    </a:lnTo>
                    <a:lnTo>
                      <a:pt x="619" y="147"/>
                    </a:lnTo>
                    <a:lnTo>
                      <a:pt x="646" y="141"/>
                    </a:lnTo>
                    <a:lnTo>
                      <a:pt x="639" y="107"/>
                    </a:lnTo>
                    <a:lnTo>
                      <a:pt x="625" y="101"/>
                    </a:lnTo>
                    <a:lnTo>
                      <a:pt x="619" y="107"/>
                    </a:lnTo>
                    <a:lnTo>
                      <a:pt x="619" y="88"/>
                    </a:lnTo>
                    <a:lnTo>
                      <a:pt x="593" y="73"/>
                    </a:lnTo>
                    <a:lnTo>
                      <a:pt x="572" y="81"/>
                    </a:lnTo>
                    <a:lnTo>
                      <a:pt x="552" y="73"/>
                    </a:lnTo>
                    <a:lnTo>
                      <a:pt x="539" y="41"/>
                    </a:lnTo>
                    <a:lnTo>
                      <a:pt x="505" y="0"/>
                    </a:lnTo>
                    <a:close/>
                    <a:moveTo>
                      <a:pt x="826" y="327"/>
                    </a:moveTo>
                    <a:lnTo>
                      <a:pt x="811" y="340"/>
                    </a:lnTo>
                    <a:lnTo>
                      <a:pt x="832" y="347"/>
                    </a:lnTo>
                    <a:lnTo>
                      <a:pt x="852" y="334"/>
                    </a:lnTo>
                    <a:lnTo>
                      <a:pt x="852" y="327"/>
                    </a:lnTo>
                    <a:lnTo>
                      <a:pt x="826" y="32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2" name="RIPOLLES">
                <a:extLst>
                  <a:ext uri="{FF2B5EF4-FFF2-40B4-BE49-F238E27FC236}">
                    <a16:creationId xmlns:a16="http://schemas.microsoft.com/office/drawing/2014/main" id="{4C652848-AAC6-4F07-B9E3-4CCA3F46A5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183029" y="3540080"/>
                <a:ext cx="548998" cy="397266"/>
              </a:xfrm>
              <a:custGeom>
                <a:avLst/>
                <a:gdLst>
                  <a:gd name="T0" fmla="*/ 202367217 w 1989"/>
                  <a:gd name="T1" fmla="*/ 17608429 h 1470"/>
                  <a:gd name="T2" fmla="*/ 164935313 w 1989"/>
                  <a:gd name="T3" fmla="*/ 13928977 h 1470"/>
                  <a:gd name="T4" fmla="*/ 133819688 w 1989"/>
                  <a:gd name="T5" fmla="*/ 29698190 h 1470"/>
                  <a:gd name="T6" fmla="*/ 116741179 w 1989"/>
                  <a:gd name="T7" fmla="*/ 66492166 h 1470"/>
                  <a:gd name="T8" fmla="*/ 93346420 w 1989"/>
                  <a:gd name="T9" fmla="*/ 82261391 h 1470"/>
                  <a:gd name="T10" fmla="*/ 55914017 w 1989"/>
                  <a:gd name="T11" fmla="*/ 92510916 h 1470"/>
                  <a:gd name="T12" fmla="*/ 27840201 w 1989"/>
                  <a:gd name="T13" fmla="*/ 106440401 h 1470"/>
                  <a:gd name="T14" fmla="*/ 7720384 w 1989"/>
                  <a:gd name="T15" fmla="*/ 120632484 h 1470"/>
                  <a:gd name="T16" fmla="*/ 27840201 w 1989"/>
                  <a:gd name="T17" fmla="*/ 159003098 h 1470"/>
                  <a:gd name="T18" fmla="*/ 63868511 w 1989"/>
                  <a:gd name="T19" fmla="*/ 155586760 h 1470"/>
                  <a:gd name="T20" fmla="*/ 88667371 w 1989"/>
                  <a:gd name="T21" fmla="*/ 171355457 h 1470"/>
                  <a:gd name="T22" fmla="*/ 66909844 w 1989"/>
                  <a:gd name="T23" fmla="*/ 195797577 h 1470"/>
                  <a:gd name="T24" fmla="*/ 54510399 w 1989"/>
                  <a:gd name="T25" fmla="*/ 229175207 h 1470"/>
                  <a:gd name="T26" fmla="*/ 55914017 w 1989"/>
                  <a:gd name="T27" fmla="*/ 258872877 h 1470"/>
                  <a:gd name="T28" fmla="*/ 72992510 w 1989"/>
                  <a:gd name="T29" fmla="*/ 258872877 h 1470"/>
                  <a:gd name="T30" fmla="*/ 82350608 w 1989"/>
                  <a:gd name="T31" fmla="*/ 284891675 h 1470"/>
                  <a:gd name="T32" fmla="*/ 66909844 w 1989"/>
                  <a:gd name="T33" fmla="*/ 305916946 h 1470"/>
                  <a:gd name="T34" fmla="*/ 49831350 w 1989"/>
                  <a:gd name="T35" fmla="*/ 318006707 h 1470"/>
                  <a:gd name="T36" fmla="*/ 35794204 w 1989"/>
                  <a:gd name="T37" fmla="*/ 297244035 h 1470"/>
                  <a:gd name="T38" fmla="*/ 23395250 w 1989"/>
                  <a:gd name="T39" fmla="*/ 283052463 h 1470"/>
                  <a:gd name="T40" fmla="*/ 17078486 w 1989"/>
                  <a:gd name="T41" fmla="*/ 298821160 h 1470"/>
                  <a:gd name="T42" fmla="*/ 34390587 w 1989"/>
                  <a:gd name="T43" fmla="*/ 326942217 h 1470"/>
                  <a:gd name="T44" fmla="*/ 58955350 w 1989"/>
                  <a:gd name="T45" fmla="*/ 337454852 h 1470"/>
                  <a:gd name="T46" fmla="*/ 77905657 w 1989"/>
                  <a:gd name="T47" fmla="*/ 351384337 h 1470"/>
                  <a:gd name="T48" fmla="*/ 87029656 w 1989"/>
                  <a:gd name="T49" fmla="*/ 344288039 h 1470"/>
                  <a:gd name="T50" fmla="*/ 109020797 w 1989"/>
                  <a:gd name="T51" fmla="*/ 358480123 h 1470"/>
                  <a:gd name="T52" fmla="*/ 123057943 w 1989"/>
                  <a:gd name="T53" fmla="*/ 375825945 h 1470"/>
                  <a:gd name="T54" fmla="*/ 157214931 w 1989"/>
                  <a:gd name="T55" fmla="*/ 353224061 h 1470"/>
                  <a:gd name="T56" fmla="*/ 182013308 w 1989"/>
                  <a:gd name="T57" fmla="*/ 365313310 h 1470"/>
                  <a:gd name="T58" fmla="*/ 196050453 w 1989"/>
                  <a:gd name="T59" fmla="*/ 361896972 h 1470"/>
                  <a:gd name="T60" fmla="*/ 218042078 w 1989"/>
                  <a:gd name="T61" fmla="*/ 344288039 h 1470"/>
                  <a:gd name="T62" fmla="*/ 241203224 w 1989"/>
                  <a:gd name="T63" fmla="*/ 342711426 h 1470"/>
                  <a:gd name="T64" fmla="*/ 261556710 w 1989"/>
                  <a:gd name="T65" fmla="*/ 337454852 h 1470"/>
                  <a:gd name="T66" fmla="*/ 253602231 w 1989"/>
                  <a:gd name="T67" fmla="*/ 333775404 h 1470"/>
                  <a:gd name="T68" fmla="*/ 242606841 w 1989"/>
                  <a:gd name="T69" fmla="*/ 321686155 h 1470"/>
                  <a:gd name="T70" fmla="*/ 259918995 w 1989"/>
                  <a:gd name="T71" fmla="*/ 320109029 h 1470"/>
                  <a:gd name="T72" fmla="*/ 284717855 w 1989"/>
                  <a:gd name="T73" fmla="*/ 323525879 h 1470"/>
                  <a:gd name="T74" fmla="*/ 311154431 w 1989"/>
                  <a:gd name="T75" fmla="*/ 313013244 h 1470"/>
                  <a:gd name="T76" fmla="*/ 302029948 w 1989"/>
                  <a:gd name="T77" fmla="*/ 276218764 h 1470"/>
                  <a:gd name="T78" fmla="*/ 314429378 w 1989"/>
                  <a:gd name="T79" fmla="*/ 260450003 h 1470"/>
                  <a:gd name="T80" fmla="*/ 311154431 w 1989"/>
                  <a:gd name="T81" fmla="*/ 248097644 h 1470"/>
                  <a:gd name="T82" fmla="*/ 305071281 w 1989"/>
                  <a:gd name="T83" fmla="*/ 227335483 h 1470"/>
                  <a:gd name="T84" fmla="*/ 329870142 w 1989"/>
                  <a:gd name="T85" fmla="*/ 214983124 h 1470"/>
                  <a:gd name="T86" fmla="*/ 348586336 w 1989"/>
                  <a:gd name="T87" fmla="*/ 190541004 h 1470"/>
                  <a:gd name="T88" fmla="*/ 365664815 w 1989"/>
                  <a:gd name="T89" fmla="*/ 181868092 h 1470"/>
                  <a:gd name="T90" fmla="*/ 392335004 w 1989"/>
                  <a:gd name="T91" fmla="*/ 186861556 h 1470"/>
                  <a:gd name="T92" fmla="*/ 424854247 w 1989"/>
                  <a:gd name="T93" fmla="*/ 159003098 h 1470"/>
                  <a:gd name="T94" fmla="*/ 449886721 w 1989"/>
                  <a:gd name="T95" fmla="*/ 186861556 h 1470"/>
                  <a:gd name="T96" fmla="*/ 438890909 w 1989"/>
                  <a:gd name="T97" fmla="*/ 172932583 h 1470"/>
                  <a:gd name="T98" fmla="*/ 440528624 w 1989"/>
                  <a:gd name="T99" fmla="*/ 124048822 h 1470"/>
                  <a:gd name="T100" fmla="*/ 406372150 w 1989"/>
                  <a:gd name="T101" fmla="*/ 113798785 h 1470"/>
                  <a:gd name="T102" fmla="*/ 386018241 w 1989"/>
                  <a:gd name="T103" fmla="*/ 80421667 h 1470"/>
                  <a:gd name="T104" fmla="*/ 347182718 w 1989"/>
                  <a:gd name="T105" fmla="*/ 52563193 h 1470"/>
                  <a:gd name="T106" fmla="*/ 303667663 w 1989"/>
                  <a:gd name="T107" fmla="*/ 33377638 h 1470"/>
                  <a:gd name="T108" fmla="*/ 281676522 w 1989"/>
                  <a:gd name="T109" fmla="*/ 17608429 h 1470"/>
                  <a:gd name="T110" fmla="*/ 246115886 w 1989"/>
                  <a:gd name="T111" fmla="*/ 3416851 h 1470"/>
                  <a:gd name="T112" fmla="*/ 48193635 w 1989"/>
                  <a:gd name="T113" fmla="*/ 358480123 h 1470"/>
                  <a:gd name="T114" fmla="*/ 34390587 w 1989"/>
                  <a:gd name="T115" fmla="*/ 368992758 h 1470"/>
                  <a:gd name="T116" fmla="*/ 38836021 w 1989"/>
                  <a:gd name="T117" fmla="*/ 386338581 h 1470"/>
                  <a:gd name="T118" fmla="*/ 46790017 w 1989"/>
                  <a:gd name="T119" fmla="*/ 368992758 h 1470"/>
                  <a:gd name="T120" fmla="*/ 46790017 w 1989"/>
                  <a:gd name="T121" fmla="*/ 356640399 h 14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9"/>
                  <a:gd name="T184" fmla="*/ 0 h 1470"/>
                  <a:gd name="T185" fmla="*/ 1989 w 1989"/>
                  <a:gd name="T186" fmla="*/ 1470 h 147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9" h="1470">
                    <a:moveTo>
                      <a:pt x="985" y="0"/>
                    </a:moveTo>
                    <a:lnTo>
                      <a:pt x="964" y="40"/>
                    </a:lnTo>
                    <a:lnTo>
                      <a:pt x="932" y="46"/>
                    </a:lnTo>
                    <a:lnTo>
                      <a:pt x="865" y="67"/>
                    </a:lnTo>
                    <a:lnTo>
                      <a:pt x="838" y="80"/>
                    </a:lnTo>
                    <a:lnTo>
                      <a:pt x="812" y="93"/>
                    </a:lnTo>
                    <a:lnTo>
                      <a:pt x="746" y="86"/>
                    </a:lnTo>
                    <a:lnTo>
                      <a:pt x="705" y="53"/>
                    </a:lnTo>
                    <a:lnTo>
                      <a:pt x="658" y="67"/>
                    </a:lnTo>
                    <a:lnTo>
                      <a:pt x="632" y="80"/>
                    </a:lnTo>
                    <a:lnTo>
                      <a:pt x="605" y="93"/>
                    </a:lnTo>
                    <a:lnTo>
                      <a:pt x="572" y="113"/>
                    </a:lnTo>
                    <a:lnTo>
                      <a:pt x="552" y="166"/>
                    </a:lnTo>
                    <a:lnTo>
                      <a:pt x="532" y="186"/>
                    </a:lnTo>
                    <a:lnTo>
                      <a:pt x="539" y="232"/>
                    </a:lnTo>
                    <a:lnTo>
                      <a:pt x="499" y="253"/>
                    </a:lnTo>
                    <a:lnTo>
                      <a:pt x="446" y="279"/>
                    </a:lnTo>
                    <a:lnTo>
                      <a:pt x="432" y="326"/>
                    </a:lnTo>
                    <a:lnTo>
                      <a:pt x="425" y="332"/>
                    </a:lnTo>
                    <a:lnTo>
                      <a:pt x="399" y="313"/>
                    </a:lnTo>
                    <a:lnTo>
                      <a:pt x="372" y="332"/>
                    </a:lnTo>
                    <a:lnTo>
                      <a:pt x="339" y="346"/>
                    </a:lnTo>
                    <a:lnTo>
                      <a:pt x="286" y="346"/>
                    </a:lnTo>
                    <a:lnTo>
                      <a:pt x="239" y="352"/>
                    </a:lnTo>
                    <a:lnTo>
                      <a:pt x="200" y="392"/>
                    </a:lnTo>
                    <a:lnTo>
                      <a:pt x="160" y="419"/>
                    </a:lnTo>
                    <a:lnTo>
                      <a:pt x="133" y="419"/>
                    </a:lnTo>
                    <a:lnTo>
                      <a:pt x="119" y="405"/>
                    </a:lnTo>
                    <a:lnTo>
                      <a:pt x="119" y="446"/>
                    </a:lnTo>
                    <a:lnTo>
                      <a:pt x="80" y="465"/>
                    </a:lnTo>
                    <a:lnTo>
                      <a:pt x="60" y="459"/>
                    </a:lnTo>
                    <a:lnTo>
                      <a:pt x="33" y="459"/>
                    </a:lnTo>
                    <a:lnTo>
                      <a:pt x="13" y="478"/>
                    </a:lnTo>
                    <a:lnTo>
                      <a:pt x="0" y="552"/>
                    </a:lnTo>
                    <a:lnTo>
                      <a:pt x="87" y="605"/>
                    </a:lnTo>
                    <a:lnTo>
                      <a:pt x="119" y="605"/>
                    </a:lnTo>
                    <a:lnTo>
                      <a:pt x="153" y="579"/>
                    </a:lnTo>
                    <a:lnTo>
                      <a:pt x="186" y="572"/>
                    </a:lnTo>
                    <a:lnTo>
                      <a:pt x="226" y="572"/>
                    </a:lnTo>
                    <a:lnTo>
                      <a:pt x="273" y="592"/>
                    </a:lnTo>
                    <a:lnTo>
                      <a:pt x="299" y="612"/>
                    </a:lnTo>
                    <a:lnTo>
                      <a:pt x="333" y="632"/>
                    </a:lnTo>
                    <a:lnTo>
                      <a:pt x="359" y="645"/>
                    </a:lnTo>
                    <a:lnTo>
                      <a:pt x="379" y="652"/>
                    </a:lnTo>
                    <a:lnTo>
                      <a:pt x="366" y="679"/>
                    </a:lnTo>
                    <a:lnTo>
                      <a:pt x="320" y="705"/>
                    </a:lnTo>
                    <a:lnTo>
                      <a:pt x="312" y="718"/>
                    </a:lnTo>
                    <a:lnTo>
                      <a:pt x="286" y="745"/>
                    </a:lnTo>
                    <a:lnTo>
                      <a:pt x="266" y="784"/>
                    </a:lnTo>
                    <a:lnTo>
                      <a:pt x="239" y="818"/>
                    </a:lnTo>
                    <a:lnTo>
                      <a:pt x="239" y="825"/>
                    </a:lnTo>
                    <a:lnTo>
                      <a:pt x="233" y="872"/>
                    </a:lnTo>
                    <a:lnTo>
                      <a:pt x="226" y="891"/>
                    </a:lnTo>
                    <a:lnTo>
                      <a:pt x="200" y="911"/>
                    </a:lnTo>
                    <a:lnTo>
                      <a:pt x="220" y="938"/>
                    </a:lnTo>
                    <a:lnTo>
                      <a:pt x="239" y="985"/>
                    </a:lnTo>
                    <a:lnTo>
                      <a:pt x="252" y="971"/>
                    </a:lnTo>
                    <a:lnTo>
                      <a:pt x="286" y="958"/>
                    </a:lnTo>
                    <a:lnTo>
                      <a:pt x="320" y="964"/>
                    </a:lnTo>
                    <a:lnTo>
                      <a:pt x="312" y="985"/>
                    </a:lnTo>
                    <a:lnTo>
                      <a:pt x="306" y="1004"/>
                    </a:lnTo>
                    <a:lnTo>
                      <a:pt x="312" y="1071"/>
                    </a:lnTo>
                    <a:lnTo>
                      <a:pt x="333" y="1077"/>
                    </a:lnTo>
                    <a:lnTo>
                      <a:pt x="352" y="1084"/>
                    </a:lnTo>
                    <a:lnTo>
                      <a:pt x="339" y="1098"/>
                    </a:lnTo>
                    <a:lnTo>
                      <a:pt x="346" y="1137"/>
                    </a:lnTo>
                    <a:lnTo>
                      <a:pt x="333" y="1164"/>
                    </a:lnTo>
                    <a:lnTo>
                      <a:pt x="286" y="1164"/>
                    </a:lnTo>
                    <a:lnTo>
                      <a:pt x="260" y="1144"/>
                    </a:lnTo>
                    <a:lnTo>
                      <a:pt x="239" y="1164"/>
                    </a:lnTo>
                    <a:lnTo>
                      <a:pt x="233" y="1191"/>
                    </a:lnTo>
                    <a:lnTo>
                      <a:pt x="213" y="1210"/>
                    </a:lnTo>
                    <a:lnTo>
                      <a:pt x="160" y="1218"/>
                    </a:lnTo>
                    <a:lnTo>
                      <a:pt x="153" y="1204"/>
                    </a:lnTo>
                    <a:lnTo>
                      <a:pt x="126" y="1178"/>
                    </a:lnTo>
                    <a:lnTo>
                      <a:pt x="153" y="1131"/>
                    </a:lnTo>
                    <a:lnTo>
                      <a:pt x="147" y="1118"/>
                    </a:lnTo>
                    <a:lnTo>
                      <a:pt x="133" y="1091"/>
                    </a:lnTo>
                    <a:lnTo>
                      <a:pt x="166" y="1077"/>
                    </a:lnTo>
                    <a:lnTo>
                      <a:pt x="100" y="1077"/>
                    </a:lnTo>
                    <a:lnTo>
                      <a:pt x="53" y="1064"/>
                    </a:lnTo>
                    <a:lnTo>
                      <a:pt x="27" y="1058"/>
                    </a:lnTo>
                    <a:lnTo>
                      <a:pt x="27" y="1144"/>
                    </a:lnTo>
                    <a:lnTo>
                      <a:pt x="73" y="1137"/>
                    </a:lnTo>
                    <a:lnTo>
                      <a:pt x="113" y="1137"/>
                    </a:lnTo>
                    <a:lnTo>
                      <a:pt x="106" y="1158"/>
                    </a:lnTo>
                    <a:lnTo>
                      <a:pt x="113" y="1178"/>
                    </a:lnTo>
                    <a:lnTo>
                      <a:pt x="147" y="1244"/>
                    </a:lnTo>
                    <a:lnTo>
                      <a:pt x="153" y="1257"/>
                    </a:lnTo>
                    <a:lnTo>
                      <a:pt x="153" y="1277"/>
                    </a:lnTo>
                    <a:lnTo>
                      <a:pt x="226" y="1264"/>
                    </a:lnTo>
                    <a:lnTo>
                      <a:pt x="252" y="1284"/>
                    </a:lnTo>
                    <a:lnTo>
                      <a:pt x="273" y="1310"/>
                    </a:lnTo>
                    <a:lnTo>
                      <a:pt x="299" y="1304"/>
                    </a:lnTo>
                    <a:lnTo>
                      <a:pt x="312" y="1317"/>
                    </a:lnTo>
                    <a:lnTo>
                      <a:pt x="333" y="1337"/>
                    </a:lnTo>
                    <a:lnTo>
                      <a:pt x="339" y="1344"/>
                    </a:lnTo>
                    <a:lnTo>
                      <a:pt x="346" y="1337"/>
                    </a:lnTo>
                    <a:lnTo>
                      <a:pt x="372" y="1323"/>
                    </a:lnTo>
                    <a:lnTo>
                      <a:pt x="372" y="1310"/>
                    </a:lnTo>
                    <a:lnTo>
                      <a:pt x="419" y="1317"/>
                    </a:lnTo>
                    <a:lnTo>
                      <a:pt x="446" y="1304"/>
                    </a:lnTo>
                    <a:lnTo>
                      <a:pt x="466" y="1323"/>
                    </a:lnTo>
                    <a:lnTo>
                      <a:pt x="466" y="1364"/>
                    </a:lnTo>
                    <a:lnTo>
                      <a:pt x="472" y="1370"/>
                    </a:lnTo>
                    <a:lnTo>
                      <a:pt x="472" y="1383"/>
                    </a:lnTo>
                    <a:lnTo>
                      <a:pt x="479" y="1397"/>
                    </a:lnTo>
                    <a:lnTo>
                      <a:pt x="526" y="1430"/>
                    </a:lnTo>
                    <a:lnTo>
                      <a:pt x="552" y="1443"/>
                    </a:lnTo>
                    <a:lnTo>
                      <a:pt x="592" y="1404"/>
                    </a:lnTo>
                    <a:lnTo>
                      <a:pt x="619" y="1364"/>
                    </a:lnTo>
                    <a:lnTo>
                      <a:pt x="672" y="1344"/>
                    </a:lnTo>
                    <a:lnTo>
                      <a:pt x="752" y="1351"/>
                    </a:lnTo>
                    <a:lnTo>
                      <a:pt x="759" y="1364"/>
                    </a:lnTo>
                    <a:lnTo>
                      <a:pt x="759" y="1390"/>
                    </a:lnTo>
                    <a:lnTo>
                      <a:pt x="778" y="1390"/>
                    </a:lnTo>
                    <a:lnTo>
                      <a:pt x="805" y="1390"/>
                    </a:lnTo>
                    <a:lnTo>
                      <a:pt x="812" y="1370"/>
                    </a:lnTo>
                    <a:lnTo>
                      <a:pt x="825" y="1383"/>
                    </a:lnTo>
                    <a:lnTo>
                      <a:pt x="838" y="1377"/>
                    </a:lnTo>
                    <a:lnTo>
                      <a:pt x="832" y="1351"/>
                    </a:lnTo>
                    <a:lnTo>
                      <a:pt x="838" y="1330"/>
                    </a:lnTo>
                    <a:lnTo>
                      <a:pt x="845" y="1323"/>
                    </a:lnTo>
                    <a:lnTo>
                      <a:pt x="932" y="1310"/>
                    </a:lnTo>
                    <a:lnTo>
                      <a:pt x="945" y="1337"/>
                    </a:lnTo>
                    <a:lnTo>
                      <a:pt x="992" y="1330"/>
                    </a:lnTo>
                    <a:lnTo>
                      <a:pt x="1011" y="1317"/>
                    </a:lnTo>
                    <a:lnTo>
                      <a:pt x="1031" y="1304"/>
                    </a:lnTo>
                    <a:lnTo>
                      <a:pt x="1044" y="1317"/>
                    </a:lnTo>
                    <a:lnTo>
                      <a:pt x="1071" y="1323"/>
                    </a:lnTo>
                    <a:lnTo>
                      <a:pt x="1091" y="1323"/>
                    </a:lnTo>
                    <a:lnTo>
                      <a:pt x="1118" y="1284"/>
                    </a:lnTo>
                    <a:lnTo>
                      <a:pt x="1111" y="1277"/>
                    </a:lnTo>
                    <a:lnTo>
                      <a:pt x="1097" y="1291"/>
                    </a:lnTo>
                    <a:lnTo>
                      <a:pt x="1078" y="1284"/>
                    </a:lnTo>
                    <a:lnTo>
                      <a:pt x="1084" y="1270"/>
                    </a:lnTo>
                    <a:lnTo>
                      <a:pt x="1097" y="1257"/>
                    </a:lnTo>
                    <a:lnTo>
                      <a:pt x="1078" y="1257"/>
                    </a:lnTo>
                    <a:lnTo>
                      <a:pt x="1071" y="1244"/>
                    </a:lnTo>
                    <a:lnTo>
                      <a:pt x="1037" y="1224"/>
                    </a:lnTo>
                    <a:lnTo>
                      <a:pt x="1018" y="1218"/>
                    </a:lnTo>
                    <a:lnTo>
                      <a:pt x="1065" y="1218"/>
                    </a:lnTo>
                    <a:lnTo>
                      <a:pt x="1091" y="1224"/>
                    </a:lnTo>
                    <a:lnTo>
                      <a:pt x="1111" y="1218"/>
                    </a:lnTo>
                    <a:lnTo>
                      <a:pt x="1138" y="1231"/>
                    </a:lnTo>
                    <a:lnTo>
                      <a:pt x="1157" y="1250"/>
                    </a:lnTo>
                    <a:lnTo>
                      <a:pt x="1191" y="1231"/>
                    </a:lnTo>
                    <a:lnTo>
                      <a:pt x="1217" y="1231"/>
                    </a:lnTo>
                    <a:lnTo>
                      <a:pt x="1231" y="1224"/>
                    </a:lnTo>
                    <a:lnTo>
                      <a:pt x="1257" y="1210"/>
                    </a:lnTo>
                    <a:lnTo>
                      <a:pt x="1284" y="1204"/>
                    </a:lnTo>
                    <a:lnTo>
                      <a:pt x="1330" y="1191"/>
                    </a:lnTo>
                    <a:lnTo>
                      <a:pt x="1337" y="1191"/>
                    </a:lnTo>
                    <a:lnTo>
                      <a:pt x="1337" y="1118"/>
                    </a:lnTo>
                    <a:lnTo>
                      <a:pt x="1298" y="1084"/>
                    </a:lnTo>
                    <a:lnTo>
                      <a:pt x="1291" y="1051"/>
                    </a:lnTo>
                    <a:lnTo>
                      <a:pt x="1264" y="1031"/>
                    </a:lnTo>
                    <a:lnTo>
                      <a:pt x="1244" y="1011"/>
                    </a:lnTo>
                    <a:lnTo>
                      <a:pt x="1311" y="1004"/>
                    </a:lnTo>
                    <a:lnTo>
                      <a:pt x="1344" y="991"/>
                    </a:lnTo>
                    <a:lnTo>
                      <a:pt x="1358" y="991"/>
                    </a:lnTo>
                    <a:lnTo>
                      <a:pt x="1384" y="931"/>
                    </a:lnTo>
                    <a:lnTo>
                      <a:pt x="1364" y="938"/>
                    </a:lnTo>
                    <a:lnTo>
                      <a:pt x="1330" y="944"/>
                    </a:lnTo>
                    <a:lnTo>
                      <a:pt x="1291" y="931"/>
                    </a:lnTo>
                    <a:lnTo>
                      <a:pt x="1284" y="898"/>
                    </a:lnTo>
                    <a:lnTo>
                      <a:pt x="1284" y="878"/>
                    </a:lnTo>
                    <a:lnTo>
                      <a:pt x="1304" y="865"/>
                    </a:lnTo>
                    <a:lnTo>
                      <a:pt x="1337" y="858"/>
                    </a:lnTo>
                    <a:lnTo>
                      <a:pt x="1384" y="838"/>
                    </a:lnTo>
                    <a:lnTo>
                      <a:pt x="1410" y="825"/>
                    </a:lnTo>
                    <a:lnTo>
                      <a:pt x="1410" y="818"/>
                    </a:lnTo>
                    <a:lnTo>
                      <a:pt x="1397" y="784"/>
                    </a:lnTo>
                    <a:lnTo>
                      <a:pt x="1390" y="771"/>
                    </a:lnTo>
                    <a:lnTo>
                      <a:pt x="1431" y="745"/>
                    </a:lnTo>
                    <a:lnTo>
                      <a:pt x="1490" y="725"/>
                    </a:lnTo>
                    <a:lnTo>
                      <a:pt x="1490" y="698"/>
                    </a:lnTo>
                    <a:lnTo>
                      <a:pt x="1517" y="679"/>
                    </a:lnTo>
                    <a:lnTo>
                      <a:pt x="1550" y="685"/>
                    </a:lnTo>
                    <a:lnTo>
                      <a:pt x="1563" y="692"/>
                    </a:lnTo>
                    <a:lnTo>
                      <a:pt x="1570" y="672"/>
                    </a:lnTo>
                    <a:lnTo>
                      <a:pt x="1630" y="705"/>
                    </a:lnTo>
                    <a:lnTo>
                      <a:pt x="1643" y="692"/>
                    </a:lnTo>
                    <a:lnTo>
                      <a:pt x="1677" y="711"/>
                    </a:lnTo>
                    <a:lnTo>
                      <a:pt x="1750" y="672"/>
                    </a:lnTo>
                    <a:lnTo>
                      <a:pt x="1737" y="612"/>
                    </a:lnTo>
                    <a:lnTo>
                      <a:pt x="1783" y="619"/>
                    </a:lnTo>
                    <a:lnTo>
                      <a:pt x="1816" y="605"/>
                    </a:lnTo>
                    <a:lnTo>
                      <a:pt x="1816" y="679"/>
                    </a:lnTo>
                    <a:lnTo>
                      <a:pt x="1829" y="698"/>
                    </a:lnTo>
                    <a:lnTo>
                      <a:pt x="1896" y="711"/>
                    </a:lnTo>
                    <a:lnTo>
                      <a:pt x="1923" y="711"/>
                    </a:lnTo>
                    <a:lnTo>
                      <a:pt x="1949" y="698"/>
                    </a:lnTo>
                    <a:lnTo>
                      <a:pt x="1989" y="685"/>
                    </a:lnTo>
                    <a:lnTo>
                      <a:pt x="1956" y="665"/>
                    </a:lnTo>
                    <a:lnTo>
                      <a:pt x="1876" y="658"/>
                    </a:lnTo>
                    <a:lnTo>
                      <a:pt x="1896" y="592"/>
                    </a:lnTo>
                    <a:lnTo>
                      <a:pt x="1883" y="538"/>
                    </a:lnTo>
                    <a:lnTo>
                      <a:pt x="1869" y="512"/>
                    </a:lnTo>
                    <a:lnTo>
                      <a:pt x="1883" y="472"/>
                    </a:lnTo>
                    <a:lnTo>
                      <a:pt x="1836" y="446"/>
                    </a:lnTo>
                    <a:lnTo>
                      <a:pt x="1776" y="433"/>
                    </a:lnTo>
                    <a:lnTo>
                      <a:pt x="1750" y="439"/>
                    </a:lnTo>
                    <a:lnTo>
                      <a:pt x="1737" y="433"/>
                    </a:lnTo>
                    <a:lnTo>
                      <a:pt x="1717" y="399"/>
                    </a:lnTo>
                    <a:lnTo>
                      <a:pt x="1696" y="359"/>
                    </a:lnTo>
                    <a:lnTo>
                      <a:pt x="1664" y="339"/>
                    </a:lnTo>
                    <a:lnTo>
                      <a:pt x="1650" y="306"/>
                    </a:lnTo>
                    <a:lnTo>
                      <a:pt x="1610" y="299"/>
                    </a:lnTo>
                    <a:lnTo>
                      <a:pt x="1583" y="266"/>
                    </a:lnTo>
                    <a:lnTo>
                      <a:pt x="1583" y="206"/>
                    </a:lnTo>
                    <a:lnTo>
                      <a:pt x="1484" y="200"/>
                    </a:lnTo>
                    <a:lnTo>
                      <a:pt x="1437" y="172"/>
                    </a:lnTo>
                    <a:lnTo>
                      <a:pt x="1397" y="166"/>
                    </a:lnTo>
                    <a:lnTo>
                      <a:pt x="1337" y="153"/>
                    </a:lnTo>
                    <a:lnTo>
                      <a:pt x="1298" y="127"/>
                    </a:lnTo>
                    <a:lnTo>
                      <a:pt x="1291" y="99"/>
                    </a:lnTo>
                    <a:lnTo>
                      <a:pt x="1284" y="93"/>
                    </a:lnTo>
                    <a:lnTo>
                      <a:pt x="1238" y="93"/>
                    </a:lnTo>
                    <a:lnTo>
                      <a:pt x="1204" y="67"/>
                    </a:lnTo>
                    <a:lnTo>
                      <a:pt x="1178" y="40"/>
                    </a:lnTo>
                    <a:lnTo>
                      <a:pt x="1131" y="67"/>
                    </a:lnTo>
                    <a:lnTo>
                      <a:pt x="1084" y="40"/>
                    </a:lnTo>
                    <a:lnTo>
                      <a:pt x="1052" y="13"/>
                    </a:lnTo>
                    <a:lnTo>
                      <a:pt x="1011" y="0"/>
                    </a:lnTo>
                    <a:lnTo>
                      <a:pt x="985" y="0"/>
                    </a:lnTo>
                    <a:close/>
                    <a:moveTo>
                      <a:pt x="200" y="1357"/>
                    </a:moveTo>
                    <a:lnTo>
                      <a:pt x="206" y="1364"/>
                    </a:lnTo>
                    <a:lnTo>
                      <a:pt x="200" y="1377"/>
                    </a:lnTo>
                    <a:lnTo>
                      <a:pt x="193" y="1383"/>
                    </a:lnTo>
                    <a:lnTo>
                      <a:pt x="147" y="1390"/>
                    </a:lnTo>
                    <a:lnTo>
                      <a:pt x="147" y="1404"/>
                    </a:lnTo>
                    <a:lnTo>
                      <a:pt x="147" y="1411"/>
                    </a:lnTo>
                    <a:lnTo>
                      <a:pt x="160" y="1450"/>
                    </a:lnTo>
                    <a:lnTo>
                      <a:pt x="160" y="1464"/>
                    </a:lnTo>
                    <a:lnTo>
                      <a:pt x="166" y="1470"/>
                    </a:lnTo>
                    <a:lnTo>
                      <a:pt x="186" y="1464"/>
                    </a:lnTo>
                    <a:lnTo>
                      <a:pt x="193" y="1457"/>
                    </a:lnTo>
                    <a:lnTo>
                      <a:pt x="200" y="1437"/>
                    </a:lnTo>
                    <a:lnTo>
                      <a:pt x="200" y="1404"/>
                    </a:lnTo>
                    <a:lnTo>
                      <a:pt x="239" y="1383"/>
                    </a:lnTo>
                    <a:lnTo>
                      <a:pt x="239" y="1377"/>
                    </a:lnTo>
                    <a:lnTo>
                      <a:pt x="220" y="1364"/>
                    </a:lnTo>
                    <a:lnTo>
                      <a:pt x="200" y="135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3" name="PLA_D'URGELL">
                <a:extLst>
                  <a:ext uri="{FF2B5EF4-FFF2-40B4-BE49-F238E27FC236}">
                    <a16:creationId xmlns:a16="http://schemas.microsoft.com/office/drawing/2014/main" id="{68A61E4D-7EBC-4322-A872-8B84F671F7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073598" y="4427036"/>
                <a:ext cx="341966" cy="231922"/>
              </a:xfrm>
              <a:custGeom>
                <a:avLst/>
                <a:gdLst>
                  <a:gd name="T0" fmla="*/ 107160144 w 1251"/>
                  <a:gd name="T1" fmla="*/ 19841716 h 845"/>
                  <a:gd name="T2" fmla="*/ 85544501 w 1251"/>
                  <a:gd name="T3" fmla="*/ 32175246 h 845"/>
                  <a:gd name="T4" fmla="*/ 62778580 w 1251"/>
                  <a:gd name="T5" fmla="*/ 44777378 h 845"/>
                  <a:gd name="T6" fmla="*/ 36793088 w 1251"/>
                  <a:gd name="T7" fmla="*/ 48262873 h 845"/>
                  <a:gd name="T8" fmla="*/ 28974841 w 1251"/>
                  <a:gd name="T9" fmla="*/ 71590092 h 845"/>
                  <a:gd name="T10" fmla="*/ 10577820 w 1251"/>
                  <a:gd name="T11" fmla="*/ 91163725 h 845"/>
                  <a:gd name="T12" fmla="*/ 6208929 w 1251"/>
                  <a:gd name="T13" fmla="*/ 103765330 h 845"/>
                  <a:gd name="T14" fmla="*/ 0 w 1251"/>
                  <a:gd name="T15" fmla="*/ 124947413 h 845"/>
                  <a:gd name="T16" fmla="*/ 22995678 w 1251"/>
                  <a:gd name="T17" fmla="*/ 169724807 h 845"/>
                  <a:gd name="T18" fmla="*/ 7588477 w 1251"/>
                  <a:gd name="T19" fmla="*/ 183935900 h 845"/>
                  <a:gd name="T20" fmla="*/ 0 w 1251"/>
                  <a:gd name="T21" fmla="*/ 205386059 h 845"/>
                  <a:gd name="T22" fmla="*/ 24375706 w 1251"/>
                  <a:gd name="T23" fmla="*/ 216111138 h 845"/>
                  <a:gd name="T24" fmla="*/ 36793088 w 1251"/>
                  <a:gd name="T25" fmla="*/ 216111138 h 845"/>
                  <a:gd name="T26" fmla="*/ 44151799 w 1251"/>
                  <a:gd name="T27" fmla="*/ 212357568 h 845"/>
                  <a:gd name="T28" fmla="*/ 70367071 w 1251"/>
                  <a:gd name="T29" fmla="*/ 203509014 h 845"/>
                  <a:gd name="T30" fmla="*/ 80945367 w 1251"/>
                  <a:gd name="T31" fmla="*/ 205386059 h 845"/>
                  <a:gd name="T32" fmla="*/ 93362742 w 1251"/>
                  <a:gd name="T33" fmla="*/ 201900564 h 845"/>
                  <a:gd name="T34" fmla="*/ 99341904 w 1251"/>
                  <a:gd name="T35" fmla="*/ 198414550 h 845"/>
                  <a:gd name="T36" fmla="*/ 116128648 w 1251"/>
                  <a:gd name="T37" fmla="*/ 190906891 h 845"/>
                  <a:gd name="T38" fmla="*/ 148322617 w 1251"/>
                  <a:gd name="T39" fmla="*/ 183935900 h 845"/>
                  <a:gd name="T40" fmla="*/ 166719154 w 1251"/>
                  <a:gd name="T41" fmla="*/ 189298440 h 845"/>
                  <a:gd name="T42" fmla="*/ 188335276 w 1251"/>
                  <a:gd name="T43" fmla="*/ 180181811 h 845"/>
                  <a:gd name="T44" fmla="*/ 186725483 w 1251"/>
                  <a:gd name="T45" fmla="*/ 162485742 h 845"/>
                  <a:gd name="T46" fmla="*/ 186725483 w 1251"/>
                  <a:gd name="T47" fmla="*/ 146398123 h 845"/>
                  <a:gd name="T48" fmla="*/ 188335276 w 1251"/>
                  <a:gd name="T49" fmla="*/ 135941119 h 845"/>
                  <a:gd name="T50" fmla="*/ 197303780 w 1251"/>
                  <a:gd name="T51" fmla="*/ 124947413 h 845"/>
                  <a:gd name="T52" fmla="*/ 209491389 w 1251"/>
                  <a:gd name="T53" fmla="*/ 108859794 h 845"/>
                  <a:gd name="T54" fmla="*/ 214090523 w 1251"/>
                  <a:gd name="T55" fmla="*/ 78561601 h 845"/>
                  <a:gd name="T56" fmla="*/ 229497719 w 1251"/>
                  <a:gd name="T57" fmla="*/ 82047096 h 845"/>
                  <a:gd name="T58" fmla="*/ 235476881 w 1251"/>
                  <a:gd name="T59" fmla="*/ 76952632 h 845"/>
                  <a:gd name="T60" fmla="*/ 237086674 w 1251"/>
                  <a:gd name="T61" fmla="*/ 64350492 h 845"/>
                  <a:gd name="T62" fmla="*/ 220299450 w 1251"/>
                  <a:gd name="T63" fmla="*/ 58987952 h 845"/>
                  <a:gd name="T64" fmla="*/ 232487060 w 1251"/>
                  <a:gd name="T65" fmla="*/ 37805869 h 845"/>
                  <a:gd name="T66" fmla="*/ 209491389 w 1251"/>
                  <a:gd name="T67" fmla="*/ 53893488 h 845"/>
                  <a:gd name="T68" fmla="*/ 191324617 w 1251"/>
                  <a:gd name="T69" fmla="*/ 42900333 h 845"/>
                  <a:gd name="T70" fmla="*/ 171318767 w 1251"/>
                  <a:gd name="T71" fmla="*/ 48262873 h 845"/>
                  <a:gd name="T72" fmla="*/ 145333276 w 1251"/>
                  <a:gd name="T73" fmla="*/ 26812706 h 845"/>
                  <a:gd name="T74" fmla="*/ 128316287 w 1251"/>
                  <a:gd name="T75" fmla="*/ 0 h 845"/>
                  <a:gd name="T76" fmla="*/ 286067417 w 1251"/>
                  <a:gd name="T77" fmla="*/ 46386347 h 845"/>
                  <a:gd name="T78" fmla="*/ 252263685 w 1251"/>
                  <a:gd name="T79" fmla="*/ 73467137 h 845"/>
                  <a:gd name="T80" fmla="*/ 269050429 w 1251"/>
                  <a:gd name="T81" fmla="*/ 68104597 h 845"/>
                  <a:gd name="T82" fmla="*/ 65767937 w 1251"/>
                  <a:gd name="T83" fmla="*/ 150151693 h 845"/>
                  <a:gd name="T84" fmla="*/ 53580312 w 1251"/>
                  <a:gd name="T85" fmla="*/ 178573361 h 845"/>
                  <a:gd name="T86" fmla="*/ 27365048 w 1251"/>
                  <a:gd name="T87" fmla="*/ 180181811 h 8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51"/>
                  <a:gd name="T133" fmla="*/ 0 h 845"/>
                  <a:gd name="T134" fmla="*/ 1251 w 1251"/>
                  <a:gd name="T135" fmla="*/ 845 h 84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51" h="845">
                    <a:moveTo>
                      <a:pt x="466" y="0"/>
                    </a:moveTo>
                    <a:lnTo>
                      <a:pt x="425" y="60"/>
                    </a:lnTo>
                    <a:lnTo>
                      <a:pt x="466" y="74"/>
                    </a:lnTo>
                    <a:lnTo>
                      <a:pt x="439" y="127"/>
                    </a:lnTo>
                    <a:lnTo>
                      <a:pt x="386" y="141"/>
                    </a:lnTo>
                    <a:lnTo>
                      <a:pt x="372" y="120"/>
                    </a:lnTo>
                    <a:lnTo>
                      <a:pt x="346" y="120"/>
                    </a:lnTo>
                    <a:lnTo>
                      <a:pt x="280" y="127"/>
                    </a:lnTo>
                    <a:lnTo>
                      <a:pt x="273" y="167"/>
                    </a:lnTo>
                    <a:lnTo>
                      <a:pt x="252" y="167"/>
                    </a:lnTo>
                    <a:lnTo>
                      <a:pt x="220" y="167"/>
                    </a:lnTo>
                    <a:lnTo>
                      <a:pt x="160" y="180"/>
                    </a:lnTo>
                    <a:lnTo>
                      <a:pt x="160" y="227"/>
                    </a:lnTo>
                    <a:lnTo>
                      <a:pt x="119" y="233"/>
                    </a:lnTo>
                    <a:lnTo>
                      <a:pt x="126" y="267"/>
                    </a:lnTo>
                    <a:lnTo>
                      <a:pt x="119" y="293"/>
                    </a:lnTo>
                    <a:lnTo>
                      <a:pt x="119" y="327"/>
                    </a:lnTo>
                    <a:lnTo>
                      <a:pt x="46" y="340"/>
                    </a:lnTo>
                    <a:lnTo>
                      <a:pt x="27" y="340"/>
                    </a:lnTo>
                    <a:lnTo>
                      <a:pt x="33" y="353"/>
                    </a:lnTo>
                    <a:lnTo>
                      <a:pt x="27" y="387"/>
                    </a:lnTo>
                    <a:lnTo>
                      <a:pt x="13" y="406"/>
                    </a:lnTo>
                    <a:lnTo>
                      <a:pt x="0" y="453"/>
                    </a:lnTo>
                    <a:lnTo>
                      <a:pt x="0" y="466"/>
                    </a:lnTo>
                    <a:lnTo>
                      <a:pt x="13" y="473"/>
                    </a:lnTo>
                    <a:lnTo>
                      <a:pt x="66" y="493"/>
                    </a:lnTo>
                    <a:lnTo>
                      <a:pt x="100" y="633"/>
                    </a:lnTo>
                    <a:lnTo>
                      <a:pt x="100" y="672"/>
                    </a:lnTo>
                    <a:lnTo>
                      <a:pt x="40" y="672"/>
                    </a:lnTo>
                    <a:lnTo>
                      <a:pt x="33" y="686"/>
                    </a:lnTo>
                    <a:lnTo>
                      <a:pt x="27" y="686"/>
                    </a:lnTo>
                    <a:lnTo>
                      <a:pt x="0" y="746"/>
                    </a:lnTo>
                    <a:lnTo>
                      <a:pt x="0" y="766"/>
                    </a:lnTo>
                    <a:lnTo>
                      <a:pt x="6" y="766"/>
                    </a:lnTo>
                    <a:lnTo>
                      <a:pt x="33" y="779"/>
                    </a:lnTo>
                    <a:lnTo>
                      <a:pt x="106" y="806"/>
                    </a:lnTo>
                    <a:lnTo>
                      <a:pt x="106" y="845"/>
                    </a:lnTo>
                    <a:lnTo>
                      <a:pt x="147" y="845"/>
                    </a:lnTo>
                    <a:lnTo>
                      <a:pt x="160" y="806"/>
                    </a:lnTo>
                    <a:lnTo>
                      <a:pt x="153" y="779"/>
                    </a:lnTo>
                    <a:lnTo>
                      <a:pt x="160" y="772"/>
                    </a:lnTo>
                    <a:lnTo>
                      <a:pt x="192" y="792"/>
                    </a:lnTo>
                    <a:lnTo>
                      <a:pt x="199" y="766"/>
                    </a:lnTo>
                    <a:lnTo>
                      <a:pt x="239" y="746"/>
                    </a:lnTo>
                    <a:lnTo>
                      <a:pt x="306" y="759"/>
                    </a:lnTo>
                    <a:lnTo>
                      <a:pt x="326" y="766"/>
                    </a:lnTo>
                    <a:lnTo>
                      <a:pt x="333" y="753"/>
                    </a:lnTo>
                    <a:lnTo>
                      <a:pt x="352" y="766"/>
                    </a:lnTo>
                    <a:lnTo>
                      <a:pt x="346" y="772"/>
                    </a:lnTo>
                    <a:lnTo>
                      <a:pt x="359" y="785"/>
                    </a:lnTo>
                    <a:lnTo>
                      <a:pt x="406" y="753"/>
                    </a:lnTo>
                    <a:lnTo>
                      <a:pt x="399" y="746"/>
                    </a:lnTo>
                    <a:lnTo>
                      <a:pt x="425" y="746"/>
                    </a:lnTo>
                    <a:lnTo>
                      <a:pt x="432" y="740"/>
                    </a:lnTo>
                    <a:lnTo>
                      <a:pt x="485" y="693"/>
                    </a:lnTo>
                    <a:lnTo>
                      <a:pt x="505" y="699"/>
                    </a:lnTo>
                    <a:lnTo>
                      <a:pt x="505" y="712"/>
                    </a:lnTo>
                    <a:lnTo>
                      <a:pt x="526" y="746"/>
                    </a:lnTo>
                    <a:lnTo>
                      <a:pt x="625" y="680"/>
                    </a:lnTo>
                    <a:lnTo>
                      <a:pt x="645" y="686"/>
                    </a:lnTo>
                    <a:lnTo>
                      <a:pt x="652" y="686"/>
                    </a:lnTo>
                    <a:lnTo>
                      <a:pt x="672" y="699"/>
                    </a:lnTo>
                    <a:lnTo>
                      <a:pt x="725" y="706"/>
                    </a:lnTo>
                    <a:lnTo>
                      <a:pt x="785" y="726"/>
                    </a:lnTo>
                    <a:lnTo>
                      <a:pt x="812" y="686"/>
                    </a:lnTo>
                    <a:lnTo>
                      <a:pt x="819" y="672"/>
                    </a:lnTo>
                    <a:lnTo>
                      <a:pt x="819" y="653"/>
                    </a:lnTo>
                    <a:lnTo>
                      <a:pt x="825" y="633"/>
                    </a:lnTo>
                    <a:lnTo>
                      <a:pt x="812" y="606"/>
                    </a:lnTo>
                    <a:lnTo>
                      <a:pt x="825" y="580"/>
                    </a:lnTo>
                    <a:lnTo>
                      <a:pt x="804" y="566"/>
                    </a:lnTo>
                    <a:lnTo>
                      <a:pt x="812" y="546"/>
                    </a:lnTo>
                    <a:lnTo>
                      <a:pt x="798" y="533"/>
                    </a:lnTo>
                    <a:lnTo>
                      <a:pt x="804" y="507"/>
                    </a:lnTo>
                    <a:lnTo>
                      <a:pt x="819" y="507"/>
                    </a:lnTo>
                    <a:lnTo>
                      <a:pt x="825" y="479"/>
                    </a:lnTo>
                    <a:lnTo>
                      <a:pt x="845" y="473"/>
                    </a:lnTo>
                    <a:lnTo>
                      <a:pt x="858" y="466"/>
                    </a:lnTo>
                    <a:lnTo>
                      <a:pt x="864" y="460"/>
                    </a:lnTo>
                    <a:lnTo>
                      <a:pt x="871" y="419"/>
                    </a:lnTo>
                    <a:lnTo>
                      <a:pt x="911" y="406"/>
                    </a:lnTo>
                    <a:lnTo>
                      <a:pt x="931" y="333"/>
                    </a:lnTo>
                    <a:lnTo>
                      <a:pt x="911" y="320"/>
                    </a:lnTo>
                    <a:lnTo>
                      <a:pt x="931" y="293"/>
                    </a:lnTo>
                    <a:lnTo>
                      <a:pt x="958" y="300"/>
                    </a:lnTo>
                    <a:lnTo>
                      <a:pt x="998" y="320"/>
                    </a:lnTo>
                    <a:lnTo>
                      <a:pt x="998" y="306"/>
                    </a:lnTo>
                    <a:lnTo>
                      <a:pt x="1005" y="300"/>
                    </a:lnTo>
                    <a:lnTo>
                      <a:pt x="1005" y="287"/>
                    </a:lnTo>
                    <a:lnTo>
                      <a:pt x="1024" y="287"/>
                    </a:lnTo>
                    <a:lnTo>
                      <a:pt x="1051" y="260"/>
                    </a:lnTo>
                    <a:lnTo>
                      <a:pt x="1044" y="247"/>
                    </a:lnTo>
                    <a:lnTo>
                      <a:pt x="1031" y="240"/>
                    </a:lnTo>
                    <a:lnTo>
                      <a:pt x="1005" y="227"/>
                    </a:lnTo>
                    <a:lnTo>
                      <a:pt x="978" y="214"/>
                    </a:lnTo>
                    <a:lnTo>
                      <a:pt x="958" y="220"/>
                    </a:lnTo>
                    <a:lnTo>
                      <a:pt x="945" y="247"/>
                    </a:lnTo>
                    <a:lnTo>
                      <a:pt x="911" y="233"/>
                    </a:lnTo>
                    <a:lnTo>
                      <a:pt x="1011" y="141"/>
                    </a:lnTo>
                    <a:lnTo>
                      <a:pt x="998" y="134"/>
                    </a:lnTo>
                    <a:lnTo>
                      <a:pt x="965" y="167"/>
                    </a:lnTo>
                    <a:lnTo>
                      <a:pt x="911" y="201"/>
                    </a:lnTo>
                    <a:lnTo>
                      <a:pt x="878" y="180"/>
                    </a:lnTo>
                    <a:lnTo>
                      <a:pt x="845" y="167"/>
                    </a:lnTo>
                    <a:lnTo>
                      <a:pt x="832" y="160"/>
                    </a:lnTo>
                    <a:lnTo>
                      <a:pt x="819" y="173"/>
                    </a:lnTo>
                    <a:lnTo>
                      <a:pt x="785" y="167"/>
                    </a:lnTo>
                    <a:lnTo>
                      <a:pt x="745" y="180"/>
                    </a:lnTo>
                    <a:lnTo>
                      <a:pt x="712" y="180"/>
                    </a:lnTo>
                    <a:lnTo>
                      <a:pt x="672" y="160"/>
                    </a:lnTo>
                    <a:lnTo>
                      <a:pt x="632" y="100"/>
                    </a:lnTo>
                    <a:lnTo>
                      <a:pt x="625" y="14"/>
                    </a:lnTo>
                    <a:lnTo>
                      <a:pt x="558" y="14"/>
                    </a:lnTo>
                    <a:lnTo>
                      <a:pt x="558" y="0"/>
                    </a:lnTo>
                    <a:lnTo>
                      <a:pt x="498" y="8"/>
                    </a:lnTo>
                    <a:lnTo>
                      <a:pt x="466" y="0"/>
                    </a:lnTo>
                    <a:close/>
                    <a:moveTo>
                      <a:pt x="1244" y="173"/>
                    </a:moveTo>
                    <a:lnTo>
                      <a:pt x="1191" y="194"/>
                    </a:lnTo>
                    <a:lnTo>
                      <a:pt x="1184" y="187"/>
                    </a:lnTo>
                    <a:lnTo>
                      <a:pt x="1097" y="274"/>
                    </a:lnTo>
                    <a:lnTo>
                      <a:pt x="1111" y="280"/>
                    </a:lnTo>
                    <a:lnTo>
                      <a:pt x="1125" y="274"/>
                    </a:lnTo>
                    <a:lnTo>
                      <a:pt x="1170" y="254"/>
                    </a:lnTo>
                    <a:lnTo>
                      <a:pt x="1251" y="187"/>
                    </a:lnTo>
                    <a:lnTo>
                      <a:pt x="1244" y="173"/>
                    </a:lnTo>
                    <a:close/>
                    <a:moveTo>
                      <a:pt x="286" y="560"/>
                    </a:moveTo>
                    <a:lnTo>
                      <a:pt x="280" y="586"/>
                    </a:lnTo>
                    <a:lnTo>
                      <a:pt x="252" y="633"/>
                    </a:lnTo>
                    <a:lnTo>
                      <a:pt x="233" y="666"/>
                    </a:lnTo>
                    <a:lnTo>
                      <a:pt x="166" y="706"/>
                    </a:lnTo>
                    <a:lnTo>
                      <a:pt x="147" y="693"/>
                    </a:lnTo>
                    <a:lnTo>
                      <a:pt x="119" y="672"/>
                    </a:lnTo>
                    <a:lnTo>
                      <a:pt x="173" y="580"/>
                    </a:lnTo>
                    <a:lnTo>
                      <a:pt x="286" y="56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4" name="MARESME">
                <a:extLst>
                  <a:ext uri="{FF2B5EF4-FFF2-40B4-BE49-F238E27FC236}">
                    <a16:creationId xmlns:a16="http://schemas.microsoft.com/office/drawing/2014/main" id="{A55A21F9-6A6B-4713-8551-14964FC72C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473731" y="4368195"/>
                <a:ext cx="493097" cy="337640"/>
              </a:xfrm>
              <a:custGeom>
                <a:avLst/>
                <a:gdLst>
                  <a:gd name="T0" fmla="*/ 331426984 w 1783"/>
                  <a:gd name="T1" fmla="*/ 30803998 h 1257"/>
                  <a:gd name="T2" fmla="*/ 303220587 w 1783"/>
                  <a:gd name="T3" fmla="*/ 63405241 h 1257"/>
                  <a:gd name="T4" fmla="*/ 286061558 w 1783"/>
                  <a:gd name="T5" fmla="*/ 78807252 h 1257"/>
                  <a:gd name="T6" fmla="*/ 264201625 w 1783"/>
                  <a:gd name="T7" fmla="*/ 95749599 h 1257"/>
                  <a:gd name="T8" fmla="*/ 232939337 w 1783"/>
                  <a:gd name="T9" fmla="*/ 109354855 h 1257"/>
                  <a:gd name="T10" fmla="*/ 226592873 w 1783"/>
                  <a:gd name="T11" fmla="*/ 128093940 h 1257"/>
                  <a:gd name="T12" fmla="*/ 207788285 w 1783"/>
                  <a:gd name="T13" fmla="*/ 136565399 h 1257"/>
                  <a:gd name="T14" fmla="*/ 195330646 w 1783"/>
                  <a:gd name="T15" fmla="*/ 138362137 h 1257"/>
                  <a:gd name="T16" fmla="*/ 181226962 w 1783"/>
                  <a:gd name="T17" fmla="*/ 129891186 h 1257"/>
                  <a:gd name="T18" fmla="*/ 161012588 w 1783"/>
                  <a:gd name="T19" fmla="*/ 133228308 h 1257"/>
                  <a:gd name="T20" fmla="*/ 145263830 w 1783"/>
                  <a:gd name="T21" fmla="*/ 129891186 h 1257"/>
                  <a:gd name="T22" fmla="*/ 134451265 w 1783"/>
                  <a:gd name="T23" fmla="*/ 135025047 h 1257"/>
                  <a:gd name="T24" fmla="*/ 117292205 w 1783"/>
                  <a:gd name="T25" fmla="*/ 155304484 h 1257"/>
                  <a:gd name="T26" fmla="*/ 101543447 w 1783"/>
                  <a:gd name="T27" fmla="*/ 169166127 h 1257"/>
                  <a:gd name="T28" fmla="*/ 71926779 w 1783"/>
                  <a:gd name="T29" fmla="*/ 213575880 h 1257"/>
                  <a:gd name="T30" fmla="*/ 70281220 w 1783"/>
                  <a:gd name="T31" fmla="*/ 228977875 h 1257"/>
                  <a:gd name="T32" fmla="*/ 65580316 w 1783"/>
                  <a:gd name="T33" fmla="*/ 245920222 h 1257"/>
                  <a:gd name="T34" fmla="*/ 48421272 w 1783"/>
                  <a:gd name="T35" fmla="*/ 262862568 h 1257"/>
                  <a:gd name="T36" fmla="*/ 15513473 w 1783"/>
                  <a:gd name="T37" fmla="*/ 273387185 h 1257"/>
                  <a:gd name="T38" fmla="*/ 4466104 w 1783"/>
                  <a:gd name="T39" fmla="*/ 286992441 h 1257"/>
                  <a:gd name="T40" fmla="*/ 23270212 w 1783"/>
                  <a:gd name="T41" fmla="*/ 319336782 h 1257"/>
                  <a:gd name="T42" fmla="*/ 35728345 w 1783"/>
                  <a:gd name="T43" fmla="*/ 312662601 h 1257"/>
                  <a:gd name="T44" fmla="*/ 48421272 w 1783"/>
                  <a:gd name="T45" fmla="*/ 305731526 h 1257"/>
                  <a:gd name="T46" fmla="*/ 51477102 w 1783"/>
                  <a:gd name="T47" fmla="*/ 309068616 h 1257"/>
                  <a:gd name="T48" fmla="*/ 63934756 w 1783"/>
                  <a:gd name="T49" fmla="*/ 300597697 h 1257"/>
                  <a:gd name="T50" fmla="*/ 78037955 w 1783"/>
                  <a:gd name="T51" fmla="*/ 297260606 h 1257"/>
                  <a:gd name="T52" fmla="*/ 87440249 w 1783"/>
                  <a:gd name="T53" fmla="*/ 293666622 h 1257"/>
                  <a:gd name="T54" fmla="*/ 95196984 w 1783"/>
                  <a:gd name="T55" fmla="*/ 288789179 h 1257"/>
                  <a:gd name="T56" fmla="*/ 100133176 w 1783"/>
                  <a:gd name="T57" fmla="*/ 286992441 h 1257"/>
                  <a:gd name="T58" fmla="*/ 109300182 w 1783"/>
                  <a:gd name="T59" fmla="*/ 281858104 h 1257"/>
                  <a:gd name="T60" fmla="*/ 118702476 w 1783"/>
                  <a:gd name="T61" fmla="*/ 274927536 h 1257"/>
                  <a:gd name="T62" fmla="*/ 126459211 w 1783"/>
                  <a:gd name="T63" fmla="*/ 270050094 h 1257"/>
                  <a:gd name="T64" fmla="*/ 135861536 w 1783"/>
                  <a:gd name="T65" fmla="*/ 259524970 h 1257"/>
                  <a:gd name="T66" fmla="*/ 149964734 w 1783"/>
                  <a:gd name="T67" fmla="*/ 249257312 h 1257"/>
                  <a:gd name="T68" fmla="*/ 157956757 w 1783"/>
                  <a:gd name="T69" fmla="*/ 242583131 h 1257"/>
                  <a:gd name="T70" fmla="*/ 161012588 w 1783"/>
                  <a:gd name="T71" fmla="*/ 239246041 h 1257"/>
                  <a:gd name="T72" fmla="*/ 167123763 w 1783"/>
                  <a:gd name="T73" fmla="*/ 232314966 h 1257"/>
                  <a:gd name="T74" fmla="*/ 182637719 w 1783"/>
                  <a:gd name="T75" fmla="*/ 223843539 h 1257"/>
                  <a:gd name="T76" fmla="*/ 196740917 w 1783"/>
                  <a:gd name="T77" fmla="*/ 218709710 h 1257"/>
                  <a:gd name="T78" fmla="*/ 201677110 w 1783"/>
                  <a:gd name="T79" fmla="*/ 213575880 h 1257"/>
                  <a:gd name="T80" fmla="*/ 206378014 w 1783"/>
                  <a:gd name="T81" fmla="*/ 213575880 h 1257"/>
                  <a:gd name="T82" fmla="*/ 210844116 w 1783"/>
                  <a:gd name="T83" fmla="*/ 210238790 h 1257"/>
                  <a:gd name="T84" fmla="*/ 237405439 w 1783"/>
                  <a:gd name="T85" fmla="*/ 193039549 h 1257"/>
                  <a:gd name="T86" fmla="*/ 247042535 w 1783"/>
                  <a:gd name="T87" fmla="*/ 189702459 h 1257"/>
                  <a:gd name="T88" fmla="*/ 245396976 w 1783"/>
                  <a:gd name="T89" fmla="*/ 196376639 h 1257"/>
                  <a:gd name="T90" fmla="*/ 256444890 w 1783"/>
                  <a:gd name="T91" fmla="*/ 186108474 h 1257"/>
                  <a:gd name="T92" fmla="*/ 303220587 w 1783"/>
                  <a:gd name="T93" fmla="*/ 162235559 h 1257"/>
                  <a:gd name="T94" fmla="*/ 368800873 w 1783"/>
                  <a:gd name="T95" fmla="*/ 133228308 h 1257"/>
                  <a:gd name="T96" fmla="*/ 393951439 w 1783"/>
                  <a:gd name="T97" fmla="*/ 117825774 h 1257"/>
                  <a:gd name="T98" fmla="*/ 419102491 w 1783"/>
                  <a:gd name="T99" fmla="*/ 109354855 h 1257"/>
                  <a:gd name="T100" fmla="*/ 412756027 w 1783"/>
                  <a:gd name="T101" fmla="*/ 64945593 h 1257"/>
                  <a:gd name="T102" fmla="*/ 419102491 w 1783"/>
                  <a:gd name="T103" fmla="*/ 10268170 h 1257"/>
                  <a:gd name="T104" fmla="*/ 93551910 w 1783"/>
                  <a:gd name="T105" fmla="*/ 290329531 h 1257"/>
                  <a:gd name="T106" fmla="*/ 92141639 w 1783"/>
                  <a:gd name="T107" fmla="*/ 293666622 h 12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83"/>
                  <a:gd name="T163" fmla="*/ 0 h 1257"/>
                  <a:gd name="T164" fmla="*/ 1783 w 1783"/>
                  <a:gd name="T165" fmla="*/ 1257 h 125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83" h="1257">
                    <a:moveTo>
                      <a:pt x="1603" y="0"/>
                    </a:moveTo>
                    <a:lnTo>
                      <a:pt x="1530" y="74"/>
                    </a:lnTo>
                    <a:lnTo>
                      <a:pt x="1423" y="134"/>
                    </a:lnTo>
                    <a:lnTo>
                      <a:pt x="1410" y="120"/>
                    </a:lnTo>
                    <a:lnTo>
                      <a:pt x="1370" y="100"/>
                    </a:lnTo>
                    <a:lnTo>
                      <a:pt x="1350" y="120"/>
                    </a:lnTo>
                    <a:lnTo>
                      <a:pt x="1330" y="140"/>
                    </a:lnTo>
                    <a:lnTo>
                      <a:pt x="1290" y="247"/>
                    </a:lnTo>
                    <a:lnTo>
                      <a:pt x="1244" y="239"/>
                    </a:lnTo>
                    <a:lnTo>
                      <a:pt x="1190" y="273"/>
                    </a:lnTo>
                    <a:lnTo>
                      <a:pt x="1211" y="299"/>
                    </a:lnTo>
                    <a:lnTo>
                      <a:pt x="1217" y="307"/>
                    </a:lnTo>
                    <a:lnTo>
                      <a:pt x="1184" y="333"/>
                    </a:lnTo>
                    <a:lnTo>
                      <a:pt x="1171" y="380"/>
                    </a:lnTo>
                    <a:lnTo>
                      <a:pt x="1164" y="380"/>
                    </a:lnTo>
                    <a:lnTo>
                      <a:pt x="1124" y="373"/>
                    </a:lnTo>
                    <a:lnTo>
                      <a:pt x="1057" y="386"/>
                    </a:lnTo>
                    <a:lnTo>
                      <a:pt x="1024" y="380"/>
                    </a:lnTo>
                    <a:lnTo>
                      <a:pt x="1004" y="399"/>
                    </a:lnTo>
                    <a:lnTo>
                      <a:pt x="991" y="426"/>
                    </a:lnTo>
                    <a:lnTo>
                      <a:pt x="978" y="459"/>
                    </a:lnTo>
                    <a:lnTo>
                      <a:pt x="964" y="466"/>
                    </a:lnTo>
                    <a:lnTo>
                      <a:pt x="971" y="479"/>
                    </a:lnTo>
                    <a:lnTo>
                      <a:pt x="964" y="499"/>
                    </a:lnTo>
                    <a:lnTo>
                      <a:pt x="951" y="513"/>
                    </a:lnTo>
                    <a:lnTo>
                      <a:pt x="924" y="526"/>
                    </a:lnTo>
                    <a:lnTo>
                      <a:pt x="911" y="526"/>
                    </a:lnTo>
                    <a:lnTo>
                      <a:pt x="884" y="532"/>
                    </a:lnTo>
                    <a:lnTo>
                      <a:pt x="865" y="532"/>
                    </a:lnTo>
                    <a:lnTo>
                      <a:pt x="851" y="539"/>
                    </a:lnTo>
                    <a:lnTo>
                      <a:pt x="844" y="539"/>
                    </a:lnTo>
                    <a:lnTo>
                      <a:pt x="831" y="539"/>
                    </a:lnTo>
                    <a:lnTo>
                      <a:pt x="805" y="506"/>
                    </a:lnTo>
                    <a:lnTo>
                      <a:pt x="811" y="499"/>
                    </a:lnTo>
                    <a:lnTo>
                      <a:pt x="792" y="513"/>
                    </a:lnTo>
                    <a:lnTo>
                      <a:pt x="771" y="506"/>
                    </a:lnTo>
                    <a:lnTo>
                      <a:pt x="732" y="506"/>
                    </a:lnTo>
                    <a:lnTo>
                      <a:pt x="711" y="513"/>
                    </a:lnTo>
                    <a:lnTo>
                      <a:pt x="704" y="506"/>
                    </a:lnTo>
                    <a:lnTo>
                      <a:pt x="685" y="519"/>
                    </a:lnTo>
                    <a:lnTo>
                      <a:pt x="678" y="506"/>
                    </a:lnTo>
                    <a:lnTo>
                      <a:pt x="658" y="506"/>
                    </a:lnTo>
                    <a:lnTo>
                      <a:pt x="631" y="513"/>
                    </a:lnTo>
                    <a:lnTo>
                      <a:pt x="618" y="506"/>
                    </a:lnTo>
                    <a:lnTo>
                      <a:pt x="598" y="506"/>
                    </a:lnTo>
                    <a:lnTo>
                      <a:pt x="591" y="513"/>
                    </a:lnTo>
                    <a:lnTo>
                      <a:pt x="578" y="526"/>
                    </a:lnTo>
                    <a:lnTo>
                      <a:pt x="572" y="526"/>
                    </a:lnTo>
                    <a:lnTo>
                      <a:pt x="538" y="579"/>
                    </a:lnTo>
                    <a:lnTo>
                      <a:pt x="518" y="599"/>
                    </a:lnTo>
                    <a:lnTo>
                      <a:pt x="512" y="605"/>
                    </a:lnTo>
                    <a:lnTo>
                      <a:pt x="499" y="605"/>
                    </a:lnTo>
                    <a:lnTo>
                      <a:pt x="471" y="639"/>
                    </a:lnTo>
                    <a:lnTo>
                      <a:pt x="458" y="639"/>
                    </a:lnTo>
                    <a:lnTo>
                      <a:pt x="458" y="652"/>
                    </a:lnTo>
                    <a:lnTo>
                      <a:pt x="432" y="659"/>
                    </a:lnTo>
                    <a:lnTo>
                      <a:pt x="372" y="752"/>
                    </a:lnTo>
                    <a:lnTo>
                      <a:pt x="319" y="812"/>
                    </a:lnTo>
                    <a:lnTo>
                      <a:pt x="306" y="805"/>
                    </a:lnTo>
                    <a:lnTo>
                      <a:pt x="306" y="832"/>
                    </a:lnTo>
                    <a:lnTo>
                      <a:pt x="306" y="865"/>
                    </a:lnTo>
                    <a:lnTo>
                      <a:pt x="299" y="865"/>
                    </a:lnTo>
                    <a:lnTo>
                      <a:pt x="292" y="885"/>
                    </a:lnTo>
                    <a:lnTo>
                      <a:pt x="299" y="892"/>
                    </a:lnTo>
                    <a:lnTo>
                      <a:pt x="272" y="912"/>
                    </a:lnTo>
                    <a:lnTo>
                      <a:pt x="239" y="938"/>
                    </a:lnTo>
                    <a:lnTo>
                      <a:pt x="252" y="951"/>
                    </a:lnTo>
                    <a:lnTo>
                      <a:pt x="279" y="958"/>
                    </a:lnTo>
                    <a:lnTo>
                      <a:pt x="279" y="979"/>
                    </a:lnTo>
                    <a:lnTo>
                      <a:pt x="259" y="1011"/>
                    </a:lnTo>
                    <a:lnTo>
                      <a:pt x="232" y="1005"/>
                    </a:lnTo>
                    <a:lnTo>
                      <a:pt x="206" y="1024"/>
                    </a:lnTo>
                    <a:lnTo>
                      <a:pt x="199" y="1024"/>
                    </a:lnTo>
                    <a:lnTo>
                      <a:pt x="120" y="1018"/>
                    </a:lnTo>
                    <a:lnTo>
                      <a:pt x="79" y="1038"/>
                    </a:lnTo>
                    <a:lnTo>
                      <a:pt x="66" y="1065"/>
                    </a:lnTo>
                    <a:lnTo>
                      <a:pt x="53" y="1065"/>
                    </a:lnTo>
                    <a:lnTo>
                      <a:pt x="53" y="1078"/>
                    </a:lnTo>
                    <a:lnTo>
                      <a:pt x="26" y="1105"/>
                    </a:lnTo>
                    <a:lnTo>
                      <a:pt x="19" y="1118"/>
                    </a:lnTo>
                    <a:lnTo>
                      <a:pt x="0" y="1131"/>
                    </a:lnTo>
                    <a:lnTo>
                      <a:pt x="46" y="1211"/>
                    </a:lnTo>
                    <a:lnTo>
                      <a:pt x="79" y="1257"/>
                    </a:lnTo>
                    <a:lnTo>
                      <a:pt x="99" y="1244"/>
                    </a:lnTo>
                    <a:lnTo>
                      <a:pt x="105" y="1244"/>
                    </a:lnTo>
                    <a:lnTo>
                      <a:pt x="112" y="1244"/>
                    </a:lnTo>
                    <a:lnTo>
                      <a:pt x="120" y="1238"/>
                    </a:lnTo>
                    <a:lnTo>
                      <a:pt x="152" y="1218"/>
                    </a:lnTo>
                    <a:lnTo>
                      <a:pt x="165" y="1211"/>
                    </a:lnTo>
                    <a:lnTo>
                      <a:pt x="172" y="1204"/>
                    </a:lnTo>
                    <a:lnTo>
                      <a:pt x="179" y="1204"/>
                    </a:lnTo>
                    <a:lnTo>
                      <a:pt x="206" y="1191"/>
                    </a:lnTo>
                    <a:lnTo>
                      <a:pt x="225" y="1191"/>
                    </a:lnTo>
                    <a:lnTo>
                      <a:pt x="219" y="1198"/>
                    </a:lnTo>
                    <a:lnTo>
                      <a:pt x="212" y="1204"/>
                    </a:lnTo>
                    <a:lnTo>
                      <a:pt x="219" y="1204"/>
                    </a:lnTo>
                    <a:lnTo>
                      <a:pt x="225" y="1198"/>
                    </a:lnTo>
                    <a:lnTo>
                      <a:pt x="246" y="1184"/>
                    </a:lnTo>
                    <a:lnTo>
                      <a:pt x="259" y="1178"/>
                    </a:lnTo>
                    <a:lnTo>
                      <a:pt x="272" y="1171"/>
                    </a:lnTo>
                    <a:lnTo>
                      <a:pt x="292" y="1171"/>
                    </a:lnTo>
                    <a:lnTo>
                      <a:pt x="306" y="1165"/>
                    </a:lnTo>
                    <a:lnTo>
                      <a:pt x="325" y="1158"/>
                    </a:lnTo>
                    <a:lnTo>
                      <a:pt x="332" y="1158"/>
                    </a:lnTo>
                    <a:lnTo>
                      <a:pt x="339" y="1158"/>
                    </a:lnTo>
                    <a:lnTo>
                      <a:pt x="352" y="1151"/>
                    </a:lnTo>
                    <a:lnTo>
                      <a:pt x="366" y="1144"/>
                    </a:lnTo>
                    <a:lnTo>
                      <a:pt x="372" y="1144"/>
                    </a:lnTo>
                    <a:lnTo>
                      <a:pt x="385" y="1138"/>
                    </a:lnTo>
                    <a:lnTo>
                      <a:pt x="392" y="1131"/>
                    </a:lnTo>
                    <a:lnTo>
                      <a:pt x="398" y="1125"/>
                    </a:lnTo>
                    <a:lnTo>
                      <a:pt x="405" y="1125"/>
                    </a:lnTo>
                    <a:lnTo>
                      <a:pt x="412" y="1131"/>
                    </a:lnTo>
                    <a:lnTo>
                      <a:pt x="419" y="1131"/>
                    </a:lnTo>
                    <a:lnTo>
                      <a:pt x="426" y="1125"/>
                    </a:lnTo>
                    <a:lnTo>
                      <a:pt x="426" y="1118"/>
                    </a:lnTo>
                    <a:lnTo>
                      <a:pt x="432" y="1118"/>
                    </a:lnTo>
                    <a:lnTo>
                      <a:pt x="439" y="1111"/>
                    </a:lnTo>
                    <a:lnTo>
                      <a:pt x="452" y="1105"/>
                    </a:lnTo>
                    <a:lnTo>
                      <a:pt x="465" y="1098"/>
                    </a:lnTo>
                    <a:lnTo>
                      <a:pt x="471" y="1091"/>
                    </a:lnTo>
                    <a:lnTo>
                      <a:pt x="492" y="1078"/>
                    </a:lnTo>
                    <a:lnTo>
                      <a:pt x="499" y="1078"/>
                    </a:lnTo>
                    <a:lnTo>
                      <a:pt x="505" y="1071"/>
                    </a:lnTo>
                    <a:lnTo>
                      <a:pt x="512" y="1071"/>
                    </a:lnTo>
                    <a:lnTo>
                      <a:pt x="525" y="1058"/>
                    </a:lnTo>
                    <a:lnTo>
                      <a:pt x="531" y="1058"/>
                    </a:lnTo>
                    <a:lnTo>
                      <a:pt x="538" y="1052"/>
                    </a:lnTo>
                    <a:lnTo>
                      <a:pt x="545" y="1045"/>
                    </a:lnTo>
                    <a:lnTo>
                      <a:pt x="558" y="1024"/>
                    </a:lnTo>
                    <a:lnTo>
                      <a:pt x="572" y="1018"/>
                    </a:lnTo>
                    <a:lnTo>
                      <a:pt x="578" y="1011"/>
                    </a:lnTo>
                    <a:lnTo>
                      <a:pt x="591" y="1005"/>
                    </a:lnTo>
                    <a:lnTo>
                      <a:pt x="598" y="998"/>
                    </a:lnTo>
                    <a:lnTo>
                      <a:pt x="605" y="998"/>
                    </a:lnTo>
                    <a:lnTo>
                      <a:pt x="638" y="971"/>
                    </a:lnTo>
                    <a:lnTo>
                      <a:pt x="645" y="965"/>
                    </a:lnTo>
                    <a:lnTo>
                      <a:pt x="658" y="958"/>
                    </a:lnTo>
                    <a:lnTo>
                      <a:pt x="665" y="958"/>
                    </a:lnTo>
                    <a:lnTo>
                      <a:pt x="672" y="945"/>
                    </a:lnTo>
                    <a:lnTo>
                      <a:pt x="672" y="951"/>
                    </a:lnTo>
                    <a:lnTo>
                      <a:pt x="678" y="951"/>
                    </a:lnTo>
                    <a:lnTo>
                      <a:pt x="678" y="945"/>
                    </a:lnTo>
                    <a:lnTo>
                      <a:pt x="685" y="932"/>
                    </a:lnTo>
                    <a:lnTo>
                      <a:pt x="691" y="925"/>
                    </a:lnTo>
                    <a:lnTo>
                      <a:pt x="704" y="919"/>
                    </a:lnTo>
                    <a:lnTo>
                      <a:pt x="711" y="912"/>
                    </a:lnTo>
                    <a:lnTo>
                      <a:pt x="711" y="905"/>
                    </a:lnTo>
                    <a:lnTo>
                      <a:pt x="725" y="898"/>
                    </a:lnTo>
                    <a:lnTo>
                      <a:pt x="738" y="885"/>
                    </a:lnTo>
                    <a:lnTo>
                      <a:pt x="751" y="885"/>
                    </a:lnTo>
                    <a:lnTo>
                      <a:pt x="777" y="872"/>
                    </a:lnTo>
                    <a:lnTo>
                      <a:pt x="811" y="865"/>
                    </a:lnTo>
                    <a:lnTo>
                      <a:pt x="818" y="859"/>
                    </a:lnTo>
                    <a:lnTo>
                      <a:pt x="831" y="859"/>
                    </a:lnTo>
                    <a:lnTo>
                      <a:pt x="837" y="852"/>
                    </a:lnTo>
                    <a:lnTo>
                      <a:pt x="844" y="852"/>
                    </a:lnTo>
                    <a:lnTo>
                      <a:pt x="844" y="845"/>
                    </a:lnTo>
                    <a:lnTo>
                      <a:pt x="851" y="845"/>
                    </a:lnTo>
                    <a:lnTo>
                      <a:pt x="858" y="832"/>
                    </a:lnTo>
                    <a:lnTo>
                      <a:pt x="865" y="832"/>
                    </a:lnTo>
                    <a:lnTo>
                      <a:pt x="871" y="825"/>
                    </a:lnTo>
                    <a:lnTo>
                      <a:pt x="878" y="825"/>
                    </a:lnTo>
                    <a:lnTo>
                      <a:pt x="878" y="832"/>
                    </a:lnTo>
                    <a:lnTo>
                      <a:pt x="871" y="838"/>
                    </a:lnTo>
                    <a:lnTo>
                      <a:pt x="884" y="832"/>
                    </a:lnTo>
                    <a:lnTo>
                      <a:pt x="884" y="825"/>
                    </a:lnTo>
                    <a:lnTo>
                      <a:pt x="897" y="819"/>
                    </a:lnTo>
                    <a:lnTo>
                      <a:pt x="904" y="819"/>
                    </a:lnTo>
                    <a:lnTo>
                      <a:pt x="924" y="799"/>
                    </a:lnTo>
                    <a:lnTo>
                      <a:pt x="957" y="785"/>
                    </a:lnTo>
                    <a:lnTo>
                      <a:pt x="1010" y="752"/>
                    </a:lnTo>
                    <a:lnTo>
                      <a:pt x="1038" y="746"/>
                    </a:lnTo>
                    <a:lnTo>
                      <a:pt x="1038" y="739"/>
                    </a:lnTo>
                    <a:lnTo>
                      <a:pt x="1044" y="739"/>
                    </a:lnTo>
                    <a:lnTo>
                      <a:pt x="1051" y="739"/>
                    </a:lnTo>
                    <a:lnTo>
                      <a:pt x="1057" y="739"/>
                    </a:lnTo>
                    <a:lnTo>
                      <a:pt x="1051" y="759"/>
                    </a:lnTo>
                    <a:lnTo>
                      <a:pt x="1044" y="759"/>
                    </a:lnTo>
                    <a:lnTo>
                      <a:pt x="1044" y="765"/>
                    </a:lnTo>
                    <a:lnTo>
                      <a:pt x="1057" y="759"/>
                    </a:lnTo>
                    <a:lnTo>
                      <a:pt x="1064" y="746"/>
                    </a:lnTo>
                    <a:lnTo>
                      <a:pt x="1084" y="732"/>
                    </a:lnTo>
                    <a:lnTo>
                      <a:pt x="1091" y="725"/>
                    </a:lnTo>
                    <a:lnTo>
                      <a:pt x="1171" y="692"/>
                    </a:lnTo>
                    <a:lnTo>
                      <a:pt x="1211" y="673"/>
                    </a:lnTo>
                    <a:lnTo>
                      <a:pt x="1270" y="645"/>
                    </a:lnTo>
                    <a:lnTo>
                      <a:pt x="1290" y="632"/>
                    </a:lnTo>
                    <a:lnTo>
                      <a:pt x="1316" y="626"/>
                    </a:lnTo>
                    <a:lnTo>
                      <a:pt x="1430" y="579"/>
                    </a:lnTo>
                    <a:lnTo>
                      <a:pt x="1536" y="539"/>
                    </a:lnTo>
                    <a:lnTo>
                      <a:pt x="1569" y="519"/>
                    </a:lnTo>
                    <a:lnTo>
                      <a:pt x="1590" y="513"/>
                    </a:lnTo>
                    <a:lnTo>
                      <a:pt x="1609" y="493"/>
                    </a:lnTo>
                    <a:lnTo>
                      <a:pt x="1616" y="493"/>
                    </a:lnTo>
                    <a:lnTo>
                      <a:pt x="1676" y="459"/>
                    </a:lnTo>
                    <a:lnTo>
                      <a:pt x="1703" y="446"/>
                    </a:lnTo>
                    <a:lnTo>
                      <a:pt x="1769" y="440"/>
                    </a:lnTo>
                    <a:lnTo>
                      <a:pt x="1776" y="433"/>
                    </a:lnTo>
                    <a:lnTo>
                      <a:pt x="1783" y="426"/>
                    </a:lnTo>
                    <a:lnTo>
                      <a:pt x="1742" y="359"/>
                    </a:lnTo>
                    <a:lnTo>
                      <a:pt x="1742" y="352"/>
                    </a:lnTo>
                    <a:lnTo>
                      <a:pt x="1716" y="293"/>
                    </a:lnTo>
                    <a:lnTo>
                      <a:pt x="1756" y="253"/>
                    </a:lnTo>
                    <a:lnTo>
                      <a:pt x="1763" y="213"/>
                    </a:lnTo>
                    <a:lnTo>
                      <a:pt x="1742" y="87"/>
                    </a:lnTo>
                    <a:lnTo>
                      <a:pt x="1783" y="60"/>
                    </a:lnTo>
                    <a:lnTo>
                      <a:pt x="1783" y="40"/>
                    </a:lnTo>
                    <a:lnTo>
                      <a:pt x="1669" y="46"/>
                    </a:lnTo>
                    <a:lnTo>
                      <a:pt x="1603" y="0"/>
                    </a:lnTo>
                    <a:close/>
                    <a:moveTo>
                      <a:pt x="412" y="1131"/>
                    </a:moveTo>
                    <a:lnTo>
                      <a:pt x="398" y="1131"/>
                    </a:lnTo>
                    <a:lnTo>
                      <a:pt x="398" y="1138"/>
                    </a:lnTo>
                    <a:lnTo>
                      <a:pt x="412" y="1131"/>
                    </a:lnTo>
                    <a:close/>
                    <a:moveTo>
                      <a:pt x="392" y="1138"/>
                    </a:moveTo>
                    <a:lnTo>
                      <a:pt x="392" y="1144"/>
                    </a:lnTo>
                    <a:lnTo>
                      <a:pt x="398" y="1144"/>
                    </a:lnTo>
                    <a:lnTo>
                      <a:pt x="392" y="1138"/>
                    </a:lnTo>
                    <a:close/>
                  </a:path>
                </a:pathLst>
              </a:custGeom>
              <a:solidFill>
                <a:srgbClr val="D9D9D9"/>
              </a:solidFill>
              <a:ln w="19050" cap="rnd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5" name="BAIX_LLOBREGAT">
                <a:extLst>
                  <a:ext uri="{FF2B5EF4-FFF2-40B4-BE49-F238E27FC236}">
                    <a16:creationId xmlns:a16="http://schemas.microsoft.com/office/drawing/2014/main" id="{A7E789CD-ADB4-4C34-9810-5B9C18FAE38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067553" y="4555070"/>
                <a:ext cx="325772" cy="412629"/>
              </a:xfrm>
              <a:custGeom>
                <a:avLst/>
                <a:gdLst>
                  <a:gd name="T0" fmla="*/ 155224367 w 46"/>
                  <a:gd name="T1" fmla="*/ 1227003170 h 59"/>
                  <a:gd name="T2" fmla="*/ 310461157 w 46"/>
                  <a:gd name="T3" fmla="*/ 1402276040 h 59"/>
                  <a:gd name="T4" fmla="*/ 620922314 w 46"/>
                  <a:gd name="T5" fmla="*/ 1752848670 h 59"/>
                  <a:gd name="T6" fmla="*/ 620922314 w 46"/>
                  <a:gd name="T7" fmla="*/ 1928134778 h 59"/>
                  <a:gd name="T8" fmla="*/ 1241832205 w 46"/>
                  <a:gd name="T9" fmla="*/ 2147483647 h 59"/>
                  <a:gd name="T10" fmla="*/ 1086607887 w 46"/>
                  <a:gd name="T11" fmla="*/ 2147483647 h 59"/>
                  <a:gd name="T12" fmla="*/ 1086607887 w 46"/>
                  <a:gd name="T13" fmla="*/ 2147483647 h 59"/>
                  <a:gd name="T14" fmla="*/ 1552293265 w 46"/>
                  <a:gd name="T15" fmla="*/ 2147483647 h 59"/>
                  <a:gd name="T16" fmla="*/ 1707530395 w 46"/>
                  <a:gd name="T17" fmla="*/ 2147483647 h 59"/>
                  <a:gd name="T18" fmla="*/ 2017991455 w 46"/>
                  <a:gd name="T19" fmla="*/ 2147483647 h 59"/>
                  <a:gd name="T20" fmla="*/ 1707530395 w 46"/>
                  <a:gd name="T21" fmla="*/ 2147483647 h 59"/>
                  <a:gd name="T22" fmla="*/ 1552293265 w 46"/>
                  <a:gd name="T23" fmla="*/ 2147483647 h 59"/>
                  <a:gd name="T24" fmla="*/ 1552293265 w 46"/>
                  <a:gd name="T25" fmla="*/ 2147483647 h 59"/>
                  <a:gd name="T26" fmla="*/ 1862754713 w 46"/>
                  <a:gd name="T27" fmla="*/ 2147483647 h 59"/>
                  <a:gd name="T28" fmla="*/ 1707530395 w 46"/>
                  <a:gd name="T29" fmla="*/ 2147483647 h 59"/>
                  <a:gd name="T30" fmla="*/ 1241832205 w 46"/>
                  <a:gd name="T31" fmla="*/ 2147483647 h 59"/>
                  <a:gd name="T32" fmla="*/ 1086607887 w 46"/>
                  <a:gd name="T33" fmla="*/ 2147483647 h 59"/>
                  <a:gd name="T34" fmla="*/ 1086607887 w 46"/>
                  <a:gd name="T35" fmla="*/ 2147483647 h 59"/>
                  <a:gd name="T36" fmla="*/ 1552293265 w 46"/>
                  <a:gd name="T37" fmla="*/ 2147483647 h 59"/>
                  <a:gd name="T38" fmla="*/ 1707530395 w 46"/>
                  <a:gd name="T39" fmla="*/ 2147483647 h 59"/>
                  <a:gd name="T40" fmla="*/ 2147483647 w 46"/>
                  <a:gd name="T41" fmla="*/ 2147483647 h 59"/>
                  <a:gd name="T42" fmla="*/ 2147483647 w 46"/>
                  <a:gd name="T43" fmla="*/ 2147483647 h 59"/>
                  <a:gd name="T44" fmla="*/ 2147483647 w 46"/>
                  <a:gd name="T45" fmla="*/ 2147483647 h 59"/>
                  <a:gd name="T46" fmla="*/ 2147483647 w 46"/>
                  <a:gd name="T47" fmla="*/ 2147483647 h 59"/>
                  <a:gd name="T48" fmla="*/ 2147483647 w 46"/>
                  <a:gd name="T49" fmla="*/ 2147483647 h 59"/>
                  <a:gd name="T50" fmla="*/ 2147483647 w 46"/>
                  <a:gd name="T51" fmla="*/ 2147483647 h 59"/>
                  <a:gd name="T52" fmla="*/ 2147483647 w 46"/>
                  <a:gd name="T53" fmla="*/ 2147483647 h 59"/>
                  <a:gd name="T54" fmla="*/ 2147483647 w 46"/>
                  <a:gd name="T55" fmla="*/ 2147483647 h 59"/>
                  <a:gd name="T56" fmla="*/ 2147483647 w 46"/>
                  <a:gd name="T57" fmla="*/ 2147483647 h 59"/>
                  <a:gd name="T58" fmla="*/ 2147483647 w 46"/>
                  <a:gd name="T59" fmla="*/ 2147483647 h 59"/>
                  <a:gd name="T60" fmla="*/ 2147483647 w 46"/>
                  <a:gd name="T61" fmla="*/ 2147483647 h 59"/>
                  <a:gd name="T62" fmla="*/ 2147483647 w 46"/>
                  <a:gd name="T63" fmla="*/ 2147483647 h 59"/>
                  <a:gd name="T64" fmla="*/ 2147483647 w 46"/>
                  <a:gd name="T65" fmla="*/ 2147483647 h 59"/>
                  <a:gd name="T66" fmla="*/ 2147483647 w 46"/>
                  <a:gd name="T67" fmla="*/ 2147483647 h 59"/>
                  <a:gd name="T68" fmla="*/ 2147483647 w 46"/>
                  <a:gd name="T69" fmla="*/ 2147483647 h 59"/>
                  <a:gd name="T70" fmla="*/ 2147483647 w 46"/>
                  <a:gd name="T71" fmla="*/ 2147483647 h 59"/>
                  <a:gd name="T72" fmla="*/ 2147483647 w 46"/>
                  <a:gd name="T73" fmla="*/ 2147483647 h 59"/>
                  <a:gd name="T74" fmla="*/ 2147483647 w 46"/>
                  <a:gd name="T75" fmla="*/ 2147483647 h 59"/>
                  <a:gd name="T76" fmla="*/ 2147483647 w 46"/>
                  <a:gd name="T77" fmla="*/ 2147483647 h 59"/>
                  <a:gd name="T78" fmla="*/ 2147483647 w 46"/>
                  <a:gd name="T79" fmla="*/ 2147483647 h 59"/>
                  <a:gd name="T80" fmla="*/ 2147483647 w 46"/>
                  <a:gd name="T81" fmla="*/ 2147483647 h 59"/>
                  <a:gd name="T82" fmla="*/ 2147483647 w 46"/>
                  <a:gd name="T83" fmla="*/ 2147483647 h 59"/>
                  <a:gd name="T84" fmla="*/ 2147483647 w 46"/>
                  <a:gd name="T85" fmla="*/ 2147483647 h 59"/>
                  <a:gd name="T86" fmla="*/ 2147483647 w 46"/>
                  <a:gd name="T87" fmla="*/ 2147483647 h 59"/>
                  <a:gd name="T88" fmla="*/ 2147483647 w 46"/>
                  <a:gd name="T89" fmla="*/ 2147483647 h 59"/>
                  <a:gd name="T90" fmla="*/ 2147483647 w 46"/>
                  <a:gd name="T91" fmla="*/ 2147483647 h 59"/>
                  <a:gd name="T92" fmla="*/ 2147483647 w 46"/>
                  <a:gd name="T93" fmla="*/ 2147483647 h 59"/>
                  <a:gd name="T94" fmla="*/ 2147483647 w 46"/>
                  <a:gd name="T95" fmla="*/ 2147483647 h 59"/>
                  <a:gd name="T96" fmla="*/ 2147483647 w 46"/>
                  <a:gd name="T97" fmla="*/ 2147483647 h 59"/>
                  <a:gd name="T98" fmla="*/ 2147483647 w 46"/>
                  <a:gd name="T99" fmla="*/ 2147483647 h 59"/>
                  <a:gd name="T100" fmla="*/ 2147483647 w 46"/>
                  <a:gd name="T101" fmla="*/ 2147483647 h 59"/>
                  <a:gd name="T102" fmla="*/ 2147483647 w 46"/>
                  <a:gd name="T103" fmla="*/ 2147483647 h 59"/>
                  <a:gd name="T104" fmla="*/ 2147483647 w 46"/>
                  <a:gd name="T105" fmla="*/ 2147483647 h 59"/>
                  <a:gd name="T106" fmla="*/ 2147483647 w 46"/>
                  <a:gd name="T107" fmla="*/ 2147483647 h 59"/>
                  <a:gd name="T108" fmla="*/ 2147483647 w 46"/>
                  <a:gd name="T109" fmla="*/ 2147483647 h 59"/>
                  <a:gd name="T110" fmla="*/ 2147483647 w 46"/>
                  <a:gd name="T111" fmla="*/ 2147483647 h 59"/>
                  <a:gd name="T112" fmla="*/ 2147483647 w 46"/>
                  <a:gd name="T113" fmla="*/ 2147483647 h 59"/>
                  <a:gd name="T114" fmla="*/ 2147483647 w 46"/>
                  <a:gd name="T115" fmla="*/ 1928134778 h 59"/>
                  <a:gd name="T116" fmla="*/ 2147483647 w 46"/>
                  <a:gd name="T117" fmla="*/ 1402276040 h 59"/>
                  <a:gd name="T118" fmla="*/ 2147483647 w 46"/>
                  <a:gd name="T119" fmla="*/ 1051717062 h 59"/>
                  <a:gd name="T120" fmla="*/ 2017991455 w 46"/>
                  <a:gd name="T121" fmla="*/ 701144639 h 59"/>
                  <a:gd name="T122" fmla="*/ 1552293265 w 46"/>
                  <a:gd name="T123" fmla="*/ 525858531 h 59"/>
                  <a:gd name="T124" fmla="*/ 776146632 w 46"/>
                  <a:gd name="T125" fmla="*/ 350572320 h 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6"/>
                  <a:gd name="T190" fmla="*/ 0 h 59"/>
                  <a:gd name="T191" fmla="*/ 46 w 46"/>
                  <a:gd name="T192" fmla="*/ 59 h 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6" h="59">
                    <a:moveTo>
                      <a:pt x="3" y="0"/>
                    </a:move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2" y="32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1" y="35"/>
                    </a:lnTo>
                    <a:lnTo>
                      <a:pt x="10" y="36"/>
                    </a:lnTo>
                    <a:lnTo>
                      <a:pt x="11" y="37"/>
                    </a:lnTo>
                    <a:lnTo>
                      <a:pt x="9" y="38"/>
                    </a:lnTo>
                    <a:lnTo>
                      <a:pt x="10" y="39"/>
                    </a:lnTo>
                    <a:lnTo>
                      <a:pt x="10" y="40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2" y="44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6"/>
                    </a:lnTo>
                    <a:lnTo>
                      <a:pt x="8" y="47"/>
                    </a:lnTo>
                    <a:lnTo>
                      <a:pt x="8" y="49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3"/>
                    </a:lnTo>
                    <a:lnTo>
                      <a:pt x="10" y="54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5" y="56"/>
                    </a:lnTo>
                    <a:lnTo>
                      <a:pt x="16" y="55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8" y="58"/>
                    </a:lnTo>
                    <a:lnTo>
                      <a:pt x="19" y="59"/>
                    </a:lnTo>
                    <a:lnTo>
                      <a:pt x="27" y="59"/>
                    </a:lnTo>
                    <a:lnTo>
                      <a:pt x="30" y="59"/>
                    </a:lnTo>
                    <a:lnTo>
                      <a:pt x="32" y="58"/>
                    </a:lnTo>
                    <a:lnTo>
                      <a:pt x="36" y="57"/>
                    </a:lnTo>
                    <a:lnTo>
                      <a:pt x="40" y="56"/>
                    </a:lnTo>
                    <a:lnTo>
                      <a:pt x="42" y="55"/>
                    </a:lnTo>
                    <a:lnTo>
                      <a:pt x="43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4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3" y="50"/>
                    </a:lnTo>
                    <a:lnTo>
                      <a:pt x="41" y="49"/>
                    </a:lnTo>
                    <a:lnTo>
                      <a:pt x="40" y="47"/>
                    </a:lnTo>
                    <a:lnTo>
                      <a:pt x="39" y="46"/>
                    </a:lnTo>
                    <a:lnTo>
                      <a:pt x="38" y="45"/>
                    </a:lnTo>
                    <a:lnTo>
                      <a:pt x="40" y="44"/>
                    </a:lnTo>
                    <a:lnTo>
                      <a:pt x="39" y="43"/>
                    </a:lnTo>
                    <a:lnTo>
                      <a:pt x="38" y="42"/>
                    </a:lnTo>
                    <a:lnTo>
                      <a:pt x="38" y="41"/>
                    </a:lnTo>
                    <a:lnTo>
                      <a:pt x="39" y="42"/>
                    </a:lnTo>
                    <a:lnTo>
                      <a:pt x="40" y="41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0" y="35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6" y="32"/>
                    </a:lnTo>
                    <a:lnTo>
                      <a:pt x="35" y="33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5" y="28"/>
                    </a:lnTo>
                    <a:lnTo>
                      <a:pt x="32" y="28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6" y="29"/>
                    </a:lnTo>
                    <a:lnTo>
                      <a:pt x="25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3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9050" cap="rnd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6" name="GARRIGUES">
                <a:extLst>
                  <a:ext uri="{FF2B5EF4-FFF2-40B4-BE49-F238E27FC236}">
                    <a16:creationId xmlns:a16="http://schemas.microsoft.com/office/drawing/2014/main" id="{1CAE0E15-8985-47AF-A3A7-9464B4EB57E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6933780" y="4612377"/>
                <a:ext cx="462637" cy="358126"/>
              </a:xfrm>
              <a:custGeom>
                <a:avLst/>
                <a:gdLst>
                  <a:gd name="T0" fmla="*/ 2147483647 w 65"/>
                  <a:gd name="T1" fmla="*/ 351159107 h 51"/>
                  <a:gd name="T2" fmla="*/ 2147483647 w 65"/>
                  <a:gd name="T3" fmla="*/ 526738713 h 51"/>
                  <a:gd name="T4" fmla="*/ 2147483647 w 65"/>
                  <a:gd name="T5" fmla="*/ 526738713 h 51"/>
                  <a:gd name="T6" fmla="*/ 2147483647 w 65"/>
                  <a:gd name="T7" fmla="*/ 702318215 h 51"/>
                  <a:gd name="T8" fmla="*/ 2147483647 w 65"/>
                  <a:gd name="T9" fmla="*/ 702318215 h 51"/>
                  <a:gd name="T10" fmla="*/ 2147483647 w 65"/>
                  <a:gd name="T11" fmla="*/ 877897924 h 51"/>
                  <a:gd name="T12" fmla="*/ 2147483647 w 65"/>
                  <a:gd name="T13" fmla="*/ 877897924 h 51"/>
                  <a:gd name="T14" fmla="*/ 2147483647 w 65"/>
                  <a:gd name="T15" fmla="*/ 1229043667 h 51"/>
                  <a:gd name="T16" fmla="*/ 2147483647 w 65"/>
                  <a:gd name="T17" fmla="*/ 1755782587 h 51"/>
                  <a:gd name="T18" fmla="*/ 2147483647 w 65"/>
                  <a:gd name="T19" fmla="*/ 1755782587 h 51"/>
                  <a:gd name="T20" fmla="*/ 2147483647 w 65"/>
                  <a:gd name="T21" fmla="*/ 2147483647 h 51"/>
                  <a:gd name="T22" fmla="*/ 2147483647 w 65"/>
                  <a:gd name="T23" fmla="*/ 2147483647 h 51"/>
                  <a:gd name="T24" fmla="*/ 1867530750 w 65"/>
                  <a:gd name="T25" fmla="*/ 2147483647 h 51"/>
                  <a:gd name="T26" fmla="*/ 1711908442 w 65"/>
                  <a:gd name="T27" fmla="*/ 2147483647 h 51"/>
                  <a:gd name="T28" fmla="*/ 1089393910 w 65"/>
                  <a:gd name="T29" fmla="*/ 2147483647 h 51"/>
                  <a:gd name="T30" fmla="*/ 1089393910 w 65"/>
                  <a:gd name="T31" fmla="*/ 2147483647 h 51"/>
                  <a:gd name="T32" fmla="*/ 778136645 w 65"/>
                  <a:gd name="T33" fmla="*/ 2147483647 h 51"/>
                  <a:gd name="T34" fmla="*/ 155622356 w 65"/>
                  <a:gd name="T35" fmla="*/ 2147483647 h 51"/>
                  <a:gd name="T36" fmla="*/ 155622356 w 65"/>
                  <a:gd name="T37" fmla="*/ 2147483647 h 51"/>
                  <a:gd name="T38" fmla="*/ 0 w 65"/>
                  <a:gd name="T39" fmla="*/ 2147483647 h 51"/>
                  <a:gd name="T40" fmla="*/ 622514337 w 65"/>
                  <a:gd name="T41" fmla="*/ 2147483647 h 51"/>
                  <a:gd name="T42" fmla="*/ 1089393910 w 65"/>
                  <a:gd name="T43" fmla="*/ 2147483647 h 51"/>
                  <a:gd name="T44" fmla="*/ 1867530750 w 65"/>
                  <a:gd name="T45" fmla="*/ 2147483647 h 51"/>
                  <a:gd name="T46" fmla="*/ 2147483647 w 65"/>
                  <a:gd name="T47" fmla="*/ 2147483647 h 51"/>
                  <a:gd name="T48" fmla="*/ 2147483647 w 65"/>
                  <a:gd name="T49" fmla="*/ 2147483647 h 51"/>
                  <a:gd name="T50" fmla="*/ 2147483647 w 65"/>
                  <a:gd name="T51" fmla="*/ 2147483647 h 51"/>
                  <a:gd name="T52" fmla="*/ 2147483647 w 65"/>
                  <a:gd name="T53" fmla="*/ 2147483647 h 51"/>
                  <a:gd name="T54" fmla="*/ 2147483647 w 65"/>
                  <a:gd name="T55" fmla="*/ 2147483647 h 51"/>
                  <a:gd name="T56" fmla="*/ 2147483647 w 65"/>
                  <a:gd name="T57" fmla="*/ 2147483647 h 51"/>
                  <a:gd name="T58" fmla="*/ 2147483647 w 65"/>
                  <a:gd name="T59" fmla="*/ 2147483647 h 51"/>
                  <a:gd name="T60" fmla="*/ 2147483647 w 65"/>
                  <a:gd name="T61" fmla="*/ 2147483647 h 51"/>
                  <a:gd name="T62" fmla="*/ 2147483647 w 65"/>
                  <a:gd name="T63" fmla="*/ 2147483647 h 51"/>
                  <a:gd name="T64" fmla="*/ 2147483647 w 65"/>
                  <a:gd name="T65" fmla="*/ 2147483647 h 51"/>
                  <a:gd name="T66" fmla="*/ 2147483647 w 65"/>
                  <a:gd name="T67" fmla="*/ 2147483647 h 51"/>
                  <a:gd name="T68" fmla="*/ 2147483647 w 65"/>
                  <a:gd name="T69" fmla="*/ 2147483647 h 51"/>
                  <a:gd name="T70" fmla="*/ 2147483647 w 65"/>
                  <a:gd name="T71" fmla="*/ 2147483647 h 51"/>
                  <a:gd name="T72" fmla="*/ 2147483647 w 65"/>
                  <a:gd name="T73" fmla="*/ 2147483647 h 51"/>
                  <a:gd name="T74" fmla="*/ 2147483647 w 65"/>
                  <a:gd name="T75" fmla="*/ 2147483647 h 51"/>
                  <a:gd name="T76" fmla="*/ 2147483647 w 65"/>
                  <a:gd name="T77" fmla="*/ 2147483647 h 51"/>
                  <a:gd name="T78" fmla="*/ 2147483647 w 65"/>
                  <a:gd name="T79" fmla="*/ 2147483647 h 51"/>
                  <a:gd name="T80" fmla="*/ 2147483647 w 65"/>
                  <a:gd name="T81" fmla="*/ 2147483647 h 51"/>
                  <a:gd name="T82" fmla="*/ 2147483647 w 65"/>
                  <a:gd name="T83" fmla="*/ 2147483647 h 51"/>
                  <a:gd name="T84" fmla="*/ 2147483647 w 65"/>
                  <a:gd name="T85" fmla="*/ 2147483647 h 51"/>
                  <a:gd name="T86" fmla="*/ 2147483647 w 65"/>
                  <a:gd name="T87" fmla="*/ 2147483647 h 51"/>
                  <a:gd name="T88" fmla="*/ 2147483647 w 65"/>
                  <a:gd name="T89" fmla="*/ 2147483647 h 51"/>
                  <a:gd name="T90" fmla="*/ 2147483647 w 65"/>
                  <a:gd name="T91" fmla="*/ 2147483647 h 51"/>
                  <a:gd name="T92" fmla="*/ 2147483647 w 65"/>
                  <a:gd name="T93" fmla="*/ 1931362089 h 51"/>
                  <a:gd name="T94" fmla="*/ 2147483647 w 65"/>
                  <a:gd name="T95" fmla="*/ 1404623169 h 51"/>
                  <a:gd name="T96" fmla="*/ 2147483647 w 65"/>
                  <a:gd name="T97" fmla="*/ 1053477426 h 51"/>
                  <a:gd name="T98" fmla="*/ 2147483647 w 65"/>
                  <a:gd name="T99" fmla="*/ 702318215 h 51"/>
                  <a:gd name="T100" fmla="*/ 2147483647 w 65"/>
                  <a:gd name="T101" fmla="*/ 175579554 h 51"/>
                  <a:gd name="T102" fmla="*/ 2147483647 w 65"/>
                  <a:gd name="T103" fmla="*/ 175579554 h 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51"/>
                  <a:gd name="T158" fmla="*/ 65 w 65"/>
                  <a:gd name="T159" fmla="*/ 51 h 5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51">
                    <a:moveTo>
                      <a:pt x="45" y="0"/>
                    </a:moveTo>
                    <a:lnTo>
                      <a:pt x="41" y="3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5" y="5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18" y="11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33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1" y="41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0" y="49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8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7" y="45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0" y="46"/>
                    </a:lnTo>
                    <a:lnTo>
                      <a:pt x="31" y="45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3" y="40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7" y="44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3" y="42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9" y="42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0" y="41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1" y="38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3" y="35"/>
                    </a:lnTo>
                    <a:lnTo>
                      <a:pt x="54" y="35"/>
                    </a:lnTo>
                    <a:lnTo>
                      <a:pt x="56" y="34"/>
                    </a:lnTo>
                    <a:lnTo>
                      <a:pt x="56" y="33"/>
                    </a:lnTo>
                    <a:lnTo>
                      <a:pt x="57" y="33"/>
                    </a:lnTo>
                    <a:lnTo>
                      <a:pt x="58" y="32"/>
                    </a:lnTo>
                    <a:lnTo>
                      <a:pt x="59" y="32"/>
                    </a:lnTo>
                    <a:lnTo>
                      <a:pt x="59" y="31"/>
                    </a:lnTo>
                    <a:lnTo>
                      <a:pt x="59" y="30"/>
                    </a:lnTo>
                    <a:lnTo>
                      <a:pt x="60" y="30"/>
                    </a:lnTo>
                    <a:lnTo>
                      <a:pt x="61" y="28"/>
                    </a:lnTo>
                    <a:lnTo>
                      <a:pt x="61" y="27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3" y="24"/>
                    </a:lnTo>
                    <a:lnTo>
                      <a:pt x="65" y="23"/>
                    </a:lnTo>
                    <a:lnTo>
                      <a:pt x="64" y="23"/>
                    </a:lnTo>
                    <a:lnTo>
                      <a:pt x="63" y="22"/>
                    </a:lnTo>
                    <a:lnTo>
                      <a:pt x="61" y="21"/>
                    </a:lnTo>
                    <a:lnTo>
                      <a:pt x="60" y="20"/>
                    </a:lnTo>
                    <a:lnTo>
                      <a:pt x="61" y="19"/>
                    </a:lnTo>
                    <a:lnTo>
                      <a:pt x="62" y="19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4"/>
                    </a:lnTo>
                    <a:lnTo>
                      <a:pt x="54" y="13"/>
                    </a:lnTo>
                    <a:lnTo>
                      <a:pt x="53" y="13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4" y="7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5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6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7" name="CONCA_BARBERA">
                <a:extLst>
                  <a:ext uri="{FF2B5EF4-FFF2-40B4-BE49-F238E27FC236}">
                    <a16:creationId xmlns:a16="http://schemas.microsoft.com/office/drawing/2014/main" id="{CE6CE282-2501-45A3-AE9D-11C4CBCBAA5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7237884" y="4614521"/>
                <a:ext cx="536277" cy="332518"/>
              </a:xfrm>
              <a:custGeom>
                <a:avLst/>
                <a:gdLst>
                  <a:gd name="T0" fmla="*/ 2147483647 w 75"/>
                  <a:gd name="T1" fmla="*/ 177105413 h 47"/>
                  <a:gd name="T2" fmla="*/ 2147483647 w 75"/>
                  <a:gd name="T3" fmla="*/ 708421651 h 47"/>
                  <a:gd name="T4" fmla="*/ 2147483647 w 75"/>
                  <a:gd name="T5" fmla="*/ 354210826 h 47"/>
                  <a:gd name="T6" fmla="*/ 2147483647 w 75"/>
                  <a:gd name="T7" fmla="*/ 354210826 h 47"/>
                  <a:gd name="T8" fmla="*/ 2147483647 w 75"/>
                  <a:gd name="T9" fmla="*/ 354210826 h 47"/>
                  <a:gd name="T10" fmla="*/ 2147483647 w 75"/>
                  <a:gd name="T11" fmla="*/ 1062632582 h 47"/>
                  <a:gd name="T12" fmla="*/ 2147483647 w 75"/>
                  <a:gd name="T13" fmla="*/ 1416843303 h 47"/>
                  <a:gd name="T14" fmla="*/ 2147483647 w 75"/>
                  <a:gd name="T15" fmla="*/ 1416843303 h 47"/>
                  <a:gd name="T16" fmla="*/ 2147483647 w 75"/>
                  <a:gd name="T17" fmla="*/ 1948146427 h 47"/>
                  <a:gd name="T18" fmla="*/ 2147483647 w 75"/>
                  <a:gd name="T19" fmla="*/ 2147483647 h 47"/>
                  <a:gd name="T20" fmla="*/ 2147483647 w 75"/>
                  <a:gd name="T21" fmla="*/ 2147483647 h 47"/>
                  <a:gd name="T22" fmla="*/ 2147483647 w 75"/>
                  <a:gd name="T23" fmla="*/ 2147483647 h 47"/>
                  <a:gd name="T24" fmla="*/ 2147483647 w 75"/>
                  <a:gd name="T25" fmla="*/ 2147483647 h 47"/>
                  <a:gd name="T26" fmla="*/ 2147483647 w 75"/>
                  <a:gd name="T27" fmla="*/ 2147483647 h 47"/>
                  <a:gd name="T28" fmla="*/ 2147483647 w 75"/>
                  <a:gd name="T29" fmla="*/ 2147483647 h 47"/>
                  <a:gd name="T30" fmla="*/ 2147483647 w 75"/>
                  <a:gd name="T31" fmla="*/ 2147483647 h 47"/>
                  <a:gd name="T32" fmla="*/ 2147483647 w 75"/>
                  <a:gd name="T33" fmla="*/ 2147483647 h 47"/>
                  <a:gd name="T34" fmla="*/ 2147483647 w 75"/>
                  <a:gd name="T35" fmla="*/ 2147483647 h 47"/>
                  <a:gd name="T36" fmla="*/ 1728020630 w 75"/>
                  <a:gd name="T37" fmla="*/ 2147483647 h 47"/>
                  <a:gd name="T38" fmla="*/ 1413833668 w 75"/>
                  <a:gd name="T39" fmla="*/ 2147483647 h 47"/>
                  <a:gd name="T40" fmla="*/ 1099647098 w 75"/>
                  <a:gd name="T41" fmla="*/ 2147483647 h 47"/>
                  <a:gd name="T42" fmla="*/ 785460333 w 75"/>
                  <a:gd name="T43" fmla="*/ 2147483647 h 47"/>
                  <a:gd name="T44" fmla="*/ 0 w 75"/>
                  <a:gd name="T45" fmla="*/ 2147483647 h 47"/>
                  <a:gd name="T46" fmla="*/ 942560100 w 75"/>
                  <a:gd name="T47" fmla="*/ 2147483647 h 47"/>
                  <a:gd name="T48" fmla="*/ 1728020630 w 75"/>
                  <a:gd name="T49" fmla="*/ 2147483647 h 47"/>
                  <a:gd name="T50" fmla="*/ 2042207199 w 75"/>
                  <a:gd name="T51" fmla="*/ 2147483647 h 47"/>
                  <a:gd name="T52" fmla="*/ 2147483647 w 75"/>
                  <a:gd name="T53" fmla="*/ 2147483647 h 47"/>
                  <a:gd name="T54" fmla="*/ 2147483647 w 75"/>
                  <a:gd name="T55" fmla="*/ 2147483647 h 47"/>
                  <a:gd name="T56" fmla="*/ 2147483647 w 75"/>
                  <a:gd name="T57" fmla="*/ 2147483647 h 47"/>
                  <a:gd name="T58" fmla="*/ 2147483647 w 75"/>
                  <a:gd name="T59" fmla="*/ 2147483647 h 47"/>
                  <a:gd name="T60" fmla="*/ 2147483647 w 75"/>
                  <a:gd name="T61" fmla="*/ 2147483647 h 47"/>
                  <a:gd name="T62" fmla="*/ 2147483647 w 75"/>
                  <a:gd name="T63" fmla="*/ 2147483647 h 47"/>
                  <a:gd name="T64" fmla="*/ 2147483647 w 75"/>
                  <a:gd name="T65" fmla="*/ 2147483647 h 47"/>
                  <a:gd name="T66" fmla="*/ 2147483647 w 75"/>
                  <a:gd name="T67" fmla="*/ 2147483647 h 47"/>
                  <a:gd name="T68" fmla="*/ 2147483647 w 75"/>
                  <a:gd name="T69" fmla="*/ 2147483647 h 47"/>
                  <a:gd name="T70" fmla="*/ 2147483647 w 75"/>
                  <a:gd name="T71" fmla="*/ 2147483647 h 47"/>
                  <a:gd name="T72" fmla="*/ 2147483647 w 75"/>
                  <a:gd name="T73" fmla="*/ 2147483647 h 47"/>
                  <a:gd name="T74" fmla="*/ 2147483647 w 75"/>
                  <a:gd name="T75" fmla="*/ 2147483647 h 47"/>
                  <a:gd name="T76" fmla="*/ 2147483647 w 75"/>
                  <a:gd name="T77" fmla="*/ 2147483647 h 47"/>
                  <a:gd name="T78" fmla="*/ 2147483647 w 75"/>
                  <a:gd name="T79" fmla="*/ 2147483647 h 47"/>
                  <a:gd name="T80" fmla="*/ 2147483647 w 75"/>
                  <a:gd name="T81" fmla="*/ 2147483647 h 47"/>
                  <a:gd name="T82" fmla="*/ 2147483647 w 75"/>
                  <a:gd name="T83" fmla="*/ 2147483647 h 47"/>
                  <a:gd name="T84" fmla="*/ 2147483647 w 75"/>
                  <a:gd name="T85" fmla="*/ 2147483647 h 47"/>
                  <a:gd name="T86" fmla="*/ 2147483647 w 75"/>
                  <a:gd name="T87" fmla="*/ 2147483647 h 47"/>
                  <a:gd name="T88" fmla="*/ 2147483647 w 75"/>
                  <a:gd name="T89" fmla="*/ 2147483647 h 47"/>
                  <a:gd name="T90" fmla="*/ 2147483647 w 75"/>
                  <a:gd name="T91" fmla="*/ 2147483647 h 47"/>
                  <a:gd name="T92" fmla="*/ 2147483647 w 75"/>
                  <a:gd name="T93" fmla="*/ 1948146427 h 47"/>
                  <a:gd name="T94" fmla="*/ 2147483647 w 75"/>
                  <a:gd name="T95" fmla="*/ 1239737942 h 47"/>
                  <a:gd name="T96" fmla="*/ 2147483647 w 75"/>
                  <a:gd name="T97" fmla="*/ 885527221 h 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5"/>
                  <a:gd name="T148" fmla="*/ 0 h 47"/>
                  <a:gd name="T149" fmla="*/ 75 w 75"/>
                  <a:gd name="T150" fmla="*/ 47 h 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5" h="47">
                    <a:moveTo>
                      <a:pt x="68" y="0"/>
                    </a:moveTo>
                    <a:lnTo>
                      <a:pt x="67" y="0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3" y="4"/>
                    </a:lnTo>
                    <a:lnTo>
                      <a:pt x="62" y="3"/>
                    </a:lnTo>
                    <a:lnTo>
                      <a:pt x="61" y="3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1" y="3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38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3" y="17"/>
                    </a:lnTo>
                    <a:lnTo>
                      <a:pt x="29" y="18"/>
                    </a:lnTo>
                    <a:lnTo>
                      <a:pt x="28" y="19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1" y="15"/>
                    </a:lnTo>
                    <a:lnTo>
                      <a:pt x="19" y="14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20" y="19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3"/>
                    </a:lnTo>
                    <a:lnTo>
                      <a:pt x="9" y="34"/>
                    </a:lnTo>
                    <a:lnTo>
                      <a:pt x="8" y="35"/>
                    </a:lnTo>
                    <a:lnTo>
                      <a:pt x="7" y="36"/>
                    </a:lnTo>
                    <a:lnTo>
                      <a:pt x="7" y="37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3" y="44"/>
                    </a:lnTo>
                    <a:lnTo>
                      <a:pt x="6" y="44"/>
                    </a:lnTo>
                    <a:lnTo>
                      <a:pt x="8" y="43"/>
                    </a:lnTo>
                    <a:lnTo>
                      <a:pt x="9" y="42"/>
                    </a:lnTo>
                    <a:lnTo>
                      <a:pt x="10" y="41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3" y="40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5" y="43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8" y="44"/>
                    </a:lnTo>
                    <a:lnTo>
                      <a:pt x="20" y="43"/>
                    </a:lnTo>
                    <a:lnTo>
                      <a:pt x="20" y="44"/>
                    </a:lnTo>
                    <a:lnTo>
                      <a:pt x="25" y="46"/>
                    </a:lnTo>
                    <a:lnTo>
                      <a:pt x="26" y="46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2" y="46"/>
                    </a:lnTo>
                    <a:lnTo>
                      <a:pt x="33" y="46"/>
                    </a:lnTo>
                    <a:lnTo>
                      <a:pt x="34" y="45"/>
                    </a:lnTo>
                    <a:lnTo>
                      <a:pt x="36" y="45"/>
                    </a:lnTo>
                    <a:lnTo>
                      <a:pt x="37" y="46"/>
                    </a:lnTo>
                    <a:lnTo>
                      <a:pt x="38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1" y="39"/>
                    </a:lnTo>
                    <a:lnTo>
                      <a:pt x="42" y="36"/>
                    </a:lnTo>
                    <a:lnTo>
                      <a:pt x="43" y="35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5" y="33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50" y="27"/>
                    </a:lnTo>
                    <a:lnTo>
                      <a:pt x="51" y="27"/>
                    </a:lnTo>
                    <a:lnTo>
                      <a:pt x="52" y="26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3" y="24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58" y="27"/>
                    </a:lnTo>
                    <a:lnTo>
                      <a:pt x="60" y="26"/>
                    </a:lnTo>
                    <a:lnTo>
                      <a:pt x="61" y="25"/>
                    </a:lnTo>
                    <a:lnTo>
                      <a:pt x="61" y="24"/>
                    </a:lnTo>
                    <a:lnTo>
                      <a:pt x="62" y="23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70" y="22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2" y="20"/>
                    </a:lnTo>
                    <a:lnTo>
                      <a:pt x="72" y="19"/>
                    </a:lnTo>
                    <a:lnTo>
                      <a:pt x="73" y="20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7" y="14"/>
                    </a:lnTo>
                    <a:lnTo>
                      <a:pt x="66" y="13"/>
                    </a:lnTo>
                    <a:lnTo>
                      <a:pt x="65" y="13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8" y="9"/>
                    </a:lnTo>
                    <a:lnTo>
                      <a:pt x="70" y="7"/>
                    </a:lnTo>
                    <a:lnTo>
                      <a:pt x="71" y="8"/>
                    </a:lnTo>
                    <a:lnTo>
                      <a:pt x="71" y="6"/>
                    </a:lnTo>
                    <a:lnTo>
                      <a:pt x="71" y="5"/>
                    </a:lnTo>
                    <a:lnTo>
                      <a:pt x="69" y="5"/>
                    </a:lnTo>
                    <a:lnTo>
                      <a:pt x="72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8" name="BARCELONES">
                <a:extLst>
                  <a:ext uri="{FF2B5EF4-FFF2-40B4-BE49-F238E27FC236}">
                    <a16:creationId xmlns:a16="http://schemas.microsoft.com/office/drawing/2014/main" id="{F15F6ACC-0AC3-4FEB-817B-34A2EDA863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308911" y="4687097"/>
                <a:ext cx="199704" cy="211436"/>
              </a:xfrm>
              <a:custGeom>
                <a:avLst/>
                <a:gdLst>
                  <a:gd name="T0" fmla="*/ 125635168 w 732"/>
                  <a:gd name="T1" fmla="*/ 17921720 h 765"/>
                  <a:gd name="T2" fmla="*/ 113439919 w 732"/>
                  <a:gd name="T3" fmla="*/ 21722978 h 765"/>
                  <a:gd name="T4" fmla="*/ 95031977 w 732"/>
                  <a:gd name="T5" fmla="*/ 34213947 h 765"/>
                  <a:gd name="T6" fmla="*/ 76623555 w 732"/>
                  <a:gd name="T7" fmla="*/ 54036034 h 765"/>
                  <a:gd name="T8" fmla="*/ 49011628 w 732"/>
                  <a:gd name="T9" fmla="*/ 79560801 h 765"/>
                  <a:gd name="T10" fmla="*/ 23010175 w 732"/>
                  <a:gd name="T11" fmla="*/ 72229168 h 765"/>
                  <a:gd name="T12" fmla="*/ 15416667 w 732"/>
                  <a:gd name="T13" fmla="*/ 77659910 h 765"/>
                  <a:gd name="T14" fmla="*/ 20018896 w 732"/>
                  <a:gd name="T15" fmla="*/ 92051770 h 765"/>
                  <a:gd name="T16" fmla="*/ 18407949 w 732"/>
                  <a:gd name="T17" fmla="*/ 106443106 h 765"/>
                  <a:gd name="T18" fmla="*/ 38426845 w 732"/>
                  <a:gd name="T19" fmla="*/ 110244365 h 765"/>
                  <a:gd name="T20" fmla="*/ 38426845 w 732"/>
                  <a:gd name="T21" fmla="*/ 135497709 h 765"/>
                  <a:gd name="T22" fmla="*/ 24620641 w 732"/>
                  <a:gd name="T23" fmla="*/ 149889078 h 765"/>
                  <a:gd name="T24" fmla="*/ 26231589 w 732"/>
                  <a:gd name="T25" fmla="*/ 175142422 h 765"/>
                  <a:gd name="T26" fmla="*/ 43029071 w 732"/>
                  <a:gd name="T27" fmla="*/ 198766283 h 765"/>
                  <a:gd name="T28" fmla="*/ 73632276 w 732"/>
                  <a:gd name="T29" fmla="*/ 205825986 h 765"/>
                  <a:gd name="T30" fmla="*/ 81225781 w 732"/>
                  <a:gd name="T31" fmla="*/ 198766283 h 765"/>
                  <a:gd name="T32" fmla="*/ 84217059 w 732"/>
                  <a:gd name="T33" fmla="*/ 180573165 h 765"/>
                  <a:gd name="T34" fmla="*/ 75013089 w 732"/>
                  <a:gd name="T35" fmla="*/ 189533759 h 765"/>
                  <a:gd name="T36" fmla="*/ 69030532 w 732"/>
                  <a:gd name="T37" fmla="*/ 189533759 h 765"/>
                  <a:gd name="T38" fmla="*/ 76623555 w 732"/>
                  <a:gd name="T39" fmla="*/ 178943681 h 765"/>
                  <a:gd name="T40" fmla="*/ 82836247 w 732"/>
                  <a:gd name="T41" fmla="*/ 169711680 h 765"/>
                  <a:gd name="T42" fmla="*/ 91810564 w 732"/>
                  <a:gd name="T43" fmla="*/ 164552344 h 765"/>
                  <a:gd name="T44" fmla="*/ 95031977 w 732"/>
                  <a:gd name="T45" fmla="*/ 159121602 h 765"/>
                  <a:gd name="T46" fmla="*/ 96642444 w 732"/>
                  <a:gd name="T47" fmla="*/ 155319821 h 765"/>
                  <a:gd name="T48" fmla="*/ 96642444 w 732"/>
                  <a:gd name="T49" fmla="*/ 144730265 h 765"/>
                  <a:gd name="T50" fmla="*/ 99633722 w 732"/>
                  <a:gd name="T51" fmla="*/ 137126703 h 765"/>
                  <a:gd name="T52" fmla="*/ 101014534 w 732"/>
                  <a:gd name="T53" fmla="*/ 139027593 h 765"/>
                  <a:gd name="T54" fmla="*/ 102625000 w 732"/>
                  <a:gd name="T55" fmla="*/ 137126703 h 765"/>
                  <a:gd name="T56" fmla="*/ 101014534 w 732"/>
                  <a:gd name="T57" fmla="*/ 144730265 h 765"/>
                  <a:gd name="T58" fmla="*/ 101014534 w 732"/>
                  <a:gd name="T59" fmla="*/ 149889078 h 765"/>
                  <a:gd name="T60" fmla="*/ 102625000 w 732"/>
                  <a:gd name="T61" fmla="*/ 155319821 h 765"/>
                  <a:gd name="T62" fmla="*/ 105616279 w 732"/>
                  <a:gd name="T63" fmla="*/ 148260117 h 765"/>
                  <a:gd name="T64" fmla="*/ 108837693 w 732"/>
                  <a:gd name="T65" fmla="*/ 135497709 h 765"/>
                  <a:gd name="T66" fmla="*/ 111828971 w 732"/>
                  <a:gd name="T67" fmla="*/ 126537115 h 765"/>
                  <a:gd name="T68" fmla="*/ 119422475 w 732"/>
                  <a:gd name="T69" fmla="*/ 117304591 h 765"/>
                  <a:gd name="T70" fmla="*/ 125635168 w 732"/>
                  <a:gd name="T71" fmla="*/ 108343997 h 765"/>
                  <a:gd name="T72" fmla="*/ 134839168 w 732"/>
                  <a:gd name="T73" fmla="*/ 97482512 h 765"/>
                  <a:gd name="T74" fmla="*/ 133228702 w 732"/>
                  <a:gd name="T75" fmla="*/ 95853028 h 765"/>
                  <a:gd name="T76" fmla="*/ 137830447 w 732"/>
                  <a:gd name="T77" fmla="*/ 93952137 h 765"/>
                  <a:gd name="T78" fmla="*/ 139441394 w 732"/>
                  <a:gd name="T79" fmla="*/ 84991543 h 765"/>
                  <a:gd name="T80" fmla="*/ 144043620 w 732"/>
                  <a:gd name="T81" fmla="*/ 75759020 h 765"/>
                  <a:gd name="T82" fmla="*/ 148645365 w 732"/>
                  <a:gd name="T83" fmla="*/ 66798409 h 765"/>
                  <a:gd name="T84" fmla="*/ 150256313 w 732"/>
                  <a:gd name="T85" fmla="*/ 61639073 h 765"/>
                  <a:gd name="T86" fmla="*/ 156238869 w 732"/>
                  <a:gd name="T87" fmla="*/ 50506182 h 765"/>
                  <a:gd name="T88" fmla="*/ 168434118 w 732"/>
                  <a:gd name="T89" fmla="*/ 37743807 h 765"/>
                  <a:gd name="T90" fmla="*/ 134839168 w 732"/>
                  <a:gd name="T91" fmla="*/ 0 h 765"/>
                  <a:gd name="T92" fmla="*/ 139441394 w 732"/>
                  <a:gd name="T93" fmla="*/ 93952137 h 765"/>
                  <a:gd name="T94" fmla="*/ 116431197 w 732"/>
                  <a:gd name="T95" fmla="*/ 126537115 h 765"/>
                  <a:gd name="T96" fmla="*/ 113439919 w 732"/>
                  <a:gd name="T97" fmla="*/ 131967857 h 765"/>
                  <a:gd name="T98" fmla="*/ 102625000 w 732"/>
                  <a:gd name="T99" fmla="*/ 153419453 h 765"/>
                  <a:gd name="T100" fmla="*/ 0 w 732"/>
                  <a:gd name="T101" fmla="*/ 81189762 h 765"/>
                  <a:gd name="T102" fmla="*/ 3221415 w 732"/>
                  <a:gd name="T103" fmla="*/ 97482512 h 765"/>
                  <a:gd name="T104" fmla="*/ 12425388 w 732"/>
                  <a:gd name="T105" fmla="*/ 79560801 h 765"/>
                  <a:gd name="T106" fmla="*/ 3221415 w 732"/>
                  <a:gd name="T107" fmla="*/ 68699316 h 765"/>
                  <a:gd name="T108" fmla="*/ 16797483 w 732"/>
                  <a:gd name="T109" fmla="*/ 90150879 h 765"/>
                  <a:gd name="T110" fmla="*/ 93651165 w 732"/>
                  <a:gd name="T111" fmla="*/ 168082196 h 765"/>
                  <a:gd name="T112" fmla="*/ 90429751 w 732"/>
                  <a:gd name="T113" fmla="*/ 184103017 h 765"/>
                  <a:gd name="T114" fmla="*/ 93651165 w 732"/>
                  <a:gd name="T115" fmla="*/ 171612048 h 7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2"/>
                  <a:gd name="T175" fmla="*/ 0 h 765"/>
                  <a:gd name="T176" fmla="*/ 732 w 732"/>
                  <a:gd name="T177" fmla="*/ 765 h 7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2" h="765">
                    <a:moveTo>
                      <a:pt x="579" y="0"/>
                    </a:moveTo>
                    <a:lnTo>
                      <a:pt x="546" y="20"/>
                    </a:lnTo>
                    <a:lnTo>
                      <a:pt x="540" y="47"/>
                    </a:lnTo>
                    <a:lnTo>
                      <a:pt x="546" y="66"/>
                    </a:lnTo>
                    <a:lnTo>
                      <a:pt x="553" y="73"/>
                    </a:lnTo>
                    <a:lnTo>
                      <a:pt x="533" y="93"/>
                    </a:lnTo>
                    <a:lnTo>
                      <a:pt x="506" y="93"/>
                    </a:lnTo>
                    <a:lnTo>
                      <a:pt x="493" y="80"/>
                    </a:lnTo>
                    <a:lnTo>
                      <a:pt x="452" y="107"/>
                    </a:lnTo>
                    <a:lnTo>
                      <a:pt x="446" y="107"/>
                    </a:lnTo>
                    <a:lnTo>
                      <a:pt x="426" y="107"/>
                    </a:lnTo>
                    <a:lnTo>
                      <a:pt x="413" y="126"/>
                    </a:lnTo>
                    <a:lnTo>
                      <a:pt x="386" y="139"/>
                    </a:lnTo>
                    <a:lnTo>
                      <a:pt x="373" y="173"/>
                    </a:lnTo>
                    <a:lnTo>
                      <a:pt x="347" y="186"/>
                    </a:lnTo>
                    <a:lnTo>
                      <a:pt x="333" y="199"/>
                    </a:lnTo>
                    <a:lnTo>
                      <a:pt x="273" y="199"/>
                    </a:lnTo>
                    <a:lnTo>
                      <a:pt x="260" y="212"/>
                    </a:lnTo>
                    <a:lnTo>
                      <a:pt x="247" y="266"/>
                    </a:lnTo>
                    <a:lnTo>
                      <a:pt x="213" y="293"/>
                    </a:lnTo>
                    <a:lnTo>
                      <a:pt x="167" y="272"/>
                    </a:lnTo>
                    <a:lnTo>
                      <a:pt x="146" y="259"/>
                    </a:lnTo>
                    <a:lnTo>
                      <a:pt x="127" y="279"/>
                    </a:lnTo>
                    <a:lnTo>
                      <a:pt x="100" y="266"/>
                    </a:lnTo>
                    <a:lnTo>
                      <a:pt x="93" y="266"/>
                    </a:lnTo>
                    <a:lnTo>
                      <a:pt x="60" y="246"/>
                    </a:lnTo>
                    <a:lnTo>
                      <a:pt x="73" y="272"/>
                    </a:lnTo>
                    <a:lnTo>
                      <a:pt x="67" y="286"/>
                    </a:lnTo>
                    <a:lnTo>
                      <a:pt x="87" y="299"/>
                    </a:lnTo>
                    <a:lnTo>
                      <a:pt x="80" y="306"/>
                    </a:lnTo>
                    <a:lnTo>
                      <a:pt x="80" y="326"/>
                    </a:lnTo>
                    <a:lnTo>
                      <a:pt x="87" y="339"/>
                    </a:lnTo>
                    <a:lnTo>
                      <a:pt x="87" y="346"/>
                    </a:lnTo>
                    <a:lnTo>
                      <a:pt x="60" y="359"/>
                    </a:lnTo>
                    <a:lnTo>
                      <a:pt x="60" y="379"/>
                    </a:lnTo>
                    <a:lnTo>
                      <a:pt x="80" y="392"/>
                    </a:lnTo>
                    <a:lnTo>
                      <a:pt x="100" y="366"/>
                    </a:lnTo>
                    <a:lnTo>
                      <a:pt x="153" y="366"/>
                    </a:lnTo>
                    <a:lnTo>
                      <a:pt x="160" y="386"/>
                    </a:lnTo>
                    <a:lnTo>
                      <a:pt x="167" y="406"/>
                    </a:lnTo>
                    <a:lnTo>
                      <a:pt x="146" y="432"/>
                    </a:lnTo>
                    <a:lnTo>
                      <a:pt x="160" y="466"/>
                    </a:lnTo>
                    <a:lnTo>
                      <a:pt x="160" y="486"/>
                    </a:lnTo>
                    <a:lnTo>
                      <a:pt x="167" y="499"/>
                    </a:lnTo>
                    <a:lnTo>
                      <a:pt x="153" y="546"/>
                    </a:lnTo>
                    <a:lnTo>
                      <a:pt x="133" y="552"/>
                    </a:lnTo>
                    <a:lnTo>
                      <a:pt x="114" y="546"/>
                    </a:lnTo>
                    <a:lnTo>
                      <a:pt x="107" y="552"/>
                    </a:lnTo>
                    <a:lnTo>
                      <a:pt x="120" y="572"/>
                    </a:lnTo>
                    <a:lnTo>
                      <a:pt x="140" y="592"/>
                    </a:lnTo>
                    <a:lnTo>
                      <a:pt x="153" y="619"/>
                    </a:lnTo>
                    <a:lnTo>
                      <a:pt x="114" y="645"/>
                    </a:lnTo>
                    <a:lnTo>
                      <a:pt x="133" y="665"/>
                    </a:lnTo>
                    <a:lnTo>
                      <a:pt x="127" y="672"/>
                    </a:lnTo>
                    <a:lnTo>
                      <a:pt x="153" y="692"/>
                    </a:lnTo>
                    <a:lnTo>
                      <a:pt x="187" y="732"/>
                    </a:lnTo>
                    <a:lnTo>
                      <a:pt x="247" y="758"/>
                    </a:lnTo>
                    <a:lnTo>
                      <a:pt x="306" y="765"/>
                    </a:lnTo>
                    <a:lnTo>
                      <a:pt x="313" y="765"/>
                    </a:lnTo>
                    <a:lnTo>
                      <a:pt x="320" y="758"/>
                    </a:lnTo>
                    <a:lnTo>
                      <a:pt x="326" y="758"/>
                    </a:lnTo>
                    <a:lnTo>
                      <a:pt x="326" y="751"/>
                    </a:lnTo>
                    <a:lnTo>
                      <a:pt x="333" y="732"/>
                    </a:lnTo>
                    <a:lnTo>
                      <a:pt x="353" y="732"/>
                    </a:lnTo>
                    <a:lnTo>
                      <a:pt x="353" y="725"/>
                    </a:lnTo>
                    <a:lnTo>
                      <a:pt x="360" y="705"/>
                    </a:lnTo>
                    <a:lnTo>
                      <a:pt x="373" y="672"/>
                    </a:lnTo>
                    <a:lnTo>
                      <a:pt x="366" y="665"/>
                    </a:lnTo>
                    <a:lnTo>
                      <a:pt x="353" y="665"/>
                    </a:lnTo>
                    <a:lnTo>
                      <a:pt x="347" y="665"/>
                    </a:lnTo>
                    <a:lnTo>
                      <a:pt x="340" y="672"/>
                    </a:lnTo>
                    <a:lnTo>
                      <a:pt x="326" y="698"/>
                    </a:lnTo>
                    <a:lnTo>
                      <a:pt x="320" y="719"/>
                    </a:lnTo>
                    <a:lnTo>
                      <a:pt x="306" y="719"/>
                    </a:lnTo>
                    <a:lnTo>
                      <a:pt x="313" y="705"/>
                    </a:lnTo>
                    <a:lnTo>
                      <a:pt x="300" y="698"/>
                    </a:lnTo>
                    <a:lnTo>
                      <a:pt x="306" y="692"/>
                    </a:lnTo>
                    <a:lnTo>
                      <a:pt x="320" y="692"/>
                    </a:lnTo>
                    <a:lnTo>
                      <a:pt x="326" y="645"/>
                    </a:lnTo>
                    <a:lnTo>
                      <a:pt x="333" y="659"/>
                    </a:lnTo>
                    <a:lnTo>
                      <a:pt x="333" y="665"/>
                    </a:lnTo>
                    <a:lnTo>
                      <a:pt x="360" y="645"/>
                    </a:lnTo>
                    <a:lnTo>
                      <a:pt x="353" y="638"/>
                    </a:lnTo>
                    <a:lnTo>
                      <a:pt x="360" y="625"/>
                    </a:lnTo>
                    <a:lnTo>
                      <a:pt x="366" y="625"/>
                    </a:lnTo>
                    <a:lnTo>
                      <a:pt x="379" y="638"/>
                    </a:lnTo>
                    <a:lnTo>
                      <a:pt x="379" y="645"/>
                    </a:lnTo>
                    <a:lnTo>
                      <a:pt x="399" y="606"/>
                    </a:lnTo>
                    <a:lnTo>
                      <a:pt x="386" y="592"/>
                    </a:lnTo>
                    <a:lnTo>
                      <a:pt x="393" y="586"/>
                    </a:lnTo>
                    <a:lnTo>
                      <a:pt x="407" y="592"/>
                    </a:lnTo>
                    <a:lnTo>
                      <a:pt x="413" y="586"/>
                    </a:lnTo>
                    <a:lnTo>
                      <a:pt x="407" y="578"/>
                    </a:lnTo>
                    <a:lnTo>
                      <a:pt x="399" y="578"/>
                    </a:lnTo>
                    <a:lnTo>
                      <a:pt x="407" y="565"/>
                    </a:lnTo>
                    <a:lnTo>
                      <a:pt x="420" y="572"/>
                    </a:lnTo>
                    <a:lnTo>
                      <a:pt x="426" y="559"/>
                    </a:lnTo>
                    <a:lnTo>
                      <a:pt x="413" y="552"/>
                    </a:lnTo>
                    <a:lnTo>
                      <a:pt x="413" y="533"/>
                    </a:lnTo>
                    <a:lnTo>
                      <a:pt x="420" y="533"/>
                    </a:lnTo>
                    <a:lnTo>
                      <a:pt x="426" y="539"/>
                    </a:lnTo>
                    <a:lnTo>
                      <a:pt x="433" y="539"/>
                    </a:lnTo>
                    <a:lnTo>
                      <a:pt x="420" y="526"/>
                    </a:lnTo>
                    <a:lnTo>
                      <a:pt x="433" y="505"/>
                    </a:lnTo>
                    <a:lnTo>
                      <a:pt x="433" y="512"/>
                    </a:lnTo>
                    <a:lnTo>
                      <a:pt x="426" y="518"/>
                    </a:lnTo>
                    <a:lnTo>
                      <a:pt x="433" y="526"/>
                    </a:lnTo>
                    <a:lnTo>
                      <a:pt x="439" y="512"/>
                    </a:lnTo>
                    <a:lnTo>
                      <a:pt x="433" y="499"/>
                    </a:lnTo>
                    <a:lnTo>
                      <a:pt x="439" y="499"/>
                    </a:lnTo>
                    <a:lnTo>
                      <a:pt x="446" y="499"/>
                    </a:lnTo>
                    <a:lnTo>
                      <a:pt x="446" y="505"/>
                    </a:lnTo>
                    <a:lnTo>
                      <a:pt x="446" y="512"/>
                    </a:lnTo>
                    <a:lnTo>
                      <a:pt x="446" y="518"/>
                    </a:lnTo>
                    <a:lnTo>
                      <a:pt x="439" y="518"/>
                    </a:lnTo>
                    <a:lnTo>
                      <a:pt x="439" y="533"/>
                    </a:lnTo>
                    <a:lnTo>
                      <a:pt x="446" y="526"/>
                    </a:lnTo>
                    <a:lnTo>
                      <a:pt x="446" y="533"/>
                    </a:lnTo>
                    <a:lnTo>
                      <a:pt x="439" y="539"/>
                    </a:lnTo>
                    <a:lnTo>
                      <a:pt x="439" y="552"/>
                    </a:lnTo>
                    <a:lnTo>
                      <a:pt x="446" y="552"/>
                    </a:lnTo>
                    <a:lnTo>
                      <a:pt x="446" y="559"/>
                    </a:lnTo>
                    <a:lnTo>
                      <a:pt x="452" y="559"/>
                    </a:lnTo>
                    <a:lnTo>
                      <a:pt x="446" y="572"/>
                    </a:lnTo>
                    <a:lnTo>
                      <a:pt x="439" y="599"/>
                    </a:lnTo>
                    <a:lnTo>
                      <a:pt x="446" y="578"/>
                    </a:lnTo>
                    <a:lnTo>
                      <a:pt x="452" y="572"/>
                    </a:lnTo>
                    <a:lnTo>
                      <a:pt x="459" y="546"/>
                    </a:lnTo>
                    <a:lnTo>
                      <a:pt x="452" y="546"/>
                    </a:lnTo>
                    <a:lnTo>
                      <a:pt x="452" y="539"/>
                    </a:lnTo>
                    <a:lnTo>
                      <a:pt x="467" y="505"/>
                    </a:lnTo>
                    <a:lnTo>
                      <a:pt x="473" y="499"/>
                    </a:lnTo>
                    <a:lnTo>
                      <a:pt x="480" y="486"/>
                    </a:lnTo>
                    <a:lnTo>
                      <a:pt x="486" y="479"/>
                    </a:lnTo>
                    <a:lnTo>
                      <a:pt x="486" y="473"/>
                    </a:lnTo>
                    <a:lnTo>
                      <a:pt x="486" y="466"/>
                    </a:lnTo>
                    <a:lnTo>
                      <a:pt x="493" y="466"/>
                    </a:lnTo>
                    <a:lnTo>
                      <a:pt x="499" y="466"/>
                    </a:lnTo>
                    <a:lnTo>
                      <a:pt x="499" y="459"/>
                    </a:lnTo>
                    <a:lnTo>
                      <a:pt x="519" y="432"/>
                    </a:lnTo>
                    <a:lnTo>
                      <a:pt x="533" y="419"/>
                    </a:lnTo>
                    <a:lnTo>
                      <a:pt x="540" y="413"/>
                    </a:lnTo>
                    <a:lnTo>
                      <a:pt x="546" y="406"/>
                    </a:lnTo>
                    <a:lnTo>
                      <a:pt x="546" y="399"/>
                    </a:lnTo>
                    <a:lnTo>
                      <a:pt x="572" y="379"/>
                    </a:lnTo>
                    <a:lnTo>
                      <a:pt x="572" y="372"/>
                    </a:lnTo>
                    <a:lnTo>
                      <a:pt x="579" y="379"/>
                    </a:lnTo>
                    <a:lnTo>
                      <a:pt x="586" y="359"/>
                    </a:lnTo>
                    <a:lnTo>
                      <a:pt x="593" y="366"/>
                    </a:lnTo>
                    <a:lnTo>
                      <a:pt x="593" y="359"/>
                    </a:lnTo>
                    <a:lnTo>
                      <a:pt x="586" y="353"/>
                    </a:lnTo>
                    <a:lnTo>
                      <a:pt x="579" y="353"/>
                    </a:lnTo>
                    <a:lnTo>
                      <a:pt x="586" y="339"/>
                    </a:lnTo>
                    <a:lnTo>
                      <a:pt x="593" y="346"/>
                    </a:lnTo>
                    <a:lnTo>
                      <a:pt x="593" y="353"/>
                    </a:lnTo>
                    <a:lnTo>
                      <a:pt x="599" y="346"/>
                    </a:lnTo>
                    <a:lnTo>
                      <a:pt x="593" y="339"/>
                    </a:lnTo>
                    <a:lnTo>
                      <a:pt x="599" y="339"/>
                    </a:lnTo>
                    <a:lnTo>
                      <a:pt x="599" y="326"/>
                    </a:lnTo>
                    <a:lnTo>
                      <a:pt x="606" y="313"/>
                    </a:lnTo>
                    <a:lnTo>
                      <a:pt x="613" y="306"/>
                    </a:lnTo>
                    <a:lnTo>
                      <a:pt x="619" y="299"/>
                    </a:lnTo>
                    <a:lnTo>
                      <a:pt x="619" y="293"/>
                    </a:lnTo>
                    <a:lnTo>
                      <a:pt x="626" y="279"/>
                    </a:lnTo>
                    <a:lnTo>
                      <a:pt x="626" y="272"/>
                    </a:lnTo>
                    <a:lnTo>
                      <a:pt x="639" y="246"/>
                    </a:lnTo>
                    <a:lnTo>
                      <a:pt x="639" y="266"/>
                    </a:lnTo>
                    <a:lnTo>
                      <a:pt x="646" y="246"/>
                    </a:lnTo>
                    <a:lnTo>
                      <a:pt x="646" y="240"/>
                    </a:lnTo>
                    <a:lnTo>
                      <a:pt x="646" y="233"/>
                    </a:lnTo>
                    <a:lnTo>
                      <a:pt x="653" y="233"/>
                    </a:lnTo>
                    <a:lnTo>
                      <a:pt x="653" y="227"/>
                    </a:lnTo>
                    <a:lnTo>
                      <a:pt x="659" y="212"/>
                    </a:lnTo>
                    <a:lnTo>
                      <a:pt x="666" y="206"/>
                    </a:lnTo>
                    <a:lnTo>
                      <a:pt x="672" y="199"/>
                    </a:lnTo>
                    <a:lnTo>
                      <a:pt x="679" y="186"/>
                    </a:lnTo>
                    <a:lnTo>
                      <a:pt x="692" y="173"/>
                    </a:lnTo>
                    <a:lnTo>
                      <a:pt x="699" y="167"/>
                    </a:lnTo>
                    <a:lnTo>
                      <a:pt x="719" y="153"/>
                    </a:lnTo>
                    <a:lnTo>
                      <a:pt x="732" y="139"/>
                    </a:lnTo>
                    <a:lnTo>
                      <a:pt x="699" y="93"/>
                    </a:lnTo>
                    <a:lnTo>
                      <a:pt x="653" y="13"/>
                    </a:lnTo>
                    <a:lnTo>
                      <a:pt x="639" y="7"/>
                    </a:lnTo>
                    <a:lnTo>
                      <a:pt x="586" y="0"/>
                    </a:lnTo>
                    <a:lnTo>
                      <a:pt x="579" y="0"/>
                    </a:lnTo>
                    <a:close/>
                    <a:moveTo>
                      <a:pt x="599" y="346"/>
                    </a:moveTo>
                    <a:lnTo>
                      <a:pt x="593" y="372"/>
                    </a:lnTo>
                    <a:lnTo>
                      <a:pt x="606" y="346"/>
                    </a:lnTo>
                    <a:lnTo>
                      <a:pt x="599" y="346"/>
                    </a:lnTo>
                    <a:close/>
                    <a:moveTo>
                      <a:pt x="499" y="466"/>
                    </a:moveTo>
                    <a:lnTo>
                      <a:pt x="499" y="473"/>
                    </a:lnTo>
                    <a:lnTo>
                      <a:pt x="506" y="466"/>
                    </a:lnTo>
                    <a:lnTo>
                      <a:pt x="499" y="466"/>
                    </a:lnTo>
                    <a:close/>
                    <a:moveTo>
                      <a:pt x="499" y="473"/>
                    </a:moveTo>
                    <a:lnTo>
                      <a:pt x="493" y="479"/>
                    </a:lnTo>
                    <a:lnTo>
                      <a:pt x="493" y="486"/>
                    </a:lnTo>
                    <a:lnTo>
                      <a:pt x="499" y="473"/>
                    </a:lnTo>
                    <a:close/>
                    <a:moveTo>
                      <a:pt x="446" y="559"/>
                    </a:moveTo>
                    <a:lnTo>
                      <a:pt x="439" y="565"/>
                    </a:lnTo>
                    <a:lnTo>
                      <a:pt x="446" y="565"/>
                    </a:lnTo>
                    <a:lnTo>
                      <a:pt x="446" y="559"/>
                    </a:lnTo>
                    <a:close/>
                    <a:moveTo>
                      <a:pt x="14" y="253"/>
                    </a:moveTo>
                    <a:lnTo>
                      <a:pt x="14" y="293"/>
                    </a:lnTo>
                    <a:lnTo>
                      <a:pt x="0" y="299"/>
                    </a:lnTo>
                    <a:lnTo>
                      <a:pt x="14" y="332"/>
                    </a:lnTo>
                    <a:lnTo>
                      <a:pt x="7" y="339"/>
                    </a:lnTo>
                    <a:lnTo>
                      <a:pt x="7" y="346"/>
                    </a:lnTo>
                    <a:lnTo>
                      <a:pt x="14" y="359"/>
                    </a:lnTo>
                    <a:lnTo>
                      <a:pt x="20" y="346"/>
                    </a:lnTo>
                    <a:lnTo>
                      <a:pt x="41" y="332"/>
                    </a:lnTo>
                    <a:lnTo>
                      <a:pt x="60" y="319"/>
                    </a:lnTo>
                    <a:lnTo>
                      <a:pt x="54" y="293"/>
                    </a:lnTo>
                    <a:lnTo>
                      <a:pt x="47" y="279"/>
                    </a:lnTo>
                    <a:lnTo>
                      <a:pt x="33" y="272"/>
                    </a:lnTo>
                    <a:lnTo>
                      <a:pt x="20" y="253"/>
                    </a:lnTo>
                    <a:lnTo>
                      <a:pt x="14" y="253"/>
                    </a:lnTo>
                    <a:close/>
                    <a:moveTo>
                      <a:pt x="67" y="332"/>
                    </a:moveTo>
                    <a:lnTo>
                      <a:pt x="54" y="339"/>
                    </a:lnTo>
                    <a:lnTo>
                      <a:pt x="54" y="353"/>
                    </a:lnTo>
                    <a:lnTo>
                      <a:pt x="73" y="332"/>
                    </a:lnTo>
                    <a:lnTo>
                      <a:pt x="67" y="332"/>
                    </a:lnTo>
                    <a:close/>
                    <a:moveTo>
                      <a:pt x="433" y="565"/>
                    </a:moveTo>
                    <a:lnTo>
                      <a:pt x="420" y="592"/>
                    </a:lnTo>
                    <a:lnTo>
                      <a:pt x="407" y="619"/>
                    </a:lnTo>
                    <a:lnTo>
                      <a:pt x="393" y="638"/>
                    </a:lnTo>
                    <a:lnTo>
                      <a:pt x="393" y="659"/>
                    </a:lnTo>
                    <a:lnTo>
                      <a:pt x="393" y="672"/>
                    </a:lnTo>
                    <a:lnTo>
                      <a:pt x="393" y="678"/>
                    </a:lnTo>
                    <a:lnTo>
                      <a:pt x="393" y="685"/>
                    </a:lnTo>
                    <a:lnTo>
                      <a:pt x="393" y="698"/>
                    </a:lnTo>
                    <a:lnTo>
                      <a:pt x="399" y="665"/>
                    </a:lnTo>
                    <a:lnTo>
                      <a:pt x="407" y="632"/>
                    </a:lnTo>
                    <a:lnTo>
                      <a:pt x="420" y="606"/>
                    </a:lnTo>
                    <a:lnTo>
                      <a:pt x="433" y="572"/>
                    </a:lnTo>
                    <a:lnTo>
                      <a:pt x="433" y="565"/>
                    </a:lnTo>
                    <a:close/>
                  </a:path>
                </a:pathLst>
              </a:custGeom>
              <a:solidFill>
                <a:srgbClr val="D9D9D9"/>
              </a:solidFill>
              <a:ln w="19050" cap="rnd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9" name="PRIORAT">
                <a:extLst>
                  <a:ext uri="{FF2B5EF4-FFF2-40B4-BE49-F238E27FC236}">
                    <a16:creationId xmlns:a16="http://schemas.microsoft.com/office/drawing/2014/main" id="{F24C4BD7-1B7F-4C29-892B-5F671160D74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7021647" y="4885577"/>
                <a:ext cx="291464" cy="398544"/>
              </a:xfrm>
              <a:custGeom>
                <a:avLst/>
                <a:gdLst>
                  <a:gd name="T0" fmla="*/ 2147483647 w 41"/>
                  <a:gd name="T1" fmla="*/ 354107628 h 52"/>
                  <a:gd name="T2" fmla="*/ 2147483647 w 41"/>
                  <a:gd name="T3" fmla="*/ 1239363380 h 52"/>
                  <a:gd name="T4" fmla="*/ 2147483647 w 41"/>
                  <a:gd name="T5" fmla="*/ 1062322990 h 52"/>
                  <a:gd name="T6" fmla="*/ 2037666549 w 41"/>
                  <a:gd name="T7" fmla="*/ 885269228 h 52"/>
                  <a:gd name="T8" fmla="*/ 1880927854 w 41"/>
                  <a:gd name="T9" fmla="*/ 1416417142 h 52"/>
                  <a:gd name="T10" fmla="*/ 1724189158 w 41"/>
                  <a:gd name="T11" fmla="*/ 1770525084 h 52"/>
                  <a:gd name="T12" fmla="*/ 1097208895 w 41"/>
                  <a:gd name="T13" fmla="*/ 1770525084 h 52"/>
                  <a:gd name="T14" fmla="*/ 783718763 w 41"/>
                  <a:gd name="T15" fmla="*/ 2147483647 h 52"/>
                  <a:gd name="T16" fmla="*/ 626980068 w 41"/>
                  <a:gd name="T17" fmla="*/ 2147483647 h 52"/>
                  <a:gd name="T18" fmla="*/ 470228827 w 41"/>
                  <a:gd name="T19" fmla="*/ 2147483647 h 52"/>
                  <a:gd name="T20" fmla="*/ 470228827 w 41"/>
                  <a:gd name="T21" fmla="*/ 2147483647 h 52"/>
                  <a:gd name="T22" fmla="*/ 940457654 w 41"/>
                  <a:gd name="T23" fmla="*/ 2147483647 h 52"/>
                  <a:gd name="T24" fmla="*/ 156738744 w 41"/>
                  <a:gd name="T25" fmla="*/ 2147483647 h 52"/>
                  <a:gd name="T26" fmla="*/ 156738744 w 41"/>
                  <a:gd name="T27" fmla="*/ 2147483647 h 52"/>
                  <a:gd name="T28" fmla="*/ 470228827 w 41"/>
                  <a:gd name="T29" fmla="*/ 2147483647 h 52"/>
                  <a:gd name="T30" fmla="*/ 783718763 w 41"/>
                  <a:gd name="T31" fmla="*/ 2147483647 h 52"/>
                  <a:gd name="T32" fmla="*/ 626980068 w 41"/>
                  <a:gd name="T33" fmla="*/ 2147483647 h 52"/>
                  <a:gd name="T34" fmla="*/ 783718763 w 41"/>
                  <a:gd name="T35" fmla="*/ 2147483647 h 52"/>
                  <a:gd name="T36" fmla="*/ 940457654 w 41"/>
                  <a:gd name="T37" fmla="*/ 2147483647 h 52"/>
                  <a:gd name="T38" fmla="*/ 1253947590 w 41"/>
                  <a:gd name="T39" fmla="*/ 2147483647 h 52"/>
                  <a:gd name="T40" fmla="*/ 1410698830 w 41"/>
                  <a:gd name="T41" fmla="*/ 2147483647 h 52"/>
                  <a:gd name="T42" fmla="*/ 2037666549 w 41"/>
                  <a:gd name="T43" fmla="*/ 2147483647 h 52"/>
                  <a:gd name="T44" fmla="*/ 2147483647 w 41"/>
                  <a:gd name="T45" fmla="*/ 2147483647 h 52"/>
                  <a:gd name="T46" fmla="*/ 2147483647 w 41"/>
                  <a:gd name="T47" fmla="*/ 2147483647 h 52"/>
                  <a:gd name="T48" fmla="*/ 2147483647 w 41"/>
                  <a:gd name="T49" fmla="*/ 2147483647 h 52"/>
                  <a:gd name="T50" fmla="*/ 2147483647 w 41"/>
                  <a:gd name="T51" fmla="*/ 2147483647 h 52"/>
                  <a:gd name="T52" fmla="*/ 2147483647 w 41"/>
                  <a:gd name="T53" fmla="*/ 2147483647 h 52"/>
                  <a:gd name="T54" fmla="*/ 2147483647 w 41"/>
                  <a:gd name="T55" fmla="*/ 2147483647 h 52"/>
                  <a:gd name="T56" fmla="*/ 2147483647 w 41"/>
                  <a:gd name="T57" fmla="*/ 2147483647 h 52"/>
                  <a:gd name="T58" fmla="*/ 2147483647 w 41"/>
                  <a:gd name="T59" fmla="*/ 2147483647 h 52"/>
                  <a:gd name="T60" fmla="*/ 2147483647 w 41"/>
                  <a:gd name="T61" fmla="*/ 2147483647 h 52"/>
                  <a:gd name="T62" fmla="*/ 2147483647 w 41"/>
                  <a:gd name="T63" fmla="*/ 2147483647 h 52"/>
                  <a:gd name="T64" fmla="*/ 2147483647 w 41"/>
                  <a:gd name="T65" fmla="*/ 2147483647 h 52"/>
                  <a:gd name="T66" fmla="*/ 2147483647 w 41"/>
                  <a:gd name="T67" fmla="*/ 2147483647 h 52"/>
                  <a:gd name="T68" fmla="*/ 2147483647 w 41"/>
                  <a:gd name="T69" fmla="*/ 2147483647 h 52"/>
                  <a:gd name="T70" fmla="*/ 2147483647 w 41"/>
                  <a:gd name="T71" fmla="*/ 2147483647 h 52"/>
                  <a:gd name="T72" fmla="*/ 2147483647 w 41"/>
                  <a:gd name="T73" fmla="*/ 2147483647 h 52"/>
                  <a:gd name="T74" fmla="*/ 2147483647 w 41"/>
                  <a:gd name="T75" fmla="*/ 2147483647 h 52"/>
                  <a:gd name="T76" fmla="*/ 2147483647 w 41"/>
                  <a:gd name="T77" fmla="*/ 2147483647 h 52"/>
                  <a:gd name="T78" fmla="*/ 2147483647 w 41"/>
                  <a:gd name="T79" fmla="*/ 2147483647 h 52"/>
                  <a:gd name="T80" fmla="*/ 2147483647 w 41"/>
                  <a:gd name="T81" fmla="*/ 2147483647 h 52"/>
                  <a:gd name="T82" fmla="*/ 2147483647 w 41"/>
                  <a:gd name="T83" fmla="*/ 2147483647 h 52"/>
                  <a:gd name="T84" fmla="*/ 2147483647 w 41"/>
                  <a:gd name="T85" fmla="*/ 2124632608 h 52"/>
                  <a:gd name="T86" fmla="*/ 2147483647 w 41"/>
                  <a:gd name="T87" fmla="*/ 2124632608 h 52"/>
                  <a:gd name="T88" fmla="*/ 2147483647 w 41"/>
                  <a:gd name="T89" fmla="*/ 1239363380 h 52"/>
                  <a:gd name="T90" fmla="*/ 2147483647 w 41"/>
                  <a:gd name="T91" fmla="*/ 531161495 h 52"/>
                  <a:gd name="T92" fmla="*/ 2147483647 w 41"/>
                  <a:gd name="T93" fmla="*/ 885269228 h 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1"/>
                  <a:gd name="T142" fmla="*/ 0 h 52"/>
                  <a:gd name="T143" fmla="*/ 41 w 41"/>
                  <a:gd name="T144" fmla="*/ 52 h 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1" h="52">
                    <a:moveTo>
                      <a:pt x="25" y="0"/>
                    </a:moveTo>
                    <a:lnTo>
                      <a:pt x="23" y="1"/>
                    </a:lnTo>
                    <a:lnTo>
                      <a:pt x="23" y="2"/>
                    </a:lnTo>
                    <a:lnTo>
                      <a:pt x="22" y="3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3" y="36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5" y="41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8"/>
                    </a:lnTo>
                    <a:lnTo>
                      <a:pt x="16" y="49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2"/>
                    </a:lnTo>
                    <a:lnTo>
                      <a:pt x="19" y="52"/>
                    </a:lnTo>
                    <a:lnTo>
                      <a:pt x="20" y="52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0" y="48"/>
                    </a:lnTo>
                    <a:lnTo>
                      <a:pt x="21" y="47"/>
                    </a:lnTo>
                    <a:lnTo>
                      <a:pt x="21" y="46"/>
                    </a:lnTo>
                    <a:lnTo>
                      <a:pt x="22" y="47"/>
                    </a:lnTo>
                    <a:lnTo>
                      <a:pt x="23" y="46"/>
                    </a:lnTo>
                    <a:lnTo>
                      <a:pt x="23" y="44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2" y="42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30" y="39"/>
                    </a:lnTo>
                    <a:lnTo>
                      <a:pt x="31" y="37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2" y="33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33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1"/>
                    </a:lnTo>
                    <a:lnTo>
                      <a:pt x="38" y="20"/>
                    </a:lnTo>
                    <a:lnTo>
                      <a:pt x="40" y="19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1" y="16"/>
                    </a:lnTo>
                    <a:lnTo>
                      <a:pt x="41" y="13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3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27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0" name="RIBERA_D'EBRE">
                <a:extLst>
                  <a:ext uri="{FF2B5EF4-FFF2-40B4-BE49-F238E27FC236}">
                    <a16:creationId xmlns:a16="http://schemas.microsoft.com/office/drawing/2014/main" id="{14C1E2AE-43BB-45BE-8FED-8016624BEE2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6755244" y="4924252"/>
                <a:ext cx="466106" cy="531700"/>
              </a:xfrm>
              <a:custGeom>
                <a:avLst/>
                <a:gdLst>
                  <a:gd name="T0" fmla="*/ 1417129228 w 65"/>
                  <a:gd name="T1" fmla="*/ 1230993982 h 71"/>
                  <a:gd name="T2" fmla="*/ 157453208 w 65"/>
                  <a:gd name="T3" fmla="*/ 2147483647 h 71"/>
                  <a:gd name="T4" fmla="*/ 157453208 w 65"/>
                  <a:gd name="T5" fmla="*/ 2147483647 h 71"/>
                  <a:gd name="T6" fmla="*/ 0 w 65"/>
                  <a:gd name="T7" fmla="*/ 2147483647 h 71"/>
                  <a:gd name="T8" fmla="*/ 314919018 w 65"/>
                  <a:gd name="T9" fmla="*/ 2147483647 h 71"/>
                  <a:gd name="T10" fmla="*/ 1574582387 w 65"/>
                  <a:gd name="T11" fmla="*/ 2147483647 h 71"/>
                  <a:gd name="T12" fmla="*/ 2147483647 w 65"/>
                  <a:gd name="T13" fmla="*/ 2147483647 h 71"/>
                  <a:gd name="T14" fmla="*/ 2147483647 w 65"/>
                  <a:gd name="T15" fmla="*/ 2147483647 h 71"/>
                  <a:gd name="T16" fmla="*/ 2147483647 w 65"/>
                  <a:gd name="T17" fmla="*/ 2147483647 h 71"/>
                  <a:gd name="T18" fmla="*/ 2147483647 w 65"/>
                  <a:gd name="T19" fmla="*/ 2147483647 h 71"/>
                  <a:gd name="T20" fmla="*/ 2147483647 w 65"/>
                  <a:gd name="T21" fmla="*/ 2147483647 h 71"/>
                  <a:gd name="T22" fmla="*/ 2147483647 w 65"/>
                  <a:gd name="T23" fmla="*/ 2147483647 h 71"/>
                  <a:gd name="T24" fmla="*/ 2147483647 w 65"/>
                  <a:gd name="T25" fmla="*/ 2147483647 h 71"/>
                  <a:gd name="T26" fmla="*/ 2147483647 w 65"/>
                  <a:gd name="T27" fmla="*/ 2147483647 h 71"/>
                  <a:gd name="T28" fmla="*/ 2147483647 w 65"/>
                  <a:gd name="T29" fmla="*/ 2147483647 h 71"/>
                  <a:gd name="T30" fmla="*/ 2147483647 w 65"/>
                  <a:gd name="T31" fmla="*/ 2147483647 h 71"/>
                  <a:gd name="T32" fmla="*/ 2147483647 w 65"/>
                  <a:gd name="T33" fmla="*/ 2147483647 h 71"/>
                  <a:gd name="T34" fmla="*/ 2147483647 w 65"/>
                  <a:gd name="T35" fmla="*/ 2147483647 h 71"/>
                  <a:gd name="T36" fmla="*/ 2147483647 w 65"/>
                  <a:gd name="T37" fmla="*/ 2147483647 h 71"/>
                  <a:gd name="T38" fmla="*/ 2147483647 w 65"/>
                  <a:gd name="T39" fmla="*/ 2147483647 h 71"/>
                  <a:gd name="T40" fmla="*/ 2147483647 w 65"/>
                  <a:gd name="T41" fmla="*/ 2147483647 h 71"/>
                  <a:gd name="T42" fmla="*/ 2147483647 w 65"/>
                  <a:gd name="T43" fmla="*/ 2147483647 h 71"/>
                  <a:gd name="T44" fmla="*/ 2147483647 w 65"/>
                  <a:gd name="T45" fmla="*/ 2147483647 h 71"/>
                  <a:gd name="T46" fmla="*/ 2147483647 w 65"/>
                  <a:gd name="T47" fmla="*/ 2147483647 h 71"/>
                  <a:gd name="T48" fmla="*/ 2147483647 w 65"/>
                  <a:gd name="T49" fmla="*/ 2147483647 h 71"/>
                  <a:gd name="T50" fmla="*/ 2147483647 w 65"/>
                  <a:gd name="T51" fmla="*/ 2147483647 h 71"/>
                  <a:gd name="T52" fmla="*/ 2147483647 w 65"/>
                  <a:gd name="T53" fmla="*/ 2147483647 h 71"/>
                  <a:gd name="T54" fmla="*/ 2147483647 w 65"/>
                  <a:gd name="T55" fmla="*/ 2147483647 h 71"/>
                  <a:gd name="T56" fmla="*/ 2147483647 w 65"/>
                  <a:gd name="T57" fmla="*/ 2147483647 h 71"/>
                  <a:gd name="T58" fmla="*/ 2147483647 w 65"/>
                  <a:gd name="T59" fmla="*/ 2147483647 h 71"/>
                  <a:gd name="T60" fmla="*/ 2147483647 w 65"/>
                  <a:gd name="T61" fmla="*/ 2147483647 h 71"/>
                  <a:gd name="T62" fmla="*/ 2147483647 w 65"/>
                  <a:gd name="T63" fmla="*/ 2147483647 h 71"/>
                  <a:gd name="T64" fmla="*/ 2147483647 w 65"/>
                  <a:gd name="T65" fmla="*/ 2147483647 h 71"/>
                  <a:gd name="T66" fmla="*/ 2147483647 w 65"/>
                  <a:gd name="T67" fmla="*/ 2147483647 h 71"/>
                  <a:gd name="T68" fmla="*/ 2147483647 w 65"/>
                  <a:gd name="T69" fmla="*/ 2147483647 h 71"/>
                  <a:gd name="T70" fmla="*/ 2147483647 w 65"/>
                  <a:gd name="T71" fmla="*/ 2147483647 h 71"/>
                  <a:gd name="T72" fmla="*/ 2147483647 w 65"/>
                  <a:gd name="T73" fmla="*/ 2147483647 h 71"/>
                  <a:gd name="T74" fmla="*/ 2147483647 w 65"/>
                  <a:gd name="T75" fmla="*/ 2147483647 h 71"/>
                  <a:gd name="T76" fmla="*/ 2147483647 w 65"/>
                  <a:gd name="T77" fmla="*/ 2147483647 h 71"/>
                  <a:gd name="T78" fmla="*/ 2147483647 w 65"/>
                  <a:gd name="T79" fmla="*/ 2147483647 h 71"/>
                  <a:gd name="T80" fmla="*/ 2147483647 w 65"/>
                  <a:gd name="T81" fmla="*/ 2147483647 h 71"/>
                  <a:gd name="T82" fmla="*/ 2147483647 w 65"/>
                  <a:gd name="T83" fmla="*/ 2147483647 h 71"/>
                  <a:gd name="T84" fmla="*/ 2147483647 w 65"/>
                  <a:gd name="T85" fmla="*/ 1758568761 h 71"/>
                  <a:gd name="T86" fmla="*/ 2147483647 w 65"/>
                  <a:gd name="T87" fmla="*/ 1055149142 h 71"/>
                  <a:gd name="T88" fmla="*/ 2147483647 w 65"/>
                  <a:gd name="T89" fmla="*/ 703432692 h 71"/>
                  <a:gd name="T90" fmla="*/ 2147483647 w 65"/>
                  <a:gd name="T91" fmla="*/ 879291021 h 71"/>
                  <a:gd name="T92" fmla="*/ 2147483647 w 65"/>
                  <a:gd name="T93" fmla="*/ 1230993982 h 71"/>
                  <a:gd name="T94" fmla="*/ 2147483647 w 65"/>
                  <a:gd name="T95" fmla="*/ 1230993982 h 71"/>
                  <a:gd name="T96" fmla="*/ 2147483647 w 65"/>
                  <a:gd name="T97" fmla="*/ 351716346 h 71"/>
                  <a:gd name="T98" fmla="*/ 2147483647 w 65"/>
                  <a:gd name="T99" fmla="*/ 1406852104 h 71"/>
                  <a:gd name="T100" fmla="*/ 2147483647 w 65"/>
                  <a:gd name="T101" fmla="*/ 175858173 h 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5"/>
                  <a:gd name="T154" fmla="*/ 0 h 71"/>
                  <a:gd name="T155" fmla="*/ 65 w 65"/>
                  <a:gd name="T156" fmla="*/ 71 h 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5" h="71">
                    <a:moveTo>
                      <a:pt x="13" y="0"/>
                    </a:move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7" y="25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5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8" y="35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4" y="38"/>
                    </a:lnTo>
                    <a:lnTo>
                      <a:pt x="23" y="39"/>
                    </a:lnTo>
                    <a:lnTo>
                      <a:pt x="22" y="40"/>
                    </a:lnTo>
                    <a:lnTo>
                      <a:pt x="21" y="41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9" y="44"/>
                    </a:lnTo>
                    <a:lnTo>
                      <a:pt x="19" y="45"/>
                    </a:lnTo>
                    <a:lnTo>
                      <a:pt x="18" y="46"/>
                    </a:lnTo>
                    <a:lnTo>
                      <a:pt x="17" y="46"/>
                    </a:lnTo>
                    <a:lnTo>
                      <a:pt x="16" y="47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21" y="49"/>
                    </a:lnTo>
                    <a:lnTo>
                      <a:pt x="22" y="49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4" y="54"/>
                    </a:lnTo>
                    <a:lnTo>
                      <a:pt x="25" y="54"/>
                    </a:lnTo>
                    <a:lnTo>
                      <a:pt x="25" y="55"/>
                    </a:lnTo>
                    <a:lnTo>
                      <a:pt x="24" y="56"/>
                    </a:lnTo>
                    <a:lnTo>
                      <a:pt x="23" y="56"/>
                    </a:lnTo>
                    <a:lnTo>
                      <a:pt x="24" y="57"/>
                    </a:lnTo>
                    <a:lnTo>
                      <a:pt x="25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5" y="60"/>
                    </a:lnTo>
                    <a:lnTo>
                      <a:pt x="24" y="61"/>
                    </a:lnTo>
                    <a:lnTo>
                      <a:pt x="26" y="62"/>
                    </a:lnTo>
                    <a:lnTo>
                      <a:pt x="27" y="63"/>
                    </a:lnTo>
                    <a:lnTo>
                      <a:pt x="26" y="64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8" y="67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9" y="69"/>
                    </a:lnTo>
                    <a:lnTo>
                      <a:pt x="29" y="70"/>
                    </a:lnTo>
                    <a:lnTo>
                      <a:pt x="30" y="70"/>
                    </a:lnTo>
                    <a:lnTo>
                      <a:pt x="32" y="70"/>
                    </a:lnTo>
                    <a:lnTo>
                      <a:pt x="36" y="69"/>
                    </a:lnTo>
                    <a:lnTo>
                      <a:pt x="37" y="69"/>
                    </a:lnTo>
                    <a:lnTo>
                      <a:pt x="38" y="68"/>
                    </a:lnTo>
                    <a:lnTo>
                      <a:pt x="39" y="68"/>
                    </a:lnTo>
                    <a:lnTo>
                      <a:pt x="40" y="69"/>
                    </a:lnTo>
                    <a:lnTo>
                      <a:pt x="41" y="69"/>
                    </a:lnTo>
                    <a:lnTo>
                      <a:pt x="47" y="70"/>
                    </a:lnTo>
                    <a:lnTo>
                      <a:pt x="48" y="71"/>
                    </a:lnTo>
                    <a:lnTo>
                      <a:pt x="49" y="71"/>
                    </a:lnTo>
                    <a:lnTo>
                      <a:pt x="55" y="70"/>
                    </a:lnTo>
                    <a:lnTo>
                      <a:pt x="57" y="70"/>
                    </a:lnTo>
                    <a:lnTo>
                      <a:pt x="58" y="69"/>
                    </a:lnTo>
                    <a:lnTo>
                      <a:pt x="56" y="68"/>
                    </a:lnTo>
                    <a:lnTo>
                      <a:pt x="55" y="65"/>
                    </a:lnTo>
                    <a:lnTo>
                      <a:pt x="54" y="64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2" y="60"/>
                    </a:lnTo>
                    <a:lnTo>
                      <a:pt x="53" y="57"/>
                    </a:lnTo>
                    <a:lnTo>
                      <a:pt x="54" y="56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5" y="53"/>
                    </a:lnTo>
                    <a:lnTo>
                      <a:pt x="56" y="51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60" y="50"/>
                    </a:lnTo>
                    <a:lnTo>
                      <a:pt x="61" y="50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3" y="47"/>
                    </a:lnTo>
                    <a:lnTo>
                      <a:pt x="63" y="46"/>
                    </a:lnTo>
                    <a:lnTo>
                      <a:pt x="63" y="45"/>
                    </a:lnTo>
                    <a:lnTo>
                      <a:pt x="64" y="45"/>
                    </a:lnTo>
                    <a:lnTo>
                      <a:pt x="65" y="45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5" y="45"/>
                    </a:lnTo>
                    <a:lnTo>
                      <a:pt x="64" y="43"/>
                    </a:lnTo>
                    <a:lnTo>
                      <a:pt x="62" y="43"/>
                    </a:lnTo>
                    <a:lnTo>
                      <a:pt x="61" y="42"/>
                    </a:lnTo>
                    <a:lnTo>
                      <a:pt x="60" y="43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4" y="45"/>
                    </a:lnTo>
                    <a:lnTo>
                      <a:pt x="52" y="44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7" y="42"/>
                    </a:lnTo>
                    <a:lnTo>
                      <a:pt x="47" y="41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5" y="40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2" y="36"/>
                    </a:lnTo>
                    <a:lnTo>
                      <a:pt x="43" y="36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1" y="32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9" y="28"/>
                    </a:lnTo>
                    <a:lnTo>
                      <a:pt x="38" y="26"/>
                    </a:lnTo>
                    <a:lnTo>
                      <a:pt x="39" y="26"/>
                    </a:lnTo>
                    <a:lnTo>
                      <a:pt x="41" y="24"/>
                    </a:lnTo>
                    <a:lnTo>
                      <a:pt x="44" y="22"/>
                    </a:lnTo>
                    <a:lnTo>
                      <a:pt x="42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5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3" y="4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5" y="7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1" name="GARRAF">
                <a:extLst>
                  <a:ext uri="{FF2B5EF4-FFF2-40B4-BE49-F238E27FC236}">
                    <a16:creationId xmlns:a16="http://schemas.microsoft.com/office/drawing/2014/main" id="{B1625719-45F9-424A-9EFF-8D1B7BD7FA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928089" y="4901591"/>
                <a:ext cx="286064" cy="162053"/>
              </a:xfrm>
              <a:custGeom>
                <a:avLst/>
                <a:gdLst>
                  <a:gd name="T0" fmla="*/ 99179134 w 1025"/>
                  <a:gd name="T1" fmla="*/ 8504488 h 591"/>
                  <a:gd name="T2" fmla="*/ 95816755 w 1025"/>
                  <a:gd name="T3" fmla="*/ 28170530 h 591"/>
                  <a:gd name="T4" fmla="*/ 83089261 w 1025"/>
                  <a:gd name="T5" fmla="*/ 35345971 h 591"/>
                  <a:gd name="T6" fmla="*/ 55953314 w 1025"/>
                  <a:gd name="T7" fmla="*/ 28170530 h 591"/>
                  <a:gd name="T8" fmla="*/ 48028304 w 1025"/>
                  <a:gd name="T9" fmla="*/ 47570457 h 591"/>
                  <a:gd name="T10" fmla="*/ 40103787 w 1025"/>
                  <a:gd name="T11" fmla="*/ 63515978 h 591"/>
                  <a:gd name="T12" fmla="*/ 24014398 w 1025"/>
                  <a:gd name="T13" fmla="*/ 88231602 h 591"/>
                  <a:gd name="T14" fmla="*/ 0 w 1025"/>
                  <a:gd name="T15" fmla="*/ 107632037 h 591"/>
                  <a:gd name="T16" fmla="*/ 4802979 w 1025"/>
                  <a:gd name="T17" fmla="*/ 128892215 h 591"/>
                  <a:gd name="T18" fmla="*/ 4802979 w 1025"/>
                  <a:gd name="T19" fmla="*/ 136067679 h 591"/>
                  <a:gd name="T20" fmla="*/ 3122034 w 1025"/>
                  <a:gd name="T21" fmla="*/ 155468114 h 591"/>
                  <a:gd name="T22" fmla="*/ 7924519 w 1025"/>
                  <a:gd name="T23" fmla="*/ 155468114 h 591"/>
                  <a:gd name="T24" fmla="*/ 11286900 w 1025"/>
                  <a:gd name="T25" fmla="*/ 155468114 h 591"/>
                  <a:gd name="T26" fmla="*/ 30498318 w 1025"/>
                  <a:gd name="T27" fmla="*/ 148292681 h 591"/>
                  <a:gd name="T28" fmla="*/ 41544877 w 1025"/>
                  <a:gd name="T29" fmla="*/ 141117249 h 591"/>
                  <a:gd name="T30" fmla="*/ 62196888 w 1025"/>
                  <a:gd name="T31" fmla="*/ 136067679 h 591"/>
                  <a:gd name="T32" fmla="*/ 68921170 w 1025"/>
                  <a:gd name="T33" fmla="*/ 132613249 h 591"/>
                  <a:gd name="T34" fmla="*/ 78286284 w 1025"/>
                  <a:gd name="T35" fmla="*/ 137662335 h 591"/>
                  <a:gd name="T36" fmla="*/ 81648664 w 1025"/>
                  <a:gd name="T37" fmla="*/ 128892215 h 591"/>
                  <a:gd name="T38" fmla="*/ 92695214 w 1025"/>
                  <a:gd name="T39" fmla="*/ 127298075 h 591"/>
                  <a:gd name="T40" fmla="*/ 100619732 w 1025"/>
                  <a:gd name="T41" fmla="*/ 127298075 h 591"/>
                  <a:gd name="T42" fmla="*/ 105422708 w 1025"/>
                  <a:gd name="T43" fmla="*/ 125437816 h 591"/>
                  <a:gd name="T44" fmla="*/ 116709113 w 1025"/>
                  <a:gd name="T45" fmla="*/ 121716782 h 591"/>
                  <a:gd name="T46" fmla="*/ 118150203 w 1025"/>
                  <a:gd name="T47" fmla="*/ 120122643 h 591"/>
                  <a:gd name="T48" fmla="*/ 126315066 w 1025"/>
                  <a:gd name="T49" fmla="*/ 114807469 h 591"/>
                  <a:gd name="T50" fmla="*/ 140723534 w 1025"/>
                  <a:gd name="T51" fmla="*/ 109492296 h 591"/>
                  <a:gd name="T52" fmla="*/ 145526511 w 1025"/>
                  <a:gd name="T53" fmla="*/ 111352555 h 591"/>
                  <a:gd name="T54" fmla="*/ 150089141 w 1025"/>
                  <a:gd name="T55" fmla="*/ 111352555 h 591"/>
                  <a:gd name="T56" fmla="*/ 159934948 w 1025"/>
                  <a:gd name="T57" fmla="*/ 111352555 h 591"/>
                  <a:gd name="T58" fmla="*/ 166178522 w 1025"/>
                  <a:gd name="T59" fmla="*/ 109492296 h 591"/>
                  <a:gd name="T60" fmla="*/ 177465419 w 1025"/>
                  <a:gd name="T61" fmla="*/ 109492296 h 591"/>
                  <a:gd name="T62" fmla="*/ 182028050 w 1025"/>
                  <a:gd name="T63" fmla="*/ 107632037 h 591"/>
                  <a:gd name="T64" fmla="*/ 183708993 w 1025"/>
                  <a:gd name="T65" fmla="*/ 104177122 h 591"/>
                  <a:gd name="T66" fmla="*/ 201479809 w 1025"/>
                  <a:gd name="T67" fmla="*/ 95407034 h 591"/>
                  <a:gd name="T68" fmla="*/ 210845417 w 1025"/>
                  <a:gd name="T69" fmla="*/ 89826257 h 591"/>
                  <a:gd name="T70" fmla="*/ 231737774 w 1025"/>
                  <a:gd name="T71" fmla="*/ 81321773 h 591"/>
                  <a:gd name="T72" fmla="*/ 230296684 w 1025"/>
                  <a:gd name="T73" fmla="*/ 84776688 h 591"/>
                  <a:gd name="T74" fmla="*/ 246146212 w 1025"/>
                  <a:gd name="T75" fmla="*/ 77601255 h 591"/>
                  <a:gd name="T76" fmla="*/ 244465268 w 1025"/>
                  <a:gd name="T77" fmla="*/ 58200804 h 591"/>
                  <a:gd name="T78" fmla="*/ 223572911 w 1025"/>
                  <a:gd name="T79" fmla="*/ 45976318 h 591"/>
                  <a:gd name="T80" fmla="*/ 210845417 w 1025"/>
                  <a:gd name="T81" fmla="*/ 58200804 h 591"/>
                  <a:gd name="T82" fmla="*/ 198117430 w 1025"/>
                  <a:gd name="T83" fmla="*/ 58200804 h 591"/>
                  <a:gd name="T84" fmla="*/ 185389936 w 1025"/>
                  <a:gd name="T85" fmla="*/ 56340545 h 591"/>
                  <a:gd name="T86" fmla="*/ 167619612 w 1025"/>
                  <a:gd name="T87" fmla="*/ 20995098 h 591"/>
                  <a:gd name="T88" fmla="*/ 161376038 w 1025"/>
                  <a:gd name="T89" fmla="*/ 14085265 h 591"/>
                  <a:gd name="T90" fmla="*/ 142404477 w 1025"/>
                  <a:gd name="T91" fmla="*/ 6909831 h 591"/>
                  <a:gd name="T92" fmla="*/ 121512089 w 1025"/>
                  <a:gd name="T93" fmla="*/ 3454915 h 591"/>
                  <a:gd name="T94" fmla="*/ 210845417 w 1025"/>
                  <a:gd name="T95" fmla="*/ 89826257 h 591"/>
                  <a:gd name="T96" fmla="*/ 209163981 w 1025"/>
                  <a:gd name="T97" fmla="*/ 95407034 h 591"/>
                  <a:gd name="T98" fmla="*/ 148648544 w 1025"/>
                  <a:gd name="T99" fmla="*/ 113212814 h 591"/>
                  <a:gd name="T100" fmla="*/ 75164744 w 1025"/>
                  <a:gd name="T101" fmla="*/ 137662335 h 591"/>
                  <a:gd name="T102" fmla="*/ 73483800 w 1025"/>
                  <a:gd name="T103" fmla="*/ 141117249 h 5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25"/>
                  <a:gd name="T157" fmla="*/ 0 h 591"/>
                  <a:gd name="T158" fmla="*/ 1025 w 1025"/>
                  <a:gd name="T159" fmla="*/ 591 h 59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25" h="591">
                    <a:moveTo>
                      <a:pt x="452" y="0"/>
                    </a:moveTo>
                    <a:lnTo>
                      <a:pt x="433" y="13"/>
                    </a:lnTo>
                    <a:lnTo>
                      <a:pt x="413" y="32"/>
                    </a:lnTo>
                    <a:lnTo>
                      <a:pt x="419" y="73"/>
                    </a:lnTo>
                    <a:lnTo>
                      <a:pt x="399" y="86"/>
                    </a:lnTo>
                    <a:lnTo>
                      <a:pt x="399" y="106"/>
                    </a:lnTo>
                    <a:lnTo>
                      <a:pt x="379" y="113"/>
                    </a:lnTo>
                    <a:lnTo>
                      <a:pt x="353" y="126"/>
                    </a:lnTo>
                    <a:lnTo>
                      <a:pt x="346" y="133"/>
                    </a:lnTo>
                    <a:lnTo>
                      <a:pt x="332" y="139"/>
                    </a:lnTo>
                    <a:lnTo>
                      <a:pt x="300" y="120"/>
                    </a:lnTo>
                    <a:lnTo>
                      <a:pt x="233" y="106"/>
                    </a:lnTo>
                    <a:lnTo>
                      <a:pt x="206" y="126"/>
                    </a:lnTo>
                    <a:lnTo>
                      <a:pt x="213" y="146"/>
                    </a:lnTo>
                    <a:lnTo>
                      <a:pt x="200" y="179"/>
                    </a:lnTo>
                    <a:lnTo>
                      <a:pt x="180" y="206"/>
                    </a:lnTo>
                    <a:lnTo>
                      <a:pt x="167" y="233"/>
                    </a:lnTo>
                    <a:lnTo>
                      <a:pt x="167" y="239"/>
                    </a:lnTo>
                    <a:lnTo>
                      <a:pt x="120" y="292"/>
                    </a:lnTo>
                    <a:lnTo>
                      <a:pt x="107" y="312"/>
                    </a:lnTo>
                    <a:lnTo>
                      <a:pt x="100" y="332"/>
                    </a:lnTo>
                    <a:lnTo>
                      <a:pt x="93" y="359"/>
                    </a:lnTo>
                    <a:lnTo>
                      <a:pt x="13" y="392"/>
                    </a:lnTo>
                    <a:lnTo>
                      <a:pt x="0" y="405"/>
                    </a:lnTo>
                    <a:lnTo>
                      <a:pt x="13" y="432"/>
                    </a:lnTo>
                    <a:lnTo>
                      <a:pt x="7" y="472"/>
                    </a:lnTo>
                    <a:lnTo>
                      <a:pt x="20" y="485"/>
                    </a:lnTo>
                    <a:lnTo>
                      <a:pt x="40" y="525"/>
                    </a:lnTo>
                    <a:lnTo>
                      <a:pt x="33" y="531"/>
                    </a:lnTo>
                    <a:lnTo>
                      <a:pt x="20" y="512"/>
                    </a:lnTo>
                    <a:lnTo>
                      <a:pt x="0" y="512"/>
                    </a:lnTo>
                    <a:lnTo>
                      <a:pt x="0" y="552"/>
                    </a:lnTo>
                    <a:lnTo>
                      <a:pt x="13" y="585"/>
                    </a:lnTo>
                    <a:lnTo>
                      <a:pt x="20" y="578"/>
                    </a:lnTo>
                    <a:lnTo>
                      <a:pt x="40" y="578"/>
                    </a:lnTo>
                    <a:lnTo>
                      <a:pt x="33" y="585"/>
                    </a:lnTo>
                    <a:lnTo>
                      <a:pt x="13" y="591"/>
                    </a:lnTo>
                    <a:lnTo>
                      <a:pt x="47" y="591"/>
                    </a:lnTo>
                    <a:lnTo>
                      <a:pt x="47" y="585"/>
                    </a:lnTo>
                    <a:lnTo>
                      <a:pt x="47" y="578"/>
                    </a:lnTo>
                    <a:lnTo>
                      <a:pt x="107" y="572"/>
                    </a:lnTo>
                    <a:lnTo>
                      <a:pt x="127" y="558"/>
                    </a:lnTo>
                    <a:lnTo>
                      <a:pt x="140" y="552"/>
                    </a:lnTo>
                    <a:lnTo>
                      <a:pt x="153" y="545"/>
                    </a:lnTo>
                    <a:lnTo>
                      <a:pt x="173" y="531"/>
                    </a:lnTo>
                    <a:lnTo>
                      <a:pt x="206" y="525"/>
                    </a:lnTo>
                    <a:lnTo>
                      <a:pt x="240" y="518"/>
                    </a:lnTo>
                    <a:lnTo>
                      <a:pt x="259" y="512"/>
                    </a:lnTo>
                    <a:lnTo>
                      <a:pt x="287" y="512"/>
                    </a:lnTo>
                    <a:lnTo>
                      <a:pt x="293" y="518"/>
                    </a:lnTo>
                    <a:lnTo>
                      <a:pt x="287" y="499"/>
                    </a:lnTo>
                    <a:lnTo>
                      <a:pt x="313" y="492"/>
                    </a:lnTo>
                    <a:lnTo>
                      <a:pt x="319" y="518"/>
                    </a:lnTo>
                    <a:lnTo>
                      <a:pt x="326" y="518"/>
                    </a:lnTo>
                    <a:lnTo>
                      <a:pt x="319" y="505"/>
                    </a:lnTo>
                    <a:lnTo>
                      <a:pt x="326" y="499"/>
                    </a:lnTo>
                    <a:lnTo>
                      <a:pt x="340" y="485"/>
                    </a:lnTo>
                    <a:lnTo>
                      <a:pt x="360" y="485"/>
                    </a:lnTo>
                    <a:lnTo>
                      <a:pt x="373" y="485"/>
                    </a:lnTo>
                    <a:lnTo>
                      <a:pt x="386" y="479"/>
                    </a:lnTo>
                    <a:lnTo>
                      <a:pt x="406" y="485"/>
                    </a:lnTo>
                    <a:lnTo>
                      <a:pt x="413" y="479"/>
                    </a:lnTo>
                    <a:lnTo>
                      <a:pt x="419" y="479"/>
                    </a:lnTo>
                    <a:lnTo>
                      <a:pt x="426" y="472"/>
                    </a:lnTo>
                    <a:lnTo>
                      <a:pt x="433" y="472"/>
                    </a:lnTo>
                    <a:lnTo>
                      <a:pt x="439" y="472"/>
                    </a:lnTo>
                    <a:lnTo>
                      <a:pt x="459" y="458"/>
                    </a:lnTo>
                    <a:lnTo>
                      <a:pt x="473" y="465"/>
                    </a:lnTo>
                    <a:lnTo>
                      <a:pt x="486" y="458"/>
                    </a:lnTo>
                    <a:lnTo>
                      <a:pt x="486" y="465"/>
                    </a:lnTo>
                    <a:lnTo>
                      <a:pt x="492" y="458"/>
                    </a:lnTo>
                    <a:lnTo>
                      <a:pt x="492" y="452"/>
                    </a:lnTo>
                    <a:lnTo>
                      <a:pt x="506" y="445"/>
                    </a:lnTo>
                    <a:lnTo>
                      <a:pt x="512" y="439"/>
                    </a:lnTo>
                    <a:lnTo>
                      <a:pt x="526" y="432"/>
                    </a:lnTo>
                    <a:lnTo>
                      <a:pt x="559" y="419"/>
                    </a:lnTo>
                    <a:lnTo>
                      <a:pt x="572" y="419"/>
                    </a:lnTo>
                    <a:lnTo>
                      <a:pt x="586" y="412"/>
                    </a:lnTo>
                    <a:lnTo>
                      <a:pt x="599" y="405"/>
                    </a:lnTo>
                    <a:lnTo>
                      <a:pt x="606" y="412"/>
                    </a:lnTo>
                    <a:lnTo>
                      <a:pt x="606" y="419"/>
                    </a:lnTo>
                    <a:lnTo>
                      <a:pt x="612" y="419"/>
                    </a:lnTo>
                    <a:lnTo>
                      <a:pt x="619" y="412"/>
                    </a:lnTo>
                    <a:lnTo>
                      <a:pt x="625" y="419"/>
                    </a:lnTo>
                    <a:lnTo>
                      <a:pt x="625" y="412"/>
                    </a:lnTo>
                    <a:lnTo>
                      <a:pt x="632" y="405"/>
                    </a:lnTo>
                    <a:lnTo>
                      <a:pt x="666" y="419"/>
                    </a:lnTo>
                    <a:lnTo>
                      <a:pt x="672" y="412"/>
                    </a:lnTo>
                    <a:lnTo>
                      <a:pt x="685" y="419"/>
                    </a:lnTo>
                    <a:lnTo>
                      <a:pt x="692" y="412"/>
                    </a:lnTo>
                    <a:lnTo>
                      <a:pt x="706" y="412"/>
                    </a:lnTo>
                    <a:lnTo>
                      <a:pt x="726" y="419"/>
                    </a:lnTo>
                    <a:lnTo>
                      <a:pt x="739" y="412"/>
                    </a:lnTo>
                    <a:lnTo>
                      <a:pt x="745" y="398"/>
                    </a:lnTo>
                    <a:lnTo>
                      <a:pt x="758" y="398"/>
                    </a:lnTo>
                    <a:lnTo>
                      <a:pt x="758" y="405"/>
                    </a:lnTo>
                    <a:lnTo>
                      <a:pt x="765" y="398"/>
                    </a:lnTo>
                    <a:lnTo>
                      <a:pt x="758" y="392"/>
                    </a:lnTo>
                    <a:lnTo>
                      <a:pt x="765" y="392"/>
                    </a:lnTo>
                    <a:lnTo>
                      <a:pt x="765" y="385"/>
                    </a:lnTo>
                    <a:lnTo>
                      <a:pt x="812" y="366"/>
                    </a:lnTo>
                    <a:lnTo>
                      <a:pt x="839" y="359"/>
                    </a:lnTo>
                    <a:lnTo>
                      <a:pt x="858" y="352"/>
                    </a:lnTo>
                    <a:lnTo>
                      <a:pt x="871" y="338"/>
                    </a:lnTo>
                    <a:lnTo>
                      <a:pt x="878" y="338"/>
                    </a:lnTo>
                    <a:lnTo>
                      <a:pt x="892" y="332"/>
                    </a:lnTo>
                    <a:lnTo>
                      <a:pt x="905" y="325"/>
                    </a:lnTo>
                    <a:lnTo>
                      <a:pt x="965" y="306"/>
                    </a:lnTo>
                    <a:lnTo>
                      <a:pt x="959" y="312"/>
                    </a:lnTo>
                    <a:lnTo>
                      <a:pt x="952" y="319"/>
                    </a:lnTo>
                    <a:lnTo>
                      <a:pt x="959" y="319"/>
                    </a:lnTo>
                    <a:lnTo>
                      <a:pt x="978" y="306"/>
                    </a:lnTo>
                    <a:lnTo>
                      <a:pt x="998" y="299"/>
                    </a:lnTo>
                    <a:lnTo>
                      <a:pt x="1025" y="292"/>
                    </a:lnTo>
                    <a:lnTo>
                      <a:pt x="1004" y="252"/>
                    </a:lnTo>
                    <a:lnTo>
                      <a:pt x="1004" y="233"/>
                    </a:lnTo>
                    <a:lnTo>
                      <a:pt x="1018" y="219"/>
                    </a:lnTo>
                    <a:lnTo>
                      <a:pt x="965" y="179"/>
                    </a:lnTo>
                    <a:lnTo>
                      <a:pt x="959" y="165"/>
                    </a:lnTo>
                    <a:lnTo>
                      <a:pt x="931" y="173"/>
                    </a:lnTo>
                    <a:lnTo>
                      <a:pt x="905" y="206"/>
                    </a:lnTo>
                    <a:lnTo>
                      <a:pt x="892" y="199"/>
                    </a:lnTo>
                    <a:lnTo>
                      <a:pt x="878" y="219"/>
                    </a:lnTo>
                    <a:lnTo>
                      <a:pt x="832" y="206"/>
                    </a:lnTo>
                    <a:lnTo>
                      <a:pt x="825" y="206"/>
                    </a:lnTo>
                    <a:lnTo>
                      <a:pt x="825" y="219"/>
                    </a:lnTo>
                    <a:lnTo>
                      <a:pt x="785" y="219"/>
                    </a:lnTo>
                    <a:lnTo>
                      <a:pt x="779" y="219"/>
                    </a:lnTo>
                    <a:lnTo>
                      <a:pt x="772" y="212"/>
                    </a:lnTo>
                    <a:lnTo>
                      <a:pt x="785" y="152"/>
                    </a:lnTo>
                    <a:lnTo>
                      <a:pt x="712" y="126"/>
                    </a:lnTo>
                    <a:lnTo>
                      <a:pt x="698" y="79"/>
                    </a:lnTo>
                    <a:lnTo>
                      <a:pt x="706" y="46"/>
                    </a:lnTo>
                    <a:lnTo>
                      <a:pt x="698" y="39"/>
                    </a:lnTo>
                    <a:lnTo>
                      <a:pt x="672" y="53"/>
                    </a:lnTo>
                    <a:lnTo>
                      <a:pt x="632" y="32"/>
                    </a:lnTo>
                    <a:lnTo>
                      <a:pt x="619" y="39"/>
                    </a:lnTo>
                    <a:lnTo>
                      <a:pt x="593" y="26"/>
                    </a:lnTo>
                    <a:lnTo>
                      <a:pt x="546" y="19"/>
                    </a:lnTo>
                    <a:lnTo>
                      <a:pt x="519" y="19"/>
                    </a:lnTo>
                    <a:lnTo>
                      <a:pt x="506" y="13"/>
                    </a:lnTo>
                    <a:lnTo>
                      <a:pt x="473" y="0"/>
                    </a:lnTo>
                    <a:lnTo>
                      <a:pt x="452" y="0"/>
                    </a:lnTo>
                    <a:close/>
                    <a:moveTo>
                      <a:pt x="878" y="338"/>
                    </a:moveTo>
                    <a:lnTo>
                      <a:pt x="871" y="352"/>
                    </a:lnTo>
                    <a:lnTo>
                      <a:pt x="865" y="359"/>
                    </a:lnTo>
                    <a:lnTo>
                      <a:pt x="871" y="359"/>
                    </a:lnTo>
                    <a:lnTo>
                      <a:pt x="878" y="338"/>
                    </a:lnTo>
                    <a:close/>
                    <a:moveTo>
                      <a:pt x="625" y="419"/>
                    </a:moveTo>
                    <a:lnTo>
                      <a:pt x="619" y="426"/>
                    </a:lnTo>
                    <a:lnTo>
                      <a:pt x="625" y="426"/>
                    </a:lnTo>
                    <a:lnTo>
                      <a:pt x="625" y="419"/>
                    </a:lnTo>
                    <a:close/>
                    <a:moveTo>
                      <a:pt x="313" y="518"/>
                    </a:moveTo>
                    <a:lnTo>
                      <a:pt x="306" y="525"/>
                    </a:lnTo>
                    <a:lnTo>
                      <a:pt x="293" y="539"/>
                    </a:lnTo>
                    <a:lnTo>
                      <a:pt x="306" y="531"/>
                    </a:lnTo>
                    <a:lnTo>
                      <a:pt x="313" y="518"/>
                    </a:lnTo>
                    <a:close/>
                  </a:path>
                </a:pathLst>
              </a:custGeom>
              <a:solidFill>
                <a:srgbClr val="D9D9D9"/>
              </a:solidFill>
              <a:ln w="19050" cap="rnd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2" name="TERRA_ALTA">
                <a:extLst>
                  <a:ext uri="{FF2B5EF4-FFF2-40B4-BE49-F238E27FC236}">
                    <a16:creationId xmlns:a16="http://schemas.microsoft.com/office/drawing/2014/main" id="{90901BCD-FCBF-4123-9A1D-6CA84850A5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6600608" y="5075712"/>
                <a:ext cx="340035" cy="545236"/>
              </a:xfrm>
              <a:custGeom>
                <a:avLst/>
                <a:gdLst>
                  <a:gd name="T0" fmla="*/ 2147483647 w 48"/>
                  <a:gd name="T1" fmla="*/ 352446355 h 73"/>
                  <a:gd name="T2" fmla="*/ 2147483647 w 48"/>
                  <a:gd name="T3" fmla="*/ 528669585 h 73"/>
                  <a:gd name="T4" fmla="*/ 2147483647 w 48"/>
                  <a:gd name="T5" fmla="*/ 881116044 h 73"/>
                  <a:gd name="T6" fmla="*/ 2147483647 w 48"/>
                  <a:gd name="T7" fmla="*/ 2147483647 h 73"/>
                  <a:gd name="T8" fmla="*/ 1561995119 w 48"/>
                  <a:gd name="T9" fmla="*/ 2147483647 h 73"/>
                  <a:gd name="T10" fmla="*/ 1093399201 w 48"/>
                  <a:gd name="T11" fmla="*/ 2147483647 h 73"/>
                  <a:gd name="T12" fmla="*/ 780997560 w 48"/>
                  <a:gd name="T13" fmla="*/ 2147483647 h 73"/>
                  <a:gd name="T14" fmla="*/ 468596114 w 48"/>
                  <a:gd name="T15" fmla="*/ 2147483647 h 73"/>
                  <a:gd name="T16" fmla="*/ 0 w 48"/>
                  <a:gd name="T17" fmla="*/ 2147483647 h 73"/>
                  <a:gd name="T18" fmla="*/ 0 w 48"/>
                  <a:gd name="T19" fmla="*/ 2147483647 h 73"/>
                  <a:gd name="T20" fmla="*/ 468596114 w 48"/>
                  <a:gd name="T21" fmla="*/ 2147483647 h 73"/>
                  <a:gd name="T22" fmla="*/ 468596114 w 48"/>
                  <a:gd name="T23" fmla="*/ 2147483647 h 73"/>
                  <a:gd name="T24" fmla="*/ 468596114 w 48"/>
                  <a:gd name="T25" fmla="*/ 2147483647 h 73"/>
                  <a:gd name="T26" fmla="*/ 312401544 w 48"/>
                  <a:gd name="T27" fmla="*/ 2147483647 h 73"/>
                  <a:gd name="T28" fmla="*/ 624803087 w 48"/>
                  <a:gd name="T29" fmla="*/ 2147483647 h 73"/>
                  <a:gd name="T30" fmla="*/ 624803087 w 48"/>
                  <a:gd name="T31" fmla="*/ 2147483647 h 73"/>
                  <a:gd name="T32" fmla="*/ 780997560 w 48"/>
                  <a:gd name="T33" fmla="*/ 2147483647 h 73"/>
                  <a:gd name="T34" fmla="*/ 1249593673 w 48"/>
                  <a:gd name="T35" fmla="*/ 2147483647 h 73"/>
                  <a:gd name="T36" fmla="*/ 1561995119 w 48"/>
                  <a:gd name="T37" fmla="*/ 2147483647 h 73"/>
                  <a:gd name="T38" fmla="*/ 1093399201 w 48"/>
                  <a:gd name="T39" fmla="*/ 2147483647 h 73"/>
                  <a:gd name="T40" fmla="*/ 1405800647 w 48"/>
                  <a:gd name="T41" fmla="*/ 2147483647 h 73"/>
                  <a:gd name="T42" fmla="*/ 1405800647 w 48"/>
                  <a:gd name="T43" fmla="*/ 2147483647 h 73"/>
                  <a:gd name="T44" fmla="*/ 1718202484 w 48"/>
                  <a:gd name="T45" fmla="*/ 2147483647 h 73"/>
                  <a:gd name="T46" fmla="*/ 1561995119 w 48"/>
                  <a:gd name="T47" fmla="*/ 2147483647 h 73"/>
                  <a:gd name="T48" fmla="*/ 1405800647 w 48"/>
                  <a:gd name="T49" fmla="*/ 2147483647 h 73"/>
                  <a:gd name="T50" fmla="*/ 937204729 w 48"/>
                  <a:gd name="T51" fmla="*/ 2147483647 h 73"/>
                  <a:gd name="T52" fmla="*/ 937204729 w 48"/>
                  <a:gd name="T53" fmla="*/ 2147483647 h 73"/>
                  <a:gd name="T54" fmla="*/ 624803087 w 48"/>
                  <a:gd name="T55" fmla="*/ 2147483647 h 73"/>
                  <a:gd name="T56" fmla="*/ 937204729 w 48"/>
                  <a:gd name="T57" fmla="*/ 2147483647 h 73"/>
                  <a:gd name="T58" fmla="*/ 937204729 w 48"/>
                  <a:gd name="T59" fmla="*/ 2147483647 h 73"/>
                  <a:gd name="T60" fmla="*/ 1405800647 w 48"/>
                  <a:gd name="T61" fmla="*/ 2147483647 h 73"/>
                  <a:gd name="T62" fmla="*/ 2147483647 w 48"/>
                  <a:gd name="T63" fmla="*/ 2147483647 h 73"/>
                  <a:gd name="T64" fmla="*/ 2147483647 w 48"/>
                  <a:gd name="T65" fmla="*/ 2147483647 h 73"/>
                  <a:gd name="T66" fmla="*/ 2147483647 w 48"/>
                  <a:gd name="T67" fmla="*/ 2147483647 h 73"/>
                  <a:gd name="T68" fmla="*/ 2147483647 w 48"/>
                  <a:gd name="T69" fmla="*/ 2147483647 h 73"/>
                  <a:gd name="T70" fmla="*/ 2147483647 w 48"/>
                  <a:gd name="T71" fmla="*/ 2147483647 h 73"/>
                  <a:gd name="T72" fmla="*/ 2147483647 w 48"/>
                  <a:gd name="T73" fmla="*/ 2147483647 h 73"/>
                  <a:gd name="T74" fmla="*/ 2147483647 w 48"/>
                  <a:gd name="T75" fmla="*/ 2147483647 h 73"/>
                  <a:gd name="T76" fmla="*/ 2147483647 w 48"/>
                  <a:gd name="T77" fmla="*/ 2147483647 h 73"/>
                  <a:gd name="T78" fmla="*/ 2147483647 w 48"/>
                  <a:gd name="T79" fmla="*/ 2147483647 h 73"/>
                  <a:gd name="T80" fmla="*/ 2147483647 w 48"/>
                  <a:gd name="T81" fmla="*/ 2147483647 h 73"/>
                  <a:gd name="T82" fmla="*/ 2147483647 w 48"/>
                  <a:gd name="T83" fmla="*/ 2147483647 h 73"/>
                  <a:gd name="T84" fmla="*/ 2147483647 w 48"/>
                  <a:gd name="T85" fmla="*/ 2147483647 h 73"/>
                  <a:gd name="T86" fmla="*/ 2147483647 w 48"/>
                  <a:gd name="T87" fmla="*/ 2147483647 h 73"/>
                  <a:gd name="T88" fmla="*/ 2147483647 w 48"/>
                  <a:gd name="T89" fmla="*/ 2147483647 h 73"/>
                  <a:gd name="T90" fmla="*/ 2147483647 w 48"/>
                  <a:gd name="T91" fmla="*/ 2147483647 h 73"/>
                  <a:gd name="T92" fmla="*/ 2147483647 w 48"/>
                  <a:gd name="T93" fmla="*/ 1585995238 h 73"/>
                  <a:gd name="T94" fmla="*/ 2147483647 w 48"/>
                  <a:gd name="T95" fmla="*/ 1233562295 h 73"/>
                  <a:gd name="T96" fmla="*/ 2147483647 w 48"/>
                  <a:gd name="T97" fmla="*/ 528669585 h 73"/>
                  <a:gd name="T98" fmla="*/ 2147483647 w 48"/>
                  <a:gd name="T99" fmla="*/ 881116044 h 73"/>
                  <a:gd name="T100" fmla="*/ 2147483647 w 48"/>
                  <a:gd name="T101" fmla="*/ 528669585 h 73"/>
                  <a:gd name="T102" fmla="*/ 2147483647 w 48"/>
                  <a:gd name="T103" fmla="*/ 176223178 h 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"/>
                  <a:gd name="T157" fmla="*/ 0 h 73"/>
                  <a:gd name="T158" fmla="*/ 48 w 48"/>
                  <a:gd name="T159" fmla="*/ 73 h 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" h="73">
                    <a:moveTo>
                      <a:pt x="23" y="0"/>
                    </a:move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6"/>
                    </a:lnTo>
                    <a:lnTo>
                      <a:pt x="3" y="27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2" y="30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6" y="35"/>
                    </a:lnTo>
                    <a:lnTo>
                      <a:pt x="7" y="36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10" y="43"/>
                    </a:lnTo>
                    <a:lnTo>
                      <a:pt x="10" y="44"/>
                    </a:lnTo>
                    <a:lnTo>
                      <a:pt x="10" y="45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10" y="49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9" y="52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6" y="56"/>
                    </a:lnTo>
                    <a:lnTo>
                      <a:pt x="5" y="57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5" y="59"/>
                    </a:lnTo>
                    <a:lnTo>
                      <a:pt x="5" y="60"/>
                    </a:lnTo>
                    <a:lnTo>
                      <a:pt x="5" y="61"/>
                    </a:lnTo>
                    <a:lnTo>
                      <a:pt x="4" y="61"/>
                    </a:lnTo>
                    <a:lnTo>
                      <a:pt x="5" y="62"/>
                    </a:lnTo>
                    <a:lnTo>
                      <a:pt x="6" y="63"/>
                    </a:lnTo>
                    <a:lnTo>
                      <a:pt x="6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6" y="67"/>
                    </a:lnTo>
                    <a:lnTo>
                      <a:pt x="7" y="70"/>
                    </a:lnTo>
                    <a:lnTo>
                      <a:pt x="8" y="71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8" y="73"/>
                    </a:lnTo>
                    <a:lnTo>
                      <a:pt x="11" y="73"/>
                    </a:lnTo>
                    <a:lnTo>
                      <a:pt x="13" y="69"/>
                    </a:lnTo>
                    <a:lnTo>
                      <a:pt x="16" y="68"/>
                    </a:lnTo>
                    <a:lnTo>
                      <a:pt x="16" y="67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21" y="61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3" y="51"/>
                    </a:lnTo>
                    <a:lnTo>
                      <a:pt x="23" y="52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2" y="48"/>
                    </a:lnTo>
                    <a:lnTo>
                      <a:pt x="33" y="46"/>
                    </a:lnTo>
                    <a:lnTo>
                      <a:pt x="34" y="46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8" y="45"/>
                    </a:lnTo>
                    <a:lnTo>
                      <a:pt x="39" y="44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40"/>
                    </a:lnTo>
                    <a:lnTo>
                      <a:pt x="47" y="40"/>
                    </a:lnTo>
                    <a:lnTo>
                      <a:pt x="48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1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2" y="29"/>
                    </a:lnTo>
                    <a:lnTo>
                      <a:pt x="42" y="28"/>
                    </a:lnTo>
                    <a:lnTo>
                      <a:pt x="43" y="27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7" y="22"/>
                    </a:lnTo>
                    <a:lnTo>
                      <a:pt x="45" y="21"/>
                    </a:lnTo>
                    <a:lnTo>
                      <a:pt x="43" y="21"/>
                    </a:lnTo>
                    <a:lnTo>
                      <a:pt x="41" y="19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8" y="17"/>
                    </a:lnTo>
                    <a:lnTo>
                      <a:pt x="39" y="16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3"/>
                    </a:lnTo>
                    <a:lnTo>
                      <a:pt x="40" y="12"/>
                    </a:lnTo>
                    <a:lnTo>
                      <a:pt x="40" y="9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7"/>
                    </a:lnTo>
                    <a:lnTo>
                      <a:pt x="35" y="7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27" y="4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3" name="TARRAGONES">
                <a:extLst>
                  <a:ext uri="{FF2B5EF4-FFF2-40B4-BE49-F238E27FC236}">
                    <a16:creationId xmlns:a16="http://schemas.microsoft.com/office/drawing/2014/main" id="{5B97212D-A482-49B4-8548-C2660AA3D6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430439" y="5026260"/>
                <a:ext cx="372421" cy="269052"/>
              </a:xfrm>
              <a:custGeom>
                <a:avLst/>
                <a:gdLst>
                  <a:gd name="T0" fmla="*/ 202282769 w 1365"/>
                  <a:gd name="T1" fmla="*/ 20915297 h 878"/>
                  <a:gd name="T2" fmla="*/ 195975818 w 1365"/>
                  <a:gd name="T3" fmla="*/ 25882550 h 878"/>
                  <a:gd name="T4" fmla="*/ 203917405 w 1365"/>
                  <a:gd name="T5" fmla="*/ 27712510 h 878"/>
                  <a:gd name="T6" fmla="*/ 199012534 w 1365"/>
                  <a:gd name="T7" fmla="*/ 41569025 h 878"/>
                  <a:gd name="T8" fmla="*/ 186866154 w 1365"/>
                  <a:gd name="T9" fmla="*/ 41569025 h 878"/>
                  <a:gd name="T10" fmla="*/ 163507952 w 1365"/>
                  <a:gd name="T11" fmla="*/ 19084826 h 878"/>
                  <a:gd name="T12" fmla="*/ 152529650 w 1365"/>
                  <a:gd name="T13" fmla="*/ 20915297 h 878"/>
                  <a:gd name="T14" fmla="*/ 138514633 w 1365"/>
                  <a:gd name="T15" fmla="*/ 27712510 h 878"/>
                  <a:gd name="T16" fmla="*/ 127536331 w 1365"/>
                  <a:gd name="T17" fmla="*/ 47058905 h 878"/>
                  <a:gd name="T18" fmla="*/ 112119686 w 1365"/>
                  <a:gd name="T19" fmla="*/ 57254981 h 878"/>
                  <a:gd name="T20" fmla="*/ 107447853 w 1365"/>
                  <a:gd name="T21" fmla="*/ 40000123 h 878"/>
                  <a:gd name="T22" fmla="*/ 90396602 w 1365"/>
                  <a:gd name="T23" fmla="*/ 31372941 h 878"/>
                  <a:gd name="T24" fmla="*/ 82454534 w 1365"/>
                  <a:gd name="T25" fmla="*/ 33202901 h 878"/>
                  <a:gd name="T26" fmla="*/ 65403283 w 1365"/>
                  <a:gd name="T27" fmla="*/ 33202901 h 878"/>
                  <a:gd name="T28" fmla="*/ 67038401 w 1365"/>
                  <a:gd name="T29" fmla="*/ 60653843 h 878"/>
                  <a:gd name="T30" fmla="*/ 49986653 w 1365"/>
                  <a:gd name="T31" fmla="*/ 83399108 h 878"/>
                  <a:gd name="T32" fmla="*/ 54424966 w 1365"/>
                  <a:gd name="T33" fmla="*/ 118170393 h 878"/>
                  <a:gd name="T34" fmla="*/ 78016702 w 1365"/>
                  <a:gd name="T35" fmla="*/ 140915673 h 878"/>
                  <a:gd name="T36" fmla="*/ 67038401 w 1365"/>
                  <a:gd name="T37" fmla="*/ 135686851 h 878"/>
                  <a:gd name="T38" fmla="*/ 57694720 w 1365"/>
                  <a:gd name="T39" fmla="*/ 144314535 h 878"/>
                  <a:gd name="T40" fmla="*/ 59329837 w 1365"/>
                  <a:gd name="T41" fmla="*/ 158432100 h 878"/>
                  <a:gd name="T42" fmla="*/ 46949937 w 1365"/>
                  <a:gd name="T43" fmla="*/ 151373318 h 878"/>
                  <a:gd name="T44" fmla="*/ 21956611 w 1365"/>
                  <a:gd name="T45" fmla="*/ 142745634 h 878"/>
                  <a:gd name="T46" fmla="*/ 24993326 w 1365"/>
                  <a:gd name="T47" fmla="*/ 163399354 h 878"/>
                  <a:gd name="T48" fmla="*/ 14015021 w 1365"/>
                  <a:gd name="T49" fmla="*/ 170458136 h 878"/>
                  <a:gd name="T50" fmla="*/ 6540472 w 1365"/>
                  <a:gd name="T51" fmla="*/ 160001002 h 878"/>
                  <a:gd name="T52" fmla="*/ 1868637 w 1365"/>
                  <a:gd name="T53" fmla="*/ 185883034 h 878"/>
                  <a:gd name="T54" fmla="*/ 18920377 w 1365"/>
                  <a:gd name="T55" fmla="*/ 208628283 h 878"/>
                  <a:gd name="T56" fmla="*/ 32934920 w 1365"/>
                  <a:gd name="T57" fmla="*/ 207059891 h 878"/>
                  <a:gd name="T58" fmla="*/ 42045067 w 1365"/>
                  <a:gd name="T59" fmla="*/ 217255967 h 878"/>
                  <a:gd name="T60" fmla="*/ 51388251 w 1365"/>
                  <a:gd name="T61" fmla="*/ 222746358 h 878"/>
                  <a:gd name="T62" fmla="*/ 53023368 w 1365"/>
                  <a:gd name="T63" fmla="*/ 229543572 h 878"/>
                  <a:gd name="T64" fmla="*/ 65403283 w 1365"/>
                  <a:gd name="T65" fmla="*/ 222746358 h 878"/>
                  <a:gd name="T66" fmla="*/ 67038401 w 1365"/>
                  <a:gd name="T67" fmla="*/ 213857105 h 878"/>
                  <a:gd name="T68" fmla="*/ 88761485 w 1365"/>
                  <a:gd name="T69" fmla="*/ 179085820 h 878"/>
                  <a:gd name="T70" fmla="*/ 93432836 w 1365"/>
                  <a:gd name="T71" fmla="*/ 179085820 h 878"/>
                  <a:gd name="T72" fmla="*/ 102776502 w 1365"/>
                  <a:gd name="T73" fmla="*/ 175686958 h 878"/>
                  <a:gd name="T74" fmla="*/ 104411619 w 1365"/>
                  <a:gd name="T75" fmla="*/ 172027038 h 878"/>
                  <a:gd name="T76" fmla="*/ 112119686 w 1365"/>
                  <a:gd name="T77" fmla="*/ 172027038 h 878"/>
                  <a:gd name="T78" fmla="*/ 113521284 w 1365"/>
                  <a:gd name="T79" fmla="*/ 170458136 h 878"/>
                  <a:gd name="T80" fmla="*/ 119827753 w 1365"/>
                  <a:gd name="T81" fmla="*/ 172027038 h 878"/>
                  <a:gd name="T82" fmla="*/ 108849451 w 1365"/>
                  <a:gd name="T83" fmla="*/ 179085820 h 878"/>
                  <a:gd name="T84" fmla="*/ 104411619 w 1365"/>
                  <a:gd name="T85" fmla="*/ 191373425 h 878"/>
                  <a:gd name="T86" fmla="*/ 108849451 w 1365"/>
                  <a:gd name="T87" fmla="*/ 184314642 h 878"/>
                  <a:gd name="T88" fmla="*/ 124499586 w 1365"/>
                  <a:gd name="T89" fmla="*/ 168628176 h 878"/>
                  <a:gd name="T90" fmla="*/ 129171449 w 1365"/>
                  <a:gd name="T91" fmla="*/ 163399354 h 878"/>
                  <a:gd name="T92" fmla="*/ 136879516 w 1365"/>
                  <a:gd name="T93" fmla="*/ 163399354 h 878"/>
                  <a:gd name="T94" fmla="*/ 141550867 w 1365"/>
                  <a:gd name="T95" fmla="*/ 160001002 h 878"/>
                  <a:gd name="T96" fmla="*/ 163507952 w 1365"/>
                  <a:gd name="T97" fmla="*/ 147713397 h 878"/>
                  <a:gd name="T98" fmla="*/ 197610936 w 1365"/>
                  <a:gd name="T99" fmla="*/ 151373318 h 878"/>
                  <a:gd name="T100" fmla="*/ 222370735 w 1365"/>
                  <a:gd name="T101" fmla="*/ 142745634 h 878"/>
                  <a:gd name="T102" fmla="*/ 238020870 w 1365"/>
                  <a:gd name="T103" fmla="*/ 144314535 h 878"/>
                  <a:gd name="T104" fmla="*/ 245728937 w 1365"/>
                  <a:gd name="T105" fmla="*/ 139085713 h 878"/>
                  <a:gd name="T106" fmla="*/ 309497133 w 1365"/>
                  <a:gd name="T107" fmla="*/ 100915535 h 878"/>
                  <a:gd name="T108" fmla="*/ 304825300 w 1365"/>
                  <a:gd name="T109" fmla="*/ 66144234 h 878"/>
                  <a:gd name="T110" fmla="*/ 272357433 w 1365"/>
                  <a:gd name="T111" fmla="*/ 62745372 h 878"/>
                  <a:gd name="T112" fmla="*/ 244327339 w 1365"/>
                  <a:gd name="T113" fmla="*/ 57254981 h 878"/>
                  <a:gd name="T114" fmla="*/ 247364054 w 1365"/>
                  <a:gd name="T115" fmla="*/ 34771301 h 878"/>
                  <a:gd name="T116" fmla="*/ 239421986 w 1365"/>
                  <a:gd name="T117" fmla="*/ 19084826 h 878"/>
                  <a:gd name="T118" fmla="*/ 217932422 w 1365"/>
                  <a:gd name="T119" fmla="*/ 5228824 h 878"/>
                  <a:gd name="T120" fmla="*/ 125901184 w 1365"/>
                  <a:gd name="T121" fmla="*/ 170458136 h 8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65"/>
                  <a:gd name="T184" fmla="*/ 0 h 878"/>
                  <a:gd name="T185" fmla="*/ 1365 w 1365"/>
                  <a:gd name="T186" fmla="*/ 878 h 8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65" h="878">
                    <a:moveTo>
                      <a:pt x="899" y="0"/>
                    </a:moveTo>
                    <a:lnTo>
                      <a:pt x="873" y="46"/>
                    </a:lnTo>
                    <a:lnTo>
                      <a:pt x="879" y="67"/>
                    </a:lnTo>
                    <a:lnTo>
                      <a:pt x="866" y="80"/>
                    </a:lnTo>
                    <a:lnTo>
                      <a:pt x="852" y="73"/>
                    </a:lnTo>
                    <a:lnTo>
                      <a:pt x="846" y="80"/>
                    </a:lnTo>
                    <a:lnTo>
                      <a:pt x="826" y="73"/>
                    </a:lnTo>
                    <a:lnTo>
                      <a:pt x="839" y="99"/>
                    </a:lnTo>
                    <a:lnTo>
                      <a:pt x="846" y="113"/>
                    </a:lnTo>
                    <a:lnTo>
                      <a:pt x="866" y="113"/>
                    </a:lnTo>
                    <a:lnTo>
                      <a:pt x="859" y="99"/>
                    </a:lnTo>
                    <a:lnTo>
                      <a:pt x="873" y="106"/>
                    </a:lnTo>
                    <a:lnTo>
                      <a:pt x="886" y="133"/>
                    </a:lnTo>
                    <a:lnTo>
                      <a:pt x="879" y="153"/>
                    </a:lnTo>
                    <a:lnTo>
                      <a:pt x="859" y="146"/>
                    </a:lnTo>
                    <a:lnTo>
                      <a:pt x="852" y="159"/>
                    </a:lnTo>
                    <a:lnTo>
                      <a:pt x="846" y="180"/>
                    </a:lnTo>
                    <a:lnTo>
                      <a:pt x="839" y="180"/>
                    </a:lnTo>
                    <a:lnTo>
                      <a:pt x="826" y="153"/>
                    </a:lnTo>
                    <a:lnTo>
                      <a:pt x="800" y="159"/>
                    </a:lnTo>
                    <a:lnTo>
                      <a:pt x="759" y="120"/>
                    </a:lnTo>
                    <a:lnTo>
                      <a:pt x="746" y="106"/>
                    </a:lnTo>
                    <a:lnTo>
                      <a:pt x="719" y="80"/>
                    </a:lnTo>
                    <a:lnTo>
                      <a:pt x="700" y="73"/>
                    </a:lnTo>
                    <a:lnTo>
                      <a:pt x="693" y="67"/>
                    </a:lnTo>
                    <a:lnTo>
                      <a:pt x="693" y="60"/>
                    </a:lnTo>
                    <a:lnTo>
                      <a:pt x="686" y="73"/>
                    </a:lnTo>
                    <a:lnTo>
                      <a:pt x="653" y="80"/>
                    </a:lnTo>
                    <a:lnTo>
                      <a:pt x="640" y="93"/>
                    </a:lnTo>
                    <a:lnTo>
                      <a:pt x="627" y="80"/>
                    </a:lnTo>
                    <a:lnTo>
                      <a:pt x="599" y="93"/>
                    </a:lnTo>
                    <a:lnTo>
                      <a:pt x="593" y="106"/>
                    </a:lnTo>
                    <a:lnTo>
                      <a:pt x="573" y="140"/>
                    </a:lnTo>
                    <a:lnTo>
                      <a:pt x="526" y="120"/>
                    </a:lnTo>
                    <a:lnTo>
                      <a:pt x="513" y="140"/>
                    </a:lnTo>
                    <a:lnTo>
                      <a:pt x="546" y="180"/>
                    </a:lnTo>
                    <a:lnTo>
                      <a:pt x="567" y="219"/>
                    </a:lnTo>
                    <a:lnTo>
                      <a:pt x="567" y="240"/>
                    </a:lnTo>
                    <a:lnTo>
                      <a:pt x="520" y="219"/>
                    </a:lnTo>
                    <a:lnTo>
                      <a:pt x="480" y="219"/>
                    </a:lnTo>
                    <a:lnTo>
                      <a:pt x="473" y="173"/>
                    </a:lnTo>
                    <a:lnTo>
                      <a:pt x="480" y="166"/>
                    </a:lnTo>
                    <a:lnTo>
                      <a:pt x="480" y="159"/>
                    </a:lnTo>
                    <a:lnTo>
                      <a:pt x="460" y="153"/>
                    </a:lnTo>
                    <a:lnTo>
                      <a:pt x="453" y="173"/>
                    </a:lnTo>
                    <a:lnTo>
                      <a:pt x="433" y="166"/>
                    </a:lnTo>
                    <a:lnTo>
                      <a:pt x="420" y="153"/>
                    </a:lnTo>
                    <a:lnTo>
                      <a:pt x="387" y="120"/>
                    </a:lnTo>
                    <a:lnTo>
                      <a:pt x="380" y="113"/>
                    </a:lnTo>
                    <a:lnTo>
                      <a:pt x="374" y="106"/>
                    </a:lnTo>
                    <a:lnTo>
                      <a:pt x="366" y="113"/>
                    </a:lnTo>
                    <a:lnTo>
                      <a:pt x="353" y="127"/>
                    </a:lnTo>
                    <a:lnTo>
                      <a:pt x="327" y="93"/>
                    </a:lnTo>
                    <a:lnTo>
                      <a:pt x="300" y="127"/>
                    </a:lnTo>
                    <a:lnTo>
                      <a:pt x="280" y="120"/>
                    </a:lnTo>
                    <a:lnTo>
                      <a:pt x="280" y="127"/>
                    </a:lnTo>
                    <a:lnTo>
                      <a:pt x="300" y="140"/>
                    </a:lnTo>
                    <a:lnTo>
                      <a:pt x="293" y="173"/>
                    </a:lnTo>
                    <a:lnTo>
                      <a:pt x="300" y="180"/>
                    </a:lnTo>
                    <a:lnTo>
                      <a:pt x="287" y="232"/>
                    </a:lnTo>
                    <a:lnTo>
                      <a:pt x="274" y="253"/>
                    </a:lnTo>
                    <a:lnTo>
                      <a:pt x="274" y="259"/>
                    </a:lnTo>
                    <a:lnTo>
                      <a:pt x="227" y="319"/>
                    </a:lnTo>
                    <a:lnTo>
                      <a:pt x="214" y="319"/>
                    </a:lnTo>
                    <a:lnTo>
                      <a:pt x="207" y="339"/>
                    </a:lnTo>
                    <a:lnTo>
                      <a:pt x="174" y="366"/>
                    </a:lnTo>
                    <a:lnTo>
                      <a:pt x="187" y="379"/>
                    </a:lnTo>
                    <a:lnTo>
                      <a:pt x="233" y="452"/>
                    </a:lnTo>
                    <a:lnTo>
                      <a:pt x="254" y="459"/>
                    </a:lnTo>
                    <a:lnTo>
                      <a:pt x="280" y="479"/>
                    </a:lnTo>
                    <a:lnTo>
                      <a:pt x="293" y="519"/>
                    </a:lnTo>
                    <a:lnTo>
                      <a:pt x="334" y="539"/>
                    </a:lnTo>
                    <a:lnTo>
                      <a:pt x="327" y="552"/>
                    </a:lnTo>
                    <a:lnTo>
                      <a:pt x="280" y="546"/>
                    </a:lnTo>
                    <a:lnTo>
                      <a:pt x="267" y="525"/>
                    </a:lnTo>
                    <a:lnTo>
                      <a:pt x="287" y="519"/>
                    </a:lnTo>
                    <a:lnTo>
                      <a:pt x="287" y="512"/>
                    </a:lnTo>
                    <a:lnTo>
                      <a:pt x="247" y="506"/>
                    </a:lnTo>
                    <a:lnTo>
                      <a:pt x="233" y="532"/>
                    </a:lnTo>
                    <a:lnTo>
                      <a:pt x="247" y="552"/>
                    </a:lnTo>
                    <a:lnTo>
                      <a:pt x="254" y="539"/>
                    </a:lnTo>
                    <a:lnTo>
                      <a:pt x="267" y="552"/>
                    </a:lnTo>
                    <a:lnTo>
                      <a:pt x="274" y="585"/>
                    </a:lnTo>
                    <a:lnTo>
                      <a:pt x="254" y="606"/>
                    </a:lnTo>
                    <a:lnTo>
                      <a:pt x="267" y="619"/>
                    </a:lnTo>
                    <a:lnTo>
                      <a:pt x="280" y="638"/>
                    </a:lnTo>
                    <a:lnTo>
                      <a:pt x="240" y="638"/>
                    </a:lnTo>
                    <a:lnTo>
                      <a:pt x="201" y="579"/>
                    </a:lnTo>
                    <a:lnTo>
                      <a:pt x="174" y="572"/>
                    </a:lnTo>
                    <a:lnTo>
                      <a:pt x="134" y="546"/>
                    </a:lnTo>
                    <a:lnTo>
                      <a:pt x="101" y="539"/>
                    </a:lnTo>
                    <a:lnTo>
                      <a:pt x="94" y="546"/>
                    </a:lnTo>
                    <a:lnTo>
                      <a:pt x="87" y="572"/>
                    </a:lnTo>
                    <a:lnTo>
                      <a:pt x="101" y="579"/>
                    </a:lnTo>
                    <a:lnTo>
                      <a:pt x="107" y="606"/>
                    </a:lnTo>
                    <a:lnTo>
                      <a:pt x="107" y="625"/>
                    </a:lnTo>
                    <a:lnTo>
                      <a:pt x="114" y="638"/>
                    </a:lnTo>
                    <a:lnTo>
                      <a:pt x="114" y="658"/>
                    </a:lnTo>
                    <a:lnTo>
                      <a:pt x="101" y="666"/>
                    </a:lnTo>
                    <a:lnTo>
                      <a:pt x="60" y="652"/>
                    </a:lnTo>
                    <a:lnTo>
                      <a:pt x="60" y="645"/>
                    </a:lnTo>
                    <a:lnTo>
                      <a:pt x="67" y="645"/>
                    </a:lnTo>
                    <a:lnTo>
                      <a:pt x="47" y="625"/>
                    </a:lnTo>
                    <a:lnTo>
                      <a:pt x="28" y="612"/>
                    </a:lnTo>
                    <a:lnTo>
                      <a:pt x="0" y="638"/>
                    </a:lnTo>
                    <a:lnTo>
                      <a:pt x="0" y="652"/>
                    </a:lnTo>
                    <a:lnTo>
                      <a:pt x="0" y="685"/>
                    </a:lnTo>
                    <a:lnTo>
                      <a:pt x="8" y="711"/>
                    </a:lnTo>
                    <a:lnTo>
                      <a:pt x="21" y="732"/>
                    </a:lnTo>
                    <a:lnTo>
                      <a:pt x="34" y="752"/>
                    </a:lnTo>
                    <a:lnTo>
                      <a:pt x="74" y="785"/>
                    </a:lnTo>
                    <a:lnTo>
                      <a:pt x="81" y="798"/>
                    </a:lnTo>
                    <a:lnTo>
                      <a:pt x="101" y="792"/>
                    </a:lnTo>
                    <a:lnTo>
                      <a:pt x="120" y="792"/>
                    </a:lnTo>
                    <a:lnTo>
                      <a:pt x="127" y="792"/>
                    </a:lnTo>
                    <a:lnTo>
                      <a:pt x="141" y="792"/>
                    </a:lnTo>
                    <a:lnTo>
                      <a:pt x="160" y="798"/>
                    </a:lnTo>
                    <a:lnTo>
                      <a:pt x="167" y="812"/>
                    </a:lnTo>
                    <a:lnTo>
                      <a:pt x="180" y="818"/>
                    </a:lnTo>
                    <a:lnTo>
                      <a:pt x="180" y="831"/>
                    </a:lnTo>
                    <a:lnTo>
                      <a:pt x="201" y="831"/>
                    </a:lnTo>
                    <a:lnTo>
                      <a:pt x="214" y="838"/>
                    </a:lnTo>
                    <a:lnTo>
                      <a:pt x="214" y="852"/>
                    </a:lnTo>
                    <a:lnTo>
                      <a:pt x="220" y="852"/>
                    </a:lnTo>
                    <a:lnTo>
                      <a:pt x="220" y="858"/>
                    </a:lnTo>
                    <a:lnTo>
                      <a:pt x="227" y="871"/>
                    </a:lnTo>
                    <a:lnTo>
                      <a:pt x="220" y="871"/>
                    </a:lnTo>
                    <a:lnTo>
                      <a:pt x="227" y="878"/>
                    </a:lnTo>
                    <a:lnTo>
                      <a:pt x="247" y="871"/>
                    </a:lnTo>
                    <a:lnTo>
                      <a:pt x="247" y="878"/>
                    </a:lnTo>
                    <a:lnTo>
                      <a:pt x="261" y="878"/>
                    </a:lnTo>
                    <a:lnTo>
                      <a:pt x="280" y="852"/>
                    </a:lnTo>
                    <a:lnTo>
                      <a:pt x="287" y="852"/>
                    </a:lnTo>
                    <a:lnTo>
                      <a:pt x="293" y="838"/>
                    </a:lnTo>
                    <a:lnTo>
                      <a:pt x="287" y="831"/>
                    </a:lnTo>
                    <a:lnTo>
                      <a:pt x="287" y="818"/>
                    </a:lnTo>
                    <a:lnTo>
                      <a:pt x="306" y="778"/>
                    </a:lnTo>
                    <a:lnTo>
                      <a:pt x="327" y="732"/>
                    </a:lnTo>
                    <a:lnTo>
                      <a:pt x="353" y="705"/>
                    </a:lnTo>
                    <a:lnTo>
                      <a:pt x="380" y="685"/>
                    </a:lnTo>
                    <a:lnTo>
                      <a:pt x="387" y="698"/>
                    </a:lnTo>
                    <a:lnTo>
                      <a:pt x="400" y="711"/>
                    </a:lnTo>
                    <a:lnTo>
                      <a:pt x="407" y="698"/>
                    </a:lnTo>
                    <a:lnTo>
                      <a:pt x="400" y="685"/>
                    </a:lnTo>
                    <a:lnTo>
                      <a:pt x="433" y="658"/>
                    </a:lnTo>
                    <a:lnTo>
                      <a:pt x="440" y="658"/>
                    </a:lnTo>
                    <a:lnTo>
                      <a:pt x="433" y="679"/>
                    </a:lnTo>
                    <a:lnTo>
                      <a:pt x="440" y="672"/>
                    </a:lnTo>
                    <a:lnTo>
                      <a:pt x="440" y="685"/>
                    </a:lnTo>
                    <a:lnTo>
                      <a:pt x="447" y="685"/>
                    </a:lnTo>
                    <a:lnTo>
                      <a:pt x="453" y="679"/>
                    </a:lnTo>
                    <a:lnTo>
                      <a:pt x="447" y="658"/>
                    </a:lnTo>
                    <a:lnTo>
                      <a:pt x="453" y="658"/>
                    </a:lnTo>
                    <a:lnTo>
                      <a:pt x="460" y="679"/>
                    </a:lnTo>
                    <a:lnTo>
                      <a:pt x="486" y="666"/>
                    </a:lnTo>
                    <a:lnTo>
                      <a:pt x="480" y="658"/>
                    </a:lnTo>
                    <a:lnTo>
                      <a:pt x="480" y="652"/>
                    </a:lnTo>
                    <a:lnTo>
                      <a:pt x="493" y="658"/>
                    </a:lnTo>
                    <a:lnTo>
                      <a:pt x="500" y="658"/>
                    </a:lnTo>
                    <a:lnTo>
                      <a:pt x="486" y="652"/>
                    </a:lnTo>
                    <a:lnTo>
                      <a:pt x="493" y="645"/>
                    </a:lnTo>
                    <a:lnTo>
                      <a:pt x="507" y="638"/>
                    </a:lnTo>
                    <a:lnTo>
                      <a:pt x="520" y="645"/>
                    </a:lnTo>
                    <a:lnTo>
                      <a:pt x="513" y="658"/>
                    </a:lnTo>
                    <a:lnTo>
                      <a:pt x="513" y="652"/>
                    </a:lnTo>
                    <a:lnTo>
                      <a:pt x="507" y="658"/>
                    </a:lnTo>
                    <a:lnTo>
                      <a:pt x="513" y="666"/>
                    </a:lnTo>
                    <a:lnTo>
                      <a:pt x="466" y="685"/>
                    </a:lnTo>
                    <a:lnTo>
                      <a:pt x="460" y="705"/>
                    </a:lnTo>
                    <a:lnTo>
                      <a:pt x="453" y="698"/>
                    </a:lnTo>
                    <a:lnTo>
                      <a:pt x="440" y="725"/>
                    </a:lnTo>
                    <a:lnTo>
                      <a:pt x="447" y="732"/>
                    </a:lnTo>
                    <a:lnTo>
                      <a:pt x="426" y="752"/>
                    </a:lnTo>
                    <a:lnTo>
                      <a:pt x="426" y="758"/>
                    </a:lnTo>
                    <a:lnTo>
                      <a:pt x="447" y="739"/>
                    </a:lnTo>
                    <a:lnTo>
                      <a:pt x="466" y="705"/>
                    </a:lnTo>
                    <a:lnTo>
                      <a:pt x="513" y="679"/>
                    </a:lnTo>
                    <a:lnTo>
                      <a:pt x="520" y="666"/>
                    </a:lnTo>
                    <a:lnTo>
                      <a:pt x="526" y="658"/>
                    </a:lnTo>
                    <a:lnTo>
                      <a:pt x="533" y="645"/>
                    </a:lnTo>
                    <a:lnTo>
                      <a:pt x="539" y="645"/>
                    </a:lnTo>
                    <a:lnTo>
                      <a:pt x="539" y="638"/>
                    </a:lnTo>
                    <a:lnTo>
                      <a:pt x="546" y="632"/>
                    </a:lnTo>
                    <a:lnTo>
                      <a:pt x="553" y="625"/>
                    </a:lnTo>
                    <a:lnTo>
                      <a:pt x="567" y="619"/>
                    </a:lnTo>
                    <a:lnTo>
                      <a:pt x="580" y="625"/>
                    </a:lnTo>
                    <a:lnTo>
                      <a:pt x="580" y="632"/>
                    </a:lnTo>
                    <a:lnTo>
                      <a:pt x="586" y="625"/>
                    </a:lnTo>
                    <a:lnTo>
                      <a:pt x="593" y="625"/>
                    </a:lnTo>
                    <a:lnTo>
                      <a:pt x="599" y="625"/>
                    </a:lnTo>
                    <a:lnTo>
                      <a:pt x="599" y="619"/>
                    </a:lnTo>
                    <a:lnTo>
                      <a:pt x="606" y="612"/>
                    </a:lnTo>
                    <a:lnTo>
                      <a:pt x="606" y="606"/>
                    </a:lnTo>
                    <a:lnTo>
                      <a:pt x="633" y="592"/>
                    </a:lnTo>
                    <a:lnTo>
                      <a:pt x="673" y="572"/>
                    </a:lnTo>
                    <a:lnTo>
                      <a:pt x="700" y="565"/>
                    </a:lnTo>
                    <a:lnTo>
                      <a:pt x="753" y="559"/>
                    </a:lnTo>
                    <a:lnTo>
                      <a:pt x="779" y="565"/>
                    </a:lnTo>
                    <a:lnTo>
                      <a:pt x="819" y="565"/>
                    </a:lnTo>
                    <a:lnTo>
                      <a:pt x="846" y="579"/>
                    </a:lnTo>
                    <a:lnTo>
                      <a:pt x="852" y="565"/>
                    </a:lnTo>
                    <a:lnTo>
                      <a:pt x="873" y="572"/>
                    </a:lnTo>
                    <a:lnTo>
                      <a:pt x="905" y="559"/>
                    </a:lnTo>
                    <a:lnTo>
                      <a:pt x="952" y="546"/>
                    </a:lnTo>
                    <a:lnTo>
                      <a:pt x="979" y="539"/>
                    </a:lnTo>
                    <a:lnTo>
                      <a:pt x="986" y="546"/>
                    </a:lnTo>
                    <a:lnTo>
                      <a:pt x="999" y="552"/>
                    </a:lnTo>
                    <a:lnTo>
                      <a:pt x="1019" y="552"/>
                    </a:lnTo>
                    <a:lnTo>
                      <a:pt x="1025" y="546"/>
                    </a:lnTo>
                    <a:lnTo>
                      <a:pt x="1039" y="546"/>
                    </a:lnTo>
                    <a:lnTo>
                      <a:pt x="1046" y="532"/>
                    </a:lnTo>
                    <a:lnTo>
                      <a:pt x="1052" y="532"/>
                    </a:lnTo>
                    <a:lnTo>
                      <a:pt x="1046" y="525"/>
                    </a:lnTo>
                    <a:lnTo>
                      <a:pt x="1172" y="452"/>
                    </a:lnTo>
                    <a:lnTo>
                      <a:pt x="1239" y="412"/>
                    </a:lnTo>
                    <a:lnTo>
                      <a:pt x="1325" y="386"/>
                    </a:lnTo>
                    <a:lnTo>
                      <a:pt x="1365" y="373"/>
                    </a:lnTo>
                    <a:lnTo>
                      <a:pt x="1358" y="366"/>
                    </a:lnTo>
                    <a:lnTo>
                      <a:pt x="1331" y="326"/>
                    </a:lnTo>
                    <a:lnTo>
                      <a:pt x="1305" y="253"/>
                    </a:lnTo>
                    <a:lnTo>
                      <a:pt x="1298" y="213"/>
                    </a:lnTo>
                    <a:lnTo>
                      <a:pt x="1225" y="232"/>
                    </a:lnTo>
                    <a:lnTo>
                      <a:pt x="1185" y="240"/>
                    </a:lnTo>
                    <a:lnTo>
                      <a:pt x="1166" y="240"/>
                    </a:lnTo>
                    <a:lnTo>
                      <a:pt x="1132" y="200"/>
                    </a:lnTo>
                    <a:lnTo>
                      <a:pt x="1098" y="200"/>
                    </a:lnTo>
                    <a:lnTo>
                      <a:pt x="1065" y="193"/>
                    </a:lnTo>
                    <a:lnTo>
                      <a:pt x="1046" y="219"/>
                    </a:lnTo>
                    <a:lnTo>
                      <a:pt x="1025" y="226"/>
                    </a:lnTo>
                    <a:lnTo>
                      <a:pt x="1012" y="153"/>
                    </a:lnTo>
                    <a:lnTo>
                      <a:pt x="1039" y="153"/>
                    </a:lnTo>
                    <a:lnTo>
                      <a:pt x="1059" y="133"/>
                    </a:lnTo>
                    <a:lnTo>
                      <a:pt x="1065" y="80"/>
                    </a:lnTo>
                    <a:lnTo>
                      <a:pt x="1085" y="67"/>
                    </a:lnTo>
                    <a:lnTo>
                      <a:pt x="1052" y="73"/>
                    </a:lnTo>
                    <a:lnTo>
                      <a:pt x="1025" y="73"/>
                    </a:lnTo>
                    <a:lnTo>
                      <a:pt x="999" y="60"/>
                    </a:lnTo>
                    <a:lnTo>
                      <a:pt x="939" y="46"/>
                    </a:lnTo>
                    <a:lnTo>
                      <a:pt x="933" y="33"/>
                    </a:lnTo>
                    <a:lnTo>
                      <a:pt x="933" y="20"/>
                    </a:lnTo>
                    <a:lnTo>
                      <a:pt x="899" y="0"/>
                    </a:lnTo>
                    <a:close/>
                    <a:moveTo>
                      <a:pt x="539" y="645"/>
                    </a:moveTo>
                    <a:lnTo>
                      <a:pt x="533" y="658"/>
                    </a:lnTo>
                    <a:lnTo>
                      <a:pt x="539" y="652"/>
                    </a:lnTo>
                    <a:lnTo>
                      <a:pt x="539" y="64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4" name="BERGUEDA">
                <a:extLst>
                  <a:ext uri="{FF2B5EF4-FFF2-40B4-BE49-F238E27FC236}">
                    <a16:creationId xmlns:a16="http://schemas.microsoft.com/office/drawing/2014/main" id="{F0101C44-EE3C-4AD6-A7CB-1D5639677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861894" y="3697798"/>
                <a:ext cx="428325" cy="508103"/>
              </a:xfrm>
              <a:custGeom>
                <a:avLst/>
                <a:gdLst>
                  <a:gd name="T0" fmla="*/ 211542784 w 1531"/>
                  <a:gd name="T1" fmla="*/ 10163141 h 1889"/>
                  <a:gd name="T2" fmla="*/ 174721162 w 1531"/>
                  <a:gd name="T3" fmla="*/ 24234985 h 1889"/>
                  <a:gd name="T4" fmla="*/ 136456026 w 1531"/>
                  <a:gd name="T5" fmla="*/ 36222361 h 1889"/>
                  <a:gd name="T6" fmla="*/ 86638824 w 1531"/>
                  <a:gd name="T7" fmla="*/ 43258536 h 1889"/>
                  <a:gd name="T8" fmla="*/ 51502022 w 1531"/>
                  <a:gd name="T9" fmla="*/ 43258536 h 1889"/>
                  <a:gd name="T10" fmla="*/ 48373182 w 1531"/>
                  <a:gd name="T11" fmla="*/ 76353935 h 1889"/>
                  <a:gd name="T12" fmla="*/ 11311208 w 1531"/>
                  <a:gd name="T13" fmla="*/ 102152903 h 1889"/>
                  <a:gd name="T14" fmla="*/ 25750765 w 1531"/>
                  <a:gd name="T15" fmla="*/ 143847973 h 1889"/>
                  <a:gd name="T16" fmla="*/ 41875162 w 1531"/>
                  <a:gd name="T17" fmla="*/ 180331069 h 1889"/>
                  <a:gd name="T18" fmla="*/ 56315207 w 1531"/>
                  <a:gd name="T19" fmla="*/ 169646432 h 1889"/>
                  <a:gd name="T20" fmla="*/ 73883615 w 1531"/>
                  <a:gd name="T21" fmla="*/ 178506837 h 1889"/>
                  <a:gd name="T22" fmla="*/ 97949538 w 1531"/>
                  <a:gd name="T23" fmla="*/ 161307526 h 1889"/>
                  <a:gd name="T24" fmla="*/ 81825149 w 1531"/>
                  <a:gd name="T25" fmla="*/ 194142159 h 1889"/>
                  <a:gd name="T26" fmla="*/ 77252795 w 1531"/>
                  <a:gd name="T27" fmla="*/ 246000335 h 1889"/>
                  <a:gd name="T28" fmla="*/ 77252795 w 1531"/>
                  <a:gd name="T29" fmla="*/ 275708069 h 1889"/>
                  <a:gd name="T30" fmla="*/ 48373182 w 1531"/>
                  <a:gd name="T31" fmla="*/ 311930924 h 1889"/>
                  <a:gd name="T32" fmla="*/ 61128391 w 1531"/>
                  <a:gd name="T33" fmla="*/ 318966589 h 1889"/>
                  <a:gd name="T34" fmla="*/ 59443555 w 1531"/>
                  <a:gd name="T35" fmla="*/ 341377844 h 1889"/>
                  <a:gd name="T36" fmla="*/ 37061978 w 1531"/>
                  <a:gd name="T37" fmla="*/ 365873571 h 1889"/>
                  <a:gd name="T38" fmla="*/ 28879606 w 1531"/>
                  <a:gd name="T39" fmla="*/ 358837397 h 1889"/>
                  <a:gd name="T40" fmla="*/ 32248793 w 1531"/>
                  <a:gd name="T41" fmla="*/ 372648996 h 1889"/>
                  <a:gd name="T42" fmla="*/ 57759211 w 1531"/>
                  <a:gd name="T43" fmla="*/ 381509402 h 1889"/>
                  <a:gd name="T44" fmla="*/ 61128391 w 1531"/>
                  <a:gd name="T45" fmla="*/ 367437053 h 1889"/>
                  <a:gd name="T46" fmla="*/ 80381144 w 1531"/>
                  <a:gd name="T47" fmla="*/ 378121690 h 1889"/>
                  <a:gd name="T48" fmla="*/ 52946027 w 1531"/>
                  <a:gd name="T49" fmla="*/ 410956323 h 1889"/>
                  <a:gd name="T50" fmla="*/ 33933629 w 1531"/>
                  <a:gd name="T51" fmla="*/ 397144723 h 1889"/>
                  <a:gd name="T52" fmla="*/ 33933629 w 1531"/>
                  <a:gd name="T53" fmla="*/ 417731747 h 1889"/>
                  <a:gd name="T54" fmla="*/ 69070431 w 1531"/>
                  <a:gd name="T55" fmla="*/ 443790956 h 1889"/>
                  <a:gd name="T56" fmla="*/ 91452009 w 1531"/>
                  <a:gd name="T57" fmla="*/ 468026442 h 1889"/>
                  <a:gd name="T58" fmla="*/ 120331607 w 1531"/>
                  <a:gd name="T59" fmla="*/ 475062107 h 1889"/>
                  <a:gd name="T60" fmla="*/ 174721162 w 1531"/>
                  <a:gd name="T61" fmla="*/ 478449820 h 1889"/>
                  <a:gd name="T62" fmla="*/ 186032366 w 1531"/>
                  <a:gd name="T63" fmla="*/ 473498626 h 1889"/>
                  <a:gd name="T64" fmla="*/ 213227129 w 1531"/>
                  <a:gd name="T65" fmla="*/ 459426786 h 1889"/>
                  <a:gd name="T66" fmla="*/ 256546771 w 1531"/>
                  <a:gd name="T67" fmla="*/ 416168266 h 1889"/>
                  <a:gd name="T68" fmla="*/ 288313948 w 1531"/>
                  <a:gd name="T69" fmla="*/ 447178668 h 1889"/>
                  <a:gd name="T70" fmla="*/ 305882342 w 1531"/>
                  <a:gd name="T71" fmla="*/ 388284827 h 1889"/>
                  <a:gd name="T72" fmla="*/ 325375910 w 1531"/>
                  <a:gd name="T73" fmla="*/ 346850028 h 1889"/>
                  <a:gd name="T74" fmla="*/ 312621193 w 1531"/>
                  <a:gd name="T75" fmla="*/ 329390476 h 1889"/>
                  <a:gd name="T76" fmla="*/ 330189586 w 1531"/>
                  <a:gd name="T77" fmla="*/ 268672404 h 1889"/>
                  <a:gd name="T78" fmla="*/ 355699513 w 1531"/>
                  <a:gd name="T79" fmla="*/ 275708069 h 1889"/>
                  <a:gd name="T80" fmla="*/ 365325882 w 1531"/>
                  <a:gd name="T81" fmla="*/ 230365013 h 1889"/>
                  <a:gd name="T82" fmla="*/ 349201493 w 1531"/>
                  <a:gd name="T83" fmla="*/ 209777989 h 1889"/>
                  <a:gd name="T84" fmla="*/ 312621193 w 1531"/>
                  <a:gd name="T85" fmla="*/ 194142159 h 1889"/>
                  <a:gd name="T86" fmla="*/ 283741595 w 1531"/>
                  <a:gd name="T87" fmla="*/ 145671695 h 1889"/>
                  <a:gd name="T88" fmla="*/ 314065197 w 1531"/>
                  <a:gd name="T89" fmla="*/ 164695238 h 1889"/>
                  <a:gd name="T90" fmla="*/ 334761939 w 1531"/>
                  <a:gd name="T91" fmla="*/ 173294894 h 1889"/>
                  <a:gd name="T92" fmla="*/ 361956702 w 1531"/>
                  <a:gd name="T93" fmla="*/ 152447120 h 1889"/>
                  <a:gd name="T94" fmla="*/ 346073144 w 1531"/>
                  <a:gd name="T95" fmla="*/ 119612455 h 1889"/>
                  <a:gd name="T96" fmla="*/ 333317935 w 1531"/>
                  <a:gd name="T97" fmla="*/ 97201200 h 1889"/>
                  <a:gd name="T98" fmla="*/ 354255508 w 1531"/>
                  <a:gd name="T99" fmla="*/ 53682423 h 1889"/>
                  <a:gd name="T100" fmla="*/ 342944304 w 1531"/>
                  <a:gd name="T101" fmla="*/ 24234985 h 1889"/>
                  <a:gd name="T102" fmla="*/ 277243575 w 1531"/>
                  <a:gd name="T103" fmla="*/ 13811603 h 1889"/>
                  <a:gd name="T104" fmla="*/ 325375910 w 1531"/>
                  <a:gd name="T105" fmla="*/ 223589589 h 1889"/>
                  <a:gd name="T106" fmla="*/ 323691566 w 1531"/>
                  <a:gd name="T107" fmla="*/ 249648797 h 1889"/>
                  <a:gd name="T108" fmla="*/ 312621193 w 1531"/>
                  <a:gd name="T109" fmla="*/ 235837198 h 1889"/>
                  <a:gd name="T110" fmla="*/ 51502022 w 1531"/>
                  <a:gd name="T111" fmla="*/ 239224910 h 1889"/>
                  <a:gd name="T112" fmla="*/ 64256740 w 1531"/>
                  <a:gd name="T113" fmla="*/ 242612622 h 18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31"/>
                  <a:gd name="T172" fmla="*/ 0 h 1889"/>
                  <a:gd name="T173" fmla="*/ 1531 w 1531"/>
                  <a:gd name="T174" fmla="*/ 1889 h 18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31" h="1889">
                    <a:moveTo>
                      <a:pt x="986" y="0"/>
                    </a:moveTo>
                    <a:lnTo>
                      <a:pt x="946" y="7"/>
                    </a:lnTo>
                    <a:lnTo>
                      <a:pt x="933" y="26"/>
                    </a:lnTo>
                    <a:lnTo>
                      <a:pt x="912" y="33"/>
                    </a:lnTo>
                    <a:lnTo>
                      <a:pt x="886" y="39"/>
                    </a:lnTo>
                    <a:lnTo>
                      <a:pt x="879" y="39"/>
                    </a:lnTo>
                    <a:lnTo>
                      <a:pt x="852" y="46"/>
                    </a:lnTo>
                    <a:lnTo>
                      <a:pt x="839" y="39"/>
                    </a:lnTo>
                    <a:lnTo>
                      <a:pt x="813" y="53"/>
                    </a:lnTo>
                    <a:lnTo>
                      <a:pt x="773" y="73"/>
                    </a:lnTo>
                    <a:lnTo>
                      <a:pt x="753" y="73"/>
                    </a:lnTo>
                    <a:lnTo>
                      <a:pt x="726" y="93"/>
                    </a:lnTo>
                    <a:lnTo>
                      <a:pt x="693" y="99"/>
                    </a:lnTo>
                    <a:lnTo>
                      <a:pt x="653" y="86"/>
                    </a:lnTo>
                    <a:lnTo>
                      <a:pt x="627" y="106"/>
                    </a:lnTo>
                    <a:lnTo>
                      <a:pt x="627" y="120"/>
                    </a:lnTo>
                    <a:lnTo>
                      <a:pt x="599" y="120"/>
                    </a:lnTo>
                    <a:lnTo>
                      <a:pt x="567" y="139"/>
                    </a:lnTo>
                    <a:lnTo>
                      <a:pt x="540" y="133"/>
                    </a:lnTo>
                    <a:lnTo>
                      <a:pt x="493" y="133"/>
                    </a:lnTo>
                    <a:lnTo>
                      <a:pt x="440" y="133"/>
                    </a:lnTo>
                    <a:lnTo>
                      <a:pt x="420" y="166"/>
                    </a:lnTo>
                    <a:lnTo>
                      <a:pt x="413" y="166"/>
                    </a:lnTo>
                    <a:lnTo>
                      <a:pt x="360" y="166"/>
                    </a:lnTo>
                    <a:lnTo>
                      <a:pt x="347" y="146"/>
                    </a:lnTo>
                    <a:lnTo>
                      <a:pt x="307" y="166"/>
                    </a:lnTo>
                    <a:lnTo>
                      <a:pt x="300" y="159"/>
                    </a:lnTo>
                    <a:lnTo>
                      <a:pt x="280" y="159"/>
                    </a:lnTo>
                    <a:lnTo>
                      <a:pt x="240" y="159"/>
                    </a:lnTo>
                    <a:lnTo>
                      <a:pt x="214" y="166"/>
                    </a:lnTo>
                    <a:lnTo>
                      <a:pt x="207" y="180"/>
                    </a:lnTo>
                    <a:lnTo>
                      <a:pt x="267" y="193"/>
                    </a:lnTo>
                    <a:lnTo>
                      <a:pt x="280" y="253"/>
                    </a:lnTo>
                    <a:lnTo>
                      <a:pt x="247" y="272"/>
                    </a:lnTo>
                    <a:lnTo>
                      <a:pt x="247" y="285"/>
                    </a:lnTo>
                    <a:lnTo>
                      <a:pt x="201" y="293"/>
                    </a:lnTo>
                    <a:lnTo>
                      <a:pt x="174" y="300"/>
                    </a:lnTo>
                    <a:lnTo>
                      <a:pt x="161" y="300"/>
                    </a:lnTo>
                    <a:lnTo>
                      <a:pt x="94" y="326"/>
                    </a:lnTo>
                    <a:lnTo>
                      <a:pt x="81" y="339"/>
                    </a:lnTo>
                    <a:lnTo>
                      <a:pt x="54" y="366"/>
                    </a:lnTo>
                    <a:lnTo>
                      <a:pt x="47" y="392"/>
                    </a:lnTo>
                    <a:lnTo>
                      <a:pt x="0" y="479"/>
                    </a:lnTo>
                    <a:lnTo>
                      <a:pt x="7" y="532"/>
                    </a:lnTo>
                    <a:lnTo>
                      <a:pt x="21" y="525"/>
                    </a:lnTo>
                    <a:lnTo>
                      <a:pt x="47" y="546"/>
                    </a:lnTo>
                    <a:lnTo>
                      <a:pt x="60" y="546"/>
                    </a:lnTo>
                    <a:lnTo>
                      <a:pt x="107" y="552"/>
                    </a:lnTo>
                    <a:lnTo>
                      <a:pt x="101" y="572"/>
                    </a:lnTo>
                    <a:lnTo>
                      <a:pt x="134" y="638"/>
                    </a:lnTo>
                    <a:lnTo>
                      <a:pt x="147" y="665"/>
                    </a:lnTo>
                    <a:lnTo>
                      <a:pt x="134" y="672"/>
                    </a:lnTo>
                    <a:lnTo>
                      <a:pt x="161" y="692"/>
                    </a:lnTo>
                    <a:lnTo>
                      <a:pt x="174" y="692"/>
                    </a:lnTo>
                    <a:lnTo>
                      <a:pt x="180" y="698"/>
                    </a:lnTo>
                    <a:lnTo>
                      <a:pt x="194" y="698"/>
                    </a:lnTo>
                    <a:lnTo>
                      <a:pt x="194" y="665"/>
                    </a:lnTo>
                    <a:lnTo>
                      <a:pt x="207" y="659"/>
                    </a:lnTo>
                    <a:lnTo>
                      <a:pt x="220" y="679"/>
                    </a:lnTo>
                    <a:lnTo>
                      <a:pt x="234" y="651"/>
                    </a:lnTo>
                    <a:lnTo>
                      <a:pt x="240" y="685"/>
                    </a:lnTo>
                    <a:lnTo>
                      <a:pt x="247" y="672"/>
                    </a:lnTo>
                    <a:lnTo>
                      <a:pt x="240" y="651"/>
                    </a:lnTo>
                    <a:lnTo>
                      <a:pt x="254" y="651"/>
                    </a:lnTo>
                    <a:lnTo>
                      <a:pt x="287" y="672"/>
                    </a:lnTo>
                    <a:lnTo>
                      <a:pt x="307" y="685"/>
                    </a:lnTo>
                    <a:lnTo>
                      <a:pt x="321" y="711"/>
                    </a:lnTo>
                    <a:lnTo>
                      <a:pt x="347" y="692"/>
                    </a:lnTo>
                    <a:lnTo>
                      <a:pt x="387" y="679"/>
                    </a:lnTo>
                    <a:lnTo>
                      <a:pt x="380" y="651"/>
                    </a:lnTo>
                    <a:lnTo>
                      <a:pt x="400" y="612"/>
                    </a:lnTo>
                    <a:lnTo>
                      <a:pt x="407" y="619"/>
                    </a:lnTo>
                    <a:lnTo>
                      <a:pt x="420" y="638"/>
                    </a:lnTo>
                    <a:lnTo>
                      <a:pt x="413" y="665"/>
                    </a:lnTo>
                    <a:lnTo>
                      <a:pt x="420" y="698"/>
                    </a:lnTo>
                    <a:lnTo>
                      <a:pt x="407" y="719"/>
                    </a:lnTo>
                    <a:lnTo>
                      <a:pt x="366" y="758"/>
                    </a:lnTo>
                    <a:lnTo>
                      <a:pt x="340" y="745"/>
                    </a:lnTo>
                    <a:lnTo>
                      <a:pt x="287" y="838"/>
                    </a:lnTo>
                    <a:lnTo>
                      <a:pt x="287" y="858"/>
                    </a:lnTo>
                    <a:lnTo>
                      <a:pt x="321" y="884"/>
                    </a:lnTo>
                    <a:lnTo>
                      <a:pt x="334" y="898"/>
                    </a:lnTo>
                    <a:lnTo>
                      <a:pt x="327" y="912"/>
                    </a:lnTo>
                    <a:lnTo>
                      <a:pt x="321" y="944"/>
                    </a:lnTo>
                    <a:lnTo>
                      <a:pt x="307" y="958"/>
                    </a:lnTo>
                    <a:lnTo>
                      <a:pt x="327" y="978"/>
                    </a:lnTo>
                    <a:lnTo>
                      <a:pt x="366" y="985"/>
                    </a:lnTo>
                    <a:lnTo>
                      <a:pt x="366" y="1025"/>
                    </a:lnTo>
                    <a:lnTo>
                      <a:pt x="347" y="1044"/>
                    </a:lnTo>
                    <a:lnTo>
                      <a:pt x="321" y="1058"/>
                    </a:lnTo>
                    <a:lnTo>
                      <a:pt x="261" y="1038"/>
                    </a:lnTo>
                    <a:lnTo>
                      <a:pt x="254" y="1064"/>
                    </a:lnTo>
                    <a:lnTo>
                      <a:pt x="254" y="1085"/>
                    </a:lnTo>
                    <a:lnTo>
                      <a:pt x="254" y="1098"/>
                    </a:lnTo>
                    <a:lnTo>
                      <a:pt x="207" y="1164"/>
                    </a:lnTo>
                    <a:lnTo>
                      <a:pt x="201" y="1197"/>
                    </a:lnTo>
                    <a:lnTo>
                      <a:pt x="194" y="1224"/>
                    </a:lnTo>
                    <a:lnTo>
                      <a:pt x="194" y="1244"/>
                    </a:lnTo>
                    <a:lnTo>
                      <a:pt x="214" y="1257"/>
                    </a:lnTo>
                    <a:lnTo>
                      <a:pt x="220" y="1237"/>
                    </a:lnTo>
                    <a:lnTo>
                      <a:pt x="234" y="1211"/>
                    </a:lnTo>
                    <a:lnTo>
                      <a:pt x="254" y="1224"/>
                    </a:lnTo>
                    <a:lnTo>
                      <a:pt x="267" y="1237"/>
                    </a:lnTo>
                    <a:lnTo>
                      <a:pt x="274" y="1264"/>
                    </a:lnTo>
                    <a:lnTo>
                      <a:pt x="267" y="1277"/>
                    </a:lnTo>
                    <a:lnTo>
                      <a:pt x="280" y="1297"/>
                    </a:lnTo>
                    <a:lnTo>
                      <a:pt x="274" y="1310"/>
                    </a:lnTo>
                    <a:lnTo>
                      <a:pt x="247" y="1310"/>
                    </a:lnTo>
                    <a:lnTo>
                      <a:pt x="220" y="1331"/>
                    </a:lnTo>
                    <a:lnTo>
                      <a:pt x="201" y="1344"/>
                    </a:lnTo>
                    <a:lnTo>
                      <a:pt x="180" y="1370"/>
                    </a:lnTo>
                    <a:lnTo>
                      <a:pt x="187" y="1397"/>
                    </a:lnTo>
                    <a:lnTo>
                      <a:pt x="167" y="1417"/>
                    </a:lnTo>
                    <a:lnTo>
                      <a:pt x="154" y="1404"/>
                    </a:lnTo>
                    <a:lnTo>
                      <a:pt x="167" y="1384"/>
                    </a:lnTo>
                    <a:lnTo>
                      <a:pt x="161" y="1370"/>
                    </a:lnTo>
                    <a:lnTo>
                      <a:pt x="167" y="1331"/>
                    </a:lnTo>
                    <a:lnTo>
                      <a:pt x="147" y="1331"/>
                    </a:lnTo>
                    <a:lnTo>
                      <a:pt x="134" y="1344"/>
                    </a:lnTo>
                    <a:lnTo>
                      <a:pt x="120" y="1377"/>
                    </a:lnTo>
                    <a:lnTo>
                      <a:pt x="120" y="1410"/>
                    </a:lnTo>
                    <a:lnTo>
                      <a:pt x="107" y="1430"/>
                    </a:lnTo>
                    <a:lnTo>
                      <a:pt x="120" y="1443"/>
                    </a:lnTo>
                    <a:lnTo>
                      <a:pt x="120" y="1464"/>
                    </a:lnTo>
                    <a:lnTo>
                      <a:pt x="141" y="1437"/>
                    </a:lnTo>
                    <a:lnTo>
                      <a:pt x="134" y="1430"/>
                    </a:lnTo>
                    <a:lnTo>
                      <a:pt x="141" y="1417"/>
                    </a:lnTo>
                    <a:lnTo>
                      <a:pt x="161" y="1430"/>
                    </a:lnTo>
                    <a:lnTo>
                      <a:pt x="161" y="1470"/>
                    </a:lnTo>
                    <a:lnTo>
                      <a:pt x="180" y="1464"/>
                    </a:lnTo>
                    <a:lnTo>
                      <a:pt x="214" y="1457"/>
                    </a:lnTo>
                    <a:lnTo>
                      <a:pt x="240" y="1464"/>
                    </a:lnTo>
                    <a:lnTo>
                      <a:pt x="254" y="1477"/>
                    </a:lnTo>
                    <a:lnTo>
                      <a:pt x="261" y="1496"/>
                    </a:lnTo>
                    <a:lnTo>
                      <a:pt x="267" y="1503"/>
                    </a:lnTo>
                    <a:lnTo>
                      <a:pt x="274" y="1470"/>
                    </a:lnTo>
                    <a:lnTo>
                      <a:pt x="287" y="1464"/>
                    </a:lnTo>
                    <a:lnTo>
                      <a:pt x="254" y="1410"/>
                    </a:lnTo>
                    <a:lnTo>
                      <a:pt x="267" y="1370"/>
                    </a:lnTo>
                    <a:lnTo>
                      <a:pt x="280" y="1370"/>
                    </a:lnTo>
                    <a:lnTo>
                      <a:pt x="307" y="1404"/>
                    </a:lnTo>
                    <a:lnTo>
                      <a:pt x="307" y="1417"/>
                    </a:lnTo>
                    <a:lnTo>
                      <a:pt x="340" y="1430"/>
                    </a:lnTo>
                    <a:lnTo>
                      <a:pt x="334" y="1451"/>
                    </a:lnTo>
                    <a:lnTo>
                      <a:pt x="334" y="1470"/>
                    </a:lnTo>
                    <a:lnTo>
                      <a:pt x="347" y="1496"/>
                    </a:lnTo>
                    <a:lnTo>
                      <a:pt x="300" y="1530"/>
                    </a:lnTo>
                    <a:lnTo>
                      <a:pt x="261" y="1550"/>
                    </a:lnTo>
                    <a:lnTo>
                      <a:pt x="261" y="1556"/>
                    </a:lnTo>
                    <a:lnTo>
                      <a:pt x="220" y="1577"/>
                    </a:lnTo>
                    <a:lnTo>
                      <a:pt x="187" y="1570"/>
                    </a:lnTo>
                    <a:lnTo>
                      <a:pt x="174" y="1556"/>
                    </a:lnTo>
                    <a:lnTo>
                      <a:pt x="201" y="1510"/>
                    </a:lnTo>
                    <a:lnTo>
                      <a:pt x="167" y="1496"/>
                    </a:lnTo>
                    <a:lnTo>
                      <a:pt x="147" y="1510"/>
                    </a:lnTo>
                    <a:lnTo>
                      <a:pt x="141" y="1524"/>
                    </a:lnTo>
                    <a:lnTo>
                      <a:pt x="127" y="1517"/>
                    </a:lnTo>
                    <a:lnTo>
                      <a:pt x="120" y="1524"/>
                    </a:lnTo>
                    <a:lnTo>
                      <a:pt x="101" y="1583"/>
                    </a:lnTo>
                    <a:lnTo>
                      <a:pt x="107" y="1616"/>
                    </a:lnTo>
                    <a:lnTo>
                      <a:pt x="107" y="1623"/>
                    </a:lnTo>
                    <a:lnTo>
                      <a:pt x="141" y="1603"/>
                    </a:lnTo>
                    <a:lnTo>
                      <a:pt x="174" y="1616"/>
                    </a:lnTo>
                    <a:lnTo>
                      <a:pt x="194" y="1663"/>
                    </a:lnTo>
                    <a:lnTo>
                      <a:pt x="207" y="1670"/>
                    </a:lnTo>
                    <a:lnTo>
                      <a:pt x="201" y="1690"/>
                    </a:lnTo>
                    <a:lnTo>
                      <a:pt x="234" y="1710"/>
                    </a:lnTo>
                    <a:lnTo>
                      <a:pt x="287" y="1703"/>
                    </a:lnTo>
                    <a:lnTo>
                      <a:pt x="334" y="1690"/>
                    </a:lnTo>
                    <a:lnTo>
                      <a:pt x="334" y="1697"/>
                    </a:lnTo>
                    <a:lnTo>
                      <a:pt x="347" y="1743"/>
                    </a:lnTo>
                    <a:lnTo>
                      <a:pt x="380" y="1757"/>
                    </a:lnTo>
                    <a:lnTo>
                      <a:pt x="394" y="1770"/>
                    </a:lnTo>
                    <a:lnTo>
                      <a:pt x="380" y="1796"/>
                    </a:lnTo>
                    <a:lnTo>
                      <a:pt x="413" y="1802"/>
                    </a:lnTo>
                    <a:lnTo>
                      <a:pt x="453" y="1802"/>
                    </a:lnTo>
                    <a:lnTo>
                      <a:pt x="460" y="1783"/>
                    </a:lnTo>
                    <a:lnTo>
                      <a:pt x="480" y="1809"/>
                    </a:lnTo>
                    <a:lnTo>
                      <a:pt x="493" y="1802"/>
                    </a:lnTo>
                    <a:lnTo>
                      <a:pt x="500" y="1823"/>
                    </a:lnTo>
                    <a:lnTo>
                      <a:pt x="567" y="1796"/>
                    </a:lnTo>
                    <a:lnTo>
                      <a:pt x="613" y="1796"/>
                    </a:lnTo>
                    <a:lnTo>
                      <a:pt x="646" y="1770"/>
                    </a:lnTo>
                    <a:lnTo>
                      <a:pt x="693" y="1802"/>
                    </a:lnTo>
                    <a:lnTo>
                      <a:pt x="713" y="1817"/>
                    </a:lnTo>
                    <a:lnTo>
                      <a:pt x="726" y="1836"/>
                    </a:lnTo>
                    <a:lnTo>
                      <a:pt x="753" y="1856"/>
                    </a:lnTo>
                    <a:lnTo>
                      <a:pt x="746" y="1883"/>
                    </a:lnTo>
                    <a:lnTo>
                      <a:pt x="766" y="1889"/>
                    </a:lnTo>
                    <a:lnTo>
                      <a:pt x="766" y="1856"/>
                    </a:lnTo>
                    <a:lnTo>
                      <a:pt x="766" y="1836"/>
                    </a:lnTo>
                    <a:lnTo>
                      <a:pt x="773" y="1817"/>
                    </a:lnTo>
                    <a:lnTo>
                      <a:pt x="819" y="1809"/>
                    </a:lnTo>
                    <a:lnTo>
                      <a:pt x="879" y="1856"/>
                    </a:lnTo>
                    <a:lnTo>
                      <a:pt x="892" y="1856"/>
                    </a:lnTo>
                    <a:lnTo>
                      <a:pt x="886" y="1830"/>
                    </a:lnTo>
                    <a:lnTo>
                      <a:pt x="899" y="1789"/>
                    </a:lnTo>
                    <a:lnTo>
                      <a:pt x="886" y="1763"/>
                    </a:lnTo>
                    <a:lnTo>
                      <a:pt x="899" y="1716"/>
                    </a:lnTo>
                    <a:lnTo>
                      <a:pt x="939" y="1710"/>
                    </a:lnTo>
                    <a:lnTo>
                      <a:pt x="933" y="1697"/>
                    </a:lnTo>
                    <a:lnTo>
                      <a:pt x="959" y="1683"/>
                    </a:lnTo>
                    <a:lnTo>
                      <a:pt x="1019" y="1650"/>
                    </a:lnTo>
                    <a:lnTo>
                      <a:pt x="1066" y="1597"/>
                    </a:lnTo>
                    <a:lnTo>
                      <a:pt x="1132" y="1597"/>
                    </a:lnTo>
                    <a:lnTo>
                      <a:pt x="1179" y="1802"/>
                    </a:lnTo>
                    <a:lnTo>
                      <a:pt x="1225" y="1802"/>
                    </a:lnTo>
                    <a:lnTo>
                      <a:pt x="1232" y="1783"/>
                    </a:lnTo>
                    <a:lnTo>
                      <a:pt x="1185" y="1729"/>
                    </a:lnTo>
                    <a:lnTo>
                      <a:pt x="1198" y="1716"/>
                    </a:lnTo>
                    <a:lnTo>
                      <a:pt x="1212" y="1650"/>
                    </a:lnTo>
                    <a:lnTo>
                      <a:pt x="1265" y="1623"/>
                    </a:lnTo>
                    <a:lnTo>
                      <a:pt x="1232" y="1583"/>
                    </a:lnTo>
                    <a:lnTo>
                      <a:pt x="1271" y="1550"/>
                    </a:lnTo>
                    <a:lnTo>
                      <a:pt x="1265" y="1517"/>
                    </a:lnTo>
                    <a:lnTo>
                      <a:pt x="1271" y="1490"/>
                    </a:lnTo>
                    <a:lnTo>
                      <a:pt x="1278" y="1490"/>
                    </a:lnTo>
                    <a:lnTo>
                      <a:pt x="1305" y="1470"/>
                    </a:lnTo>
                    <a:lnTo>
                      <a:pt x="1299" y="1451"/>
                    </a:lnTo>
                    <a:lnTo>
                      <a:pt x="1305" y="1417"/>
                    </a:lnTo>
                    <a:lnTo>
                      <a:pt x="1331" y="1370"/>
                    </a:lnTo>
                    <a:lnTo>
                      <a:pt x="1352" y="1331"/>
                    </a:lnTo>
                    <a:lnTo>
                      <a:pt x="1352" y="1317"/>
                    </a:lnTo>
                    <a:lnTo>
                      <a:pt x="1318" y="1310"/>
                    </a:lnTo>
                    <a:lnTo>
                      <a:pt x="1278" y="1310"/>
                    </a:lnTo>
                    <a:lnTo>
                      <a:pt x="1285" y="1297"/>
                    </a:lnTo>
                    <a:lnTo>
                      <a:pt x="1278" y="1284"/>
                    </a:lnTo>
                    <a:lnTo>
                      <a:pt x="1299" y="1264"/>
                    </a:lnTo>
                    <a:lnTo>
                      <a:pt x="1312" y="1204"/>
                    </a:lnTo>
                    <a:lnTo>
                      <a:pt x="1318" y="1117"/>
                    </a:lnTo>
                    <a:lnTo>
                      <a:pt x="1312" y="1071"/>
                    </a:lnTo>
                    <a:lnTo>
                      <a:pt x="1338" y="1025"/>
                    </a:lnTo>
                    <a:lnTo>
                      <a:pt x="1372" y="1018"/>
                    </a:lnTo>
                    <a:lnTo>
                      <a:pt x="1372" y="1031"/>
                    </a:lnTo>
                    <a:lnTo>
                      <a:pt x="1398" y="1098"/>
                    </a:lnTo>
                    <a:lnTo>
                      <a:pt x="1431" y="1085"/>
                    </a:lnTo>
                    <a:lnTo>
                      <a:pt x="1418" y="1051"/>
                    </a:lnTo>
                    <a:lnTo>
                      <a:pt x="1425" y="1038"/>
                    </a:lnTo>
                    <a:lnTo>
                      <a:pt x="1464" y="1025"/>
                    </a:lnTo>
                    <a:lnTo>
                      <a:pt x="1478" y="1058"/>
                    </a:lnTo>
                    <a:lnTo>
                      <a:pt x="1491" y="1004"/>
                    </a:lnTo>
                    <a:lnTo>
                      <a:pt x="1438" y="985"/>
                    </a:lnTo>
                    <a:lnTo>
                      <a:pt x="1464" y="965"/>
                    </a:lnTo>
                    <a:lnTo>
                      <a:pt x="1451" y="905"/>
                    </a:lnTo>
                    <a:lnTo>
                      <a:pt x="1498" y="905"/>
                    </a:lnTo>
                    <a:lnTo>
                      <a:pt x="1518" y="884"/>
                    </a:lnTo>
                    <a:lnTo>
                      <a:pt x="1524" y="865"/>
                    </a:lnTo>
                    <a:lnTo>
                      <a:pt x="1511" y="845"/>
                    </a:lnTo>
                    <a:lnTo>
                      <a:pt x="1491" y="845"/>
                    </a:lnTo>
                    <a:lnTo>
                      <a:pt x="1485" y="838"/>
                    </a:lnTo>
                    <a:lnTo>
                      <a:pt x="1464" y="818"/>
                    </a:lnTo>
                    <a:lnTo>
                      <a:pt x="1451" y="805"/>
                    </a:lnTo>
                    <a:lnTo>
                      <a:pt x="1425" y="811"/>
                    </a:lnTo>
                    <a:lnTo>
                      <a:pt x="1404" y="785"/>
                    </a:lnTo>
                    <a:lnTo>
                      <a:pt x="1378" y="765"/>
                    </a:lnTo>
                    <a:lnTo>
                      <a:pt x="1305" y="778"/>
                    </a:lnTo>
                    <a:lnTo>
                      <a:pt x="1305" y="758"/>
                    </a:lnTo>
                    <a:lnTo>
                      <a:pt x="1299" y="745"/>
                    </a:lnTo>
                    <a:lnTo>
                      <a:pt x="1265" y="679"/>
                    </a:lnTo>
                    <a:lnTo>
                      <a:pt x="1258" y="659"/>
                    </a:lnTo>
                    <a:lnTo>
                      <a:pt x="1265" y="638"/>
                    </a:lnTo>
                    <a:lnTo>
                      <a:pt x="1225" y="638"/>
                    </a:lnTo>
                    <a:lnTo>
                      <a:pt x="1179" y="645"/>
                    </a:lnTo>
                    <a:lnTo>
                      <a:pt x="1179" y="559"/>
                    </a:lnTo>
                    <a:lnTo>
                      <a:pt x="1205" y="565"/>
                    </a:lnTo>
                    <a:lnTo>
                      <a:pt x="1252" y="578"/>
                    </a:lnTo>
                    <a:lnTo>
                      <a:pt x="1318" y="578"/>
                    </a:lnTo>
                    <a:lnTo>
                      <a:pt x="1285" y="592"/>
                    </a:lnTo>
                    <a:lnTo>
                      <a:pt x="1299" y="619"/>
                    </a:lnTo>
                    <a:lnTo>
                      <a:pt x="1305" y="632"/>
                    </a:lnTo>
                    <a:lnTo>
                      <a:pt x="1278" y="679"/>
                    </a:lnTo>
                    <a:lnTo>
                      <a:pt x="1305" y="705"/>
                    </a:lnTo>
                    <a:lnTo>
                      <a:pt x="1312" y="719"/>
                    </a:lnTo>
                    <a:lnTo>
                      <a:pt x="1365" y="711"/>
                    </a:lnTo>
                    <a:lnTo>
                      <a:pt x="1385" y="692"/>
                    </a:lnTo>
                    <a:lnTo>
                      <a:pt x="1391" y="665"/>
                    </a:lnTo>
                    <a:lnTo>
                      <a:pt x="1412" y="645"/>
                    </a:lnTo>
                    <a:lnTo>
                      <a:pt x="1438" y="665"/>
                    </a:lnTo>
                    <a:lnTo>
                      <a:pt x="1485" y="665"/>
                    </a:lnTo>
                    <a:lnTo>
                      <a:pt x="1498" y="638"/>
                    </a:lnTo>
                    <a:lnTo>
                      <a:pt x="1491" y="599"/>
                    </a:lnTo>
                    <a:lnTo>
                      <a:pt x="1504" y="585"/>
                    </a:lnTo>
                    <a:lnTo>
                      <a:pt x="1485" y="578"/>
                    </a:lnTo>
                    <a:lnTo>
                      <a:pt x="1464" y="572"/>
                    </a:lnTo>
                    <a:lnTo>
                      <a:pt x="1458" y="505"/>
                    </a:lnTo>
                    <a:lnTo>
                      <a:pt x="1464" y="486"/>
                    </a:lnTo>
                    <a:lnTo>
                      <a:pt x="1472" y="465"/>
                    </a:lnTo>
                    <a:lnTo>
                      <a:pt x="1438" y="459"/>
                    </a:lnTo>
                    <a:lnTo>
                      <a:pt x="1404" y="472"/>
                    </a:lnTo>
                    <a:lnTo>
                      <a:pt x="1391" y="486"/>
                    </a:lnTo>
                    <a:lnTo>
                      <a:pt x="1372" y="439"/>
                    </a:lnTo>
                    <a:lnTo>
                      <a:pt x="1352" y="412"/>
                    </a:lnTo>
                    <a:lnTo>
                      <a:pt x="1378" y="392"/>
                    </a:lnTo>
                    <a:lnTo>
                      <a:pt x="1385" y="373"/>
                    </a:lnTo>
                    <a:lnTo>
                      <a:pt x="1391" y="326"/>
                    </a:lnTo>
                    <a:lnTo>
                      <a:pt x="1391" y="319"/>
                    </a:lnTo>
                    <a:lnTo>
                      <a:pt x="1418" y="285"/>
                    </a:lnTo>
                    <a:lnTo>
                      <a:pt x="1438" y="246"/>
                    </a:lnTo>
                    <a:lnTo>
                      <a:pt x="1464" y="219"/>
                    </a:lnTo>
                    <a:lnTo>
                      <a:pt x="1472" y="206"/>
                    </a:lnTo>
                    <a:lnTo>
                      <a:pt x="1518" y="180"/>
                    </a:lnTo>
                    <a:lnTo>
                      <a:pt x="1531" y="153"/>
                    </a:lnTo>
                    <a:lnTo>
                      <a:pt x="1511" y="146"/>
                    </a:lnTo>
                    <a:lnTo>
                      <a:pt x="1485" y="133"/>
                    </a:lnTo>
                    <a:lnTo>
                      <a:pt x="1451" y="113"/>
                    </a:lnTo>
                    <a:lnTo>
                      <a:pt x="1425" y="93"/>
                    </a:lnTo>
                    <a:lnTo>
                      <a:pt x="1378" y="73"/>
                    </a:lnTo>
                    <a:lnTo>
                      <a:pt x="1338" y="73"/>
                    </a:lnTo>
                    <a:lnTo>
                      <a:pt x="1305" y="80"/>
                    </a:lnTo>
                    <a:lnTo>
                      <a:pt x="1271" y="106"/>
                    </a:lnTo>
                    <a:lnTo>
                      <a:pt x="1239" y="106"/>
                    </a:lnTo>
                    <a:lnTo>
                      <a:pt x="1152" y="53"/>
                    </a:lnTo>
                    <a:lnTo>
                      <a:pt x="1139" y="39"/>
                    </a:lnTo>
                    <a:lnTo>
                      <a:pt x="1106" y="66"/>
                    </a:lnTo>
                    <a:lnTo>
                      <a:pt x="1098" y="33"/>
                    </a:lnTo>
                    <a:lnTo>
                      <a:pt x="1038" y="26"/>
                    </a:lnTo>
                    <a:lnTo>
                      <a:pt x="986" y="0"/>
                    </a:lnTo>
                    <a:close/>
                    <a:moveTo>
                      <a:pt x="1352" y="858"/>
                    </a:moveTo>
                    <a:lnTo>
                      <a:pt x="1372" y="865"/>
                    </a:lnTo>
                    <a:lnTo>
                      <a:pt x="1391" y="878"/>
                    </a:lnTo>
                    <a:lnTo>
                      <a:pt x="1391" y="884"/>
                    </a:lnTo>
                    <a:lnTo>
                      <a:pt x="1352" y="905"/>
                    </a:lnTo>
                    <a:lnTo>
                      <a:pt x="1352" y="938"/>
                    </a:lnTo>
                    <a:lnTo>
                      <a:pt x="1345" y="958"/>
                    </a:lnTo>
                    <a:lnTo>
                      <a:pt x="1338" y="965"/>
                    </a:lnTo>
                    <a:lnTo>
                      <a:pt x="1318" y="971"/>
                    </a:lnTo>
                    <a:lnTo>
                      <a:pt x="1312" y="965"/>
                    </a:lnTo>
                    <a:lnTo>
                      <a:pt x="1312" y="951"/>
                    </a:lnTo>
                    <a:lnTo>
                      <a:pt x="1299" y="912"/>
                    </a:lnTo>
                    <a:lnTo>
                      <a:pt x="1299" y="905"/>
                    </a:lnTo>
                    <a:lnTo>
                      <a:pt x="1299" y="891"/>
                    </a:lnTo>
                    <a:lnTo>
                      <a:pt x="1345" y="884"/>
                    </a:lnTo>
                    <a:lnTo>
                      <a:pt x="1352" y="878"/>
                    </a:lnTo>
                    <a:lnTo>
                      <a:pt x="1358" y="865"/>
                    </a:lnTo>
                    <a:lnTo>
                      <a:pt x="1352" y="858"/>
                    </a:lnTo>
                    <a:close/>
                    <a:moveTo>
                      <a:pt x="214" y="918"/>
                    </a:moveTo>
                    <a:lnTo>
                      <a:pt x="107" y="925"/>
                    </a:lnTo>
                    <a:lnTo>
                      <a:pt x="114" y="931"/>
                    </a:lnTo>
                    <a:lnTo>
                      <a:pt x="161" y="958"/>
                    </a:lnTo>
                    <a:lnTo>
                      <a:pt x="261" y="965"/>
                    </a:lnTo>
                    <a:lnTo>
                      <a:pt x="254" y="958"/>
                    </a:lnTo>
                    <a:lnTo>
                      <a:pt x="267" y="931"/>
                    </a:lnTo>
                    <a:lnTo>
                      <a:pt x="214" y="918"/>
                    </a:lnTo>
                    <a:close/>
                  </a:path>
                </a:pathLst>
              </a:custGeom>
              <a:solidFill>
                <a:srgbClr val="D9D9D9"/>
              </a:solidFill>
              <a:ln w="19050" cap="rnd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5" name="OSONA">
                <a:extLst>
                  <a:ext uri="{FF2B5EF4-FFF2-40B4-BE49-F238E27FC236}">
                    <a16:creationId xmlns:a16="http://schemas.microsoft.com/office/drawing/2014/main" id="{8ED092D2-44FA-41E5-AAAE-F78BFF6FD3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217331" y="3858298"/>
                <a:ext cx="478831" cy="538832"/>
              </a:xfrm>
              <a:custGeom>
                <a:avLst/>
                <a:gdLst>
                  <a:gd name="T0" fmla="*/ 274041229 w 1736"/>
                  <a:gd name="T1" fmla="*/ 10171838 h 1996"/>
                  <a:gd name="T2" fmla="*/ 246334224 w 1736"/>
                  <a:gd name="T3" fmla="*/ 15649136 h 1996"/>
                  <a:gd name="T4" fmla="*/ 222818279 w 1736"/>
                  <a:gd name="T5" fmla="*/ 13823200 h 1996"/>
                  <a:gd name="T6" fmla="*/ 232364389 w 1736"/>
                  <a:gd name="T7" fmla="*/ 29472336 h 1996"/>
                  <a:gd name="T8" fmla="*/ 230734342 w 1736"/>
                  <a:gd name="T9" fmla="*/ 39644178 h 1996"/>
                  <a:gd name="T10" fmla="*/ 201397833 w 1736"/>
                  <a:gd name="T11" fmla="*/ 43295540 h 1996"/>
                  <a:gd name="T12" fmla="*/ 176485049 w 1736"/>
                  <a:gd name="T13" fmla="*/ 53728294 h 1996"/>
                  <a:gd name="T14" fmla="*/ 158091489 w 1736"/>
                  <a:gd name="T15" fmla="*/ 57119246 h 1996"/>
                  <a:gd name="T16" fmla="*/ 119208839 w 1736"/>
                  <a:gd name="T17" fmla="*/ 60770608 h 1996"/>
                  <a:gd name="T18" fmla="*/ 91269169 w 1736"/>
                  <a:gd name="T19" fmla="*/ 51902869 h 1996"/>
                  <a:gd name="T20" fmla="*/ 67986432 w 1736"/>
                  <a:gd name="T21" fmla="*/ 36253737 h 1996"/>
                  <a:gd name="T22" fmla="*/ 67986432 w 1736"/>
                  <a:gd name="T23" fmla="*/ 50337853 h 1996"/>
                  <a:gd name="T24" fmla="*/ 47962810 w 1736"/>
                  <a:gd name="T25" fmla="*/ 81636134 h 1996"/>
                  <a:gd name="T26" fmla="*/ 43306359 w 1736"/>
                  <a:gd name="T27" fmla="*/ 98849771 h 1996"/>
                  <a:gd name="T28" fmla="*/ 24680066 w 1736"/>
                  <a:gd name="T29" fmla="*/ 92068378 h 1996"/>
                  <a:gd name="T30" fmla="*/ 10710227 w 1736"/>
                  <a:gd name="T31" fmla="*/ 159620395 h 1996"/>
                  <a:gd name="T32" fmla="*/ 27939678 w 1736"/>
                  <a:gd name="T33" fmla="*/ 171878575 h 1996"/>
                  <a:gd name="T34" fmla="*/ 10710227 w 1736"/>
                  <a:gd name="T35" fmla="*/ 213348673 h 1996"/>
                  <a:gd name="T36" fmla="*/ 9080179 w 1736"/>
                  <a:gd name="T37" fmla="*/ 237604624 h 1996"/>
                  <a:gd name="T38" fmla="*/ 35623022 w 1736"/>
                  <a:gd name="T39" fmla="*/ 249863315 h 1996"/>
                  <a:gd name="T40" fmla="*/ 33992975 w 1736"/>
                  <a:gd name="T41" fmla="*/ 284552084 h 1996"/>
                  <a:gd name="T42" fmla="*/ 41909520 w 1736"/>
                  <a:gd name="T43" fmla="*/ 315849838 h 1996"/>
                  <a:gd name="T44" fmla="*/ 80326220 w 1736"/>
                  <a:gd name="T45" fmla="*/ 308808035 h 1996"/>
                  <a:gd name="T46" fmla="*/ 117579275 w 1736"/>
                  <a:gd name="T47" fmla="*/ 308808035 h 1996"/>
                  <a:gd name="T48" fmla="*/ 105239004 w 1736"/>
                  <a:gd name="T49" fmla="*/ 336454426 h 1996"/>
                  <a:gd name="T50" fmla="*/ 114552389 w 1736"/>
                  <a:gd name="T51" fmla="*/ 364362250 h 1996"/>
                  <a:gd name="T52" fmla="*/ 128522254 w 1736"/>
                  <a:gd name="T53" fmla="*/ 402441396 h 1996"/>
                  <a:gd name="T54" fmla="*/ 137835638 w 1736"/>
                  <a:gd name="T55" fmla="*/ 430348709 h 1996"/>
                  <a:gd name="T56" fmla="*/ 151572264 w 1736"/>
                  <a:gd name="T57" fmla="*/ 444171904 h 1996"/>
                  <a:gd name="T58" fmla="*/ 155065085 w 1736"/>
                  <a:gd name="T59" fmla="*/ 494509742 h 1996"/>
                  <a:gd name="T60" fmla="*/ 182771547 w 1736"/>
                  <a:gd name="T61" fmla="*/ 516940267 h 1996"/>
                  <a:gd name="T62" fmla="*/ 205821558 w 1736"/>
                  <a:gd name="T63" fmla="*/ 516940267 h 1996"/>
                  <a:gd name="T64" fmla="*/ 210711217 w 1736"/>
                  <a:gd name="T65" fmla="*/ 503117071 h 1996"/>
                  <a:gd name="T66" fmla="*/ 204424719 w 1736"/>
                  <a:gd name="T67" fmla="*/ 478860610 h 1996"/>
                  <a:gd name="T68" fmla="*/ 207451605 w 1736"/>
                  <a:gd name="T69" fmla="*/ 449388282 h 1996"/>
                  <a:gd name="T70" fmla="*/ 233761228 w 1736"/>
                  <a:gd name="T71" fmla="*/ 449388282 h 1996"/>
                  <a:gd name="T72" fmla="*/ 269617504 w 1736"/>
                  <a:gd name="T73" fmla="*/ 478860610 h 1996"/>
                  <a:gd name="T74" fmla="*/ 291037467 w 1736"/>
                  <a:gd name="T75" fmla="*/ 447562856 h 1996"/>
                  <a:gd name="T76" fmla="*/ 328290522 w 1736"/>
                  <a:gd name="T77" fmla="*/ 435304165 h 1996"/>
                  <a:gd name="T78" fmla="*/ 326893683 w 1736"/>
                  <a:gd name="T79" fmla="*/ 414699576 h 1996"/>
                  <a:gd name="T80" fmla="*/ 335973859 w 1736"/>
                  <a:gd name="T81" fmla="*/ 386792264 h 1996"/>
                  <a:gd name="T82" fmla="*/ 353203306 w 1736"/>
                  <a:gd name="T83" fmla="*/ 366187675 h 1996"/>
                  <a:gd name="T84" fmla="*/ 354832871 w 1736"/>
                  <a:gd name="T85" fmla="*/ 336454426 h 1996"/>
                  <a:gd name="T86" fmla="*/ 374856478 w 1736"/>
                  <a:gd name="T87" fmla="*/ 312198476 h 1996"/>
                  <a:gd name="T88" fmla="*/ 370200027 w 1736"/>
                  <a:gd name="T89" fmla="*/ 277509770 h 1996"/>
                  <a:gd name="T90" fmla="*/ 354832871 w 1736"/>
                  <a:gd name="T91" fmla="*/ 274119329 h 1996"/>
                  <a:gd name="T92" fmla="*/ 343889922 w 1736"/>
                  <a:gd name="T93" fmla="*/ 246211442 h 1996"/>
                  <a:gd name="T94" fmla="*/ 360886643 w 1736"/>
                  <a:gd name="T95" fmla="*/ 242821001 h 1996"/>
                  <a:gd name="T96" fmla="*/ 377883364 w 1736"/>
                  <a:gd name="T97" fmla="*/ 234214183 h 1996"/>
                  <a:gd name="T98" fmla="*/ 381142976 w 1736"/>
                  <a:gd name="T99" fmla="*/ 208132296 h 1996"/>
                  <a:gd name="T100" fmla="*/ 399769262 w 1736"/>
                  <a:gd name="T101" fmla="*/ 203176839 h 1996"/>
                  <a:gd name="T102" fmla="*/ 398139215 w 1736"/>
                  <a:gd name="T103" fmla="*/ 180485904 h 1996"/>
                  <a:gd name="T104" fmla="*/ 385799427 w 1736"/>
                  <a:gd name="T105" fmla="*/ 145797199 h 1996"/>
                  <a:gd name="T106" fmla="*/ 382772541 w 1736"/>
                  <a:gd name="T107" fmla="*/ 126757083 h 1996"/>
                  <a:gd name="T108" fmla="*/ 360886643 w 1736"/>
                  <a:gd name="T109" fmla="*/ 114498903 h 1996"/>
                  <a:gd name="T110" fmla="*/ 328290522 w 1736"/>
                  <a:gd name="T111" fmla="*/ 121280295 h 1996"/>
                  <a:gd name="T112" fmla="*/ 317580299 w 1736"/>
                  <a:gd name="T113" fmla="*/ 98849771 h 1996"/>
                  <a:gd name="T114" fmla="*/ 301980416 w 1736"/>
                  <a:gd name="T115" fmla="*/ 69377443 h 1996"/>
                  <a:gd name="T116" fmla="*/ 284984178 w 1736"/>
                  <a:gd name="T117" fmla="*/ 43295540 h 1996"/>
                  <a:gd name="T118" fmla="*/ 303610464 w 1736"/>
                  <a:gd name="T119" fmla="*/ 12258184 h 1996"/>
                  <a:gd name="T120" fmla="*/ 300583578 w 1736"/>
                  <a:gd name="T121" fmla="*/ 0 h 1996"/>
                  <a:gd name="T122" fmla="*/ 27939678 w 1736"/>
                  <a:gd name="T123" fmla="*/ 274119329 h 19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36"/>
                  <a:gd name="T187" fmla="*/ 0 h 1996"/>
                  <a:gd name="T188" fmla="*/ 1736 w 1736"/>
                  <a:gd name="T189" fmla="*/ 1996 h 19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36" h="1996">
                    <a:moveTo>
                      <a:pt x="1291" y="0"/>
                    </a:moveTo>
                    <a:lnTo>
                      <a:pt x="1257" y="20"/>
                    </a:lnTo>
                    <a:lnTo>
                      <a:pt x="1250" y="20"/>
                    </a:lnTo>
                    <a:lnTo>
                      <a:pt x="1204" y="33"/>
                    </a:lnTo>
                    <a:lnTo>
                      <a:pt x="1177" y="39"/>
                    </a:lnTo>
                    <a:lnTo>
                      <a:pt x="1151" y="53"/>
                    </a:lnTo>
                    <a:lnTo>
                      <a:pt x="1137" y="60"/>
                    </a:lnTo>
                    <a:lnTo>
                      <a:pt x="1111" y="60"/>
                    </a:lnTo>
                    <a:lnTo>
                      <a:pt x="1077" y="79"/>
                    </a:lnTo>
                    <a:lnTo>
                      <a:pt x="1058" y="60"/>
                    </a:lnTo>
                    <a:lnTo>
                      <a:pt x="1031" y="47"/>
                    </a:lnTo>
                    <a:lnTo>
                      <a:pt x="1011" y="53"/>
                    </a:lnTo>
                    <a:lnTo>
                      <a:pt x="985" y="47"/>
                    </a:lnTo>
                    <a:lnTo>
                      <a:pt x="938" y="47"/>
                    </a:lnTo>
                    <a:lnTo>
                      <a:pt x="957" y="53"/>
                    </a:lnTo>
                    <a:lnTo>
                      <a:pt x="991" y="73"/>
                    </a:lnTo>
                    <a:lnTo>
                      <a:pt x="998" y="86"/>
                    </a:lnTo>
                    <a:lnTo>
                      <a:pt x="1017" y="86"/>
                    </a:lnTo>
                    <a:lnTo>
                      <a:pt x="1004" y="99"/>
                    </a:lnTo>
                    <a:lnTo>
                      <a:pt x="998" y="113"/>
                    </a:lnTo>
                    <a:lnTo>
                      <a:pt x="1017" y="120"/>
                    </a:lnTo>
                    <a:lnTo>
                      <a:pt x="1031" y="106"/>
                    </a:lnTo>
                    <a:lnTo>
                      <a:pt x="1038" y="113"/>
                    </a:lnTo>
                    <a:lnTo>
                      <a:pt x="1011" y="152"/>
                    </a:lnTo>
                    <a:lnTo>
                      <a:pt x="991" y="152"/>
                    </a:lnTo>
                    <a:lnTo>
                      <a:pt x="964" y="146"/>
                    </a:lnTo>
                    <a:lnTo>
                      <a:pt x="951" y="133"/>
                    </a:lnTo>
                    <a:lnTo>
                      <a:pt x="931" y="146"/>
                    </a:lnTo>
                    <a:lnTo>
                      <a:pt x="912" y="159"/>
                    </a:lnTo>
                    <a:lnTo>
                      <a:pt x="865" y="166"/>
                    </a:lnTo>
                    <a:lnTo>
                      <a:pt x="852" y="139"/>
                    </a:lnTo>
                    <a:lnTo>
                      <a:pt x="765" y="152"/>
                    </a:lnTo>
                    <a:lnTo>
                      <a:pt x="758" y="159"/>
                    </a:lnTo>
                    <a:lnTo>
                      <a:pt x="752" y="180"/>
                    </a:lnTo>
                    <a:lnTo>
                      <a:pt x="758" y="206"/>
                    </a:lnTo>
                    <a:lnTo>
                      <a:pt x="745" y="212"/>
                    </a:lnTo>
                    <a:lnTo>
                      <a:pt x="732" y="199"/>
                    </a:lnTo>
                    <a:lnTo>
                      <a:pt x="725" y="219"/>
                    </a:lnTo>
                    <a:lnTo>
                      <a:pt x="698" y="219"/>
                    </a:lnTo>
                    <a:lnTo>
                      <a:pt x="679" y="219"/>
                    </a:lnTo>
                    <a:lnTo>
                      <a:pt x="679" y="193"/>
                    </a:lnTo>
                    <a:lnTo>
                      <a:pt x="672" y="180"/>
                    </a:lnTo>
                    <a:lnTo>
                      <a:pt x="592" y="173"/>
                    </a:lnTo>
                    <a:lnTo>
                      <a:pt x="539" y="193"/>
                    </a:lnTo>
                    <a:lnTo>
                      <a:pt x="512" y="233"/>
                    </a:lnTo>
                    <a:lnTo>
                      <a:pt x="472" y="272"/>
                    </a:lnTo>
                    <a:lnTo>
                      <a:pt x="446" y="259"/>
                    </a:lnTo>
                    <a:lnTo>
                      <a:pt x="399" y="226"/>
                    </a:lnTo>
                    <a:lnTo>
                      <a:pt x="392" y="212"/>
                    </a:lnTo>
                    <a:lnTo>
                      <a:pt x="392" y="199"/>
                    </a:lnTo>
                    <a:lnTo>
                      <a:pt x="386" y="193"/>
                    </a:lnTo>
                    <a:lnTo>
                      <a:pt x="386" y="152"/>
                    </a:lnTo>
                    <a:lnTo>
                      <a:pt x="366" y="133"/>
                    </a:lnTo>
                    <a:lnTo>
                      <a:pt x="339" y="146"/>
                    </a:lnTo>
                    <a:lnTo>
                      <a:pt x="292" y="139"/>
                    </a:lnTo>
                    <a:lnTo>
                      <a:pt x="292" y="152"/>
                    </a:lnTo>
                    <a:lnTo>
                      <a:pt x="266" y="166"/>
                    </a:lnTo>
                    <a:lnTo>
                      <a:pt x="259" y="173"/>
                    </a:lnTo>
                    <a:lnTo>
                      <a:pt x="279" y="173"/>
                    </a:lnTo>
                    <a:lnTo>
                      <a:pt x="292" y="193"/>
                    </a:lnTo>
                    <a:lnTo>
                      <a:pt x="286" y="212"/>
                    </a:lnTo>
                    <a:lnTo>
                      <a:pt x="266" y="233"/>
                    </a:lnTo>
                    <a:lnTo>
                      <a:pt x="219" y="233"/>
                    </a:lnTo>
                    <a:lnTo>
                      <a:pt x="232" y="293"/>
                    </a:lnTo>
                    <a:lnTo>
                      <a:pt x="206" y="313"/>
                    </a:lnTo>
                    <a:lnTo>
                      <a:pt x="259" y="332"/>
                    </a:lnTo>
                    <a:lnTo>
                      <a:pt x="246" y="386"/>
                    </a:lnTo>
                    <a:lnTo>
                      <a:pt x="232" y="353"/>
                    </a:lnTo>
                    <a:lnTo>
                      <a:pt x="193" y="366"/>
                    </a:lnTo>
                    <a:lnTo>
                      <a:pt x="186" y="379"/>
                    </a:lnTo>
                    <a:lnTo>
                      <a:pt x="199" y="413"/>
                    </a:lnTo>
                    <a:lnTo>
                      <a:pt x="166" y="426"/>
                    </a:lnTo>
                    <a:lnTo>
                      <a:pt x="140" y="359"/>
                    </a:lnTo>
                    <a:lnTo>
                      <a:pt x="140" y="346"/>
                    </a:lnTo>
                    <a:lnTo>
                      <a:pt x="106" y="353"/>
                    </a:lnTo>
                    <a:lnTo>
                      <a:pt x="80" y="399"/>
                    </a:lnTo>
                    <a:lnTo>
                      <a:pt x="86" y="445"/>
                    </a:lnTo>
                    <a:lnTo>
                      <a:pt x="80" y="532"/>
                    </a:lnTo>
                    <a:lnTo>
                      <a:pt x="67" y="592"/>
                    </a:lnTo>
                    <a:lnTo>
                      <a:pt x="46" y="612"/>
                    </a:lnTo>
                    <a:lnTo>
                      <a:pt x="53" y="625"/>
                    </a:lnTo>
                    <a:lnTo>
                      <a:pt x="46" y="638"/>
                    </a:lnTo>
                    <a:lnTo>
                      <a:pt x="86" y="638"/>
                    </a:lnTo>
                    <a:lnTo>
                      <a:pt x="120" y="645"/>
                    </a:lnTo>
                    <a:lnTo>
                      <a:pt x="120" y="659"/>
                    </a:lnTo>
                    <a:lnTo>
                      <a:pt x="99" y="698"/>
                    </a:lnTo>
                    <a:lnTo>
                      <a:pt x="73" y="745"/>
                    </a:lnTo>
                    <a:lnTo>
                      <a:pt x="67" y="779"/>
                    </a:lnTo>
                    <a:lnTo>
                      <a:pt x="73" y="798"/>
                    </a:lnTo>
                    <a:lnTo>
                      <a:pt x="46" y="818"/>
                    </a:lnTo>
                    <a:lnTo>
                      <a:pt x="39" y="818"/>
                    </a:lnTo>
                    <a:lnTo>
                      <a:pt x="33" y="845"/>
                    </a:lnTo>
                    <a:lnTo>
                      <a:pt x="39" y="878"/>
                    </a:lnTo>
                    <a:lnTo>
                      <a:pt x="0" y="911"/>
                    </a:lnTo>
                    <a:lnTo>
                      <a:pt x="39" y="911"/>
                    </a:lnTo>
                    <a:lnTo>
                      <a:pt x="60" y="925"/>
                    </a:lnTo>
                    <a:lnTo>
                      <a:pt x="93" y="925"/>
                    </a:lnTo>
                    <a:lnTo>
                      <a:pt x="146" y="944"/>
                    </a:lnTo>
                    <a:lnTo>
                      <a:pt x="153" y="951"/>
                    </a:lnTo>
                    <a:lnTo>
                      <a:pt x="153" y="958"/>
                    </a:lnTo>
                    <a:lnTo>
                      <a:pt x="146" y="965"/>
                    </a:lnTo>
                    <a:lnTo>
                      <a:pt x="146" y="971"/>
                    </a:lnTo>
                    <a:lnTo>
                      <a:pt x="126" y="1044"/>
                    </a:lnTo>
                    <a:lnTo>
                      <a:pt x="133" y="1057"/>
                    </a:lnTo>
                    <a:lnTo>
                      <a:pt x="146" y="1091"/>
                    </a:lnTo>
                    <a:lnTo>
                      <a:pt x="153" y="1117"/>
                    </a:lnTo>
                    <a:lnTo>
                      <a:pt x="166" y="1171"/>
                    </a:lnTo>
                    <a:lnTo>
                      <a:pt x="199" y="1197"/>
                    </a:lnTo>
                    <a:lnTo>
                      <a:pt x="193" y="1217"/>
                    </a:lnTo>
                    <a:lnTo>
                      <a:pt x="180" y="1211"/>
                    </a:lnTo>
                    <a:lnTo>
                      <a:pt x="199" y="1231"/>
                    </a:lnTo>
                    <a:lnTo>
                      <a:pt x="253" y="1224"/>
                    </a:lnTo>
                    <a:lnTo>
                      <a:pt x="292" y="1224"/>
                    </a:lnTo>
                    <a:lnTo>
                      <a:pt x="319" y="1190"/>
                    </a:lnTo>
                    <a:lnTo>
                      <a:pt x="345" y="1184"/>
                    </a:lnTo>
                    <a:lnTo>
                      <a:pt x="359" y="1204"/>
                    </a:lnTo>
                    <a:lnTo>
                      <a:pt x="412" y="1204"/>
                    </a:lnTo>
                    <a:lnTo>
                      <a:pt x="479" y="1177"/>
                    </a:lnTo>
                    <a:lnTo>
                      <a:pt x="499" y="1164"/>
                    </a:lnTo>
                    <a:lnTo>
                      <a:pt x="505" y="1184"/>
                    </a:lnTo>
                    <a:lnTo>
                      <a:pt x="525" y="1224"/>
                    </a:lnTo>
                    <a:lnTo>
                      <a:pt x="512" y="1224"/>
                    </a:lnTo>
                    <a:lnTo>
                      <a:pt x="505" y="1277"/>
                    </a:lnTo>
                    <a:lnTo>
                      <a:pt x="486" y="1284"/>
                    </a:lnTo>
                    <a:lnTo>
                      <a:pt x="452" y="1290"/>
                    </a:lnTo>
                    <a:lnTo>
                      <a:pt x="459" y="1310"/>
                    </a:lnTo>
                    <a:lnTo>
                      <a:pt x="472" y="1310"/>
                    </a:lnTo>
                    <a:lnTo>
                      <a:pt x="486" y="1324"/>
                    </a:lnTo>
                    <a:lnTo>
                      <a:pt x="472" y="1357"/>
                    </a:lnTo>
                    <a:lnTo>
                      <a:pt x="492" y="1397"/>
                    </a:lnTo>
                    <a:lnTo>
                      <a:pt x="512" y="1404"/>
                    </a:lnTo>
                    <a:lnTo>
                      <a:pt x="532" y="1430"/>
                    </a:lnTo>
                    <a:lnTo>
                      <a:pt x="559" y="1430"/>
                    </a:lnTo>
                    <a:lnTo>
                      <a:pt x="565" y="1496"/>
                    </a:lnTo>
                    <a:lnTo>
                      <a:pt x="552" y="1543"/>
                    </a:lnTo>
                    <a:lnTo>
                      <a:pt x="546" y="1550"/>
                    </a:lnTo>
                    <a:lnTo>
                      <a:pt x="559" y="1563"/>
                    </a:lnTo>
                    <a:lnTo>
                      <a:pt x="559" y="1550"/>
                    </a:lnTo>
                    <a:lnTo>
                      <a:pt x="598" y="1616"/>
                    </a:lnTo>
                    <a:lnTo>
                      <a:pt x="592" y="1650"/>
                    </a:lnTo>
                    <a:lnTo>
                      <a:pt x="598" y="1656"/>
                    </a:lnTo>
                    <a:lnTo>
                      <a:pt x="612" y="1656"/>
                    </a:lnTo>
                    <a:lnTo>
                      <a:pt x="612" y="1663"/>
                    </a:lnTo>
                    <a:lnTo>
                      <a:pt x="625" y="1683"/>
                    </a:lnTo>
                    <a:lnTo>
                      <a:pt x="651" y="1703"/>
                    </a:lnTo>
                    <a:lnTo>
                      <a:pt x="658" y="1729"/>
                    </a:lnTo>
                    <a:lnTo>
                      <a:pt x="658" y="1750"/>
                    </a:lnTo>
                    <a:lnTo>
                      <a:pt x="672" y="1783"/>
                    </a:lnTo>
                    <a:lnTo>
                      <a:pt x="666" y="1862"/>
                    </a:lnTo>
                    <a:lnTo>
                      <a:pt x="666" y="1896"/>
                    </a:lnTo>
                    <a:lnTo>
                      <a:pt x="651" y="1929"/>
                    </a:lnTo>
                    <a:lnTo>
                      <a:pt x="679" y="1989"/>
                    </a:lnTo>
                    <a:lnTo>
                      <a:pt x="725" y="1989"/>
                    </a:lnTo>
                    <a:lnTo>
                      <a:pt x="758" y="1996"/>
                    </a:lnTo>
                    <a:lnTo>
                      <a:pt x="785" y="1982"/>
                    </a:lnTo>
                    <a:lnTo>
                      <a:pt x="805" y="1989"/>
                    </a:lnTo>
                    <a:lnTo>
                      <a:pt x="825" y="1975"/>
                    </a:lnTo>
                    <a:lnTo>
                      <a:pt x="838" y="1989"/>
                    </a:lnTo>
                    <a:lnTo>
                      <a:pt x="858" y="1982"/>
                    </a:lnTo>
                    <a:lnTo>
                      <a:pt x="884" y="1982"/>
                    </a:lnTo>
                    <a:lnTo>
                      <a:pt x="891" y="1989"/>
                    </a:lnTo>
                    <a:lnTo>
                      <a:pt x="918" y="1975"/>
                    </a:lnTo>
                    <a:lnTo>
                      <a:pt x="905" y="1962"/>
                    </a:lnTo>
                    <a:lnTo>
                      <a:pt x="891" y="1956"/>
                    </a:lnTo>
                    <a:lnTo>
                      <a:pt x="905" y="1929"/>
                    </a:lnTo>
                    <a:lnTo>
                      <a:pt x="898" y="1909"/>
                    </a:lnTo>
                    <a:lnTo>
                      <a:pt x="871" y="1896"/>
                    </a:lnTo>
                    <a:lnTo>
                      <a:pt x="865" y="1870"/>
                    </a:lnTo>
                    <a:lnTo>
                      <a:pt x="871" y="1849"/>
                    </a:lnTo>
                    <a:lnTo>
                      <a:pt x="878" y="1836"/>
                    </a:lnTo>
                    <a:lnTo>
                      <a:pt x="878" y="1830"/>
                    </a:lnTo>
                    <a:lnTo>
                      <a:pt x="878" y="1823"/>
                    </a:lnTo>
                    <a:lnTo>
                      <a:pt x="865" y="1802"/>
                    </a:lnTo>
                    <a:lnTo>
                      <a:pt x="865" y="1763"/>
                    </a:lnTo>
                    <a:lnTo>
                      <a:pt x="891" y="1723"/>
                    </a:lnTo>
                    <a:lnTo>
                      <a:pt x="918" y="1690"/>
                    </a:lnTo>
                    <a:lnTo>
                      <a:pt x="931" y="1656"/>
                    </a:lnTo>
                    <a:lnTo>
                      <a:pt x="931" y="1683"/>
                    </a:lnTo>
                    <a:lnTo>
                      <a:pt x="944" y="1697"/>
                    </a:lnTo>
                    <a:lnTo>
                      <a:pt x="1004" y="1723"/>
                    </a:lnTo>
                    <a:lnTo>
                      <a:pt x="1011" y="1703"/>
                    </a:lnTo>
                    <a:lnTo>
                      <a:pt x="1051" y="1683"/>
                    </a:lnTo>
                    <a:lnTo>
                      <a:pt x="1104" y="1716"/>
                    </a:lnTo>
                    <a:lnTo>
                      <a:pt x="1131" y="1736"/>
                    </a:lnTo>
                    <a:lnTo>
                      <a:pt x="1158" y="1836"/>
                    </a:lnTo>
                    <a:lnTo>
                      <a:pt x="1197" y="1836"/>
                    </a:lnTo>
                    <a:lnTo>
                      <a:pt x="1257" y="1810"/>
                    </a:lnTo>
                    <a:lnTo>
                      <a:pt x="1257" y="1770"/>
                    </a:lnTo>
                    <a:lnTo>
                      <a:pt x="1264" y="1743"/>
                    </a:lnTo>
                    <a:lnTo>
                      <a:pt x="1250" y="1716"/>
                    </a:lnTo>
                    <a:lnTo>
                      <a:pt x="1278" y="1697"/>
                    </a:lnTo>
                    <a:lnTo>
                      <a:pt x="1317" y="1637"/>
                    </a:lnTo>
                    <a:lnTo>
                      <a:pt x="1330" y="1643"/>
                    </a:lnTo>
                    <a:lnTo>
                      <a:pt x="1344" y="1656"/>
                    </a:lnTo>
                    <a:lnTo>
                      <a:pt x="1410" y="1669"/>
                    </a:lnTo>
                    <a:lnTo>
                      <a:pt x="1437" y="1656"/>
                    </a:lnTo>
                    <a:lnTo>
                      <a:pt x="1417" y="1650"/>
                    </a:lnTo>
                    <a:lnTo>
                      <a:pt x="1424" y="1637"/>
                    </a:lnTo>
                    <a:lnTo>
                      <a:pt x="1410" y="1616"/>
                    </a:lnTo>
                    <a:lnTo>
                      <a:pt x="1404" y="1590"/>
                    </a:lnTo>
                    <a:lnTo>
                      <a:pt x="1410" y="1556"/>
                    </a:lnTo>
                    <a:lnTo>
                      <a:pt x="1430" y="1530"/>
                    </a:lnTo>
                    <a:lnTo>
                      <a:pt x="1450" y="1517"/>
                    </a:lnTo>
                    <a:lnTo>
                      <a:pt x="1457" y="1510"/>
                    </a:lnTo>
                    <a:lnTo>
                      <a:pt x="1443" y="1483"/>
                    </a:lnTo>
                    <a:lnTo>
                      <a:pt x="1443" y="1470"/>
                    </a:lnTo>
                    <a:lnTo>
                      <a:pt x="1437" y="1457"/>
                    </a:lnTo>
                    <a:lnTo>
                      <a:pt x="1464" y="1436"/>
                    </a:lnTo>
                    <a:lnTo>
                      <a:pt x="1497" y="1436"/>
                    </a:lnTo>
                    <a:lnTo>
                      <a:pt x="1517" y="1404"/>
                    </a:lnTo>
                    <a:lnTo>
                      <a:pt x="1537" y="1397"/>
                    </a:lnTo>
                    <a:lnTo>
                      <a:pt x="1550" y="1357"/>
                    </a:lnTo>
                    <a:lnTo>
                      <a:pt x="1550" y="1317"/>
                    </a:lnTo>
                    <a:lnTo>
                      <a:pt x="1524" y="1297"/>
                    </a:lnTo>
                    <a:lnTo>
                      <a:pt x="1524" y="1290"/>
                    </a:lnTo>
                    <a:lnTo>
                      <a:pt x="1530" y="1264"/>
                    </a:lnTo>
                    <a:lnTo>
                      <a:pt x="1556" y="1250"/>
                    </a:lnTo>
                    <a:lnTo>
                      <a:pt x="1577" y="1231"/>
                    </a:lnTo>
                    <a:lnTo>
                      <a:pt x="1603" y="1211"/>
                    </a:lnTo>
                    <a:lnTo>
                      <a:pt x="1610" y="1197"/>
                    </a:lnTo>
                    <a:lnTo>
                      <a:pt x="1644" y="1164"/>
                    </a:lnTo>
                    <a:lnTo>
                      <a:pt x="1644" y="1145"/>
                    </a:lnTo>
                    <a:lnTo>
                      <a:pt x="1644" y="1117"/>
                    </a:lnTo>
                    <a:lnTo>
                      <a:pt x="1623" y="1064"/>
                    </a:lnTo>
                    <a:lnTo>
                      <a:pt x="1590" y="1064"/>
                    </a:lnTo>
                    <a:lnTo>
                      <a:pt x="1584" y="1051"/>
                    </a:lnTo>
                    <a:lnTo>
                      <a:pt x="1570" y="1044"/>
                    </a:lnTo>
                    <a:lnTo>
                      <a:pt x="1550" y="1038"/>
                    </a:lnTo>
                    <a:lnTo>
                      <a:pt x="1530" y="1038"/>
                    </a:lnTo>
                    <a:lnTo>
                      <a:pt x="1524" y="1051"/>
                    </a:lnTo>
                    <a:lnTo>
                      <a:pt x="1503" y="1025"/>
                    </a:lnTo>
                    <a:lnTo>
                      <a:pt x="1517" y="991"/>
                    </a:lnTo>
                    <a:lnTo>
                      <a:pt x="1517" y="971"/>
                    </a:lnTo>
                    <a:lnTo>
                      <a:pt x="1497" y="944"/>
                    </a:lnTo>
                    <a:lnTo>
                      <a:pt x="1477" y="944"/>
                    </a:lnTo>
                    <a:lnTo>
                      <a:pt x="1477" y="925"/>
                    </a:lnTo>
                    <a:lnTo>
                      <a:pt x="1510" y="905"/>
                    </a:lnTo>
                    <a:lnTo>
                      <a:pt x="1524" y="918"/>
                    </a:lnTo>
                    <a:lnTo>
                      <a:pt x="1543" y="925"/>
                    </a:lnTo>
                    <a:lnTo>
                      <a:pt x="1550" y="931"/>
                    </a:lnTo>
                    <a:lnTo>
                      <a:pt x="1563" y="931"/>
                    </a:lnTo>
                    <a:lnTo>
                      <a:pt x="1570" y="938"/>
                    </a:lnTo>
                    <a:lnTo>
                      <a:pt x="1590" y="925"/>
                    </a:lnTo>
                    <a:lnTo>
                      <a:pt x="1629" y="925"/>
                    </a:lnTo>
                    <a:lnTo>
                      <a:pt x="1623" y="898"/>
                    </a:lnTo>
                    <a:lnTo>
                      <a:pt x="1644" y="884"/>
                    </a:lnTo>
                    <a:lnTo>
                      <a:pt x="1644" y="865"/>
                    </a:lnTo>
                    <a:lnTo>
                      <a:pt x="1670" y="852"/>
                    </a:lnTo>
                    <a:lnTo>
                      <a:pt x="1610" y="811"/>
                    </a:lnTo>
                    <a:lnTo>
                      <a:pt x="1637" y="798"/>
                    </a:lnTo>
                    <a:lnTo>
                      <a:pt x="1644" y="779"/>
                    </a:lnTo>
                    <a:lnTo>
                      <a:pt x="1650" y="792"/>
                    </a:lnTo>
                    <a:lnTo>
                      <a:pt x="1657" y="805"/>
                    </a:lnTo>
                    <a:lnTo>
                      <a:pt x="1676" y="792"/>
                    </a:lnTo>
                    <a:lnTo>
                      <a:pt x="1717" y="779"/>
                    </a:lnTo>
                    <a:lnTo>
                      <a:pt x="1710" y="758"/>
                    </a:lnTo>
                    <a:lnTo>
                      <a:pt x="1730" y="745"/>
                    </a:lnTo>
                    <a:lnTo>
                      <a:pt x="1696" y="732"/>
                    </a:lnTo>
                    <a:lnTo>
                      <a:pt x="1696" y="692"/>
                    </a:lnTo>
                    <a:lnTo>
                      <a:pt x="1710" y="692"/>
                    </a:lnTo>
                    <a:lnTo>
                      <a:pt x="1723" y="678"/>
                    </a:lnTo>
                    <a:lnTo>
                      <a:pt x="1736" y="652"/>
                    </a:lnTo>
                    <a:lnTo>
                      <a:pt x="1730" y="645"/>
                    </a:lnTo>
                    <a:lnTo>
                      <a:pt x="1670" y="585"/>
                    </a:lnTo>
                    <a:lnTo>
                      <a:pt x="1657" y="559"/>
                    </a:lnTo>
                    <a:lnTo>
                      <a:pt x="1689" y="539"/>
                    </a:lnTo>
                    <a:lnTo>
                      <a:pt x="1703" y="525"/>
                    </a:lnTo>
                    <a:lnTo>
                      <a:pt x="1703" y="512"/>
                    </a:lnTo>
                    <a:lnTo>
                      <a:pt x="1683" y="486"/>
                    </a:lnTo>
                    <a:lnTo>
                      <a:pt x="1644" y="486"/>
                    </a:lnTo>
                    <a:lnTo>
                      <a:pt x="1623" y="499"/>
                    </a:lnTo>
                    <a:lnTo>
                      <a:pt x="1616" y="473"/>
                    </a:lnTo>
                    <a:lnTo>
                      <a:pt x="1603" y="458"/>
                    </a:lnTo>
                    <a:lnTo>
                      <a:pt x="1570" y="445"/>
                    </a:lnTo>
                    <a:lnTo>
                      <a:pt x="1550" y="439"/>
                    </a:lnTo>
                    <a:lnTo>
                      <a:pt x="1543" y="458"/>
                    </a:lnTo>
                    <a:lnTo>
                      <a:pt x="1483" y="499"/>
                    </a:lnTo>
                    <a:lnTo>
                      <a:pt x="1464" y="505"/>
                    </a:lnTo>
                    <a:lnTo>
                      <a:pt x="1443" y="499"/>
                    </a:lnTo>
                    <a:lnTo>
                      <a:pt x="1410" y="465"/>
                    </a:lnTo>
                    <a:lnTo>
                      <a:pt x="1410" y="452"/>
                    </a:lnTo>
                    <a:lnTo>
                      <a:pt x="1397" y="432"/>
                    </a:lnTo>
                    <a:lnTo>
                      <a:pt x="1370" y="392"/>
                    </a:lnTo>
                    <a:lnTo>
                      <a:pt x="1370" y="386"/>
                    </a:lnTo>
                    <a:lnTo>
                      <a:pt x="1364" y="379"/>
                    </a:lnTo>
                    <a:lnTo>
                      <a:pt x="1383" y="332"/>
                    </a:lnTo>
                    <a:lnTo>
                      <a:pt x="1377" y="326"/>
                    </a:lnTo>
                    <a:lnTo>
                      <a:pt x="1317" y="326"/>
                    </a:lnTo>
                    <a:lnTo>
                      <a:pt x="1304" y="299"/>
                    </a:lnTo>
                    <a:lnTo>
                      <a:pt x="1297" y="266"/>
                    </a:lnTo>
                    <a:lnTo>
                      <a:pt x="1304" y="259"/>
                    </a:lnTo>
                    <a:lnTo>
                      <a:pt x="1323" y="233"/>
                    </a:lnTo>
                    <a:lnTo>
                      <a:pt x="1297" y="219"/>
                    </a:lnTo>
                    <a:lnTo>
                      <a:pt x="1271" y="199"/>
                    </a:lnTo>
                    <a:lnTo>
                      <a:pt x="1224" y="166"/>
                    </a:lnTo>
                    <a:lnTo>
                      <a:pt x="1218" y="126"/>
                    </a:lnTo>
                    <a:lnTo>
                      <a:pt x="1231" y="106"/>
                    </a:lnTo>
                    <a:lnTo>
                      <a:pt x="1244" y="79"/>
                    </a:lnTo>
                    <a:lnTo>
                      <a:pt x="1297" y="60"/>
                    </a:lnTo>
                    <a:lnTo>
                      <a:pt x="1304" y="47"/>
                    </a:lnTo>
                    <a:lnTo>
                      <a:pt x="1337" y="53"/>
                    </a:lnTo>
                    <a:lnTo>
                      <a:pt x="1337" y="39"/>
                    </a:lnTo>
                    <a:lnTo>
                      <a:pt x="1310" y="26"/>
                    </a:lnTo>
                    <a:lnTo>
                      <a:pt x="1291" y="20"/>
                    </a:lnTo>
                    <a:lnTo>
                      <a:pt x="1291" y="0"/>
                    </a:lnTo>
                    <a:close/>
                    <a:moveTo>
                      <a:pt x="106" y="1025"/>
                    </a:moveTo>
                    <a:lnTo>
                      <a:pt x="93" y="1031"/>
                    </a:lnTo>
                    <a:lnTo>
                      <a:pt x="80" y="1051"/>
                    </a:lnTo>
                    <a:lnTo>
                      <a:pt x="106" y="1057"/>
                    </a:lnTo>
                    <a:lnTo>
                      <a:pt x="120" y="1051"/>
                    </a:lnTo>
                    <a:lnTo>
                      <a:pt x="113" y="1044"/>
                    </a:lnTo>
                    <a:lnTo>
                      <a:pt x="113" y="1025"/>
                    </a:lnTo>
                    <a:lnTo>
                      <a:pt x="106" y="1025"/>
                    </a:lnTo>
                    <a:close/>
                  </a:path>
                </a:pathLst>
              </a:custGeom>
              <a:solidFill>
                <a:srgbClr val="D9D9D9"/>
              </a:solidFill>
              <a:ln w="19050" cap="rnd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6" name="ANOIA">
                <a:extLst>
                  <a:ext uri="{FF2B5EF4-FFF2-40B4-BE49-F238E27FC236}">
                    <a16:creationId xmlns:a16="http://schemas.microsoft.com/office/drawing/2014/main" id="{874C753A-CA3D-4A52-8BC1-1292D928D44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7660198" y="4338560"/>
                <a:ext cx="455313" cy="451770"/>
              </a:xfrm>
              <a:custGeom>
                <a:avLst/>
                <a:gdLst>
                  <a:gd name="T0" fmla="*/ 1249593475 w 64"/>
                  <a:gd name="T1" fmla="*/ 698513555 h 65"/>
                  <a:gd name="T2" fmla="*/ 1093399027 w 64"/>
                  <a:gd name="T3" fmla="*/ 1920899345 h 65"/>
                  <a:gd name="T4" fmla="*/ 468596039 w 64"/>
                  <a:gd name="T5" fmla="*/ 2147483647 h 65"/>
                  <a:gd name="T6" fmla="*/ 937204580 w 64"/>
                  <a:gd name="T7" fmla="*/ 2147483647 h 65"/>
                  <a:gd name="T8" fmla="*/ 1405800423 w 64"/>
                  <a:gd name="T9" fmla="*/ 2147483647 h 65"/>
                  <a:gd name="T10" fmla="*/ 1874396658 w 64"/>
                  <a:gd name="T11" fmla="*/ 2147483647 h 65"/>
                  <a:gd name="T12" fmla="*/ 1405800423 w 64"/>
                  <a:gd name="T13" fmla="*/ 2147483647 h 65"/>
                  <a:gd name="T14" fmla="*/ 624802988 w 64"/>
                  <a:gd name="T15" fmla="*/ 2147483647 h 65"/>
                  <a:gd name="T16" fmla="*/ 0 w 64"/>
                  <a:gd name="T17" fmla="*/ 2147483647 h 65"/>
                  <a:gd name="T18" fmla="*/ 312401494 w 64"/>
                  <a:gd name="T19" fmla="*/ 2147483647 h 65"/>
                  <a:gd name="T20" fmla="*/ 937204580 w 64"/>
                  <a:gd name="T21" fmla="*/ 2147483647 h 65"/>
                  <a:gd name="T22" fmla="*/ 1093399027 w 64"/>
                  <a:gd name="T23" fmla="*/ 2147483647 h 65"/>
                  <a:gd name="T24" fmla="*/ 1405800423 w 64"/>
                  <a:gd name="T25" fmla="*/ 2147483647 h 65"/>
                  <a:gd name="T26" fmla="*/ 1561994871 w 64"/>
                  <a:gd name="T27" fmla="*/ 2147483647 h 65"/>
                  <a:gd name="T28" fmla="*/ 624802988 w 64"/>
                  <a:gd name="T29" fmla="*/ 2147483647 h 65"/>
                  <a:gd name="T30" fmla="*/ 937204580 w 64"/>
                  <a:gd name="T31" fmla="*/ 2147483647 h 65"/>
                  <a:gd name="T32" fmla="*/ 1561994871 w 64"/>
                  <a:gd name="T33" fmla="*/ 2147483647 h 65"/>
                  <a:gd name="T34" fmla="*/ 2030591105 w 64"/>
                  <a:gd name="T35" fmla="*/ 2147483647 h 65"/>
                  <a:gd name="T36" fmla="*/ 2147483647 w 64"/>
                  <a:gd name="T37" fmla="*/ 2147483647 h 65"/>
                  <a:gd name="T38" fmla="*/ 2147483647 w 64"/>
                  <a:gd name="T39" fmla="*/ 2147483647 h 65"/>
                  <a:gd name="T40" fmla="*/ 2147483647 w 64"/>
                  <a:gd name="T41" fmla="*/ 2147483647 h 65"/>
                  <a:gd name="T42" fmla="*/ 2147483647 w 64"/>
                  <a:gd name="T43" fmla="*/ 2147483647 h 65"/>
                  <a:gd name="T44" fmla="*/ 2147483647 w 64"/>
                  <a:gd name="T45" fmla="*/ 2147483647 h 65"/>
                  <a:gd name="T46" fmla="*/ 2147483647 w 64"/>
                  <a:gd name="T47" fmla="*/ 2147483647 h 65"/>
                  <a:gd name="T48" fmla="*/ 2147483647 w 64"/>
                  <a:gd name="T49" fmla="*/ 2147483647 h 65"/>
                  <a:gd name="T50" fmla="*/ 2147483647 w 64"/>
                  <a:gd name="T51" fmla="*/ 2147483647 h 65"/>
                  <a:gd name="T52" fmla="*/ 2147483647 w 64"/>
                  <a:gd name="T53" fmla="*/ 2147483647 h 65"/>
                  <a:gd name="T54" fmla="*/ 2147483647 w 64"/>
                  <a:gd name="T55" fmla="*/ 2147483647 h 65"/>
                  <a:gd name="T56" fmla="*/ 2147483647 w 64"/>
                  <a:gd name="T57" fmla="*/ 2147483647 h 65"/>
                  <a:gd name="T58" fmla="*/ 2147483647 w 64"/>
                  <a:gd name="T59" fmla="*/ 2147483647 h 65"/>
                  <a:gd name="T60" fmla="*/ 2147483647 w 64"/>
                  <a:gd name="T61" fmla="*/ 2147483647 h 65"/>
                  <a:gd name="T62" fmla="*/ 2147483647 w 64"/>
                  <a:gd name="T63" fmla="*/ 2147483647 h 65"/>
                  <a:gd name="T64" fmla="*/ 2147483647 w 64"/>
                  <a:gd name="T65" fmla="*/ 2147483647 h 65"/>
                  <a:gd name="T66" fmla="*/ 2147483647 w 64"/>
                  <a:gd name="T67" fmla="*/ 2147483647 h 65"/>
                  <a:gd name="T68" fmla="*/ 2147483647 w 64"/>
                  <a:gd name="T69" fmla="*/ 2147483647 h 65"/>
                  <a:gd name="T70" fmla="*/ 2147483647 w 64"/>
                  <a:gd name="T71" fmla="*/ 2147483647 h 65"/>
                  <a:gd name="T72" fmla="*/ 2147483647 w 64"/>
                  <a:gd name="T73" fmla="*/ 2147483647 h 65"/>
                  <a:gd name="T74" fmla="*/ 2147483647 w 64"/>
                  <a:gd name="T75" fmla="*/ 2147483647 h 65"/>
                  <a:gd name="T76" fmla="*/ 2147483647 w 64"/>
                  <a:gd name="T77" fmla="*/ 2147483647 h 65"/>
                  <a:gd name="T78" fmla="*/ 2147483647 w 64"/>
                  <a:gd name="T79" fmla="*/ 2147483647 h 65"/>
                  <a:gd name="T80" fmla="*/ 2147483647 w 64"/>
                  <a:gd name="T81" fmla="*/ 2147483647 h 65"/>
                  <a:gd name="T82" fmla="*/ 2147483647 w 64"/>
                  <a:gd name="T83" fmla="*/ 2147483647 h 65"/>
                  <a:gd name="T84" fmla="*/ 2147483647 w 64"/>
                  <a:gd name="T85" fmla="*/ 2147483647 h 65"/>
                  <a:gd name="T86" fmla="*/ 2147483647 w 64"/>
                  <a:gd name="T87" fmla="*/ 2147483647 h 65"/>
                  <a:gd name="T88" fmla="*/ 2147483647 w 64"/>
                  <a:gd name="T89" fmla="*/ 2147483647 h 65"/>
                  <a:gd name="T90" fmla="*/ 2147483647 w 64"/>
                  <a:gd name="T91" fmla="*/ 2147483647 h 65"/>
                  <a:gd name="T92" fmla="*/ 2147483647 w 64"/>
                  <a:gd name="T93" fmla="*/ 2147483647 h 65"/>
                  <a:gd name="T94" fmla="*/ 2147483647 w 64"/>
                  <a:gd name="T95" fmla="*/ 2147483647 h 65"/>
                  <a:gd name="T96" fmla="*/ 2147483647 w 64"/>
                  <a:gd name="T97" fmla="*/ 2147483647 h 65"/>
                  <a:gd name="T98" fmla="*/ 2147483647 w 64"/>
                  <a:gd name="T99" fmla="*/ 2147483647 h 65"/>
                  <a:gd name="T100" fmla="*/ 2147483647 w 64"/>
                  <a:gd name="T101" fmla="*/ 2147483647 h 65"/>
                  <a:gd name="T102" fmla="*/ 2147483647 w 64"/>
                  <a:gd name="T103" fmla="*/ 2095527683 h 65"/>
                  <a:gd name="T104" fmla="*/ 2147483647 w 64"/>
                  <a:gd name="T105" fmla="*/ 1222385584 h 65"/>
                  <a:gd name="T106" fmla="*/ 2147483647 w 64"/>
                  <a:gd name="T107" fmla="*/ 873142098 h 65"/>
                  <a:gd name="T108" fmla="*/ 2147483647 w 64"/>
                  <a:gd name="T109" fmla="*/ 698513555 h 65"/>
                  <a:gd name="T110" fmla="*/ 2147483647 w 64"/>
                  <a:gd name="T111" fmla="*/ 1397013922 h 65"/>
                  <a:gd name="T112" fmla="*/ 2147483647 w 64"/>
                  <a:gd name="T113" fmla="*/ 1222385584 h 65"/>
                  <a:gd name="T114" fmla="*/ 2147483647 w 64"/>
                  <a:gd name="T115" fmla="*/ 873142098 h 65"/>
                  <a:gd name="T116" fmla="*/ 2147483647 w 64"/>
                  <a:gd name="T117" fmla="*/ 349256778 h 65"/>
                  <a:gd name="T118" fmla="*/ 2147483647 w 64"/>
                  <a:gd name="T119" fmla="*/ 873142098 h 65"/>
                  <a:gd name="T120" fmla="*/ 2147483647 w 64"/>
                  <a:gd name="T121" fmla="*/ 873142098 h 65"/>
                  <a:gd name="T122" fmla="*/ 2147483647 w 64"/>
                  <a:gd name="T123" fmla="*/ 349256778 h 65"/>
                  <a:gd name="T124" fmla="*/ 1405800423 w 64"/>
                  <a:gd name="T125" fmla="*/ 0 h 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"/>
                  <a:gd name="T190" fmla="*/ 0 h 65"/>
                  <a:gd name="T191" fmla="*/ 64 w 64"/>
                  <a:gd name="T192" fmla="*/ 65 h 65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531 w 10000"/>
                  <a:gd name="connsiteY191" fmla="*/ 769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063 w 10000"/>
                  <a:gd name="connsiteY194" fmla="*/ 615 h 10000"/>
                  <a:gd name="connsiteX195" fmla="*/ 4063 w 10000"/>
                  <a:gd name="connsiteY195" fmla="*/ 769 h 10000"/>
                  <a:gd name="connsiteX196" fmla="*/ 3906 w 10000"/>
                  <a:gd name="connsiteY196" fmla="*/ 9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3594 w 10000"/>
                  <a:gd name="connsiteY201" fmla="*/ 1077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281 w 10000"/>
                  <a:gd name="connsiteY204" fmla="*/ 769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531 w 10000"/>
                  <a:gd name="connsiteY191" fmla="*/ 769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063 w 10000"/>
                  <a:gd name="connsiteY194" fmla="*/ 615 h 10000"/>
                  <a:gd name="connsiteX195" fmla="*/ 4063 w 10000"/>
                  <a:gd name="connsiteY195" fmla="*/ 769 h 10000"/>
                  <a:gd name="connsiteX196" fmla="*/ 3906 w 10000"/>
                  <a:gd name="connsiteY196" fmla="*/ 9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3594 w 10000"/>
                  <a:gd name="connsiteY201" fmla="*/ 1077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531 w 10000"/>
                  <a:gd name="connsiteY191" fmla="*/ 769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063 w 10000"/>
                  <a:gd name="connsiteY194" fmla="*/ 615 h 10000"/>
                  <a:gd name="connsiteX195" fmla="*/ 4063 w 10000"/>
                  <a:gd name="connsiteY195" fmla="*/ 769 h 10000"/>
                  <a:gd name="connsiteX196" fmla="*/ 3906 w 10000"/>
                  <a:gd name="connsiteY196" fmla="*/ 9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063 w 10000"/>
                  <a:gd name="connsiteY194" fmla="*/ 615 h 10000"/>
                  <a:gd name="connsiteX195" fmla="*/ 4063 w 10000"/>
                  <a:gd name="connsiteY195" fmla="*/ 769 h 10000"/>
                  <a:gd name="connsiteX196" fmla="*/ 3906 w 10000"/>
                  <a:gd name="connsiteY196" fmla="*/ 9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063 w 10000"/>
                  <a:gd name="connsiteY194" fmla="*/ 615 h 10000"/>
                  <a:gd name="connsiteX195" fmla="*/ 4063 w 10000"/>
                  <a:gd name="connsiteY195" fmla="*/ 769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249 w 10000"/>
                  <a:gd name="connsiteY194" fmla="*/ 2356 h 10000"/>
                  <a:gd name="connsiteX195" fmla="*/ 4063 w 10000"/>
                  <a:gd name="connsiteY195" fmla="*/ 769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615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063 w 10000"/>
                  <a:gd name="connsiteY195" fmla="*/ 769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615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2521 w 10000"/>
                  <a:gd name="connsiteY190" fmla="*/ 2802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2939 w 10000"/>
                  <a:gd name="connsiteY188" fmla="*/ 2806 h 10000"/>
                  <a:gd name="connsiteX189" fmla="*/ 4844 w 10000"/>
                  <a:gd name="connsiteY189" fmla="*/ 1077 h 10000"/>
                  <a:gd name="connsiteX190" fmla="*/ 2521 w 10000"/>
                  <a:gd name="connsiteY190" fmla="*/ 2802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2939 w 10000"/>
                  <a:gd name="connsiteY188" fmla="*/ 2806 h 10000"/>
                  <a:gd name="connsiteX189" fmla="*/ 3079 w 10000"/>
                  <a:gd name="connsiteY189" fmla="*/ 1994 h 10000"/>
                  <a:gd name="connsiteX190" fmla="*/ 2521 w 10000"/>
                  <a:gd name="connsiteY190" fmla="*/ 2802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3155 w 10000"/>
                  <a:gd name="connsiteY187" fmla="*/ 2592 h 10000"/>
                  <a:gd name="connsiteX188" fmla="*/ 2939 w 10000"/>
                  <a:gd name="connsiteY188" fmla="*/ 2806 h 10000"/>
                  <a:gd name="connsiteX189" fmla="*/ 3079 w 10000"/>
                  <a:gd name="connsiteY189" fmla="*/ 1994 h 10000"/>
                  <a:gd name="connsiteX190" fmla="*/ 2521 w 10000"/>
                  <a:gd name="connsiteY190" fmla="*/ 2802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3155 w 10000"/>
                  <a:gd name="connsiteY187" fmla="*/ 2592 h 10000"/>
                  <a:gd name="connsiteX188" fmla="*/ 2939 w 10000"/>
                  <a:gd name="connsiteY188" fmla="*/ 2806 h 10000"/>
                  <a:gd name="connsiteX189" fmla="*/ 3079 w 10000"/>
                  <a:gd name="connsiteY189" fmla="*/ 1994 h 10000"/>
                  <a:gd name="connsiteX190" fmla="*/ 2521 w 10000"/>
                  <a:gd name="connsiteY190" fmla="*/ 2802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2994 w 10000"/>
                  <a:gd name="connsiteY195" fmla="*/ 2511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</a:cxnLst>
                <a:rect l="l" t="t" r="r" b="b"/>
                <a:pathLst>
                  <a:path w="10000" h="10000">
                    <a:moveTo>
                      <a:pt x="1406" y="0"/>
                    </a:moveTo>
                    <a:lnTo>
                      <a:pt x="1250" y="154"/>
                    </a:lnTo>
                    <a:lnTo>
                      <a:pt x="1250" y="308"/>
                    </a:lnTo>
                    <a:lnTo>
                      <a:pt x="1250" y="615"/>
                    </a:lnTo>
                    <a:lnTo>
                      <a:pt x="1094" y="769"/>
                    </a:lnTo>
                    <a:lnTo>
                      <a:pt x="2302" y="2206"/>
                    </a:lnTo>
                    <a:lnTo>
                      <a:pt x="938" y="1538"/>
                    </a:lnTo>
                    <a:lnTo>
                      <a:pt x="1094" y="1692"/>
                    </a:lnTo>
                    <a:lnTo>
                      <a:pt x="1250" y="1692"/>
                    </a:lnTo>
                    <a:lnTo>
                      <a:pt x="1406" y="1846"/>
                    </a:lnTo>
                    <a:lnTo>
                      <a:pt x="1250" y="1846"/>
                    </a:lnTo>
                    <a:lnTo>
                      <a:pt x="469" y="2615"/>
                    </a:lnTo>
                    <a:lnTo>
                      <a:pt x="781" y="2615"/>
                    </a:lnTo>
                    <a:lnTo>
                      <a:pt x="781" y="2769"/>
                    </a:lnTo>
                    <a:lnTo>
                      <a:pt x="938" y="2923"/>
                    </a:lnTo>
                    <a:lnTo>
                      <a:pt x="938" y="3077"/>
                    </a:lnTo>
                    <a:lnTo>
                      <a:pt x="1250" y="3077"/>
                    </a:lnTo>
                    <a:lnTo>
                      <a:pt x="1250" y="3385"/>
                    </a:lnTo>
                    <a:lnTo>
                      <a:pt x="1094" y="3385"/>
                    </a:lnTo>
                    <a:lnTo>
                      <a:pt x="1406" y="3538"/>
                    </a:lnTo>
                    <a:lnTo>
                      <a:pt x="1406" y="3692"/>
                    </a:lnTo>
                    <a:lnTo>
                      <a:pt x="1406" y="3846"/>
                    </a:lnTo>
                    <a:lnTo>
                      <a:pt x="1719" y="4154"/>
                    </a:lnTo>
                    <a:lnTo>
                      <a:pt x="1875" y="4154"/>
                    </a:lnTo>
                    <a:lnTo>
                      <a:pt x="1719" y="4462"/>
                    </a:lnTo>
                    <a:lnTo>
                      <a:pt x="1563" y="4462"/>
                    </a:lnTo>
                    <a:lnTo>
                      <a:pt x="1406" y="4462"/>
                    </a:lnTo>
                    <a:lnTo>
                      <a:pt x="1406" y="4615"/>
                    </a:lnTo>
                    <a:lnTo>
                      <a:pt x="1250" y="4462"/>
                    </a:lnTo>
                    <a:lnTo>
                      <a:pt x="625" y="4462"/>
                    </a:lnTo>
                    <a:lnTo>
                      <a:pt x="469" y="4615"/>
                    </a:lnTo>
                    <a:lnTo>
                      <a:pt x="156" y="4769"/>
                    </a:lnTo>
                    <a:lnTo>
                      <a:pt x="156" y="4923"/>
                    </a:lnTo>
                    <a:lnTo>
                      <a:pt x="0" y="4923"/>
                    </a:lnTo>
                    <a:lnTo>
                      <a:pt x="0" y="5077"/>
                    </a:lnTo>
                    <a:lnTo>
                      <a:pt x="156" y="5077"/>
                    </a:lnTo>
                    <a:lnTo>
                      <a:pt x="313" y="5077"/>
                    </a:lnTo>
                    <a:lnTo>
                      <a:pt x="313" y="5231"/>
                    </a:lnTo>
                    <a:lnTo>
                      <a:pt x="469" y="5231"/>
                    </a:lnTo>
                    <a:lnTo>
                      <a:pt x="625" y="5385"/>
                    </a:lnTo>
                    <a:lnTo>
                      <a:pt x="938" y="5385"/>
                    </a:lnTo>
                    <a:lnTo>
                      <a:pt x="938" y="5692"/>
                    </a:lnTo>
                    <a:lnTo>
                      <a:pt x="625" y="5846"/>
                    </a:lnTo>
                    <a:lnTo>
                      <a:pt x="625" y="6000"/>
                    </a:lnTo>
                    <a:lnTo>
                      <a:pt x="938" y="6000"/>
                    </a:lnTo>
                    <a:lnTo>
                      <a:pt x="1094" y="5846"/>
                    </a:lnTo>
                    <a:lnTo>
                      <a:pt x="1250" y="5846"/>
                    </a:lnTo>
                    <a:lnTo>
                      <a:pt x="1875" y="6154"/>
                    </a:lnTo>
                    <a:lnTo>
                      <a:pt x="1406" y="6615"/>
                    </a:lnTo>
                    <a:lnTo>
                      <a:pt x="1719" y="6615"/>
                    </a:lnTo>
                    <a:lnTo>
                      <a:pt x="1719" y="6769"/>
                    </a:lnTo>
                    <a:lnTo>
                      <a:pt x="1719" y="7077"/>
                    </a:lnTo>
                    <a:lnTo>
                      <a:pt x="1563" y="6923"/>
                    </a:lnTo>
                    <a:lnTo>
                      <a:pt x="1250" y="7231"/>
                    </a:lnTo>
                    <a:lnTo>
                      <a:pt x="781" y="7077"/>
                    </a:lnTo>
                    <a:lnTo>
                      <a:pt x="781" y="7385"/>
                    </a:lnTo>
                    <a:lnTo>
                      <a:pt x="625" y="7538"/>
                    </a:lnTo>
                    <a:lnTo>
                      <a:pt x="625" y="7692"/>
                    </a:lnTo>
                    <a:lnTo>
                      <a:pt x="781" y="7692"/>
                    </a:lnTo>
                    <a:lnTo>
                      <a:pt x="781" y="7846"/>
                    </a:lnTo>
                    <a:lnTo>
                      <a:pt x="938" y="7846"/>
                    </a:lnTo>
                    <a:lnTo>
                      <a:pt x="1094" y="8000"/>
                    </a:lnTo>
                    <a:lnTo>
                      <a:pt x="1250" y="8000"/>
                    </a:lnTo>
                    <a:lnTo>
                      <a:pt x="1563" y="8154"/>
                    </a:lnTo>
                    <a:lnTo>
                      <a:pt x="1719" y="8308"/>
                    </a:lnTo>
                    <a:lnTo>
                      <a:pt x="1875" y="8308"/>
                    </a:lnTo>
                    <a:lnTo>
                      <a:pt x="2031" y="8462"/>
                    </a:lnTo>
                    <a:lnTo>
                      <a:pt x="2188" y="8462"/>
                    </a:lnTo>
                    <a:lnTo>
                      <a:pt x="2344" y="8615"/>
                    </a:lnTo>
                    <a:lnTo>
                      <a:pt x="2500" y="8769"/>
                    </a:lnTo>
                    <a:lnTo>
                      <a:pt x="2500" y="8923"/>
                    </a:lnTo>
                    <a:lnTo>
                      <a:pt x="2500" y="9077"/>
                    </a:lnTo>
                    <a:lnTo>
                      <a:pt x="2031" y="9538"/>
                    </a:lnTo>
                    <a:lnTo>
                      <a:pt x="2188" y="9692"/>
                    </a:lnTo>
                    <a:lnTo>
                      <a:pt x="2188" y="9846"/>
                    </a:lnTo>
                    <a:lnTo>
                      <a:pt x="2656" y="9846"/>
                    </a:lnTo>
                    <a:lnTo>
                      <a:pt x="2813" y="10000"/>
                    </a:lnTo>
                    <a:lnTo>
                      <a:pt x="2969" y="9846"/>
                    </a:lnTo>
                    <a:lnTo>
                      <a:pt x="3438" y="9692"/>
                    </a:lnTo>
                    <a:lnTo>
                      <a:pt x="3438" y="9538"/>
                    </a:lnTo>
                    <a:lnTo>
                      <a:pt x="3594" y="9692"/>
                    </a:lnTo>
                    <a:lnTo>
                      <a:pt x="3594" y="9538"/>
                    </a:lnTo>
                    <a:lnTo>
                      <a:pt x="3750" y="9538"/>
                    </a:lnTo>
                    <a:lnTo>
                      <a:pt x="3906" y="9385"/>
                    </a:lnTo>
                    <a:lnTo>
                      <a:pt x="4063" y="9385"/>
                    </a:lnTo>
                    <a:lnTo>
                      <a:pt x="4219" y="9692"/>
                    </a:lnTo>
                    <a:lnTo>
                      <a:pt x="4688" y="9385"/>
                    </a:lnTo>
                    <a:cubicBezTo>
                      <a:pt x="4636" y="9282"/>
                      <a:pt x="4583" y="9180"/>
                      <a:pt x="4531" y="9077"/>
                    </a:cubicBezTo>
                    <a:lnTo>
                      <a:pt x="4375" y="9077"/>
                    </a:lnTo>
                    <a:lnTo>
                      <a:pt x="4219" y="8769"/>
                    </a:lnTo>
                    <a:lnTo>
                      <a:pt x="4219" y="8615"/>
                    </a:lnTo>
                    <a:lnTo>
                      <a:pt x="4375" y="8308"/>
                    </a:lnTo>
                    <a:lnTo>
                      <a:pt x="4844" y="8308"/>
                    </a:lnTo>
                    <a:lnTo>
                      <a:pt x="4844" y="8154"/>
                    </a:lnTo>
                    <a:lnTo>
                      <a:pt x="4844" y="8000"/>
                    </a:lnTo>
                    <a:lnTo>
                      <a:pt x="5000" y="8000"/>
                    </a:lnTo>
                    <a:lnTo>
                      <a:pt x="5000" y="7692"/>
                    </a:lnTo>
                    <a:lnTo>
                      <a:pt x="5156" y="7692"/>
                    </a:lnTo>
                    <a:lnTo>
                      <a:pt x="5469" y="7846"/>
                    </a:lnTo>
                    <a:lnTo>
                      <a:pt x="6094" y="8000"/>
                    </a:lnTo>
                    <a:lnTo>
                      <a:pt x="6406" y="8000"/>
                    </a:lnTo>
                    <a:lnTo>
                      <a:pt x="6875" y="8769"/>
                    </a:lnTo>
                    <a:lnTo>
                      <a:pt x="7031" y="8923"/>
                    </a:lnTo>
                    <a:lnTo>
                      <a:pt x="7188" y="9077"/>
                    </a:lnTo>
                    <a:lnTo>
                      <a:pt x="7500" y="9077"/>
                    </a:lnTo>
                    <a:lnTo>
                      <a:pt x="7656" y="9231"/>
                    </a:lnTo>
                    <a:lnTo>
                      <a:pt x="7813" y="9231"/>
                    </a:lnTo>
                    <a:lnTo>
                      <a:pt x="7813" y="9385"/>
                    </a:lnTo>
                    <a:lnTo>
                      <a:pt x="8281" y="9692"/>
                    </a:lnTo>
                    <a:lnTo>
                      <a:pt x="8438" y="9385"/>
                    </a:lnTo>
                    <a:lnTo>
                      <a:pt x="8438" y="9077"/>
                    </a:lnTo>
                    <a:lnTo>
                      <a:pt x="8750" y="9077"/>
                    </a:lnTo>
                    <a:lnTo>
                      <a:pt x="8750" y="8923"/>
                    </a:lnTo>
                    <a:lnTo>
                      <a:pt x="8750" y="8769"/>
                    </a:lnTo>
                    <a:lnTo>
                      <a:pt x="9063" y="8923"/>
                    </a:lnTo>
                    <a:lnTo>
                      <a:pt x="9063" y="8769"/>
                    </a:lnTo>
                    <a:lnTo>
                      <a:pt x="9063" y="8615"/>
                    </a:lnTo>
                    <a:lnTo>
                      <a:pt x="9375" y="8615"/>
                    </a:lnTo>
                    <a:lnTo>
                      <a:pt x="9688" y="8308"/>
                    </a:lnTo>
                    <a:lnTo>
                      <a:pt x="9688" y="8154"/>
                    </a:lnTo>
                    <a:lnTo>
                      <a:pt x="9688" y="8000"/>
                    </a:lnTo>
                    <a:lnTo>
                      <a:pt x="9844" y="8000"/>
                    </a:lnTo>
                    <a:lnTo>
                      <a:pt x="10000" y="8000"/>
                    </a:lnTo>
                    <a:lnTo>
                      <a:pt x="10000" y="7692"/>
                    </a:lnTo>
                    <a:lnTo>
                      <a:pt x="9844" y="7538"/>
                    </a:lnTo>
                    <a:lnTo>
                      <a:pt x="9688" y="7385"/>
                    </a:lnTo>
                    <a:lnTo>
                      <a:pt x="9375" y="7077"/>
                    </a:lnTo>
                    <a:lnTo>
                      <a:pt x="9375" y="6923"/>
                    </a:lnTo>
                    <a:lnTo>
                      <a:pt x="9219" y="6769"/>
                    </a:lnTo>
                    <a:lnTo>
                      <a:pt x="9063" y="6615"/>
                    </a:lnTo>
                    <a:lnTo>
                      <a:pt x="8906" y="6615"/>
                    </a:lnTo>
                    <a:lnTo>
                      <a:pt x="8750" y="6462"/>
                    </a:lnTo>
                    <a:lnTo>
                      <a:pt x="8906" y="6462"/>
                    </a:lnTo>
                    <a:lnTo>
                      <a:pt x="9063" y="6308"/>
                    </a:lnTo>
                    <a:lnTo>
                      <a:pt x="9219" y="5385"/>
                    </a:lnTo>
                    <a:lnTo>
                      <a:pt x="9063" y="5385"/>
                    </a:lnTo>
                    <a:lnTo>
                      <a:pt x="8906" y="5385"/>
                    </a:lnTo>
                    <a:lnTo>
                      <a:pt x="8594" y="5231"/>
                    </a:lnTo>
                    <a:lnTo>
                      <a:pt x="8594" y="4923"/>
                    </a:lnTo>
                    <a:lnTo>
                      <a:pt x="8750" y="4615"/>
                    </a:lnTo>
                    <a:lnTo>
                      <a:pt x="8750" y="4462"/>
                    </a:lnTo>
                    <a:lnTo>
                      <a:pt x="8594" y="4308"/>
                    </a:lnTo>
                    <a:lnTo>
                      <a:pt x="8438" y="4154"/>
                    </a:lnTo>
                    <a:lnTo>
                      <a:pt x="8594" y="4000"/>
                    </a:lnTo>
                    <a:lnTo>
                      <a:pt x="8438" y="4154"/>
                    </a:lnTo>
                    <a:lnTo>
                      <a:pt x="8281" y="4154"/>
                    </a:lnTo>
                    <a:lnTo>
                      <a:pt x="7969" y="4308"/>
                    </a:lnTo>
                    <a:lnTo>
                      <a:pt x="7500" y="4308"/>
                    </a:lnTo>
                    <a:lnTo>
                      <a:pt x="7344" y="4462"/>
                    </a:lnTo>
                    <a:lnTo>
                      <a:pt x="7188" y="4615"/>
                    </a:lnTo>
                    <a:lnTo>
                      <a:pt x="7031" y="4615"/>
                    </a:lnTo>
                    <a:lnTo>
                      <a:pt x="7031" y="4769"/>
                    </a:lnTo>
                    <a:lnTo>
                      <a:pt x="7031" y="4923"/>
                    </a:lnTo>
                    <a:lnTo>
                      <a:pt x="6875" y="4923"/>
                    </a:lnTo>
                    <a:lnTo>
                      <a:pt x="6719" y="4923"/>
                    </a:lnTo>
                    <a:lnTo>
                      <a:pt x="6563" y="4923"/>
                    </a:lnTo>
                    <a:lnTo>
                      <a:pt x="6094" y="4308"/>
                    </a:lnTo>
                    <a:lnTo>
                      <a:pt x="6250" y="4154"/>
                    </a:lnTo>
                    <a:lnTo>
                      <a:pt x="6094" y="4000"/>
                    </a:lnTo>
                    <a:lnTo>
                      <a:pt x="5938" y="4000"/>
                    </a:lnTo>
                    <a:lnTo>
                      <a:pt x="5781" y="4000"/>
                    </a:lnTo>
                    <a:lnTo>
                      <a:pt x="5781" y="4308"/>
                    </a:lnTo>
                    <a:lnTo>
                      <a:pt x="5625" y="4308"/>
                    </a:lnTo>
                    <a:lnTo>
                      <a:pt x="5469" y="4000"/>
                    </a:lnTo>
                    <a:lnTo>
                      <a:pt x="5469" y="3846"/>
                    </a:lnTo>
                    <a:lnTo>
                      <a:pt x="5469" y="3692"/>
                    </a:lnTo>
                    <a:lnTo>
                      <a:pt x="5313" y="3538"/>
                    </a:lnTo>
                    <a:lnTo>
                      <a:pt x="5469" y="3385"/>
                    </a:lnTo>
                    <a:lnTo>
                      <a:pt x="5313" y="3231"/>
                    </a:lnTo>
                    <a:lnTo>
                      <a:pt x="5313" y="3077"/>
                    </a:lnTo>
                    <a:lnTo>
                      <a:pt x="5156" y="2923"/>
                    </a:lnTo>
                    <a:lnTo>
                      <a:pt x="5000" y="2923"/>
                    </a:lnTo>
                    <a:lnTo>
                      <a:pt x="4844" y="2769"/>
                    </a:lnTo>
                    <a:lnTo>
                      <a:pt x="4531" y="2769"/>
                    </a:lnTo>
                    <a:lnTo>
                      <a:pt x="4219" y="2769"/>
                    </a:lnTo>
                    <a:lnTo>
                      <a:pt x="4219" y="2615"/>
                    </a:lnTo>
                    <a:lnTo>
                      <a:pt x="4063" y="2615"/>
                    </a:lnTo>
                    <a:lnTo>
                      <a:pt x="3906" y="2462"/>
                    </a:lnTo>
                    <a:lnTo>
                      <a:pt x="4063" y="2308"/>
                    </a:lnTo>
                    <a:lnTo>
                      <a:pt x="4219" y="2154"/>
                    </a:lnTo>
                    <a:lnTo>
                      <a:pt x="4531" y="2154"/>
                    </a:lnTo>
                    <a:lnTo>
                      <a:pt x="4688" y="2154"/>
                    </a:lnTo>
                    <a:lnTo>
                      <a:pt x="4844" y="2308"/>
                    </a:lnTo>
                    <a:lnTo>
                      <a:pt x="5000" y="2308"/>
                    </a:lnTo>
                    <a:lnTo>
                      <a:pt x="4844" y="2000"/>
                    </a:lnTo>
                    <a:lnTo>
                      <a:pt x="4688" y="1846"/>
                    </a:lnTo>
                    <a:lnTo>
                      <a:pt x="4531" y="1846"/>
                    </a:lnTo>
                    <a:cubicBezTo>
                      <a:pt x="4583" y="1743"/>
                      <a:pt x="3103" y="2695"/>
                      <a:pt x="3155" y="2592"/>
                    </a:cubicBezTo>
                    <a:lnTo>
                      <a:pt x="2939" y="2806"/>
                    </a:lnTo>
                    <a:cubicBezTo>
                      <a:pt x="2986" y="2535"/>
                      <a:pt x="3032" y="2265"/>
                      <a:pt x="3079" y="1994"/>
                    </a:cubicBezTo>
                    <a:lnTo>
                      <a:pt x="2521" y="2802"/>
                    </a:lnTo>
                    <a:lnTo>
                      <a:pt x="4252" y="2190"/>
                    </a:lnTo>
                    <a:lnTo>
                      <a:pt x="4375" y="2356"/>
                    </a:lnTo>
                    <a:cubicBezTo>
                      <a:pt x="4354" y="2957"/>
                      <a:pt x="4333" y="1818"/>
                      <a:pt x="4312" y="2419"/>
                    </a:cubicBezTo>
                    <a:lnTo>
                      <a:pt x="4249" y="2356"/>
                    </a:lnTo>
                    <a:cubicBezTo>
                      <a:pt x="4295" y="2285"/>
                      <a:pt x="2948" y="2582"/>
                      <a:pt x="2994" y="2511"/>
                    </a:cubicBezTo>
                    <a:cubicBezTo>
                      <a:pt x="3097" y="2929"/>
                      <a:pt x="4268" y="1605"/>
                      <a:pt x="4371" y="2023"/>
                    </a:cubicBezTo>
                    <a:lnTo>
                      <a:pt x="3843" y="2789"/>
                    </a:lnTo>
                    <a:lnTo>
                      <a:pt x="3594" y="1231"/>
                    </a:lnTo>
                    <a:lnTo>
                      <a:pt x="3594" y="1385"/>
                    </a:lnTo>
                    <a:cubicBezTo>
                      <a:pt x="3588" y="1929"/>
                      <a:pt x="3583" y="2474"/>
                      <a:pt x="3577" y="3018"/>
                    </a:cubicBezTo>
                    <a:lnTo>
                      <a:pt x="4152" y="2589"/>
                    </a:lnTo>
                    <a:lnTo>
                      <a:pt x="3996" y="3048"/>
                    </a:lnTo>
                    <a:lnTo>
                      <a:pt x="3002" y="2298"/>
                    </a:lnTo>
                    <a:lnTo>
                      <a:pt x="3699" y="2052"/>
                    </a:lnTo>
                    <a:lnTo>
                      <a:pt x="3125" y="3427"/>
                    </a:lnTo>
                    <a:lnTo>
                      <a:pt x="3341" y="3303"/>
                    </a:lnTo>
                    <a:lnTo>
                      <a:pt x="2656" y="308"/>
                    </a:lnTo>
                    <a:lnTo>
                      <a:pt x="2656" y="462"/>
                    </a:lnTo>
                    <a:cubicBezTo>
                      <a:pt x="2733" y="1124"/>
                      <a:pt x="2811" y="1786"/>
                      <a:pt x="2888" y="2448"/>
                    </a:cubicBezTo>
                    <a:cubicBezTo>
                      <a:pt x="2759" y="1888"/>
                      <a:pt x="2629" y="1329"/>
                      <a:pt x="2500" y="769"/>
                    </a:cubicBezTo>
                    <a:lnTo>
                      <a:pt x="2344" y="769"/>
                    </a:lnTo>
                    <a:lnTo>
                      <a:pt x="3024" y="2556"/>
                    </a:lnTo>
                    <a:lnTo>
                      <a:pt x="2031" y="769"/>
                    </a:lnTo>
                    <a:lnTo>
                      <a:pt x="2948" y="2586"/>
                    </a:lnTo>
                    <a:cubicBezTo>
                      <a:pt x="2902" y="3299"/>
                      <a:pt x="2251" y="2040"/>
                      <a:pt x="2205" y="2753"/>
                    </a:cubicBezTo>
                    <a:cubicBezTo>
                      <a:pt x="2282" y="3572"/>
                      <a:pt x="2499" y="2101"/>
                      <a:pt x="2576" y="2920"/>
                    </a:cubicBezTo>
                    <a:cubicBezTo>
                      <a:pt x="2499" y="1947"/>
                      <a:pt x="2421" y="973"/>
                      <a:pt x="2344" y="0"/>
                    </a:cubicBezTo>
                    <a:lnTo>
                      <a:pt x="2031" y="0"/>
                    </a:lnTo>
                    <a:lnTo>
                      <a:pt x="1533" y="2520"/>
                    </a:lnTo>
                    <a:cubicBezTo>
                      <a:pt x="1491" y="1680"/>
                      <a:pt x="1448" y="840"/>
                      <a:pt x="140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9050" cap="rnd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7" name="SOLSONES">
                <a:extLst>
                  <a:ext uri="{FF2B5EF4-FFF2-40B4-BE49-F238E27FC236}">
                    <a16:creationId xmlns:a16="http://schemas.microsoft.com/office/drawing/2014/main" id="{5B9CFF0F-DD82-453E-8DBB-9C64368373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577182" y="3845103"/>
                <a:ext cx="412131" cy="552371"/>
              </a:xfrm>
              <a:custGeom>
                <a:avLst/>
                <a:gdLst>
                  <a:gd name="T0" fmla="*/ 165204910 w 1511"/>
                  <a:gd name="T1" fmla="*/ 42038144 h 2036"/>
                  <a:gd name="T2" fmla="*/ 87312594 w 1511"/>
                  <a:gd name="T3" fmla="*/ 65040265 h 2036"/>
                  <a:gd name="T4" fmla="*/ 61348484 w 1511"/>
                  <a:gd name="T5" fmla="*/ 66890810 h 2036"/>
                  <a:gd name="T6" fmla="*/ 58361859 w 1511"/>
                  <a:gd name="T7" fmla="*/ 89628951 h 2036"/>
                  <a:gd name="T8" fmla="*/ 38371493 w 1511"/>
                  <a:gd name="T9" fmla="*/ 102055283 h 2036"/>
                  <a:gd name="T10" fmla="*/ 53536499 w 1511"/>
                  <a:gd name="T11" fmla="*/ 153082684 h 2036"/>
                  <a:gd name="T12" fmla="*/ 55144792 w 1511"/>
                  <a:gd name="T13" fmla="*/ 196971871 h 2036"/>
                  <a:gd name="T14" fmla="*/ 47562290 w 1511"/>
                  <a:gd name="T15" fmla="*/ 249849784 h 2036"/>
                  <a:gd name="T16" fmla="*/ 13786198 w 1511"/>
                  <a:gd name="T17" fmla="*/ 249849784 h 2036"/>
                  <a:gd name="T18" fmla="*/ 6203694 w 1511"/>
                  <a:gd name="T19" fmla="*/ 274438517 h 2036"/>
                  <a:gd name="T20" fmla="*/ 15624453 w 1511"/>
                  <a:gd name="T21" fmla="*/ 299026672 h 2036"/>
                  <a:gd name="T22" fmla="*/ 21598187 w 1511"/>
                  <a:gd name="T23" fmla="*/ 348203496 h 2036"/>
                  <a:gd name="T24" fmla="*/ 35384868 w 1511"/>
                  <a:gd name="T25" fmla="*/ 360630343 h 2036"/>
                  <a:gd name="T26" fmla="*/ 64335604 w 1511"/>
                  <a:gd name="T27" fmla="*/ 332604581 h 2036"/>
                  <a:gd name="T28" fmla="*/ 107072998 w 1511"/>
                  <a:gd name="T29" fmla="*/ 357193251 h 2036"/>
                  <a:gd name="T30" fmla="*/ 148431611 w 1511"/>
                  <a:gd name="T31" fmla="*/ 355342192 h 2036"/>
                  <a:gd name="T32" fmla="*/ 163596616 w 1511"/>
                  <a:gd name="T33" fmla="*/ 413508256 h 2036"/>
                  <a:gd name="T34" fmla="*/ 168192014 w 1511"/>
                  <a:gd name="T35" fmla="*/ 453960350 h 2036"/>
                  <a:gd name="T36" fmla="*/ 136253710 w 1511"/>
                  <a:gd name="T37" fmla="*/ 501286115 h 2036"/>
                  <a:gd name="T38" fmla="*/ 140849108 w 1511"/>
                  <a:gd name="T39" fmla="*/ 512126414 h 2036"/>
                  <a:gd name="T40" fmla="*/ 146823317 w 1511"/>
                  <a:gd name="T41" fmla="*/ 492561386 h 2036"/>
                  <a:gd name="T42" fmla="*/ 178991104 w 1511"/>
                  <a:gd name="T43" fmla="*/ 524023726 h 2036"/>
                  <a:gd name="T44" fmla="*/ 192777298 w 1511"/>
                  <a:gd name="T45" fmla="*/ 533013480 h 2036"/>
                  <a:gd name="T46" fmla="*/ 215754289 w 1511"/>
                  <a:gd name="T47" fmla="*/ 504723208 h 2036"/>
                  <a:gd name="T48" fmla="*/ 233906399 w 1511"/>
                  <a:gd name="T49" fmla="*/ 487273749 h 2036"/>
                  <a:gd name="T50" fmla="*/ 247692593 w 1511"/>
                  <a:gd name="T51" fmla="*/ 446821654 h 2036"/>
                  <a:gd name="T52" fmla="*/ 257112932 w 1511"/>
                  <a:gd name="T53" fmla="*/ 404519016 h 2036"/>
                  <a:gd name="T54" fmla="*/ 223336792 w 1511"/>
                  <a:gd name="T55" fmla="*/ 395794286 h 2036"/>
                  <a:gd name="T56" fmla="*/ 237122986 w 1511"/>
                  <a:gd name="T57" fmla="*/ 360630343 h 2036"/>
                  <a:gd name="T58" fmla="*/ 270899605 w 1511"/>
                  <a:gd name="T59" fmla="*/ 332604581 h 2036"/>
                  <a:gd name="T60" fmla="*/ 272277937 w 1511"/>
                  <a:gd name="T61" fmla="*/ 304314823 h 2036"/>
                  <a:gd name="T62" fmla="*/ 283077027 w 1511"/>
                  <a:gd name="T63" fmla="*/ 272851969 h 2036"/>
                  <a:gd name="T64" fmla="*/ 301229137 w 1511"/>
                  <a:gd name="T65" fmla="*/ 286864850 h 2036"/>
                  <a:gd name="T66" fmla="*/ 327422715 w 1511"/>
                  <a:gd name="T67" fmla="*/ 253551387 h 2036"/>
                  <a:gd name="T68" fmla="*/ 309041122 w 1511"/>
                  <a:gd name="T69" fmla="*/ 242711602 h 2036"/>
                  <a:gd name="T70" fmla="*/ 305824535 w 1511"/>
                  <a:gd name="T71" fmla="*/ 256988479 h 2036"/>
                  <a:gd name="T72" fmla="*/ 281468734 w 1511"/>
                  <a:gd name="T73" fmla="*/ 247999239 h 2036"/>
                  <a:gd name="T74" fmla="*/ 278252147 w 1511"/>
                  <a:gd name="T75" fmla="*/ 233986358 h 2036"/>
                  <a:gd name="T76" fmla="*/ 286064132 w 1511"/>
                  <a:gd name="T77" fmla="*/ 241125054 h 2036"/>
                  <a:gd name="T78" fmla="*/ 307432829 w 1511"/>
                  <a:gd name="T79" fmla="*/ 216272389 h 2036"/>
                  <a:gd name="T80" fmla="*/ 309041122 w 1511"/>
                  <a:gd name="T81" fmla="*/ 193534778 h 2036"/>
                  <a:gd name="T82" fmla="*/ 296863221 w 1511"/>
                  <a:gd name="T83" fmla="*/ 186396083 h 2036"/>
                  <a:gd name="T84" fmla="*/ 324436089 w 1511"/>
                  <a:gd name="T85" fmla="*/ 149645591 h 2036"/>
                  <a:gd name="T86" fmla="*/ 324436089 w 1511"/>
                  <a:gd name="T87" fmla="*/ 119504742 h 2036"/>
                  <a:gd name="T88" fmla="*/ 328801526 w 1511"/>
                  <a:gd name="T89" fmla="*/ 66890810 h 2036"/>
                  <a:gd name="T90" fmla="*/ 344196014 w 1511"/>
                  <a:gd name="T91" fmla="*/ 33577917 h 2036"/>
                  <a:gd name="T92" fmla="*/ 321219023 w 1511"/>
                  <a:gd name="T93" fmla="*/ 51027384 h 2036"/>
                  <a:gd name="T94" fmla="*/ 304445724 w 1511"/>
                  <a:gd name="T95" fmla="*/ 42038144 h 2036"/>
                  <a:gd name="T96" fmla="*/ 290659530 w 1511"/>
                  <a:gd name="T97" fmla="*/ 52878443 h 2036"/>
                  <a:gd name="T98" fmla="*/ 275265042 w 1511"/>
                  <a:gd name="T99" fmla="*/ 15863429 h 2036"/>
                  <a:gd name="T100" fmla="*/ 226553379 w 1511"/>
                  <a:gd name="T101" fmla="*/ 5287639 h 2036"/>
                  <a:gd name="T102" fmla="*/ 310649416 w 1511"/>
                  <a:gd name="T103" fmla="*/ 125057404 h 2036"/>
                  <a:gd name="T104" fmla="*/ 26194064 w 1511"/>
                  <a:gd name="T105" fmla="*/ 253551387 h 2036"/>
                  <a:gd name="T106" fmla="*/ 19989893 w 1511"/>
                  <a:gd name="T107" fmla="*/ 255137935 h 2036"/>
                  <a:gd name="T108" fmla="*/ 327422715 w 1511"/>
                  <a:gd name="T109" fmla="*/ 387069042 h 20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11"/>
                  <a:gd name="T166" fmla="*/ 0 h 2036"/>
                  <a:gd name="T167" fmla="*/ 1511 w 1511"/>
                  <a:gd name="T168" fmla="*/ 2036 h 20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11" h="2036">
                    <a:moveTo>
                      <a:pt x="873" y="0"/>
                    </a:moveTo>
                    <a:lnTo>
                      <a:pt x="813" y="20"/>
                    </a:lnTo>
                    <a:lnTo>
                      <a:pt x="813" y="73"/>
                    </a:lnTo>
                    <a:lnTo>
                      <a:pt x="792" y="86"/>
                    </a:lnTo>
                    <a:lnTo>
                      <a:pt x="785" y="107"/>
                    </a:lnTo>
                    <a:lnTo>
                      <a:pt x="719" y="159"/>
                    </a:lnTo>
                    <a:lnTo>
                      <a:pt x="639" y="219"/>
                    </a:lnTo>
                    <a:lnTo>
                      <a:pt x="546" y="273"/>
                    </a:lnTo>
                    <a:lnTo>
                      <a:pt x="500" y="240"/>
                    </a:lnTo>
                    <a:lnTo>
                      <a:pt x="493" y="213"/>
                    </a:lnTo>
                    <a:lnTo>
                      <a:pt x="447" y="213"/>
                    </a:lnTo>
                    <a:lnTo>
                      <a:pt x="380" y="246"/>
                    </a:lnTo>
                    <a:lnTo>
                      <a:pt x="347" y="246"/>
                    </a:lnTo>
                    <a:lnTo>
                      <a:pt x="320" y="233"/>
                    </a:lnTo>
                    <a:lnTo>
                      <a:pt x="280" y="253"/>
                    </a:lnTo>
                    <a:lnTo>
                      <a:pt x="274" y="253"/>
                    </a:lnTo>
                    <a:lnTo>
                      <a:pt x="274" y="259"/>
                    </a:lnTo>
                    <a:lnTo>
                      <a:pt x="267" y="253"/>
                    </a:lnTo>
                    <a:lnTo>
                      <a:pt x="254" y="259"/>
                    </a:lnTo>
                    <a:lnTo>
                      <a:pt x="247" y="259"/>
                    </a:lnTo>
                    <a:lnTo>
                      <a:pt x="247" y="279"/>
                    </a:lnTo>
                    <a:lnTo>
                      <a:pt x="254" y="286"/>
                    </a:lnTo>
                    <a:lnTo>
                      <a:pt x="274" y="300"/>
                    </a:lnTo>
                    <a:lnTo>
                      <a:pt x="254" y="339"/>
                    </a:lnTo>
                    <a:lnTo>
                      <a:pt x="240" y="346"/>
                    </a:lnTo>
                    <a:lnTo>
                      <a:pt x="220" y="346"/>
                    </a:lnTo>
                    <a:lnTo>
                      <a:pt x="214" y="366"/>
                    </a:lnTo>
                    <a:lnTo>
                      <a:pt x="194" y="373"/>
                    </a:lnTo>
                    <a:lnTo>
                      <a:pt x="187" y="379"/>
                    </a:lnTo>
                    <a:lnTo>
                      <a:pt x="167" y="386"/>
                    </a:lnTo>
                    <a:lnTo>
                      <a:pt x="141" y="413"/>
                    </a:lnTo>
                    <a:lnTo>
                      <a:pt x="127" y="499"/>
                    </a:lnTo>
                    <a:lnTo>
                      <a:pt x="160" y="572"/>
                    </a:lnTo>
                    <a:lnTo>
                      <a:pt x="207" y="593"/>
                    </a:lnTo>
                    <a:lnTo>
                      <a:pt x="220" y="593"/>
                    </a:lnTo>
                    <a:lnTo>
                      <a:pt x="233" y="579"/>
                    </a:lnTo>
                    <a:lnTo>
                      <a:pt x="247" y="585"/>
                    </a:lnTo>
                    <a:lnTo>
                      <a:pt x="247" y="599"/>
                    </a:lnTo>
                    <a:lnTo>
                      <a:pt x="247" y="685"/>
                    </a:lnTo>
                    <a:lnTo>
                      <a:pt x="240" y="719"/>
                    </a:lnTo>
                    <a:lnTo>
                      <a:pt x="254" y="726"/>
                    </a:lnTo>
                    <a:lnTo>
                      <a:pt x="240" y="745"/>
                    </a:lnTo>
                    <a:lnTo>
                      <a:pt x="247" y="785"/>
                    </a:lnTo>
                    <a:lnTo>
                      <a:pt x="240" y="785"/>
                    </a:lnTo>
                    <a:lnTo>
                      <a:pt x="233" y="825"/>
                    </a:lnTo>
                    <a:lnTo>
                      <a:pt x="247" y="865"/>
                    </a:lnTo>
                    <a:lnTo>
                      <a:pt x="260" y="905"/>
                    </a:lnTo>
                    <a:lnTo>
                      <a:pt x="207" y="945"/>
                    </a:lnTo>
                    <a:lnTo>
                      <a:pt x="194" y="945"/>
                    </a:lnTo>
                    <a:lnTo>
                      <a:pt x="160" y="959"/>
                    </a:lnTo>
                    <a:lnTo>
                      <a:pt x="127" y="959"/>
                    </a:lnTo>
                    <a:lnTo>
                      <a:pt x="114" y="951"/>
                    </a:lnTo>
                    <a:lnTo>
                      <a:pt x="74" y="945"/>
                    </a:lnTo>
                    <a:lnTo>
                      <a:pt x="60" y="945"/>
                    </a:lnTo>
                    <a:lnTo>
                      <a:pt x="60" y="951"/>
                    </a:lnTo>
                    <a:lnTo>
                      <a:pt x="74" y="965"/>
                    </a:lnTo>
                    <a:lnTo>
                      <a:pt x="47" y="991"/>
                    </a:lnTo>
                    <a:lnTo>
                      <a:pt x="34" y="1032"/>
                    </a:lnTo>
                    <a:lnTo>
                      <a:pt x="21" y="1032"/>
                    </a:lnTo>
                    <a:lnTo>
                      <a:pt x="27" y="1038"/>
                    </a:lnTo>
                    <a:lnTo>
                      <a:pt x="21" y="1058"/>
                    </a:lnTo>
                    <a:lnTo>
                      <a:pt x="14" y="1064"/>
                    </a:lnTo>
                    <a:lnTo>
                      <a:pt x="0" y="1085"/>
                    </a:lnTo>
                    <a:lnTo>
                      <a:pt x="14" y="1105"/>
                    </a:lnTo>
                    <a:lnTo>
                      <a:pt x="14" y="1118"/>
                    </a:lnTo>
                    <a:lnTo>
                      <a:pt x="68" y="1131"/>
                    </a:lnTo>
                    <a:lnTo>
                      <a:pt x="81" y="1158"/>
                    </a:lnTo>
                    <a:lnTo>
                      <a:pt x="68" y="1205"/>
                    </a:lnTo>
                    <a:lnTo>
                      <a:pt x="21" y="1271"/>
                    </a:lnTo>
                    <a:lnTo>
                      <a:pt x="68" y="1258"/>
                    </a:lnTo>
                    <a:lnTo>
                      <a:pt x="74" y="1284"/>
                    </a:lnTo>
                    <a:lnTo>
                      <a:pt x="94" y="1317"/>
                    </a:lnTo>
                    <a:lnTo>
                      <a:pt x="94" y="1357"/>
                    </a:lnTo>
                    <a:lnTo>
                      <a:pt x="94" y="1391"/>
                    </a:lnTo>
                    <a:lnTo>
                      <a:pt x="107" y="1411"/>
                    </a:lnTo>
                    <a:lnTo>
                      <a:pt x="114" y="1404"/>
                    </a:lnTo>
                    <a:lnTo>
                      <a:pt x="141" y="1384"/>
                    </a:lnTo>
                    <a:lnTo>
                      <a:pt x="154" y="1364"/>
                    </a:lnTo>
                    <a:lnTo>
                      <a:pt x="154" y="1351"/>
                    </a:lnTo>
                    <a:lnTo>
                      <a:pt x="173" y="1331"/>
                    </a:lnTo>
                    <a:lnTo>
                      <a:pt x="201" y="1344"/>
                    </a:lnTo>
                    <a:lnTo>
                      <a:pt x="220" y="1278"/>
                    </a:lnTo>
                    <a:lnTo>
                      <a:pt x="260" y="1258"/>
                    </a:lnTo>
                    <a:lnTo>
                      <a:pt x="280" y="1258"/>
                    </a:lnTo>
                    <a:lnTo>
                      <a:pt x="293" y="1251"/>
                    </a:lnTo>
                    <a:lnTo>
                      <a:pt x="314" y="1244"/>
                    </a:lnTo>
                    <a:lnTo>
                      <a:pt x="366" y="1304"/>
                    </a:lnTo>
                    <a:lnTo>
                      <a:pt x="374" y="1304"/>
                    </a:lnTo>
                    <a:lnTo>
                      <a:pt x="393" y="1297"/>
                    </a:lnTo>
                    <a:lnTo>
                      <a:pt x="466" y="1351"/>
                    </a:lnTo>
                    <a:lnTo>
                      <a:pt x="453" y="1391"/>
                    </a:lnTo>
                    <a:lnTo>
                      <a:pt x="500" y="1377"/>
                    </a:lnTo>
                    <a:lnTo>
                      <a:pt x="520" y="1417"/>
                    </a:lnTo>
                    <a:lnTo>
                      <a:pt x="580" y="1437"/>
                    </a:lnTo>
                    <a:lnTo>
                      <a:pt x="620" y="1370"/>
                    </a:lnTo>
                    <a:lnTo>
                      <a:pt x="646" y="1344"/>
                    </a:lnTo>
                    <a:lnTo>
                      <a:pt x="699" y="1364"/>
                    </a:lnTo>
                    <a:lnTo>
                      <a:pt x="706" y="1411"/>
                    </a:lnTo>
                    <a:lnTo>
                      <a:pt x="706" y="1444"/>
                    </a:lnTo>
                    <a:lnTo>
                      <a:pt x="706" y="1497"/>
                    </a:lnTo>
                    <a:lnTo>
                      <a:pt x="699" y="1511"/>
                    </a:lnTo>
                    <a:lnTo>
                      <a:pt x="712" y="1564"/>
                    </a:lnTo>
                    <a:lnTo>
                      <a:pt x="686" y="1610"/>
                    </a:lnTo>
                    <a:lnTo>
                      <a:pt x="659" y="1644"/>
                    </a:lnTo>
                    <a:lnTo>
                      <a:pt x="613" y="1670"/>
                    </a:lnTo>
                    <a:lnTo>
                      <a:pt x="666" y="1710"/>
                    </a:lnTo>
                    <a:lnTo>
                      <a:pt x="680" y="1736"/>
                    </a:lnTo>
                    <a:lnTo>
                      <a:pt x="732" y="1717"/>
                    </a:lnTo>
                    <a:lnTo>
                      <a:pt x="732" y="1723"/>
                    </a:lnTo>
                    <a:lnTo>
                      <a:pt x="666" y="1763"/>
                    </a:lnTo>
                    <a:lnTo>
                      <a:pt x="613" y="1803"/>
                    </a:lnTo>
                    <a:lnTo>
                      <a:pt x="599" y="1817"/>
                    </a:lnTo>
                    <a:lnTo>
                      <a:pt x="593" y="1870"/>
                    </a:lnTo>
                    <a:lnTo>
                      <a:pt x="593" y="1896"/>
                    </a:lnTo>
                    <a:lnTo>
                      <a:pt x="586" y="1916"/>
                    </a:lnTo>
                    <a:lnTo>
                      <a:pt x="560" y="1930"/>
                    </a:lnTo>
                    <a:lnTo>
                      <a:pt x="580" y="1950"/>
                    </a:lnTo>
                    <a:lnTo>
                      <a:pt x="593" y="1950"/>
                    </a:lnTo>
                    <a:lnTo>
                      <a:pt x="599" y="1943"/>
                    </a:lnTo>
                    <a:lnTo>
                      <a:pt x="613" y="1937"/>
                    </a:lnTo>
                    <a:lnTo>
                      <a:pt x="633" y="1950"/>
                    </a:lnTo>
                    <a:lnTo>
                      <a:pt x="633" y="1937"/>
                    </a:lnTo>
                    <a:lnTo>
                      <a:pt x="646" y="1923"/>
                    </a:lnTo>
                    <a:lnTo>
                      <a:pt x="639" y="1883"/>
                    </a:lnTo>
                    <a:lnTo>
                      <a:pt x="646" y="1870"/>
                    </a:lnTo>
                    <a:lnTo>
                      <a:pt x="639" y="1863"/>
                    </a:lnTo>
                    <a:lnTo>
                      <a:pt x="706" y="1877"/>
                    </a:lnTo>
                    <a:lnTo>
                      <a:pt x="726" y="1937"/>
                    </a:lnTo>
                    <a:lnTo>
                      <a:pt x="726" y="1950"/>
                    </a:lnTo>
                    <a:lnTo>
                      <a:pt x="753" y="1950"/>
                    </a:lnTo>
                    <a:lnTo>
                      <a:pt x="766" y="1969"/>
                    </a:lnTo>
                    <a:lnTo>
                      <a:pt x="779" y="1982"/>
                    </a:lnTo>
                    <a:lnTo>
                      <a:pt x="800" y="1990"/>
                    </a:lnTo>
                    <a:lnTo>
                      <a:pt x="785" y="2016"/>
                    </a:lnTo>
                    <a:lnTo>
                      <a:pt x="792" y="2036"/>
                    </a:lnTo>
                    <a:lnTo>
                      <a:pt x="806" y="2036"/>
                    </a:lnTo>
                    <a:lnTo>
                      <a:pt x="800" y="2016"/>
                    </a:lnTo>
                    <a:lnTo>
                      <a:pt x="839" y="2016"/>
                    </a:lnTo>
                    <a:lnTo>
                      <a:pt x="859" y="1956"/>
                    </a:lnTo>
                    <a:lnTo>
                      <a:pt x="892" y="1950"/>
                    </a:lnTo>
                    <a:lnTo>
                      <a:pt x="892" y="1923"/>
                    </a:lnTo>
                    <a:lnTo>
                      <a:pt x="905" y="1930"/>
                    </a:lnTo>
                    <a:lnTo>
                      <a:pt x="932" y="1916"/>
                    </a:lnTo>
                    <a:lnTo>
                      <a:pt x="939" y="1909"/>
                    </a:lnTo>
                    <a:lnTo>
                      <a:pt x="965" y="1937"/>
                    </a:lnTo>
                    <a:lnTo>
                      <a:pt x="1005" y="1930"/>
                    </a:lnTo>
                    <a:lnTo>
                      <a:pt x="999" y="1916"/>
                    </a:lnTo>
                    <a:lnTo>
                      <a:pt x="1025" y="1877"/>
                    </a:lnTo>
                    <a:lnTo>
                      <a:pt x="1012" y="1849"/>
                    </a:lnTo>
                    <a:lnTo>
                      <a:pt x="1018" y="1843"/>
                    </a:lnTo>
                    <a:lnTo>
                      <a:pt x="1005" y="1843"/>
                    </a:lnTo>
                    <a:lnTo>
                      <a:pt x="1005" y="1830"/>
                    </a:lnTo>
                    <a:lnTo>
                      <a:pt x="992" y="1810"/>
                    </a:lnTo>
                    <a:lnTo>
                      <a:pt x="1005" y="1776"/>
                    </a:lnTo>
                    <a:lnTo>
                      <a:pt x="1065" y="1743"/>
                    </a:lnTo>
                    <a:lnTo>
                      <a:pt x="1078" y="1690"/>
                    </a:lnTo>
                    <a:lnTo>
                      <a:pt x="1065" y="1663"/>
                    </a:lnTo>
                    <a:lnTo>
                      <a:pt x="1112" y="1650"/>
                    </a:lnTo>
                    <a:lnTo>
                      <a:pt x="1132" y="1624"/>
                    </a:lnTo>
                    <a:lnTo>
                      <a:pt x="1119" y="1610"/>
                    </a:lnTo>
                    <a:lnTo>
                      <a:pt x="1132" y="1571"/>
                    </a:lnTo>
                    <a:lnTo>
                      <a:pt x="1119" y="1530"/>
                    </a:lnTo>
                    <a:lnTo>
                      <a:pt x="1119" y="1524"/>
                    </a:lnTo>
                    <a:lnTo>
                      <a:pt x="1091" y="1470"/>
                    </a:lnTo>
                    <a:lnTo>
                      <a:pt x="1052" y="1457"/>
                    </a:lnTo>
                    <a:lnTo>
                      <a:pt x="1032" y="1451"/>
                    </a:lnTo>
                    <a:lnTo>
                      <a:pt x="992" y="1484"/>
                    </a:lnTo>
                    <a:lnTo>
                      <a:pt x="972" y="1497"/>
                    </a:lnTo>
                    <a:lnTo>
                      <a:pt x="926" y="1464"/>
                    </a:lnTo>
                    <a:lnTo>
                      <a:pt x="952" y="1424"/>
                    </a:lnTo>
                    <a:lnTo>
                      <a:pt x="979" y="1411"/>
                    </a:lnTo>
                    <a:lnTo>
                      <a:pt x="979" y="1430"/>
                    </a:lnTo>
                    <a:lnTo>
                      <a:pt x="986" y="1430"/>
                    </a:lnTo>
                    <a:lnTo>
                      <a:pt x="1032" y="1364"/>
                    </a:lnTo>
                    <a:lnTo>
                      <a:pt x="1046" y="1370"/>
                    </a:lnTo>
                    <a:lnTo>
                      <a:pt x="1085" y="1357"/>
                    </a:lnTo>
                    <a:lnTo>
                      <a:pt x="1106" y="1325"/>
                    </a:lnTo>
                    <a:lnTo>
                      <a:pt x="1138" y="1291"/>
                    </a:lnTo>
                    <a:lnTo>
                      <a:pt x="1165" y="1258"/>
                    </a:lnTo>
                    <a:lnTo>
                      <a:pt x="1179" y="1258"/>
                    </a:lnTo>
                    <a:lnTo>
                      <a:pt x="1198" y="1265"/>
                    </a:lnTo>
                    <a:lnTo>
                      <a:pt x="1211" y="1258"/>
                    </a:lnTo>
                    <a:lnTo>
                      <a:pt x="1179" y="1198"/>
                    </a:lnTo>
                    <a:lnTo>
                      <a:pt x="1198" y="1184"/>
                    </a:lnTo>
                    <a:lnTo>
                      <a:pt x="1198" y="1164"/>
                    </a:lnTo>
                    <a:lnTo>
                      <a:pt x="1185" y="1151"/>
                    </a:lnTo>
                    <a:lnTo>
                      <a:pt x="1198" y="1131"/>
                    </a:lnTo>
                    <a:lnTo>
                      <a:pt x="1198" y="1124"/>
                    </a:lnTo>
                    <a:lnTo>
                      <a:pt x="1192" y="1091"/>
                    </a:lnTo>
                    <a:lnTo>
                      <a:pt x="1211" y="1032"/>
                    </a:lnTo>
                    <a:lnTo>
                      <a:pt x="1218" y="1025"/>
                    </a:lnTo>
                    <a:lnTo>
                      <a:pt x="1232" y="1032"/>
                    </a:lnTo>
                    <a:lnTo>
                      <a:pt x="1238" y="1018"/>
                    </a:lnTo>
                    <a:lnTo>
                      <a:pt x="1258" y="1004"/>
                    </a:lnTo>
                    <a:lnTo>
                      <a:pt x="1292" y="1018"/>
                    </a:lnTo>
                    <a:lnTo>
                      <a:pt x="1265" y="1064"/>
                    </a:lnTo>
                    <a:lnTo>
                      <a:pt x="1278" y="1078"/>
                    </a:lnTo>
                    <a:lnTo>
                      <a:pt x="1311" y="1085"/>
                    </a:lnTo>
                    <a:lnTo>
                      <a:pt x="1352" y="1064"/>
                    </a:lnTo>
                    <a:lnTo>
                      <a:pt x="1352" y="1058"/>
                    </a:lnTo>
                    <a:lnTo>
                      <a:pt x="1391" y="1038"/>
                    </a:lnTo>
                    <a:lnTo>
                      <a:pt x="1438" y="1004"/>
                    </a:lnTo>
                    <a:lnTo>
                      <a:pt x="1425" y="978"/>
                    </a:lnTo>
                    <a:lnTo>
                      <a:pt x="1425" y="959"/>
                    </a:lnTo>
                    <a:lnTo>
                      <a:pt x="1431" y="938"/>
                    </a:lnTo>
                    <a:lnTo>
                      <a:pt x="1398" y="925"/>
                    </a:lnTo>
                    <a:lnTo>
                      <a:pt x="1398" y="912"/>
                    </a:lnTo>
                    <a:lnTo>
                      <a:pt x="1371" y="878"/>
                    </a:lnTo>
                    <a:lnTo>
                      <a:pt x="1358" y="878"/>
                    </a:lnTo>
                    <a:lnTo>
                      <a:pt x="1345" y="918"/>
                    </a:lnTo>
                    <a:lnTo>
                      <a:pt x="1378" y="972"/>
                    </a:lnTo>
                    <a:lnTo>
                      <a:pt x="1365" y="978"/>
                    </a:lnTo>
                    <a:lnTo>
                      <a:pt x="1358" y="1011"/>
                    </a:lnTo>
                    <a:lnTo>
                      <a:pt x="1352" y="1004"/>
                    </a:lnTo>
                    <a:lnTo>
                      <a:pt x="1345" y="985"/>
                    </a:lnTo>
                    <a:lnTo>
                      <a:pt x="1331" y="972"/>
                    </a:lnTo>
                    <a:lnTo>
                      <a:pt x="1305" y="965"/>
                    </a:lnTo>
                    <a:lnTo>
                      <a:pt x="1271" y="972"/>
                    </a:lnTo>
                    <a:lnTo>
                      <a:pt x="1252" y="978"/>
                    </a:lnTo>
                    <a:lnTo>
                      <a:pt x="1252" y="938"/>
                    </a:lnTo>
                    <a:lnTo>
                      <a:pt x="1232" y="925"/>
                    </a:lnTo>
                    <a:lnTo>
                      <a:pt x="1225" y="938"/>
                    </a:lnTo>
                    <a:lnTo>
                      <a:pt x="1232" y="945"/>
                    </a:lnTo>
                    <a:lnTo>
                      <a:pt x="1211" y="972"/>
                    </a:lnTo>
                    <a:lnTo>
                      <a:pt x="1211" y="951"/>
                    </a:lnTo>
                    <a:lnTo>
                      <a:pt x="1198" y="938"/>
                    </a:lnTo>
                    <a:lnTo>
                      <a:pt x="1211" y="918"/>
                    </a:lnTo>
                    <a:lnTo>
                      <a:pt x="1211" y="885"/>
                    </a:lnTo>
                    <a:lnTo>
                      <a:pt x="1225" y="852"/>
                    </a:lnTo>
                    <a:lnTo>
                      <a:pt x="1238" y="839"/>
                    </a:lnTo>
                    <a:lnTo>
                      <a:pt x="1258" y="839"/>
                    </a:lnTo>
                    <a:lnTo>
                      <a:pt x="1252" y="878"/>
                    </a:lnTo>
                    <a:lnTo>
                      <a:pt x="1258" y="892"/>
                    </a:lnTo>
                    <a:lnTo>
                      <a:pt x="1245" y="912"/>
                    </a:lnTo>
                    <a:lnTo>
                      <a:pt x="1258" y="925"/>
                    </a:lnTo>
                    <a:lnTo>
                      <a:pt x="1278" y="905"/>
                    </a:lnTo>
                    <a:lnTo>
                      <a:pt x="1271" y="878"/>
                    </a:lnTo>
                    <a:lnTo>
                      <a:pt x="1292" y="852"/>
                    </a:lnTo>
                    <a:lnTo>
                      <a:pt x="1311" y="839"/>
                    </a:lnTo>
                    <a:lnTo>
                      <a:pt x="1338" y="818"/>
                    </a:lnTo>
                    <a:lnTo>
                      <a:pt x="1365" y="818"/>
                    </a:lnTo>
                    <a:lnTo>
                      <a:pt x="1371" y="805"/>
                    </a:lnTo>
                    <a:lnTo>
                      <a:pt x="1358" y="785"/>
                    </a:lnTo>
                    <a:lnTo>
                      <a:pt x="1365" y="772"/>
                    </a:lnTo>
                    <a:lnTo>
                      <a:pt x="1358" y="745"/>
                    </a:lnTo>
                    <a:lnTo>
                      <a:pt x="1345" y="732"/>
                    </a:lnTo>
                    <a:lnTo>
                      <a:pt x="1325" y="719"/>
                    </a:lnTo>
                    <a:lnTo>
                      <a:pt x="1311" y="745"/>
                    </a:lnTo>
                    <a:lnTo>
                      <a:pt x="1305" y="765"/>
                    </a:lnTo>
                    <a:lnTo>
                      <a:pt x="1285" y="752"/>
                    </a:lnTo>
                    <a:lnTo>
                      <a:pt x="1285" y="732"/>
                    </a:lnTo>
                    <a:lnTo>
                      <a:pt x="1292" y="705"/>
                    </a:lnTo>
                    <a:lnTo>
                      <a:pt x="1298" y="672"/>
                    </a:lnTo>
                    <a:lnTo>
                      <a:pt x="1345" y="606"/>
                    </a:lnTo>
                    <a:lnTo>
                      <a:pt x="1345" y="593"/>
                    </a:lnTo>
                    <a:lnTo>
                      <a:pt x="1345" y="572"/>
                    </a:lnTo>
                    <a:lnTo>
                      <a:pt x="1352" y="546"/>
                    </a:lnTo>
                    <a:lnTo>
                      <a:pt x="1412" y="566"/>
                    </a:lnTo>
                    <a:lnTo>
                      <a:pt x="1438" y="552"/>
                    </a:lnTo>
                    <a:lnTo>
                      <a:pt x="1457" y="533"/>
                    </a:lnTo>
                    <a:lnTo>
                      <a:pt x="1457" y="493"/>
                    </a:lnTo>
                    <a:lnTo>
                      <a:pt x="1418" y="486"/>
                    </a:lnTo>
                    <a:lnTo>
                      <a:pt x="1398" y="466"/>
                    </a:lnTo>
                    <a:lnTo>
                      <a:pt x="1412" y="452"/>
                    </a:lnTo>
                    <a:lnTo>
                      <a:pt x="1418" y="420"/>
                    </a:lnTo>
                    <a:lnTo>
                      <a:pt x="1425" y="406"/>
                    </a:lnTo>
                    <a:lnTo>
                      <a:pt x="1412" y="392"/>
                    </a:lnTo>
                    <a:lnTo>
                      <a:pt x="1378" y="366"/>
                    </a:lnTo>
                    <a:lnTo>
                      <a:pt x="1378" y="346"/>
                    </a:lnTo>
                    <a:lnTo>
                      <a:pt x="1431" y="253"/>
                    </a:lnTo>
                    <a:lnTo>
                      <a:pt x="1457" y="266"/>
                    </a:lnTo>
                    <a:lnTo>
                      <a:pt x="1498" y="227"/>
                    </a:lnTo>
                    <a:lnTo>
                      <a:pt x="1511" y="206"/>
                    </a:lnTo>
                    <a:lnTo>
                      <a:pt x="1504" y="173"/>
                    </a:lnTo>
                    <a:lnTo>
                      <a:pt x="1511" y="146"/>
                    </a:lnTo>
                    <a:lnTo>
                      <a:pt x="1498" y="127"/>
                    </a:lnTo>
                    <a:lnTo>
                      <a:pt x="1491" y="120"/>
                    </a:lnTo>
                    <a:lnTo>
                      <a:pt x="1471" y="159"/>
                    </a:lnTo>
                    <a:lnTo>
                      <a:pt x="1478" y="187"/>
                    </a:lnTo>
                    <a:lnTo>
                      <a:pt x="1438" y="200"/>
                    </a:lnTo>
                    <a:lnTo>
                      <a:pt x="1412" y="219"/>
                    </a:lnTo>
                    <a:lnTo>
                      <a:pt x="1398" y="193"/>
                    </a:lnTo>
                    <a:lnTo>
                      <a:pt x="1378" y="180"/>
                    </a:lnTo>
                    <a:lnTo>
                      <a:pt x="1345" y="159"/>
                    </a:lnTo>
                    <a:lnTo>
                      <a:pt x="1331" y="159"/>
                    </a:lnTo>
                    <a:lnTo>
                      <a:pt x="1338" y="180"/>
                    </a:lnTo>
                    <a:lnTo>
                      <a:pt x="1331" y="193"/>
                    </a:lnTo>
                    <a:lnTo>
                      <a:pt x="1325" y="159"/>
                    </a:lnTo>
                    <a:lnTo>
                      <a:pt x="1311" y="187"/>
                    </a:lnTo>
                    <a:lnTo>
                      <a:pt x="1298" y="167"/>
                    </a:lnTo>
                    <a:lnTo>
                      <a:pt x="1285" y="173"/>
                    </a:lnTo>
                    <a:lnTo>
                      <a:pt x="1285" y="206"/>
                    </a:lnTo>
                    <a:lnTo>
                      <a:pt x="1271" y="206"/>
                    </a:lnTo>
                    <a:lnTo>
                      <a:pt x="1265" y="200"/>
                    </a:lnTo>
                    <a:lnTo>
                      <a:pt x="1252" y="200"/>
                    </a:lnTo>
                    <a:lnTo>
                      <a:pt x="1225" y="180"/>
                    </a:lnTo>
                    <a:lnTo>
                      <a:pt x="1238" y="173"/>
                    </a:lnTo>
                    <a:lnTo>
                      <a:pt x="1225" y="146"/>
                    </a:lnTo>
                    <a:lnTo>
                      <a:pt x="1192" y="80"/>
                    </a:lnTo>
                    <a:lnTo>
                      <a:pt x="1198" y="60"/>
                    </a:lnTo>
                    <a:lnTo>
                      <a:pt x="1151" y="54"/>
                    </a:lnTo>
                    <a:lnTo>
                      <a:pt x="1138" y="54"/>
                    </a:lnTo>
                    <a:lnTo>
                      <a:pt x="1112" y="33"/>
                    </a:lnTo>
                    <a:lnTo>
                      <a:pt x="1098" y="40"/>
                    </a:lnTo>
                    <a:lnTo>
                      <a:pt x="1046" y="40"/>
                    </a:lnTo>
                    <a:lnTo>
                      <a:pt x="986" y="20"/>
                    </a:lnTo>
                    <a:lnTo>
                      <a:pt x="946" y="7"/>
                    </a:lnTo>
                    <a:lnTo>
                      <a:pt x="873" y="0"/>
                    </a:lnTo>
                    <a:close/>
                    <a:moveTo>
                      <a:pt x="1305" y="426"/>
                    </a:moveTo>
                    <a:lnTo>
                      <a:pt x="1358" y="439"/>
                    </a:lnTo>
                    <a:lnTo>
                      <a:pt x="1345" y="466"/>
                    </a:lnTo>
                    <a:lnTo>
                      <a:pt x="1352" y="473"/>
                    </a:lnTo>
                    <a:lnTo>
                      <a:pt x="1252" y="466"/>
                    </a:lnTo>
                    <a:lnTo>
                      <a:pt x="1205" y="439"/>
                    </a:lnTo>
                    <a:lnTo>
                      <a:pt x="1198" y="433"/>
                    </a:lnTo>
                    <a:lnTo>
                      <a:pt x="1305" y="426"/>
                    </a:lnTo>
                    <a:close/>
                    <a:moveTo>
                      <a:pt x="100" y="959"/>
                    </a:moveTo>
                    <a:lnTo>
                      <a:pt x="114" y="959"/>
                    </a:lnTo>
                    <a:lnTo>
                      <a:pt x="114" y="978"/>
                    </a:lnTo>
                    <a:lnTo>
                      <a:pt x="114" y="991"/>
                    </a:lnTo>
                    <a:lnTo>
                      <a:pt x="107" y="998"/>
                    </a:lnTo>
                    <a:lnTo>
                      <a:pt x="100" y="998"/>
                    </a:lnTo>
                    <a:lnTo>
                      <a:pt x="87" y="978"/>
                    </a:lnTo>
                    <a:lnTo>
                      <a:pt x="87" y="965"/>
                    </a:lnTo>
                    <a:lnTo>
                      <a:pt x="100" y="959"/>
                    </a:lnTo>
                    <a:close/>
                    <a:moveTo>
                      <a:pt x="1391" y="1404"/>
                    </a:moveTo>
                    <a:lnTo>
                      <a:pt x="1405" y="1430"/>
                    </a:lnTo>
                    <a:lnTo>
                      <a:pt x="1391" y="1430"/>
                    </a:lnTo>
                    <a:lnTo>
                      <a:pt x="1418" y="1444"/>
                    </a:lnTo>
                    <a:lnTo>
                      <a:pt x="1425" y="1464"/>
                    </a:lnTo>
                    <a:lnTo>
                      <a:pt x="1451" y="1417"/>
                    </a:lnTo>
                    <a:lnTo>
                      <a:pt x="1431" y="1404"/>
                    </a:lnTo>
                    <a:lnTo>
                      <a:pt x="1418" y="1424"/>
                    </a:lnTo>
                    <a:lnTo>
                      <a:pt x="1405" y="1404"/>
                    </a:lnTo>
                    <a:lnTo>
                      <a:pt x="1391" y="140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8" name="BAIX_EBRE">
                <a:extLst>
                  <a:ext uri="{FF2B5EF4-FFF2-40B4-BE49-F238E27FC236}">
                    <a16:creationId xmlns:a16="http://schemas.microsoft.com/office/drawing/2014/main" id="{962A484B-8EAA-4CB9-977D-88667402A6F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1415125">
                <a:off x="6633852" y="5375984"/>
                <a:ext cx="657551" cy="419796"/>
              </a:xfrm>
              <a:custGeom>
                <a:avLst/>
                <a:gdLst>
                  <a:gd name="T0" fmla="*/ 226748811 w 2189"/>
                  <a:gd name="T1" fmla="*/ 21136002 h 1444"/>
                  <a:gd name="T2" fmla="*/ 196720525 w 2189"/>
                  <a:gd name="T3" fmla="*/ 40422348 h 1444"/>
                  <a:gd name="T4" fmla="*/ 160544861 w 2189"/>
                  <a:gd name="T5" fmla="*/ 59709200 h 1444"/>
                  <a:gd name="T6" fmla="*/ 130752937 w 2189"/>
                  <a:gd name="T7" fmla="*/ 68692013 h 1444"/>
                  <a:gd name="T8" fmla="*/ 114911250 w 2189"/>
                  <a:gd name="T9" fmla="*/ 86393151 h 1444"/>
                  <a:gd name="T10" fmla="*/ 106872484 w 2189"/>
                  <a:gd name="T11" fmla="*/ 119682342 h 1444"/>
                  <a:gd name="T12" fmla="*/ 105453821 w 2189"/>
                  <a:gd name="T13" fmla="*/ 152971565 h 1444"/>
                  <a:gd name="T14" fmla="*/ 47288621 w 2189"/>
                  <a:gd name="T15" fmla="*/ 226683088 h 1444"/>
                  <a:gd name="T16" fmla="*/ 8039257 w 2189"/>
                  <a:gd name="T17" fmla="*/ 253103081 h 1444"/>
                  <a:gd name="T18" fmla="*/ 31446957 w 2189"/>
                  <a:gd name="T19" fmla="*/ 268955076 h 1444"/>
                  <a:gd name="T20" fmla="*/ 34520654 w 2189"/>
                  <a:gd name="T21" fmla="*/ 288241478 h 1444"/>
                  <a:gd name="T22" fmla="*/ 45633595 w 2189"/>
                  <a:gd name="T23" fmla="*/ 304093474 h 1444"/>
                  <a:gd name="T24" fmla="*/ 77080560 w 2189"/>
                  <a:gd name="T25" fmla="*/ 291676335 h 1444"/>
                  <a:gd name="T26" fmla="*/ 157471172 w 2189"/>
                  <a:gd name="T27" fmla="*/ 321530669 h 1444"/>
                  <a:gd name="T28" fmla="*/ 210907155 w 2189"/>
                  <a:gd name="T29" fmla="*/ 323379811 h 1444"/>
                  <a:gd name="T30" fmla="*/ 240935442 w 2189"/>
                  <a:gd name="T31" fmla="*/ 313076272 h 1444"/>
                  <a:gd name="T32" fmla="*/ 270727427 w 2189"/>
                  <a:gd name="T33" fmla="*/ 332362609 h 1444"/>
                  <a:gd name="T34" fmla="*/ 338350041 w 2189"/>
                  <a:gd name="T35" fmla="*/ 351649461 h 1444"/>
                  <a:gd name="T36" fmla="*/ 410701369 w 2189"/>
                  <a:gd name="T37" fmla="*/ 363802658 h 1444"/>
                  <a:gd name="T38" fmla="*/ 481398159 w 2189"/>
                  <a:gd name="T39" fmla="*/ 360367801 h 1444"/>
                  <a:gd name="T40" fmla="*/ 509771420 w 2189"/>
                  <a:gd name="T41" fmla="*/ 337382665 h 1444"/>
                  <a:gd name="T42" fmla="*/ 497239815 w 2189"/>
                  <a:gd name="T43" fmla="*/ 337382665 h 1444"/>
                  <a:gd name="T44" fmla="*/ 478323983 w 2189"/>
                  <a:gd name="T45" fmla="*/ 339231807 h 1444"/>
                  <a:gd name="T46" fmla="*/ 435764579 w 2189"/>
                  <a:gd name="T47" fmla="*/ 274239139 h 1444"/>
                  <a:gd name="T48" fmla="*/ 407391318 w 2189"/>
                  <a:gd name="T49" fmla="*/ 265520220 h 1444"/>
                  <a:gd name="T50" fmla="*/ 405972654 w 2189"/>
                  <a:gd name="T51" fmla="*/ 274239139 h 1444"/>
                  <a:gd name="T52" fmla="*/ 427961688 w 2189"/>
                  <a:gd name="T53" fmla="*/ 282957480 h 1444"/>
                  <a:gd name="T54" fmla="*/ 432690890 w 2189"/>
                  <a:gd name="T55" fmla="*/ 297224276 h 1444"/>
                  <a:gd name="T56" fmla="*/ 401243940 w 2189"/>
                  <a:gd name="T57" fmla="*/ 295375134 h 1444"/>
                  <a:gd name="T58" fmla="*/ 377599393 w 2189"/>
                  <a:gd name="T59" fmla="*/ 267369877 h 1444"/>
                  <a:gd name="T60" fmla="*/ 380673082 w 2189"/>
                  <a:gd name="T61" fmla="*/ 244384226 h 1444"/>
                  <a:gd name="T62" fmla="*/ 394859713 w 2189"/>
                  <a:gd name="T63" fmla="*/ 235665886 h 1444"/>
                  <a:gd name="T64" fmla="*/ 405972654 w 2189"/>
                  <a:gd name="T65" fmla="*/ 230381887 h 1444"/>
                  <a:gd name="T66" fmla="*/ 410701369 w 2189"/>
                  <a:gd name="T67" fmla="*/ 212680235 h 1444"/>
                  <a:gd name="T68" fmla="*/ 417085596 w 2189"/>
                  <a:gd name="T69" fmla="*/ 202112237 h 1444"/>
                  <a:gd name="T70" fmla="*/ 426543025 w 2189"/>
                  <a:gd name="T71" fmla="*/ 198677896 h 1444"/>
                  <a:gd name="T72" fmla="*/ 440729656 w 2189"/>
                  <a:gd name="T73" fmla="*/ 186524699 h 1444"/>
                  <a:gd name="T74" fmla="*/ 449951209 w 2189"/>
                  <a:gd name="T75" fmla="*/ 177541901 h 1444"/>
                  <a:gd name="T76" fmla="*/ 454916286 w 2189"/>
                  <a:gd name="T77" fmla="*/ 167238361 h 1444"/>
                  <a:gd name="T78" fmla="*/ 459408638 w 2189"/>
                  <a:gd name="T79" fmla="*/ 163275105 h 1444"/>
                  <a:gd name="T80" fmla="*/ 462482326 w 2189"/>
                  <a:gd name="T81" fmla="*/ 154820708 h 1444"/>
                  <a:gd name="T82" fmla="*/ 472176605 w 2189"/>
                  <a:gd name="T83" fmla="*/ 143988768 h 1444"/>
                  <a:gd name="T84" fmla="*/ 478323983 w 2189"/>
                  <a:gd name="T85" fmla="*/ 135534370 h 1444"/>
                  <a:gd name="T86" fmla="*/ 483053184 w 2189"/>
                  <a:gd name="T87" fmla="*/ 128400683 h 1444"/>
                  <a:gd name="T88" fmla="*/ 487781899 w 2189"/>
                  <a:gd name="T89" fmla="*/ 117832686 h 1444"/>
                  <a:gd name="T90" fmla="*/ 498894841 w 2189"/>
                  <a:gd name="T91" fmla="*/ 105679489 h 1444"/>
                  <a:gd name="T92" fmla="*/ 472176605 w 2189"/>
                  <a:gd name="T93" fmla="*/ 93262349 h 1444"/>
                  <a:gd name="T94" fmla="*/ 369796990 w 2189"/>
                  <a:gd name="T95" fmla="*/ 86393151 h 1444"/>
                  <a:gd name="T96" fmla="*/ 350881646 w 2189"/>
                  <a:gd name="T97" fmla="*/ 86393151 h 1444"/>
                  <a:gd name="T98" fmla="*/ 299100688 w 2189"/>
                  <a:gd name="T99" fmla="*/ 93262349 h 1444"/>
                  <a:gd name="T100" fmla="*/ 291061435 w 2189"/>
                  <a:gd name="T101" fmla="*/ 72126355 h 1444"/>
                  <a:gd name="T102" fmla="*/ 278529830 w 2189"/>
                  <a:gd name="T103" fmla="*/ 43857204 h 1444"/>
                  <a:gd name="T104" fmla="*/ 276874804 w 2189"/>
                  <a:gd name="T105" fmla="*/ 15852000 h 1444"/>
                  <a:gd name="T106" fmla="*/ 457989975 w 2189"/>
                  <a:gd name="T107" fmla="*/ 165388705 h 1444"/>
                  <a:gd name="T108" fmla="*/ 383983621 w 2189"/>
                  <a:gd name="T109" fmla="*/ 244384226 h 14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89"/>
                  <a:gd name="T166" fmla="*/ 0 h 1444"/>
                  <a:gd name="T167" fmla="*/ 2189 w 2189"/>
                  <a:gd name="T168" fmla="*/ 1444 h 14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89" h="1444">
                    <a:moveTo>
                      <a:pt x="1118" y="0"/>
                    </a:moveTo>
                    <a:lnTo>
                      <a:pt x="1098" y="21"/>
                    </a:lnTo>
                    <a:lnTo>
                      <a:pt x="1051" y="40"/>
                    </a:lnTo>
                    <a:lnTo>
                      <a:pt x="998" y="73"/>
                    </a:lnTo>
                    <a:lnTo>
                      <a:pt x="959" y="80"/>
                    </a:lnTo>
                    <a:lnTo>
                      <a:pt x="938" y="100"/>
                    </a:lnTo>
                    <a:lnTo>
                      <a:pt x="918" y="113"/>
                    </a:lnTo>
                    <a:lnTo>
                      <a:pt x="899" y="133"/>
                    </a:lnTo>
                    <a:lnTo>
                      <a:pt x="865" y="166"/>
                    </a:lnTo>
                    <a:lnTo>
                      <a:pt x="832" y="153"/>
                    </a:lnTo>
                    <a:lnTo>
                      <a:pt x="812" y="160"/>
                    </a:lnTo>
                    <a:lnTo>
                      <a:pt x="772" y="153"/>
                    </a:lnTo>
                    <a:lnTo>
                      <a:pt x="739" y="213"/>
                    </a:lnTo>
                    <a:lnTo>
                      <a:pt x="706" y="226"/>
                    </a:lnTo>
                    <a:lnTo>
                      <a:pt x="679" y="226"/>
                    </a:lnTo>
                    <a:lnTo>
                      <a:pt x="653" y="233"/>
                    </a:lnTo>
                    <a:lnTo>
                      <a:pt x="626" y="233"/>
                    </a:lnTo>
                    <a:lnTo>
                      <a:pt x="586" y="253"/>
                    </a:lnTo>
                    <a:lnTo>
                      <a:pt x="572" y="253"/>
                    </a:lnTo>
                    <a:lnTo>
                      <a:pt x="553" y="260"/>
                    </a:lnTo>
                    <a:lnTo>
                      <a:pt x="553" y="267"/>
                    </a:lnTo>
                    <a:lnTo>
                      <a:pt x="526" y="299"/>
                    </a:lnTo>
                    <a:lnTo>
                      <a:pt x="506" y="293"/>
                    </a:lnTo>
                    <a:lnTo>
                      <a:pt x="486" y="299"/>
                    </a:lnTo>
                    <a:lnTo>
                      <a:pt x="486" y="327"/>
                    </a:lnTo>
                    <a:lnTo>
                      <a:pt x="466" y="353"/>
                    </a:lnTo>
                    <a:lnTo>
                      <a:pt x="466" y="406"/>
                    </a:lnTo>
                    <a:lnTo>
                      <a:pt x="459" y="413"/>
                    </a:lnTo>
                    <a:lnTo>
                      <a:pt x="459" y="439"/>
                    </a:lnTo>
                    <a:lnTo>
                      <a:pt x="452" y="453"/>
                    </a:lnTo>
                    <a:lnTo>
                      <a:pt x="459" y="486"/>
                    </a:lnTo>
                    <a:lnTo>
                      <a:pt x="452" y="499"/>
                    </a:lnTo>
                    <a:lnTo>
                      <a:pt x="473" y="532"/>
                    </a:lnTo>
                    <a:lnTo>
                      <a:pt x="446" y="559"/>
                    </a:lnTo>
                    <a:lnTo>
                      <a:pt x="446" y="579"/>
                    </a:lnTo>
                    <a:lnTo>
                      <a:pt x="379" y="659"/>
                    </a:lnTo>
                    <a:lnTo>
                      <a:pt x="347" y="692"/>
                    </a:lnTo>
                    <a:lnTo>
                      <a:pt x="326" y="732"/>
                    </a:lnTo>
                    <a:lnTo>
                      <a:pt x="266" y="752"/>
                    </a:lnTo>
                    <a:lnTo>
                      <a:pt x="200" y="858"/>
                    </a:lnTo>
                    <a:lnTo>
                      <a:pt x="133" y="845"/>
                    </a:lnTo>
                    <a:lnTo>
                      <a:pt x="114" y="858"/>
                    </a:lnTo>
                    <a:lnTo>
                      <a:pt x="86" y="925"/>
                    </a:lnTo>
                    <a:lnTo>
                      <a:pt x="54" y="932"/>
                    </a:lnTo>
                    <a:lnTo>
                      <a:pt x="34" y="958"/>
                    </a:lnTo>
                    <a:lnTo>
                      <a:pt x="0" y="978"/>
                    </a:lnTo>
                    <a:lnTo>
                      <a:pt x="0" y="1012"/>
                    </a:lnTo>
                    <a:lnTo>
                      <a:pt x="67" y="1005"/>
                    </a:lnTo>
                    <a:lnTo>
                      <a:pt x="114" y="1012"/>
                    </a:lnTo>
                    <a:lnTo>
                      <a:pt x="133" y="1018"/>
                    </a:lnTo>
                    <a:lnTo>
                      <a:pt x="146" y="1052"/>
                    </a:lnTo>
                    <a:lnTo>
                      <a:pt x="127" y="1058"/>
                    </a:lnTo>
                    <a:lnTo>
                      <a:pt x="133" y="1071"/>
                    </a:lnTo>
                    <a:lnTo>
                      <a:pt x="140" y="1085"/>
                    </a:lnTo>
                    <a:lnTo>
                      <a:pt x="146" y="1091"/>
                    </a:lnTo>
                    <a:lnTo>
                      <a:pt x="153" y="1078"/>
                    </a:lnTo>
                    <a:lnTo>
                      <a:pt x="180" y="1071"/>
                    </a:lnTo>
                    <a:lnTo>
                      <a:pt x="180" y="1118"/>
                    </a:lnTo>
                    <a:lnTo>
                      <a:pt x="187" y="1131"/>
                    </a:lnTo>
                    <a:lnTo>
                      <a:pt x="193" y="1151"/>
                    </a:lnTo>
                    <a:lnTo>
                      <a:pt x="220" y="1151"/>
                    </a:lnTo>
                    <a:lnTo>
                      <a:pt x="266" y="1178"/>
                    </a:lnTo>
                    <a:lnTo>
                      <a:pt x="293" y="1151"/>
                    </a:lnTo>
                    <a:lnTo>
                      <a:pt x="313" y="1151"/>
                    </a:lnTo>
                    <a:lnTo>
                      <a:pt x="326" y="1104"/>
                    </a:lnTo>
                    <a:lnTo>
                      <a:pt x="366" y="1125"/>
                    </a:lnTo>
                    <a:lnTo>
                      <a:pt x="499" y="1112"/>
                    </a:lnTo>
                    <a:lnTo>
                      <a:pt x="499" y="1118"/>
                    </a:lnTo>
                    <a:lnTo>
                      <a:pt x="599" y="1204"/>
                    </a:lnTo>
                    <a:lnTo>
                      <a:pt x="666" y="1217"/>
                    </a:lnTo>
                    <a:lnTo>
                      <a:pt x="699" y="1224"/>
                    </a:lnTo>
                    <a:lnTo>
                      <a:pt x="786" y="1224"/>
                    </a:lnTo>
                    <a:lnTo>
                      <a:pt x="812" y="1231"/>
                    </a:lnTo>
                    <a:lnTo>
                      <a:pt x="859" y="1224"/>
                    </a:lnTo>
                    <a:lnTo>
                      <a:pt x="892" y="1224"/>
                    </a:lnTo>
                    <a:lnTo>
                      <a:pt x="912" y="1224"/>
                    </a:lnTo>
                    <a:lnTo>
                      <a:pt x="965" y="1204"/>
                    </a:lnTo>
                    <a:lnTo>
                      <a:pt x="978" y="1191"/>
                    </a:lnTo>
                    <a:lnTo>
                      <a:pt x="1005" y="1198"/>
                    </a:lnTo>
                    <a:lnTo>
                      <a:pt x="1019" y="1185"/>
                    </a:lnTo>
                    <a:lnTo>
                      <a:pt x="1038" y="1198"/>
                    </a:lnTo>
                    <a:lnTo>
                      <a:pt x="1072" y="1204"/>
                    </a:lnTo>
                    <a:lnTo>
                      <a:pt x="1105" y="1171"/>
                    </a:lnTo>
                    <a:lnTo>
                      <a:pt x="1118" y="1178"/>
                    </a:lnTo>
                    <a:lnTo>
                      <a:pt x="1145" y="1258"/>
                    </a:lnTo>
                    <a:lnTo>
                      <a:pt x="1158" y="1331"/>
                    </a:lnTo>
                    <a:lnTo>
                      <a:pt x="1224" y="1371"/>
                    </a:lnTo>
                    <a:lnTo>
                      <a:pt x="1271" y="1384"/>
                    </a:lnTo>
                    <a:lnTo>
                      <a:pt x="1371" y="1344"/>
                    </a:lnTo>
                    <a:lnTo>
                      <a:pt x="1431" y="1331"/>
                    </a:lnTo>
                    <a:lnTo>
                      <a:pt x="1484" y="1318"/>
                    </a:lnTo>
                    <a:lnTo>
                      <a:pt x="1504" y="1337"/>
                    </a:lnTo>
                    <a:lnTo>
                      <a:pt x="1531" y="1351"/>
                    </a:lnTo>
                    <a:lnTo>
                      <a:pt x="1550" y="1351"/>
                    </a:lnTo>
                    <a:lnTo>
                      <a:pt x="1737" y="1377"/>
                    </a:lnTo>
                    <a:lnTo>
                      <a:pt x="1764" y="1391"/>
                    </a:lnTo>
                    <a:lnTo>
                      <a:pt x="1843" y="1444"/>
                    </a:lnTo>
                    <a:lnTo>
                      <a:pt x="1896" y="1444"/>
                    </a:lnTo>
                    <a:lnTo>
                      <a:pt x="1976" y="1397"/>
                    </a:lnTo>
                    <a:lnTo>
                      <a:pt x="2036" y="1364"/>
                    </a:lnTo>
                    <a:lnTo>
                      <a:pt x="2116" y="1344"/>
                    </a:lnTo>
                    <a:lnTo>
                      <a:pt x="2189" y="1344"/>
                    </a:lnTo>
                    <a:lnTo>
                      <a:pt x="2176" y="1311"/>
                    </a:lnTo>
                    <a:lnTo>
                      <a:pt x="2163" y="1271"/>
                    </a:lnTo>
                    <a:lnTo>
                      <a:pt x="2156" y="1277"/>
                    </a:lnTo>
                    <a:lnTo>
                      <a:pt x="2156" y="1291"/>
                    </a:lnTo>
                    <a:lnTo>
                      <a:pt x="2136" y="1291"/>
                    </a:lnTo>
                    <a:lnTo>
                      <a:pt x="2123" y="1271"/>
                    </a:lnTo>
                    <a:lnTo>
                      <a:pt x="2110" y="1271"/>
                    </a:lnTo>
                    <a:lnTo>
                      <a:pt x="2103" y="1277"/>
                    </a:lnTo>
                    <a:lnTo>
                      <a:pt x="2089" y="1284"/>
                    </a:lnTo>
                    <a:lnTo>
                      <a:pt x="2070" y="1291"/>
                    </a:lnTo>
                    <a:lnTo>
                      <a:pt x="2057" y="1291"/>
                    </a:lnTo>
                    <a:lnTo>
                      <a:pt x="2036" y="1291"/>
                    </a:lnTo>
                    <a:lnTo>
                      <a:pt x="2023" y="1284"/>
                    </a:lnTo>
                    <a:lnTo>
                      <a:pt x="2003" y="1258"/>
                    </a:lnTo>
                    <a:lnTo>
                      <a:pt x="1976" y="1231"/>
                    </a:lnTo>
                    <a:lnTo>
                      <a:pt x="1890" y="1112"/>
                    </a:lnTo>
                    <a:lnTo>
                      <a:pt x="1856" y="1052"/>
                    </a:lnTo>
                    <a:lnTo>
                      <a:pt x="1843" y="1038"/>
                    </a:lnTo>
                    <a:lnTo>
                      <a:pt x="1823" y="1025"/>
                    </a:lnTo>
                    <a:lnTo>
                      <a:pt x="1810" y="1012"/>
                    </a:lnTo>
                    <a:lnTo>
                      <a:pt x="1783" y="1005"/>
                    </a:lnTo>
                    <a:lnTo>
                      <a:pt x="1744" y="1005"/>
                    </a:lnTo>
                    <a:lnTo>
                      <a:pt x="1723" y="1005"/>
                    </a:lnTo>
                    <a:lnTo>
                      <a:pt x="1704" y="1005"/>
                    </a:lnTo>
                    <a:lnTo>
                      <a:pt x="1691" y="1012"/>
                    </a:lnTo>
                    <a:lnTo>
                      <a:pt x="1677" y="1025"/>
                    </a:lnTo>
                    <a:lnTo>
                      <a:pt x="1697" y="1038"/>
                    </a:lnTo>
                    <a:lnTo>
                      <a:pt x="1717" y="1038"/>
                    </a:lnTo>
                    <a:lnTo>
                      <a:pt x="1730" y="1038"/>
                    </a:lnTo>
                    <a:lnTo>
                      <a:pt x="1744" y="1044"/>
                    </a:lnTo>
                    <a:lnTo>
                      <a:pt x="1764" y="1052"/>
                    </a:lnTo>
                    <a:lnTo>
                      <a:pt x="1783" y="1058"/>
                    </a:lnTo>
                    <a:lnTo>
                      <a:pt x="1810" y="1071"/>
                    </a:lnTo>
                    <a:lnTo>
                      <a:pt x="1830" y="1078"/>
                    </a:lnTo>
                    <a:lnTo>
                      <a:pt x="1864" y="1098"/>
                    </a:lnTo>
                    <a:lnTo>
                      <a:pt x="1850" y="1112"/>
                    </a:lnTo>
                    <a:lnTo>
                      <a:pt x="1843" y="1112"/>
                    </a:lnTo>
                    <a:lnTo>
                      <a:pt x="1830" y="1125"/>
                    </a:lnTo>
                    <a:lnTo>
                      <a:pt x="1817" y="1131"/>
                    </a:lnTo>
                    <a:lnTo>
                      <a:pt x="1810" y="1138"/>
                    </a:lnTo>
                    <a:lnTo>
                      <a:pt x="1790" y="1144"/>
                    </a:lnTo>
                    <a:lnTo>
                      <a:pt x="1744" y="1138"/>
                    </a:lnTo>
                    <a:lnTo>
                      <a:pt x="1697" y="1118"/>
                    </a:lnTo>
                    <a:lnTo>
                      <a:pt x="1677" y="1104"/>
                    </a:lnTo>
                    <a:lnTo>
                      <a:pt x="1644" y="1065"/>
                    </a:lnTo>
                    <a:lnTo>
                      <a:pt x="1637" y="1058"/>
                    </a:lnTo>
                    <a:lnTo>
                      <a:pt x="1617" y="1038"/>
                    </a:lnTo>
                    <a:lnTo>
                      <a:pt x="1597" y="1012"/>
                    </a:lnTo>
                    <a:lnTo>
                      <a:pt x="1577" y="965"/>
                    </a:lnTo>
                    <a:lnTo>
                      <a:pt x="1584" y="952"/>
                    </a:lnTo>
                    <a:lnTo>
                      <a:pt x="1597" y="939"/>
                    </a:lnTo>
                    <a:lnTo>
                      <a:pt x="1604" y="932"/>
                    </a:lnTo>
                    <a:lnTo>
                      <a:pt x="1610" y="925"/>
                    </a:lnTo>
                    <a:lnTo>
                      <a:pt x="1624" y="918"/>
                    </a:lnTo>
                    <a:lnTo>
                      <a:pt x="1644" y="911"/>
                    </a:lnTo>
                    <a:lnTo>
                      <a:pt x="1650" y="911"/>
                    </a:lnTo>
                    <a:lnTo>
                      <a:pt x="1657" y="898"/>
                    </a:lnTo>
                    <a:lnTo>
                      <a:pt x="1670" y="892"/>
                    </a:lnTo>
                    <a:lnTo>
                      <a:pt x="1691" y="885"/>
                    </a:lnTo>
                    <a:lnTo>
                      <a:pt x="1697" y="872"/>
                    </a:lnTo>
                    <a:lnTo>
                      <a:pt x="1704" y="865"/>
                    </a:lnTo>
                    <a:lnTo>
                      <a:pt x="1717" y="865"/>
                    </a:lnTo>
                    <a:lnTo>
                      <a:pt x="1717" y="872"/>
                    </a:lnTo>
                    <a:lnTo>
                      <a:pt x="1723" y="865"/>
                    </a:lnTo>
                    <a:lnTo>
                      <a:pt x="1730" y="851"/>
                    </a:lnTo>
                    <a:lnTo>
                      <a:pt x="1723" y="845"/>
                    </a:lnTo>
                    <a:lnTo>
                      <a:pt x="1723" y="838"/>
                    </a:lnTo>
                    <a:lnTo>
                      <a:pt x="1737" y="805"/>
                    </a:lnTo>
                    <a:lnTo>
                      <a:pt x="1737" y="798"/>
                    </a:lnTo>
                    <a:lnTo>
                      <a:pt x="1744" y="798"/>
                    </a:lnTo>
                    <a:lnTo>
                      <a:pt x="1750" y="792"/>
                    </a:lnTo>
                    <a:lnTo>
                      <a:pt x="1750" y="778"/>
                    </a:lnTo>
                    <a:lnTo>
                      <a:pt x="1764" y="765"/>
                    </a:lnTo>
                    <a:lnTo>
                      <a:pt x="1770" y="765"/>
                    </a:lnTo>
                    <a:lnTo>
                      <a:pt x="1777" y="765"/>
                    </a:lnTo>
                    <a:lnTo>
                      <a:pt x="1790" y="765"/>
                    </a:lnTo>
                    <a:lnTo>
                      <a:pt x="1797" y="765"/>
                    </a:lnTo>
                    <a:lnTo>
                      <a:pt x="1804" y="752"/>
                    </a:lnTo>
                    <a:lnTo>
                      <a:pt x="1804" y="745"/>
                    </a:lnTo>
                    <a:lnTo>
                      <a:pt x="1817" y="732"/>
                    </a:lnTo>
                    <a:lnTo>
                      <a:pt x="1823" y="719"/>
                    </a:lnTo>
                    <a:lnTo>
                      <a:pt x="1830" y="712"/>
                    </a:lnTo>
                    <a:lnTo>
                      <a:pt x="1864" y="706"/>
                    </a:lnTo>
                    <a:lnTo>
                      <a:pt x="1883" y="692"/>
                    </a:lnTo>
                    <a:lnTo>
                      <a:pt x="1883" y="686"/>
                    </a:lnTo>
                    <a:lnTo>
                      <a:pt x="1890" y="686"/>
                    </a:lnTo>
                    <a:lnTo>
                      <a:pt x="1896" y="678"/>
                    </a:lnTo>
                    <a:lnTo>
                      <a:pt x="1903" y="672"/>
                    </a:lnTo>
                    <a:lnTo>
                      <a:pt x="1916" y="652"/>
                    </a:lnTo>
                    <a:lnTo>
                      <a:pt x="1910" y="646"/>
                    </a:lnTo>
                    <a:lnTo>
                      <a:pt x="1916" y="646"/>
                    </a:lnTo>
                    <a:lnTo>
                      <a:pt x="1916" y="639"/>
                    </a:lnTo>
                    <a:lnTo>
                      <a:pt x="1924" y="633"/>
                    </a:lnTo>
                    <a:lnTo>
                      <a:pt x="1930" y="626"/>
                    </a:lnTo>
                    <a:lnTo>
                      <a:pt x="1937" y="612"/>
                    </a:lnTo>
                    <a:lnTo>
                      <a:pt x="1943" y="605"/>
                    </a:lnTo>
                    <a:lnTo>
                      <a:pt x="1943" y="612"/>
                    </a:lnTo>
                    <a:lnTo>
                      <a:pt x="1943" y="618"/>
                    </a:lnTo>
                    <a:lnTo>
                      <a:pt x="1950" y="612"/>
                    </a:lnTo>
                    <a:lnTo>
                      <a:pt x="1950" y="605"/>
                    </a:lnTo>
                    <a:lnTo>
                      <a:pt x="1950" y="599"/>
                    </a:lnTo>
                    <a:lnTo>
                      <a:pt x="1956" y="592"/>
                    </a:lnTo>
                    <a:lnTo>
                      <a:pt x="1956" y="586"/>
                    </a:lnTo>
                    <a:lnTo>
                      <a:pt x="1963" y="579"/>
                    </a:lnTo>
                    <a:lnTo>
                      <a:pt x="1969" y="579"/>
                    </a:lnTo>
                    <a:lnTo>
                      <a:pt x="1976" y="573"/>
                    </a:lnTo>
                    <a:lnTo>
                      <a:pt x="1990" y="566"/>
                    </a:lnTo>
                    <a:lnTo>
                      <a:pt x="1997" y="545"/>
                    </a:lnTo>
                    <a:lnTo>
                      <a:pt x="2010" y="539"/>
                    </a:lnTo>
                    <a:lnTo>
                      <a:pt x="2016" y="526"/>
                    </a:lnTo>
                    <a:lnTo>
                      <a:pt x="2016" y="519"/>
                    </a:lnTo>
                    <a:lnTo>
                      <a:pt x="2023" y="519"/>
                    </a:lnTo>
                    <a:lnTo>
                      <a:pt x="2023" y="513"/>
                    </a:lnTo>
                    <a:lnTo>
                      <a:pt x="2023" y="506"/>
                    </a:lnTo>
                    <a:lnTo>
                      <a:pt x="2023" y="499"/>
                    </a:lnTo>
                    <a:lnTo>
                      <a:pt x="2029" y="492"/>
                    </a:lnTo>
                    <a:lnTo>
                      <a:pt x="2036" y="486"/>
                    </a:lnTo>
                    <a:lnTo>
                      <a:pt x="2043" y="486"/>
                    </a:lnTo>
                    <a:lnTo>
                      <a:pt x="2043" y="472"/>
                    </a:lnTo>
                    <a:lnTo>
                      <a:pt x="2050" y="472"/>
                    </a:lnTo>
                    <a:lnTo>
                      <a:pt x="2050" y="466"/>
                    </a:lnTo>
                    <a:lnTo>
                      <a:pt x="2057" y="466"/>
                    </a:lnTo>
                    <a:lnTo>
                      <a:pt x="2063" y="446"/>
                    </a:lnTo>
                    <a:lnTo>
                      <a:pt x="2076" y="439"/>
                    </a:lnTo>
                    <a:lnTo>
                      <a:pt x="2096" y="419"/>
                    </a:lnTo>
                    <a:lnTo>
                      <a:pt x="2103" y="413"/>
                    </a:lnTo>
                    <a:lnTo>
                      <a:pt x="2110" y="406"/>
                    </a:lnTo>
                    <a:lnTo>
                      <a:pt x="2110" y="400"/>
                    </a:lnTo>
                    <a:lnTo>
                      <a:pt x="2110" y="393"/>
                    </a:lnTo>
                    <a:lnTo>
                      <a:pt x="2123" y="379"/>
                    </a:lnTo>
                    <a:lnTo>
                      <a:pt x="2089" y="372"/>
                    </a:lnTo>
                    <a:lnTo>
                      <a:pt x="2057" y="359"/>
                    </a:lnTo>
                    <a:lnTo>
                      <a:pt x="1997" y="353"/>
                    </a:lnTo>
                    <a:lnTo>
                      <a:pt x="1924" y="359"/>
                    </a:lnTo>
                    <a:lnTo>
                      <a:pt x="1777" y="386"/>
                    </a:lnTo>
                    <a:lnTo>
                      <a:pt x="1764" y="386"/>
                    </a:lnTo>
                    <a:lnTo>
                      <a:pt x="1730" y="353"/>
                    </a:lnTo>
                    <a:lnTo>
                      <a:pt x="1564" y="327"/>
                    </a:lnTo>
                    <a:lnTo>
                      <a:pt x="1550" y="340"/>
                    </a:lnTo>
                    <a:lnTo>
                      <a:pt x="1537" y="333"/>
                    </a:lnTo>
                    <a:lnTo>
                      <a:pt x="1517" y="320"/>
                    </a:lnTo>
                    <a:lnTo>
                      <a:pt x="1498" y="320"/>
                    </a:lnTo>
                    <a:lnTo>
                      <a:pt x="1484" y="327"/>
                    </a:lnTo>
                    <a:lnTo>
                      <a:pt x="1444" y="327"/>
                    </a:lnTo>
                    <a:lnTo>
                      <a:pt x="1338" y="359"/>
                    </a:lnTo>
                    <a:lnTo>
                      <a:pt x="1291" y="372"/>
                    </a:lnTo>
                    <a:lnTo>
                      <a:pt x="1278" y="359"/>
                    </a:lnTo>
                    <a:lnTo>
                      <a:pt x="1265" y="353"/>
                    </a:lnTo>
                    <a:lnTo>
                      <a:pt x="1265" y="333"/>
                    </a:lnTo>
                    <a:lnTo>
                      <a:pt x="1251" y="333"/>
                    </a:lnTo>
                    <a:lnTo>
                      <a:pt x="1218" y="333"/>
                    </a:lnTo>
                    <a:lnTo>
                      <a:pt x="1231" y="293"/>
                    </a:lnTo>
                    <a:lnTo>
                      <a:pt x="1231" y="273"/>
                    </a:lnTo>
                    <a:lnTo>
                      <a:pt x="1211" y="260"/>
                    </a:lnTo>
                    <a:lnTo>
                      <a:pt x="1211" y="226"/>
                    </a:lnTo>
                    <a:lnTo>
                      <a:pt x="1192" y="207"/>
                    </a:lnTo>
                    <a:lnTo>
                      <a:pt x="1205" y="173"/>
                    </a:lnTo>
                    <a:lnTo>
                      <a:pt x="1178" y="166"/>
                    </a:lnTo>
                    <a:lnTo>
                      <a:pt x="1145" y="133"/>
                    </a:lnTo>
                    <a:lnTo>
                      <a:pt x="1152" y="107"/>
                    </a:lnTo>
                    <a:lnTo>
                      <a:pt x="1184" y="87"/>
                    </a:lnTo>
                    <a:lnTo>
                      <a:pt x="1165" y="73"/>
                    </a:lnTo>
                    <a:lnTo>
                      <a:pt x="1171" y="60"/>
                    </a:lnTo>
                    <a:lnTo>
                      <a:pt x="1145" y="34"/>
                    </a:lnTo>
                    <a:lnTo>
                      <a:pt x="1132" y="27"/>
                    </a:lnTo>
                    <a:lnTo>
                      <a:pt x="1118" y="0"/>
                    </a:lnTo>
                    <a:close/>
                    <a:moveTo>
                      <a:pt x="1943" y="618"/>
                    </a:moveTo>
                    <a:lnTo>
                      <a:pt x="1937" y="626"/>
                    </a:lnTo>
                    <a:lnTo>
                      <a:pt x="1937" y="633"/>
                    </a:lnTo>
                    <a:lnTo>
                      <a:pt x="1943" y="618"/>
                    </a:lnTo>
                    <a:close/>
                    <a:moveTo>
                      <a:pt x="1624" y="918"/>
                    </a:moveTo>
                    <a:lnTo>
                      <a:pt x="1617" y="932"/>
                    </a:lnTo>
                    <a:lnTo>
                      <a:pt x="1624" y="925"/>
                    </a:lnTo>
                    <a:lnTo>
                      <a:pt x="1624" y="91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9" name="BAIX_CAMP">
                <a:extLst>
                  <a:ext uri="{FF2B5EF4-FFF2-40B4-BE49-F238E27FC236}">
                    <a16:creationId xmlns:a16="http://schemas.microsoft.com/office/drawing/2014/main" id="{F55F6228-7D8D-472D-8C1D-5D413BA505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7153713" y="4889705"/>
                <a:ext cx="390542" cy="534996"/>
              </a:xfrm>
              <a:custGeom>
                <a:avLst/>
                <a:gdLst>
                  <a:gd name="T0" fmla="*/ 168289128 w 1417"/>
                  <a:gd name="T1" fmla="*/ 24701639 h 1849"/>
                  <a:gd name="T2" fmla="*/ 140358154 w 1417"/>
                  <a:gd name="T3" fmla="*/ 54715434 h 1849"/>
                  <a:gd name="T4" fmla="*/ 152797893 w 1417"/>
                  <a:gd name="T5" fmla="*/ 61886743 h 1849"/>
                  <a:gd name="T6" fmla="*/ 163829251 w 1417"/>
                  <a:gd name="T7" fmla="*/ 104384011 h 1849"/>
                  <a:gd name="T8" fmla="*/ 143644378 w 1417"/>
                  <a:gd name="T9" fmla="*/ 120055182 h 1849"/>
                  <a:gd name="T10" fmla="*/ 112192419 w 1417"/>
                  <a:gd name="T11" fmla="*/ 134132499 h 1849"/>
                  <a:gd name="T12" fmla="*/ 115478644 w 1417"/>
                  <a:gd name="T13" fmla="*/ 181941940 h 1849"/>
                  <a:gd name="T14" fmla="*/ 85905041 w 1417"/>
                  <a:gd name="T15" fmla="*/ 197878410 h 1849"/>
                  <a:gd name="T16" fmla="*/ 104447286 w 1417"/>
                  <a:gd name="T17" fmla="*/ 213549581 h 1849"/>
                  <a:gd name="T18" fmla="*/ 92007546 w 1417"/>
                  <a:gd name="T19" fmla="*/ 257905985 h 1849"/>
                  <a:gd name="T20" fmla="*/ 76281582 w 1417"/>
                  <a:gd name="T21" fmla="*/ 282873494 h 1849"/>
                  <a:gd name="T22" fmla="*/ 48350592 w 1417"/>
                  <a:gd name="T23" fmla="*/ 270389514 h 1849"/>
                  <a:gd name="T24" fmla="*/ 51402087 w 1417"/>
                  <a:gd name="T25" fmla="*/ 281013827 h 1849"/>
                  <a:gd name="T26" fmla="*/ 79333076 w 1417"/>
                  <a:gd name="T27" fmla="*/ 314480619 h 1849"/>
                  <a:gd name="T28" fmla="*/ 74873200 w 1417"/>
                  <a:gd name="T29" fmla="*/ 325104932 h 1849"/>
                  <a:gd name="T30" fmla="*/ 74873200 w 1417"/>
                  <a:gd name="T31" fmla="*/ 314480619 h 1849"/>
                  <a:gd name="T32" fmla="*/ 62198714 w 1417"/>
                  <a:gd name="T33" fmla="*/ 319792776 h 1849"/>
                  <a:gd name="T34" fmla="*/ 63841842 w 1417"/>
                  <a:gd name="T35" fmla="*/ 342635255 h 1849"/>
                  <a:gd name="T36" fmla="*/ 49758974 w 1417"/>
                  <a:gd name="T37" fmla="*/ 349806563 h 1849"/>
                  <a:gd name="T38" fmla="*/ 23236375 w 1417"/>
                  <a:gd name="T39" fmla="*/ 355118719 h 1849"/>
                  <a:gd name="T40" fmla="*/ 6102507 w 1417"/>
                  <a:gd name="T41" fmla="*/ 380086164 h 1849"/>
                  <a:gd name="T42" fmla="*/ 0 w 1417"/>
                  <a:gd name="T43" fmla="*/ 418864598 h 1849"/>
                  <a:gd name="T44" fmla="*/ 15491238 w 1417"/>
                  <a:gd name="T45" fmla="*/ 452331390 h 1849"/>
                  <a:gd name="T46" fmla="*/ 45299582 w 1417"/>
                  <a:gd name="T47" fmla="*/ 485798182 h 1849"/>
                  <a:gd name="T48" fmla="*/ 66893336 w 1417"/>
                  <a:gd name="T49" fmla="*/ 477298835 h 1849"/>
                  <a:gd name="T50" fmla="*/ 80975704 w 1417"/>
                  <a:gd name="T51" fmla="*/ 466408708 h 1849"/>
                  <a:gd name="T52" fmla="*/ 93415444 w 1417"/>
                  <a:gd name="T53" fmla="*/ 447019233 h 1849"/>
                  <a:gd name="T54" fmla="*/ 110549791 w 1417"/>
                  <a:gd name="T55" fmla="*/ 429489426 h 1849"/>
                  <a:gd name="T56" fmla="*/ 120172766 w 1417"/>
                  <a:gd name="T57" fmla="*/ 427629759 h 1849"/>
                  <a:gd name="T58" fmla="*/ 130969908 w 1417"/>
                  <a:gd name="T59" fmla="*/ 407974986 h 1849"/>
                  <a:gd name="T60" fmla="*/ 160778241 w 1417"/>
                  <a:gd name="T61" fmla="*/ 374508194 h 1849"/>
                  <a:gd name="T62" fmla="*/ 177912103 w 1417"/>
                  <a:gd name="T63" fmla="*/ 365743032 h 1849"/>
                  <a:gd name="T64" fmla="*/ 195045966 w 1417"/>
                  <a:gd name="T65" fmla="*/ 356977871 h 1849"/>
                  <a:gd name="T66" fmla="*/ 201383201 w 1417"/>
                  <a:gd name="T67" fmla="*/ 353259568 h 1849"/>
                  <a:gd name="T68" fmla="*/ 206077808 w 1417"/>
                  <a:gd name="T69" fmla="*/ 349806563 h 1849"/>
                  <a:gd name="T70" fmla="*/ 212180312 w 1417"/>
                  <a:gd name="T71" fmla="*/ 346353558 h 1849"/>
                  <a:gd name="T72" fmla="*/ 219925930 w 1417"/>
                  <a:gd name="T73" fmla="*/ 341041402 h 1849"/>
                  <a:gd name="T74" fmla="*/ 229548905 w 1417"/>
                  <a:gd name="T75" fmla="*/ 341041402 h 1849"/>
                  <a:gd name="T76" fmla="*/ 230957287 w 1417"/>
                  <a:gd name="T77" fmla="*/ 342635255 h 1849"/>
                  <a:gd name="T78" fmla="*/ 245040140 w 1417"/>
                  <a:gd name="T79" fmla="*/ 342635255 h 1849"/>
                  <a:gd name="T80" fmla="*/ 273205420 w 1417"/>
                  <a:gd name="T81" fmla="*/ 333870093 h 1849"/>
                  <a:gd name="T82" fmla="*/ 256071558 w 1417"/>
                  <a:gd name="T83" fmla="*/ 310762316 h 1849"/>
                  <a:gd name="T84" fmla="*/ 260765681 w 1417"/>
                  <a:gd name="T85" fmla="*/ 284466832 h 1849"/>
                  <a:gd name="T86" fmla="*/ 268276567 w 1417"/>
                  <a:gd name="T87" fmla="*/ 295091145 h 1849"/>
                  <a:gd name="T88" fmla="*/ 279307925 w 1417"/>
                  <a:gd name="T89" fmla="*/ 287919836 h 1849"/>
                  <a:gd name="T90" fmla="*/ 276256915 w 1417"/>
                  <a:gd name="T91" fmla="*/ 266936445 h 1849"/>
                  <a:gd name="T92" fmla="*/ 301371125 w 1417"/>
                  <a:gd name="T93" fmla="*/ 275701670 h 1849"/>
                  <a:gd name="T94" fmla="*/ 313810865 w 1417"/>
                  <a:gd name="T95" fmla="*/ 282873494 h 1849"/>
                  <a:gd name="T96" fmla="*/ 312167752 w 1417"/>
                  <a:gd name="T97" fmla="*/ 268530298 h 1849"/>
                  <a:gd name="T98" fmla="*/ 321556482 w 1417"/>
                  <a:gd name="T99" fmla="*/ 259765136 h 1849"/>
                  <a:gd name="T100" fmla="*/ 332587839 w 1417"/>
                  <a:gd name="T101" fmla="*/ 265077293 h 1849"/>
                  <a:gd name="T102" fmla="*/ 308882011 w 1417"/>
                  <a:gd name="T103" fmla="*/ 241969515 h 1849"/>
                  <a:gd name="T104" fmla="*/ 304422135 w 1417"/>
                  <a:gd name="T105" fmla="*/ 206643571 h 1849"/>
                  <a:gd name="T106" fmla="*/ 321556482 w 1417"/>
                  <a:gd name="T107" fmla="*/ 183535793 h 1849"/>
                  <a:gd name="T108" fmla="*/ 319913369 w 1417"/>
                  <a:gd name="T109" fmla="*/ 155646456 h 1849"/>
                  <a:gd name="T110" fmla="*/ 293390777 w 1417"/>
                  <a:gd name="T111" fmla="*/ 121914333 h 1849"/>
                  <a:gd name="T112" fmla="*/ 274613802 w 1417"/>
                  <a:gd name="T113" fmla="*/ 111290020 h 1849"/>
                  <a:gd name="T114" fmla="*/ 226263165 w 1417"/>
                  <a:gd name="T115" fmla="*/ 100665707 h 1849"/>
                  <a:gd name="T116" fmla="*/ 227905793 w 1417"/>
                  <a:gd name="T117" fmla="*/ 54715434 h 1849"/>
                  <a:gd name="T118" fmla="*/ 213823425 w 1417"/>
                  <a:gd name="T119" fmla="*/ 28154644 h 1849"/>
                  <a:gd name="T120" fmla="*/ 201383201 w 1417"/>
                  <a:gd name="T121" fmla="*/ 22842487 h 1849"/>
                  <a:gd name="T122" fmla="*/ 188943461 w 1417"/>
                  <a:gd name="T123" fmla="*/ 12483469 h 1849"/>
                  <a:gd name="T124" fmla="*/ 224620052 w 1417"/>
                  <a:gd name="T125" fmla="*/ 342635255 h 18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17"/>
                  <a:gd name="T190" fmla="*/ 0 h 1849"/>
                  <a:gd name="T191" fmla="*/ 1417 w 1417"/>
                  <a:gd name="T192" fmla="*/ 1849 h 18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17" h="1849">
                    <a:moveTo>
                      <a:pt x="771" y="0"/>
                    </a:moveTo>
                    <a:lnTo>
                      <a:pt x="758" y="19"/>
                    </a:lnTo>
                    <a:lnTo>
                      <a:pt x="732" y="47"/>
                    </a:lnTo>
                    <a:lnTo>
                      <a:pt x="717" y="93"/>
                    </a:lnTo>
                    <a:lnTo>
                      <a:pt x="685" y="106"/>
                    </a:lnTo>
                    <a:lnTo>
                      <a:pt x="644" y="139"/>
                    </a:lnTo>
                    <a:lnTo>
                      <a:pt x="572" y="139"/>
                    </a:lnTo>
                    <a:lnTo>
                      <a:pt x="598" y="206"/>
                    </a:lnTo>
                    <a:lnTo>
                      <a:pt x="585" y="239"/>
                    </a:lnTo>
                    <a:lnTo>
                      <a:pt x="605" y="273"/>
                    </a:lnTo>
                    <a:lnTo>
                      <a:pt x="644" y="239"/>
                    </a:lnTo>
                    <a:lnTo>
                      <a:pt x="651" y="233"/>
                    </a:lnTo>
                    <a:lnTo>
                      <a:pt x="698" y="252"/>
                    </a:lnTo>
                    <a:lnTo>
                      <a:pt x="685" y="273"/>
                    </a:lnTo>
                    <a:lnTo>
                      <a:pt x="678" y="339"/>
                    </a:lnTo>
                    <a:lnTo>
                      <a:pt x="698" y="393"/>
                    </a:lnTo>
                    <a:lnTo>
                      <a:pt x="698" y="406"/>
                    </a:lnTo>
                    <a:lnTo>
                      <a:pt x="685" y="399"/>
                    </a:lnTo>
                    <a:lnTo>
                      <a:pt x="651" y="426"/>
                    </a:lnTo>
                    <a:lnTo>
                      <a:pt x="612" y="452"/>
                    </a:lnTo>
                    <a:lnTo>
                      <a:pt x="591" y="479"/>
                    </a:lnTo>
                    <a:lnTo>
                      <a:pt x="565" y="485"/>
                    </a:lnTo>
                    <a:lnTo>
                      <a:pt x="505" y="492"/>
                    </a:lnTo>
                    <a:lnTo>
                      <a:pt x="478" y="505"/>
                    </a:lnTo>
                    <a:lnTo>
                      <a:pt x="512" y="599"/>
                    </a:lnTo>
                    <a:lnTo>
                      <a:pt x="512" y="612"/>
                    </a:lnTo>
                    <a:lnTo>
                      <a:pt x="512" y="659"/>
                    </a:lnTo>
                    <a:lnTo>
                      <a:pt x="492" y="685"/>
                    </a:lnTo>
                    <a:lnTo>
                      <a:pt x="385" y="699"/>
                    </a:lnTo>
                    <a:lnTo>
                      <a:pt x="366" y="699"/>
                    </a:lnTo>
                    <a:lnTo>
                      <a:pt x="366" y="718"/>
                    </a:lnTo>
                    <a:lnTo>
                      <a:pt x="366" y="745"/>
                    </a:lnTo>
                    <a:lnTo>
                      <a:pt x="411" y="759"/>
                    </a:lnTo>
                    <a:lnTo>
                      <a:pt x="458" y="765"/>
                    </a:lnTo>
                    <a:lnTo>
                      <a:pt x="445" y="778"/>
                    </a:lnTo>
                    <a:lnTo>
                      <a:pt x="445" y="804"/>
                    </a:lnTo>
                    <a:lnTo>
                      <a:pt x="452" y="825"/>
                    </a:lnTo>
                    <a:lnTo>
                      <a:pt x="432" y="871"/>
                    </a:lnTo>
                    <a:lnTo>
                      <a:pt x="398" y="931"/>
                    </a:lnTo>
                    <a:lnTo>
                      <a:pt x="392" y="971"/>
                    </a:lnTo>
                    <a:lnTo>
                      <a:pt x="392" y="991"/>
                    </a:lnTo>
                    <a:lnTo>
                      <a:pt x="379" y="1038"/>
                    </a:lnTo>
                    <a:lnTo>
                      <a:pt x="345" y="1065"/>
                    </a:lnTo>
                    <a:lnTo>
                      <a:pt x="325" y="1065"/>
                    </a:lnTo>
                    <a:lnTo>
                      <a:pt x="272" y="1065"/>
                    </a:lnTo>
                    <a:lnTo>
                      <a:pt x="246" y="1051"/>
                    </a:lnTo>
                    <a:lnTo>
                      <a:pt x="219" y="1031"/>
                    </a:lnTo>
                    <a:lnTo>
                      <a:pt x="206" y="1018"/>
                    </a:lnTo>
                    <a:lnTo>
                      <a:pt x="186" y="1024"/>
                    </a:lnTo>
                    <a:lnTo>
                      <a:pt x="193" y="1044"/>
                    </a:lnTo>
                    <a:lnTo>
                      <a:pt x="206" y="1044"/>
                    </a:lnTo>
                    <a:lnTo>
                      <a:pt x="219" y="1058"/>
                    </a:lnTo>
                    <a:lnTo>
                      <a:pt x="232" y="1111"/>
                    </a:lnTo>
                    <a:lnTo>
                      <a:pt x="246" y="1131"/>
                    </a:lnTo>
                    <a:lnTo>
                      <a:pt x="292" y="1144"/>
                    </a:lnTo>
                    <a:lnTo>
                      <a:pt x="338" y="1184"/>
                    </a:lnTo>
                    <a:lnTo>
                      <a:pt x="332" y="1191"/>
                    </a:lnTo>
                    <a:lnTo>
                      <a:pt x="325" y="1204"/>
                    </a:lnTo>
                    <a:lnTo>
                      <a:pt x="325" y="1224"/>
                    </a:lnTo>
                    <a:lnTo>
                      <a:pt x="319" y="1224"/>
                    </a:lnTo>
                    <a:lnTo>
                      <a:pt x="312" y="1211"/>
                    </a:lnTo>
                    <a:lnTo>
                      <a:pt x="319" y="1198"/>
                    </a:lnTo>
                    <a:lnTo>
                      <a:pt x="319" y="1191"/>
                    </a:lnTo>
                    <a:lnTo>
                      <a:pt x="319" y="1184"/>
                    </a:lnTo>
                    <a:lnTo>
                      <a:pt x="299" y="1177"/>
                    </a:lnTo>
                    <a:lnTo>
                      <a:pt x="285" y="1184"/>
                    </a:lnTo>
                    <a:lnTo>
                      <a:pt x="272" y="1204"/>
                    </a:lnTo>
                    <a:lnTo>
                      <a:pt x="265" y="1204"/>
                    </a:lnTo>
                    <a:lnTo>
                      <a:pt x="272" y="1224"/>
                    </a:lnTo>
                    <a:lnTo>
                      <a:pt x="265" y="1237"/>
                    </a:lnTo>
                    <a:lnTo>
                      <a:pt x="272" y="1264"/>
                    </a:lnTo>
                    <a:lnTo>
                      <a:pt x="272" y="1290"/>
                    </a:lnTo>
                    <a:lnTo>
                      <a:pt x="259" y="1304"/>
                    </a:lnTo>
                    <a:lnTo>
                      <a:pt x="232" y="1311"/>
                    </a:lnTo>
                    <a:lnTo>
                      <a:pt x="232" y="1317"/>
                    </a:lnTo>
                    <a:lnTo>
                      <a:pt x="212" y="1317"/>
                    </a:lnTo>
                    <a:lnTo>
                      <a:pt x="206" y="1324"/>
                    </a:lnTo>
                    <a:lnTo>
                      <a:pt x="159" y="1297"/>
                    </a:lnTo>
                    <a:lnTo>
                      <a:pt x="139" y="1277"/>
                    </a:lnTo>
                    <a:lnTo>
                      <a:pt x="99" y="1337"/>
                    </a:lnTo>
                    <a:lnTo>
                      <a:pt x="92" y="1350"/>
                    </a:lnTo>
                    <a:lnTo>
                      <a:pt x="66" y="1384"/>
                    </a:lnTo>
                    <a:lnTo>
                      <a:pt x="39" y="1410"/>
                    </a:lnTo>
                    <a:lnTo>
                      <a:pt x="26" y="1431"/>
                    </a:lnTo>
                    <a:lnTo>
                      <a:pt x="32" y="1450"/>
                    </a:lnTo>
                    <a:lnTo>
                      <a:pt x="32" y="1483"/>
                    </a:lnTo>
                    <a:lnTo>
                      <a:pt x="26" y="1504"/>
                    </a:lnTo>
                    <a:lnTo>
                      <a:pt x="0" y="1577"/>
                    </a:lnTo>
                    <a:lnTo>
                      <a:pt x="6" y="1590"/>
                    </a:lnTo>
                    <a:lnTo>
                      <a:pt x="19" y="1603"/>
                    </a:lnTo>
                    <a:lnTo>
                      <a:pt x="52" y="1683"/>
                    </a:lnTo>
                    <a:lnTo>
                      <a:pt x="66" y="1703"/>
                    </a:lnTo>
                    <a:lnTo>
                      <a:pt x="92" y="1776"/>
                    </a:lnTo>
                    <a:lnTo>
                      <a:pt x="139" y="1816"/>
                    </a:lnTo>
                    <a:lnTo>
                      <a:pt x="133" y="1823"/>
                    </a:lnTo>
                    <a:lnTo>
                      <a:pt x="193" y="1829"/>
                    </a:lnTo>
                    <a:lnTo>
                      <a:pt x="225" y="1842"/>
                    </a:lnTo>
                    <a:lnTo>
                      <a:pt x="259" y="1849"/>
                    </a:lnTo>
                    <a:lnTo>
                      <a:pt x="272" y="1823"/>
                    </a:lnTo>
                    <a:lnTo>
                      <a:pt x="285" y="1797"/>
                    </a:lnTo>
                    <a:lnTo>
                      <a:pt x="306" y="1782"/>
                    </a:lnTo>
                    <a:lnTo>
                      <a:pt x="319" y="1782"/>
                    </a:lnTo>
                    <a:lnTo>
                      <a:pt x="332" y="1776"/>
                    </a:lnTo>
                    <a:lnTo>
                      <a:pt x="345" y="1756"/>
                    </a:lnTo>
                    <a:lnTo>
                      <a:pt x="345" y="1750"/>
                    </a:lnTo>
                    <a:lnTo>
                      <a:pt x="352" y="1737"/>
                    </a:lnTo>
                    <a:lnTo>
                      <a:pt x="366" y="1730"/>
                    </a:lnTo>
                    <a:lnTo>
                      <a:pt x="398" y="1683"/>
                    </a:lnTo>
                    <a:lnTo>
                      <a:pt x="411" y="1670"/>
                    </a:lnTo>
                    <a:lnTo>
                      <a:pt x="426" y="1663"/>
                    </a:lnTo>
                    <a:lnTo>
                      <a:pt x="439" y="1650"/>
                    </a:lnTo>
                    <a:lnTo>
                      <a:pt x="471" y="1617"/>
                    </a:lnTo>
                    <a:lnTo>
                      <a:pt x="478" y="1617"/>
                    </a:lnTo>
                    <a:lnTo>
                      <a:pt x="485" y="1617"/>
                    </a:lnTo>
                    <a:lnTo>
                      <a:pt x="492" y="1617"/>
                    </a:lnTo>
                    <a:lnTo>
                      <a:pt x="512" y="1610"/>
                    </a:lnTo>
                    <a:lnTo>
                      <a:pt x="525" y="1603"/>
                    </a:lnTo>
                    <a:lnTo>
                      <a:pt x="545" y="1550"/>
                    </a:lnTo>
                    <a:lnTo>
                      <a:pt x="552" y="1543"/>
                    </a:lnTo>
                    <a:lnTo>
                      <a:pt x="558" y="1536"/>
                    </a:lnTo>
                    <a:lnTo>
                      <a:pt x="618" y="1470"/>
                    </a:lnTo>
                    <a:lnTo>
                      <a:pt x="644" y="1444"/>
                    </a:lnTo>
                    <a:lnTo>
                      <a:pt x="658" y="1437"/>
                    </a:lnTo>
                    <a:lnTo>
                      <a:pt x="685" y="1410"/>
                    </a:lnTo>
                    <a:lnTo>
                      <a:pt x="717" y="1390"/>
                    </a:lnTo>
                    <a:lnTo>
                      <a:pt x="738" y="1377"/>
                    </a:lnTo>
                    <a:lnTo>
                      <a:pt x="751" y="1384"/>
                    </a:lnTo>
                    <a:lnTo>
                      <a:pt x="758" y="1377"/>
                    </a:lnTo>
                    <a:lnTo>
                      <a:pt x="771" y="1377"/>
                    </a:lnTo>
                    <a:lnTo>
                      <a:pt x="805" y="1350"/>
                    </a:lnTo>
                    <a:lnTo>
                      <a:pt x="824" y="1344"/>
                    </a:lnTo>
                    <a:lnTo>
                      <a:pt x="831" y="1344"/>
                    </a:lnTo>
                    <a:lnTo>
                      <a:pt x="837" y="1337"/>
                    </a:lnTo>
                    <a:lnTo>
                      <a:pt x="844" y="1337"/>
                    </a:lnTo>
                    <a:lnTo>
                      <a:pt x="851" y="1330"/>
                    </a:lnTo>
                    <a:lnTo>
                      <a:pt x="858" y="1330"/>
                    </a:lnTo>
                    <a:lnTo>
                      <a:pt x="864" y="1324"/>
                    </a:lnTo>
                    <a:lnTo>
                      <a:pt x="864" y="1317"/>
                    </a:lnTo>
                    <a:lnTo>
                      <a:pt x="878" y="1324"/>
                    </a:lnTo>
                    <a:lnTo>
                      <a:pt x="878" y="1317"/>
                    </a:lnTo>
                    <a:lnTo>
                      <a:pt x="884" y="1311"/>
                    </a:lnTo>
                    <a:lnTo>
                      <a:pt x="891" y="1311"/>
                    </a:lnTo>
                    <a:lnTo>
                      <a:pt x="897" y="1311"/>
                    </a:lnTo>
                    <a:lnTo>
                      <a:pt x="904" y="1304"/>
                    </a:lnTo>
                    <a:lnTo>
                      <a:pt x="911" y="1304"/>
                    </a:lnTo>
                    <a:lnTo>
                      <a:pt x="911" y="1297"/>
                    </a:lnTo>
                    <a:lnTo>
                      <a:pt x="931" y="1284"/>
                    </a:lnTo>
                    <a:lnTo>
                      <a:pt x="937" y="1284"/>
                    </a:lnTo>
                    <a:lnTo>
                      <a:pt x="944" y="1290"/>
                    </a:lnTo>
                    <a:lnTo>
                      <a:pt x="957" y="1290"/>
                    </a:lnTo>
                    <a:lnTo>
                      <a:pt x="971" y="1284"/>
                    </a:lnTo>
                    <a:lnTo>
                      <a:pt x="978" y="1284"/>
                    </a:lnTo>
                    <a:lnTo>
                      <a:pt x="978" y="1297"/>
                    </a:lnTo>
                    <a:lnTo>
                      <a:pt x="971" y="1304"/>
                    </a:lnTo>
                    <a:lnTo>
                      <a:pt x="984" y="1297"/>
                    </a:lnTo>
                    <a:lnTo>
                      <a:pt x="984" y="1290"/>
                    </a:lnTo>
                    <a:lnTo>
                      <a:pt x="991" y="1284"/>
                    </a:lnTo>
                    <a:lnTo>
                      <a:pt x="1010" y="1284"/>
                    </a:lnTo>
                    <a:lnTo>
                      <a:pt x="1031" y="1290"/>
                    </a:lnTo>
                    <a:lnTo>
                      <a:pt x="1044" y="1290"/>
                    </a:lnTo>
                    <a:lnTo>
                      <a:pt x="1051" y="1290"/>
                    </a:lnTo>
                    <a:lnTo>
                      <a:pt x="1077" y="1277"/>
                    </a:lnTo>
                    <a:lnTo>
                      <a:pt x="1124" y="1271"/>
                    </a:lnTo>
                    <a:lnTo>
                      <a:pt x="1164" y="1257"/>
                    </a:lnTo>
                    <a:lnTo>
                      <a:pt x="1157" y="1244"/>
                    </a:lnTo>
                    <a:lnTo>
                      <a:pt x="1117" y="1211"/>
                    </a:lnTo>
                    <a:lnTo>
                      <a:pt x="1104" y="1191"/>
                    </a:lnTo>
                    <a:lnTo>
                      <a:pt x="1091" y="1170"/>
                    </a:lnTo>
                    <a:lnTo>
                      <a:pt x="1083" y="1144"/>
                    </a:lnTo>
                    <a:lnTo>
                      <a:pt x="1083" y="1111"/>
                    </a:lnTo>
                    <a:lnTo>
                      <a:pt x="1083" y="1097"/>
                    </a:lnTo>
                    <a:lnTo>
                      <a:pt x="1111" y="1071"/>
                    </a:lnTo>
                    <a:lnTo>
                      <a:pt x="1130" y="1084"/>
                    </a:lnTo>
                    <a:lnTo>
                      <a:pt x="1150" y="1104"/>
                    </a:lnTo>
                    <a:lnTo>
                      <a:pt x="1143" y="1104"/>
                    </a:lnTo>
                    <a:lnTo>
                      <a:pt x="1143" y="1111"/>
                    </a:lnTo>
                    <a:lnTo>
                      <a:pt x="1184" y="1125"/>
                    </a:lnTo>
                    <a:lnTo>
                      <a:pt x="1197" y="1117"/>
                    </a:lnTo>
                    <a:lnTo>
                      <a:pt x="1197" y="1097"/>
                    </a:lnTo>
                    <a:lnTo>
                      <a:pt x="1190" y="1084"/>
                    </a:lnTo>
                    <a:lnTo>
                      <a:pt x="1190" y="1065"/>
                    </a:lnTo>
                    <a:lnTo>
                      <a:pt x="1184" y="1038"/>
                    </a:lnTo>
                    <a:lnTo>
                      <a:pt x="1170" y="1031"/>
                    </a:lnTo>
                    <a:lnTo>
                      <a:pt x="1177" y="1005"/>
                    </a:lnTo>
                    <a:lnTo>
                      <a:pt x="1184" y="998"/>
                    </a:lnTo>
                    <a:lnTo>
                      <a:pt x="1217" y="1005"/>
                    </a:lnTo>
                    <a:lnTo>
                      <a:pt x="1257" y="1031"/>
                    </a:lnTo>
                    <a:lnTo>
                      <a:pt x="1284" y="1038"/>
                    </a:lnTo>
                    <a:lnTo>
                      <a:pt x="1323" y="1097"/>
                    </a:lnTo>
                    <a:lnTo>
                      <a:pt x="1363" y="1097"/>
                    </a:lnTo>
                    <a:lnTo>
                      <a:pt x="1350" y="1078"/>
                    </a:lnTo>
                    <a:lnTo>
                      <a:pt x="1337" y="1065"/>
                    </a:lnTo>
                    <a:lnTo>
                      <a:pt x="1357" y="1044"/>
                    </a:lnTo>
                    <a:lnTo>
                      <a:pt x="1350" y="1011"/>
                    </a:lnTo>
                    <a:lnTo>
                      <a:pt x="1337" y="998"/>
                    </a:lnTo>
                    <a:lnTo>
                      <a:pt x="1330" y="1011"/>
                    </a:lnTo>
                    <a:lnTo>
                      <a:pt x="1316" y="991"/>
                    </a:lnTo>
                    <a:lnTo>
                      <a:pt x="1330" y="965"/>
                    </a:lnTo>
                    <a:lnTo>
                      <a:pt x="1370" y="971"/>
                    </a:lnTo>
                    <a:lnTo>
                      <a:pt x="1370" y="978"/>
                    </a:lnTo>
                    <a:lnTo>
                      <a:pt x="1350" y="984"/>
                    </a:lnTo>
                    <a:lnTo>
                      <a:pt x="1363" y="1005"/>
                    </a:lnTo>
                    <a:lnTo>
                      <a:pt x="1410" y="1011"/>
                    </a:lnTo>
                    <a:lnTo>
                      <a:pt x="1417" y="998"/>
                    </a:lnTo>
                    <a:lnTo>
                      <a:pt x="1376" y="978"/>
                    </a:lnTo>
                    <a:lnTo>
                      <a:pt x="1363" y="938"/>
                    </a:lnTo>
                    <a:lnTo>
                      <a:pt x="1337" y="918"/>
                    </a:lnTo>
                    <a:lnTo>
                      <a:pt x="1316" y="911"/>
                    </a:lnTo>
                    <a:lnTo>
                      <a:pt x="1270" y="838"/>
                    </a:lnTo>
                    <a:lnTo>
                      <a:pt x="1257" y="825"/>
                    </a:lnTo>
                    <a:lnTo>
                      <a:pt x="1290" y="798"/>
                    </a:lnTo>
                    <a:lnTo>
                      <a:pt x="1297" y="778"/>
                    </a:lnTo>
                    <a:lnTo>
                      <a:pt x="1310" y="778"/>
                    </a:lnTo>
                    <a:lnTo>
                      <a:pt x="1357" y="718"/>
                    </a:lnTo>
                    <a:lnTo>
                      <a:pt x="1357" y="712"/>
                    </a:lnTo>
                    <a:lnTo>
                      <a:pt x="1370" y="691"/>
                    </a:lnTo>
                    <a:lnTo>
                      <a:pt x="1383" y="639"/>
                    </a:lnTo>
                    <a:lnTo>
                      <a:pt x="1376" y="632"/>
                    </a:lnTo>
                    <a:lnTo>
                      <a:pt x="1383" y="599"/>
                    </a:lnTo>
                    <a:lnTo>
                      <a:pt x="1363" y="586"/>
                    </a:lnTo>
                    <a:lnTo>
                      <a:pt x="1297" y="545"/>
                    </a:lnTo>
                    <a:lnTo>
                      <a:pt x="1316" y="526"/>
                    </a:lnTo>
                    <a:lnTo>
                      <a:pt x="1263" y="479"/>
                    </a:lnTo>
                    <a:lnTo>
                      <a:pt x="1250" y="459"/>
                    </a:lnTo>
                    <a:lnTo>
                      <a:pt x="1257" y="439"/>
                    </a:lnTo>
                    <a:lnTo>
                      <a:pt x="1203" y="426"/>
                    </a:lnTo>
                    <a:lnTo>
                      <a:pt x="1184" y="419"/>
                    </a:lnTo>
                    <a:lnTo>
                      <a:pt x="1170" y="419"/>
                    </a:lnTo>
                    <a:lnTo>
                      <a:pt x="1137" y="432"/>
                    </a:lnTo>
                    <a:lnTo>
                      <a:pt x="1117" y="393"/>
                    </a:lnTo>
                    <a:lnTo>
                      <a:pt x="1083" y="399"/>
                    </a:lnTo>
                    <a:lnTo>
                      <a:pt x="964" y="379"/>
                    </a:lnTo>
                    <a:lnTo>
                      <a:pt x="984" y="353"/>
                    </a:lnTo>
                    <a:lnTo>
                      <a:pt x="978" y="266"/>
                    </a:lnTo>
                    <a:lnTo>
                      <a:pt x="1010" y="220"/>
                    </a:lnTo>
                    <a:lnTo>
                      <a:pt x="971" y="206"/>
                    </a:lnTo>
                    <a:lnTo>
                      <a:pt x="931" y="153"/>
                    </a:lnTo>
                    <a:lnTo>
                      <a:pt x="1004" y="119"/>
                    </a:lnTo>
                    <a:lnTo>
                      <a:pt x="951" y="126"/>
                    </a:lnTo>
                    <a:lnTo>
                      <a:pt x="911" y="106"/>
                    </a:lnTo>
                    <a:lnTo>
                      <a:pt x="897" y="113"/>
                    </a:lnTo>
                    <a:lnTo>
                      <a:pt x="878" y="113"/>
                    </a:lnTo>
                    <a:lnTo>
                      <a:pt x="864" y="106"/>
                    </a:lnTo>
                    <a:lnTo>
                      <a:pt x="858" y="86"/>
                    </a:lnTo>
                    <a:lnTo>
                      <a:pt x="831" y="106"/>
                    </a:lnTo>
                    <a:lnTo>
                      <a:pt x="798" y="113"/>
                    </a:lnTo>
                    <a:lnTo>
                      <a:pt x="798" y="93"/>
                    </a:lnTo>
                    <a:lnTo>
                      <a:pt x="805" y="47"/>
                    </a:lnTo>
                    <a:lnTo>
                      <a:pt x="811" y="27"/>
                    </a:lnTo>
                    <a:lnTo>
                      <a:pt x="784" y="6"/>
                    </a:lnTo>
                    <a:lnTo>
                      <a:pt x="771" y="0"/>
                    </a:lnTo>
                    <a:close/>
                    <a:moveTo>
                      <a:pt x="957" y="1290"/>
                    </a:moveTo>
                    <a:lnTo>
                      <a:pt x="964" y="1297"/>
                    </a:lnTo>
                    <a:lnTo>
                      <a:pt x="964" y="1290"/>
                    </a:lnTo>
                    <a:lnTo>
                      <a:pt x="957" y="129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12F0685-6686-4C3D-9678-5E08151CA7C9}"/>
                  </a:ext>
                </a:extLst>
              </p:cNvPr>
              <p:cNvSpPr txBox="1"/>
              <p:nvPr/>
            </p:nvSpPr>
            <p:spPr>
              <a:xfrm>
                <a:off x="9287662" y="3889143"/>
                <a:ext cx="423139" cy="166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ca-ES" sz="800" b="1">
                    <a:latin typeface="+mj-lt"/>
                  </a:rPr>
                  <a:t>Girona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8E6AC85-44E7-45CE-9B13-89AB4F74DB98}"/>
                  </a:ext>
                </a:extLst>
              </p:cNvPr>
              <p:cNvSpPr txBox="1"/>
              <p:nvPr/>
            </p:nvSpPr>
            <p:spPr>
              <a:xfrm>
                <a:off x="7183631" y="4276204"/>
                <a:ext cx="846878" cy="155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ca-ES" sz="800" b="1">
                    <a:latin typeface="+mj-lt"/>
                  </a:rPr>
                  <a:t>Lleida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76BAD97-64EB-4447-B431-C43ACDDDED13}"/>
                  </a:ext>
                </a:extLst>
              </p:cNvPr>
              <p:cNvSpPr/>
              <p:nvPr/>
            </p:nvSpPr>
            <p:spPr bwMode="gray">
              <a:xfrm>
                <a:off x="7207833" y="4484208"/>
                <a:ext cx="79690" cy="7969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ca-E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89EAD30F-A7D4-4D62-82A8-F7AEE9320192}"/>
                  </a:ext>
                </a:extLst>
              </p:cNvPr>
              <p:cNvSpPr/>
              <p:nvPr/>
            </p:nvSpPr>
            <p:spPr bwMode="gray">
              <a:xfrm>
                <a:off x="8512568" y="3808694"/>
                <a:ext cx="541344" cy="255340"/>
              </a:xfrm>
              <a:prstGeom prst="roundRect">
                <a:avLst>
                  <a:gd name="adj" fmla="val 47009"/>
                </a:avLst>
              </a:prstGeom>
              <a:solidFill>
                <a:srgbClr val="FFFFFF">
                  <a:alpha val="89804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72000" tIns="88900" rIns="720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ca-ES" sz="800" b="1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ATM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789B7AD-2F1A-43B5-966C-CF3F7DB9582D}"/>
                  </a:ext>
                </a:extLst>
              </p:cNvPr>
              <p:cNvSpPr/>
              <p:nvPr/>
            </p:nvSpPr>
            <p:spPr bwMode="gray">
              <a:xfrm>
                <a:off x="9145128" y="3941124"/>
                <a:ext cx="79690" cy="7969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ca-E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3A3658E-6D38-4905-A4B5-445D3FE4D88D}"/>
                  </a:ext>
                </a:extLst>
              </p:cNvPr>
              <p:cNvSpPr txBox="1"/>
              <p:nvPr/>
            </p:nvSpPr>
            <p:spPr>
              <a:xfrm>
                <a:off x="7403634" y="5337689"/>
                <a:ext cx="846878" cy="155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ca-ES" sz="800" b="1">
                    <a:latin typeface="+mj-lt"/>
                  </a:rPr>
                  <a:t>Tarragona</a:t>
                </a: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D4E4C2A-5FDD-4655-AAB6-EE3B2DA27879}"/>
                  </a:ext>
                </a:extLst>
              </p:cNvPr>
              <p:cNvSpPr/>
              <p:nvPr/>
            </p:nvSpPr>
            <p:spPr bwMode="gray">
              <a:xfrm>
                <a:off x="7431422" y="5187937"/>
                <a:ext cx="79690" cy="79690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ca-ES" sz="16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108" name="Picture 4">
                <a:extLst>
                  <a:ext uri="{FF2B5EF4-FFF2-40B4-BE49-F238E27FC236}">
                    <a16:creationId xmlns:a16="http://schemas.microsoft.com/office/drawing/2014/main" id="{38357DB8-C4DE-42B6-A082-145465F388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0018" y="4125172"/>
                <a:ext cx="489786" cy="205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E8E29D83-13B0-4BC7-AA2E-5434ABB98361}"/>
                  </a:ext>
                </a:extLst>
              </p:cNvPr>
              <p:cNvSpPr/>
              <p:nvPr/>
            </p:nvSpPr>
            <p:spPr bwMode="gray">
              <a:xfrm>
                <a:off x="7126525" y="3577947"/>
                <a:ext cx="541344" cy="255340"/>
              </a:xfrm>
              <a:prstGeom prst="roundRect">
                <a:avLst>
                  <a:gd name="adj" fmla="val 47009"/>
                </a:avLst>
              </a:prstGeom>
              <a:solidFill>
                <a:srgbClr val="FFFFFF">
                  <a:alpha val="89804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72000" tIns="88900" rIns="720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ca-ES" sz="800" b="1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ATM</a:t>
                </a:r>
              </a:p>
            </p:txBody>
          </p:sp>
          <p:pic>
            <p:nvPicPr>
              <p:cNvPr id="110" name="Picture 4">
                <a:extLst>
                  <a:ext uri="{FF2B5EF4-FFF2-40B4-BE49-F238E27FC236}">
                    <a16:creationId xmlns:a16="http://schemas.microsoft.com/office/drawing/2014/main" id="{29B8C534-F746-42E9-899E-E9866EB80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1728" y="3906277"/>
                <a:ext cx="489786" cy="205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8557CCCE-13FE-43EA-AD1C-1495333ECACB}"/>
                  </a:ext>
                </a:extLst>
              </p:cNvPr>
              <p:cNvSpPr/>
              <p:nvPr/>
            </p:nvSpPr>
            <p:spPr bwMode="gray">
              <a:xfrm>
                <a:off x="6748867" y="4848118"/>
                <a:ext cx="541344" cy="255340"/>
              </a:xfrm>
              <a:prstGeom prst="roundRect">
                <a:avLst>
                  <a:gd name="adj" fmla="val 47009"/>
                </a:avLst>
              </a:prstGeom>
              <a:solidFill>
                <a:srgbClr val="FFFFFF">
                  <a:alpha val="89804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72000" tIns="88900" rIns="720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ca-ES" sz="800" b="1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ATM</a:t>
                </a:r>
              </a:p>
            </p:txBody>
          </p:sp>
          <p:pic>
            <p:nvPicPr>
              <p:cNvPr id="112" name="Picture 4">
                <a:extLst>
                  <a:ext uri="{FF2B5EF4-FFF2-40B4-BE49-F238E27FC236}">
                    <a16:creationId xmlns:a16="http://schemas.microsoft.com/office/drawing/2014/main" id="{4349BDE7-43BB-42B8-AC64-8B15CA508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7257" y="5267163"/>
                <a:ext cx="489786" cy="205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Ferrocarriles de la Generalidad de Cataluña - Wikipedia, la enciclopedia  libre">
                <a:extLst>
                  <a:ext uri="{FF2B5EF4-FFF2-40B4-BE49-F238E27FC236}">
                    <a16:creationId xmlns:a16="http://schemas.microsoft.com/office/drawing/2014/main" id="{7ACE46D5-82EF-45EE-98A2-D61E5A3A53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586" r="67899" b="46917"/>
              <a:stretch/>
            </p:blipFill>
            <p:spPr bwMode="auto">
              <a:xfrm>
                <a:off x="7139649" y="3911502"/>
                <a:ext cx="242677" cy="216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01B28B41-85EF-4EE1-8F01-54317908876F}"/>
                  </a:ext>
                </a:extLst>
              </p:cNvPr>
              <p:cNvGrpSpPr/>
              <p:nvPr/>
            </p:nvGrpSpPr>
            <p:grpSpPr>
              <a:xfrm>
                <a:off x="6697630" y="5505257"/>
                <a:ext cx="289133" cy="289134"/>
                <a:chOff x="5996237" y="7127081"/>
                <a:chExt cx="360000" cy="360000"/>
              </a:xfrm>
            </p:grpSpPr>
            <p:sp>
              <p:nvSpPr>
                <p:cNvPr id="121" name="Oval 9">
                  <a:extLst>
                    <a:ext uri="{FF2B5EF4-FFF2-40B4-BE49-F238E27FC236}">
                      <a16:creationId xmlns:a16="http://schemas.microsoft.com/office/drawing/2014/main" id="{FFFD6529-85C4-4938-9F19-418F972C91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237" y="7127081"/>
                  <a:ext cx="360000" cy="360000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122" name="Freeform 19">
                  <a:extLst>
                    <a:ext uri="{FF2B5EF4-FFF2-40B4-BE49-F238E27FC236}">
                      <a16:creationId xmlns:a16="http://schemas.microsoft.com/office/drawing/2014/main" id="{9287EBBC-4FDA-4E0B-82A7-E5B0FBBA9E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78531" y="7235277"/>
                  <a:ext cx="195412" cy="194408"/>
                </a:xfrm>
                <a:custGeom>
                  <a:avLst/>
                  <a:gdLst>
                    <a:gd name="T0" fmla="*/ 546 w 577"/>
                    <a:gd name="T1" fmla="*/ 127 h 574"/>
                    <a:gd name="T2" fmla="*/ 531 w 577"/>
                    <a:gd name="T3" fmla="*/ 50 h 574"/>
                    <a:gd name="T4" fmla="*/ 96 w 577"/>
                    <a:gd name="T5" fmla="*/ 0 h 574"/>
                    <a:gd name="T6" fmla="*/ 45 w 577"/>
                    <a:gd name="T7" fmla="*/ 127 h 574"/>
                    <a:gd name="T8" fmla="*/ 0 w 577"/>
                    <a:gd name="T9" fmla="*/ 158 h 574"/>
                    <a:gd name="T10" fmla="*/ 31 w 577"/>
                    <a:gd name="T11" fmla="*/ 270 h 574"/>
                    <a:gd name="T12" fmla="*/ 45 w 577"/>
                    <a:gd name="T13" fmla="*/ 462 h 574"/>
                    <a:gd name="T14" fmla="*/ 94 w 577"/>
                    <a:gd name="T15" fmla="*/ 543 h 574"/>
                    <a:gd name="T16" fmla="*/ 165 w 577"/>
                    <a:gd name="T17" fmla="*/ 574 h 574"/>
                    <a:gd name="T18" fmla="*/ 196 w 577"/>
                    <a:gd name="T19" fmla="*/ 512 h 574"/>
                    <a:gd name="T20" fmla="*/ 380 w 577"/>
                    <a:gd name="T21" fmla="*/ 543 h 574"/>
                    <a:gd name="T22" fmla="*/ 451 w 577"/>
                    <a:gd name="T23" fmla="*/ 574 h 574"/>
                    <a:gd name="T24" fmla="*/ 482 w 577"/>
                    <a:gd name="T25" fmla="*/ 512 h 574"/>
                    <a:gd name="T26" fmla="*/ 531 w 577"/>
                    <a:gd name="T27" fmla="*/ 270 h 574"/>
                    <a:gd name="T28" fmla="*/ 568 w 577"/>
                    <a:gd name="T29" fmla="*/ 261 h 574"/>
                    <a:gd name="T30" fmla="*/ 577 w 577"/>
                    <a:gd name="T31" fmla="*/ 158 h 574"/>
                    <a:gd name="T32" fmla="*/ 31 w 577"/>
                    <a:gd name="T33" fmla="*/ 256 h 574"/>
                    <a:gd name="T34" fmla="*/ 14 w 577"/>
                    <a:gd name="T35" fmla="*/ 158 h 574"/>
                    <a:gd name="T36" fmla="*/ 45 w 577"/>
                    <a:gd name="T37" fmla="*/ 141 h 574"/>
                    <a:gd name="T38" fmla="*/ 182 w 577"/>
                    <a:gd name="T39" fmla="*/ 543 h 574"/>
                    <a:gd name="T40" fmla="*/ 125 w 577"/>
                    <a:gd name="T41" fmla="*/ 560 h 574"/>
                    <a:gd name="T42" fmla="*/ 108 w 577"/>
                    <a:gd name="T43" fmla="*/ 512 h 574"/>
                    <a:gd name="T44" fmla="*/ 182 w 577"/>
                    <a:gd name="T45" fmla="*/ 543 h 574"/>
                    <a:gd name="T46" fmla="*/ 451 w 577"/>
                    <a:gd name="T47" fmla="*/ 560 h 574"/>
                    <a:gd name="T48" fmla="*/ 394 w 577"/>
                    <a:gd name="T49" fmla="*/ 543 h 574"/>
                    <a:gd name="T50" fmla="*/ 468 w 577"/>
                    <a:gd name="T51" fmla="*/ 512 h 574"/>
                    <a:gd name="T52" fmla="*/ 517 w 577"/>
                    <a:gd name="T53" fmla="*/ 134 h 574"/>
                    <a:gd name="T54" fmla="*/ 517 w 577"/>
                    <a:gd name="T55" fmla="*/ 134 h 574"/>
                    <a:gd name="T56" fmla="*/ 481 w 577"/>
                    <a:gd name="T57" fmla="*/ 498 h 574"/>
                    <a:gd name="T58" fmla="*/ 59 w 577"/>
                    <a:gd name="T59" fmla="*/ 462 h 574"/>
                    <a:gd name="T60" fmla="*/ 96 w 577"/>
                    <a:gd name="T61" fmla="*/ 14 h 574"/>
                    <a:gd name="T62" fmla="*/ 517 w 577"/>
                    <a:gd name="T63" fmla="*/ 50 h 574"/>
                    <a:gd name="T64" fmla="*/ 558 w 577"/>
                    <a:gd name="T65" fmla="*/ 251 h 574"/>
                    <a:gd name="T66" fmla="*/ 531 w 577"/>
                    <a:gd name="T67" fmla="*/ 256 h 574"/>
                    <a:gd name="T68" fmla="*/ 546 w 577"/>
                    <a:gd name="T69" fmla="*/ 141 h 574"/>
                    <a:gd name="T70" fmla="*/ 563 w 577"/>
                    <a:gd name="T71" fmla="*/ 239 h 574"/>
                    <a:gd name="T72" fmla="*/ 138 w 577"/>
                    <a:gd name="T73" fmla="*/ 364 h 574"/>
                    <a:gd name="T74" fmla="*/ 138 w 577"/>
                    <a:gd name="T75" fmla="*/ 452 h 574"/>
                    <a:gd name="T76" fmla="*/ 138 w 577"/>
                    <a:gd name="T77" fmla="*/ 364 h 574"/>
                    <a:gd name="T78" fmla="*/ 108 w 577"/>
                    <a:gd name="T79" fmla="*/ 408 h 574"/>
                    <a:gd name="T80" fmla="*/ 168 w 577"/>
                    <a:gd name="T81" fmla="*/ 408 h 574"/>
                    <a:gd name="T82" fmla="*/ 179 w 577"/>
                    <a:gd name="T83" fmla="*/ 107 h 574"/>
                    <a:gd name="T84" fmla="*/ 429 w 577"/>
                    <a:gd name="T85" fmla="*/ 75 h 574"/>
                    <a:gd name="T86" fmla="*/ 179 w 577"/>
                    <a:gd name="T87" fmla="*/ 43 h 574"/>
                    <a:gd name="T88" fmla="*/ 179 w 577"/>
                    <a:gd name="T89" fmla="*/ 107 h 574"/>
                    <a:gd name="T90" fmla="*/ 397 w 577"/>
                    <a:gd name="T91" fmla="*/ 57 h 574"/>
                    <a:gd name="T92" fmla="*/ 397 w 577"/>
                    <a:gd name="T93" fmla="*/ 93 h 574"/>
                    <a:gd name="T94" fmla="*/ 161 w 577"/>
                    <a:gd name="T95" fmla="*/ 75 h 574"/>
                    <a:gd name="T96" fmla="*/ 131 w 577"/>
                    <a:gd name="T97" fmla="*/ 326 h 574"/>
                    <a:gd name="T98" fmla="*/ 477 w 577"/>
                    <a:gd name="T99" fmla="*/ 295 h 574"/>
                    <a:gd name="T100" fmla="*/ 446 w 577"/>
                    <a:gd name="T101" fmla="*/ 143 h 574"/>
                    <a:gd name="T102" fmla="*/ 99 w 577"/>
                    <a:gd name="T103" fmla="*/ 174 h 574"/>
                    <a:gd name="T104" fmla="*/ 131 w 577"/>
                    <a:gd name="T105" fmla="*/ 326 h 574"/>
                    <a:gd name="T106" fmla="*/ 131 w 577"/>
                    <a:gd name="T107" fmla="*/ 157 h 574"/>
                    <a:gd name="T108" fmla="*/ 463 w 577"/>
                    <a:gd name="T109" fmla="*/ 174 h 574"/>
                    <a:gd name="T110" fmla="*/ 446 w 577"/>
                    <a:gd name="T111" fmla="*/ 312 h 574"/>
                    <a:gd name="T112" fmla="*/ 113 w 577"/>
                    <a:gd name="T113" fmla="*/ 295 h 574"/>
                    <a:gd name="T114" fmla="*/ 439 w 577"/>
                    <a:gd name="T115" fmla="*/ 364 h 574"/>
                    <a:gd name="T116" fmla="*/ 439 w 577"/>
                    <a:gd name="T117" fmla="*/ 452 h 574"/>
                    <a:gd name="T118" fmla="*/ 439 w 577"/>
                    <a:gd name="T119" fmla="*/ 364 h 574"/>
                    <a:gd name="T120" fmla="*/ 409 w 577"/>
                    <a:gd name="T121" fmla="*/ 408 h 574"/>
                    <a:gd name="T122" fmla="*/ 469 w 577"/>
                    <a:gd name="T123" fmla="*/ 408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7" h="574">
                      <a:moveTo>
                        <a:pt x="577" y="158"/>
                      </a:moveTo>
                      <a:cubicBezTo>
                        <a:pt x="577" y="141"/>
                        <a:pt x="563" y="127"/>
                        <a:pt x="546" y="127"/>
                      </a:cubicBezTo>
                      <a:cubicBezTo>
                        <a:pt x="531" y="127"/>
                        <a:pt x="531" y="127"/>
                        <a:pt x="531" y="127"/>
                      </a:cubicBezTo>
                      <a:cubicBezTo>
                        <a:pt x="531" y="50"/>
                        <a:pt x="531" y="50"/>
                        <a:pt x="531" y="50"/>
                      </a:cubicBezTo>
                      <a:cubicBezTo>
                        <a:pt x="531" y="22"/>
                        <a:pt x="508" y="0"/>
                        <a:pt x="4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68" y="0"/>
                        <a:pt x="45" y="22"/>
                        <a:pt x="45" y="50"/>
                      </a:cubicBezTo>
                      <a:cubicBezTo>
                        <a:pt x="45" y="127"/>
                        <a:pt x="45" y="127"/>
                        <a:pt x="45" y="127"/>
                      </a:cubicBezTo>
                      <a:cubicBezTo>
                        <a:pt x="31" y="127"/>
                        <a:pt x="31" y="127"/>
                        <a:pt x="31" y="127"/>
                      </a:cubicBezTo>
                      <a:cubicBezTo>
                        <a:pt x="14" y="127"/>
                        <a:pt x="0" y="141"/>
                        <a:pt x="0" y="158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0" y="256"/>
                        <a:pt x="14" y="270"/>
                        <a:pt x="31" y="270"/>
                      </a:cubicBezTo>
                      <a:cubicBezTo>
                        <a:pt x="45" y="270"/>
                        <a:pt x="45" y="270"/>
                        <a:pt x="45" y="270"/>
                      </a:cubicBezTo>
                      <a:cubicBezTo>
                        <a:pt x="45" y="462"/>
                        <a:pt x="45" y="462"/>
                        <a:pt x="45" y="462"/>
                      </a:cubicBezTo>
                      <a:cubicBezTo>
                        <a:pt x="45" y="489"/>
                        <a:pt x="67" y="511"/>
                        <a:pt x="94" y="512"/>
                      </a:cubicBezTo>
                      <a:cubicBezTo>
                        <a:pt x="94" y="543"/>
                        <a:pt x="94" y="543"/>
                        <a:pt x="94" y="543"/>
                      </a:cubicBezTo>
                      <a:cubicBezTo>
                        <a:pt x="94" y="560"/>
                        <a:pt x="108" y="574"/>
                        <a:pt x="125" y="574"/>
                      </a:cubicBezTo>
                      <a:cubicBezTo>
                        <a:pt x="165" y="574"/>
                        <a:pt x="165" y="574"/>
                        <a:pt x="165" y="574"/>
                      </a:cubicBezTo>
                      <a:cubicBezTo>
                        <a:pt x="182" y="574"/>
                        <a:pt x="196" y="560"/>
                        <a:pt x="196" y="543"/>
                      </a:cubicBezTo>
                      <a:cubicBezTo>
                        <a:pt x="196" y="512"/>
                        <a:pt x="196" y="512"/>
                        <a:pt x="196" y="512"/>
                      </a:cubicBezTo>
                      <a:cubicBezTo>
                        <a:pt x="380" y="512"/>
                        <a:pt x="380" y="512"/>
                        <a:pt x="380" y="512"/>
                      </a:cubicBezTo>
                      <a:cubicBezTo>
                        <a:pt x="380" y="543"/>
                        <a:pt x="380" y="543"/>
                        <a:pt x="380" y="543"/>
                      </a:cubicBezTo>
                      <a:cubicBezTo>
                        <a:pt x="380" y="560"/>
                        <a:pt x="394" y="574"/>
                        <a:pt x="411" y="574"/>
                      </a:cubicBezTo>
                      <a:cubicBezTo>
                        <a:pt x="451" y="574"/>
                        <a:pt x="451" y="574"/>
                        <a:pt x="451" y="574"/>
                      </a:cubicBezTo>
                      <a:cubicBezTo>
                        <a:pt x="468" y="574"/>
                        <a:pt x="482" y="560"/>
                        <a:pt x="482" y="543"/>
                      </a:cubicBezTo>
                      <a:cubicBezTo>
                        <a:pt x="482" y="512"/>
                        <a:pt x="482" y="512"/>
                        <a:pt x="482" y="512"/>
                      </a:cubicBezTo>
                      <a:cubicBezTo>
                        <a:pt x="509" y="511"/>
                        <a:pt x="531" y="489"/>
                        <a:pt x="531" y="462"/>
                      </a:cubicBezTo>
                      <a:cubicBezTo>
                        <a:pt x="531" y="270"/>
                        <a:pt x="531" y="270"/>
                        <a:pt x="531" y="270"/>
                      </a:cubicBezTo>
                      <a:cubicBezTo>
                        <a:pt x="546" y="270"/>
                        <a:pt x="546" y="270"/>
                        <a:pt x="546" y="270"/>
                      </a:cubicBezTo>
                      <a:cubicBezTo>
                        <a:pt x="554" y="270"/>
                        <a:pt x="562" y="267"/>
                        <a:pt x="568" y="261"/>
                      </a:cubicBezTo>
                      <a:cubicBezTo>
                        <a:pt x="574" y="255"/>
                        <a:pt x="577" y="247"/>
                        <a:pt x="577" y="239"/>
                      </a:cubicBezTo>
                      <a:lnTo>
                        <a:pt x="577" y="158"/>
                      </a:lnTo>
                      <a:close/>
                      <a:moveTo>
                        <a:pt x="45" y="256"/>
                      </a:moveTo>
                      <a:cubicBezTo>
                        <a:pt x="31" y="256"/>
                        <a:pt x="31" y="256"/>
                        <a:pt x="31" y="256"/>
                      </a:cubicBezTo>
                      <a:cubicBezTo>
                        <a:pt x="21" y="256"/>
                        <a:pt x="14" y="248"/>
                        <a:pt x="14" y="239"/>
                      </a:cubicBezTo>
                      <a:cubicBezTo>
                        <a:pt x="14" y="158"/>
                        <a:pt x="14" y="158"/>
                        <a:pt x="14" y="158"/>
                      </a:cubicBezTo>
                      <a:cubicBezTo>
                        <a:pt x="14" y="149"/>
                        <a:pt x="21" y="141"/>
                        <a:pt x="31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lnTo>
                        <a:pt x="45" y="256"/>
                      </a:lnTo>
                      <a:close/>
                      <a:moveTo>
                        <a:pt x="182" y="543"/>
                      </a:moveTo>
                      <a:cubicBezTo>
                        <a:pt x="182" y="552"/>
                        <a:pt x="175" y="560"/>
                        <a:pt x="165" y="560"/>
                      </a:cubicBezTo>
                      <a:cubicBezTo>
                        <a:pt x="125" y="560"/>
                        <a:pt x="125" y="560"/>
                        <a:pt x="125" y="560"/>
                      </a:cubicBezTo>
                      <a:cubicBezTo>
                        <a:pt x="116" y="560"/>
                        <a:pt x="108" y="552"/>
                        <a:pt x="108" y="543"/>
                      </a:cubicBezTo>
                      <a:cubicBezTo>
                        <a:pt x="108" y="512"/>
                        <a:pt x="108" y="512"/>
                        <a:pt x="108" y="512"/>
                      </a:cubicBezTo>
                      <a:cubicBezTo>
                        <a:pt x="182" y="512"/>
                        <a:pt x="182" y="512"/>
                        <a:pt x="182" y="512"/>
                      </a:cubicBezTo>
                      <a:lnTo>
                        <a:pt x="182" y="543"/>
                      </a:lnTo>
                      <a:close/>
                      <a:moveTo>
                        <a:pt x="468" y="543"/>
                      </a:moveTo>
                      <a:cubicBezTo>
                        <a:pt x="468" y="552"/>
                        <a:pt x="461" y="560"/>
                        <a:pt x="451" y="560"/>
                      </a:cubicBezTo>
                      <a:cubicBezTo>
                        <a:pt x="411" y="560"/>
                        <a:pt x="411" y="560"/>
                        <a:pt x="411" y="560"/>
                      </a:cubicBezTo>
                      <a:cubicBezTo>
                        <a:pt x="402" y="560"/>
                        <a:pt x="394" y="552"/>
                        <a:pt x="394" y="543"/>
                      </a:cubicBezTo>
                      <a:cubicBezTo>
                        <a:pt x="394" y="512"/>
                        <a:pt x="394" y="512"/>
                        <a:pt x="394" y="512"/>
                      </a:cubicBezTo>
                      <a:cubicBezTo>
                        <a:pt x="468" y="512"/>
                        <a:pt x="468" y="512"/>
                        <a:pt x="468" y="512"/>
                      </a:cubicBezTo>
                      <a:lnTo>
                        <a:pt x="468" y="543"/>
                      </a:lnTo>
                      <a:close/>
                      <a:moveTo>
                        <a:pt x="517" y="134"/>
                      </a:move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462"/>
                        <a:pt x="517" y="462"/>
                        <a:pt x="517" y="462"/>
                      </a:cubicBezTo>
                      <a:cubicBezTo>
                        <a:pt x="517" y="482"/>
                        <a:pt x="501" y="498"/>
                        <a:pt x="481" y="498"/>
                      </a:cubicBezTo>
                      <a:cubicBezTo>
                        <a:pt x="96" y="498"/>
                        <a:pt x="96" y="498"/>
                        <a:pt x="96" y="498"/>
                      </a:cubicBezTo>
                      <a:cubicBezTo>
                        <a:pt x="76" y="498"/>
                        <a:pt x="59" y="482"/>
                        <a:pt x="59" y="462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30"/>
                        <a:pt x="76" y="14"/>
                        <a:pt x="96" y="14"/>
                      </a:cubicBezTo>
                      <a:cubicBezTo>
                        <a:pt x="481" y="14"/>
                        <a:pt x="481" y="14"/>
                        <a:pt x="481" y="14"/>
                      </a:cubicBezTo>
                      <a:cubicBezTo>
                        <a:pt x="501" y="14"/>
                        <a:pt x="517" y="30"/>
                        <a:pt x="517" y="50"/>
                      </a:cubicBezTo>
                      <a:lnTo>
                        <a:pt x="517" y="134"/>
                      </a:lnTo>
                      <a:close/>
                      <a:moveTo>
                        <a:pt x="558" y="251"/>
                      </a:moveTo>
                      <a:cubicBezTo>
                        <a:pt x="555" y="254"/>
                        <a:pt x="550" y="256"/>
                        <a:pt x="546" y="256"/>
                      </a:cubicBezTo>
                      <a:cubicBezTo>
                        <a:pt x="531" y="256"/>
                        <a:pt x="531" y="256"/>
                        <a:pt x="531" y="256"/>
                      </a:cubicBezTo>
                      <a:cubicBezTo>
                        <a:pt x="531" y="141"/>
                        <a:pt x="531" y="141"/>
                        <a:pt x="531" y="141"/>
                      </a:cubicBezTo>
                      <a:cubicBezTo>
                        <a:pt x="546" y="141"/>
                        <a:pt x="546" y="141"/>
                        <a:pt x="546" y="141"/>
                      </a:cubicBezTo>
                      <a:cubicBezTo>
                        <a:pt x="555" y="141"/>
                        <a:pt x="563" y="149"/>
                        <a:pt x="563" y="158"/>
                      </a:cubicBezTo>
                      <a:cubicBezTo>
                        <a:pt x="563" y="239"/>
                        <a:pt x="563" y="239"/>
                        <a:pt x="563" y="239"/>
                      </a:cubicBezTo>
                      <a:cubicBezTo>
                        <a:pt x="563" y="243"/>
                        <a:pt x="561" y="248"/>
                        <a:pt x="558" y="251"/>
                      </a:cubicBezTo>
                      <a:close/>
                      <a:moveTo>
                        <a:pt x="138" y="364"/>
                      </a:moveTo>
                      <a:cubicBezTo>
                        <a:pt x="113" y="364"/>
                        <a:pt x="94" y="384"/>
                        <a:pt x="94" y="408"/>
                      </a:cubicBezTo>
                      <a:cubicBezTo>
                        <a:pt x="94" y="433"/>
                        <a:pt x="113" y="452"/>
                        <a:pt x="138" y="452"/>
                      </a:cubicBezTo>
                      <a:cubicBezTo>
                        <a:pt x="162" y="452"/>
                        <a:pt x="182" y="433"/>
                        <a:pt x="182" y="408"/>
                      </a:cubicBezTo>
                      <a:cubicBezTo>
                        <a:pt x="182" y="384"/>
                        <a:pt x="162" y="364"/>
                        <a:pt x="138" y="364"/>
                      </a:cubicBezTo>
                      <a:close/>
                      <a:moveTo>
                        <a:pt x="138" y="438"/>
                      </a:moveTo>
                      <a:cubicBezTo>
                        <a:pt x="121" y="438"/>
                        <a:pt x="108" y="425"/>
                        <a:pt x="108" y="408"/>
                      </a:cubicBezTo>
                      <a:cubicBezTo>
                        <a:pt x="108" y="392"/>
                        <a:pt x="121" y="378"/>
                        <a:pt x="138" y="378"/>
                      </a:cubicBezTo>
                      <a:cubicBezTo>
                        <a:pt x="154" y="378"/>
                        <a:pt x="168" y="392"/>
                        <a:pt x="168" y="408"/>
                      </a:cubicBezTo>
                      <a:cubicBezTo>
                        <a:pt x="168" y="425"/>
                        <a:pt x="154" y="438"/>
                        <a:pt x="138" y="438"/>
                      </a:cubicBezTo>
                      <a:close/>
                      <a:moveTo>
                        <a:pt x="179" y="107"/>
                      </a:moveTo>
                      <a:cubicBezTo>
                        <a:pt x="397" y="107"/>
                        <a:pt x="397" y="107"/>
                        <a:pt x="397" y="107"/>
                      </a:cubicBezTo>
                      <a:cubicBezTo>
                        <a:pt x="415" y="107"/>
                        <a:pt x="429" y="92"/>
                        <a:pt x="429" y="75"/>
                      </a:cubicBezTo>
                      <a:cubicBezTo>
                        <a:pt x="429" y="57"/>
                        <a:pt x="415" y="43"/>
                        <a:pt x="397" y="43"/>
                      </a:cubicBezTo>
                      <a:cubicBezTo>
                        <a:pt x="179" y="43"/>
                        <a:pt x="179" y="43"/>
                        <a:pt x="179" y="43"/>
                      </a:cubicBezTo>
                      <a:cubicBezTo>
                        <a:pt x="162" y="43"/>
                        <a:pt x="147" y="57"/>
                        <a:pt x="147" y="75"/>
                      </a:cubicBezTo>
                      <a:cubicBezTo>
                        <a:pt x="147" y="92"/>
                        <a:pt x="162" y="107"/>
                        <a:pt x="179" y="107"/>
                      </a:cubicBezTo>
                      <a:close/>
                      <a:moveTo>
                        <a:pt x="179" y="57"/>
                      </a:moveTo>
                      <a:cubicBezTo>
                        <a:pt x="397" y="57"/>
                        <a:pt x="397" y="57"/>
                        <a:pt x="397" y="57"/>
                      </a:cubicBezTo>
                      <a:cubicBezTo>
                        <a:pt x="407" y="57"/>
                        <a:pt x="415" y="65"/>
                        <a:pt x="415" y="75"/>
                      </a:cubicBezTo>
                      <a:cubicBezTo>
                        <a:pt x="415" y="85"/>
                        <a:pt x="407" y="93"/>
                        <a:pt x="397" y="93"/>
                      </a:cubicBezTo>
                      <a:cubicBezTo>
                        <a:pt x="179" y="93"/>
                        <a:pt x="179" y="93"/>
                        <a:pt x="179" y="93"/>
                      </a:cubicBezTo>
                      <a:cubicBezTo>
                        <a:pt x="169" y="93"/>
                        <a:pt x="161" y="85"/>
                        <a:pt x="161" y="75"/>
                      </a:cubicBezTo>
                      <a:cubicBezTo>
                        <a:pt x="161" y="65"/>
                        <a:pt x="169" y="57"/>
                        <a:pt x="179" y="57"/>
                      </a:cubicBezTo>
                      <a:close/>
                      <a:moveTo>
                        <a:pt x="131" y="326"/>
                      </a:moveTo>
                      <a:cubicBezTo>
                        <a:pt x="446" y="326"/>
                        <a:pt x="446" y="326"/>
                        <a:pt x="446" y="326"/>
                      </a:cubicBezTo>
                      <a:cubicBezTo>
                        <a:pt x="463" y="326"/>
                        <a:pt x="477" y="312"/>
                        <a:pt x="477" y="295"/>
                      </a:cubicBezTo>
                      <a:cubicBezTo>
                        <a:pt x="477" y="174"/>
                        <a:pt x="477" y="174"/>
                        <a:pt x="477" y="174"/>
                      </a:cubicBezTo>
                      <a:cubicBezTo>
                        <a:pt x="477" y="157"/>
                        <a:pt x="463" y="143"/>
                        <a:pt x="446" y="143"/>
                      </a:cubicBezTo>
                      <a:cubicBezTo>
                        <a:pt x="131" y="143"/>
                        <a:pt x="131" y="143"/>
                        <a:pt x="131" y="143"/>
                      </a:cubicBezTo>
                      <a:cubicBezTo>
                        <a:pt x="113" y="143"/>
                        <a:pt x="99" y="157"/>
                        <a:pt x="99" y="174"/>
                      </a:cubicBezTo>
                      <a:cubicBezTo>
                        <a:pt x="99" y="295"/>
                        <a:pt x="99" y="295"/>
                        <a:pt x="99" y="295"/>
                      </a:cubicBezTo>
                      <a:cubicBezTo>
                        <a:pt x="99" y="312"/>
                        <a:pt x="113" y="326"/>
                        <a:pt x="131" y="326"/>
                      </a:cubicBezTo>
                      <a:close/>
                      <a:moveTo>
                        <a:pt x="113" y="174"/>
                      </a:moveTo>
                      <a:cubicBezTo>
                        <a:pt x="113" y="164"/>
                        <a:pt x="121" y="157"/>
                        <a:pt x="131" y="157"/>
                      </a:cubicBezTo>
                      <a:cubicBezTo>
                        <a:pt x="446" y="157"/>
                        <a:pt x="446" y="157"/>
                        <a:pt x="446" y="157"/>
                      </a:cubicBezTo>
                      <a:cubicBezTo>
                        <a:pt x="455" y="157"/>
                        <a:pt x="463" y="164"/>
                        <a:pt x="463" y="174"/>
                      </a:cubicBezTo>
                      <a:cubicBezTo>
                        <a:pt x="463" y="295"/>
                        <a:pt x="463" y="295"/>
                        <a:pt x="463" y="295"/>
                      </a:cubicBezTo>
                      <a:cubicBezTo>
                        <a:pt x="463" y="304"/>
                        <a:pt x="455" y="312"/>
                        <a:pt x="446" y="312"/>
                      </a:cubicBezTo>
                      <a:cubicBezTo>
                        <a:pt x="131" y="312"/>
                        <a:pt x="131" y="312"/>
                        <a:pt x="131" y="312"/>
                      </a:cubicBezTo>
                      <a:cubicBezTo>
                        <a:pt x="121" y="312"/>
                        <a:pt x="113" y="304"/>
                        <a:pt x="113" y="295"/>
                      </a:cubicBezTo>
                      <a:lnTo>
                        <a:pt x="113" y="174"/>
                      </a:lnTo>
                      <a:close/>
                      <a:moveTo>
                        <a:pt x="439" y="364"/>
                      </a:moveTo>
                      <a:cubicBezTo>
                        <a:pt x="415" y="364"/>
                        <a:pt x="395" y="384"/>
                        <a:pt x="395" y="408"/>
                      </a:cubicBezTo>
                      <a:cubicBezTo>
                        <a:pt x="395" y="433"/>
                        <a:pt x="415" y="452"/>
                        <a:pt x="439" y="452"/>
                      </a:cubicBezTo>
                      <a:cubicBezTo>
                        <a:pt x="463" y="452"/>
                        <a:pt x="483" y="433"/>
                        <a:pt x="483" y="408"/>
                      </a:cubicBezTo>
                      <a:cubicBezTo>
                        <a:pt x="483" y="384"/>
                        <a:pt x="463" y="364"/>
                        <a:pt x="439" y="364"/>
                      </a:cubicBezTo>
                      <a:close/>
                      <a:moveTo>
                        <a:pt x="439" y="438"/>
                      </a:moveTo>
                      <a:cubicBezTo>
                        <a:pt x="422" y="438"/>
                        <a:pt x="409" y="425"/>
                        <a:pt x="409" y="408"/>
                      </a:cubicBezTo>
                      <a:cubicBezTo>
                        <a:pt x="409" y="392"/>
                        <a:pt x="422" y="378"/>
                        <a:pt x="439" y="378"/>
                      </a:cubicBezTo>
                      <a:cubicBezTo>
                        <a:pt x="455" y="378"/>
                        <a:pt x="469" y="392"/>
                        <a:pt x="469" y="408"/>
                      </a:cubicBezTo>
                      <a:cubicBezTo>
                        <a:pt x="469" y="425"/>
                        <a:pt x="455" y="438"/>
                        <a:pt x="439" y="43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649DAE5B-B623-42BD-A6E8-F091C5607DBF}"/>
                  </a:ext>
                </a:extLst>
              </p:cNvPr>
              <p:cNvGrpSpPr/>
              <p:nvPr/>
            </p:nvGrpSpPr>
            <p:grpSpPr>
              <a:xfrm>
                <a:off x="7160908" y="3225128"/>
                <a:ext cx="289133" cy="289134"/>
                <a:chOff x="5996237" y="7127081"/>
                <a:chExt cx="360000" cy="360000"/>
              </a:xfrm>
            </p:grpSpPr>
            <p:sp>
              <p:nvSpPr>
                <p:cNvPr id="119" name="Oval 9">
                  <a:extLst>
                    <a:ext uri="{FF2B5EF4-FFF2-40B4-BE49-F238E27FC236}">
                      <a16:creationId xmlns:a16="http://schemas.microsoft.com/office/drawing/2014/main" id="{8C83D330-365F-4A1F-9E27-561EB9B3F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237" y="7127081"/>
                  <a:ext cx="360000" cy="360000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120" name="Freeform 19">
                  <a:extLst>
                    <a:ext uri="{FF2B5EF4-FFF2-40B4-BE49-F238E27FC236}">
                      <a16:creationId xmlns:a16="http://schemas.microsoft.com/office/drawing/2014/main" id="{AAF9532C-3213-45EF-AB4D-5364667F66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78531" y="7235277"/>
                  <a:ext cx="195412" cy="194408"/>
                </a:xfrm>
                <a:custGeom>
                  <a:avLst/>
                  <a:gdLst>
                    <a:gd name="T0" fmla="*/ 546 w 577"/>
                    <a:gd name="T1" fmla="*/ 127 h 574"/>
                    <a:gd name="T2" fmla="*/ 531 w 577"/>
                    <a:gd name="T3" fmla="*/ 50 h 574"/>
                    <a:gd name="T4" fmla="*/ 96 w 577"/>
                    <a:gd name="T5" fmla="*/ 0 h 574"/>
                    <a:gd name="T6" fmla="*/ 45 w 577"/>
                    <a:gd name="T7" fmla="*/ 127 h 574"/>
                    <a:gd name="T8" fmla="*/ 0 w 577"/>
                    <a:gd name="T9" fmla="*/ 158 h 574"/>
                    <a:gd name="T10" fmla="*/ 31 w 577"/>
                    <a:gd name="T11" fmla="*/ 270 h 574"/>
                    <a:gd name="T12" fmla="*/ 45 w 577"/>
                    <a:gd name="T13" fmla="*/ 462 h 574"/>
                    <a:gd name="T14" fmla="*/ 94 w 577"/>
                    <a:gd name="T15" fmla="*/ 543 h 574"/>
                    <a:gd name="T16" fmla="*/ 165 w 577"/>
                    <a:gd name="T17" fmla="*/ 574 h 574"/>
                    <a:gd name="T18" fmla="*/ 196 w 577"/>
                    <a:gd name="T19" fmla="*/ 512 h 574"/>
                    <a:gd name="T20" fmla="*/ 380 w 577"/>
                    <a:gd name="T21" fmla="*/ 543 h 574"/>
                    <a:gd name="T22" fmla="*/ 451 w 577"/>
                    <a:gd name="T23" fmla="*/ 574 h 574"/>
                    <a:gd name="T24" fmla="*/ 482 w 577"/>
                    <a:gd name="T25" fmla="*/ 512 h 574"/>
                    <a:gd name="T26" fmla="*/ 531 w 577"/>
                    <a:gd name="T27" fmla="*/ 270 h 574"/>
                    <a:gd name="T28" fmla="*/ 568 w 577"/>
                    <a:gd name="T29" fmla="*/ 261 h 574"/>
                    <a:gd name="T30" fmla="*/ 577 w 577"/>
                    <a:gd name="T31" fmla="*/ 158 h 574"/>
                    <a:gd name="T32" fmla="*/ 31 w 577"/>
                    <a:gd name="T33" fmla="*/ 256 h 574"/>
                    <a:gd name="T34" fmla="*/ 14 w 577"/>
                    <a:gd name="T35" fmla="*/ 158 h 574"/>
                    <a:gd name="T36" fmla="*/ 45 w 577"/>
                    <a:gd name="T37" fmla="*/ 141 h 574"/>
                    <a:gd name="T38" fmla="*/ 182 w 577"/>
                    <a:gd name="T39" fmla="*/ 543 h 574"/>
                    <a:gd name="T40" fmla="*/ 125 w 577"/>
                    <a:gd name="T41" fmla="*/ 560 h 574"/>
                    <a:gd name="T42" fmla="*/ 108 w 577"/>
                    <a:gd name="T43" fmla="*/ 512 h 574"/>
                    <a:gd name="T44" fmla="*/ 182 w 577"/>
                    <a:gd name="T45" fmla="*/ 543 h 574"/>
                    <a:gd name="T46" fmla="*/ 451 w 577"/>
                    <a:gd name="T47" fmla="*/ 560 h 574"/>
                    <a:gd name="T48" fmla="*/ 394 w 577"/>
                    <a:gd name="T49" fmla="*/ 543 h 574"/>
                    <a:gd name="T50" fmla="*/ 468 w 577"/>
                    <a:gd name="T51" fmla="*/ 512 h 574"/>
                    <a:gd name="T52" fmla="*/ 517 w 577"/>
                    <a:gd name="T53" fmla="*/ 134 h 574"/>
                    <a:gd name="T54" fmla="*/ 517 w 577"/>
                    <a:gd name="T55" fmla="*/ 134 h 574"/>
                    <a:gd name="T56" fmla="*/ 481 w 577"/>
                    <a:gd name="T57" fmla="*/ 498 h 574"/>
                    <a:gd name="T58" fmla="*/ 59 w 577"/>
                    <a:gd name="T59" fmla="*/ 462 h 574"/>
                    <a:gd name="T60" fmla="*/ 96 w 577"/>
                    <a:gd name="T61" fmla="*/ 14 h 574"/>
                    <a:gd name="T62" fmla="*/ 517 w 577"/>
                    <a:gd name="T63" fmla="*/ 50 h 574"/>
                    <a:gd name="T64" fmla="*/ 558 w 577"/>
                    <a:gd name="T65" fmla="*/ 251 h 574"/>
                    <a:gd name="T66" fmla="*/ 531 w 577"/>
                    <a:gd name="T67" fmla="*/ 256 h 574"/>
                    <a:gd name="T68" fmla="*/ 546 w 577"/>
                    <a:gd name="T69" fmla="*/ 141 h 574"/>
                    <a:gd name="T70" fmla="*/ 563 w 577"/>
                    <a:gd name="T71" fmla="*/ 239 h 574"/>
                    <a:gd name="T72" fmla="*/ 138 w 577"/>
                    <a:gd name="T73" fmla="*/ 364 h 574"/>
                    <a:gd name="T74" fmla="*/ 138 w 577"/>
                    <a:gd name="T75" fmla="*/ 452 h 574"/>
                    <a:gd name="T76" fmla="*/ 138 w 577"/>
                    <a:gd name="T77" fmla="*/ 364 h 574"/>
                    <a:gd name="T78" fmla="*/ 108 w 577"/>
                    <a:gd name="T79" fmla="*/ 408 h 574"/>
                    <a:gd name="T80" fmla="*/ 168 w 577"/>
                    <a:gd name="T81" fmla="*/ 408 h 574"/>
                    <a:gd name="T82" fmla="*/ 179 w 577"/>
                    <a:gd name="T83" fmla="*/ 107 h 574"/>
                    <a:gd name="T84" fmla="*/ 429 w 577"/>
                    <a:gd name="T85" fmla="*/ 75 h 574"/>
                    <a:gd name="T86" fmla="*/ 179 w 577"/>
                    <a:gd name="T87" fmla="*/ 43 h 574"/>
                    <a:gd name="T88" fmla="*/ 179 w 577"/>
                    <a:gd name="T89" fmla="*/ 107 h 574"/>
                    <a:gd name="T90" fmla="*/ 397 w 577"/>
                    <a:gd name="T91" fmla="*/ 57 h 574"/>
                    <a:gd name="T92" fmla="*/ 397 w 577"/>
                    <a:gd name="T93" fmla="*/ 93 h 574"/>
                    <a:gd name="T94" fmla="*/ 161 w 577"/>
                    <a:gd name="T95" fmla="*/ 75 h 574"/>
                    <a:gd name="T96" fmla="*/ 131 w 577"/>
                    <a:gd name="T97" fmla="*/ 326 h 574"/>
                    <a:gd name="T98" fmla="*/ 477 w 577"/>
                    <a:gd name="T99" fmla="*/ 295 h 574"/>
                    <a:gd name="T100" fmla="*/ 446 w 577"/>
                    <a:gd name="T101" fmla="*/ 143 h 574"/>
                    <a:gd name="T102" fmla="*/ 99 w 577"/>
                    <a:gd name="T103" fmla="*/ 174 h 574"/>
                    <a:gd name="T104" fmla="*/ 131 w 577"/>
                    <a:gd name="T105" fmla="*/ 326 h 574"/>
                    <a:gd name="T106" fmla="*/ 131 w 577"/>
                    <a:gd name="T107" fmla="*/ 157 h 574"/>
                    <a:gd name="T108" fmla="*/ 463 w 577"/>
                    <a:gd name="T109" fmla="*/ 174 h 574"/>
                    <a:gd name="T110" fmla="*/ 446 w 577"/>
                    <a:gd name="T111" fmla="*/ 312 h 574"/>
                    <a:gd name="T112" fmla="*/ 113 w 577"/>
                    <a:gd name="T113" fmla="*/ 295 h 574"/>
                    <a:gd name="T114" fmla="*/ 439 w 577"/>
                    <a:gd name="T115" fmla="*/ 364 h 574"/>
                    <a:gd name="T116" fmla="*/ 439 w 577"/>
                    <a:gd name="T117" fmla="*/ 452 h 574"/>
                    <a:gd name="T118" fmla="*/ 439 w 577"/>
                    <a:gd name="T119" fmla="*/ 364 h 574"/>
                    <a:gd name="T120" fmla="*/ 409 w 577"/>
                    <a:gd name="T121" fmla="*/ 408 h 574"/>
                    <a:gd name="T122" fmla="*/ 469 w 577"/>
                    <a:gd name="T123" fmla="*/ 408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7" h="574">
                      <a:moveTo>
                        <a:pt x="577" y="158"/>
                      </a:moveTo>
                      <a:cubicBezTo>
                        <a:pt x="577" y="141"/>
                        <a:pt x="563" y="127"/>
                        <a:pt x="546" y="127"/>
                      </a:cubicBezTo>
                      <a:cubicBezTo>
                        <a:pt x="531" y="127"/>
                        <a:pt x="531" y="127"/>
                        <a:pt x="531" y="127"/>
                      </a:cubicBezTo>
                      <a:cubicBezTo>
                        <a:pt x="531" y="50"/>
                        <a:pt x="531" y="50"/>
                        <a:pt x="531" y="50"/>
                      </a:cubicBezTo>
                      <a:cubicBezTo>
                        <a:pt x="531" y="22"/>
                        <a:pt x="508" y="0"/>
                        <a:pt x="4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68" y="0"/>
                        <a:pt x="45" y="22"/>
                        <a:pt x="45" y="50"/>
                      </a:cubicBezTo>
                      <a:cubicBezTo>
                        <a:pt x="45" y="127"/>
                        <a:pt x="45" y="127"/>
                        <a:pt x="45" y="127"/>
                      </a:cubicBezTo>
                      <a:cubicBezTo>
                        <a:pt x="31" y="127"/>
                        <a:pt x="31" y="127"/>
                        <a:pt x="31" y="127"/>
                      </a:cubicBezTo>
                      <a:cubicBezTo>
                        <a:pt x="14" y="127"/>
                        <a:pt x="0" y="141"/>
                        <a:pt x="0" y="158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0" y="256"/>
                        <a:pt x="14" y="270"/>
                        <a:pt x="31" y="270"/>
                      </a:cubicBezTo>
                      <a:cubicBezTo>
                        <a:pt x="45" y="270"/>
                        <a:pt x="45" y="270"/>
                        <a:pt x="45" y="270"/>
                      </a:cubicBezTo>
                      <a:cubicBezTo>
                        <a:pt x="45" y="462"/>
                        <a:pt x="45" y="462"/>
                        <a:pt x="45" y="462"/>
                      </a:cubicBezTo>
                      <a:cubicBezTo>
                        <a:pt x="45" y="489"/>
                        <a:pt x="67" y="511"/>
                        <a:pt x="94" y="512"/>
                      </a:cubicBezTo>
                      <a:cubicBezTo>
                        <a:pt x="94" y="543"/>
                        <a:pt x="94" y="543"/>
                        <a:pt x="94" y="543"/>
                      </a:cubicBezTo>
                      <a:cubicBezTo>
                        <a:pt x="94" y="560"/>
                        <a:pt x="108" y="574"/>
                        <a:pt x="125" y="574"/>
                      </a:cubicBezTo>
                      <a:cubicBezTo>
                        <a:pt x="165" y="574"/>
                        <a:pt x="165" y="574"/>
                        <a:pt x="165" y="574"/>
                      </a:cubicBezTo>
                      <a:cubicBezTo>
                        <a:pt x="182" y="574"/>
                        <a:pt x="196" y="560"/>
                        <a:pt x="196" y="543"/>
                      </a:cubicBezTo>
                      <a:cubicBezTo>
                        <a:pt x="196" y="512"/>
                        <a:pt x="196" y="512"/>
                        <a:pt x="196" y="512"/>
                      </a:cubicBezTo>
                      <a:cubicBezTo>
                        <a:pt x="380" y="512"/>
                        <a:pt x="380" y="512"/>
                        <a:pt x="380" y="512"/>
                      </a:cubicBezTo>
                      <a:cubicBezTo>
                        <a:pt x="380" y="543"/>
                        <a:pt x="380" y="543"/>
                        <a:pt x="380" y="543"/>
                      </a:cubicBezTo>
                      <a:cubicBezTo>
                        <a:pt x="380" y="560"/>
                        <a:pt x="394" y="574"/>
                        <a:pt x="411" y="574"/>
                      </a:cubicBezTo>
                      <a:cubicBezTo>
                        <a:pt x="451" y="574"/>
                        <a:pt x="451" y="574"/>
                        <a:pt x="451" y="574"/>
                      </a:cubicBezTo>
                      <a:cubicBezTo>
                        <a:pt x="468" y="574"/>
                        <a:pt x="482" y="560"/>
                        <a:pt x="482" y="543"/>
                      </a:cubicBezTo>
                      <a:cubicBezTo>
                        <a:pt x="482" y="512"/>
                        <a:pt x="482" y="512"/>
                        <a:pt x="482" y="512"/>
                      </a:cubicBezTo>
                      <a:cubicBezTo>
                        <a:pt x="509" y="511"/>
                        <a:pt x="531" y="489"/>
                        <a:pt x="531" y="462"/>
                      </a:cubicBezTo>
                      <a:cubicBezTo>
                        <a:pt x="531" y="270"/>
                        <a:pt x="531" y="270"/>
                        <a:pt x="531" y="270"/>
                      </a:cubicBezTo>
                      <a:cubicBezTo>
                        <a:pt x="546" y="270"/>
                        <a:pt x="546" y="270"/>
                        <a:pt x="546" y="270"/>
                      </a:cubicBezTo>
                      <a:cubicBezTo>
                        <a:pt x="554" y="270"/>
                        <a:pt x="562" y="267"/>
                        <a:pt x="568" y="261"/>
                      </a:cubicBezTo>
                      <a:cubicBezTo>
                        <a:pt x="574" y="255"/>
                        <a:pt x="577" y="247"/>
                        <a:pt x="577" y="239"/>
                      </a:cubicBezTo>
                      <a:lnTo>
                        <a:pt x="577" y="158"/>
                      </a:lnTo>
                      <a:close/>
                      <a:moveTo>
                        <a:pt x="45" y="256"/>
                      </a:moveTo>
                      <a:cubicBezTo>
                        <a:pt x="31" y="256"/>
                        <a:pt x="31" y="256"/>
                        <a:pt x="31" y="256"/>
                      </a:cubicBezTo>
                      <a:cubicBezTo>
                        <a:pt x="21" y="256"/>
                        <a:pt x="14" y="248"/>
                        <a:pt x="14" y="239"/>
                      </a:cubicBezTo>
                      <a:cubicBezTo>
                        <a:pt x="14" y="158"/>
                        <a:pt x="14" y="158"/>
                        <a:pt x="14" y="158"/>
                      </a:cubicBezTo>
                      <a:cubicBezTo>
                        <a:pt x="14" y="149"/>
                        <a:pt x="21" y="141"/>
                        <a:pt x="31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lnTo>
                        <a:pt x="45" y="256"/>
                      </a:lnTo>
                      <a:close/>
                      <a:moveTo>
                        <a:pt x="182" y="543"/>
                      </a:moveTo>
                      <a:cubicBezTo>
                        <a:pt x="182" y="552"/>
                        <a:pt x="175" y="560"/>
                        <a:pt x="165" y="560"/>
                      </a:cubicBezTo>
                      <a:cubicBezTo>
                        <a:pt x="125" y="560"/>
                        <a:pt x="125" y="560"/>
                        <a:pt x="125" y="560"/>
                      </a:cubicBezTo>
                      <a:cubicBezTo>
                        <a:pt x="116" y="560"/>
                        <a:pt x="108" y="552"/>
                        <a:pt x="108" y="543"/>
                      </a:cubicBezTo>
                      <a:cubicBezTo>
                        <a:pt x="108" y="512"/>
                        <a:pt x="108" y="512"/>
                        <a:pt x="108" y="512"/>
                      </a:cubicBezTo>
                      <a:cubicBezTo>
                        <a:pt x="182" y="512"/>
                        <a:pt x="182" y="512"/>
                        <a:pt x="182" y="512"/>
                      </a:cubicBezTo>
                      <a:lnTo>
                        <a:pt x="182" y="543"/>
                      </a:lnTo>
                      <a:close/>
                      <a:moveTo>
                        <a:pt x="468" y="543"/>
                      </a:moveTo>
                      <a:cubicBezTo>
                        <a:pt x="468" y="552"/>
                        <a:pt x="461" y="560"/>
                        <a:pt x="451" y="560"/>
                      </a:cubicBezTo>
                      <a:cubicBezTo>
                        <a:pt x="411" y="560"/>
                        <a:pt x="411" y="560"/>
                        <a:pt x="411" y="560"/>
                      </a:cubicBezTo>
                      <a:cubicBezTo>
                        <a:pt x="402" y="560"/>
                        <a:pt x="394" y="552"/>
                        <a:pt x="394" y="543"/>
                      </a:cubicBezTo>
                      <a:cubicBezTo>
                        <a:pt x="394" y="512"/>
                        <a:pt x="394" y="512"/>
                        <a:pt x="394" y="512"/>
                      </a:cubicBezTo>
                      <a:cubicBezTo>
                        <a:pt x="468" y="512"/>
                        <a:pt x="468" y="512"/>
                        <a:pt x="468" y="512"/>
                      </a:cubicBezTo>
                      <a:lnTo>
                        <a:pt x="468" y="543"/>
                      </a:lnTo>
                      <a:close/>
                      <a:moveTo>
                        <a:pt x="517" y="134"/>
                      </a:move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462"/>
                        <a:pt x="517" y="462"/>
                        <a:pt x="517" y="462"/>
                      </a:cubicBezTo>
                      <a:cubicBezTo>
                        <a:pt x="517" y="482"/>
                        <a:pt x="501" y="498"/>
                        <a:pt x="481" y="498"/>
                      </a:cubicBezTo>
                      <a:cubicBezTo>
                        <a:pt x="96" y="498"/>
                        <a:pt x="96" y="498"/>
                        <a:pt x="96" y="498"/>
                      </a:cubicBezTo>
                      <a:cubicBezTo>
                        <a:pt x="76" y="498"/>
                        <a:pt x="59" y="482"/>
                        <a:pt x="59" y="462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30"/>
                        <a:pt x="76" y="14"/>
                        <a:pt x="96" y="14"/>
                      </a:cubicBezTo>
                      <a:cubicBezTo>
                        <a:pt x="481" y="14"/>
                        <a:pt x="481" y="14"/>
                        <a:pt x="481" y="14"/>
                      </a:cubicBezTo>
                      <a:cubicBezTo>
                        <a:pt x="501" y="14"/>
                        <a:pt x="517" y="30"/>
                        <a:pt x="517" y="50"/>
                      </a:cubicBezTo>
                      <a:lnTo>
                        <a:pt x="517" y="134"/>
                      </a:lnTo>
                      <a:close/>
                      <a:moveTo>
                        <a:pt x="558" y="251"/>
                      </a:moveTo>
                      <a:cubicBezTo>
                        <a:pt x="555" y="254"/>
                        <a:pt x="550" y="256"/>
                        <a:pt x="546" y="256"/>
                      </a:cubicBezTo>
                      <a:cubicBezTo>
                        <a:pt x="531" y="256"/>
                        <a:pt x="531" y="256"/>
                        <a:pt x="531" y="256"/>
                      </a:cubicBezTo>
                      <a:cubicBezTo>
                        <a:pt x="531" y="141"/>
                        <a:pt x="531" y="141"/>
                        <a:pt x="531" y="141"/>
                      </a:cubicBezTo>
                      <a:cubicBezTo>
                        <a:pt x="546" y="141"/>
                        <a:pt x="546" y="141"/>
                        <a:pt x="546" y="141"/>
                      </a:cubicBezTo>
                      <a:cubicBezTo>
                        <a:pt x="555" y="141"/>
                        <a:pt x="563" y="149"/>
                        <a:pt x="563" y="158"/>
                      </a:cubicBezTo>
                      <a:cubicBezTo>
                        <a:pt x="563" y="239"/>
                        <a:pt x="563" y="239"/>
                        <a:pt x="563" y="239"/>
                      </a:cubicBezTo>
                      <a:cubicBezTo>
                        <a:pt x="563" y="243"/>
                        <a:pt x="561" y="248"/>
                        <a:pt x="558" y="251"/>
                      </a:cubicBezTo>
                      <a:close/>
                      <a:moveTo>
                        <a:pt x="138" y="364"/>
                      </a:moveTo>
                      <a:cubicBezTo>
                        <a:pt x="113" y="364"/>
                        <a:pt x="94" y="384"/>
                        <a:pt x="94" y="408"/>
                      </a:cubicBezTo>
                      <a:cubicBezTo>
                        <a:pt x="94" y="433"/>
                        <a:pt x="113" y="452"/>
                        <a:pt x="138" y="452"/>
                      </a:cubicBezTo>
                      <a:cubicBezTo>
                        <a:pt x="162" y="452"/>
                        <a:pt x="182" y="433"/>
                        <a:pt x="182" y="408"/>
                      </a:cubicBezTo>
                      <a:cubicBezTo>
                        <a:pt x="182" y="384"/>
                        <a:pt x="162" y="364"/>
                        <a:pt x="138" y="364"/>
                      </a:cubicBezTo>
                      <a:close/>
                      <a:moveTo>
                        <a:pt x="138" y="438"/>
                      </a:moveTo>
                      <a:cubicBezTo>
                        <a:pt x="121" y="438"/>
                        <a:pt x="108" y="425"/>
                        <a:pt x="108" y="408"/>
                      </a:cubicBezTo>
                      <a:cubicBezTo>
                        <a:pt x="108" y="392"/>
                        <a:pt x="121" y="378"/>
                        <a:pt x="138" y="378"/>
                      </a:cubicBezTo>
                      <a:cubicBezTo>
                        <a:pt x="154" y="378"/>
                        <a:pt x="168" y="392"/>
                        <a:pt x="168" y="408"/>
                      </a:cubicBezTo>
                      <a:cubicBezTo>
                        <a:pt x="168" y="425"/>
                        <a:pt x="154" y="438"/>
                        <a:pt x="138" y="438"/>
                      </a:cubicBezTo>
                      <a:close/>
                      <a:moveTo>
                        <a:pt x="179" y="107"/>
                      </a:moveTo>
                      <a:cubicBezTo>
                        <a:pt x="397" y="107"/>
                        <a:pt x="397" y="107"/>
                        <a:pt x="397" y="107"/>
                      </a:cubicBezTo>
                      <a:cubicBezTo>
                        <a:pt x="415" y="107"/>
                        <a:pt x="429" y="92"/>
                        <a:pt x="429" y="75"/>
                      </a:cubicBezTo>
                      <a:cubicBezTo>
                        <a:pt x="429" y="57"/>
                        <a:pt x="415" y="43"/>
                        <a:pt x="397" y="43"/>
                      </a:cubicBezTo>
                      <a:cubicBezTo>
                        <a:pt x="179" y="43"/>
                        <a:pt x="179" y="43"/>
                        <a:pt x="179" y="43"/>
                      </a:cubicBezTo>
                      <a:cubicBezTo>
                        <a:pt x="162" y="43"/>
                        <a:pt x="147" y="57"/>
                        <a:pt x="147" y="75"/>
                      </a:cubicBezTo>
                      <a:cubicBezTo>
                        <a:pt x="147" y="92"/>
                        <a:pt x="162" y="107"/>
                        <a:pt x="179" y="107"/>
                      </a:cubicBezTo>
                      <a:close/>
                      <a:moveTo>
                        <a:pt x="179" y="57"/>
                      </a:moveTo>
                      <a:cubicBezTo>
                        <a:pt x="397" y="57"/>
                        <a:pt x="397" y="57"/>
                        <a:pt x="397" y="57"/>
                      </a:cubicBezTo>
                      <a:cubicBezTo>
                        <a:pt x="407" y="57"/>
                        <a:pt x="415" y="65"/>
                        <a:pt x="415" y="75"/>
                      </a:cubicBezTo>
                      <a:cubicBezTo>
                        <a:pt x="415" y="85"/>
                        <a:pt x="407" y="93"/>
                        <a:pt x="397" y="93"/>
                      </a:cubicBezTo>
                      <a:cubicBezTo>
                        <a:pt x="179" y="93"/>
                        <a:pt x="179" y="93"/>
                        <a:pt x="179" y="93"/>
                      </a:cubicBezTo>
                      <a:cubicBezTo>
                        <a:pt x="169" y="93"/>
                        <a:pt x="161" y="85"/>
                        <a:pt x="161" y="75"/>
                      </a:cubicBezTo>
                      <a:cubicBezTo>
                        <a:pt x="161" y="65"/>
                        <a:pt x="169" y="57"/>
                        <a:pt x="179" y="57"/>
                      </a:cubicBezTo>
                      <a:close/>
                      <a:moveTo>
                        <a:pt x="131" y="326"/>
                      </a:moveTo>
                      <a:cubicBezTo>
                        <a:pt x="446" y="326"/>
                        <a:pt x="446" y="326"/>
                        <a:pt x="446" y="326"/>
                      </a:cubicBezTo>
                      <a:cubicBezTo>
                        <a:pt x="463" y="326"/>
                        <a:pt x="477" y="312"/>
                        <a:pt x="477" y="295"/>
                      </a:cubicBezTo>
                      <a:cubicBezTo>
                        <a:pt x="477" y="174"/>
                        <a:pt x="477" y="174"/>
                        <a:pt x="477" y="174"/>
                      </a:cubicBezTo>
                      <a:cubicBezTo>
                        <a:pt x="477" y="157"/>
                        <a:pt x="463" y="143"/>
                        <a:pt x="446" y="143"/>
                      </a:cubicBezTo>
                      <a:cubicBezTo>
                        <a:pt x="131" y="143"/>
                        <a:pt x="131" y="143"/>
                        <a:pt x="131" y="143"/>
                      </a:cubicBezTo>
                      <a:cubicBezTo>
                        <a:pt x="113" y="143"/>
                        <a:pt x="99" y="157"/>
                        <a:pt x="99" y="174"/>
                      </a:cubicBezTo>
                      <a:cubicBezTo>
                        <a:pt x="99" y="295"/>
                        <a:pt x="99" y="295"/>
                        <a:pt x="99" y="295"/>
                      </a:cubicBezTo>
                      <a:cubicBezTo>
                        <a:pt x="99" y="312"/>
                        <a:pt x="113" y="326"/>
                        <a:pt x="131" y="326"/>
                      </a:cubicBezTo>
                      <a:close/>
                      <a:moveTo>
                        <a:pt x="113" y="174"/>
                      </a:moveTo>
                      <a:cubicBezTo>
                        <a:pt x="113" y="164"/>
                        <a:pt x="121" y="157"/>
                        <a:pt x="131" y="157"/>
                      </a:cubicBezTo>
                      <a:cubicBezTo>
                        <a:pt x="446" y="157"/>
                        <a:pt x="446" y="157"/>
                        <a:pt x="446" y="157"/>
                      </a:cubicBezTo>
                      <a:cubicBezTo>
                        <a:pt x="455" y="157"/>
                        <a:pt x="463" y="164"/>
                        <a:pt x="463" y="174"/>
                      </a:cubicBezTo>
                      <a:cubicBezTo>
                        <a:pt x="463" y="295"/>
                        <a:pt x="463" y="295"/>
                        <a:pt x="463" y="295"/>
                      </a:cubicBezTo>
                      <a:cubicBezTo>
                        <a:pt x="463" y="304"/>
                        <a:pt x="455" y="312"/>
                        <a:pt x="446" y="312"/>
                      </a:cubicBezTo>
                      <a:cubicBezTo>
                        <a:pt x="131" y="312"/>
                        <a:pt x="131" y="312"/>
                        <a:pt x="131" y="312"/>
                      </a:cubicBezTo>
                      <a:cubicBezTo>
                        <a:pt x="121" y="312"/>
                        <a:pt x="113" y="304"/>
                        <a:pt x="113" y="295"/>
                      </a:cubicBezTo>
                      <a:lnTo>
                        <a:pt x="113" y="174"/>
                      </a:lnTo>
                      <a:close/>
                      <a:moveTo>
                        <a:pt x="439" y="364"/>
                      </a:moveTo>
                      <a:cubicBezTo>
                        <a:pt x="415" y="364"/>
                        <a:pt x="395" y="384"/>
                        <a:pt x="395" y="408"/>
                      </a:cubicBezTo>
                      <a:cubicBezTo>
                        <a:pt x="395" y="433"/>
                        <a:pt x="415" y="452"/>
                        <a:pt x="439" y="452"/>
                      </a:cubicBezTo>
                      <a:cubicBezTo>
                        <a:pt x="463" y="452"/>
                        <a:pt x="483" y="433"/>
                        <a:pt x="483" y="408"/>
                      </a:cubicBezTo>
                      <a:cubicBezTo>
                        <a:pt x="483" y="384"/>
                        <a:pt x="463" y="364"/>
                        <a:pt x="439" y="364"/>
                      </a:cubicBezTo>
                      <a:close/>
                      <a:moveTo>
                        <a:pt x="439" y="438"/>
                      </a:moveTo>
                      <a:cubicBezTo>
                        <a:pt x="422" y="438"/>
                        <a:pt x="409" y="425"/>
                        <a:pt x="409" y="408"/>
                      </a:cubicBezTo>
                      <a:cubicBezTo>
                        <a:pt x="409" y="392"/>
                        <a:pt x="422" y="378"/>
                        <a:pt x="439" y="378"/>
                      </a:cubicBezTo>
                      <a:cubicBezTo>
                        <a:pt x="455" y="378"/>
                        <a:pt x="469" y="392"/>
                        <a:pt x="469" y="408"/>
                      </a:cubicBezTo>
                      <a:cubicBezTo>
                        <a:pt x="469" y="425"/>
                        <a:pt x="455" y="438"/>
                        <a:pt x="439" y="43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97D553C7-DA5C-45F8-9EE5-ECC0EE2F5B45}"/>
                  </a:ext>
                </a:extLst>
              </p:cNvPr>
              <p:cNvGrpSpPr/>
              <p:nvPr/>
            </p:nvGrpSpPr>
            <p:grpSpPr>
              <a:xfrm>
                <a:off x="8929962" y="3462208"/>
                <a:ext cx="289133" cy="289134"/>
                <a:chOff x="5996237" y="7127081"/>
                <a:chExt cx="360000" cy="360000"/>
              </a:xfrm>
            </p:grpSpPr>
            <p:sp>
              <p:nvSpPr>
                <p:cNvPr id="117" name="Oval 9">
                  <a:extLst>
                    <a:ext uri="{FF2B5EF4-FFF2-40B4-BE49-F238E27FC236}">
                      <a16:creationId xmlns:a16="http://schemas.microsoft.com/office/drawing/2014/main" id="{197FBBC4-EDE3-43C5-9566-AD5BE8F5A0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237" y="7127081"/>
                  <a:ext cx="360000" cy="360000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118" name="Freeform 19">
                  <a:extLst>
                    <a:ext uri="{FF2B5EF4-FFF2-40B4-BE49-F238E27FC236}">
                      <a16:creationId xmlns:a16="http://schemas.microsoft.com/office/drawing/2014/main" id="{693934FF-66CC-4DD5-9F43-EEAAE2815F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78531" y="7235277"/>
                  <a:ext cx="195412" cy="194408"/>
                </a:xfrm>
                <a:custGeom>
                  <a:avLst/>
                  <a:gdLst>
                    <a:gd name="T0" fmla="*/ 546 w 577"/>
                    <a:gd name="T1" fmla="*/ 127 h 574"/>
                    <a:gd name="T2" fmla="*/ 531 w 577"/>
                    <a:gd name="T3" fmla="*/ 50 h 574"/>
                    <a:gd name="T4" fmla="*/ 96 w 577"/>
                    <a:gd name="T5" fmla="*/ 0 h 574"/>
                    <a:gd name="T6" fmla="*/ 45 w 577"/>
                    <a:gd name="T7" fmla="*/ 127 h 574"/>
                    <a:gd name="T8" fmla="*/ 0 w 577"/>
                    <a:gd name="T9" fmla="*/ 158 h 574"/>
                    <a:gd name="T10" fmla="*/ 31 w 577"/>
                    <a:gd name="T11" fmla="*/ 270 h 574"/>
                    <a:gd name="T12" fmla="*/ 45 w 577"/>
                    <a:gd name="T13" fmla="*/ 462 h 574"/>
                    <a:gd name="T14" fmla="*/ 94 w 577"/>
                    <a:gd name="T15" fmla="*/ 543 h 574"/>
                    <a:gd name="T16" fmla="*/ 165 w 577"/>
                    <a:gd name="T17" fmla="*/ 574 h 574"/>
                    <a:gd name="T18" fmla="*/ 196 w 577"/>
                    <a:gd name="T19" fmla="*/ 512 h 574"/>
                    <a:gd name="T20" fmla="*/ 380 w 577"/>
                    <a:gd name="T21" fmla="*/ 543 h 574"/>
                    <a:gd name="T22" fmla="*/ 451 w 577"/>
                    <a:gd name="T23" fmla="*/ 574 h 574"/>
                    <a:gd name="T24" fmla="*/ 482 w 577"/>
                    <a:gd name="T25" fmla="*/ 512 h 574"/>
                    <a:gd name="T26" fmla="*/ 531 w 577"/>
                    <a:gd name="T27" fmla="*/ 270 h 574"/>
                    <a:gd name="T28" fmla="*/ 568 w 577"/>
                    <a:gd name="T29" fmla="*/ 261 h 574"/>
                    <a:gd name="T30" fmla="*/ 577 w 577"/>
                    <a:gd name="T31" fmla="*/ 158 h 574"/>
                    <a:gd name="T32" fmla="*/ 31 w 577"/>
                    <a:gd name="T33" fmla="*/ 256 h 574"/>
                    <a:gd name="T34" fmla="*/ 14 w 577"/>
                    <a:gd name="T35" fmla="*/ 158 h 574"/>
                    <a:gd name="T36" fmla="*/ 45 w 577"/>
                    <a:gd name="T37" fmla="*/ 141 h 574"/>
                    <a:gd name="T38" fmla="*/ 182 w 577"/>
                    <a:gd name="T39" fmla="*/ 543 h 574"/>
                    <a:gd name="T40" fmla="*/ 125 w 577"/>
                    <a:gd name="T41" fmla="*/ 560 h 574"/>
                    <a:gd name="T42" fmla="*/ 108 w 577"/>
                    <a:gd name="T43" fmla="*/ 512 h 574"/>
                    <a:gd name="T44" fmla="*/ 182 w 577"/>
                    <a:gd name="T45" fmla="*/ 543 h 574"/>
                    <a:gd name="T46" fmla="*/ 451 w 577"/>
                    <a:gd name="T47" fmla="*/ 560 h 574"/>
                    <a:gd name="T48" fmla="*/ 394 w 577"/>
                    <a:gd name="T49" fmla="*/ 543 h 574"/>
                    <a:gd name="T50" fmla="*/ 468 w 577"/>
                    <a:gd name="T51" fmla="*/ 512 h 574"/>
                    <a:gd name="T52" fmla="*/ 517 w 577"/>
                    <a:gd name="T53" fmla="*/ 134 h 574"/>
                    <a:gd name="T54" fmla="*/ 517 w 577"/>
                    <a:gd name="T55" fmla="*/ 134 h 574"/>
                    <a:gd name="T56" fmla="*/ 481 w 577"/>
                    <a:gd name="T57" fmla="*/ 498 h 574"/>
                    <a:gd name="T58" fmla="*/ 59 w 577"/>
                    <a:gd name="T59" fmla="*/ 462 h 574"/>
                    <a:gd name="T60" fmla="*/ 96 w 577"/>
                    <a:gd name="T61" fmla="*/ 14 h 574"/>
                    <a:gd name="T62" fmla="*/ 517 w 577"/>
                    <a:gd name="T63" fmla="*/ 50 h 574"/>
                    <a:gd name="T64" fmla="*/ 558 w 577"/>
                    <a:gd name="T65" fmla="*/ 251 h 574"/>
                    <a:gd name="T66" fmla="*/ 531 w 577"/>
                    <a:gd name="T67" fmla="*/ 256 h 574"/>
                    <a:gd name="T68" fmla="*/ 546 w 577"/>
                    <a:gd name="T69" fmla="*/ 141 h 574"/>
                    <a:gd name="T70" fmla="*/ 563 w 577"/>
                    <a:gd name="T71" fmla="*/ 239 h 574"/>
                    <a:gd name="T72" fmla="*/ 138 w 577"/>
                    <a:gd name="T73" fmla="*/ 364 h 574"/>
                    <a:gd name="T74" fmla="*/ 138 w 577"/>
                    <a:gd name="T75" fmla="*/ 452 h 574"/>
                    <a:gd name="T76" fmla="*/ 138 w 577"/>
                    <a:gd name="T77" fmla="*/ 364 h 574"/>
                    <a:gd name="T78" fmla="*/ 108 w 577"/>
                    <a:gd name="T79" fmla="*/ 408 h 574"/>
                    <a:gd name="T80" fmla="*/ 168 w 577"/>
                    <a:gd name="T81" fmla="*/ 408 h 574"/>
                    <a:gd name="T82" fmla="*/ 179 w 577"/>
                    <a:gd name="T83" fmla="*/ 107 h 574"/>
                    <a:gd name="T84" fmla="*/ 429 w 577"/>
                    <a:gd name="T85" fmla="*/ 75 h 574"/>
                    <a:gd name="T86" fmla="*/ 179 w 577"/>
                    <a:gd name="T87" fmla="*/ 43 h 574"/>
                    <a:gd name="T88" fmla="*/ 179 w 577"/>
                    <a:gd name="T89" fmla="*/ 107 h 574"/>
                    <a:gd name="T90" fmla="*/ 397 w 577"/>
                    <a:gd name="T91" fmla="*/ 57 h 574"/>
                    <a:gd name="T92" fmla="*/ 397 w 577"/>
                    <a:gd name="T93" fmla="*/ 93 h 574"/>
                    <a:gd name="T94" fmla="*/ 161 w 577"/>
                    <a:gd name="T95" fmla="*/ 75 h 574"/>
                    <a:gd name="T96" fmla="*/ 131 w 577"/>
                    <a:gd name="T97" fmla="*/ 326 h 574"/>
                    <a:gd name="T98" fmla="*/ 477 w 577"/>
                    <a:gd name="T99" fmla="*/ 295 h 574"/>
                    <a:gd name="T100" fmla="*/ 446 w 577"/>
                    <a:gd name="T101" fmla="*/ 143 h 574"/>
                    <a:gd name="T102" fmla="*/ 99 w 577"/>
                    <a:gd name="T103" fmla="*/ 174 h 574"/>
                    <a:gd name="T104" fmla="*/ 131 w 577"/>
                    <a:gd name="T105" fmla="*/ 326 h 574"/>
                    <a:gd name="T106" fmla="*/ 131 w 577"/>
                    <a:gd name="T107" fmla="*/ 157 h 574"/>
                    <a:gd name="T108" fmla="*/ 463 w 577"/>
                    <a:gd name="T109" fmla="*/ 174 h 574"/>
                    <a:gd name="T110" fmla="*/ 446 w 577"/>
                    <a:gd name="T111" fmla="*/ 312 h 574"/>
                    <a:gd name="T112" fmla="*/ 113 w 577"/>
                    <a:gd name="T113" fmla="*/ 295 h 574"/>
                    <a:gd name="T114" fmla="*/ 439 w 577"/>
                    <a:gd name="T115" fmla="*/ 364 h 574"/>
                    <a:gd name="T116" fmla="*/ 439 w 577"/>
                    <a:gd name="T117" fmla="*/ 452 h 574"/>
                    <a:gd name="T118" fmla="*/ 439 w 577"/>
                    <a:gd name="T119" fmla="*/ 364 h 574"/>
                    <a:gd name="T120" fmla="*/ 409 w 577"/>
                    <a:gd name="T121" fmla="*/ 408 h 574"/>
                    <a:gd name="T122" fmla="*/ 469 w 577"/>
                    <a:gd name="T123" fmla="*/ 408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7" h="574">
                      <a:moveTo>
                        <a:pt x="577" y="158"/>
                      </a:moveTo>
                      <a:cubicBezTo>
                        <a:pt x="577" y="141"/>
                        <a:pt x="563" y="127"/>
                        <a:pt x="546" y="127"/>
                      </a:cubicBezTo>
                      <a:cubicBezTo>
                        <a:pt x="531" y="127"/>
                        <a:pt x="531" y="127"/>
                        <a:pt x="531" y="127"/>
                      </a:cubicBezTo>
                      <a:cubicBezTo>
                        <a:pt x="531" y="50"/>
                        <a:pt x="531" y="50"/>
                        <a:pt x="531" y="50"/>
                      </a:cubicBezTo>
                      <a:cubicBezTo>
                        <a:pt x="531" y="22"/>
                        <a:pt x="508" y="0"/>
                        <a:pt x="4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68" y="0"/>
                        <a:pt x="45" y="22"/>
                        <a:pt x="45" y="50"/>
                      </a:cubicBezTo>
                      <a:cubicBezTo>
                        <a:pt x="45" y="127"/>
                        <a:pt x="45" y="127"/>
                        <a:pt x="45" y="127"/>
                      </a:cubicBezTo>
                      <a:cubicBezTo>
                        <a:pt x="31" y="127"/>
                        <a:pt x="31" y="127"/>
                        <a:pt x="31" y="127"/>
                      </a:cubicBezTo>
                      <a:cubicBezTo>
                        <a:pt x="14" y="127"/>
                        <a:pt x="0" y="141"/>
                        <a:pt x="0" y="158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0" y="256"/>
                        <a:pt x="14" y="270"/>
                        <a:pt x="31" y="270"/>
                      </a:cubicBezTo>
                      <a:cubicBezTo>
                        <a:pt x="45" y="270"/>
                        <a:pt x="45" y="270"/>
                        <a:pt x="45" y="270"/>
                      </a:cubicBezTo>
                      <a:cubicBezTo>
                        <a:pt x="45" y="462"/>
                        <a:pt x="45" y="462"/>
                        <a:pt x="45" y="462"/>
                      </a:cubicBezTo>
                      <a:cubicBezTo>
                        <a:pt x="45" y="489"/>
                        <a:pt x="67" y="511"/>
                        <a:pt x="94" y="512"/>
                      </a:cubicBezTo>
                      <a:cubicBezTo>
                        <a:pt x="94" y="543"/>
                        <a:pt x="94" y="543"/>
                        <a:pt x="94" y="543"/>
                      </a:cubicBezTo>
                      <a:cubicBezTo>
                        <a:pt x="94" y="560"/>
                        <a:pt x="108" y="574"/>
                        <a:pt x="125" y="574"/>
                      </a:cubicBezTo>
                      <a:cubicBezTo>
                        <a:pt x="165" y="574"/>
                        <a:pt x="165" y="574"/>
                        <a:pt x="165" y="574"/>
                      </a:cubicBezTo>
                      <a:cubicBezTo>
                        <a:pt x="182" y="574"/>
                        <a:pt x="196" y="560"/>
                        <a:pt x="196" y="543"/>
                      </a:cubicBezTo>
                      <a:cubicBezTo>
                        <a:pt x="196" y="512"/>
                        <a:pt x="196" y="512"/>
                        <a:pt x="196" y="512"/>
                      </a:cubicBezTo>
                      <a:cubicBezTo>
                        <a:pt x="380" y="512"/>
                        <a:pt x="380" y="512"/>
                        <a:pt x="380" y="512"/>
                      </a:cubicBezTo>
                      <a:cubicBezTo>
                        <a:pt x="380" y="543"/>
                        <a:pt x="380" y="543"/>
                        <a:pt x="380" y="543"/>
                      </a:cubicBezTo>
                      <a:cubicBezTo>
                        <a:pt x="380" y="560"/>
                        <a:pt x="394" y="574"/>
                        <a:pt x="411" y="574"/>
                      </a:cubicBezTo>
                      <a:cubicBezTo>
                        <a:pt x="451" y="574"/>
                        <a:pt x="451" y="574"/>
                        <a:pt x="451" y="574"/>
                      </a:cubicBezTo>
                      <a:cubicBezTo>
                        <a:pt x="468" y="574"/>
                        <a:pt x="482" y="560"/>
                        <a:pt x="482" y="543"/>
                      </a:cubicBezTo>
                      <a:cubicBezTo>
                        <a:pt x="482" y="512"/>
                        <a:pt x="482" y="512"/>
                        <a:pt x="482" y="512"/>
                      </a:cubicBezTo>
                      <a:cubicBezTo>
                        <a:pt x="509" y="511"/>
                        <a:pt x="531" y="489"/>
                        <a:pt x="531" y="462"/>
                      </a:cubicBezTo>
                      <a:cubicBezTo>
                        <a:pt x="531" y="270"/>
                        <a:pt x="531" y="270"/>
                        <a:pt x="531" y="270"/>
                      </a:cubicBezTo>
                      <a:cubicBezTo>
                        <a:pt x="546" y="270"/>
                        <a:pt x="546" y="270"/>
                        <a:pt x="546" y="270"/>
                      </a:cubicBezTo>
                      <a:cubicBezTo>
                        <a:pt x="554" y="270"/>
                        <a:pt x="562" y="267"/>
                        <a:pt x="568" y="261"/>
                      </a:cubicBezTo>
                      <a:cubicBezTo>
                        <a:pt x="574" y="255"/>
                        <a:pt x="577" y="247"/>
                        <a:pt x="577" y="239"/>
                      </a:cubicBezTo>
                      <a:lnTo>
                        <a:pt x="577" y="158"/>
                      </a:lnTo>
                      <a:close/>
                      <a:moveTo>
                        <a:pt x="45" y="256"/>
                      </a:moveTo>
                      <a:cubicBezTo>
                        <a:pt x="31" y="256"/>
                        <a:pt x="31" y="256"/>
                        <a:pt x="31" y="256"/>
                      </a:cubicBezTo>
                      <a:cubicBezTo>
                        <a:pt x="21" y="256"/>
                        <a:pt x="14" y="248"/>
                        <a:pt x="14" y="239"/>
                      </a:cubicBezTo>
                      <a:cubicBezTo>
                        <a:pt x="14" y="158"/>
                        <a:pt x="14" y="158"/>
                        <a:pt x="14" y="158"/>
                      </a:cubicBezTo>
                      <a:cubicBezTo>
                        <a:pt x="14" y="149"/>
                        <a:pt x="21" y="141"/>
                        <a:pt x="31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lnTo>
                        <a:pt x="45" y="256"/>
                      </a:lnTo>
                      <a:close/>
                      <a:moveTo>
                        <a:pt x="182" y="543"/>
                      </a:moveTo>
                      <a:cubicBezTo>
                        <a:pt x="182" y="552"/>
                        <a:pt x="175" y="560"/>
                        <a:pt x="165" y="560"/>
                      </a:cubicBezTo>
                      <a:cubicBezTo>
                        <a:pt x="125" y="560"/>
                        <a:pt x="125" y="560"/>
                        <a:pt x="125" y="560"/>
                      </a:cubicBezTo>
                      <a:cubicBezTo>
                        <a:pt x="116" y="560"/>
                        <a:pt x="108" y="552"/>
                        <a:pt x="108" y="543"/>
                      </a:cubicBezTo>
                      <a:cubicBezTo>
                        <a:pt x="108" y="512"/>
                        <a:pt x="108" y="512"/>
                        <a:pt x="108" y="512"/>
                      </a:cubicBezTo>
                      <a:cubicBezTo>
                        <a:pt x="182" y="512"/>
                        <a:pt x="182" y="512"/>
                        <a:pt x="182" y="512"/>
                      </a:cubicBezTo>
                      <a:lnTo>
                        <a:pt x="182" y="543"/>
                      </a:lnTo>
                      <a:close/>
                      <a:moveTo>
                        <a:pt x="468" y="543"/>
                      </a:moveTo>
                      <a:cubicBezTo>
                        <a:pt x="468" y="552"/>
                        <a:pt x="461" y="560"/>
                        <a:pt x="451" y="560"/>
                      </a:cubicBezTo>
                      <a:cubicBezTo>
                        <a:pt x="411" y="560"/>
                        <a:pt x="411" y="560"/>
                        <a:pt x="411" y="560"/>
                      </a:cubicBezTo>
                      <a:cubicBezTo>
                        <a:pt x="402" y="560"/>
                        <a:pt x="394" y="552"/>
                        <a:pt x="394" y="543"/>
                      </a:cubicBezTo>
                      <a:cubicBezTo>
                        <a:pt x="394" y="512"/>
                        <a:pt x="394" y="512"/>
                        <a:pt x="394" y="512"/>
                      </a:cubicBezTo>
                      <a:cubicBezTo>
                        <a:pt x="468" y="512"/>
                        <a:pt x="468" y="512"/>
                        <a:pt x="468" y="512"/>
                      </a:cubicBezTo>
                      <a:lnTo>
                        <a:pt x="468" y="543"/>
                      </a:lnTo>
                      <a:close/>
                      <a:moveTo>
                        <a:pt x="517" y="134"/>
                      </a:move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462"/>
                        <a:pt x="517" y="462"/>
                        <a:pt x="517" y="462"/>
                      </a:cubicBezTo>
                      <a:cubicBezTo>
                        <a:pt x="517" y="482"/>
                        <a:pt x="501" y="498"/>
                        <a:pt x="481" y="498"/>
                      </a:cubicBezTo>
                      <a:cubicBezTo>
                        <a:pt x="96" y="498"/>
                        <a:pt x="96" y="498"/>
                        <a:pt x="96" y="498"/>
                      </a:cubicBezTo>
                      <a:cubicBezTo>
                        <a:pt x="76" y="498"/>
                        <a:pt x="59" y="482"/>
                        <a:pt x="59" y="462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30"/>
                        <a:pt x="76" y="14"/>
                        <a:pt x="96" y="14"/>
                      </a:cubicBezTo>
                      <a:cubicBezTo>
                        <a:pt x="481" y="14"/>
                        <a:pt x="481" y="14"/>
                        <a:pt x="481" y="14"/>
                      </a:cubicBezTo>
                      <a:cubicBezTo>
                        <a:pt x="501" y="14"/>
                        <a:pt x="517" y="30"/>
                        <a:pt x="517" y="50"/>
                      </a:cubicBezTo>
                      <a:lnTo>
                        <a:pt x="517" y="134"/>
                      </a:lnTo>
                      <a:close/>
                      <a:moveTo>
                        <a:pt x="558" y="251"/>
                      </a:moveTo>
                      <a:cubicBezTo>
                        <a:pt x="555" y="254"/>
                        <a:pt x="550" y="256"/>
                        <a:pt x="546" y="256"/>
                      </a:cubicBezTo>
                      <a:cubicBezTo>
                        <a:pt x="531" y="256"/>
                        <a:pt x="531" y="256"/>
                        <a:pt x="531" y="256"/>
                      </a:cubicBezTo>
                      <a:cubicBezTo>
                        <a:pt x="531" y="141"/>
                        <a:pt x="531" y="141"/>
                        <a:pt x="531" y="141"/>
                      </a:cubicBezTo>
                      <a:cubicBezTo>
                        <a:pt x="546" y="141"/>
                        <a:pt x="546" y="141"/>
                        <a:pt x="546" y="141"/>
                      </a:cubicBezTo>
                      <a:cubicBezTo>
                        <a:pt x="555" y="141"/>
                        <a:pt x="563" y="149"/>
                        <a:pt x="563" y="158"/>
                      </a:cubicBezTo>
                      <a:cubicBezTo>
                        <a:pt x="563" y="239"/>
                        <a:pt x="563" y="239"/>
                        <a:pt x="563" y="239"/>
                      </a:cubicBezTo>
                      <a:cubicBezTo>
                        <a:pt x="563" y="243"/>
                        <a:pt x="561" y="248"/>
                        <a:pt x="558" y="251"/>
                      </a:cubicBezTo>
                      <a:close/>
                      <a:moveTo>
                        <a:pt x="138" y="364"/>
                      </a:moveTo>
                      <a:cubicBezTo>
                        <a:pt x="113" y="364"/>
                        <a:pt x="94" y="384"/>
                        <a:pt x="94" y="408"/>
                      </a:cubicBezTo>
                      <a:cubicBezTo>
                        <a:pt x="94" y="433"/>
                        <a:pt x="113" y="452"/>
                        <a:pt x="138" y="452"/>
                      </a:cubicBezTo>
                      <a:cubicBezTo>
                        <a:pt x="162" y="452"/>
                        <a:pt x="182" y="433"/>
                        <a:pt x="182" y="408"/>
                      </a:cubicBezTo>
                      <a:cubicBezTo>
                        <a:pt x="182" y="384"/>
                        <a:pt x="162" y="364"/>
                        <a:pt x="138" y="364"/>
                      </a:cubicBezTo>
                      <a:close/>
                      <a:moveTo>
                        <a:pt x="138" y="438"/>
                      </a:moveTo>
                      <a:cubicBezTo>
                        <a:pt x="121" y="438"/>
                        <a:pt x="108" y="425"/>
                        <a:pt x="108" y="408"/>
                      </a:cubicBezTo>
                      <a:cubicBezTo>
                        <a:pt x="108" y="392"/>
                        <a:pt x="121" y="378"/>
                        <a:pt x="138" y="378"/>
                      </a:cubicBezTo>
                      <a:cubicBezTo>
                        <a:pt x="154" y="378"/>
                        <a:pt x="168" y="392"/>
                        <a:pt x="168" y="408"/>
                      </a:cubicBezTo>
                      <a:cubicBezTo>
                        <a:pt x="168" y="425"/>
                        <a:pt x="154" y="438"/>
                        <a:pt x="138" y="438"/>
                      </a:cubicBezTo>
                      <a:close/>
                      <a:moveTo>
                        <a:pt x="179" y="107"/>
                      </a:moveTo>
                      <a:cubicBezTo>
                        <a:pt x="397" y="107"/>
                        <a:pt x="397" y="107"/>
                        <a:pt x="397" y="107"/>
                      </a:cubicBezTo>
                      <a:cubicBezTo>
                        <a:pt x="415" y="107"/>
                        <a:pt x="429" y="92"/>
                        <a:pt x="429" y="75"/>
                      </a:cubicBezTo>
                      <a:cubicBezTo>
                        <a:pt x="429" y="57"/>
                        <a:pt x="415" y="43"/>
                        <a:pt x="397" y="43"/>
                      </a:cubicBezTo>
                      <a:cubicBezTo>
                        <a:pt x="179" y="43"/>
                        <a:pt x="179" y="43"/>
                        <a:pt x="179" y="43"/>
                      </a:cubicBezTo>
                      <a:cubicBezTo>
                        <a:pt x="162" y="43"/>
                        <a:pt x="147" y="57"/>
                        <a:pt x="147" y="75"/>
                      </a:cubicBezTo>
                      <a:cubicBezTo>
                        <a:pt x="147" y="92"/>
                        <a:pt x="162" y="107"/>
                        <a:pt x="179" y="107"/>
                      </a:cubicBezTo>
                      <a:close/>
                      <a:moveTo>
                        <a:pt x="179" y="57"/>
                      </a:moveTo>
                      <a:cubicBezTo>
                        <a:pt x="397" y="57"/>
                        <a:pt x="397" y="57"/>
                        <a:pt x="397" y="57"/>
                      </a:cubicBezTo>
                      <a:cubicBezTo>
                        <a:pt x="407" y="57"/>
                        <a:pt x="415" y="65"/>
                        <a:pt x="415" y="75"/>
                      </a:cubicBezTo>
                      <a:cubicBezTo>
                        <a:pt x="415" y="85"/>
                        <a:pt x="407" y="93"/>
                        <a:pt x="397" y="93"/>
                      </a:cubicBezTo>
                      <a:cubicBezTo>
                        <a:pt x="179" y="93"/>
                        <a:pt x="179" y="93"/>
                        <a:pt x="179" y="93"/>
                      </a:cubicBezTo>
                      <a:cubicBezTo>
                        <a:pt x="169" y="93"/>
                        <a:pt x="161" y="85"/>
                        <a:pt x="161" y="75"/>
                      </a:cubicBezTo>
                      <a:cubicBezTo>
                        <a:pt x="161" y="65"/>
                        <a:pt x="169" y="57"/>
                        <a:pt x="179" y="57"/>
                      </a:cubicBezTo>
                      <a:close/>
                      <a:moveTo>
                        <a:pt x="131" y="326"/>
                      </a:moveTo>
                      <a:cubicBezTo>
                        <a:pt x="446" y="326"/>
                        <a:pt x="446" y="326"/>
                        <a:pt x="446" y="326"/>
                      </a:cubicBezTo>
                      <a:cubicBezTo>
                        <a:pt x="463" y="326"/>
                        <a:pt x="477" y="312"/>
                        <a:pt x="477" y="295"/>
                      </a:cubicBezTo>
                      <a:cubicBezTo>
                        <a:pt x="477" y="174"/>
                        <a:pt x="477" y="174"/>
                        <a:pt x="477" y="174"/>
                      </a:cubicBezTo>
                      <a:cubicBezTo>
                        <a:pt x="477" y="157"/>
                        <a:pt x="463" y="143"/>
                        <a:pt x="446" y="143"/>
                      </a:cubicBezTo>
                      <a:cubicBezTo>
                        <a:pt x="131" y="143"/>
                        <a:pt x="131" y="143"/>
                        <a:pt x="131" y="143"/>
                      </a:cubicBezTo>
                      <a:cubicBezTo>
                        <a:pt x="113" y="143"/>
                        <a:pt x="99" y="157"/>
                        <a:pt x="99" y="174"/>
                      </a:cubicBezTo>
                      <a:cubicBezTo>
                        <a:pt x="99" y="295"/>
                        <a:pt x="99" y="295"/>
                        <a:pt x="99" y="295"/>
                      </a:cubicBezTo>
                      <a:cubicBezTo>
                        <a:pt x="99" y="312"/>
                        <a:pt x="113" y="326"/>
                        <a:pt x="131" y="326"/>
                      </a:cubicBezTo>
                      <a:close/>
                      <a:moveTo>
                        <a:pt x="113" y="174"/>
                      </a:moveTo>
                      <a:cubicBezTo>
                        <a:pt x="113" y="164"/>
                        <a:pt x="121" y="157"/>
                        <a:pt x="131" y="157"/>
                      </a:cubicBezTo>
                      <a:cubicBezTo>
                        <a:pt x="446" y="157"/>
                        <a:pt x="446" y="157"/>
                        <a:pt x="446" y="157"/>
                      </a:cubicBezTo>
                      <a:cubicBezTo>
                        <a:pt x="455" y="157"/>
                        <a:pt x="463" y="164"/>
                        <a:pt x="463" y="174"/>
                      </a:cubicBezTo>
                      <a:cubicBezTo>
                        <a:pt x="463" y="295"/>
                        <a:pt x="463" y="295"/>
                        <a:pt x="463" y="295"/>
                      </a:cubicBezTo>
                      <a:cubicBezTo>
                        <a:pt x="463" y="304"/>
                        <a:pt x="455" y="312"/>
                        <a:pt x="446" y="312"/>
                      </a:cubicBezTo>
                      <a:cubicBezTo>
                        <a:pt x="131" y="312"/>
                        <a:pt x="131" y="312"/>
                        <a:pt x="131" y="312"/>
                      </a:cubicBezTo>
                      <a:cubicBezTo>
                        <a:pt x="121" y="312"/>
                        <a:pt x="113" y="304"/>
                        <a:pt x="113" y="295"/>
                      </a:cubicBezTo>
                      <a:lnTo>
                        <a:pt x="113" y="174"/>
                      </a:lnTo>
                      <a:close/>
                      <a:moveTo>
                        <a:pt x="439" y="364"/>
                      </a:moveTo>
                      <a:cubicBezTo>
                        <a:pt x="415" y="364"/>
                        <a:pt x="395" y="384"/>
                        <a:pt x="395" y="408"/>
                      </a:cubicBezTo>
                      <a:cubicBezTo>
                        <a:pt x="395" y="433"/>
                        <a:pt x="415" y="452"/>
                        <a:pt x="439" y="452"/>
                      </a:cubicBezTo>
                      <a:cubicBezTo>
                        <a:pt x="463" y="452"/>
                        <a:pt x="483" y="433"/>
                        <a:pt x="483" y="408"/>
                      </a:cubicBezTo>
                      <a:cubicBezTo>
                        <a:pt x="483" y="384"/>
                        <a:pt x="463" y="364"/>
                        <a:pt x="439" y="364"/>
                      </a:cubicBezTo>
                      <a:close/>
                      <a:moveTo>
                        <a:pt x="439" y="438"/>
                      </a:moveTo>
                      <a:cubicBezTo>
                        <a:pt x="422" y="438"/>
                        <a:pt x="409" y="425"/>
                        <a:pt x="409" y="408"/>
                      </a:cubicBezTo>
                      <a:cubicBezTo>
                        <a:pt x="409" y="392"/>
                        <a:pt x="422" y="378"/>
                        <a:pt x="439" y="378"/>
                      </a:cubicBezTo>
                      <a:cubicBezTo>
                        <a:pt x="455" y="378"/>
                        <a:pt x="469" y="392"/>
                        <a:pt x="469" y="408"/>
                      </a:cubicBezTo>
                      <a:cubicBezTo>
                        <a:pt x="469" y="425"/>
                        <a:pt x="455" y="438"/>
                        <a:pt x="439" y="43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A7B823-D8A5-4FCD-9252-1DCDBE1EE964}"/>
                </a:ext>
              </a:extLst>
            </p:cNvPr>
            <p:cNvSpPr txBox="1"/>
            <p:nvPr/>
          </p:nvSpPr>
          <p:spPr>
            <a:xfrm>
              <a:off x="5151029" y="3142662"/>
              <a:ext cx="14902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_tradnl" sz="1400" b="1">
                  <a:solidFill>
                    <a:srgbClr val="BB001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</a:t>
              </a:r>
              <a:r>
                <a:rPr lang="es-ES" sz="1400" b="1">
                  <a:solidFill>
                    <a:srgbClr val="BB001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r>
                <a:rPr lang="es-ES" sz="1400" b="1" err="1">
                  <a:solidFill>
                    <a:srgbClr val="BB001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mobCat</a:t>
              </a:r>
              <a:endParaRPr lang="es-ES" sz="1200">
                <a:solidFill>
                  <a:srgbClr val="BB0010"/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34D0477-8B40-4979-9427-FD1C3F64E8CE}"/>
                </a:ext>
              </a:extLst>
            </p:cNvPr>
            <p:cNvSpPr/>
            <p:nvPr/>
          </p:nvSpPr>
          <p:spPr>
            <a:xfrm>
              <a:off x="5808214" y="2899104"/>
              <a:ext cx="175870" cy="1758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400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4B9EF99-C852-4FA4-817A-7584233BBDE9}"/>
              </a:ext>
            </a:extLst>
          </p:cNvPr>
          <p:cNvGrpSpPr/>
          <p:nvPr/>
        </p:nvGrpSpPr>
        <p:grpSpPr>
          <a:xfrm>
            <a:off x="1230659" y="2899104"/>
            <a:ext cx="2090028" cy="2689105"/>
            <a:chOff x="1668406" y="2899104"/>
            <a:chExt cx="2090028" cy="2689105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CC928BD6-5DC5-4684-9311-399E92D1FD24}"/>
                </a:ext>
              </a:extLst>
            </p:cNvPr>
            <p:cNvGrpSpPr/>
            <p:nvPr/>
          </p:nvGrpSpPr>
          <p:grpSpPr>
            <a:xfrm>
              <a:off x="1668406" y="3496015"/>
              <a:ext cx="2090028" cy="2092194"/>
              <a:chOff x="2349344" y="3496015"/>
              <a:chExt cx="2090028" cy="209219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69085C3-713A-4BC9-8ADE-20B0D7E147E6}"/>
                  </a:ext>
                </a:extLst>
              </p:cNvPr>
              <p:cNvGrpSpPr/>
              <p:nvPr/>
            </p:nvGrpSpPr>
            <p:grpSpPr>
              <a:xfrm>
                <a:off x="2349344" y="3496015"/>
                <a:ext cx="2090028" cy="2092194"/>
                <a:chOff x="-3552996" y="784195"/>
                <a:chExt cx="2329385" cy="2331787"/>
              </a:xfrm>
            </p:grpSpPr>
            <p:sp>
              <p:nvSpPr>
                <p:cNvPr id="17" name="MONTSIA">
                  <a:extLst>
                    <a:ext uri="{FF2B5EF4-FFF2-40B4-BE49-F238E27FC236}">
                      <a16:creationId xmlns:a16="http://schemas.microsoft.com/office/drawing/2014/main" id="{F94CC950-CDB7-4FD9-B9C7-6623A4AFCF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3552996" y="2852362"/>
                  <a:ext cx="553464" cy="263620"/>
                </a:xfrm>
                <a:custGeom>
                  <a:avLst/>
                  <a:gdLst>
                    <a:gd name="T0" fmla="*/ 53602995 w 2441"/>
                    <a:gd name="T1" fmla="*/ 17480693 h 1184"/>
                    <a:gd name="T2" fmla="*/ 28461836 w 2441"/>
                    <a:gd name="T3" fmla="*/ 26221035 h 1184"/>
                    <a:gd name="T4" fmla="*/ 18737345 w 2441"/>
                    <a:gd name="T5" fmla="*/ 29929090 h 1184"/>
                    <a:gd name="T6" fmla="*/ 11147293 w 2441"/>
                    <a:gd name="T7" fmla="*/ 45820911 h 1184"/>
                    <a:gd name="T8" fmla="*/ 0 w 2441"/>
                    <a:gd name="T9" fmla="*/ 36815928 h 1184"/>
                    <a:gd name="T10" fmla="*/ 23480821 w 2441"/>
                    <a:gd name="T11" fmla="*/ 58004668 h 1184"/>
                    <a:gd name="T12" fmla="*/ 44115556 w 2441"/>
                    <a:gd name="T13" fmla="*/ 58004668 h 1184"/>
                    <a:gd name="T14" fmla="*/ 69493774 w 2441"/>
                    <a:gd name="T15" fmla="*/ 93495849 h 1184"/>
                    <a:gd name="T16" fmla="*/ 91314737 w 2441"/>
                    <a:gd name="T17" fmla="*/ 105679606 h 1184"/>
                    <a:gd name="T18" fmla="*/ 89891450 w 2441"/>
                    <a:gd name="T19" fmla="*/ 132165788 h 1184"/>
                    <a:gd name="T20" fmla="*/ 81827298 w 2441"/>
                    <a:gd name="T21" fmla="*/ 160240875 h 1184"/>
                    <a:gd name="T22" fmla="*/ 89891450 w 2441"/>
                    <a:gd name="T23" fmla="*/ 177986715 h 1184"/>
                    <a:gd name="T24" fmla="*/ 105545163 w 2441"/>
                    <a:gd name="T25" fmla="*/ 186727058 h 1184"/>
                    <a:gd name="T26" fmla="*/ 168635612 w 2441"/>
                    <a:gd name="T27" fmla="*/ 211359212 h 1184"/>
                    <a:gd name="T28" fmla="*/ 192353476 w 2441"/>
                    <a:gd name="T29" fmla="*/ 227250510 h 1184"/>
                    <a:gd name="T30" fmla="*/ 219154966 w 2441"/>
                    <a:gd name="T31" fmla="*/ 248439765 h 1184"/>
                    <a:gd name="T32" fmla="*/ 216071341 w 2441"/>
                    <a:gd name="T33" fmla="*/ 281812326 h 1184"/>
                    <a:gd name="T34" fmla="*/ 266591245 w 2441"/>
                    <a:gd name="T35" fmla="*/ 310152021 h 1184"/>
                    <a:gd name="T36" fmla="*/ 283905296 w 2441"/>
                    <a:gd name="T37" fmla="*/ 292406696 h 1184"/>
                    <a:gd name="T38" fmla="*/ 304540023 w 2441"/>
                    <a:gd name="T39" fmla="*/ 255590720 h 1184"/>
                    <a:gd name="T40" fmla="*/ 334424650 w 2441"/>
                    <a:gd name="T41" fmla="*/ 218245527 h 1184"/>
                    <a:gd name="T42" fmla="*/ 343912089 w 2441"/>
                    <a:gd name="T43" fmla="*/ 206326925 h 1184"/>
                    <a:gd name="T44" fmla="*/ 348655564 w 2441"/>
                    <a:gd name="T45" fmla="*/ 204207742 h 1184"/>
                    <a:gd name="T46" fmla="*/ 351738701 w 2441"/>
                    <a:gd name="T47" fmla="*/ 202618870 h 1184"/>
                    <a:gd name="T48" fmla="*/ 350078363 w 2441"/>
                    <a:gd name="T49" fmla="*/ 198910815 h 1184"/>
                    <a:gd name="T50" fmla="*/ 389687480 w 2441"/>
                    <a:gd name="T51" fmla="*/ 197321428 h 1184"/>
                    <a:gd name="T52" fmla="*/ 422892784 w 2441"/>
                    <a:gd name="T53" fmla="*/ 183283643 h 1184"/>
                    <a:gd name="T54" fmla="*/ 465347986 w 2441"/>
                    <a:gd name="T55" fmla="*/ 188581085 h 1184"/>
                    <a:gd name="T56" fmla="*/ 432380222 w 2441"/>
                    <a:gd name="T57" fmla="*/ 239698907 h 1184"/>
                    <a:gd name="T58" fmla="*/ 421232445 w 2441"/>
                    <a:gd name="T59" fmla="*/ 239698907 h 1184"/>
                    <a:gd name="T60" fmla="*/ 397514580 w 2441"/>
                    <a:gd name="T61" fmla="*/ 235990852 h 1184"/>
                    <a:gd name="T62" fmla="*/ 372373429 w 2441"/>
                    <a:gd name="T63" fmla="*/ 246585737 h 1184"/>
                    <a:gd name="T64" fmla="*/ 361226140 w 2441"/>
                    <a:gd name="T65" fmla="*/ 251882665 h 1184"/>
                    <a:gd name="T66" fmla="*/ 353399040 w 2441"/>
                    <a:gd name="T67" fmla="*/ 250028637 h 1184"/>
                    <a:gd name="T68" fmla="*/ 343912089 w 2441"/>
                    <a:gd name="T69" fmla="*/ 250028637 h 1184"/>
                    <a:gd name="T70" fmla="*/ 364309277 w 2441"/>
                    <a:gd name="T71" fmla="*/ 279958298 h 1184"/>
                    <a:gd name="T72" fmla="*/ 407002019 w 2441"/>
                    <a:gd name="T73" fmla="*/ 271482596 h 1184"/>
                    <a:gd name="T74" fmla="*/ 470091949 w 2441"/>
                    <a:gd name="T75" fmla="*/ 186727058 h 1184"/>
                    <a:gd name="T76" fmla="*/ 537925477 w 2441"/>
                    <a:gd name="T77" fmla="*/ 144614218 h 1184"/>
                    <a:gd name="T78" fmla="*/ 574451457 w 2441"/>
                    <a:gd name="T79" fmla="*/ 100382164 h 1184"/>
                    <a:gd name="T80" fmla="*/ 528438526 w 2441"/>
                    <a:gd name="T81" fmla="*/ 103825579 h 1184"/>
                    <a:gd name="T82" fmla="*/ 427399207 w 2441"/>
                    <a:gd name="T83" fmla="*/ 91641821 h 1184"/>
                    <a:gd name="T84" fmla="*/ 384944005 w 2441"/>
                    <a:gd name="T85" fmla="*/ 89787794 h 1184"/>
                    <a:gd name="T86" fmla="*/ 324937212 w 2441"/>
                    <a:gd name="T87" fmla="*/ 45820911 h 1184"/>
                    <a:gd name="T88" fmla="*/ 298136210 w 2441"/>
                    <a:gd name="T89" fmla="*/ 51118353 h 1184"/>
                    <a:gd name="T90" fmla="*/ 263507620 w 2441"/>
                    <a:gd name="T91" fmla="*/ 58004668 h 1184"/>
                    <a:gd name="T92" fmla="*/ 201840427 w 2441"/>
                    <a:gd name="T93" fmla="*/ 52707225 h 1184"/>
                    <a:gd name="T94" fmla="*/ 134007022 w 2441"/>
                    <a:gd name="T95" fmla="*/ 38669956 h 1184"/>
                    <a:gd name="T96" fmla="*/ 104122364 w 2441"/>
                    <a:gd name="T97" fmla="*/ 33372505 h 1184"/>
                    <a:gd name="T98" fmla="*/ 92974587 w 2441"/>
                    <a:gd name="T99" fmla="*/ 21188748 h 1184"/>
                    <a:gd name="T100" fmla="*/ 86808313 w 2441"/>
                    <a:gd name="T101" fmla="*/ 1854028 h 1184"/>
                    <a:gd name="T102" fmla="*/ 354822326 w 2441"/>
                    <a:gd name="T103" fmla="*/ 197321428 h 11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441"/>
                    <a:gd name="T157" fmla="*/ 0 h 1184"/>
                    <a:gd name="T158" fmla="*/ 2441 w 2441"/>
                    <a:gd name="T159" fmla="*/ 1184 h 118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441" h="1184">
                      <a:moveTo>
                        <a:pt x="319" y="0"/>
                      </a:moveTo>
                      <a:lnTo>
                        <a:pt x="252" y="7"/>
                      </a:lnTo>
                      <a:lnTo>
                        <a:pt x="252" y="20"/>
                      </a:lnTo>
                      <a:lnTo>
                        <a:pt x="239" y="60"/>
                      </a:lnTo>
                      <a:lnTo>
                        <a:pt x="226" y="66"/>
                      </a:lnTo>
                      <a:lnTo>
                        <a:pt x="212" y="66"/>
                      </a:lnTo>
                      <a:lnTo>
                        <a:pt x="173" y="60"/>
                      </a:lnTo>
                      <a:lnTo>
                        <a:pt x="133" y="107"/>
                      </a:lnTo>
                      <a:lnTo>
                        <a:pt x="126" y="99"/>
                      </a:lnTo>
                      <a:lnTo>
                        <a:pt x="120" y="99"/>
                      </a:lnTo>
                      <a:lnTo>
                        <a:pt x="113" y="113"/>
                      </a:lnTo>
                      <a:lnTo>
                        <a:pt x="99" y="133"/>
                      </a:lnTo>
                      <a:lnTo>
                        <a:pt x="92" y="133"/>
                      </a:lnTo>
                      <a:lnTo>
                        <a:pt x="86" y="126"/>
                      </a:lnTo>
                      <a:lnTo>
                        <a:pt x="79" y="113"/>
                      </a:lnTo>
                      <a:lnTo>
                        <a:pt x="73" y="120"/>
                      </a:lnTo>
                      <a:lnTo>
                        <a:pt x="53" y="113"/>
                      </a:lnTo>
                      <a:lnTo>
                        <a:pt x="47" y="146"/>
                      </a:lnTo>
                      <a:lnTo>
                        <a:pt x="47" y="159"/>
                      </a:lnTo>
                      <a:lnTo>
                        <a:pt x="47" y="173"/>
                      </a:lnTo>
                      <a:lnTo>
                        <a:pt x="32" y="166"/>
                      </a:lnTo>
                      <a:lnTo>
                        <a:pt x="19" y="146"/>
                      </a:lnTo>
                      <a:lnTo>
                        <a:pt x="6" y="133"/>
                      </a:lnTo>
                      <a:lnTo>
                        <a:pt x="0" y="133"/>
                      </a:lnTo>
                      <a:lnTo>
                        <a:pt x="0" y="139"/>
                      </a:lnTo>
                      <a:lnTo>
                        <a:pt x="13" y="159"/>
                      </a:lnTo>
                      <a:lnTo>
                        <a:pt x="13" y="173"/>
                      </a:lnTo>
                      <a:lnTo>
                        <a:pt x="26" y="212"/>
                      </a:lnTo>
                      <a:lnTo>
                        <a:pt x="79" y="240"/>
                      </a:lnTo>
                      <a:lnTo>
                        <a:pt x="99" y="219"/>
                      </a:lnTo>
                      <a:lnTo>
                        <a:pt x="113" y="253"/>
                      </a:lnTo>
                      <a:lnTo>
                        <a:pt x="146" y="246"/>
                      </a:lnTo>
                      <a:lnTo>
                        <a:pt x="152" y="233"/>
                      </a:lnTo>
                      <a:lnTo>
                        <a:pt x="173" y="226"/>
                      </a:lnTo>
                      <a:lnTo>
                        <a:pt x="186" y="219"/>
                      </a:lnTo>
                      <a:lnTo>
                        <a:pt x="219" y="219"/>
                      </a:lnTo>
                      <a:lnTo>
                        <a:pt x="212" y="259"/>
                      </a:lnTo>
                      <a:lnTo>
                        <a:pt x="246" y="359"/>
                      </a:lnTo>
                      <a:lnTo>
                        <a:pt x="265" y="366"/>
                      </a:lnTo>
                      <a:lnTo>
                        <a:pt x="293" y="353"/>
                      </a:lnTo>
                      <a:lnTo>
                        <a:pt x="319" y="339"/>
                      </a:lnTo>
                      <a:lnTo>
                        <a:pt x="332" y="339"/>
                      </a:lnTo>
                      <a:lnTo>
                        <a:pt x="353" y="353"/>
                      </a:lnTo>
                      <a:lnTo>
                        <a:pt x="366" y="359"/>
                      </a:lnTo>
                      <a:lnTo>
                        <a:pt x="385" y="399"/>
                      </a:lnTo>
                      <a:lnTo>
                        <a:pt x="426" y="419"/>
                      </a:lnTo>
                      <a:lnTo>
                        <a:pt x="432" y="439"/>
                      </a:lnTo>
                      <a:lnTo>
                        <a:pt x="405" y="479"/>
                      </a:lnTo>
                      <a:lnTo>
                        <a:pt x="398" y="492"/>
                      </a:lnTo>
                      <a:lnTo>
                        <a:pt x="379" y="499"/>
                      </a:lnTo>
                      <a:lnTo>
                        <a:pt x="372" y="499"/>
                      </a:lnTo>
                      <a:lnTo>
                        <a:pt x="353" y="552"/>
                      </a:lnTo>
                      <a:lnTo>
                        <a:pt x="353" y="592"/>
                      </a:lnTo>
                      <a:lnTo>
                        <a:pt x="353" y="599"/>
                      </a:lnTo>
                      <a:lnTo>
                        <a:pt x="345" y="605"/>
                      </a:lnTo>
                      <a:lnTo>
                        <a:pt x="353" y="632"/>
                      </a:lnTo>
                      <a:lnTo>
                        <a:pt x="353" y="638"/>
                      </a:lnTo>
                      <a:lnTo>
                        <a:pt x="366" y="652"/>
                      </a:lnTo>
                      <a:lnTo>
                        <a:pt x="372" y="652"/>
                      </a:lnTo>
                      <a:lnTo>
                        <a:pt x="379" y="672"/>
                      </a:lnTo>
                      <a:lnTo>
                        <a:pt x="385" y="692"/>
                      </a:lnTo>
                      <a:lnTo>
                        <a:pt x="419" y="712"/>
                      </a:lnTo>
                      <a:lnTo>
                        <a:pt x="426" y="712"/>
                      </a:lnTo>
                      <a:lnTo>
                        <a:pt x="439" y="705"/>
                      </a:lnTo>
                      <a:lnTo>
                        <a:pt x="445" y="705"/>
                      </a:lnTo>
                      <a:lnTo>
                        <a:pt x="452" y="719"/>
                      </a:lnTo>
                      <a:lnTo>
                        <a:pt x="492" y="745"/>
                      </a:lnTo>
                      <a:lnTo>
                        <a:pt x="552" y="771"/>
                      </a:lnTo>
                      <a:lnTo>
                        <a:pt x="605" y="792"/>
                      </a:lnTo>
                      <a:lnTo>
                        <a:pt x="711" y="798"/>
                      </a:lnTo>
                      <a:lnTo>
                        <a:pt x="745" y="798"/>
                      </a:lnTo>
                      <a:lnTo>
                        <a:pt x="758" y="805"/>
                      </a:lnTo>
                      <a:lnTo>
                        <a:pt x="791" y="818"/>
                      </a:lnTo>
                      <a:lnTo>
                        <a:pt x="805" y="838"/>
                      </a:lnTo>
                      <a:lnTo>
                        <a:pt x="811" y="858"/>
                      </a:lnTo>
                      <a:lnTo>
                        <a:pt x="858" y="891"/>
                      </a:lnTo>
                      <a:lnTo>
                        <a:pt x="891" y="925"/>
                      </a:lnTo>
                      <a:lnTo>
                        <a:pt x="931" y="925"/>
                      </a:lnTo>
                      <a:lnTo>
                        <a:pt x="931" y="931"/>
                      </a:lnTo>
                      <a:lnTo>
                        <a:pt x="924" y="938"/>
                      </a:lnTo>
                      <a:lnTo>
                        <a:pt x="918" y="944"/>
                      </a:lnTo>
                      <a:lnTo>
                        <a:pt x="911" y="958"/>
                      </a:lnTo>
                      <a:lnTo>
                        <a:pt x="905" y="984"/>
                      </a:lnTo>
                      <a:lnTo>
                        <a:pt x="911" y="1018"/>
                      </a:lnTo>
                      <a:lnTo>
                        <a:pt x="911" y="1064"/>
                      </a:lnTo>
                      <a:lnTo>
                        <a:pt x="944" y="1091"/>
                      </a:lnTo>
                      <a:lnTo>
                        <a:pt x="984" y="1104"/>
                      </a:lnTo>
                      <a:lnTo>
                        <a:pt x="1044" y="1137"/>
                      </a:lnTo>
                      <a:lnTo>
                        <a:pt x="1091" y="1158"/>
                      </a:lnTo>
                      <a:lnTo>
                        <a:pt x="1124" y="1171"/>
                      </a:lnTo>
                      <a:lnTo>
                        <a:pt x="1157" y="1177"/>
                      </a:lnTo>
                      <a:lnTo>
                        <a:pt x="1170" y="1184"/>
                      </a:lnTo>
                      <a:lnTo>
                        <a:pt x="1177" y="1158"/>
                      </a:lnTo>
                      <a:lnTo>
                        <a:pt x="1197" y="1111"/>
                      </a:lnTo>
                      <a:lnTo>
                        <a:pt x="1197" y="1104"/>
                      </a:lnTo>
                      <a:lnTo>
                        <a:pt x="1197" y="1098"/>
                      </a:lnTo>
                      <a:lnTo>
                        <a:pt x="1230" y="1051"/>
                      </a:lnTo>
                      <a:lnTo>
                        <a:pt x="1237" y="1038"/>
                      </a:lnTo>
                      <a:lnTo>
                        <a:pt x="1257" y="984"/>
                      </a:lnTo>
                      <a:lnTo>
                        <a:pt x="1284" y="965"/>
                      </a:lnTo>
                      <a:lnTo>
                        <a:pt x="1290" y="965"/>
                      </a:lnTo>
                      <a:lnTo>
                        <a:pt x="1303" y="978"/>
                      </a:lnTo>
                      <a:lnTo>
                        <a:pt x="1290" y="958"/>
                      </a:lnTo>
                      <a:lnTo>
                        <a:pt x="1337" y="911"/>
                      </a:lnTo>
                      <a:lnTo>
                        <a:pt x="1410" y="824"/>
                      </a:lnTo>
                      <a:lnTo>
                        <a:pt x="1436" y="792"/>
                      </a:lnTo>
                      <a:lnTo>
                        <a:pt x="1457" y="785"/>
                      </a:lnTo>
                      <a:lnTo>
                        <a:pt x="1463" y="779"/>
                      </a:lnTo>
                      <a:lnTo>
                        <a:pt x="1457" y="779"/>
                      </a:lnTo>
                      <a:lnTo>
                        <a:pt x="1450" y="779"/>
                      </a:lnTo>
                      <a:lnTo>
                        <a:pt x="1450" y="771"/>
                      </a:lnTo>
                      <a:lnTo>
                        <a:pt x="1463" y="765"/>
                      </a:lnTo>
                      <a:lnTo>
                        <a:pt x="1470" y="765"/>
                      </a:lnTo>
                      <a:lnTo>
                        <a:pt x="1463" y="771"/>
                      </a:lnTo>
                      <a:lnTo>
                        <a:pt x="1470" y="771"/>
                      </a:lnTo>
                      <a:lnTo>
                        <a:pt x="1476" y="779"/>
                      </a:lnTo>
                      <a:lnTo>
                        <a:pt x="1496" y="779"/>
                      </a:lnTo>
                      <a:lnTo>
                        <a:pt x="1496" y="771"/>
                      </a:lnTo>
                      <a:lnTo>
                        <a:pt x="1490" y="771"/>
                      </a:lnTo>
                      <a:lnTo>
                        <a:pt x="1483" y="765"/>
                      </a:lnTo>
                      <a:lnTo>
                        <a:pt x="1483" y="771"/>
                      </a:lnTo>
                      <a:lnTo>
                        <a:pt x="1463" y="758"/>
                      </a:lnTo>
                      <a:lnTo>
                        <a:pt x="1470" y="751"/>
                      </a:lnTo>
                      <a:lnTo>
                        <a:pt x="1476" y="758"/>
                      </a:lnTo>
                      <a:lnTo>
                        <a:pt x="1476" y="751"/>
                      </a:lnTo>
                      <a:lnTo>
                        <a:pt x="1483" y="751"/>
                      </a:lnTo>
                      <a:lnTo>
                        <a:pt x="1490" y="745"/>
                      </a:lnTo>
                      <a:lnTo>
                        <a:pt x="1496" y="745"/>
                      </a:lnTo>
                      <a:lnTo>
                        <a:pt x="1536" y="751"/>
                      </a:lnTo>
                      <a:lnTo>
                        <a:pt x="1643" y="745"/>
                      </a:lnTo>
                      <a:lnTo>
                        <a:pt x="1663" y="738"/>
                      </a:lnTo>
                      <a:lnTo>
                        <a:pt x="1683" y="732"/>
                      </a:lnTo>
                      <a:lnTo>
                        <a:pt x="1716" y="725"/>
                      </a:lnTo>
                      <a:lnTo>
                        <a:pt x="1742" y="705"/>
                      </a:lnTo>
                      <a:lnTo>
                        <a:pt x="1783" y="692"/>
                      </a:lnTo>
                      <a:lnTo>
                        <a:pt x="1869" y="685"/>
                      </a:lnTo>
                      <a:lnTo>
                        <a:pt x="1922" y="685"/>
                      </a:lnTo>
                      <a:lnTo>
                        <a:pt x="1929" y="685"/>
                      </a:lnTo>
                      <a:lnTo>
                        <a:pt x="1962" y="692"/>
                      </a:lnTo>
                      <a:lnTo>
                        <a:pt x="1962" y="712"/>
                      </a:lnTo>
                      <a:lnTo>
                        <a:pt x="1956" y="725"/>
                      </a:lnTo>
                      <a:lnTo>
                        <a:pt x="1915" y="792"/>
                      </a:lnTo>
                      <a:lnTo>
                        <a:pt x="1849" y="884"/>
                      </a:lnTo>
                      <a:lnTo>
                        <a:pt x="1842" y="891"/>
                      </a:lnTo>
                      <a:lnTo>
                        <a:pt x="1823" y="905"/>
                      </a:lnTo>
                      <a:lnTo>
                        <a:pt x="1810" y="905"/>
                      </a:lnTo>
                      <a:lnTo>
                        <a:pt x="1802" y="905"/>
                      </a:lnTo>
                      <a:lnTo>
                        <a:pt x="1789" y="905"/>
                      </a:lnTo>
                      <a:lnTo>
                        <a:pt x="1783" y="905"/>
                      </a:lnTo>
                      <a:lnTo>
                        <a:pt x="1776" y="905"/>
                      </a:lnTo>
                      <a:lnTo>
                        <a:pt x="1763" y="898"/>
                      </a:lnTo>
                      <a:lnTo>
                        <a:pt x="1756" y="905"/>
                      </a:lnTo>
                      <a:lnTo>
                        <a:pt x="1716" y="884"/>
                      </a:lnTo>
                      <a:lnTo>
                        <a:pt x="1690" y="891"/>
                      </a:lnTo>
                      <a:lnTo>
                        <a:pt x="1676" y="891"/>
                      </a:lnTo>
                      <a:lnTo>
                        <a:pt x="1669" y="891"/>
                      </a:lnTo>
                      <a:lnTo>
                        <a:pt x="1656" y="911"/>
                      </a:lnTo>
                      <a:lnTo>
                        <a:pt x="1637" y="918"/>
                      </a:lnTo>
                      <a:lnTo>
                        <a:pt x="1583" y="931"/>
                      </a:lnTo>
                      <a:lnTo>
                        <a:pt x="1570" y="931"/>
                      </a:lnTo>
                      <a:lnTo>
                        <a:pt x="1543" y="925"/>
                      </a:lnTo>
                      <a:lnTo>
                        <a:pt x="1523" y="905"/>
                      </a:lnTo>
                      <a:lnTo>
                        <a:pt x="1523" y="931"/>
                      </a:lnTo>
                      <a:lnTo>
                        <a:pt x="1523" y="944"/>
                      </a:lnTo>
                      <a:lnTo>
                        <a:pt x="1523" y="951"/>
                      </a:lnTo>
                      <a:lnTo>
                        <a:pt x="1523" y="958"/>
                      </a:lnTo>
                      <a:lnTo>
                        <a:pt x="1517" y="958"/>
                      </a:lnTo>
                      <a:lnTo>
                        <a:pt x="1503" y="958"/>
                      </a:lnTo>
                      <a:lnTo>
                        <a:pt x="1496" y="951"/>
                      </a:lnTo>
                      <a:lnTo>
                        <a:pt x="1490" y="944"/>
                      </a:lnTo>
                      <a:lnTo>
                        <a:pt x="1483" y="944"/>
                      </a:lnTo>
                      <a:lnTo>
                        <a:pt x="1483" y="951"/>
                      </a:lnTo>
                      <a:lnTo>
                        <a:pt x="1476" y="958"/>
                      </a:lnTo>
                      <a:lnTo>
                        <a:pt x="1457" y="951"/>
                      </a:lnTo>
                      <a:lnTo>
                        <a:pt x="1450" y="944"/>
                      </a:lnTo>
                      <a:lnTo>
                        <a:pt x="1457" y="984"/>
                      </a:lnTo>
                      <a:lnTo>
                        <a:pt x="1470" y="1004"/>
                      </a:lnTo>
                      <a:lnTo>
                        <a:pt x="1483" y="1031"/>
                      </a:lnTo>
                      <a:lnTo>
                        <a:pt x="1510" y="1051"/>
                      </a:lnTo>
                      <a:lnTo>
                        <a:pt x="1536" y="1057"/>
                      </a:lnTo>
                      <a:lnTo>
                        <a:pt x="1570" y="1064"/>
                      </a:lnTo>
                      <a:lnTo>
                        <a:pt x="1596" y="1057"/>
                      </a:lnTo>
                      <a:lnTo>
                        <a:pt x="1630" y="1051"/>
                      </a:lnTo>
                      <a:lnTo>
                        <a:pt x="1690" y="1038"/>
                      </a:lnTo>
                      <a:lnTo>
                        <a:pt x="1716" y="1025"/>
                      </a:lnTo>
                      <a:lnTo>
                        <a:pt x="1769" y="998"/>
                      </a:lnTo>
                      <a:lnTo>
                        <a:pt x="1796" y="978"/>
                      </a:lnTo>
                      <a:lnTo>
                        <a:pt x="1816" y="951"/>
                      </a:lnTo>
                      <a:lnTo>
                        <a:pt x="1849" y="905"/>
                      </a:lnTo>
                      <a:lnTo>
                        <a:pt x="1982" y="705"/>
                      </a:lnTo>
                      <a:lnTo>
                        <a:pt x="2002" y="685"/>
                      </a:lnTo>
                      <a:lnTo>
                        <a:pt x="2029" y="659"/>
                      </a:lnTo>
                      <a:lnTo>
                        <a:pt x="2089" y="625"/>
                      </a:lnTo>
                      <a:lnTo>
                        <a:pt x="2135" y="605"/>
                      </a:lnTo>
                      <a:lnTo>
                        <a:pt x="2268" y="546"/>
                      </a:lnTo>
                      <a:lnTo>
                        <a:pt x="2315" y="518"/>
                      </a:lnTo>
                      <a:lnTo>
                        <a:pt x="2348" y="492"/>
                      </a:lnTo>
                      <a:lnTo>
                        <a:pt x="2381" y="465"/>
                      </a:lnTo>
                      <a:lnTo>
                        <a:pt x="2408" y="419"/>
                      </a:lnTo>
                      <a:lnTo>
                        <a:pt x="2422" y="379"/>
                      </a:lnTo>
                      <a:lnTo>
                        <a:pt x="2435" y="353"/>
                      </a:lnTo>
                      <a:lnTo>
                        <a:pt x="2441" y="339"/>
                      </a:lnTo>
                      <a:lnTo>
                        <a:pt x="2368" y="339"/>
                      </a:lnTo>
                      <a:lnTo>
                        <a:pt x="2288" y="359"/>
                      </a:lnTo>
                      <a:lnTo>
                        <a:pt x="2228" y="392"/>
                      </a:lnTo>
                      <a:lnTo>
                        <a:pt x="2148" y="439"/>
                      </a:lnTo>
                      <a:lnTo>
                        <a:pt x="2095" y="439"/>
                      </a:lnTo>
                      <a:lnTo>
                        <a:pt x="2016" y="386"/>
                      </a:lnTo>
                      <a:lnTo>
                        <a:pt x="1989" y="372"/>
                      </a:lnTo>
                      <a:lnTo>
                        <a:pt x="1802" y="346"/>
                      </a:lnTo>
                      <a:lnTo>
                        <a:pt x="1783" y="346"/>
                      </a:lnTo>
                      <a:lnTo>
                        <a:pt x="1756" y="332"/>
                      </a:lnTo>
                      <a:lnTo>
                        <a:pt x="1736" y="313"/>
                      </a:lnTo>
                      <a:lnTo>
                        <a:pt x="1683" y="326"/>
                      </a:lnTo>
                      <a:lnTo>
                        <a:pt x="1623" y="339"/>
                      </a:lnTo>
                      <a:lnTo>
                        <a:pt x="1523" y="379"/>
                      </a:lnTo>
                      <a:lnTo>
                        <a:pt x="1476" y="366"/>
                      </a:lnTo>
                      <a:lnTo>
                        <a:pt x="1410" y="326"/>
                      </a:lnTo>
                      <a:lnTo>
                        <a:pt x="1397" y="253"/>
                      </a:lnTo>
                      <a:lnTo>
                        <a:pt x="1370" y="173"/>
                      </a:lnTo>
                      <a:lnTo>
                        <a:pt x="1357" y="166"/>
                      </a:lnTo>
                      <a:lnTo>
                        <a:pt x="1324" y="199"/>
                      </a:lnTo>
                      <a:lnTo>
                        <a:pt x="1290" y="193"/>
                      </a:lnTo>
                      <a:lnTo>
                        <a:pt x="1271" y="180"/>
                      </a:lnTo>
                      <a:lnTo>
                        <a:pt x="1257" y="193"/>
                      </a:lnTo>
                      <a:lnTo>
                        <a:pt x="1230" y="186"/>
                      </a:lnTo>
                      <a:lnTo>
                        <a:pt x="1217" y="199"/>
                      </a:lnTo>
                      <a:lnTo>
                        <a:pt x="1164" y="219"/>
                      </a:lnTo>
                      <a:lnTo>
                        <a:pt x="1144" y="219"/>
                      </a:lnTo>
                      <a:lnTo>
                        <a:pt x="1111" y="219"/>
                      </a:lnTo>
                      <a:lnTo>
                        <a:pt x="1064" y="226"/>
                      </a:lnTo>
                      <a:lnTo>
                        <a:pt x="1038" y="219"/>
                      </a:lnTo>
                      <a:lnTo>
                        <a:pt x="951" y="219"/>
                      </a:lnTo>
                      <a:lnTo>
                        <a:pt x="918" y="212"/>
                      </a:lnTo>
                      <a:lnTo>
                        <a:pt x="851" y="199"/>
                      </a:lnTo>
                      <a:lnTo>
                        <a:pt x="751" y="113"/>
                      </a:lnTo>
                      <a:lnTo>
                        <a:pt x="751" y="107"/>
                      </a:lnTo>
                      <a:lnTo>
                        <a:pt x="618" y="120"/>
                      </a:lnTo>
                      <a:lnTo>
                        <a:pt x="578" y="99"/>
                      </a:lnTo>
                      <a:lnTo>
                        <a:pt x="565" y="146"/>
                      </a:lnTo>
                      <a:lnTo>
                        <a:pt x="545" y="146"/>
                      </a:lnTo>
                      <a:lnTo>
                        <a:pt x="518" y="173"/>
                      </a:lnTo>
                      <a:lnTo>
                        <a:pt x="472" y="146"/>
                      </a:lnTo>
                      <a:lnTo>
                        <a:pt x="445" y="146"/>
                      </a:lnTo>
                      <a:lnTo>
                        <a:pt x="439" y="126"/>
                      </a:lnTo>
                      <a:lnTo>
                        <a:pt x="432" y="113"/>
                      </a:lnTo>
                      <a:lnTo>
                        <a:pt x="432" y="66"/>
                      </a:lnTo>
                      <a:lnTo>
                        <a:pt x="405" y="73"/>
                      </a:lnTo>
                      <a:lnTo>
                        <a:pt x="398" y="86"/>
                      </a:lnTo>
                      <a:lnTo>
                        <a:pt x="392" y="80"/>
                      </a:lnTo>
                      <a:lnTo>
                        <a:pt x="385" y="66"/>
                      </a:lnTo>
                      <a:lnTo>
                        <a:pt x="379" y="53"/>
                      </a:lnTo>
                      <a:lnTo>
                        <a:pt x="398" y="47"/>
                      </a:lnTo>
                      <a:lnTo>
                        <a:pt x="385" y="13"/>
                      </a:lnTo>
                      <a:lnTo>
                        <a:pt x="366" y="7"/>
                      </a:lnTo>
                      <a:lnTo>
                        <a:pt x="319" y="0"/>
                      </a:lnTo>
                      <a:close/>
                      <a:moveTo>
                        <a:pt x="1496" y="745"/>
                      </a:moveTo>
                      <a:lnTo>
                        <a:pt x="1496" y="765"/>
                      </a:lnTo>
                      <a:lnTo>
                        <a:pt x="1503" y="765"/>
                      </a:lnTo>
                      <a:lnTo>
                        <a:pt x="1496" y="745"/>
                      </a:lnTo>
                      <a:close/>
                      <a:moveTo>
                        <a:pt x="1476" y="779"/>
                      </a:moveTo>
                      <a:lnTo>
                        <a:pt x="1470" y="779"/>
                      </a:lnTo>
                      <a:lnTo>
                        <a:pt x="1470" y="785"/>
                      </a:lnTo>
                      <a:lnTo>
                        <a:pt x="1476" y="77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8" name="PALLARS_SOBIRA">
                  <a:extLst>
                    <a:ext uri="{FF2B5EF4-FFF2-40B4-BE49-F238E27FC236}">
                      <a16:creationId xmlns:a16="http://schemas.microsoft.com/office/drawing/2014/main" id="{90F8728C-FF08-4B8D-B880-34D9880ED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3021944" y="848117"/>
                  <a:ext cx="381273" cy="525748"/>
                </a:xfrm>
                <a:custGeom>
                  <a:avLst/>
                  <a:gdLst>
                    <a:gd name="T0" fmla="*/ 2046967460 w 65"/>
                    <a:gd name="T1" fmla="*/ 701888113 h 92"/>
                    <a:gd name="T2" fmla="*/ 1889501700 w 65"/>
                    <a:gd name="T3" fmla="*/ 1403762975 h 92"/>
                    <a:gd name="T4" fmla="*/ 1574582387 w 65"/>
                    <a:gd name="T5" fmla="*/ 2147483647 h 92"/>
                    <a:gd name="T6" fmla="*/ 787291193 w 65"/>
                    <a:gd name="T7" fmla="*/ 2147483647 h 92"/>
                    <a:gd name="T8" fmla="*/ 629838035 w 65"/>
                    <a:gd name="T9" fmla="*/ 2147483647 h 92"/>
                    <a:gd name="T10" fmla="*/ 472372274 w 65"/>
                    <a:gd name="T11" fmla="*/ 2147483647 h 92"/>
                    <a:gd name="T12" fmla="*/ 314919018 w 65"/>
                    <a:gd name="T13" fmla="*/ 2147483647 h 92"/>
                    <a:gd name="T14" fmla="*/ 157453208 w 65"/>
                    <a:gd name="T15" fmla="*/ 2147483647 h 92"/>
                    <a:gd name="T16" fmla="*/ 787291193 w 65"/>
                    <a:gd name="T17" fmla="*/ 2147483647 h 92"/>
                    <a:gd name="T18" fmla="*/ 1574582387 w 65"/>
                    <a:gd name="T19" fmla="*/ 2147483647 h 92"/>
                    <a:gd name="T20" fmla="*/ 1732048541 w 65"/>
                    <a:gd name="T21" fmla="*/ 2147483647 h 92"/>
                    <a:gd name="T22" fmla="*/ 1574582387 w 65"/>
                    <a:gd name="T23" fmla="*/ 2147483647 h 92"/>
                    <a:gd name="T24" fmla="*/ 1574582387 w 65"/>
                    <a:gd name="T25" fmla="*/ 2147483647 h 92"/>
                    <a:gd name="T26" fmla="*/ 2046967460 w 65"/>
                    <a:gd name="T27" fmla="*/ 2147483647 h 92"/>
                    <a:gd name="T28" fmla="*/ 1259663468 w 65"/>
                    <a:gd name="T29" fmla="*/ 2147483647 h 92"/>
                    <a:gd name="T30" fmla="*/ 944757151 w 65"/>
                    <a:gd name="T31" fmla="*/ 2147483647 h 92"/>
                    <a:gd name="T32" fmla="*/ 314919018 w 65"/>
                    <a:gd name="T33" fmla="*/ 2147483647 h 92"/>
                    <a:gd name="T34" fmla="*/ 314919018 w 65"/>
                    <a:gd name="T35" fmla="*/ 2147483647 h 92"/>
                    <a:gd name="T36" fmla="*/ 787291193 w 65"/>
                    <a:gd name="T37" fmla="*/ 2147483647 h 92"/>
                    <a:gd name="T38" fmla="*/ 1574582387 w 65"/>
                    <a:gd name="T39" fmla="*/ 2147483647 h 92"/>
                    <a:gd name="T40" fmla="*/ 2147483647 w 65"/>
                    <a:gd name="T41" fmla="*/ 2147483647 h 92"/>
                    <a:gd name="T42" fmla="*/ 2147483647 w 65"/>
                    <a:gd name="T43" fmla="*/ 2147483647 h 92"/>
                    <a:gd name="T44" fmla="*/ 2147483647 w 65"/>
                    <a:gd name="T45" fmla="*/ 2147483647 h 92"/>
                    <a:gd name="T46" fmla="*/ 2147483647 w 65"/>
                    <a:gd name="T47" fmla="*/ 2147483647 h 92"/>
                    <a:gd name="T48" fmla="*/ 2147483647 w 65"/>
                    <a:gd name="T49" fmla="*/ 2147483647 h 92"/>
                    <a:gd name="T50" fmla="*/ 2147483647 w 65"/>
                    <a:gd name="T51" fmla="*/ 2147483647 h 92"/>
                    <a:gd name="T52" fmla="*/ 2147483647 w 65"/>
                    <a:gd name="T53" fmla="*/ 2147483647 h 92"/>
                    <a:gd name="T54" fmla="*/ 2147483647 w 65"/>
                    <a:gd name="T55" fmla="*/ 2147483647 h 92"/>
                    <a:gd name="T56" fmla="*/ 2147483647 w 65"/>
                    <a:gd name="T57" fmla="*/ 2147483647 h 92"/>
                    <a:gd name="T58" fmla="*/ 2147483647 w 65"/>
                    <a:gd name="T59" fmla="*/ 2147483647 h 92"/>
                    <a:gd name="T60" fmla="*/ 2147483647 w 65"/>
                    <a:gd name="T61" fmla="*/ 2147483647 h 92"/>
                    <a:gd name="T62" fmla="*/ 2147483647 w 65"/>
                    <a:gd name="T63" fmla="*/ 2147483647 h 92"/>
                    <a:gd name="T64" fmla="*/ 2147483647 w 65"/>
                    <a:gd name="T65" fmla="*/ 2147483647 h 92"/>
                    <a:gd name="T66" fmla="*/ 2147483647 w 65"/>
                    <a:gd name="T67" fmla="*/ 2147483647 h 92"/>
                    <a:gd name="T68" fmla="*/ 2147483647 w 65"/>
                    <a:gd name="T69" fmla="*/ 2147483647 h 92"/>
                    <a:gd name="T70" fmla="*/ 2147483647 w 65"/>
                    <a:gd name="T71" fmla="*/ 2147483647 h 92"/>
                    <a:gd name="T72" fmla="*/ 2147483647 w 65"/>
                    <a:gd name="T73" fmla="*/ 2147483647 h 92"/>
                    <a:gd name="T74" fmla="*/ 2147483647 w 65"/>
                    <a:gd name="T75" fmla="*/ 2147483647 h 92"/>
                    <a:gd name="T76" fmla="*/ 2147483647 w 65"/>
                    <a:gd name="T77" fmla="*/ 2147483647 h 92"/>
                    <a:gd name="T78" fmla="*/ 2147483647 w 65"/>
                    <a:gd name="T79" fmla="*/ 2147483647 h 92"/>
                    <a:gd name="T80" fmla="*/ 2147483647 w 65"/>
                    <a:gd name="T81" fmla="*/ 2147483647 h 92"/>
                    <a:gd name="T82" fmla="*/ 2147483647 w 65"/>
                    <a:gd name="T83" fmla="*/ 2147483647 h 92"/>
                    <a:gd name="T84" fmla="*/ 2147483647 w 65"/>
                    <a:gd name="T85" fmla="*/ 2147483647 h 92"/>
                    <a:gd name="T86" fmla="*/ 2147483647 w 65"/>
                    <a:gd name="T87" fmla="*/ 2105651295 h 92"/>
                    <a:gd name="T88" fmla="*/ 2147483647 w 65"/>
                    <a:gd name="T89" fmla="*/ 2147483647 h 92"/>
                    <a:gd name="T90" fmla="*/ 2147483647 w 65"/>
                    <a:gd name="T91" fmla="*/ 2147483647 h 92"/>
                    <a:gd name="T92" fmla="*/ 2147483647 w 65"/>
                    <a:gd name="T93" fmla="*/ 2105651295 h 92"/>
                    <a:gd name="T94" fmla="*/ 2147483647 w 65"/>
                    <a:gd name="T95" fmla="*/ 2147483647 h 92"/>
                    <a:gd name="T96" fmla="*/ 2147483647 w 65"/>
                    <a:gd name="T97" fmla="*/ 1579234951 h 92"/>
                    <a:gd name="T98" fmla="*/ 2147483647 w 65"/>
                    <a:gd name="T99" fmla="*/ 701888113 h 92"/>
                    <a:gd name="T100" fmla="*/ 2147483647 w 65"/>
                    <a:gd name="T101" fmla="*/ 0 h 92"/>
                    <a:gd name="T102" fmla="*/ 2147483647 w 65"/>
                    <a:gd name="T103" fmla="*/ 0 h 9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5"/>
                    <a:gd name="T157" fmla="*/ 0 h 92"/>
                    <a:gd name="T158" fmla="*/ 65 w 65"/>
                    <a:gd name="T159" fmla="*/ 92 h 9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5" h="92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3"/>
                      </a:lnTo>
                      <a:lnTo>
                        <a:pt x="13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12" y="13"/>
                      </a:lnTo>
                      <a:lnTo>
                        <a:pt x="10" y="14"/>
                      </a:lnTo>
                      <a:lnTo>
                        <a:pt x="9" y="13"/>
                      </a:lnTo>
                      <a:lnTo>
                        <a:pt x="8" y="14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4" y="26"/>
                      </a:lnTo>
                      <a:lnTo>
                        <a:pt x="3" y="28"/>
                      </a:lnTo>
                      <a:lnTo>
                        <a:pt x="3" y="30"/>
                      </a:lnTo>
                      <a:lnTo>
                        <a:pt x="4" y="30"/>
                      </a:lnTo>
                      <a:lnTo>
                        <a:pt x="4" y="32"/>
                      </a:lnTo>
                      <a:lnTo>
                        <a:pt x="2" y="32"/>
                      </a:lnTo>
                      <a:lnTo>
                        <a:pt x="2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3" y="36"/>
                      </a:lnTo>
                      <a:lnTo>
                        <a:pt x="4" y="37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4"/>
                      </a:lnTo>
                      <a:lnTo>
                        <a:pt x="11" y="45"/>
                      </a:lnTo>
                      <a:lnTo>
                        <a:pt x="11" y="46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1" y="49"/>
                      </a:lnTo>
                      <a:lnTo>
                        <a:pt x="11" y="50"/>
                      </a:lnTo>
                      <a:lnTo>
                        <a:pt x="10" y="50"/>
                      </a:lnTo>
                      <a:lnTo>
                        <a:pt x="11" y="53"/>
                      </a:lnTo>
                      <a:lnTo>
                        <a:pt x="10" y="54"/>
                      </a:lnTo>
                      <a:lnTo>
                        <a:pt x="10" y="56"/>
                      </a:lnTo>
                      <a:lnTo>
                        <a:pt x="10" y="58"/>
                      </a:lnTo>
                      <a:lnTo>
                        <a:pt x="10" y="61"/>
                      </a:lnTo>
                      <a:lnTo>
                        <a:pt x="11" y="63"/>
                      </a:lnTo>
                      <a:lnTo>
                        <a:pt x="12" y="63"/>
                      </a:lnTo>
                      <a:lnTo>
                        <a:pt x="13" y="64"/>
                      </a:lnTo>
                      <a:lnTo>
                        <a:pt x="11" y="65"/>
                      </a:lnTo>
                      <a:lnTo>
                        <a:pt x="10" y="67"/>
                      </a:lnTo>
                      <a:lnTo>
                        <a:pt x="9" y="68"/>
                      </a:lnTo>
                      <a:lnTo>
                        <a:pt x="8" y="69"/>
                      </a:lnTo>
                      <a:lnTo>
                        <a:pt x="8" y="70"/>
                      </a:lnTo>
                      <a:lnTo>
                        <a:pt x="7" y="71"/>
                      </a:lnTo>
                      <a:lnTo>
                        <a:pt x="7" y="73"/>
                      </a:lnTo>
                      <a:lnTo>
                        <a:pt x="6" y="74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8"/>
                      </a:lnTo>
                      <a:lnTo>
                        <a:pt x="2" y="77"/>
                      </a:lnTo>
                      <a:lnTo>
                        <a:pt x="1" y="78"/>
                      </a:lnTo>
                      <a:lnTo>
                        <a:pt x="1" y="79"/>
                      </a:lnTo>
                      <a:lnTo>
                        <a:pt x="1" y="80"/>
                      </a:lnTo>
                      <a:lnTo>
                        <a:pt x="2" y="80"/>
                      </a:lnTo>
                      <a:lnTo>
                        <a:pt x="3" y="82"/>
                      </a:lnTo>
                      <a:lnTo>
                        <a:pt x="4" y="82"/>
                      </a:lnTo>
                      <a:lnTo>
                        <a:pt x="4" y="85"/>
                      </a:lnTo>
                      <a:lnTo>
                        <a:pt x="5" y="85"/>
                      </a:lnTo>
                      <a:lnTo>
                        <a:pt x="6" y="85"/>
                      </a:lnTo>
                      <a:lnTo>
                        <a:pt x="7" y="86"/>
                      </a:lnTo>
                      <a:lnTo>
                        <a:pt x="9" y="86"/>
                      </a:lnTo>
                      <a:lnTo>
                        <a:pt x="10" y="87"/>
                      </a:lnTo>
                      <a:lnTo>
                        <a:pt x="11" y="87"/>
                      </a:lnTo>
                      <a:lnTo>
                        <a:pt x="12" y="88"/>
                      </a:lnTo>
                      <a:lnTo>
                        <a:pt x="14" y="88"/>
                      </a:lnTo>
                      <a:lnTo>
                        <a:pt x="15" y="89"/>
                      </a:lnTo>
                      <a:lnTo>
                        <a:pt x="17" y="89"/>
                      </a:lnTo>
                      <a:lnTo>
                        <a:pt x="18" y="89"/>
                      </a:lnTo>
                      <a:lnTo>
                        <a:pt x="21" y="90"/>
                      </a:lnTo>
                      <a:lnTo>
                        <a:pt x="21" y="89"/>
                      </a:lnTo>
                      <a:lnTo>
                        <a:pt x="22" y="89"/>
                      </a:lnTo>
                      <a:lnTo>
                        <a:pt x="22" y="90"/>
                      </a:lnTo>
                      <a:lnTo>
                        <a:pt x="24" y="91"/>
                      </a:lnTo>
                      <a:lnTo>
                        <a:pt x="26" y="92"/>
                      </a:lnTo>
                      <a:lnTo>
                        <a:pt x="26" y="91"/>
                      </a:lnTo>
                      <a:lnTo>
                        <a:pt x="27" y="90"/>
                      </a:lnTo>
                      <a:lnTo>
                        <a:pt x="27" y="89"/>
                      </a:lnTo>
                      <a:lnTo>
                        <a:pt x="26" y="88"/>
                      </a:lnTo>
                      <a:lnTo>
                        <a:pt x="25" y="87"/>
                      </a:lnTo>
                      <a:lnTo>
                        <a:pt x="23" y="86"/>
                      </a:lnTo>
                      <a:lnTo>
                        <a:pt x="24" y="85"/>
                      </a:lnTo>
                      <a:lnTo>
                        <a:pt x="24" y="84"/>
                      </a:lnTo>
                      <a:lnTo>
                        <a:pt x="25" y="84"/>
                      </a:lnTo>
                      <a:lnTo>
                        <a:pt x="28" y="83"/>
                      </a:lnTo>
                      <a:lnTo>
                        <a:pt x="29" y="80"/>
                      </a:lnTo>
                      <a:lnTo>
                        <a:pt x="31" y="78"/>
                      </a:lnTo>
                      <a:lnTo>
                        <a:pt x="31" y="76"/>
                      </a:lnTo>
                      <a:lnTo>
                        <a:pt x="33" y="76"/>
                      </a:lnTo>
                      <a:lnTo>
                        <a:pt x="34" y="74"/>
                      </a:lnTo>
                      <a:lnTo>
                        <a:pt x="37" y="73"/>
                      </a:lnTo>
                      <a:lnTo>
                        <a:pt x="39" y="70"/>
                      </a:lnTo>
                      <a:lnTo>
                        <a:pt x="39" y="65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0" y="62"/>
                      </a:lnTo>
                      <a:lnTo>
                        <a:pt x="40" y="60"/>
                      </a:lnTo>
                      <a:lnTo>
                        <a:pt x="40" y="59"/>
                      </a:lnTo>
                      <a:lnTo>
                        <a:pt x="41" y="59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5" y="60"/>
                      </a:lnTo>
                      <a:lnTo>
                        <a:pt x="47" y="59"/>
                      </a:lnTo>
                      <a:lnTo>
                        <a:pt x="48" y="60"/>
                      </a:lnTo>
                      <a:lnTo>
                        <a:pt x="49" y="59"/>
                      </a:lnTo>
                      <a:lnTo>
                        <a:pt x="51" y="56"/>
                      </a:lnTo>
                      <a:lnTo>
                        <a:pt x="52" y="55"/>
                      </a:lnTo>
                      <a:lnTo>
                        <a:pt x="52" y="54"/>
                      </a:lnTo>
                      <a:lnTo>
                        <a:pt x="54" y="53"/>
                      </a:lnTo>
                      <a:lnTo>
                        <a:pt x="54" y="52"/>
                      </a:lnTo>
                      <a:lnTo>
                        <a:pt x="54" y="51"/>
                      </a:lnTo>
                      <a:lnTo>
                        <a:pt x="54" y="49"/>
                      </a:lnTo>
                      <a:lnTo>
                        <a:pt x="54" y="47"/>
                      </a:lnTo>
                      <a:lnTo>
                        <a:pt x="55" y="48"/>
                      </a:lnTo>
                      <a:lnTo>
                        <a:pt x="56" y="48"/>
                      </a:lnTo>
                      <a:lnTo>
                        <a:pt x="58" y="47"/>
                      </a:lnTo>
                      <a:lnTo>
                        <a:pt x="59" y="46"/>
                      </a:lnTo>
                      <a:lnTo>
                        <a:pt x="60" y="46"/>
                      </a:lnTo>
                      <a:lnTo>
                        <a:pt x="61" y="45"/>
                      </a:lnTo>
                      <a:lnTo>
                        <a:pt x="62" y="43"/>
                      </a:lnTo>
                      <a:lnTo>
                        <a:pt x="62" y="41"/>
                      </a:lnTo>
                      <a:lnTo>
                        <a:pt x="64" y="40"/>
                      </a:lnTo>
                      <a:lnTo>
                        <a:pt x="65" y="39"/>
                      </a:ln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6"/>
                      </a:lnTo>
                      <a:lnTo>
                        <a:pt x="64" y="35"/>
                      </a:lnTo>
                      <a:lnTo>
                        <a:pt x="65" y="33"/>
                      </a:lnTo>
                      <a:lnTo>
                        <a:pt x="64" y="33"/>
                      </a:lnTo>
                      <a:lnTo>
                        <a:pt x="63" y="32"/>
                      </a:lnTo>
                      <a:lnTo>
                        <a:pt x="63" y="31"/>
                      </a:lnTo>
                      <a:lnTo>
                        <a:pt x="63" y="30"/>
                      </a:lnTo>
                      <a:lnTo>
                        <a:pt x="62" y="30"/>
                      </a:lnTo>
                      <a:lnTo>
                        <a:pt x="61" y="27"/>
                      </a:lnTo>
                      <a:lnTo>
                        <a:pt x="61" y="26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59" y="22"/>
                      </a:lnTo>
                      <a:lnTo>
                        <a:pt x="58" y="22"/>
                      </a:lnTo>
                      <a:lnTo>
                        <a:pt x="58" y="20"/>
                      </a:lnTo>
                      <a:lnTo>
                        <a:pt x="58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4" y="16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2" y="13"/>
                      </a:lnTo>
                      <a:lnTo>
                        <a:pt x="51" y="12"/>
                      </a:lnTo>
                      <a:lnTo>
                        <a:pt x="49" y="12"/>
                      </a:lnTo>
                      <a:lnTo>
                        <a:pt x="46" y="12"/>
                      </a:lnTo>
                      <a:lnTo>
                        <a:pt x="45" y="13"/>
                      </a:lnTo>
                      <a:lnTo>
                        <a:pt x="44" y="13"/>
                      </a:lnTo>
                      <a:lnTo>
                        <a:pt x="43" y="13"/>
                      </a:lnTo>
                      <a:lnTo>
                        <a:pt x="42" y="13"/>
                      </a:lnTo>
                      <a:lnTo>
                        <a:pt x="41" y="13"/>
                      </a:lnTo>
                      <a:lnTo>
                        <a:pt x="40" y="13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7" y="12"/>
                      </a:lnTo>
                      <a:lnTo>
                        <a:pt x="35" y="12"/>
                      </a:lnTo>
                      <a:lnTo>
                        <a:pt x="33" y="12"/>
                      </a:lnTo>
                      <a:lnTo>
                        <a:pt x="31" y="13"/>
                      </a:lnTo>
                      <a:lnTo>
                        <a:pt x="30" y="14"/>
                      </a:lnTo>
                      <a:lnTo>
                        <a:pt x="29" y="14"/>
                      </a:lnTo>
                      <a:lnTo>
                        <a:pt x="28" y="13"/>
                      </a:lnTo>
                      <a:lnTo>
                        <a:pt x="27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9" name="VAL_D'ARAN">
                  <a:extLst>
                    <a:ext uri="{FF2B5EF4-FFF2-40B4-BE49-F238E27FC236}">
                      <a16:creationId xmlns:a16="http://schemas.microsoft.com/office/drawing/2014/main" id="{ECB45227-6F19-4D7E-8F1F-5E5A6E0C7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3253271" y="784195"/>
                  <a:ext cx="306219" cy="274692"/>
                </a:xfrm>
                <a:custGeom>
                  <a:avLst/>
                  <a:gdLst>
                    <a:gd name="T0" fmla="*/ 947503705 w 52"/>
                    <a:gd name="T1" fmla="*/ 176043229 h 48"/>
                    <a:gd name="T2" fmla="*/ 631669071 w 52"/>
                    <a:gd name="T3" fmla="*/ 1056259477 h 48"/>
                    <a:gd name="T4" fmla="*/ 789579970 w 52"/>
                    <a:gd name="T5" fmla="*/ 1584375712 h 48"/>
                    <a:gd name="T6" fmla="*/ 315834535 w 52"/>
                    <a:gd name="T7" fmla="*/ 2147483647 h 48"/>
                    <a:gd name="T8" fmla="*/ 631669071 w 52"/>
                    <a:gd name="T9" fmla="*/ 2147483647 h 48"/>
                    <a:gd name="T10" fmla="*/ 0 w 52"/>
                    <a:gd name="T11" fmla="*/ 2147483647 h 48"/>
                    <a:gd name="T12" fmla="*/ 631669071 w 52"/>
                    <a:gd name="T13" fmla="*/ 2147483647 h 48"/>
                    <a:gd name="T14" fmla="*/ 789579970 w 52"/>
                    <a:gd name="T15" fmla="*/ 2147483647 h 48"/>
                    <a:gd name="T16" fmla="*/ 947503705 w 52"/>
                    <a:gd name="T17" fmla="*/ 2147483647 h 48"/>
                    <a:gd name="T18" fmla="*/ 789579970 w 52"/>
                    <a:gd name="T19" fmla="*/ 2147483647 h 48"/>
                    <a:gd name="T20" fmla="*/ 473745533 w 52"/>
                    <a:gd name="T21" fmla="*/ 2147483647 h 48"/>
                    <a:gd name="T22" fmla="*/ 789579970 w 52"/>
                    <a:gd name="T23" fmla="*/ 2147483647 h 48"/>
                    <a:gd name="T24" fmla="*/ 1263325503 w 52"/>
                    <a:gd name="T25" fmla="*/ 2147483647 h 48"/>
                    <a:gd name="T26" fmla="*/ 1737083872 w 52"/>
                    <a:gd name="T27" fmla="*/ 2147483647 h 48"/>
                    <a:gd name="T28" fmla="*/ 2147483647 w 52"/>
                    <a:gd name="T29" fmla="*/ 2147483647 h 48"/>
                    <a:gd name="T30" fmla="*/ 2147483647 w 52"/>
                    <a:gd name="T31" fmla="*/ 2147483647 h 48"/>
                    <a:gd name="T32" fmla="*/ 2147483647 w 52"/>
                    <a:gd name="T33" fmla="*/ 2147483647 h 48"/>
                    <a:gd name="T34" fmla="*/ 2147483647 w 52"/>
                    <a:gd name="T35" fmla="*/ 2147483647 h 48"/>
                    <a:gd name="T36" fmla="*/ 2147483647 w 52"/>
                    <a:gd name="T37" fmla="*/ 2147483647 h 48"/>
                    <a:gd name="T38" fmla="*/ 2147483647 w 52"/>
                    <a:gd name="T39" fmla="*/ 2147483647 h 48"/>
                    <a:gd name="T40" fmla="*/ 2147483647 w 52"/>
                    <a:gd name="T41" fmla="*/ 2147483647 h 48"/>
                    <a:gd name="T42" fmla="*/ 2147483647 w 52"/>
                    <a:gd name="T43" fmla="*/ 2147483647 h 48"/>
                    <a:gd name="T44" fmla="*/ 2147483647 w 52"/>
                    <a:gd name="T45" fmla="*/ 2147483647 h 48"/>
                    <a:gd name="T46" fmla="*/ 2147483647 w 52"/>
                    <a:gd name="T47" fmla="*/ 2147483647 h 48"/>
                    <a:gd name="T48" fmla="*/ 2147483647 w 52"/>
                    <a:gd name="T49" fmla="*/ 2147483647 h 48"/>
                    <a:gd name="T50" fmla="*/ 2147483647 w 52"/>
                    <a:gd name="T51" fmla="*/ 2147483647 h 48"/>
                    <a:gd name="T52" fmla="*/ 2147483647 w 52"/>
                    <a:gd name="T53" fmla="*/ 2147483647 h 48"/>
                    <a:gd name="T54" fmla="*/ 2147483647 w 52"/>
                    <a:gd name="T55" fmla="*/ 2147483647 h 48"/>
                    <a:gd name="T56" fmla="*/ 2147483647 w 52"/>
                    <a:gd name="T57" fmla="*/ 2147483647 h 48"/>
                    <a:gd name="T58" fmla="*/ 2147483647 w 52"/>
                    <a:gd name="T59" fmla="*/ 2147483647 h 48"/>
                    <a:gd name="T60" fmla="*/ 2147483647 w 52"/>
                    <a:gd name="T61" fmla="*/ 2147483647 h 48"/>
                    <a:gd name="T62" fmla="*/ 2147483647 w 52"/>
                    <a:gd name="T63" fmla="*/ 2147483647 h 48"/>
                    <a:gd name="T64" fmla="*/ 2147483647 w 52"/>
                    <a:gd name="T65" fmla="*/ 2147483647 h 48"/>
                    <a:gd name="T66" fmla="*/ 2147483647 w 52"/>
                    <a:gd name="T67" fmla="*/ 2147483647 h 48"/>
                    <a:gd name="T68" fmla="*/ 2147483647 w 52"/>
                    <a:gd name="T69" fmla="*/ 2112505658 h 48"/>
                    <a:gd name="T70" fmla="*/ 2147483647 w 52"/>
                    <a:gd name="T71" fmla="*/ 1936462481 h 48"/>
                    <a:gd name="T72" fmla="*/ 2147483647 w 52"/>
                    <a:gd name="T73" fmla="*/ 2147483647 h 48"/>
                    <a:gd name="T74" fmla="*/ 2147483647 w 52"/>
                    <a:gd name="T75" fmla="*/ 2112505658 h 48"/>
                    <a:gd name="T76" fmla="*/ 2147483647 w 52"/>
                    <a:gd name="T77" fmla="*/ 1584375712 h 48"/>
                    <a:gd name="T78" fmla="*/ 2147483647 w 52"/>
                    <a:gd name="T79" fmla="*/ 1056259477 h 48"/>
                    <a:gd name="T80" fmla="*/ 2147483647 w 52"/>
                    <a:gd name="T81" fmla="*/ 704172915 h 48"/>
                    <a:gd name="T82" fmla="*/ 2147483647 w 52"/>
                    <a:gd name="T83" fmla="*/ 528129738 h 48"/>
                    <a:gd name="T84" fmla="*/ 1737083872 w 52"/>
                    <a:gd name="T85" fmla="*/ 0 h 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2"/>
                    <a:gd name="T130" fmla="*/ 0 h 48"/>
                    <a:gd name="T131" fmla="*/ 52 w 52"/>
                    <a:gd name="T132" fmla="*/ 48 h 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2" h="48">
                      <a:moveTo>
                        <a:pt x="10" y="0"/>
                      </a:move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3" y="11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0" y="18"/>
                      </a:lnTo>
                      <a:lnTo>
                        <a:pt x="3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6" y="24"/>
                      </a:lnTo>
                      <a:lnTo>
                        <a:pt x="5" y="24"/>
                      </a:lnTo>
                      <a:lnTo>
                        <a:pt x="6" y="26"/>
                      </a:lnTo>
                      <a:lnTo>
                        <a:pt x="5" y="28"/>
                      </a:lnTo>
                      <a:lnTo>
                        <a:pt x="5" y="29"/>
                      </a:lnTo>
                      <a:lnTo>
                        <a:pt x="5" y="30"/>
                      </a:lnTo>
                      <a:lnTo>
                        <a:pt x="4" y="30"/>
                      </a:lnTo>
                      <a:lnTo>
                        <a:pt x="3" y="30"/>
                      </a:lnTo>
                      <a:lnTo>
                        <a:pt x="4" y="31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6" y="34"/>
                      </a:lnTo>
                      <a:lnTo>
                        <a:pt x="7" y="35"/>
                      </a:lnTo>
                      <a:lnTo>
                        <a:pt x="8" y="38"/>
                      </a:lnTo>
                      <a:lnTo>
                        <a:pt x="8" y="41"/>
                      </a:lnTo>
                      <a:lnTo>
                        <a:pt x="9" y="42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4" y="43"/>
                      </a:lnTo>
                      <a:lnTo>
                        <a:pt x="15" y="44"/>
                      </a:lnTo>
                      <a:lnTo>
                        <a:pt x="16" y="44"/>
                      </a:lnTo>
                      <a:lnTo>
                        <a:pt x="20" y="43"/>
                      </a:lnTo>
                      <a:lnTo>
                        <a:pt x="21" y="42"/>
                      </a:lnTo>
                      <a:lnTo>
                        <a:pt x="22" y="43"/>
                      </a:lnTo>
                      <a:lnTo>
                        <a:pt x="23" y="44"/>
                      </a:lnTo>
                      <a:lnTo>
                        <a:pt x="24" y="45"/>
                      </a:lnTo>
                      <a:lnTo>
                        <a:pt x="25" y="45"/>
                      </a:lnTo>
                      <a:lnTo>
                        <a:pt x="26" y="44"/>
                      </a:lnTo>
                      <a:lnTo>
                        <a:pt x="27" y="43"/>
                      </a:lnTo>
                      <a:lnTo>
                        <a:pt x="28" y="42"/>
                      </a:lnTo>
                      <a:lnTo>
                        <a:pt x="30" y="41"/>
                      </a:lnTo>
                      <a:lnTo>
                        <a:pt x="30" y="40"/>
                      </a:lnTo>
                      <a:lnTo>
                        <a:pt x="31" y="41"/>
                      </a:lnTo>
                      <a:lnTo>
                        <a:pt x="32" y="41"/>
                      </a:lnTo>
                      <a:lnTo>
                        <a:pt x="33" y="42"/>
                      </a:lnTo>
                      <a:lnTo>
                        <a:pt x="33" y="43"/>
                      </a:lnTo>
                      <a:lnTo>
                        <a:pt x="32" y="43"/>
                      </a:lnTo>
                      <a:lnTo>
                        <a:pt x="32" y="44"/>
                      </a:lnTo>
                      <a:lnTo>
                        <a:pt x="33" y="44"/>
                      </a:lnTo>
                      <a:lnTo>
                        <a:pt x="34" y="45"/>
                      </a:lnTo>
                      <a:lnTo>
                        <a:pt x="35" y="46"/>
                      </a:lnTo>
                      <a:lnTo>
                        <a:pt x="35" y="47"/>
                      </a:lnTo>
                      <a:lnTo>
                        <a:pt x="37" y="48"/>
                      </a:lnTo>
                      <a:lnTo>
                        <a:pt x="38" y="48"/>
                      </a:lnTo>
                      <a:lnTo>
                        <a:pt x="39" y="48"/>
                      </a:lnTo>
                      <a:lnTo>
                        <a:pt x="40" y="47"/>
                      </a:lnTo>
                      <a:lnTo>
                        <a:pt x="40" y="46"/>
                      </a:lnTo>
                      <a:lnTo>
                        <a:pt x="42" y="46"/>
                      </a:lnTo>
                      <a:lnTo>
                        <a:pt x="42" y="44"/>
                      </a:lnTo>
                      <a:lnTo>
                        <a:pt x="41" y="44"/>
                      </a:lnTo>
                      <a:lnTo>
                        <a:pt x="41" y="42"/>
                      </a:lnTo>
                      <a:lnTo>
                        <a:pt x="42" y="40"/>
                      </a:lnTo>
                      <a:lnTo>
                        <a:pt x="42" y="39"/>
                      </a:lnTo>
                      <a:lnTo>
                        <a:pt x="43" y="38"/>
                      </a:lnTo>
                      <a:lnTo>
                        <a:pt x="44" y="33"/>
                      </a:lnTo>
                      <a:lnTo>
                        <a:pt x="45" y="32"/>
                      </a:lnTo>
                      <a:lnTo>
                        <a:pt x="43" y="30"/>
                      </a:lnTo>
                      <a:lnTo>
                        <a:pt x="44" y="29"/>
                      </a:lnTo>
                      <a:lnTo>
                        <a:pt x="46" y="28"/>
                      </a:lnTo>
                      <a:lnTo>
                        <a:pt x="47" y="27"/>
                      </a:lnTo>
                      <a:lnTo>
                        <a:pt x="48" y="28"/>
                      </a:lnTo>
                      <a:lnTo>
                        <a:pt x="50" y="27"/>
                      </a:lnTo>
                      <a:lnTo>
                        <a:pt x="49" y="25"/>
                      </a:lnTo>
                      <a:lnTo>
                        <a:pt x="50" y="24"/>
                      </a:lnTo>
                      <a:lnTo>
                        <a:pt x="50" y="22"/>
                      </a:lnTo>
                      <a:lnTo>
                        <a:pt x="51" y="20"/>
                      </a:lnTo>
                      <a:lnTo>
                        <a:pt x="51" y="19"/>
                      </a:lnTo>
                      <a:lnTo>
                        <a:pt x="50" y="19"/>
                      </a:lnTo>
                      <a:lnTo>
                        <a:pt x="51" y="18"/>
                      </a:lnTo>
                      <a:lnTo>
                        <a:pt x="51" y="17"/>
                      </a:lnTo>
                      <a:lnTo>
                        <a:pt x="51" y="15"/>
                      </a:lnTo>
                      <a:lnTo>
                        <a:pt x="52" y="14"/>
                      </a:lnTo>
                      <a:lnTo>
                        <a:pt x="50" y="14"/>
                      </a:lnTo>
                      <a:lnTo>
                        <a:pt x="47" y="13"/>
                      </a:lnTo>
                      <a:lnTo>
                        <a:pt x="45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3" y="11"/>
                      </a:lnTo>
                      <a:lnTo>
                        <a:pt x="42" y="11"/>
                      </a:lnTo>
                      <a:lnTo>
                        <a:pt x="40" y="11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6" y="12"/>
                      </a:lnTo>
                      <a:lnTo>
                        <a:pt x="35" y="11"/>
                      </a:lnTo>
                      <a:lnTo>
                        <a:pt x="33" y="10"/>
                      </a:lnTo>
                      <a:lnTo>
                        <a:pt x="31" y="9"/>
                      </a:lnTo>
                      <a:lnTo>
                        <a:pt x="30" y="9"/>
                      </a:lnTo>
                      <a:lnTo>
                        <a:pt x="29" y="7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2" y="4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0" name="ALTA_RIBAGORÇA">
                  <a:extLst>
                    <a:ext uri="{FF2B5EF4-FFF2-40B4-BE49-F238E27FC236}">
                      <a16:creationId xmlns:a16="http://schemas.microsoft.com/office/drawing/2014/main" id="{368D6253-933E-46B6-B665-A967F602E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3204102" y="1014567"/>
                  <a:ext cx="211926" cy="329152"/>
                </a:xfrm>
                <a:custGeom>
                  <a:avLst/>
                  <a:gdLst>
                    <a:gd name="T0" fmla="*/ 2147483647 w 36"/>
                    <a:gd name="T1" fmla="*/ 347918701 h 58"/>
                    <a:gd name="T2" fmla="*/ 2147483647 w 36"/>
                    <a:gd name="T3" fmla="*/ 869796906 h 58"/>
                    <a:gd name="T4" fmla="*/ 2147483647 w 36"/>
                    <a:gd name="T5" fmla="*/ 521878102 h 58"/>
                    <a:gd name="T6" fmla="*/ 1586788524 w 36"/>
                    <a:gd name="T7" fmla="*/ 695837402 h 58"/>
                    <a:gd name="T8" fmla="*/ 1428114792 w 36"/>
                    <a:gd name="T9" fmla="*/ 1739580674 h 58"/>
                    <a:gd name="T10" fmla="*/ 1110754626 w 36"/>
                    <a:gd name="T11" fmla="*/ 2147483647 h 58"/>
                    <a:gd name="T12" fmla="*/ 952068193 w 36"/>
                    <a:gd name="T13" fmla="*/ 2147483647 h 58"/>
                    <a:gd name="T14" fmla="*/ 634720529 w 36"/>
                    <a:gd name="T15" fmla="*/ 2147483647 h 58"/>
                    <a:gd name="T16" fmla="*/ 952068193 w 36"/>
                    <a:gd name="T17" fmla="*/ 2147483647 h 58"/>
                    <a:gd name="T18" fmla="*/ 317360265 w 36"/>
                    <a:gd name="T19" fmla="*/ 2147483647 h 58"/>
                    <a:gd name="T20" fmla="*/ 0 w 36"/>
                    <a:gd name="T21" fmla="*/ 2147483647 h 58"/>
                    <a:gd name="T22" fmla="*/ 317360265 w 36"/>
                    <a:gd name="T23" fmla="*/ 2147483647 h 58"/>
                    <a:gd name="T24" fmla="*/ 793394262 w 36"/>
                    <a:gd name="T25" fmla="*/ 2147483647 h 58"/>
                    <a:gd name="T26" fmla="*/ 952068193 w 36"/>
                    <a:gd name="T27" fmla="*/ 2147483647 h 58"/>
                    <a:gd name="T28" fmla="*/ 793394262 w 36"/>
                    <a:gd name="T29" fmla="*/ 2147483647 h 58"/>
                    <a:gd name="T30" fmla="*/ 793394262 w 36"/>
                    <a:gd name="T31" fmla="*/ 2147483647 h 58"/>
                    <a:gd name="T32" fmla="*/ 1269428359 w 36"/>
                    <a:gd name="T33" fmla="*/ 2147483647 h 58"/>
                    <a:gd name="T34" fmla="*/ 1269428359 w 36"/>
                    <a:gd name="T35" fmla="*/ 2147483647 h 58"/>
                    <a:gd name="T36" fmla="*/ 1745475354 w 36"/>
                    <a:gd name="T37" fmla="*/ 2147483647 h 58"/>
                    <a:gd name="T38" fmla="*/ 1904149087 w 36"/>
                    <a:gd name="T39" fmla="*/ 2147483647 h 58"/>
                    <a:gd name="T40" fmla="*/ 2147483647 w 36"/>
                    <a:gd name="T41" fmla="*/ 2147483647 h 58"/>
                    <a:gd name="T42" fmla="*/ 1745475354 w 36"/>
                    <a:gd name="T43" fmla="*/ 2147483647 h 58"/>
                    <a:gd name="T44" fmla="*/ 1269428359 w 36"/>
                    <a:gd name="T45" fmla="*/ 2147483647 h 58"/>
                    <a:gd name="T46" fmla="*/ 1586788524 w 36"/>
                    <a:gd name="T47" fmla="*/ 2147483647 h 58"/>
                    <a:gd name="T48" fmla="*/ 2147483647 w 36"/>
                    <a:gd name="T49" fmla="*/ 2147483647 h 58"/>
                    <a:gd name="T50" fmla="*/ 2147483647 w 36"/>
                    <a:gd name="T51" fmla="*/ 2147483647 h 58"/>
                    <a:gd name="T52" fmla="*/ 2147483647 w 36"/>
                    <a:gd name="T53" fmla="*/ 2147483647 h 58"/>
                    <a:gd name="T54" fmla="*/ 2147483647 w 36"/>
                    <a:gd name="T55" fmla="*/ 2147483647 h 58"/>
                    <a:gd name="T56" fmla="*/ 2147483647 w 36"/>
                    <a:gd name="T57" fmla="*/ 2147483647 h 58"/>
                    <a:gd name="T58" fmla="*/ 2147483647 w 36"/>
                    <a:gd name="T59" fmla="*/ 2147483647 h 58"/>
                    <a:gd name="T60" fmla="*/ 2147483647 w 36"/>
                    <a:gd name="T61" fmla="*/ 2147483647 h 58"/>
                    <a:gd name="T62" fmla="*/ 2147483647 w 36"/>
                    <a:gd name="T63" fmla="*/ 2147483647 h 58"/>
                    <a:gd name="T64" fmla="*/ 2147483647 w 36"/>
                    <a:gd name="T65" fmla="*/ 2147483647 h 58"/>
                    <a:gd name="T66" fmla="*/ 2147483647 w 36"/>
                    <a:gd name="T67" fmla="*/ 2147483647 h 58"/>
                    <a:gd name="T68" fmla="*/ 2147483647 w 36"/>
                    <a:gd name="T69" fmla="*/ 2147483647 h 58"/>
                    <a:gd name="T70" fmla="*/ 2147483647 w 36"/>
                    <a:gd name="T71" fmla="*/ 2147483647 h 58"/>
                    <a:gd name="T72" fmla="*/ 2147483647 w 36"/>
                    <a:gd name="T73" fmla="*/ 2147483647 h 58"/>
                    <a:gd name="T74" fmla="*/ 2147483647 w 36"/>
                    <a:gd name="T75" fmla="*/ 2147483647 h 58"/>
                    <a:gd name="T76" fmla="*/ 2147483647 w 36"/>
                    <a:gd name="T77" fmla="*/ 2147483647 h 58"/>
                    <a:gd name="T78" fmla="*/ 2147483647 w 36"/>
                    <a:gd name="T79" fmla="*/ 2147483647 h 58"/>
                    <a:gd name="T80" fmla="*/ 2147483647 w 36"/>
                    <a:gd name="T81" fmla="*/ 1913539973 h 58"/>
                    <a:gd name="T82" fmla="*/ 2147483647 w 36"/>
                    <a:gd name="T83" fmla="*/ 1565620964 h 58"/>
                    <a:gd name="T84" fmla="*/ 2147483647 w 36"/>
                    <a:gd name="T85" fmla="*/ 1217715504 h 58"/>
                    <a:gd name="T86" fmla="*/ 2147483647 w 36"/>
                    <a:gd name="T87" fmla="*/ 695837402 h 58"/>
                    <a:gd name="T88" fmla="*/ 2147483647 w 36"/>
                    <a:gd name="T89" fmla="*/ 521878102 h 58"/>
                    <a:gd name="T90" fmla="*/ 2147483647 w 36"/>
                    <a:gd name="T91" fmla="*/ 173959350 h 5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6"/>
                    <a:gd name="T139" fmla="*/ 0 h 58"/>
                    <a:gd name="T140" fmla="*/ 36 w 36"/>
                    <a:gd name="T141" fmla="*/ 58 h 5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6" h="58">
                      <a:moveTo>
                        <a:pt x="24" y="0"/>
                      </a:moveTo>
                      <a:lnTo>
                        <a:pt x="24" y="1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3"/>
                      </a:lnTo>
                      <a:lnTo>
                        <a:pt x="10" y="4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7" y="15"/>
                      </a:lnTo>
                      <a:lnTo>
                        <a:pt x="8" y="17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4" y="19"/>
                      </a:lnTo>
                      <a:lnTo>
                        <a:pt x="4" y="20"/>
                      </a:lnTo>
                      <a:lnTo>
                        <a:pt x="5" y="21"/>
                      </a:lnTo>
                      <a:lnTo>
                        <a:pt x="6" y="22"/>
                      </a:lnTo>
                      <a:lnTo>
                        <a:pt x="5" y="23"/>
                      </a:lnTo>
                      <a:lnTo>
                        <a:pt x="3" y="25"/>
                      </a:lnTo>
                      <a:lnTo>
                        <a:pt x="2" y="24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3" y="35"/>
                      </a:lnTo>
                      <a:lnTo>
                        <a:pt x="4" y="36"/>
                      </a:lnTo>
                      <a:lnTo>
                        <a:pt x="5" y="38"/>
                      </a:lnTo>
                      <a:lnTo>
                        <a:pt x="4" y="39"/>
                      </a:lnTo>
                      <a:lnTo>
                        <a:pt x="6" y="40"/>
                      </a:lnTo>
                      <a:lnTo>
                        <a:pt x="6" y="43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3" y="46"/>
                      </a:lnTo>
                      <a:lnTo>
                        <a:pt x="5" y="47"/>
                      </a:lnTo>
                      <a:lnTo>
                        <a:pt x="6" y="47"/>
                      </a:lnTo>
                      <a:lnTo>
                        <a:pt x="7" y="47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9" y="45"/>
                      </a:lnTo>
                      <a:lnTo>
                        <a:pt x="10" y="45"/>
                      </a:lnTo>
                      <a:lnTo>
                        <a:pt x="11" y="45"/>
                      </a:lnTo>
                      <a:lnTo>
                        <a:pt x="12" y="45"/>
                      </a:lnTo>
                      <a:lnTo>
                        <a:pt x="13" y="46"/>
                      </a:lnTo>
                      <a:lnTo>
                        <a:pt x="14" y="47"/>
                      </a:lnTo>
                      <a:lnTo>
                        <a:pt x="14" y="48"/>
                      </a:lnTo>
                      <a:lnTo>
                        <a:pt x="13" y="48"/>
                      </a:lnTo>
                      <a:lnTo>
                        <a:pt x="13" y="49"/>
                      </a:lnTo>
                      <a:lnTo>
                        <a:pt x="11" y="50"/>
                      </a:lnTo>
                      <a:lnTo>
                        <a:pt x="10" y="50"/>
                      </a:lnTo>
                      <a:lnTo>
                        <a:pt x="9" y="49"/>
                      </a:lnTo>
                      <a:lnTo>
                        <a:pt x="8" y="49"/>
                      </a:lnTo>
                      <a:lnTo>
                        <a:pt x="9" y="50"/>
                      </a:lnTo>
                      <a:lnTo>
                        <a:pt x="10" y="51"/>
                      </a:lnTo>
                      <a:lnTo>
                        <a:pt x="10" y="52"/>
                      </a:lnTo>
                      <a:lnTo>
                        <a:pt x="12" y="53"/>
                      </a:lnTo>
                      <a:lnTo>
                        <a:pt x="13" y="54"/>
                      </a:lnTo>
                      <a:lnTo>
                        <a:pt x="14" y="54"/>
                      </a:lnTo>
                      <a:lnTo>
                        <a:pt x="15" y="55"/>
                      </a:lnTo>
                      <a:lnTo>
                        <a:pt x="19" y="55"/>
                      </a:lnTo>
                      <a:lnTo>
                        <a:pt x="20" y="57"/>
                      </a:lnTo>
                      <a:lnTo>
                        <a:pt x="23" y="58"/>
                      </a:lnTo>
                      <a:lnTo>
                        <a:pt x="24" y="57"/>
                      </a:lnTo>
                      <a:lnTo>
                        <a:pt x="24" y="55"/>
                      </a:lnTo>
                      <a:lnTo>
                        <a:pt x="25" y="53"/>
                      </a:lnTo>
                      <a:lnTo>
                        <a:pt x="25" y="52"/>
                      </a:lnTo>
                      <a:lnTo>
                        <a:pt x="23" y="51"/>
                      </a:lnTo>
                      <a:lnTo>
                        <a:pt x="23" y="50"/>
                      </a:lnTo>
                      <a:lnTo>
                        <a:pt x="22" y="50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19" y="46"/>
                      </a:lnTo>
                      <a:lnTo>
                        <a:pt x="19" y="45"/>
                      </a:lnTo>
                      <a:lnTo>
                        <a:pt x="18" y="44"/>
                      </a:lnTo>
                      <a:lnTo>
                        <a:pt x="16" y="41"/>
                      </a:lnTo>
                      <a:lnTo>
                        <a:pt x="18" y="40"/>
                      </a:lnTo>
                      <a:lnTo>
                        <a:pt x="17" y="38"/>
                      </a:lnTo>
                      <a:lnTo>
                        <a:pt x="18" y="36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2" y="31"/>
                      </a:lnTo>
                      <a:lnTo>
                        <a:pt x="22" y="30"/>
                      </a:lnTo>
                      <a:lnTo>
                        <a:pt x="24" y="30"/>
                      </a:lnTo>
                      <a:lnTo>
                        <a:pt x="26" y="27"/>
                      </a:lnTo>
                      <a:lnTo>
                        <a:pt x="27" y="27"/>
                      </a:lnTo>
                      <a:lnTo>
                        <a:pt x="30" y="26"/>
                      </a:lnTo>
                      <a:lnTo>
                        <a:pt x="30" y="25"/>
                      </a:lnTo>
                      <a:lnTo>
                        <a:pt x="30" y="23"/>
                      </a:lnTo>
                      <a:lnTo>
                        <a:pt x="31" y="21"/>
                      </a:lnTo>
                      <a:lnTo>
                        <a:pt x="33" y="20"/>
                      </a:lnTo>
                      <a:lnTo>
                        <a:pt x="33" y="19"/>
                      </a:lnTo>
                      <a:lnTo>
                        <a:pt x="34" y="19"/>
                      </a:lnTo>
                      <a:lnTo>
                        <a:pt x="34" y="18"/>
                      </a:lnTo>
                      <a:lnTo>
                        <a:pt x="34" y="17"/>
                      </a:lnTo>
                      <a:lnTo>
                        <a:pt x="35" y="16"/>
                      </a:lnTo>
                      <a:lnTo>
                        <a:pt x="35" y="15"/>
                      </a:lnTo>
                      <a:lnTo>
                        <a:pt x="36" y="15"/>
                      </a:lnTo>
                      <a:lnTo>
                        <a:pt x="36" y="11"/>
                      </a:lnTo>
                      <a:lnTo>
                        <a:pt x="35" y="10"/>
                      </a:lnTo>
                      <a:lnTo>
                        <a:pt x="33" y="10"/>
                      </a:lnTo>
                      <a:lnTo>
                        <a:pt x="33" y="9"/>
                      </a:lnTo>
                      <a:lnTo>
                        <a:pt x="32" y="8"/>
                      </a:lnTo>
                      <a:lnTo>
                        <a:pt x="31" y="8"/>
                      </a:lnTo>
                      <a:lnTo>
                        <a:pt x="29" y="7"/>
                      </a:lnTo>
                      <a:lnTo>
                        <a:pt x="29" y="6"/>
                      </a:lnTo>
                      <a:lnTo>
                        <a:pt x="28" y="5"/>
                      </a:lnTo>
                      <a:lnTo>
                        <a:pt x="27" y="4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7" y="2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1" name="CERDANYA">
                  <a:extLst>
                    <a:ext uri="{FF2B5EF4-FFF2-40B4-BE49-F238E27FC236}">
                      <a16:creationId xmlns:a16="http://schemas.microsoft.com/office/drawing/2014/main" id="{69B365D6-2AB7-42FD-BC20-19DB3A5C46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534964" y="1115100"/>
                  <a:ext cx="323879" cy="227414"/>
                </a:xfrm>
                <a:custGeom>
                  <a:avLst/>
                  <a:gdLst>
                    <a:gd name="T0" fmla="*/ 64859594 w 1431"/>
                    <a:gd name="T1" fmla="*/ 27106731 h 999"/>
                    <a:gd name="T2" fmla="*/ 55356321 w 1431"/>
                    <a:gd name="T3" fmla="*/ 45268259 h 999"/>
                    <a:gd name="T4" fmla="*/ 39676286 w 1431"/>
                    <a:gd name="T5" fmla="*/ 48792222 h 999"/>
                    <a:gd name="T6" fmla="*/ 14254890 w 1431"/>
                    <a:gd name="T7" fmla="*/ 43370983 h 999"/>
                    <a:gd name="T8" fmla="*/ 12591650 w 1431"/>
                    <a:gd name="T9" fmla="*/ 74001685 h 999"/>
                    <a:gd name="T10" fmla="*/ 25421392 w 1431"/>
                    <a:gd name="T11" fmla="*/ 104903485 h 999"/>
                    <a:gd name="T12" fmla="*/ 55356321 w 1431"/>
                    <a:gd name="T13" fmla="*/ 135263581 h 999"/>
                    <a:gd name="T14" fmla="*/ 58445196 w 1431"/>
                    <a:gd name="T15" fmla="*/ 167791576 h 999"/>
                    <a:gd name="T16" fmla="*/ 60107950 w 1431"/>
                    <a:gd name="T17" fmla="*/ 200320063 h 999"/>
                    <a:gd name="T18" fmla="*/ 60107950 w 1431"/>
                    <a:gd name="T19" fmla="*/ 270797752 h 999"/>
                    <a:gd name="T20" fmla="*/ 75788486 w 1431"/>
                    <a:gd name="T21" fmla="*/ 265105398 h 999"/>
                    <a:gd name="T22" fmla="*/ 91706613 w 1431"/>
                    <a:gd name="T23" fmla="*/ 267002674 h 999"/>
                    <a:gd name="T24" fmla="*/ 116890391 w 1431"/>
                    <a:gd name="T25" fmla="*/ 267002674 h 999"/>
                    <a:gd name="T26" fmla="*/ 135896937 w 1431"/>
                    <a:gd name="T27" fmla="*/ 258057471 h 999"/>
                    <a:gd name="T28" fmla="*/ 161080229 w 1431"/>
                    <a:gd name="T29" fmla="*/ 254533508 h 999"/>
                    <a:gd name="T30" fmla="*/ 173909967 w 1431"/>
                    <a:gd name="T31" fmla="*/ 245317191 h 999"/>
                    <a:gd name="T32" fmla="*/ 197668112 w 1431"/>
                    <a:gd name="T33" fmla="*/ 241793228 h 999"/>
                    <a:gd name="T34" fmla="*/ 218099775 w 1431"/>
                    <a:gd name="T35" fmla="*/ 232576911 h 999"/>
                    <a:gd name="T36" fmla="*/ 229266273 w 1431"/>
                    <a:gd name="T37" fmla="*/ 232576911 h 999"/>
                    <a:gd name="T38" fmla="*/ 243521160 w 1431"/>
                    <a:gd name="T39" fmla="*/ 223902822 h 999"/>
                    <a:gd name="T40" fmla="*/ 279633891 w 1431"/>
                    <a:gd name="T41" fmla="*/ 230950749 h 999"/>
                    <a:gd name="T42" fmla="*/ 292463143 w 1431"/>
                    <a:gd name="T43" fmla="*/ 236371988 h 999"/>
                    <a:gd name="T44" fmla="*/ 306718030 w 1431"/>
                    <a:gd name="T45" fmla="*/ 211162542 h 999"/>
                    <a:gd name="T46" fmla="*/ 320735310 w 1431"/>
                    <a:gd name="T47" fmla="*/ 196524985 h 999"/>
                    <a:gd name="T48" fmla="*/ 339979431 w 1431"/>
                    <a:gd name="T49" fmla="*/ 193001022 h 999"/>
                    <a:gd name="T50" fmla="*/ 327387785 w 1431"/>
                    <a:gd name="T51" fmla="*/ 182158543 h 999"/>
                    <a:gd name="T52" fmla="*/ 313132899 w 1431"/>
                    <a:gd name="T53" fmla="*/ 165894299 h 999"/>
                    <a:gd name="T54" fmla="*/ 300303161 w 1431"/>
                    <a:gd name="T55" fmla="*/ 144479931 h 999"/>
                    <a:gd name="T56" fmla="*/ 293888778 w 1431"/>
                    <a:gd name="T57" fmla="*/ 119270452 h 999"/>
                    <a:gd name="T58" fmla="*/ 282959886 w 1431"/>
                    <a:gd name="T59" fmla="*/ 81320725 h 999"/>
                    <a:gd name="T60" fmla="*/ 267279365 w 1431"/>
                    <a:gd name="T61" fmla="*/ 70477722 h 999"/>
                    <a:gd name="T62" fmla="*/ 249698423 w 1431"/>
                    <a:gd name="T63" fmla="*/ 68580429 h 999"/>
                    <a:gd name="T64" fmla="*/ 237106291 w 1431"/>
                    <a:gd name="T65" fmla="*/ 58008539 h 999"/>
                    <a:gd name="T66" fmla="*/ 211922998 w 1431"/>
                    <a:gd name="T67" fmla="*/ 46894946 h 999"/>
                    <a:gd name="T68" fmla="*/ 191253243 w 1431"/>
                    <a:gd name="T69" fmla="*/ 25480569 h 999"/>
                    <a:gd name="T70" fmla="*/ 161080229 w 1431"/>
                    <a:gd name="T71" fmla="*/ 23582768 h 999"/>
                    <a:gd name="T72" fmla="*/ 137559691 w 1431"/>
                    <a:gd name="T73" fmla="*/ 16264247 h 999"/>
                    <a:gd name="T74" fmla="*/ 113801517 w 1431"/>
                    <a:gd name="T75" fmla="*/ 1897277 h 999"/>
                    <a:gd name="T76" fmla="*/ 85291744 w 1431"/>
                    <a:gd name="T77" fmla="*/ 10843008 h 999"/>
                    <a:gd name="T78" fmla="*/ 313132899 w 1431"/>
                    <a:gd name="T79" fmla="*/ 16264247 h 999"/>
                    <a:gd name="T80" fmla="*/ 311469658 w 1431"/>
                    <a:gd name="T81" fmla="*/ 25480569 h 999"/>
                    <a:gd name="T82" fmla="*/ 293888778 w 1431"/>
                    <a:gd name="T83" fmla="*/ 59635226 h 999"/>
                    <a:gd name="T84" fmla="*/ 338316191 w 1431"/>
                    <a:gd name="T85" fmla="*/ 70477722 h 999"/>
                    <a:gd name="T86" fmla="*/ 334990197 w 1431"/>
                    <a:gd name="T87" fmla="*/ 61532502 h 999"/>
                    <a:gd name="T88" fmla="*/ 324061305 w 1431"/>
                    <a:gd name="T89" fmla="*/ 27106731 h 999"/>
                    <a:gd name="T90" fmla="*/ 313132899 w 1431"/>
                    <a:gd name="T91" fmla="*/ 16264247 h 9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431"/>
                    <a:gd name="T139" fmla="*/ 0 h 999"/>
                    <a:gd name="T140" fmla="*/ 1431 w 1431"/>
                    <a:gd name="T141" fmla="*/ 999 h 99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431" h="999">
                      <a:moveTo>
                        <a:pt x="299" y="0"/>
                      </a:moveTo>
                      <a:lnTo>
                        <a:pt x="280" y="40"/>
                      </a:lnTo>
                      <a:lnTo>
                        <a:pt x="273" y="100"/>
                      </a:lnTo>
                      <a:lnTo>
                        <a:pt x="266" y="133"/>
                      </a:lnTo>
                      <a:lnTo>
                        <a:pt x="253" y="167"/>
                      </a:lnTo>
                      <a:lnTo>
                        <a:pt x="233" y="167"/>
                      </a:lnTo>
                      <a:lnTo>
                        <a:pt x="206" y="160"/>
                      </a:lnTo>
                      <a:lnTo>
                        <a:pt x="186" y="160"/>
                      </a:lnTo>
                      <a:lnTo>
                        <a:pt x="167" y="180"/>
                      </a:lnTo>
                      <a:lnTo>
                        <a:pt x="133" y="167"/>
                      </a:lnTo>
                      <a:lnTo>
                        <a:pt x="100" y="173"/>
                      </a:lnTo>
                      <a:lnTo>
                        <a:pt x="60" y="160"/>
                      </a:lnTo>
                      <a:lnTo>
                        <a:pt x="34" y="173"/>
                      </a:lnTo>
                      <a:lnTo>
                        <a:pt x="0" y="233"/>
                      </a:lnTo>
                      <a:lnTo>
                        <a:pt x="53" y="273"/>
                      </a:lnTo>
                      <a:lnTo>
                        <a:pt x="66" y="340"/>
                      </a:lnTo>
                      <a:lnTo>
                        <a:pt x="66" y="353"/>
                      </a:lnTo>
                      <a:lnTo>
                        <a:pt x="107" y="387"/>
                      </a:lnTo>
                      <a:lnTo>
                        <a:pt x="133" y="419"/>
                      </a:lnTo>
                      <a:lnTo>
                        <a:pt x="206" y="466"/>
                      </a:lnTo>
                      <a:lnTo>
                        <a:pt x="233" y="499"/>
                      </a:lnTo>
                      <a:lnTo>
                        <a:pt x="246" y="566"/>
                      </a:lnTo>
                      <a:lnTo>
                        <a:pt x="233" y="619"/>
                      </a:lnTo>
                      <a:lnTo>
                        <a:pt x="246" y="619"/>
                      </a:lnTo>
                      <a:lnTo>
                        <a:pt x="253" y="633"/>
                      </a:lnTo>
                      <a:lnTo>
                        <a:pt x="226" y="686"/>
                      </a:lnTo>
                      <a:lnTo>
                        <a:pt x="253" y="739"/>
                      </a:lnTo>
                      <a:lnTo>
                        <a:pt x="240" y="759"/>
                      </a:lnTo>
                      <a:lnTo>
                        <a:pt x="220" y="972"/>
                      </a:lnTo>
                      <a:lnTo>
                        <a:pt x="253" y="999"/>
                      </a:lnTo>
                      <a:lnTo>
                        <a:pt x="286" y="999"/>
                      </a:lnTo>
                      <a:lnTo>
                        <a:pt x="293" y="985"/>
                      </a:lnTo>
                      <a:lnTo>
                        <a:pt x="319" y="978"/>
                      </a:lnTo>
                      <a:lnTo>
                        <a:pt x="359" y="978"/>
                      </a:lnTo>
                      <a:lnTo>
                        <a:pt x="379" y="978"/>
                      </a:lnTo>
                      <a:lnTo>
                        <a:pt x="386" y="985"/>
                      </a:lnTo>
                      <a:lnTo>
                        <a:pt x="426" y="965"/>
                      </a:lnTo>
                      <a:lnTo>
                        <a:pt x="439" y="985"/>
                      </a:lnTo>
                      <a:lnTo>
                        <a:pt x="492" y="985"/>
                      </a:lnTo>
                      <a:lnTo>
                        <a:pt x="499" y="985"/>
                      </a:lnTo>
                      <a:lnTo>
                        <a:pt x="519" y="952"/>
                      </a:lnTo>
                      <a:lnTo>
                        <a:pt x="572" y="952"/>
                      </a:lnTo>
                      <a:lnTo>
                        <a:pt x="619" y="952"/>
                      </a:lnTo>
                      <a:lnTo>
                        <a:pt x="646" y="958"/>
                      </a:lnTo>
                      <a:lnTo>
                        <a:pt x="678" y="939"/>
                      </a:lnTo>
                      <a:lnTo>
                        <a:pt x="706" y="939"/>
                      </a:lnTo>
                      <a:lnTo>
                        <a:pt x="706" y="925"/>
                      </a:lnTo>
                      <a:lnTo>
                        <a:pt x="732" y="905"/>
                      </a:lnTo>
                      <a:lnTo>
                        <a:pt x="772" y="918"/>
                      </a:lnTo>
                      <a:lnTo>
                        <a:pt x="805" y="912"/>
                      </a:lnTo>
                      <a:lnTo>
                        <a:pt x="832" y="892"/>
                      </a:lnTo>
                      <a:lnTo>
                        <a:pt x="852" y="892"/>
                      </a:lnTo>
                      <a:lnTo>
                        <a:pt x="892" y="872"/>
                      </a:lnTo>
                      <a:lnTo>
                        <a:pt x="918" y="858"/>
                      </a:lnTo>
                      <a:lnTo>
                        <a:pt x="931" y="865"/>
                      </a:lnTo>
                      <a:lnTo>
                        <a:pt x="958" y="858"/>
                      </a:lnTo>
                      <a:lnTo>
                        <a:pt x="965" y="858"/>
                      </a:lnTo>
                      <a:lnTo>
                        <a:pt x="991" y="852"/>
                      </a:lnTo>
                      <a:lnTo>
                        <a:pt x="1012" y="845"/>
                      </a:lnTo>
                      <a:lnTo>
                        <a:pt x="1025" y="826"/>
                      </a:lnTo>
                      <a:lnTo>
                        <a:pt x="1065" y="819"/>
                      </a:lnTo>
                      <a:lnTo>
                        <a:pt x="1117" y="845"/>
                      </a:lnTo>
                      <a:lnTo>
                        <a:pt x="1177" y="852"/>
                      </a:lnTo>
                      <a:lnTo>
                        <a:pt x="1185" y="885"/>
                      </a:lnTo>
                      <a:lnTo>
                        <a:pt x="1218" y="858"/>
                      </a:lnTo>
                      <a:lnTo>
                        <a:pt x="1231" y="872"/>
                      </a:lnTo>
                      <a:lnTo>
                        <a:pt x="1244" y="798"/>
                      </a:lnTo>
                      <a:lnTo>
                        <a:pt x="1264" y="779"/>
                      </a:lnTo>
                      <a:lnTo>
                        <a:pt x="1291" y="779"/>
                      </a:lnTo>
                      <a:lnTo>
                        <a:pt x="1311" y="785"/>
                      </a:lnTo>
                      <a:lnTo>
                        <a:pt x="1350" y="766"/>
                      </a:lnTo>
                      <a:lnTo>
                        <a:pt x="1350" y="725"/>
                      </a:lnTo>
                      <a:lnTo>
                        <a:pt x="1364" y="739"/>
                      </a:lnTo>
                      <a:lnTo>
                        <a:pt x="1391" y="739"/>
                      </a:lnTo>
                      <a:lnTo>
                        <a:pt x="1431" y="712"/>
                      </a:lnTo>
                      <a:lnTo>
                        <a:pt x="1417" y="693"/>
                      </a:lnTo>
                      <a:lnTo>
                        <a:pt x="1391" y="672"/>
                      </a:lnTo>
                      <a:lnTo>
                        <a:pt x="1378" y="672"/>
                      </a:lnTo>
                      <a:lnTo>
                        <a:pt x="1357" y="659"/>
                      </a:lnTo>
                      <a:lnTo>
                        <a:pt x="1337" y="646"/>
                      </a:lnTo>
                      <a:lnTo>
                        <a:pt x="1318" y="612"/>
                      </a:lnTo>
                      <a:lnTo>
                        <a:pt x="1297" y="599"/>
                      </a:lnTo>
                      <a:lnTo>
                        <a:pt x="1271" y="573"/>
                      </a:lnTo>
                      <a:lnTo>
                        <a:pt x="1264" y="533"/>
                      </a:lnTo>
                      <a:lnTo>
                        <a:pt x="1258" y="520"/>
                      </a:lnTo>
                      <a:lnTo>
                        <a:pt x="1251" y="473"/>
                      </a:lnTo>
                      <a:lnTo>
                        <a:pt x="1237" y="440"/>
                      </a:lnTo>
                      <a:lnTo>
                        <a:pt x="1244" y="373"/>
                      </a:lnTo>
                      <a:lnTo>
                        <a:pt x="1191" y="340"/>
                      </a:lnTo>
                      <a:lnTo>
                        <a:pt x="1191" y="300"/>
                      </a:lnTo>
                      <a:lnTo>
                        <a:pt x="1185" y="246"/>
                      </a:lnTo>
                      <a:lnTo>
                        <a:pt x="1158" y="240"/>
                      </a:lnTo>
                      <a:lnTo>
                        <a:pt x="1125" y="260"/>
                      </a:lnTo>
                      <a:lnTo>
                        <a:pt x="1085" y="260"/>
                      </a:lnTo>
                      <a:lnTo>
                        <a:pt x="1078" y="260"/>
                      </a:lnTo>
                      <a:lnTo>
                        <a:pt x="1051" y="253"/>
                      </a:lnTo>
                      <a:lnTo>
                        <a:pt x="1025" y="260"/>
                      </a:lnTo>
                      <a:lnTo>
                        <a:pt x="1012" y="253"/>
                      </a:lnTo>
                      <a:lnTo>
                        <a:pt x="998" y="214"/>
                      </a:lnTo>
                      <a:lnTo>
                        <a:pt x="938" y="180"/>
                      </a:lnTo>
                      <a:lnTo>
                        <a:pt x="925" y="193"/>
                      </a:lnTo>
                      <a:lnTo>
                        <a:pt x="892" y="173"/>
                      </a:lnTo>
                      <a:lnTo>
                        <a:pt x="878" y="147"/>
                      </a:lnTo>
                      <a:lnTo>
                        <a:pt x="839" y="100"/>
                      </a:lnTo>
                      <a:lnTo>
                        <a:pt x="805" y="94"/>
                      </a:lnTo>
                      <a:lnTo>
                        <a:pt x="785" y="100"/>
                      </a:lnTo>
                      <a:lnTo>
                        <a:pt x="738" y="67"/>
                      </a:lnTo>
                      <a:lnTo>
                        <a:pt x="678" y="87"/>
                      </a:lnTo>
                      <a:lnTo>
                        <a:pt x="625" y="73"/>
                      </a:lnTo>
                      <a:lnTo>
                        <a:pt x="599" y="81"/>
                      </a:lnTo>
                      <a:lnTo>
                        <a:pt x="579" y="60"/>
                      </a:lnTo>
                      <a:lnTo>
                        <a:pt x="552" y="47"/>
                      </a:lnTo>
                      <a:lnTo>
                        <a:pt x="499" y="54"/>
                      </a:lnTo>
                      <a:lnTo>
                        <a:pt x="479" y="7"/>
                      </a:lnTo>
                      <a:lnTo>
                        <a:pt x="459" y="14"/>
                      </a:lnTo>
                      <a:lnTo>
                        <a:pt x="413" y="54"/>
                      </a:lnTo>
                      <a:lnTo>
                        <a:pt x="359" y="40"/>
                      </a:lnTo>
                      <a:lnTo>
                        <a:pt x="326" y="40"/>
                      </a:lnTo>
                      <a:lnTo>
                        <a:pt x="299" y="0"/>
                      </a:lnTo>
                      <a:close/>
                      <a:moveTo>
                        <a:pt x="1318" y="60"/>
                      </a:moveTo>
                      <a:lnTo>
                        <a:pt x="1318" y="67"/>
                      </a:lnTo>
                      <a:lnTo>
                        <a:pt x="1311" y="81"/>
                      </a:lnTo>
                      <a:lnTo>
                        <a:pt x="1311" y="94"/>
                      </a:lnTo>
                      <a:lnTo>
                        <a:pt x="1291" y="107"/>
                      </a:lnTo>
                      <a:lnTo>
                        <a:pt x="1258" y="133"/>
                      </a:lnTo>
                      <a:lnTo>
                        <a:pt x="1237" y="220"/>
                      </a:lnTo>
                      <a:lnTo>
                        <a:pt x="1251" y="233"/>
                      </a:lnTo>
                      <a:lnTo>
                        <a:pt x="1331" y="267"/>
                      </a:lnTo>
                      <a:lnTo>
                        <a:pt x="1424" y="260"/>
                      </a:lnTo>
                      <a:lnTo>
                        <a:pt x="1431" y="246"/>
                      </a:lnTo>
                      <a:lnTo>
                        <a:pt x="1424" y="240"/>
                      </a:lnTo>
                      <a:lnTo>
                        <a:pt x="1410" y="227"/>
                      </a:lnTo>
                      <a:lnTo>
                        <a:pt x="1357" y="180"/>
                      </a:lnTo>
                      <a:lnTo>
                        <a:pt x="1344" y="154"/>
                      </a:lnTo>
                      <a:lnTo>
                        <a:pt x="1364" y="100"/>
                      </a:lnTo>
                      <a:lnTo>
                        <a:pt x="1378" y="100"/>
                      </a:lnTo>
                      <a:lnTo>
                        <a:pt x="1337" y="60"/>
                      </a:lnTo>
                      <a:lnTo>
                        <a:pt x="1318" y="6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2" name="ALT_URGELL">
                  <a:extLst>
                    <a:ext uri="{FF2B5EF4-FFF2-40B4-BE49-F238E27FC236}">
                      <a16:creationId xmlns:a16="http://schemas.microsoft.com/office/drawing/2014/main" id="{0EDC0AC5-9096-494C-8F11-D87F063E99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872846" y="1086176"/>
                  <a:ext cx="425425" cy="601152"/>
                </a:xfrm>
                <a:custGeom>
                  <a:avLst/>
                  <a:gdLst>
                    <a:gd name="T0" fmla="*/ 225547968 w 1889"/>
                    <a:gd name="T1" fmla="*/ 16055073 h 2688"/>
                    <a:gd name="T2" fmla="*/ 197500244 w 1889"/>
                    <a:gd name="T3" fmla="*/ 30504795 h 2688"/>
                    <a:gd name="T4" fmla="*/ 191189966 w 1889"/>
                    <a:gd name="T5" fmla="*/ 53517775 h 2688"/>
                    <a:gd name="T6" fmla="*/ 175529962 w 1889"/>
                    <a:gd name="T7" fmla="*/ 80276413 h 2688"/>
                    <a:gd name="T8" fmla="*/ 144444243 w 1889"/>
                    <a:gd name="T9" fmla="*/ 110513727 h 2688"/>
                    <a:gd name="T10" fmla="*/ 118032630 w 1889"/>
                    <a:gd name="T11" fmla="*/ 117471113 h 2688"/>
                    <a:gd name="T12" fmla="*/ 102606914 w 1889"/>
                    <a:gd name="T13" fmla="*/ 117471113 h 2688"/>
                    <a:gd name="T14" fmla="*/ 96529956 w 1889"/>
                    <a:gd name="T15" fmla="*/ 151455142 h 2688"/>
                    <a:gd name="T16" fmla="*/ 68482231 w 1889"/>
                    <a:gd name="T17" fmla="*/ 215408464 h 2688"/>
                    <a:gd name="T18" fmla="*/ 38798835 w 1889"/>
                    <a:gd name="T19" fmla="*/ 253138109 h 2688"/>
                    <a:gd name="T20" fmla="*/ 17062349 w 1889"/>
                    <a:gd name="T21" fmla="*/ 277756498 h 2688"/>
                    <a:gd name="T22" fmla="*/ 17062349 w 1889"/>
                    <a:gd name="T23" fmla="*/ 304515119 h 2688"/>
                    <a:gd name="T24" fmla="*/ 21503166 w 1889"/>
                    <a:gd name="T25" fmla="*/ 329400916 h 2688"/>
                    <a:gd name="T26" fmla="*/ 12387724 w 1889"/>
                    <a:gd name="T27" fmla="*/ 361511572 h 2688"/>
                    <a:gd name="T28" fmla="*/ 31085727 w 1889"/>
                    <a:gd name="T29" fmla="*/ 382918675 h 2688"/>
                    <a:gd name="T30" fmla="*/ 29449586 w 1889"/>
                    <a:gd name="T31" fmla="*/ 418508024 h 2688"/>
                    <a:gd name="T32" fmla="*/ 42071117 w 1889"/>
                    <a:gd name="T33" fmla="*/ 443393304 h 2688"/>
                    <a:gd name="T34" fmla="*/ 31085727 w 1889"/>
                    <a:gd name="T35" fmla="*/ 461054242 h 2688"/>
                    <a:gd name="T36" fmla="*/ 25008768 w 1889"/>
                    <a:gd name="T37" fmla="*/ 477109828 h 2688"/>
                    <a:gd name="T38" fmla="*/ 29449586 w 1889"/>
                    <a:gd name="T39" fmla="*/ 503868449 h 2688"/>
                    <a:gd name="T40" fmla="*/ 29449586 w 1889"/>
                    <a:gd name="T41" fmla="*/ 546682786 h 2688"/>
                    <a:gd name="T42" fmla="*/ 42071117 w 1889"/>
                    <a:gd name="T43" fmla="*/ 539457798 h 2688"/>
                    <a:gd name="T44" fmla="*/ 63574291 w 1889"/>
                    <a:gd name="T45" fmla="*/ 552034303 h 2688"/>
                    <a:gd name="T46" fmla="*/ 80869952 w 1889"/>
                    <a:gd name="T47" fmla="*/ 566216548 h 2688"/>
                    <a:gd name="T48" fmla="*/ 79233811 w 1889"/>
                    <a:gd name="T49" fmla="*/ 589229004 h 2688"/>
                    <a:gd name="T50" fmla="*/ 91621531 w 1889"/>
                    <a:gd name="T51" fmla="*/ 635789377 h 2688"/>
                    <a:gd name="T52" fmla="*/ 99568435 w 1889"/>
                    <a:gd name="T53" fmla="*/ 656929008 h 2688"/>
                    <a:gd name="T54" fmla="*/ 91621531 w 1889"/>
                    <a:gd name="T55" fmla="*/ 713925460 h 2688"/>
                    <a:gd name="T56" fmla="*/ 119668771 w 1889"/>
                    <a:gd name="T57" fmla="*/ 698137346 h 2688"/>
                    <a:gd name="T58" fmla="*/ 124343392 w 1889"/>
                    <a:gd name="T59" fmla="*/ 687166322 h 2688"/>
                    <a:gd name="T60" fmla="*/ 129018043 w 1889"/>
                    <a:gd name="T61" fmla="*/ 678603584 h 2688"/>
                    <a:gd name="T62" fmla="*/ 135095002 w 1889"/>
                    <a:gd name="T63" fmla="*/ 655323656 h 2688"/>
                    <a:gd name="T64" fmla="*/ 158468105 w 1889"/>
                    <a:gd name="T65" fmla="*/ 659069822 h 2688"/>
                    <a:gd name="T66" fmla="*/ 178802245 w 1889"/>
                    <a:gd name="T67" fmla="*/ 633916553 h 2688"/>
                    <a:gd name="T68" fmla="*/ 177166104 w 1889"/>
                    <a:gd name="T69" fmla="*/ 601805897 h 2688"/>
                    <a:gd name="T70" fmla="*/ 178802245 w 1889"/>
                    <a:gd name="T71" fmla="*/ 562737855 h 2688"/>
                    <a:gd name="T72" fmla="*/ 169453004 w 1889"/>
                    <a:gd name="T73" fmla="*/ 561132503 h 2688"/>
                    <a:gd name="T74" fmla="*/ 160103762 w 1889"/>
                    <a:gd name="T75" fmla="*/ 505741273 h 2688"/>
                    <a:gd name="T76" fmla="*/ 172491483 w 1889"/>
                    <a:gd name="T77" fmla="*/ 495038239 h 2688"/>
                    <a:gd name="T78" fmla="*/ 180438387 w 1889"/>
                    <a:gd name="T79" fmla="*/ 478982652 h 2688"/>
                    <a:gd name="T80" fmla="*/ 183476866 w 1889"/>
                    <a:gd name="T81" fmla="*/ 470152442 h 2688"/>
                    <a:gd name="T82" fmla="*/ 195864587 w 1889"/>
                    <a:gd name="T83" fmla="*/ 464800407 h 2688"/>
                    <a:gd name="T84" fmla="*/ 236299548 w 1889"/>
                    <a:gd name="T85" fmla="*/ 459448890 h 2688"/>
                    <a:gd name="T86" fmla="*/ 289122290 w 1889"/>
                    <a:gd name="T87" fmla="*/ 444999173 h 2688"/>
                    <a:gd name="T88" fmla="*/ 311092571 w 1889"/>
                    <a:gd name="T89" fmla="*/ 407804472 h 2688"/>
                    <a:gd name="T90" fmla="*/ 365551394 w 1889"/>
                    <a:gd name="T91" fmla="*/ 413155989 h 2688"/>
                    <a:gd name="T92" fmla="*/ 388690210 w 1889"/>
                    <a:gd name="T93" fmla="*/ 368736430 h 2688"/>
                    <a:gd name="T94" fmla="*/ 416737934 w 1889"/>
                    <a:gd name="T95" fmla="*/ 351075492 h 2688"/>
                    <a:gd name="T96" fmla="*/ 441512892 w 1889"/>
                    <a:gd name="T97" fmla="*/ 338499116 h 2688"/>
                    <a:gd name="T98" fmla="*/ 409024834 w 1889"/>
                    <a:gd name="T99" fmla="*/ 311740495 h 2688"/>
                    <a:gd name="T100" fmla="*/ 416737934 w 1889"/>
                    <a:gd name="T101" fmla="*/ 221027971 h 2688"/>
                    <a:gd name="T102" fmla="*/ 412063314 w 1889"/>
                    <a:gd name="T103" fmla="*/ 185171150 h 2688"/>
                    <a:gd name="T104" fmla="*/ 373030691 w 1889"/>
                    <a:gd name="T105" fmla="*/ 146103108 h 2688"/>
                    <a:gd name="T106" fmla="*/ 351527532 w 1889"/>
                    <a:gd name="T107" fmla="*/ 110513727 h 2688"/>
                    <a:gd name="T108" fmla="*/ 340542149 w 1889"/>
                    <a:gd name="T109" fmla="*/ 117471113 h 2688"/>
                    <a:gd name="T110" fmla="*/ 308054092 w 1889"/>
                    <a:gd name="T111" fmla="*/ 139145721 h 2688"/>
                    <a:gd name="T112" fmla="*/ 253361405 w 1889"/>
                    <a:gd name="T113" fmla="*/ 126569313 h 2688"/>
                    <a:gd name="T114" fmla="*/ 253361405 w 1889"/>
                    <a:gd name="T115" fmla="*/ 99810175 h 2688"/>
                    <a:gd name="T116" fmla="*/ 233027265 w 1889"/>
                    <a:gd name="T117" fmla="*/ 71178212 h 2688"/>
                    <a:gd name="T118" fmla="*/ 261074565 w 1889"/>
                    <a:gd name="T119" fmla="*/ 19533770 h 2688"/>
                    <a:gd name="T120" fmla="*/ 141405764 w 1889"/>
                    <a:gd name="T121" fmla="*/ 660675174 h 2688"/>
                    <a:gd name="T122" fmla="*/ 147716526 w 1889"/>
                    <a:gd name="T123" fmla="*/ 667632560 h 268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89"/>
                    <a:gd name="T187" fmla="*/ 0 h 2688"/>
                    <a:gd name="T188" fmla="*/ 1889 w 1889"/>
                    <a:gd name="T189" fmla="*/ 2688 h 268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89" h="2688">
                      <a:moveTo>
                        <a:pt x="1078" y="0"/>
                      </a:moveTo>
                      <a:lnTo>
                        <a:pt x="1004" y="34"/>
                      </a:lnTo>
                      <a:lnTo>
                        <a:pt x="984" y="41"/>
                      </a:lnTo>
                      <a:lnTo>
                        <a:pt x="965" y="60"/>
                      </a:lnTo>
                      <a:lnTo>
                        <a:pt x="931" y="73"/>
                      </a:lnTo>
                      <a:lnTo>
                        <a:pt x="905" y="107"/>
                      </a:lnTo>
                      <a:lnTo>
                        <a:pt x="858" y="133"/>
                      </a:lnTo>
                      <a:lnTo>
                        <a:pt x="845" y="114"/>
                      </a:lnTo>
                      <a:lnTo>
                        <a:pt x="818" y="107"/>
                      </a:lnTo>
                      <a:lnTo>
                        <a:pt x="818" y="147"/>
                      </a:lnTo>
                      <a:lnTo>
                        <a:pt x="818" y="193"/>
                      </a:lnTo>
                      <a:lnTo>
                        <a:pt x="818" y="200"/>
                      </a:lnTo>
                      <a:lnTo>
                        <a:pt x="811" y="227"/>
                      </a:lnTo>
                      <a:lnTo>
                        <a:pt x="805" y="253"/>
                      </a:lnTo>
                      <a:lnTo>
                        <a:pt x="751" y="274"/>
                      </a:lnTo>
                      <a:lnTo>
                        <a:pt x="751" y="300"/>
                      </a:lnTo>
                      <a:lnTo>
                        <a:pt x="732" y="334"/>
                      </a:lnTo>
                      <a:lnTo>
                        <a:pt x="678" y="413"/>
                      </a:lnTo>
                      <a:lnTo>
                        <a:pt x="659" y="433"/>
                      </a:lnTo>
                      <a:lnTo>
                        <a:pt x="618" y="413"/>
                      </a:lnTo>
                      <a:lnTo>
                        <a:pt x="586" y="420"/>
                      </a:lnTo>
                      <a:lnTo>
                        <a:pt x="572" y="420"/>
                      </a:lnTo>
                      <a:lnTo>
                        <a:pt x="539" y="433"/>
                      </a:lnTo>
                      <a:lnTo>
                        <a:pt x="505" y="439"/>
                      </a:lnTo>
                      <a:lnTo>
                        <a:pt x="492" y="426"/>
                      </a:lnTo>
                      <a:lnTo>
                        <a:pt x="472" y="413"/>
                      </a:lnTo>
                      <a:lnTo>
                        <a:pt x="459" y="400"/>
                      </a:lnTo>
                      <a:lnTo>
                        <a:pt x="439" y="439"/>
                      </a:lnTo>
                      <a:lnTo>
                        <a:pt x="459" y="493"/>
                      </a:lnTo>
                      <a:lnTo>
                        <a:pt x="466" y="546"/>
                      </a:lnTo>
                      <a:lnTo>
                        <a:pt x="426" y="546"/>
                      </a:lnTo>
                      <a:lnTo>
                        <a:pt x="413" y="566"/>
                      </a:lnTo>
                      <a:lnTo>
                        <a:pt x="413" y="699"/>
                      </a:lnTo>
                      <a:lnTo>
                        <a:pt x="379" y="759"/>
                      </a:lnTo>
                      <a:lnTo>
                        <a:pt x="379" y="766"/>
                      </a:lnTo>
                      <a:lnTo>
                        <a:pt x="293" y="805"/>
                      </a:lnTo>
                      <a:lnTo>
                        <a:pt x="259" y="845"/>
                      </a:lnTo>
                      <a:lnTo>
                        <a:pt x="219" y="852"/>
                      </a:lnTo>
                      <a:lnTo>
                        <a:pt x="206" y="899"/>
                      </a:lnTo>
                      <a:lnTo>
                        <a:pt x="166" y="946"/>
                      </a:lnTo>
                      <a:lnTo>
                        <a:pt x="173" y="952"/>
                      </a:lnTo>
                      <a:lnTo>
                        <a:pt x="133" y="1012"/>
                      </a:lnTo>
                      <a:lnTo>
                        <a:pt x="133" y="1032"/>
                      </a:lnTo>
                      <a:lnTo>
                        <a:pt x="73" y="1038"/>
                      </a:lnTo>
                      <a:lnTo>
                        <a:pt x="33" y="1038"/>
                      </a:lnTo>
                      <a:lnTo>
                        <a:pt x="26" y="1065"/>
                      </a:lnTo>
                      <a:lnTo>
                        <a:pt x="0" y="1092"/>
                      </a:lnTo>
                      <a:lnTo>
                        <a:pt x="73" y="1138"/>
                      </a:lnTo>
                      <a:lnTo>
                        <a:pt x="92" y="1151"/>
                      </a:lnTo>
                      <a:lnTo>
                        <a:pt x="113" y="1178"/>
                      </a:lnTo>
                      <a:lnTo>
                        <a:pt x="113" y="1211"/>
                      </a:lnTo>
                      <a:lnTo>
                        <a:pt x="92" y="1231"/>
                      </a:lnTo>
                      <a:lnTo>
                        <a:pt x="92" y="1252"/>
                      </a:lnTo>
                      <a:lnTo>
                        <a:pt x="86" y="1258"/>
                      </a:lnTo>
                      <a:lnTo>
                        <a:pt x="113" y="1312"/>
                      </a:lnTo>
                      <a:lnTo>
                        <a:pt x="53" y="1351"/>
                      </a:lnTo>
                      <a:lnTo>
                        <a:pt x="53" y="1378"/>
                      </a:lnTo>
                      <a:lnTo>
                        <a:pt x="66" y="1404"/>
                      </a:lnTo>
                      <a:lnTo>
                        <a:pt x="126" y="1431"/>
                      </a:lnTo>
                      <a:lnTo>
                        <a:pt x="133" y="1431"/>
                      </a:lnTo>
                      <a:lnTo>
                        <a:pt x="139" y="1511"/>
                      </a:lnTo>
                      <a:lnTo>
                        <a:pt x="113" y="1537"/>
                      </a:lnTo>
                      <a:lnTo>
                        <a:pt x="107" y="1558"/>
                      </a:lnTo>
                      <a:lnTo>
                        <a:pt x="126" y="1564"/>
                      </a:lnTo>
                      <a:lnTo>
                        <a:pt x="173" y="1597"/>
                      </a:lnTo>
                      <a:lnTo>
                        <a:pt x="193" y="1631"/>
                      </a:lnTo>
                      <a:lnTo>
                        <a:pt x="193" y="1650"/>
                      </a:lnTo>
                      <a:lnTo>
                        <a:pt x="180" y="1657"/>
                      </a:lnTo>
                      <a:lnTo>
                        <a:pt x="180" y="1671"/>
                      </a:lnTo>
                      <a:lnTo>
                        <a:pt x="173" y="1697"/>
                      </a:lnTo>
                      <a:lnTo>
                        <a:pt x="152" y="1723"/>
                      </a:lnTo>
                      <a:lnTo>
                        <a:pt x="133" y="1723"/>
                      </a:lnTo>
                      <a:lnTo>
                        <a:pt x="126" y="1737"/>
                      </a:lnTo>
                      <a:lnTo>
                        <a:pt x="113" y="1737"/>
                      </a:lnTo>
                      <a:lnTo>
                        <a:pt x="113" y="1757"/>
                      </a:lnTo>
                      <a:lnTo>
                        <a:pt x="107" y="1783"/>
                      </a:lnTo>
                      <a:lnTo>
                        <a:pt x="92" y="1810"/>
                      </a:lnTo>
                      <a:lnTo>
                        <a:pt x="92" y="1864"/>
                      </a:lnTo>
                      <a:lnTo>
                        <a:pt x="120" y="1864"/>
                      </a:lnTo>
                      <a:lnTo>
                        <a:pt x="126" y="1883"/>
                      </a:lnTo>
                      <a:lnTo>
                        <a:pt x="120" y="1924"/>
                      </a:lnTo>
                      <a:lnTo>
                        <a:pt x="113" y="1950"/>
                      </a:lnTo>
                      <a:lnTo>
                        <a:pt x="126" y="2016"/>
                      </a:lnTo>
                      <a:lnTo>
                        <a:pt x="126" y="2043"/>
                      </a:lnTo>
                      <a:lnTo>
                        <a:pt x="152" y="2037"/>
                      </a:lnTo>
                      <a:lnTo>
                        <a:pt x="160" y="2037"/>
                      </a:lnTo>
                      <a:lnTo>
                        <a:pt x="173" y="2023"/>
                      </a:lnTo>
                      <a:lnTo>
                        <a:pt x="180" y="2016"/>
                      </a:lnTo>
                      <a:lnTo>
                        <a:pt x="193" y="2023"/>
                      </a:lnTo>
                      <a:lnTo>
                        <a:pt x="233" y="2010"/>
                      </a:lnTo>
                      <a:lnTo>
                        <a:pt x="252" y="2056"/>
                      </a:lnTo>
                      <a:lnTo>
                        <a:pt x="272" y="2063"/>
                      </a:lnTo>
                      <a:lnTo>
                        <a:pt x="286" y="2056"/>
                      </a:lnTo>
                      <a:lnTo>
                        <a:pt x="299" y="2070"/>
                      </a:lnTo>
                      <a:lnTo>
                        <a:pt x="299" y="2103"/>
                      </a:lnTo>
                      <a:lnTo>
                        <a:pt x="346" y="2116"/>
                      </a:lnTo>
                      <a:lnTo>
                        <a:pt x="346" y="2129"/>
                      </a:lnTo>
                      <a:lnTo>
                        <a:pt x="359" y="2142"/>
                      </a:lnTo>
                      <a:lnTo>
                        <a:pt x="366" y="2189"/>
                      </a:lnTo>
                      <a:lnTo>
                        <a:pt x="339" y="2202"/>
                      </a:lnTo>
                      <a:lnTo>
                        <a:pt x="359" y="2256"/>
                      </a:lnTo>
                      <a:lnTo>
                        <a:pt x="346" y="2303"/>
                      </a:lnTo>
                      <a:lnTo>
                        <a:pt x="353" y="2316"/>
                      </a:lnTo>
                      <a:lnTo>
                        <a:pt x="392" y="2376"/>
                      </a:lnTo>
                      <a:lnTo>
                        <a:pt x="385" y="2382"/>
                      </a:lnTo>
                      <a:lnTo>
                        <a:pt x="406" y="2389"/>
                      </a:lnTo>
                      <a:lnTo>
                        <a:pt x="439" y="2416"/>
                      </a:lnTo>
                      <a:lnTo>
                        <a:pt x="426" y="2455"/>
                      </a:lnTo>
                      <a:lnTo>
                        <a:pt x="419" y="2463"/>
                      </a:lnTo>
                      <a:lnTo>
                        <a:pt x="419" y="2522"/>
                      </a:lnTo>
                      <a:lnTo>
                        <a:pt x="432" y="2536"/>
                      </a:lnTo>
                      <a:lnTo>
                        <a:pt x="392" y="2668"/>
                      </a:lnTo>
                      <a:lnTo>
                        <a:pt x="379" y="2688"/>
                      </a:lnTo>
                      <a:lnTo>
                        <a:pt x="399" y="2682"/>
                      </a:lnTo>
                      <a:lnTo>
                        <a:pt x="426" y="2675"/>
                      </a:lnTo>
                      <a:lnTo>
                        <a:pt x="512" y="2609"/>
                      </a:lnTo>
                      <a:lnTo>
                        <a:pt x="518" y="2615"/>
                      </a:lnTo>
                      <a:lnTo>
                        <a:pt x="532" y="2609"/>
                      </a:lnTo>
                      <a:lnTo>
                        <a:pt x="518" y="2589"/>
                      </a:lnTo>
                      <a:lnTo>
                        <a:pt x="532" y="2568"/>
                      </a:lnTo>
                      <a:lnTo>
                        <a:pt x="539" y="2562"/>
                      </a:lnTo>
                      <a:lnTo>
                        <a:pt x="545" y="2542"/>
                      </a:lnTo>
                      <a:lnTo>
                        <a:pt x="539" y="2536"/>
                      </a:lnTo>
                      <a:lnTo>
                        <a:pt x="552" y="2536"/>
                      </a:lnTo>
                      <a:lnTo>
                        <a:pt x="565" y="2495"/>
                      </a:lnTo>
                      <a:lnTo>
                        <a:pt x="592" y="2469"/>
                      </a:lnTo>
                      <a:lnTo>
                        <a:pt x="578" y="2455"/>
                      </a:lnTo>
                      <a:lnTo>
                        <a:pt x="578" y="2449"/>
                      </a:lnTo>
                      <a:lnTo>
                        <a:pt x="592" y="2449"/>
                      </a:lnTo>
                      <a:lnTo>
                        <a:pt x="632" y="2455"/>
                      </a:lnTo>
                      <a:lnTo>
                        <a:pt x="645" y="2463"/>
                      </a:lnTo>
                      <a:lnTo>
                        <a:pt x="678" y="2463"/>
                      </a:lnTo>
                      <a:lnTo>
                        <a:pt x="712" y="2449"/>
                      </a:lnTo>
                      <a:lnTo>
                        <a:pt x="725" y="2449"/>
                      </a:lnTo>
                      <a:lnTo>
                        <a:pt x="778" y="2409"/>
                      </a:lnTo>
                      <a:lnTo>
                        <a:pt x="765" y="2369"/>
                      </a:lnTo>
                      <a:lnTo>
                        <a:pt x="751" y="2329"/>
                      </a:lnTo>
                      <a:lnTo>
                        <a:pt x="758" y="2289"/>
                      </a:lnTo>
                      <a:lnTo>
                        <a:pt x="765" y="2289"/>
                      </a:lnTo>
                      <a:lnTo>
                        <a:pt x="758" y="2249"/>
                      </a:lnTo>
                      <a:lnTo>
                        <a:pt x="772" y="2230"/>
                      </a:lnTo>
                      <a:lnTo>
                        <a:pt x="758" y="2223"/>
                      </a:lnTo>
                      <a:lnTo>
                        <a:pt x="765" y="2189"/>
                      </a:lnTo>
                      <a:lnTo>
                        <a:pt x="765" y="2103"/>
                      </a:lnTo>
                      <a:lnTo>
                        <a:pt x="765" y="2089"/>
                      </a:lnTo>
                      <a:lnTo>
                        <a:pt x="751" y="2083"/>
                      </a:lnTo>
                      <a:lnTo>
                        <a:pt x="738" y="2097"/>
                      </a:lnTo>
                      <a:lnTo>
                        <a:pt x="725" y="2097"/>
                      </a:lnTo>
                      <a:lnTo>
                        <a:pt x="678" y="2076"/>
                      </a:lnTo>
                      <a:lnTo>
                        <a:pt x="645" y="2003"/>
                      </a:lnTo>
                      <a:lnTo>
                        <a:pt x="659" y="1917"/>
                      </a:lnTo>
                      <a:lnTo>
                        <a:pt x="685" y="1890"/>
                      </a:lnTo>
                      <a:lnTo>
                        <a:pt x="705" y="1883"/>
                      </a:lnTo>
                      <a:lnTo>
                        <a:pt x="712" y="1877"/>
                      </a:lnTo>
                      <a:lnTo>
                        <a:pt x="732" y="1870"/>
                      </a:lnTo>
                      <a:lnTo>
                        <a:pt x="738" y="1850"/>
                      </a:lnTo>
                      <a:lnTo>
                        <a:pt x="758" y="1850"/>
                      </a:lnTo>
                      <a:lnTo>
                        <a:pt x="772" y="1843"/>
                      </a:lnTo>
                      <a:lnTo>
                        <a:pt x="792" y="1804"/>
                      </a:lnTo>
                      <a:lnTo>
                        <a:pt x="772" y="1790"/>
                      </a:lnTo>
                      <a:lnTo>
                        <a:pt x="765" y="1783"/>
                      </a:lnTo>
                      <a:lnTo>
                        <a:pt x="765" y="1763"/>
                      </a:lnTo>
                      <a:lnTo>
                        <a:pt x="772" y="1763"/>
                      </a:lnTo>
                      <a:lnTo>
                        <a:pt x="785" y="1757"/>
                      </a:lnTo>
                      <a:lnTo>
                        <a:pt x="792" y="1763"/>
                      </a:lnTo>
                      <a:lnTo>
                        <a:pt x="792" y="1757"/>
                      </a:lnTo>
                      <a:lnTo>
                        <a:pt x="798" y="1757"/>
                      </a:lnTo>
                      <a:lnTo>
                        <a:pt x="838" y="1737"/>
                      </a:lnTo>
                      <a:lnTo>
                        <a:pt x="865" y="1750"/>
                      </a:lnTo>
                      <a:lnTo>
                        <a:pt x="898" y="1750"/>
                      </a:lnTo>
                      <a:lnTo>
                        <a:pt x="965" y="1717"/>
                      </a:lnTo>
                      <a:lnTo>
                        <a:pt x="1011" y="1717"/>
                      </a:lnTo>
                      <a:lnTo>
                        <a:pt x="1018" y="1744"/>
                      </a:lnTo>
                      <a:lnTo>
                        <a:pt x="1064" y="1777"/>
                      </a:lnTo>
                      <a:lnTo>
                        <a:pt x="1157" y="1723"/>
                      </a:lnTo>
                      <a:lnTo>
                        <a:pt x="1237" y="1663"/>
                      </a:lnTo>
                      <a:lnTo>
                        <a:pt x="1303" y="1611"/>
                      </a:lnTo>
                      <a:lnTo>
                        <a:pt x="1310" y="1590"/>
                      </a:lnTo>
                      <a:lnTo>
                        <a:pt x="1331" y="1577"/>
                      </a:lnTo>
                      <a:lnTo>
                        <a:pt x="1331" y="1524"/>
                      </a:lnTo>
                      <a:lnTo>
                        <a:pt x="1391" y="1504"/>
                      </a:lnTo>
                      <a:lnTo>
                        <a:pt x="1464" y="1511"/>
                      </a:lnTo>
                      <a:lnTo>
                        <a:pt x="1504" y="1524"/>
                      </a:lnTo>
                      <a:lnTo>
                        <a:pt x="1564" y="1544"/>
                      </a:lnTo>
                      <a:lnTo>
                        <a:pt x="1616" y="1544"/>
                      </a:lnTo>
                      <a:lnTo>
                        <a:pt x="1609" y="1491"/>
                      </a:lnTo>
                      <a:lnTo>
                        <a:pt x="1656" y="1404"/>
                      </a:lnTo>
                      <a:lnTo>
                        <a:pt x="1663" y="1378"/>
                      </a:lnTo>
                      <a:lnTo>
                        <a:pt x="1690" y="1351"/>
                      </a:lnTo>
                      <a:lnTo>
                        <a:pt x="1703" y="1338"/>
                      </a:lnTo>
                      <a:lnTo>
                        <a:pt x="1770" y="1312"/>
                      </a:lnTo>
                      <a:lnTo>
                        <a:pt x="1783" y="1312"/>
                      </a:lnTo>
                      <a:lnTo>
                        <a:pt x="1810" y="1305"/>
                      </a:lnTo>
                      <a:lnTo>
                        <a:pt x="1856" y="1297"/>
                      </a:lnTo>
                      <a:lnTo>
                        <a:pt x="1856" y="1284"/>
                      </a:lnTo>
                      <a:lnTo>
                        <a:pt x="1889" y="1265"/>
                      </a:lnTo>
                      <a:lnTo>
                        <a:pt x="1876" y="1205"/>
                      </a:lnTo>
                      <a:lnTo>
                        <a:pt x="1816" y="1192"/>
                      </a:lnTo>
                      <a:lnTo>
                        <a:pt x="1783" y="1192"/>
                      </a:lnTo>
                      <a:lnTo>
                        <a:pt x="1750" y="1165"/>
                      </a:lnTo>
                      <a:lnTo>
                        <a:pt x="1770" y="952"/>
                      </a:lnTo>
                      <a:lnTo>
                        <a:pt x="1783" y="932"/>
                      </a:lnTo>
                      <a:lnTo>
                        <a:pt x="1756" y="879"/>
                      </a:lnTo>
                      <a:lnTo>
                        <a:pt x="1783" y="826"/>
                      </a:lnTo>
                      <a:lnTo>
                        <a:pt x="1776" y="812"/>
                      </a:lnTo>
                      <a:lnTo>
                        <a:pt x="1763" y="812"/>
                      </a:lnTo>
                      <a:lnTo>
                        <a:pt x="1776" y="759"/>
                      </a:lnTo>
                      <a:lnTo>
                        <a:pt x="1763" y="692"/>
                      </a:lnTo>
                      <a:lnTo>
                        <a:pt x="1736" y="659"/>
                      </a:lnTo>
                      <a:lnTo>
                        <a:pt x="1663" y="612"/>
                      </a:lnTo>
                      <a:lnTo>
                        <a:pt x="1637" y="580"/>
                      </a:lnTo>
                      <a:lnTo>
                        <a:pt x="1596" y="546"/>
                      </a:lnTo>
                      <a:lnTo>
                        <a:pt x="1596" y="533"/>
                      </a:lnTo>
                      <a:lnTo>
                        <a:pt x="1583" y="466"/>
                      </a:lnTo>
                      <a:lnTo>
                        <a:pt x="1530" y="426"/>
                      </a:lnTo>
                      <a:lnTo>
                        <a:pt x="1504" y="413"/>
                      </a:lnTo>
                      <a:lnTo>
                        <a:pt x="1477" y="393"/>
                      </a:lnTo>
                      <a:lnTo>
                        <a:pt x="1457" y="393"/>
                      </a:lnTo>
                      <a:lnTo>
                        <a:pt x="1450" y="413"/>
                      </a:lnTo>
                      <a:lnTo>
                        <a:pt x="1457" y="439"/>
                      </a:lnTo>
                      <a:lnTo>
                        <a:pt x="1437" y="466"/>
                      </a:lnTo>
                      <a:lnTo>
                        <a:pt x="1430" y="499"/>
                      </a:lnTo>
                      <a:lnTo>
                        <a:pt x="1370" y="506"/>
                      </a:lnTo>
                      <a:lnTo>
                        <a:pt x="1318" y="520"/>
                      </a:lnTo>
                      <a:lnTo>
                        <a:pt x="1250" y="499"/>
                      </a:lnTo>
                      <a:lnTo>
                        <a:pt x="1198" y="493"/>
                      </a:lnTo>
                      <a:lnTo>
                        <a:pt x="1138" y="486"/>
                      </a:lnTo>
                      <a:lnTo>
                        <a:pt x="1084" y="473"/>
                      </a:lnTo>
                      <a:lnTo>
                        <a:pt x="1071" y="446"/>
                      </a:lnTo>
                      <a:lnTo>
                        <a:pt x="1084" y="446"/>
                      </a:lnTo>
                      <a:lnTo>
                        <a:pt x="1071" y="420"/>
                      </a:lnTo>
                      <a:lnTo>
                        <a:pt x="1084" y="373"/>
                      </a:lnTo>
                      <a:lnTo>
                        <a:pt x="1064" y="353"/>
                      </a:lnTo>
                      <a:lnTo>
                        <a:pt x="1071" y="306"/>
                      </a:lnTo>
                      <a:lnTo>
                        <a:pt x="1031" y="274"/>
                      </a:lnTo>
                      <a:lnTo>
                        <a:pt x="997" y="266"/>
                      </a:lnTo>
                      <a:lnTo>
                        <a:pt x="1018" y="233"/>
                      </a:lnTo>
                      <a:lnTo>
                        <a:pt x="1084" y="214"/>
                      </a:lnTo>
                      <a:lnTo>
                        <a:pt x="1157" y="147"/>
                      </a:lnTo>
                      <a:lnTo>
                        <a:pt x="1117" y="73"/>
                      </a:lnTo>
                      <a:lnTo>
                        <a:pt x="1111" y="27"/>
                      </a:lnTo>
                      <a:lnTo>
                        <a:pt x="1078" y="0"/>
                      </a:lnTo>
                      <a:close/>
                      <a:moveTo>
                        <a:pt x="618" y="2463"/>
                      </a:moveTo>
                      <a:lnTo>
                        <a:pt x="605" y="2469"/>
                      </a:lnTo>
                      <a:lnTo>
                        <a:pt x="605" y="2482"/>
                      </a:lnTo>
                      <a:lnTo>
                        <a:pt x="618" y="2502"/>
                      </a:lnTo>
                      <a:lnTo>
                        <a:pt x="625" y="2502"/>
                      </a:lnTo>
                      <a:lnTo>
                        <a:pt x="632" y="2495"/>
                      </a:lnTo>
                      <a:lnTo>
                        <a:pt x="632" y="2482"/>
                      </a:lnTo>
                      <a:lnTo>
                        <a:pt x="632" y="2463"/>
                      </a:lnTo>
                      <a:lnTo>
                        <a:pt x="618" y="246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a-E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3" name="ALT_EMPORDA">
                  <a:extLst>
                    <a:ext uri="{FF2B5EF4-FFF2-40B4-BE49-F238E27FC236}">
                      <a16:creationId xmlns:a16="http://schemas.microsoft.com/office/drawing/2014/main" id="{DABC4455-42A4-46D8-997C-19277EFEBA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1816811" y="1104827"/>
                  <a:ext cx="593200" cy="377924"/>
                </a:xfrm>
                <a:custGeom>
                  <a:avLst/>
                  <a:gdLst>
                    <a:gd name="T0" fmla="*/ 258090686 w 2615"/>
                    <a:gd name="T1" fmla="*/ 15695040 h 1711"/>
                    <a:gd name="T2" fmla="*/ 216938969 w 2615"/>
                    <a:gd name="T3" fmla="*/ 48916594 h 1711"/>
                    <a:gd name="T4" fmla="*/ 180544704 w 2615"/>
                    <a:gd name="T5" fmla="*/ 82138153 h 1711"/>
                    <a:gd name="T6" fmla="*/ 109421011 w 2615"/>
                    <a:gd name="T7" fmla="*/ 87108120 h 1711"/>
                    <a:gd name="T8" fmla="*/ 93721668 w 2615"/>
                    <a:gd name="T9" fmla="*/ 128962060 h 1711"/>
                    <a:gd name="T10" fmla="*/ 83968698 w 2615"/>
                    <a:gd name="T11" fmla="*/ 160352675 h 1711"/>
                    <a:gd name="T12" fmla="*/ 27117188 w 2615"/>
                    <a:gd name="T13" fmla="*/ 142826168 h 1711"/>
                    <a:gd name="T14" fmla="*/ 28544357 w 2615"/>
                    <a:gd name="T15" fmla="*/ 184680108 h 1711"/>
                    <a:gd name="T16" fmla="*/ 69696524 w 2615"/>
                    <a:gd name="T17" fmla="*/ 196712713 h 1711"/>
                    <a:gd name="T18" fmla="*/ 95148837 w 2615"/>
                    <a:gd name="T19" fmla="*/ 249030010 h 1711"/>
                    <a:gd name="T20" fmla="*/ 115605572 w 2615"/>
                    <a:gd name="T21" fmla="*/ 254000489 h 1711"/>
                    <a:gd name="T22" fmla="*/ 128450608 w 2615"/>
                    <a:gd name="T23" fmla="*/ 269695588 h 1711"/>
                    <a:gd name="T24" fmla="*/ 180544704 w 2615"/>
                    <a:gd name="T25" fmla="*/ 268125765 h 1711"/>
                    <a:gd name="T26" fmla="*/ 191724354 w 2615"/>
                    <a:gd name="T27" fmla="*/ 329075524 h 1711"/>
                    <a:gd name="T28" fmla="*/ 229546276 w 2615"/>
                    <a:gd name="T29" fmla="*/ 339538881 h 1711"/>
                    <a:gd name="T30" fmla="*/ 251906065 w 2615"/>
                    <a:gd name="T31" fmla="*/ 329075524 h 1711"/>
                    <a:gd name="T32" fmla="*/ 277120740 w 2615"/>
                    <a:gd name="T33" fmla="*/ 367528745 h 1711"/>
                    <a:gd name="T34" fmla="*/ 281878132 w 2615"/>
                    <a:gd name="T35" fmla="*/ 398657616 h 1711"/>
                    <a:gd name="T36" fmla="*/ 307092258 w 2615"/>
                    <a:gd name="T37" fmla="*/ 428216728 h 1711"/>
                    <a:gd name="T38" fmla="*/ 357759185 w 2615"/>
                    <a:gd name="T39" fmla="*/ 410690733 h 1711"/>
                    <a:gd name="T40" fmla="*/ 373696227 w 2615"/>
                    <a:gd name="T41" fmla="*/ 410690733 h 1711"/>
                    <a:gd name="T42" fmla="*/ 402241064 w 2615"/>
                    <a:gd name="T43" fmla="*/ 430047687 h 1711"/>
                    <a:gd name="T44" fmla="*/ 440300196 w 2615"/>
                    <a:gd name="T45" fmla="*/ 424816009 h 1711"/>
                    <a:gd name="T46" fmla="*/ 492394292 w 2615"/>
                    <a:gd name="T47" fmla="*/ 435279878 h 1711"/>
                    <a:gd name="T48" fmla="*/ 493821461 w 2615"/>
                    <a:gd name="T49" fmla="*/ 430047687 h 1711"/>
                    <a:gd name="T50" fmla="*/ 476456762 w 2615"/>
                    <a:gd name="T51" fmla="*/ 422985049 h 1711"/>
                    <a:gd name="T52" fmla="*/ 468845033 w 2615"/>
                    <a:gd name="T53" fmla="*/ 414352652 h 1711"/>
                    <a:gd name="T54" fmla="*/ 452907503 w 2615"/>
                    <a:gd name="T55" fmla="*/ 391594978 h 1711"/>
                    <a:gd name="T56" fmla="*/ 470272202 w 2615"/>
                    <a:gd name="T57" fmla="*/ 268125765 h 1711"/>
                    <a:gd name="T58" fmla="*/ 503336244 w 2615"/>
                    <a:gd name="T59" fmla="*/ 261324839 h 1711"/>
                    <a:gd name="T60" fmla="*/ 500244208 w 2615"/>
                    <a:gd name="T61" fmla="*/ 268125765 h 1711"/>
                    <a:gd name="T62" fmla="*/ 514516504 w 2615"/>
                    <a:gd name="T63" fmla="*/ 273358019 h 1711"/>
                    <a:gd name="T64" fmla="*/ 534973239 w 2615"/>
                    <a:gd name="T65" fmla="*/ 287222096 h 1711"/>
                    <a:gd name="T66" fmla="*/ 541633685 w 2615"/>
                    <a:gd name="T67" fmla="*/ 268125765 h 1711"/>
                    <a:gd name="T68" fmla="*/ 568275468 w 2615"/>
                    <a:gd name="T69" fmla="*/ 283821376 h 1711"/>
                    <a:gd name="T70" fmla="*/ 562090908 w 2615"/>
                    <a:gd name="T71" fmla="*/ 266294805 h 1711"/>
                    <a:gd name="T72" fmla="*/ 587305034 w 2615"/>
                    <a:gd name="T73" fmla="*/ 250599770 h 1711"/>
                    <a:gd name="T74" fmla="*/ 579455606 w 2615"/>
                    <a:gd name="T75" fmla="*/ 229934256 h 1711"/>
                    <a:gd name="T76" fmla="*/ 595154950 w 2615"/>
                    <a:gd name="T77" fmla="*/ 231504015 h 1711"/>
                    <a:gd name="T78" fmla="*/ 588970389 w 2615"/>
                    <a:gd name="T79" fmla="*/ 212408261 h 1711"/>
                    <a:gd name="T80" fmla="*/ 596819817 w 2615"/>
                    <a:gd name="T81" fmla="*/ 203775863 h 1711"/>
                    <a:gd name="T82" fmla="*/ 609427124 w 2615"/>
                    <a:gd name="T83" fmla="*/ 191481034 h 1711"/>
                    <a:gd name="T84" fmla="*/ 601577696 w 2615"/>
                    <a:gd name="T85" fmla="*/ 181279389 h 1711"/>
                    <a:gd name="T86" fmla="*/ 582547642 w 2615"/>
                    <a:gd name="T87" fmla="*/ 173955039 h 1711"/>
                    <a:gd name="T88" fmla="*/ 565182944 w 2615"/>
                    <a:gd name="T89" fmla="*/ 172385280 h 1711"/>
                    <a:gd name="T90" fmla="*/ 550910769 w 2615"/>
                    <a:gd name="T91" fmla="*/ 167153601 h 1711"/>
                    <a:gd name="T92" fmla="*/ 530454034 w 2615"/>
                    <a:gd name="T93" fmla="*/ 154859285 h 1711"/>
                    <a:gd name="T94" fmla="*/ 519273896 w 2615"/>
                    <a:gd name="T95" fmla="*/ 163752882 h 1711"/>
                    <a:gd name="T96" fmla="*/ 508093635 w 2615"/>
                    <a:gd name="T97" fmla="*/ 151458566 h 1711"/>
                    <a:gd name="T98" fmla="*/ 501909075 w 2615"/>
                    <a:gd name="T99" fmla="*/ 149888806 h 1711"/>
                    <a:gd name="T100" fmla="*/ 490729425 w 2615"/>
                    <a:gd name="T101" fmla="*/ 128962060 h 1711"/>
                    <a:gd name="T102" fmla="*/ 484544377 w 2615"/>
                    <a:gd name="T103" fmla="*/ 118498703 h 1711"/>
                    <a:gd name="T104" fmla="*/ 490729425 w 2615"/>
                    <a:gd name="T105" fmla="*/ 93909558 h 1711"/>
                    <a:gd name="T106" fmla="*/ 492394292 w 2615"/>
                    <a:gd name="T107" fmla="*/ 71413084 h 1711"/>
                    <a:gd name="T108" fmla="*/ 489302256 w 2615"/>
                    <a:gd name="T109" fmla="*/ 54148273 h 1711"/>
                    <a:gd name="T110" fmla="*/ 441727365 w 2615"/>
                    <a:gd name="T111" fmla="*/ 60949711 h 1711"/>
                    <a:gd name="T112" fmla="*/ 410090492 w 2615"/>
                    <a:gd name="T113" fmla="*/ 43684916 h 1711"/>
                    <a:gd name="T114" fmla="*/ 362516577 w 2615"/>
                    <a:gd name="T115" fmla="*/ 12294320 h 1711"/>
                    <a:gd name="T116" fmla="*/ 595154950 w 2615"/>
                    <a:gd name="T117" fmla="*/ 217639939 h 1711"/>
                    <a:gd name="T118" fmla="*/ 476456762 w 2615"/>
                    <a:gd name="T119" fmla="*/ 422985049 h 1711"/>
                    <a:gd name="T120" fmla="*/ 614422702 w 2615"/>
                    <a:gd name="T121" fmla="*/ 184680108 h 1711"/>
                    <a:gd name="T122" fmla="*/ 603242564 w 2615"/>
                    <a:gd name="T123" fmla="*/ 221040658 h 17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615"/>
                    <a:gd name="T187" fmla="*/ 0 h 1711"/>
                    <a:gd name="T188" fmla="*/ 2615 w 2615"/>
                    <a:gd name="T189" fmla="*/ 1711 h 17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615" h="1711">
                      <a:moveTo>
                        <a:pt x="1344" y="0"/>
                      </a:moveTo>
                      <a:lnTo>
                        <a:pt x="1284" y="47"/>
                      </a:lnTo>
                      <a:lnTo>
                        <a:pt x="1265" y="100"/>
                      </a:lnTo>
                      <a:lnTo>
                        <a:pt x="1239" y="113"/>
                      </a:lnTo>
                      <a:lnTo>
                        <a:pt x="1185" y="100"/>
                      </a:lnTo>
                      <a:lnTo>
                        <a:pt x="1125" y="87"/>
                      </a:lnTo>
                      <a:lnTo>
                        <a:pt x="1085" y="60"/>
                      </a:lnTo>
                      <a:lnTo>
                        <a:pt x="1066" y="81"/>
                      </a:lnTo>
                      <a:lnTo>
                        <a:pt x="1059" y="120"/>
                      </a:lnTo>
                      <a:lnTo>
                        <a:pt x="985" y="100"/>
                      </a:lnTo>
                      <a:lnTo>
                        <a:pt x="965" y="127"/>
                      </a:lnTo>
                      <a:lnTo>
                        <a:pt x="959" y="167"/>
                      </a:lnTo>
                      <a:lnTo>
                        <a:pt x="939" y="194"/>
                      </a:lnTo>
                      <a:lnTo>
                        <a:pt x="912" y="187"/>
                      </a:lnTo>
                      <a:lnTo>
                        <a:pt x="879" y="227"/>
                      </a:lnTo>
                      <a:lnTo>
                        <a:pt x="873" y="220"/>
                      </a:lnTo>
                      <a:lnTo>
                        <a:pt x="846" y="280"/>
                      </a:lnTo>
                      <a:lnTo>
                        <a:pt x="832" y="280"/>
                      </a:lnTo>
                      <a:lnTo>
                        <a:pt x="799" y="286"/>
                      </a:lnTo>
                      <a:lnTo>
                        <a:pt x="779" y="307"/>
                      </a:lnTo>
                      <a:lnTo>
                        <a:pt x="759" y="314"/>
                      </a:lnTo>
                      <a:lnTo>
                        <a:pt x="739" y="293"/>
                      </a:lnTo>
                      <a:lnTo>
                        <a:pt x="713" y="260"/>
                      </a:lnTo>
                      <a:lnTo>
                        <a:pt x="653" y="254"/>
                      </a:lnTo>
                      <a:lnTo>
                        <a:pt x="599" y="260"/>
                      </a:lnTo>
                      <a:lnTo>
                        <a:pt x="546" y="300"/>
                      </a:lnTo>
                      <a:lnTo>
                        <a:pt x="493" y="333"/>
                      </a:lnTo>
                      <a:lnTo>
                        <a:pt x="460" y="333"/>
                      </a:lnTo>
                      <a:lnTo>
                        <a:pt x="426" y="353"/>
                      </a:lnTo>
                      <a:lnTo>
                        <a:pt x="426" y="419"/>
                      </a:lnTo>
                      <a:lnTo>
                        <a:pt x="407" y="426"/>
                      </a:lnTo>
                      <a:lnTo>
                        <a:pt x="366" y="413"/>
                      </a:lnTo>
                      <a:lnTo>
                        <a:pt x="387" y="446"/>
                      </a:lnTo>
                      <a:lnTo>
                        <a:pt x="394" y="479"/>
                      </a:lnTo>
                      <a:lnTo>
                        <a:pt x="394" y="493"/>
                      </a:lnTo>
                      <a:lnTo>
                        <a:pt x="407" y="526"/>
                      </a:lnTo>
                      <a:lnTo>
                        <a:pt x="433" y="539"/>
                      </a:lnTo>
                      <a:lnTo>
                        <a:pt x="440" y="586"/>
                      </a:lnTo>
                      <a:lnTo>
                        <a:pt x="440" y="620"/>
                      </a:lnTo>
                      <a:lnTo>
                        <a:pt x="407" y="626"/>
                      </a:lnTo>
                      <a:lnTo>
                        <a:pt x="380" y="620"/>
                      </a:lnTo>
                      <a:lnTo>
                        <a:pt x="353" y="613"/>
                      </a:lnTo>
                      <a:lnTo>
                        <a:pt x="320" y="613"/>
                      </a:lnTo>
                      <a:lnTo>
                        <a:pt x="300" y="599"/>
                      </a:lnTo>
                      <a:lnTo>
                        <a:pt x="227" y="599"/>
                      </a:lnTo>
                      <a:lnTo>
                        <a:pt x="201" y="586"/>
                      </a:lnTo>
                      <a:lnTo>
                        <a:pt x="154" y="566"/>
                      </a:lnTo>
                      <a:lnTo>
                        <a:pt x="154" y="553"/>
                      </a:lnTo>
                      <a:lnTo>
                        <a:pt x="114" y="546"/>
                      </a:lnTo>
                      <a:lnTo>
                        <a:pt x="47" y="566"/>
                      </a:lnTo>
                      <a:lnTo>
                        <a:pt x="41" y="592"/>
                      </a:lnTo>
                      <a:lnTo>
                        <a:pt x="28" y="620"/>
                      </a:lnTo>
                      <a:lnTo>
                        <a:pt x="0" y="659"/>
                      </a:lnTo>
                      <a:lnTo>
                        <a:pt x="47" y="706"/>
                      </a:lnTo>
                      <a:lnTo>
                        <a:pt x="74" y="725"/>
                      </a:lnTo>
                      <a:lnTo>
                        <a:pt x="120" y="706"/>
                      </a:lnTo>
                      <a:lnTo>
                        <a:pt x="127" y="693"/>
                      </a:lnTo>
                      <a:lnTo>
                        <a:pt x="167" y="686"/>
                      </a:lnTo>
                      <a:lnTo>
                        <a:pt x="240" y="732"/>
                      </a:lnTo>
                      <a:lnTo>
                        <a:pt x="234" y="746"/>
                      </a:lnTo>
                      <a:lnTo>
                        <a:pt x="247" y="759"/>
                      </a:lnTo>
                      <a:lnTo>
                        <a:pt x="260" y="766"/>
                      </a:lnTo>
                      <a:lnTo>
                        <a:pt x="293" y="752"/>
                      </a:lnTo>
                      <a:lnTo>
                        <a:pt x="293" y="792"/>
                      </a:lnTo>
                      <a:lnTo>
                        <a:pt x="287" y="825"/>
                      </a:lnTo>
                      <a:lnTo>
                        <a:pt x="340" y="819"/>
                      </a:lnTo>
                      <a:lnTo>
                        <a:pt x="380" y="825"/>
                      </a:lnTo>
                      <a:lnTo>
                        <a:pt x="400" y="866"/>
                      </a:lnTo>
                      <a:lnTo>
                        <a:pt x="413" y="932"/>
                      </a:lnTo>
                      <a:lnTo>
                        <a:pt x="400" y="952"/>
                      </a:lnTo>
                      <a:lnTo>
                        <a:pt x="400" y="965"/>
                      </a:lnTo>
                      <a:lnTo>
                        <a:pt x="426" y="971"/>
                      </a:lnTo>
                      <a:lnTo>
                        <a:pt x="426" y="992"/>
                      </a:lnTo>
                      <a:lnTo>
                        <a:pt x="433" y="999"/>
                      </a:lnTo>
                      <a:lnTo>
                        <a:pt x="440" y="979"/>
                      </a:lnTo>
                      <a:lnTo>
                        <a:pt x="440" y="971"/>
                      </a:lnTo>
                      <a:lnTo>
                        <a:pt x="486" y="971"/>
                      </a:lnTo>
                      <a:lnTo>
                        <a:pt x="447" y="939"/>
                      </a:lnTo>
                      <a:lnTo>
                        <a:pt x="467" y="932"/>
                      </a:lnTo>
                      <a:lnTo>
                        <a:pt x="533" y="939"/>
                      </a:lnTo>
                      <a:lnTo>
                        <a:pt x="546" y="965"/>
                      </a:lnTo>
                      <a:lnTo>
                        <a:pt x="533" y="992"/>
                      </a:lnTo>
                      <a:lnTo>
                        <a:pt x="526" y="1018"/>
                      </a:lnTo>
                      <a:lnTo>
                        <a:pt x="540" y="1031"/>
                      </a:lnTo>
                      <a:lnTo>
                        <a:pt x="580" y="1025"/>
                      </a:lnTo>
                      <a:lnTo>
                        <a:pt x="593" y="1052"/>
                      </a:lnTo>
                      <a:lnTo>
                        <a:pt x="613" y="1025"/>
                      </a:lnTo>
                      <a:lnTo>
                        <a:pt x="619" y="986"/>
                      </a:lnTo>
                      <a:lnTo>
                        <a:pt x="626" y="971"/>
                      </a:lnTo>
                      <a:lnTo>
                        <a:pt x="686" y="992"/>
                      </a:lnTo>
                      <a:lnTo>
                        <a:pt x="759" y="1025"/>
                      </a:lnTo>
                      <a:lnTo>
                        <a:pt x="753" y="1085"/>
                      </a:lnTo>
                      <a:lnTo>
                        <a:pt x="786" y="1131"/>
                      </a:lnTo>
                      <a:lnTo>
                        <a:pt x="773" y="1158"/>
                      </a:lnTo>
                      <a:lnTo>
                        <a:pt x="786" y="1198"/>
                      </a:lnTo>
                      <a:lnTo>
                        <a:pt x="799" y="1238"/>
                      </a:lnTo>
                      <a:lnTo>
                        <a:pt x="799" y="1245"/>
                      </a:lnTo>
                      <a:lnTo>
                        <a:pt x="806" y="1258"/>
                      </a:lnTo>
                      <a:lnTo>
                        <a:pt x="879" y="1245"/>
                      </a:lnTo>
                      <a:lnTo>
                        <a:pt x="899" y="1258"/>
                      </a:lnTo>
                      <a:lnTo>
                        <a:pt x="952" y="1258"/>
                      </a:lnTo>
                      <a:lnTo>
                        <a:pt x="972" y="1245"/>
                      </a:lnTo>
                      <a:lnTo>
                        <a:pt x="965" y="1251"/>
                      </a:lnTo>
                      <a:lnTo>
                        <a:pt x="965" y="1258"/>
                      </a:lnTo>
                      <a:lnTo>
                        <a:pt x="965" y="1298"/>
                      </a:lnTo>
                      <a:lnTo>
                        <a:pt x="946" y="1331"/>
                      </a:lnTo>
                      <a:lnTo>
                        <a:pt x="972" y="1351"/>
                      </a:lnTo>
                      <a:lnTo>
                        <a:pt x="1012" y="1345"/>
                      </a:lnTo>
                      <a:lnTo>
                        <a:pt x="1019" y="1337"/>
                      </a:lnTo>
                      <a:lnTo>
                        <a:pt x="1038" y="1318"/>
                      </a:lnTo>
                      <a:lnTo>
                        <a:pt x="1052" y="1271"/>
                      </a:lnTo>
                      <a:lnTo>
                        <a:pt x="1059" y="1258"/>
                      </a:lnTo>
                      <a:lnTo>
                        <a:pt x="1092" y="1278"/>
                      </a:lnTo>
                      <a:lnTo>
                        <a:pt x="1112" y="1285"/>
                      </a:lnTo>
                      <a:lnTo>
                        <a:pt x="1105" y="1331"/>
                      </a:lnTo>
                      <a:lnTo>
                        <a:pt x="1119" y="1331"/>
                      </a:lnTo>
                      <a:lnTo>
                        <a:pt x="1152" y="1351"/>
                      </a:lnTo>
                      <a:lnTo>
                        <a:pt x="1165" y="1365"/>
                      </a:lnTo>
                      <a:lnTo>
                        <a:pt x="1165" y="1405"/>
                      </a:lnTo>
                      <a:lnTo>
                        <a:pt x="1172" y="1418"/>
                      </a:lnTo>
                      <a:lnTo>
                        <a:pt x="1179" y="1424"/>
                      </a:lnTo>
                      <a:lnTo>
                        <a:pt x="1172" y="1431"/>
                      </a:lnTo>
                      <a:lnTo>
                        <a:pt x="1145" y="1464"/>
                      </a:lnTo>
                      <a:lnTo>
                        <a:pt x="1165" y="1484"/>
                      </a:lnTo>
                      <a:lnTo>
                        <a:pt x="1165" y="1504"/>
                      </a:lnTo>
                      <a:lnTo>
                        <a:pt x="1185" y="1524"/>
                      </a:lnTo>
                      <a:lnTo>
                        <a:pt x="1185" y="1570"/>
                      </a:lnTo>
                      <a:lnTo>
                        <a:pt x="1185" y="1598"/>
                      </a:lnTo>
                      <a:lnTo>
                        <a:pt x="1198" y="1657"/>
                      </a:lnTo>
                      <a:lnTo>
                        <a:pt x="1218" y="1657"/>
                      </a:lnTo>
                      <a:lnTo>
                        <a:pt x="1252" y="1637"/>
                      </a:lnTo>
                      <a:lnTo>
                        <a:pt x="1278" y="1630"/>
                      </a:lnTo>
                      <a:lnTo>
                        <a:pt x="1291" y="1637"/>
                      </a:lnTo>
                      <a:lnTo>
                        <a:pt x="1338" y="1644"/>
                      </a:lnTo>
                      <a:lnTo>
                        <a:pt x="1365" y="1651"/>
                      </a:lnTo>
                      <a:lnTo>
                        <a:pt x="1385" y="1651"/>
                      </a:lnTo>
                      <a:lnTo>
                        <a:pt x="1438" y="1637"/>
                      </a:lnTo>
                      <a:lnTo>
                        <a:pt x="1464" y="1617"/>
                      </a:lnTo>
                      <a:lnTo>
                        <a:pt x="1504" y="1598"/>
                      </a:lnTo>
                      <a:lnTo>
                        <a:pt x="1504" y="1570"/>
                      </a:lnTo>
                      <a:lnTo>
                        <a:pt x="1504" y="1551"/>
                      </a:lnTo>
                      <a:lnTo>
                        <a:pt x="1511" y="1551"/>
                      </a:lnTo>
                      <a:lnTo>
                        <a:pt x="1518" y="1531"/>
                      </a:lnTo>
                      <a:lnTo>
                        <a:pt x="1538" y="1531"/>
                      </a:lnTo>
                      <a:lnTo>
                        <a:pt x="1551" y="1551"/>
                      </a:lnTo>
                      <a:lnTo>
                        <a:pt x="1564" y="1551"/>
                      </a:lnTo>
                      <a:lnTo>
                        <a:pt x="1571" y="1570"/>
                      </a:lnTo>
                      <a:lnTo>
                        <a:pt x="1577" y="1577"/>
                      </a:lnTo>
                      <a:lnTo>
                        <a:pt x="1598" y="1584"/>
                      </a:lnTo>
                      <a:lnTo>
                        <a:pt x="1637" y="1611"/>
                      </a:lnTo>
                      <a:lnTo>
                        <a:pt x="1644" y="1611"/>
                      </a:lnTo>
                      <a:lnTo>
                        <a:pt x="1664" y="1657"/>
                      </a:lnTo>
                      <a:lnTo>
                        <a:pt x="1684" y="1657"/>
                      </a:lnTo>
                      <a:lnTo>
                        <a:pt x="1691" y="1644"/>
                      </a:lnTo>
                      <a:lnTo>
                        <a:pt x="1724" y="1630"/>
                      </a:lnTo>
                      <a:lnTo>
                        <a:pt x="1764" y="1624"/>
                      </a:lnTo>
                      <a:lnTo>
                        <a:pt x="1770" y="1624"/>
                      </a:lnTo>
                      <a:lnTo>
                        <a:pt x="1804" y="1611"/>
                      </a:lnTo>
                      <a:lnTo>
                        <a:pt x="1817" y="1598"/>
                      </a:lnTo>
                      <a:lnTo>
                        <a:pt x="1830" y="1584"/>
                      </a:lnTo>
                      <a:lnTo>
                        <a:pt x="1851" y="1624"/>
                      </a:lnTo>
                      <a:lnTo>
                        <a:pt x="1877" y="1630"/>
                      </a:lnTo>
                      <a:lnTo>
                        <a:pt x="1877" y="1657"/>
                      </a:lnTo>
                      <a:lnTo>
                        <a:pt x="1877" y="1690"/>
                      </a:lnTo>
                      <a:lnTo>
                        <a:pt x="1937" y="1671"/>
                      </a:lnTo>
                      <a:lnTo>
                        <a:pt x="1956" y="1711"/>
                      </a:lnTo>
                      <a:lnTo>
                        <a:pt x="2043" y="1671"/>
                      </a:lnTo>
                      <a:lnTo>
                        <a:pt x="2070" y="1664"/>
                      </a:lnTo>
                      <a:lnTo>
                        <a:pt x="2083" y="1671"/>
                      </a:lnTo>
                      <a:lnTo>
                        <a:pt x="2097" y="1664"/>
                      </a:lnTo>
                      <a:lnTo>
                        <a:pt x="2103" y="1657"/>
                      </a:lnTo>
                      <a:lnTo>
                        <a:pt x="2097" y="1651"/>
                      </a:lnTo>
                      <a:lnTo>
                        <a:pt x="2090" y="1651"/>
                      </a:lnTo>
                      <a:lnTo>
                        <a:pt x="2083" y="1637"/>
                      </a:lnTo>
                      <a:lnTo>
                        <a:pt x="2076" y="1644"/>
                      </a:lnTo>
                      <a:lnTo>
                        <a:pt x="2063" y="1644"/>
                      </a:lnTo>
                      <a:lnTo>
                        <a:pt x="2050" y="1637"/>
                      </a:lnTo>
                      <a:lnTo>
                        <a:pt x="2023" y="1617"/>
                      </a:lnTo>
                      <a:lnTo>
                        <a:pt x="2016" y="1611"/>
                      </a:lnTo>
                      <a:lnTo>
                        <a:pt x="2016" y="1617"/>
                      </a:lnTo>
                      <a:lnTo>
                        <a:pt x="2010" y="1617"/>
                      </a:lnTo>
                      <a:lnTo>
                        <a:pt x="2003" y="1617"/>
                      </a:lnTo>
                      <a:lnTo>
                        <a:pt x="2010" y="1624"/>
                      </a:lnTo>
                      <a:lnTo>
                        <a:pt x="2003" y="1630"/>
                      </a:lnTo>
                      <a:lnTo>
                        <a:pt x="1997" y="1630"/>
                      </a:lnTo>
                      <a:lnTo>
                        <a:pt x="1984" y="1630"/>
                      </a:lnTo>
                      <a:lnTo>
                        <a:pt x="1971" y="1630"/>
                      </a:lnTo>
                      <a:lnTo>
                        <a:pt x="1977" y="1604"/>
                      </a:lnTo>
                      <a:lnTo>
                        <a:pt x="1971" y="1584"/>
                      </a:lnTo>
                      <a:lnTo>
                        <a:pt x="1964" y="1584"/>
                      </a:lnTo>
                      <a:lnTo>
                        <a:pt x="1956" y="1584"/>
                      </a:lnTo>
                      <a:lnTo>
                        <a:pt x="1930" y="1584"/>
                      </a:lnTo>
                      <a:lnTo>
                        <a:pt x="1924" y="1557"/>
                      </a:lnTo>
                      <a:lnTo>
                        <a:pt x="1924" y="1544"/>
                      </a:lnTo>
                      <a:lnTo>
                        <a:pt x="1917" y="1538"/>
                      </a:lnTo>
                      <a:lnTo>
                        <a:pt x="1904" y="1497"/>
                      </a:lnTo>
                      <a:lnTo>
                        <a:pt x="1890" y="1371"/>
                      </a:lnTo>
                      <a:lnTo>
                        <a:pt x="1883" y="1245"/>
                      </a:lnTo>
                      <a:lnTo>
                        <a:pt x="1890" y="1204"/>
                      </a:lnTo>
                      <a:lnTo>
                        <a:pt x="1911" y="1151"/>
                      </a:lnTo>
                      <a:lnTo>
                        <a:pt x="1930" y="1098"/>
                      </a:lnTo>
                      <a:lnTo>
                        <a:pt x="1964" y="1052"/>
                      </a:lnTo>
                      <a:lnTo>
                        <a:pt x="1977" y="1025"/>
                      </a:lnTo>
                      <a:lnTo>
                        <a:pt x="2016" y="992"/>
                      </a:lnTo>
                      <a:lnTo>
                        <a:pt x="2037" y="979"/>
                      </a:lnTo>
                      <a:lnTo>
                        <a:pt x="2070" y="971"/>
                      </a:lnTo>
                      <a:lnTo>
                        <a:pt x="2083" y="971"/>
                      </a:lnTo>
                      <a:lnTo>
                        <a:pt x="2097" y="986"/>
                      </a:lnTo>
                      <a:lnTo>
                        <a:pt x="2110" y="992"/>
                      </a:lnTo>
                      <a:lnTo>
                        <a:pt x="2116" y="999"/>
                      </a:lnTo>
                      <a:lnTo>
                        <a:pt x="2116" y="1005"/>
                      </a:lnTo>
                      <a:lnTo>
                        <a:pt x="2110" y="1005"/>
                      </a:lnTo>
                      <a:lnTo>
                        <a:pt x="2110" y="1012"/>
                      </a:lnTo>
                      <a:lnTo>
                        <a:pt x="2116" y="1012"/>
                      </a:lnTo>
                      <a:lnTo>
                        <a:pt x="2116" y="1025"/>
                      </a:lnTo>
                      <a:lnTo>
                        <a:pt x="2110" y="1025"/>
                      </a:lnTo>
                      <a:lnTo>
                        <a:pt x="2103" y="1025"/>
                      </a:lnTo>
                      <a:lnTo>
                        <a:pt x="2103" y="1031"/>
                      </a:lnTo>
                      <a:lnTo>
                        <a:pt x="2116" y="1031"/>
                      </a:lnTo>
                      <a:lnTo>
                        <a:pt x="2116" y="1039"/>
                      </a:lnTo>
                      <a:lnTo>
                        <a:pt x="2123" y="1045"/>
                      </a:lnTo>
                      <a:lnTo>
                        <a:pt x="2123" y="1052"/>
                      </a:lnTo>
                      <a:lnTo>
                        <a:pt x="2150" y="1052"/>
                      </a:lnTo>
                      <a:lnTo>
                        <a:pt x="2163" y="1045"/>
                      </a:lnTo>
                      <a:lnTo>
                        <a:pt x="2170" y="1065"/>
                      </a:lnTo>
                      <a:lnTo>
                        <a:pt x="2189" y="1072"/>
                      </a:lnTo>
                      <a:lnTo>
                        <a:pt x="2210" y="1078"/>
                      </a:lnTo>
                      <a:lnTo>
                        <a:pt x="2203" y="1085"/>
                      </a:lnTo>
                      <a:lnTo>
                        <a:pt x="2230" y="1098"/>
                      </a:lnTo>
                      <a:lnTo>
                        <a:pt x="2243" y="1112"/>
                      </a:lnTo>
                      <a:lnTo>
                        <a:pt x="2249" y="1098"/>
                      </a:lnTo>
                      <a:lnTo>
                        <a:pt x="2262" y="1085"/>
                      </a:lnTo>
                      <a:lnTo>
                        <a:pt x="2262" y="1078"/>
                      </a:lnTo>
                      <a:lnTo>
                        <a:pt x="2277" y="1078"/>
                      </a:lnTo>
                      <a:lnTo>
                        <a:pt x="2270" y="1065"/>
                      </a:lnTo>
                      <a:lnTo>
                        <a:pt x="2277" y="1059"/>
                      </a:lnTo>
                      <a:lnTo>
                        <a:pt x="2270" y="1039"/>
                      </a:lnTo>
                      <a:lnTo>
                        <a:pt x="2277" y="1025"/>
                      </a:lnTo>
                      <a:lnTo>
                        <a:pt x="2303" y="1045"/>
                      </a:lnTo>
                      <a:lnTo>
                        <a:pt x="2309" y="1031"/>
                      </a:lnTo>
                      <a:lnTo>
                        <a:pt x="2322" y="1039"/>
                      </a:lnTo>
                      <a:lnTo>
                        <a:pt x="2336" y="1065"/>
                      </a:lnTo>
                      <a:lnTo>
                        <a:pt x="2363" y="1085"/>
                      </a:lnTo>
                      <a:lnTo>
                        <a:pt x="2382" y="1091"/>
                      </a:lnTo>
                      <a:lnTo>
                        <a:pt x="2389" y="1085"/>
                      </a:lnTo>
                      <a:lnTo>
                        <a:pt x="2396" y="1065"/>
                      </a:lnTo>
                      <a:lnTo>
                        <a:pt x="2389" y="1059"/>
                      </a:lnTo>
                      <a:lnTo>
                        <a:pt x="2376" y="1059"/>
                      </a:lnTo>
                      <a:lnTo>
                        <a:pt x="2363" y="1059"/>
                      </a:lnTo>
                      <a:lnTo>
                        <a:pt x="2356" y="1052"/>
                      </a:lnTo>
                      <a:lnTo>
                        <a:pt x="2363" y="1045"/>
                      </a:lnTo>
                      <a:lnTo>
                        <a:pt x="2363" y="1018"/>
                      </a:lnTo>
                      <a:lnTo>
                        <a:pt x="2369" y="1025"/>
                      </a:lnTo>
                      <a:lnTo>
                        <a:pt x="2389" y="1025"/>
                      </a:lnTo>
                      <a:lnTo>
                        <a:pt x="2409" y="1018"/>
                      </a:lnTo>
                      <a:lnTo>
                        <a:pt x="2436" y="1018"/>
                      </a:lnTo>
                      <a:lnTo>
                        <a:pt x="2449" y="1012"/>
                      </a:lnTo>
                      <a:lnTo>
                        <a:pt x="2449" y="999"/>
                      </a:lnTo>
                      <a:lnTo>
                        <a:pt x="2469" y="958"/>
                      </a:lnTo>
                      <a:lnTo>
                        <a:pt x="2463" y="939"/>
                      </a:lnTo>
                      <a:lnTo>
                        <a:pt x="2456" y="932"/>
                      </a:lnTo>
                      <a:lnTo>
                        <a:pt x="2449" y="926"/>
                      </a:lnTo>
                      <a:lnTo>
                        <a:pt x="2436" y="898"/>
                      </a:lnTo>
                      <a:lnTo>
                        <a:pt x="2442" y="892"/>
                      </a:lnTo>
                      <a:lnTo>
                        <a:pt x="2442" y="885"/>
                      </a:lnTo>
                      <a:lnTo>
                        <a:pt x="2436" y="879"/>
                      </a:lnTo>
                      <a:lnTo>
                        <a:pt x="2436" y="872"/>
                      </a:lnTo>
                      <a:lnTo>
                        <a:pt x="2449" y="866"/>
                      </a:lnTo>
                      <a:lnTo>
                        <a:pt x="2463" y="872"/>
                      </a:lnTo>
                      <a:lnTo>
                        <a:pt x="2482" y="885"/>
                      </a:lnTo>
                      <a:lnTo>
                        <a:pt x="2489" y="892"/>
                      </a:lnTo>
                      <a:lnTo>
                        <a:pt x="2489" y="885"/>
                      </a:lnTo>
                      <a:lnTo>
                        <a:pt x="2502" y="885"/>
                      </a:lnTo>
                      <a:lnTo>
                        <a:pt x="2502" y="872"/>
                      </a:lnTo>
                      <a:lnTo>
                        <a:pt x="2495" y="852"/>
                      </a:lnTo>
                      <a:lnTo>
                        <a:pt x="2482" y="852"/>
                      </a:lnTo>
                      <a:lnTo>
                        <a:pt x="2469" y="839"/>
                      </a:lnTo>
                      <a:lnTo>
                        <a:pt x="2476" y="832"/>
                      </a:lnTo>
                      <a:lnTo>
                        <a:pt x="2482" y="819"/>
                      </a:lnTo>
                      <a:lnTo>
                        <a:pt x="2476" y="812"/>
                      </a:lnTo>
                      <a:lnTo>
                        <a:pt x="2482" y="799"/>
                      </a:lnTo>
                      <a:lnTo>
                        <a:pt x="2469" y="799"/>
                      </a:lnTo>
                      <a:lnTo>
                        <a:pt x="2476" y="785"/>
                      </a:lnTo>
                      <a:lnTo>
                        <a:pt x="2489" y="779"/>
                      </a:lnTo>
                      <a:lnTo>
                        <a:pt x="2495" y="785"/>
                      </a:lnTo>
                      <a:lnTo>
                        <a:pt x="2509" y="792"/>
                      </a:lnTo>
                      <a:lnTo>
                        <a:pt x="2509" y="779"/>
                      </a:lnTo>
                      <a:lnTo>
                        <a:pt x="2523" y="766"/>
                      </a:lnTo>
                      <a:lnTo>
                        <a:pt x="2536" y="759"/>
                      </a:lnTo>
                      <a:lnTo>
                        <a:pt x="2536" y="752"/>
                      </a:lnTo>
                      <a:lnTo>
                        <a:pt x="2555" y="746"/>
                      </a:lnTo>
                      <a:lnTo>
                        <a:pt x="2549" y="732"/>
                      </a:lnTo>
                      <a:lnTo>
                        <a:pt x="2569" y="746"/>
                      </a:lnTo>
                      <a:lnTo>
                        <a:pt x="2562" y="732"/>
                      </a:lnTo>
                      <a:lnTo>
                        <a:pt x="2583" y="725"/>
                      </a:lnTo>
                      <a:lnTo>
                        <a:pt x="2576" y="719"/>
                      </a:lnTo>
                      <a:lnTo>
                        <a:pt x="2549" y="699"/>
                      </a:lnTo>
                      <a:lnTo>
                        <a:pt x="2549" y="719"/>
                      </a:lnTo>
                      <a:lnTo>
                        <a:pt x="2536" y="706"/>
                      </a:lnTo>
                      <a:lnTo>
                        <a:pt x="2536" y="693"/>
                      </a:lnTo>
                      <a:lnTo>
                        <a:pt x="2529" y="693"/>
                      </a:lnTo>
                      <a:lnTo>
                        <a:pt x="2529" y="699"/>
                      </a:lnTo>
                      <a:lnTo>
                        <a:pt x="2489" y="680"/>
                      </a:lnTo>
                      <a:lnTo>
                        <a:pt x="2482" y="686"/>
                      </a:lnTo>
                      <a:lnTo>
                        <a:pt x="2476" y="680"/>
                      </a:lnTo>
                      <a:lnTo>
                        <a:pt x="2463" y="693"/>
                      </a:lnTo>
                      <a:lnTo>
                        <a:pt x="2463" y="665"/>
                      </a:lnTo>
                      <a:lnTo>
                        <a:pt x="2449" y="665"/>
                      </a:lnTo>
                      <a:lnTo>
                        <a:pt x="2442" y="659"/>
                      </a:lnTo>
                      <a:lnTo>
                        <a:pt x="2436" y="652"/>
                      </a:lnTo>
                      <a:lnTo>
                        <a:pt x="2389" y="633"/>
                      </a:lnTo>
                      <a:lnTo>
                        <a:pt x="2382" y="633"/>
                      </a:lnTo>
                      <a:lnTo>
                        <a:pt x="2382" y="646"/>
                      </a:lnTo>
                      <a:lnTo>
                        <a:pt x="2376" y="652"/>
                      </a:lnTo>
                      <a:lnTo>
                        <a:pt x="2376" y="659"/>
                      </a:lnTo>
                      <a:lnTo>
                        <a:pt x="2356" y="659"/>
                      </a:lnTo>
                      <a:lnTo>
                        <a:pt x="2350" y="659"/>
                      </a:lnTo>
                      <a:lnTo>
                        <a:pt x="2350" y="673"/>
                      </a:lnTo>
                      <a:lnTo>
                        <a:pt x="2343" y="673"/>
                      </a:lnTo>
                      <a:lnTo>
                        <a:pt x="2330" y="646"/>
                      </a:lnTo>
                      <a:lnTo>
                        <a:pt x="2316" y="652"/>
                      </a:lnTo>
                      <a:lnTo>
                        <a:pt x="2316" y="639"/>
                      </a:lnTo>
                      <a:lnTo>
                        <a:pt x="2303" y="620"/>
                      </a:lnTo>
                      <a:lnTo>
                        <a:pt x="2303" y="599"/>
                      </a:lnTo>
                      <a:lnTo>
                        <a:pt x="2290" y="592"/>
                      </a:lnTo>
                      <a:lnTo>
                        <a:pt x="2283" y="586"/>
                      </a:lnTo>
                      <a:lnTo>
                        <a:pt x="2270" y="579"/>
                      </a:lnTo>
                      <a:lnTo>
                        <a:pt x="2256" y="592"/>
                      </a:lnTo>
                      <a:lnTo>
                        <a:pt x="2230" y="592"/>
                      </a:lnTo>
                      <a:lnTo>
                        <a:pt x="2217" y="599"/>
                      </a:lnTo>
                      <a:lnTo>
                        <a:pt x="2210" y="613"/>
                      </a:lnTo>
                      <a:lnTo>
                        <a:pt x="2210" y="606"/>
                      </a:lnTo>
                      <a:lnTo>
                        <a:pt x="2196" y="606"/>
                      </a:lnTo>
                      <a:lnTo>
                        <a:pt x="2189" y="606"/>
                      </a:lnTo>
                      <a:lnTo>
                        <a:pt x="2176" y="626"/>
                      </a:lnTo>
                      <a:lnTo>
                        <a:pt x="2183" y="626"/>
                      </a:lnTo>
                      <a:lnTo>
                        <a:pt x="2189" y="626"/>
                      </a:lnTo>
                      <a:lnTo>
                        <a:pt x="2189" y="633"/>
                      </a:lnTo>
                      <a:lnTo>
                        <a:pt x="2183" y="646"/>
                      </a:lnTo>
                      <a:lnTo>
                        <a:pt x="2170" y="652"/>
                      </a:lnTo>
                      <a:lnTo>
                        <a:pt x="2130" y="620"/>
                      </a:lnTo>
                      <a:lnTo>
                        <a:pt x="2136" y="586"/>
                      </a:lnTo>
                      <a:lnTo>
                        <a:pt x="2136" y="579"/>
                      </a:lnTo>
                      <a:lnTo>
                        <a:pt x="2130" y="579"/>
                      </a:lnTo>
                      <a:lnTo>
                        <a:pt x="2130" y="586"/>
                      </a:lnTo>
                      <a:lnTo>
                        <a:pt x="2123" y="586"/>
                      </a:lnTo>
                      <a:lnTo>
                        <a:pt x="2116" y="579"/>
                      </a:lnTo>
                      <a:lnTo>
                        <a:pt x="2123" y="573"/>
                      </a:lnTo>
                      <a:lnTo>
                        <a:pt x="2116" y="573"/>
                      </a:lnTo>
                      <a:lnTo>
                        <a:pt x="2110" y="573"/>
                      </a:lnTo>
                      <a:lnTo>
                        <a:pt x="2103" y="566"/>
                      </a:lnTo>
                      <a:lnTo>
                        <a:pt x="2097" y="566"/>
                      </a:lnTo>
                      <a:lnTo>
                        <a:pt x="2083" y="553"/>
                      </a:lnTo>
                      <a:lnTo>
                        <a:pt x="2070" y="546"/>
                      </a:lnTo>
                      <a:lnTo>
                        <a:pt x="2063" y="533"/>
                      </a:lnTo>
                      <a:lnTo>
                        <a:pt x="2063" y="513"/>
                      </a:lnTo>
                      <a:lnTo>
                        <a:pt x="2063" y="493"/>
                      </a:lnTo>
                      <a:lnTo>
                        <a:pt x="2063" y="479"/>
                      </a:lnTo>
                      <a:lnTo>
                        <a:pt x="2057" y="479"/>
                      </a:lnTo>
                      <a:lnTo>
                        <a:pt x="2057" y="486"/>
                      </a:lnTo>
                      <a:lnTo>
                        <a:pt x="2050" y="493"/>
                      </a:lnTo>
                      <a:lnTo>
                        <a:pt x="2043" y="493"/>
                      </a:lnTo>
                      <a:lnTo>
                        <a:pt x="2043" y="473"/>
                      </a:lnTo>
                      <a:lnTo>
                        <a:pt x="2037" y="453"/>
                      </a:lnTo>
                      <a:lnTo>
                        <a:pt x="2057" y="433"/>
                      </a:lnTo>
                      <a:lnTo>
                        <a:pt x="2070" y="413"/>
                      </a:lnTo>
                      <a:lnTo>
                        <a:pt x="2063" y="413"/>
                      </a:lnTo>
                      <a:lnTo>
                        <a:pt x="2050" y="406"/>
                      </a:lnTo>
                      <a:lnTo>
                        <a:pt x="2023" y="400"/>
                      </a:lnTo>
                      <a:lnTo>
                        <a:pt x="2037" y="380"/>
                      </a:lnTo>
                      <a:lnTo>
                        <a:pt x="2063" y="359"/>
                      </a:lnTo>
                      <a:lnTo>
                        <a:pt x="2057" y="346"/>
                      </a:lnTo>
                      <a:lnTo>
                        <a:pt x="2037" y="346"/>
                      </a:lnTo>
                      <a:lnTo>
                        <a:pt x="2057" y="314"/>
                      </a:lnTo>
                      <a:lnTo>
                        <a:pt x="2063" y="300"/>
                      </a:lnTo>
                      <a:lnTo>
                        <a:pt x="2076" y="293"/>
                      </a:lnTo>
                      <a:lnTo>
                        <a:pt x="2076" y="273"/>
                      </a:lnTo>
                      <a:lnTo>
                        <a:pt x="2070" y="273"/>
                      </a:lnTo>
                      <a:lnTo>
                        <a:pt x="2076" y="254"/>
                      </a:lnTo>
                      <a:lnTo>
                        <a:pt x="2050" y="240"/>
                      </a:lnTo>
                      <a:lnTo>
                        <a:pt x="2057" y="227"/>
                      </a:lnTo>
                      <a:lnTo>
                        <a:pt x="2076" y="227"/>
                      </a:lnTo>
                      <a:lnTo>
                        <a:pt x="2097" y="213"/>
                      </a:lnTo>
                      <a:lnTo>
                        <a:pt x="2090" y="207"/>
                      </a:lnTo>
                      <a:lnTo>
                        <a:pt x="2057" y="207"/>
                      </a:lnTo>
                      <a:lnTo>
                        <a:pt x="2037" y="213"/>
                      </a:lnTo>
                      <a:lnTo>
                        <a:pt x="2010" y="213"/>
                      </a:lnTo>
                      <a:lnTo>
                        <a:pt x="1990" y="213"/>
                      </a:lnTo>
                      <a:lnTo>
                        <a:pt x="1930" y="207"/>
                      </a:lnTo>
                      <a:lnTo>
                        <a:pt x="1911" y="200"/>
                      </a:lnTo>
                      <a:lnTo>
                        <a:pt x="1877" y="207"/>
                      </a:lnTo>
                      <a:lnTo>
                        <a:pt x="1857" y="233"/>
                      </a:lnTo>
                      <a:lnTo>
                        <a:pt x="1857" y="247"/>
                      </a:lnTo>
                      <a:lnTo>
                        <a:pt x="1817" y="254"/>
                      </a:lnTo>
                      <a:lnTo>
                        <a:pt x="1804" y="254"/>
                      </a:lnTo>
                      <a:lnTo>
                        <a:pt x="1770" y="213"/>
                      </a:lnTo>
                      <a:lnTo>
                        <a:pt x="1757" y="207"/>
                      </a:lnTo>
                      <a:lnTo>
                        <a:pt x="1744" y="187"/>
                      </a:lnTo>
                      <a:lnTo>
                        <a:pt x="1724" y="167"/>
                      </a:lnTo>
                      <a:lnTo>
                        <a:pt x="1684" y="127"/>
                      </a:lnTo>
                      <a:lnTo>
                        <a:pt x="1671" y="87"/>
                      </a:lnTo>
                      <a:lnTo>
                        <a:pt x="1650" y="34"/>
                      </a:lnTo>
                      <a:lnTo>
                        <a:pt x="1624" y="34"/>
                      </a:lnTo>
                      <a:lnTo>
                        <a:pt x="1591" y="47"/>
                      </a:lnTo>
                      <a:lnTo>
                        <a:pt x="1564" y="67"/>
                      </a:lnTo>
                      <a:lnTo>
                        <a:pt x="1524" y="47"/>
                      </a:lnTo>
                      <a:lnTo>
                        <a:pt x="1485" y="27"/>
                      </a:lnTo>
                      <a:lnTo>
                        <a:pt x="1451" y="60"/>
                      </a:lnTo>
                      <a:lnTo>
                        <a:pt x="1411" y="74"/>
                      </a:lnTo>
                      <a:lnTo>
                        <a:pt x="1365" y="21"/>
                      </a:lnTo>
                      <a:lnTo>
                        <a:pt x="1344" y="0"/>
                      </a:lnTo>
                      <a:close/>
                      <a:moveTo>
                        <a:pt x="2495" y="852"/>
                      </a:moveTo>
                      <a:lnTo>
                        <a:pt x="2502" y="832"/>
                      </a:lnTo>
                      <a:lnTo>
                        <a:pt x="2495" y="832"/>
                      </a:lnTo>
                      <a:lnTo>
                        <a:pt x="2489" y="845"/>
                      </a:lnTo>
                      <a:lnTo>
                        <a:pt x="2495" y="852"/>
                      </a:lnTo>
                      <a:close/>
                      <a:moveTo>
                        <a:pt x="2003" y="1617"/>
                      </a:moveTo>
                      <a:lnTo>
                        <a:pt x="2003" y="1611"/>
                      </a:lnTo>
                      <a:lnTo>
                        <a:pt x="1997" y="1617"/>
                      </a:lnTo>
                      <a:lnTo>
                        <a:pt x="2003" y="1617"/>
                      </a:lnTo>
                      <a:close/>
                      <a:moveTo>
                        <a:pt x="2316" y="626"/>
                      </a:moveTo>
                      <a:lnTo>
                        <a:pt x="2316" y="633"/>
                      </a:lnTo>
                      <a:lnTo>
                        <a:pt x="2322" y="633"/>
                      </a:lnTo>
                      <a:lnTo>
                        <a:pt x="2316" y="626"/>
                      </a:lnTo>
                      <a:close/>
                      <a:moveTo>
                        <a:pt x="2576" y="706"/>
                      </a:moveTo>
                      <a:lnTo>
                        <a:pt x="2583" y="712"/>
                      </a:lnTo>
                      <a:lnTo>
                        <a:pt x="2583" y="706"/>
                      </a:lnTo>
                      <a:lnTo>
                        <a:pt x="2576" y="706"/>
                      </a:lnTo>
                      <a:close/>
                      <a:moveTo>
                        <a:pt x="2615" y="719"/>
                      </a:moveTo>
                      <a:lnTo>
                        <a:pt x="2615" y="725"/>
                      </a:lnTo>
                      <a:lnTo>
                        <a:pt x="2615" y="719"/>
                      </a:lnTo>
                      <a:close/>
                      <a:moveTo>
                        <a:pt x="2536" y="845"/>
                      </a:moveTo>
                      <a:lnTo>
                        <a:pt x="2542" y="845"/>
                      </a:lnTo>
                      <a:lnTo>
                        <a:pt x="2536" y="84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4" name="GARROTXA">
                  <a:extLst>
                    <a:ext uri="{FF2B5EF4-FFF2-40B4-BE49-F238E27FC236}">
                      <a16:creationId xmlns:a16="http://schemas.microsoft.com/office/drawing/2014/main" id="{61749A37-6CE3-4F4C-9651-8ACBF5D0C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1966097" y="1257395"/>
                  <a:ext cx="337124" cy="320773"/>
                </a:xfrm>
                <a:custGeom>
                  <a:avLst/>
                  <a:gdLst>
                    <a:gd name="T0" fmla="*/ 2147483647 w 58"/>
                    <a:gd name="T1" fmla="*/ 878339546 h 56"/>
                    <a:gd name="T2" fmla="*/ 2147483647 w 58"/>
                    <a:gd name="T3" fmla="*/ 1580997584 h 56"/>
                    <a:gd name="T4" fmla="*/ 2147483647 w 58"/>
                    <a:gd name="T5" fmla="*/ 1580997584 h 56"/>
                    <a:gd name="T6" fmla="*/ 2147483647 w 58"/>
                    <a:gd name="T7" fmla="*/ 1405329758 h 56"/>
                    <a:gd name="T8" fmla="*/ 2027269716 w 58"/>
                    <a:gd name="T9" fmla="*/ 1405329758 h 56"/>
                    <a:gd name="T10" fmla="*/ 1559430352 w 58"/>
                    <a:gd name="T11" fmla="*/ 1580997584 h 56"/>
                    <a:gd name="T12" fmla="*/ 935665856 w 58"/>
                    <a:gd name="T13" fmla="*/ 2147483647 h 56"/>
                    <a:gd name="T14" fmla="*/ 623777172 w 58"/>
                    <a:gd name="T15" fmla="*/ 2147483647 h 56"/>
                    <a:gd name="T16" fmla="*/ 311888586 w 58"/>
                    <a:gd name="T17" fmla="*/ 2147483647 h 56"/>
                    <a:gd name="T18" fmla="*/ 779715176 w 58"/>
                    <a:gd name="T19" fmla="*/ 2147483647 h 56"/>
                    <a:gd name="T20" fmla="*/ 155938053 w 58"/>
                    <a:gd name="T21" fmla="*/ 2147483647 h 56"/>
                    <a:gd name="T22" fmla="*/ 623777172 w 58"/>
                    <a:gd name="T23" fmla="*/ 2147483647 h 56"/>
                    <a:gd name="T24" fmla="*/ 1091603860 w 58"/>
                    <a:gd name="T25" fmla="*/ 2147483647 h 56"/>
                    <a:gd name="T26" fmla="*/ 467826687 w 58"/>
                    <a:gd name="T27" fmla="*/ 2147483647 h 56"/>
                    <a:gd name="T28" fmla="*/ 623777172 w 58"/>
                    <a:gd name="T29" fmla="*/ 2147483647 h 56"/>
                    <a:gd name="T30" fmla="*/ 779715176 w 58"/>
                    <a:gd name="T31" fmla="*/ 2147483647 h 56"/>
                    <a:gd name="T32" fmla="*/ 1403492348 w 58"/>
                    <a:gd name="T33" fmla="*/ 2147483647 h 56"/>
                    <a:gd name="T34" fmla="*/ 1403492348 w 58"/>
                    <a:gd name="T35" fmla="*/ 2147483647 h 56"/>
                    <a:gd name="T36" fmla="*/ 1871319231 w 58"/>
                    <a:gd name="T37" fmla="*/ 2147483647 h 56"/>
                    <a:gd name="T38" fmla="*/ 2147483647 w 58"/>
                    <a:gd name="T39" fmla="*/ 2147483647 h 56"/>
                    <a:gd name="T40" fmla="*/ 2147483647 w 58"/>
                    <a:gd name="T41" fmla="*/ 2147483647 h 56"/>
                    <a:gd name="T42" fmla="*/ 2147483647 w 58"/>
                    <a:gd name="T43" fmla="*/ 2147483647 h 56"/>
                    <a:gd name="T44" fmla="*/ 2147483647 w 58"/>
                    <a:gd name="T45" fmla="*/ 2147483647 h 56"/>
                    <a:gd name="T46" fmla="*/ 2147483647 w 58"/>
                    <a:gd name="T47" fmla="*/ 2147483647 h 56"/>
                    <a:gd name="T48" fmla="*/ 2147483647 w 58"/>
                    <a:gd name="T49" fmla="*/ 2147483647 h 56"/>
                    <a:gd name="T50" fmla="*/ 2147483647 w 58"/>
                    <a:gd name="T51" fmla="*/ 2147483647 h 56"/>
                    <a:gd name="T52" fmla="*/ 2147483647 w 58"/>
                    <a:gd name="T53" fmla="*/ 2147483647 h 56"/>
                    <a:gd name="T54" fmla="*/ 2147483647 w 58"/>
                    <a:gd name="T55" fmla="*/ 2147483647 h 56"/>
                    <a:gd name="T56" fmla="*/ 2147483647 w 58"/>
                    <a:gd name="T57" fmla="*/ 2147483647 h 56"/>
                    <a:gd name="T58" fmla="*/ 2147483647 w 58"/>
                    <a:gd name="T59" fmla="*/ 2147483647 h 56"/>
                    <a:gd name="T60" fmla="*/ 2147483647 w 58"/>
                    <a:gd name="T61" fmla="*/ 2147483647 h 56"/>
                    <a:gd name="T62" fmla="*/ 2147483647 w 58"/>
                    <a:gd name="T63" fmla="*/ 2147483647 h 56"/>
                    <a:gd name="T64" fmla="*/ 2147483647 w 58"/>
                    <a:gd name="T65" fmla="*/ 2147483647 h 56"/>
                    <a:gd name="T66" fmla="*/ 2147483647 w 58"/>
                    <a:gd name="T67" fmla="*/ 2147483647 h 56"/>
                    <a:gd name="T68" fmla="*/ 2147483647 w 58"/>
                    <a:gd name="T69" fmla="*/ 2147483647 h 56"/>
                    <a:gd name="T70" fmla="*/ 2147483647 w 58"/>
                    <a:gd name="T71" fmla="*/ 2147483647 h 56"/>
                    <a:gd name="T72" fmla="*/ 2147483647 w 58"/>
                    <a:gd name="T73" fmla="*/ 2147483647 h 56"/>
                    <a:gd name="T74" fmla="*/ 2147483647 w 58"/>
                    <a:gd name="T75" fmla="*/ 2147483647 h 56"/>
                    <a:gd name="T76" fmla="*/ 2147483647 w 58"/>
                    <a:gd name="T77" fmla="*/ 2147483647 h 56"/>
                    <a:gd name="T78" fmla="*/ 2147483647 w 58"/>
                    <a:gd name="T79" fmla="*/ 2147483647 h 56"/>
                    <a:gd name="T80" fmla="*/ 2147483647 w 58"/>
                    <a:gd name="T81" fmla="*/ 2147483647 h 56"/>
                    <a:gd name="T82" fmla="*/ 2147483647 w 58"/>
                    <a:gd name="T83" fmla="*/ 1932333651 h 56"/>
                    <a:gd name="T84" fmla="*/ 2147483647 w 58"/>
                    <a:gd name="T85" fmla="*/ 2147483647 h 56"/>
                    <a:gd name="T86" fmla="*/ 2147483647 w 58"/>
                    <a:gd name="T87" fmla="*/ 2147483647 h 56"/>
                    <a:gd name="T88" fmla="*/ 2147483647 w 58"/>
                    <a:gd name="T89" fmla="*/ 1580997584 h 56"/>
                    <a:gd name="T90" fmla="*/ 2147483647 w 58"/>
                    <a:gd name="T91" fmla="*/ 1054007372 h 56"/>
                    <a:gd name="T92" fmla="*/ 2147483647 w 58"/>
                    <a:gd name="T93" fmla="*/ 702671512 h 56"/>
                    <a:gd name="T94" fmla="*/ 2147483647 w 58"/>
                    <a:gd name="T95" fmla="*/ 351335756 h 56"/>
                    <a:gd name="T96" fmla="*/ 2147483647 w 58"/>
                    <a:gd name="T97" fmla="*/ 0 h 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"/>
                    <a:gd name="T148" fmla="*/ 0 h 56"/>
                    <a:gd name="T149" fmla="*/ 58 w 58"/>
                    <a:gd name="T150" fmla="*/ 56 h 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" h="56">
                      <a:moveTo>
                        <a:pt x="25" y="0"/>
                      </a:moveTo>
                      <a:lnTo>
                        <a:pt x="24" y="2"/>
                      </a:lnTo>
                      <a:lnTo>
                        <a:pt x="25" y="3"/>
                      </a:lnTo>
                      <a:lnTo>
                        <a:pt x="25" y="5"/>
                      </a:lnTo>
                      <a:lnTo>
                        <a:pt x="25" y="8"/>
                      </a:lnTo>
                      <a:lnTo>
                        <a:pt x="28" y="8"/>
                      </a:lnTo>
                      <a:lnTo>
                        <a:pt x="29" y="9"/>
                      </a:lnTo>
                      <a:lnTo>
                        <a:pt x="28" y="9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3" y="9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20" y="8"/>
                      </a:lnTo>
                      <a:lnTo>
                        <a:pt x="17" y="10"/>
                      </a:lnTo>
                      <a:lnTo>
                        <a:pt x="16" y="9"/>
                      </a:lnTo>
                      <a:lnTo>
                        <a:pt x="15" y="10"/>
                      </a:lnTo>
                      <a:lnTo>
                        <a:pt x="13" y="8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4" y="19"/>
                      </a:lnTo>
                      <a:lnTo>
                        <a:pt x="5" y="19"/>
                      </a:lnTo>
                      <a:lnTo>
                        <a:pt x="6" y="18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3" y="21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2" y="23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5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5" y="30"/>
                      </a:lnTo>
                      <a:lnTo>
                        <a:pt x="3" y="31"/>
                      </a:lnTo>
                      <a:lnTo>
                        <a:pt x="3" y="32"/>
                      </a:lnTo>
                      <a:lnTo>
                        <a:pt x="2" y="33"/>
                      </a:lnTo>
                      <a:lnTo>
                        <a:pt x="3" y="34"/>
                      </a:lnTo>
                      <a:lnTo>
                        <a:pt x="4" y="35"/>
                      </a:lnTo>
                      <a:lnTo>
                        <a:pt x="5" y="36"/>
                      </a:lnTo>
                      <a:lnTo>
                        <a:pt x="6" y="37"/>
                      </a:lnTo>
                      <a:lnTo>
                        <a:pt x="6" y="38"/>
                      </a:lnTo>
                      <a:lnTo>
                        <a:pt x="5" y="38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8" y="40"/>
                      </a:lnTo>
                      <a:lnTo>
                        <a:pt x="9" y="41"/>
                      </a:lnTo>
                      <a:lnTo>
                        <a:pt x="8" y="42"/>
                      </a:lnTo>
                      <a:lnTo>
                        <a:pt x="8" y="43"/>
                      </a:lnTo>
                      <a:lnTo>
                        <a:pt x="9" y="44"/>
                      </a:lnTo>
                      <a:lnTo>
                        <a:pt x="10" y="45"/>
                      </a:lnTo>
                      <a:lnTo>
                        <a:pt x="10" y="46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5" y="45"/>
                      </a:lnTo>
                      <a:lnTo>
                        <a:pt x="16" y="45"/>
                      </a:lnTo>
                      <a:lnTo>
                        <a:pt x="17" y="45"/>
                      </a:lnTo>
                      <a:lnTo>
                        <a:pt x="18" y="46"/>
                      </a:lnTo>
                      <a:lnTo>
                        <a:pt x="18" y="47"/>
                      </a:lnTo>
                      <a:lnTo>
                        <a:pt x="19" y="47"/>
                      </a:lnTo>
                      <a:lnTo>
                        <a:pt x="20" y="47"/>
                      </a:lnTo>
                      <a:lnTo>
                        <a:pt x="21" y="48"/>
                      </a:lnTo>
                      <a:lnTo>
                        <a:pt x="22" y="49"/>
                      </a:lnTo>
                      <a:lnTo>
                        <a:pt x="23" y="50"/>
                      </a:lnTo>
                      <a:lnTo>
                        <a:pt x="24" y="51"/>
                      </a:lnTo>
                      <a:lnTo>
                        <a:pt x="26" y="53"/>
                      </a:lnTo>
                      <a:lnTo>
                        <a:pt x="27" y="53"/>
                      </a:lnTo>
                      <a:lnTo>
                        <a:pt x="28" y="52"/>
                      </a:lnTo>
                      <a:lnTo>
                        <a:pt x="28" y="51"/>
                      </a:lnTo>
                      <a:lnTo>
                        <a:pt x="30" y="51"/>
                      </a:lnTo>
                      <a:lnTo>
                        <a:pt x="31" y="52"/>
                      </a:lnTo>
                      <a:lnTo>
                        <a:pt x="32" y="52"/>
                      </a:lnTo>
                      <a:lnTo>
                        <a:pt x="33" y="52"/>
                      </a:lnTo>
                      <a:lnTo>
                        <a:pt x="33" y="51"/>
                      </a:lnTo>
                      <a:lnTo>
                        <a:pt x="34" y="50"/>
                      </a:lnTo>
                      <a:lnTo>
                        <a:pt x="35" y="50"/>
                      </a:lnTo>
                      <a:lnTo>
                        <a:pt x="34" y="51"/>
                      </a:lnTo>
                      <a:lnTo>
                        <a:pt x="35" y="52"/>
                      </a:lnTo>
                      <a:lnTo>
                        <a:pt x="36" y="54"/>
                      </a:lnTo>
                      <a:lnTo>
                        <a:pt x="38" y="55"/>
                      </a:lnTo>
                      <a:lnTo>
                        <a:pt x="39" y="56"/>
                      </a:lnTo>
                      <a:lnTo>
                        <a:pt x="39" y="55"/>
                      </a:lnTo>
                      <a:lnTo>
                        <a:pt x="40" y="55"/>
                      </a:lnTo>
                      <a:lnTo>
                        <a:pt x="41" y="56"/>
                      </a:lnTo>
                      <a:lnTo>
                        <a:pt x="43" y="56"/>
                      </a:lnTo>
                      <a:lnTo>
                        <a:pt x="41" y="54"/>
                      </a:lnTo>
                      <a:lnTo>
                        <a:pt x="40" y="53"/>
                      </a:lnTo>
                      <a:lnTo>
                        <a:pt x="40" y="52"/>
                      </a:lnTo>
                      <a:lnTo>
                        <a:pt x="39" y="52"/>
                      </a:lnTo>
                      <a:lnTo>
                        <a:pt x="39" y="50"/>
                      </a:lnTo>
                      <a:lnTo>
                        <a:pt x="39" y="49"/>
                      </a:lnTo>
                      <a:lnTo>
                        <a:pt x="39" y="48"/>
                      </a:lnTo>
                      <a:lnTo>
                        <a:pt x="39" y="46"/>
                      </a:lnTo>
                      <a:lnTo>
                        <a:pt x="39" y="45"/>
                      </a:lnTo>
                      <a:lnTo>
                        <a:pt x="39" y="44"/>
                      </a:lnTo>
                      <a:lnTo>
                        <a:pt x="39" y="43"/>
                      </a:lnTo>
                      <a:lnTo>
                        <a:pt x="40" y="42"/>
                      </a:lnTo>
                      <a:lnTo>
                        <a:pt x="41" y="41"/>
                      </a:lnTo>
                      <a:lnTo>
                        <a:pt x="41" y="39"/>
                      </a:lnTo>
                      <a:lnTo>
                        <a:pt x="42" y="39"/>
                      </a:lnTo>
                      <a:lnTo>
                        <a:pt x="42" y="38"/>
                      </a:lnTo>
                      <a:lnTo>
                        <a:pt x="43" y="37"/>
                      </a:lnTo>
                      <a:lnTo>
                        <a:pt x="43" y="35"/>
                      </a:lnTo>
                      <a:lnTo>
                        <a:pt x="42" y="35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3" y="28"/>
                      </a:lnTo>
                      <a:lnTo>
                        <a:pt x="45" y="28"/>
                      </a:lnTo>
                      <a:lnTo>
                        <a:pt x="45" y="29"/>
                      </a:lnTo>
                      <a:lnTo>
                        <a:pt x="48" y="28"/>
                      </a:lnTo>
                      <a:lnTo>
                        <a:pt x="51" y="26"/>
                      </a:lnTo>
                      <a:lnTo>
                        <a:pt x="52" y="27"/>
                      </a:lnTo>
                      <a:lnTo>
                        <a:pt x="55" y="26"/>
                      </a:lnTo>
                      <a:lnTo>
                        <a:pt x="57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7" y="22"/>
                      </a:lnTo>
                      <a:lnTo>
                        <a:pt x="58" y="21"/>
                      </a:lnTo>
                      <a:lnTo>
                        <a:pt x="57" y="20"/>
                      </a:lnTo>
                      <a:lnTo>
                        <a:pt x="58" y="19"/>
                      </a:lnTo>
                      <a:lnTo>
                        <a:pt x="57" y="17"/>
                      </a:lnTo>
                      <a:lnTo>
                        <a:pt x="57" y="15"/>
                      </a:lnTo>
                      <a:lnTo>
                        <a:pt x="54" y="13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51" y="15"/>
                      </a:lnTo>
                      <a:lnTo>
                        <a:pt x="50" y="16"/>
                      </a:lnTo>
                      <a:lnTo>
                        <a:pt x="50" y="15"/>
                      </a:lnTo>
                      <a:lnTo>
                        <a:pt x="48" y="15"/>
                      </a:lnTo>
                      <a:lnTo>
                        <a:pt x="48" y="14"/>
                      </a:lnTo>
                      <a:lnTo>
                        <a:pt x="48" y="13"/>
                      </a:lnTo>
                      <a:lnTo>
                        <a:pt x="48" y="12"/>
                      </a:lnTo>
                      <a:lnTo>
                        <a:pt x="48" y="11"/>
                      </a:lnTo>
                      <a:lnTo>
                        <a:pt x="45" y="11"/>
                      </a:lnTo>
                      <a:lnTo>
                        <a:pt x="46" y="13"/>
                      </a:lnTo>
                      <a:lnTo>
                        <a:pt x="44" y="13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3" y="12"/>
                      </a:lnTo>
                      <a:lnTo>
                        <a:pt x="43" y="11"/>
                      </a:lnTo>
                      <a:lnTo>
                        <a:pt x="43" y="9"/>
                      </a:lnTo>
                      <a:lnTo>
                        <a:pt x="42" y="7"/>
                      </a:lnTo>
                      <a:lnTo>
                        <a:pt x="40" y="7"/>
                      </a:lnTo>
                      <a:lnTo>
                        <a:pt x="38" y="7"/>
                      </a:lnTo>
                      <a:lnTo>
                        <a:pt x="39" y="6"/>
                      </a:lnTo>
                      <a:lnTo>
                        <a:pt x="39" y="4"/>
                      </a:lnTo>
                      <a:lnTo>
                        <a:pt x="37" y="5"/>
                      </a:lnTo>
                      <a:lnTo>
                        <a:pt x="37" y="4"/>
                      </a:lnTo>
                      <a:lnTo>
                        <a:pt x="36" y="4"/>
                      </a:lnTo>
                      <a:lnTo>
                        <a:pt x="37" y="3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0" y="3"/>
                      </a:lnTo>
                      <a:lnTo>
                        <a:pt x="29" y="2"/>
                      </a:lnTo>
                      <a:lnTo>
                        <a:pt x="2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5" name="PALLARS_JUSSA">
                  <a:extLst>
                    <a:ext uri="{FF2B5EF4-FFF2-40B4-BE49-F238E27FC236}">
                      <a16:creationId xmlns:a16="http://schemas.microsoft.com/office/drawing/2014/main" id="{EFDBC503-D1B2-488E-B21A-E3A8336DCE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3216115" y="1088908"/>
                  <a:ext cx="385692" cy="550882"/>
                </a:xfrm>
                <a:custGeom>
                  <a:avLst/>
                  <a:gdLst>
                    <a:gd name="T0" fmla="*/ 238738761 w 1691"/>
                    <a:gd name="T1" fmla="*/ 8882981 h 2455"/>
                    <a:gd name="T2" fmla="*/ 229179353 w 1691"/>
                    <a:gd name="T3" fmla="*/ 32302828 h 2455"/>
                    <a:gd name="T4" fmla="*/ 210061517 w 1691"/>
                    <a:gd name="T5" fmla="*/ 50068789 h 2455"/>
                    <a:gd name="T6" fmla="*/ 203609027 w 1691"/>
                    <a:gd name="T7" fmla="*/ 82371626 h 2455"/>
                    <a:gd name="T8" fmla="*/ 168718439 w 1691"/>
                    <a:gd name="T9" fmla="*/ 111175012 h 2455"/>
                    <a:gd name="T10" fmla="*/ 162265949 w 1691"/>
                    <a:gd name="T11" fmla="*/ 132440918 h 2455"/>
                    <a:gd name="T12" fmla="*/ 124268411 w 1691"/>
                    <a:gd name="T13" fmla="*/ 162859141 h 2455"/>
                    <a:gd name="T14" fmla="*/ 133827360 w 1691"/>
                    <a:gd name="T15" fmla="*/ 205659740 h 2455"/>
                    <a:gd name="T16" fmla="*/ 157486490 w 1691"/>
                    <a:gd name="T17" fmla="*/ 232847804 h 2455"/>
                    <a:gd name="T18" fmla="*/ 160592917 w 1691"/>
                    <a:gd name="T19" fmla="*/ 254113710 h 2455"/>
                    <a:gd name="T20" fmla="*/ 171824866 w 1691"/>
                    <a:gd name="T21" fmla="*/ 281032532 h 2455"/>
                    <a:gd name="T22" fmla="*/ 140040705 w 1691"/>
                    <a:gd name="T23" fmla="*/ 286416595 h 2455"/>
                    <a:gd name="T24" fmla="*/ 98697596 w 1691"/>
                    <a:gd name="T25" fmla="*/ 270264860 h 2455"/>
                    <a:gd name="T26" fmla="*/ 73127270 w 1691"/>
                    <a:gd name="T27" fmla="*/ 243615411 h 2455"/>
                    <a:gd name="T28" fmla="*/ 57354502 w 1691"/>
                    <a:gd name="T29" fmla="*/ 254113710 h 2455"/>
                    <a:gd name="T30" fmla="*/ 71693384 w 1691"/>
                    <a:gd name="T31" fmla="*/ 272149491 h 2455"/>
                    <a:gd name="T32" fmla="*/ 59027533 w 1691"/>
                    <a:gd name="T33" fmla="*/ 302567745 h 2455"/>
                    <a:gd name="T34" fmla="*/ 49468125 w 1691"/>
                    <a:gd name="T35" fmla="*/ 358289889 h 2455"/>
                    <a:gd name="T36" fmla="*/ 33695862 w 1691"/>
                    <a:gd name="T37" fmla="*/ 397591055 h 2455"/>
                    <a:gd name="T38" fmla="*/ 17684447 w 1691"/>
                    <a:gd name="T39" fmla="*/ 453043892 h 2455"/>
                    <a:gd name="T40" fmla="*/ 16011412 w 1691"/>
                    <a:gd name="T41" fmla="*/ 478078538 h 2455"/>
                    <a:gd name="T42" fmla="*/ 19356988 w 1691"/>
                    <a:gd name="T43" fmla="*/ 513880791 h 2455"/>
                    <a:gd name="T44" fmla="*/ 3345573 w 1691"/>
                    <a:gd name="T45" fmla="*/ 556950828 h 2455"/>
                    <a:gd name="T46" fmla="*/ 28677251 w 1691"/>
                    <a:gd name="T47" fmla="*/ 597867837 h 2455"/>
                    <a:gd name="T48" fmla="*/ 71693384 w 1691"/>
                    <a:gd name="T49" fmla="*/ 614018987 h 2455"/>
                    <a:gd name="T50" fmla="*/ 136934278 w 1691"/>
                    <a:gd name="T51" fmla="*/ 621555948 h 2455"/>
                    <a:gd name="T52" fmla="*/ 167284552 w 1691"/>
                    <a:gd name="T53" fmla="*/ 619671838 h 2455"/>
                    <a:gd name="T54" fmla="*/ 221293466 w 1691"/>
                    <a:gd name="T55" fmla="*/ 641207051 h 2455"/>
                    <a:gd name="T56" fmla="*/ 270522493 w 1691"/>
                    <a:gd name="T57" fmla="*/ 626670704 h 2455"/>
                    <a:gd name="T58" fmla="*/ 313538603 w 1691"/>
                    <a:gd name="T59" fmla="*/ 637438311 h 2455"/>
                    <a:gd name="T60" fmla="*/ 324531407 w 1691"/>
                    <a:gd name="T61" fmla="*/ 626670704 h 2455"/>
                    <a:gd name="T62" fmla="*/ 332417784 w 1691"/>
                    <a:gd name="T63" fmla="*/ 592753081 h 2455"/>
                    <a:gd name="T64" fmla="*/ 353209140 w 1691"/>
                    <a:gd name="T65" fmla="*/ 556950828 h 2455"/>
                    <a:gd name="T66" fmla="*/ 372326976 w 1691"/>
                    <a:gd name="T67" fmla="*/ 531647264 h 2455"/>
                    <a:gd name="T68" fmla="*/ 379974208 w 1691"/>
                    <a:gd name="T69" fmla="*/ 508496728 h 2455"/>
                    <a:gd name="T70" fmla="*/ 388099729 w 1691"/>
                    <a:gd name="T71" fmla="*/ 488846145 h 2455"/>
                    <a:gd name="T72" fmla="*/ 401004219 w 1691"/>
                    <a:gd name="T73" fmla="*/ 471079672 h 2455"/>
                    <a:gd name="T74" fmla="*/ 399331678 w 1691"/>
                    <a:gd name="T75" fmla="*/ 451159781 h 2455"/>
                    <a:gd name="T76" fmla="*/ 391206157 w 1691"/>
                    <a:gd name="T77" fmla="*/ 428009765 h 2455"/>
                    <a:gd name="T78" fmla="*/ 370654435 w 1691"/>
                    <a:gd name="T79" fmla="*/ 392207512 h 2455"/>
                    <a:gd name="T80" fmla="*/ 379974208 w 1691"/>
                    <a:gd name="T81" fmla="*/ 358289889 h 2455"/>
                    <a:gd name="T82" fmla="*/ 351536109 w 1691"/>
                    <a:gd name="T83" fmla="*/ 340254109 h 2455"/>
                    <a:gd name="T84" fmla="*/ 332417784 w 1691"/>
                    <a:gd name="T85" fmla="*/ 338369998 h 2455"/>
                    <a:gd name="T86" fmla="*/ 291074705 w 1691"/>
                    <a:gd name="T87" fmla="*/ 329486502 h 2455"/>
                    <a:gd name="T88" fmla="*/ 271956379 w 1691"/>
                    <a:gd name="T89" fmla="*/ 316834785 h 2455"/>
                    <a:gd name="T90" fmla="*/ 241845188 w 1691"/>
                    <a:gd name="T91" fmla="*/ 309835919 h 2455"/>
                    <a:gd name="T92" fmla="*/ 226072925 w 1691"/>
                    <a:gd name="T93" fmla="*/ 275918296 h 2455"/>
                    <a:gd name="T94" fmla="*/ 246625137 w 1691"/>
                    <a:gd name="T95" fmla="*/ 259766561 h 2455"/>
                    <a:gd name="T96" fmla="*/ 260963575 w 1691"/>
                    <a:gd name="T97" fmla="*/ 225579631 h 2455"/>
                    <a:gd name="T98" fmla="*/ 275302442 w 1691"/>
                    <a:gd name="T99" fmla="*/ 193546638 h 2455"/>
                    <a:gd name="T100" fmla="*/ 294420277 w 1691"/>
                    <a:gd name="T101" fmla="*/ 157475078 h 2455"/>
                    <a:gd name="T102" fmla="*/ 280081901 w 1691"/>
                    <a:gd name="T103" fmla="*/ 111175012 h 2455"/>
                    <a:gd name="T104" fmla="*/ 286295246 w 1691"/>
                    <a:gd name="T105" fmla="*/ 66220459 h 2455"/>
                    <a:gd name="T106" fmla="*/ 286295246 w 1691"/>
                    <a:gd name="T107" fmla="*/ 44685246 h 2455"/>
                    <a:gd name="T108" fmla="*/ 276736328 w 1691"/>
                    <a:gd name="T109" fmla="*/ 17766481 h 2455"/>
                    <a:gd name="T110" fmla="*/ 78145874 w 1691"/>
                    <a:gd name="T111" fmla="*/ 216696654 h 2455"/>
                    <a:gd name="T112" fmla="*/ 79818415 w 1691"/>
                    <a:gd name="T113" fmla="*/ 237962560 h 2455"/>
                    <a:gd name="T114" fmla="*/ 101804514 w 1691"/>
                    <a:gd name="T115" fmla="*/ 241731301 h 2455"/>
                    <a:gd name="T116" fmla="*/ 101804514 w 1691"/>
                    <a:gd name="T117" fmla="*/ 221811410 h 2455"/>
                    <a:gd name="T118" fmla="*/ 92484250 w 1691"/>
                    <a:gd name="T119" fmla="*/ 213197221 h 245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91"/>
                    <a:gd name="T181" fmla="*/ 0 h 2455"/>
                    <a:gd name="T182" fmla="*/ 1691 w 1691"/>
                    <a:gd name="T183" fmla="*/ 2455 h 245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91" h="2455">
                      <a:moveTo>
                        <a:pt x="1079" y="0"/>
                      </a:moveTo>
                      <a:lnTo>
                        <a:pt x="1052" y="6"/>
                      </a:lnTo>
                      <a:lnTo>
                        <a:pt x="1025" y="13"/>
                      </a:lnTo>
                      <a:lnTo>
                        <a:pt x="999" y="33"/>
                      </a:lnTo>
                      <a:lnTo>
                        <a:pt x="985" y="53"/>
                      </a:lnTo>
                      <a:lnTo>
                        <a:pt x="972" y="66"/>
                      </a:lnTo>
                      <a:lnTo>
                        <a:pt x="978" y="99"/>
                      </a:lnTo>
                      <a:lnTo>
                        <a:pt x="959" y="120"/>
                      </a:lnTo>
                      <a:lnTo>
                        <a:pt x="933" y="133"/>
                      </a:lnTo>
                      <a:lnTo>
                        <a:pt x="933" y="159"/>
                      </a:lnTo>
                      <a:lnTo>
                        <a:pt x="886" y="166"/>
                      </a:lnTo>
                      <a:lnTo>
                        <a:pt x="879" y="186"/>
                      </a:lnTo>
                      <a:lnTo>
                        <a:pt x="852" y="219"/>
                      </a:lnTo>
                      <a:lnTo>
                        <a:pt x="852" y="239"/>
                      </a:lnTo>
                      <a:lnTo>
                        <a:pt x="859" y="272"/>
                      </a:lnTo>
                      <a:lnTo>
                        <a:pt x="852" y="306"/>
                      </a:lnTo>
                      <a:lnTo>
                        <a:pt x="792" y="326"/>
                      </a:lnTo>
                      <a:lnTo>
                        <a:pt x="753" y="339"/>
                      </a:lnTo>
                      <a:lnTo>
                        <a:pt x="713" y="413"/>
                      </a:lnTo>
                      <a:lnTo>
                        <a:pt x="706" y="413"/>
                      </a:lnTo>
                      <a:lnTo>
                        <a:pt x="666" y="405"/>
                      </a:lnTo>
                      <a:lnTo>
                        <a:pt x="646" y="432"/>
                      </a:lnTo>
                      <a:lnTo>
                        <a:pt x="633" y="432"/>
                      </a:lnTo>
                      <a:lnTo>
                        <a:pt x="679" y="492"/>
                      </a:lnTo>
                      <a:lnTo>
                        <a:pt x="646" y="552"/>
                      </a:lnTo>
                      <a:lnTo>
                        <a:pt x="627" y="565"/>
                      </a:lnTo>
                      <a:lnTo>
                        <a:pt x="546" y="565"/>
                      </a:lnTo>
                      <a:lnTo>
                        <a:pt x="520" y="605"/>
                      </a:lnTo>
                      <a:lnTo>
                        <a:pt x="553" y="665"/>
                      </a:lnTo>
                      <a:lnTo>
                        <a:pt x="513" y="698"/>
                      </a:lnTo>
                      <a:lnTo>
                        <a:pt x="553" y="764"/>
                      </a:lnTo>
                      <a:lnTo>
                        <a:pt x="560" y="764"/>
                      </a:lnTo>
                      <a:lnTo>
                        <a:pt x="573" y="798"/>
                      </a:lnTo>
                      <a:lnTo>
                        <a:pt x="593" y="818"/>
                      </a:lnTo>
                      <a:lnTo>
                        <a:pt x="646" y="824"/>
                      </a:lnTo>
                      <a:lnTo>
                        <a:pt x="659" y="865"/>
                      </a:lnTo>
                      <a:lnTo>
                        <a:pt x="659" y="884"/>
                      </a:lnTo>
                      <a:lnTo>
                        <a:pt x="666" y="911"/>
                      </a:lnTo>
                      <a:lnTo>
                        <a:pt x="672" y="918"/>
                      </a:lnTo>
                      <a:lnTo>
                        <a:pt x="672" y="944"/>
                      </a:lnTo>
                      <a:lnTo>
                        <a:pt x="686" y="944"/>
                      </a:lnTo>
                      <a:lnTo>
                        <a:pt x="732" y="978"/>
                      </a:lnTo>
                      <a:lnTo>
                        <a:pt x="726" y="1011"/>
                      </a:lnTo>
                      <a:lnTo>
                        <a:pt x="719" y="1044"/>
                      </a:lnTo>
                      <a:lnTo>
                        <a:pt x="719" y="1104"/>
                      </a:lnTo>
                      <a:lnTo>
                        <a:pt x="672" y="1130"/>
                      </a:lnTo>
                      <a:lnTo>
                        <a:pt x="619" y="1098"/>
                      </a:lnTo>
                      <a:lnTo>
                        <a:pt x="586" y="1064"/>
                      </a:lnTo>
                      <a:lnTo>
                        <a:pt x="486" y="1051"/>
                      </a:lnTo>
                      <a:lnTo>
                        <a:pt x="453" y="1025"/>
                      </a:lnTo>
                      <a:lnTo>
                        <a:pt x="426" y="1025"/>
                      </a:lnTo>
                      <a:lnTo>
                        <a:pt x="413" y="1004"/>
                      </a:lnTo>
                      <a:lnTo>
                        <a:pt x="340" y="965"/>
                      </a:lnTo>
                      <a:lnTo>
                        <a:pt x="360" y="938"/>
                      </a:lnTo>
                      <a:lnTo>
                        <a:pt x="327" y="924"/>
                      </a:lnTo>
                      <a:lnTo>
                        <a:pt x="306" y="905"/>
                      </a:lnTo>
                      <a:lnTo>
                        <a:pt x="287" y="911"/>
                      </a:lnTo>
                      <a:lnTo>
                        <a:pt x="280" y="924"/>
                      </a:lnTo>
                      <a:lnTo>
                        <a:pt x="253" y="938"/>
                      </a:lnTo>
                      <a:lnTo>
                        <a:pt x="240" y="944"/>
                      </a:lnTo>
                      <a:lnTo>
                        <a:pt x="240" y="958"/>
                      </a:lnTo>
                      <a:lnTo>
                        <a:pt x="253" y="997"/>
                      </a:lnTo>
                      <a:lnTo>
                        <a:pt x="280" y="1004"/>
                      </a:lnTo>
                      <a:lnTo>
                        <a:pt x="300" y="1011"/>
                      </a:lnTo>
                      <a:lnTo>
                        <a:pt x="320" y="1018"/>
                      </a:lnTo>
                      <a:lnTo>
                        <a:pt x="280" y="1057"/>
                      </a:lnTo>
                      <a:lnTo>
                        <a:pt x="287" y="1078"/>
                      </a:lnTo>
                      <a:lnTo>
                        <a:pt x="247" y="1124"/>
                      </a:lnTo>
                      <a:lnTo>
                        <a:pt x="240" y="1177"/>
                      </a:lnTo>
                      <a:lnTo>
                        <a:pt x="227" y="1204"/>
                      </a:lnTo>
                      <a:lnTo>
                        <a:pt x="214" y="1271"/>
                      </a:lnTo>
                      <a:lnTo>
                        <a:pt x="207" y="1331"/>
                      </a:lnTo>
                      <a:lnTo>
                        <a:pt x="187" y="1357"/>
                      </a:lnTo>
                      <a:lnTo>
                        <a:pt x="174" y="1404"/>
                      </a:lnTo>
                      <a:lnTo>
                        <a:pt x="134" y="1450"/>
                      </a:lnTo>
                      <a:lnTo>
                        <a:pt x="141" y="1477"/>
                      </a:lnTo>
                      <a:lnTo>
                        <a:pt x="134" y="1517"/>
                      </a:lnTo>
                      <a:lnTo>
                        <a:pt x="114" y="1550"/>
                      </a:lnTo>
                      <a:lnTo>
                        <a:pt x="107" y="1590"/>
                      </a:lnTo>
                      <a:lnTo>
                        <a:pt x="74" y="1683"/>
                      </a:lnTo>
                      <a:lnTo>
                        <a:pt x="81" y="1697"/>
                      </a:lnTo>
                      <a:lnTo>
                        <a:pt x="127" y="1723"/>
                      </a:lnTo>
                      <a:lnTo>
                        <a:pt x="94" y="1742"/>
                      </a:lnTo>
                      <a:lnTo>
                        <a:pt x="67" y="1776"/>
                      </a:lnTo>
                      <a:lnTo>
                        <a:pt x="67" y="1810"/>
                      </a:lnTo>
                      <a:lnTo>
                        <a:pt x="67" y="1876"/>
                      </a:lnTo>
                      <a:lnTo>
                        <a:pt x="74" y="1889"/>
                      </a:lnTo>
                      <a:lnTo>
                        <a:pt x="81" y="1909"/>
                      </a:lnTo>
                      <a:lnTo>
                        <a:pt x="74" y="1949"/>
                      </a:lnTo>
                      <a:lnTo>
                        <a:pt x="54" y="2003"/>
                      </a:lnTo>
                      <a:lnTo>
                        <a:pt x="34" y="2029"/>
                      </a:lnTo>
                      <a:lnTo>
                        <a:pt x="14" y="2069"/>
                      </a:lnTo>
                      <a:lnTo>
                        <a:pt x="0" y="2116"/>
                      </a:lnTo>
                      <a:lnTo>
                        <a:pt x="14" y="2155"/>
                      </a:lnTo>
                      <a:lnTo>
                        <a:pt x="60" y="2195"/>
                      </a:lnTo>
                      <a:lnTo>
                        <a:pt x="120" y="2221"/>
                      </a:lnTo>
                      <a:lnTo>
                        <a:pt x="214" y="2228"/>
                      </a:lnTo>
                      <a:lnTo>
                        <a:pt x="220" y="2249"/>
                      </a:lnTo>
                      <a:lnTo>
                        <a:pt x="261" y="2275"/>
                      </a:lnTo>
                      <a:lnTo>
                        <a:pt x="300" y="2281"/>
                      </a:lnTo>
                      <a:lnTo>
                        <a:pt x="394" y="2262"/>
                      </a:lnTo>
                      <a:lnTo>
                        <a:pt x="420" y="2275"/>
                      </a:lnTo>
                      <a:lnTo>
                        <a:pt x="520" y="2288"/>
                      </a:lnTo>
                      <a:lnTo>
                        <a:pt x="573" y="2309"/>
                      </a:lnTo>
                      <a:lnTo>
                        <a:pt x="640" y="2302"/>
                      </a:lnTo>
                      <a:lnTo>
                        <a:pt x="693" y="2281"/>
                      </a:lnTo>
                      <a:lnTo>
                        <a:pt x="693" y="2288"/>
                      </a:lnTo>
                      <a:lnTo>
                        <a:pt x="700" y="2302"/>
                      </a:lnTo>
                      <a:lnTo>
                        <a:pt x="719" y="2315"/>
                      </a:lnTo>
                      <a:lnTo>
                        <a:pt x="799" y="2375"/>
                      </a:lnTo>
                      <a:lnTo>
                        <a:pt x="892" y="2368"/>
                      </a:lnTo>
                      <a:lnTo>
                        <a:pt x="926" y="2382"/>
                      </a:lnTo>
                      <a:lnTo>
                        <a:pt x="952" y="2388"/>
                      </a:lnTo>
                      <a:lnTo>
                        <a:pt x="1052" y="2382"/>
                      </a:lnTo>
                      <a:lnTo>
                        <a:pt x="1092" y="2382"/>
                      </a:lnTo>
                      <a:lnTo>
                        <a:pt x="1132" y="2328"/>
                      </a:lnTo>
                      <a:lnTo>
                        <a:pt x="1158" y="2341"/>
                      </a:lnTo>
                      <a:lnTo>
                        <a:pt x="1211" y="2328"/>
                      </a:lnTo>
                      <a:lnTo>
                        <a:pt x="1292" y="2322"/>
                      </a:lnTo>
                      <a:lnTo>
                        <a:pt x="1312" y="2368"/>
                      </a:lnTo>
                      <a:lnTo>
                        <a:pt x="1312" y="2455"/>
                      </a:lnTo>
                      <a:lnTo>
                        <a:pt x="1338" y="2448"/>
                      </a:lnTo>
                      <a:lnTo>
                        <a:pt x="1371" y="2362"/>
                      </a:lnTo>
                      <a:lnTo>
                        <a:pt x="1358" y="2328"/>
                      </a:lnTo>
                      <a:lnTo>
                        <a:pt x="1318" y="2281"/>
                      </a:lnTo>
                      <a:lnTo>
                        <a:pt x="1351" y="2249"/>
                      </a:lnTo>
                      <a:lnTo>
                        <a:pt x="1365" y="2242"/>
                      </a:lnTo>
                      <a:lnTo>
                        <a:pt x="1391" y="2202"/>
                      </a:lnTo>
                      <a:lnTo>
                        <a:pt x="1398" y="2176"/>
                      </a:lnTo>
                      <a:lnTo>
                        <a:pt x="1431" y="2116"/>
                      </a:lnTo>
                      <a:lnTo>
                        <a:pt x="1458" y="2095"/>
                      </a:lnTo>
                      <a:lnTo>
                        <a:pt x="1478" y="2069"/>
                      </a:lnTo>
                      <a:lnTo>
                        <a:pt x="1491" y="2029"/>
                      </a:lnTo>
                      <a:lnTo>
                        <a:pt x="1524" y="1975"/>
                      </a:lnTo>
                      <a:lnTo>
                        <a:pt x="1538" y="1956"/>
                      </a:lnTo>
                      <a:lnTo>
                        <a:pt x="1558" y="1975"/>
                      </a:lnTo>
                      <a:lnTo>
                        <a:pt x="1564" y="1969"/>
                      </a:lnTo>
                      <a:lnTo>
                        <a:pt x="1577" y="1975"/>
                      </a:lnTo>
                      <a:lnTo>
                        <a:pt x="1590" y="1943"/>
                      </a:lnTo>
                      <a:lnTo>
                        <a:pt x="1590" y="1889"/>
                      </a:lnTo>
                      <a:lnTo>
                        <a:pt x="1605" y="1862"/>
                      </a:lnTo>
                      <a:lnTo>
                        <a:pt x="1611" y="1836"/>
                      </a:lnTo>
                      <a:lnTo>
                        <a:pt x="1611" y="1816"/>
                      </a:lnTo>
                      <a:lnTo>
                        <a:pt x="1624" y="1816"/>
                      </a:lnTo>
                      <a:lnTo>
                        <a:pt x="1631" y="1802"/>
                      </a:lnTo>
                      <a:lnTo>
                        <a:pt x="1650" y="1802"/>
                      </a:lnTo>
                      <a:lnTo>
                        <a:pt x="1671" y="1776"/>
                      </a:lnTo>
                      <a:lnTo>
                        <a:pt x="1678" y="1750"/>
                      </a:lnTo>
                      <a:lnTo>
                        <a:pt x="1678" y="1736"/>
                      </a:lnTo>
                      <a:lnTo>
                        <a:pt x="1691" y="1729"/>
                      </a:lnTo>
                      <a:lnTo>
                        <a:pt x="1691" y="1710"/>
                      </a:lnTo>
                      <a:lnTo>
                        <a:pt x="1671" y="1676"/>
                      </a:lnTo>
                      <a:lnTo>
                        <a:pt x="1624" y="1643"/>
                      </a:lnTo>
                      <a:lnTo>
                        <a:pt x="1605" y="1637"/>
                      </a:lnTo>
                      <a:lnTo>
                        <a:pt x="1611" y="1616"/>
                      </a:lnTo>
                      <a:lnTo>
                        <a:pt x="1637" y="1590"/>
                      </a:lnTo>
                      <a:lnTo>
                        <a:pt x="1631" y="1510"/>
                      </a:lnTo>
                      <a:lnTo>
                        <a:pt x="1624" y="1510"/>
                      </a:lnTo>
                      <a:lnTo>
                        <a:pt x="1564" y="1483"/>
                      </a:lnTo>
                      <a:lnTo>
                        <a:pt x="1551" y="1457"/>
                      </a:lnTo>
                      <a:lnTo>
                        <a:pt x="1551" y="1430"/>
                      </a:lnTo>
                      <a:lnTo>
                        <a:pt x="1611" y="1391"/>
                      </a:lnTo>
                      <a:lnTo>
                        <a:pt x="1584" y="1337"/>
                      </a:lnTo>
                      <a:lnTo>
                        <a:pt x="1590" y="1331"/>
                      </a:lnTo>
                      <a:lnTo>
                        <a:pt x="1577" y="1324"/>
                      </a:lnTo>
                      <a:lnTo>
                        <a:pt x="1524" y="1310"/>
                      </a:lnTo>
                      <a:lnTo>
                        <a:pt x="1491" y="1284"/>
                      </a:lnTo>
                      <a:lnTo>
                        <a:pt x="1471" y="1264"/>
                      </a:lnTo>
                      <a:lnTo>
                        <a:pt x="1451" y="1257"/>
                      </a:lnTo>
                      <a:lnTo>
                        <a:pt x="1458" y="1277"/>
                      </a:lnTo>
                      <a:lnTo>
                        <a:pt x="1451" y="1277"/>
                      </a:lnTo>
                      <a:lnTo>
                        <a:pt x="1391" y="1257"/>
                      </a:lnTo>
                      <a:lnTo>
                        <a:pt x="1344" y="1250"/>
                      </a:lnTo>
                      <a:lnTo>
                        <a:pt x="1312" y="1250"/>
                      </a:lnTo>
                      <a:lnTo>
                        <a:pt x="1271" y="1230"/>
                      </a:lnTo>
                      <a:lnTo>
                        <a:pt x="1218" y="1224"/>
                      </a:lnTo>
                      <a:lnTo>
                        <a:pt x="1205" y="1211"/>
                      </a:lnTo>
                      <a:lnTo>
                        <a:pt x="1179" y="1197"/>
                      </a:lnTo>
                      <a:lnTo>
                        <a:pt x="1172" y="1217"/>
                      </a:lnTo>
                      <a:lnTo>
                        <a:pt x="1138" y="1177"/>
                      </a:lnTo>
                      <a:lnTo>
                        <a:pt x="1098" y="1177"/>
                      </a:lnTo>
                      <a:lnTo>
                        <a:pt x="1079" y="1157"/>
                      </a:lnTo>
                      <a:lnTo>
                        <a:pt x="1052" y="1151"/>
                      </a:lnTo>
                      <a:lnTo>
                        <a:pt x="1012" y="1151"/>
                      </a:lnTo>
                      <a:lnTo>
                        <a:pt x="1006" y="1078"/>
                      </a:lnTo>
                      <a:lnTo>
                        <a:pt x="985" y="1078"/>
                      </a:lnTo>
                      <a:lnTo>
                        <a:pt x="965" y="1038"/>
                      </a:lnTo>
                      <a:lnTo>
                        <a:pt x="946" y="1025"/>
                      </a:lnTo>
                      <a:lnTo>
                        <a:pt x="946" y="1004"/>
                      </a:lnTo>
                      <a:lnTo>
                        <a:pt x="952" y="984"/>
                      </a:lnTo>
                      <a:lnTo>
                        <a:pt x="965" y="958"/>
                      </a:lnTo>
                      <a:lnTo>
                        <a:pt x="1032" y="965"/>
                      </a:lnTo>
                      <a:lnTo>
                        <a:pt x="1045" y="938"/>
                      </a:lnTo>
                      <a:lnTo>
                        <a:pt x="1072" y="918"/>
                      </a:lnTo>
                      <a:lnTo>
                        <a:pt x="1079" y="865"/>
                      </a:lnTo>
                      <a:lnTo>
                        <a:pt x="1092" y="838"/>
                      </a:lnTo>
                      <a:lnTo>
                        <a:pt x="1105" y="792"/>
                      </a:lnTo>
                      <a:lnTo>
                        <a:pt x="1119" y="771"/>
                      </a:lnTo>
                      <a:lnTo>
                        <a:pt x="1119" y="738"/>
                      </a:lnTo>
                      <a:lnTo>
                        <a:pt x="1152" y="719"/>
                      </a:lnTo>
                      <a:lnTo>
                        <a:pt x="1179" y="698"/>
                      </a:lnTo>
                      <a:lnTo>
                        <a:pt x="1192" y="632"/>
                      </a:lnTo>
                      <a:lnTo>
                        <a:pt x="1245" y="612"/>
                      </a:lnTo>
                      <a:lnTo>
                        <a:pt x="1232" y="585"/>
                      </a:lnTo>
                      <a:lnTo>
                        <a:pt x="1211" y="592"/>
                      </a:lnTo>
                      <a:lnTo>
                        <a:pt x="1165" y="532"/>
                      </a:lnTo>
                      <a:lnTo>
                        <a:pt x="1179" y="452"/>
                      </a:lnTo>
                      <a:lnTo>
                        <a:pt x="1172" y="413"/>
                      </a:lnTo>
                      <a:lnTo>
                        <a:pt x="1172" y="345"/>
                      </a:lnTo>
                      <a:lnTo>
                        <a:pt x="1192" y="319"/>
                      </a:lnTo>
                      <a:lnTo>
                        <a:pt x="1185" y="266"/>
                      </a:lnTo>
                      <a:lnTo>
                        <a:pt x="1198" y="246"/>
                      </a:lnTo>
                      <a:lnTo>
                        <a:pt x="1211" y="233"/>
                      </a:lnTo>
                      <a:lnTo>
                        <a:pt x="1211" y="219"/>
                      </a:lnTo>
                      <a:lnTo>
                        <a:pt x="1192" y="193"/>
                      </a:lnTo>
                      <a:lnTo>
                        <a:pt x="1198" y="166"/>
                      </a:lnTo>
                      <a:lnTo>
                        <a:pt x="1205" y="139"/>
                      </a:lnTo>
                      <a:lnTo>
                        <a:pt x="1192" y="133"/>
                      </a:lnTo>
                      <a:lnTo>
                        <a:pt x="1179" y="99"/>
                      </a:lnTo>
                      <a:lnTo>
                        <a:pt x="1158" y="66"/>
                      </a:lnTo>
                      <a:lnTo>
                        <a:pt x="1119" y="79"/>
                      </a:lnTo>
                      <a:lnTo>
                        <a:pt x="1079" y="0"/>
                      </a:lnTo>
                      <a:close/>
                      <a:moveTo>
                        <a:pt x="347" y="785"/>
                      </a:moveTo>
                      <a:lnTo>
                        <a:pt x="327" y="805"/>
                      </a:lnTo>
                      <a:lnTo>
                        <a:pt x="306" y="831"/>
                      </a:lnTo>
                      <a:lnTo>
                        <a:pt x="300" y="858"/>
                      </a:lnTo>
                      <a:lnTo>
                        <a:pt x="306" y="865"/>
                      </a:lnTo>
                      <a:lnTo>
                        <a:pt x="334" y="884"/>
                      </a:lnTo>
                      <a:lnTo>
                        <a:pt x="320" y="898"/>
                      </a:lnTo>
                      <a:lnTo>
                        <a:pt x="340" y="911"/>
                      </a:lnTo>
                      <a:lnTo>
                        <a:pt x="366" y="911"/>
                      </a:lnTo>
                      <a:lnTo>
                        <a:pt x="426" y="898"/>
                      </a:lnTo>
                      <a:lnTo>
                        <a:pt x="433" y="884"/>
                      </a:lnTo>
                      <a:lnTo>
                        <a:pt x="453" y="878"/>
                      </a:lnTo>
                      <a:lnTo>
                        <a:pt x="460" y="858"/>
                      </a:lnTo>
                      <a:lnTo>
                        <a:pt x="426" y="824"/>
                      </a:lnTo>
                      <a:lnTo>
                        <a:pt x="407" y="798"/>
                      </a:lnTo>
                      <a:lnTo>
                        <a:pt x="400" y="798"/>
                      </a:lnTo>
                      <a:lnTo>
                        <a:pt x="394" y="798"/>
                      </a:lnTo>
                      <a:lnTo>
                        <a:pt x="387" y="792"/>
                      </a:lnTo>
                      <a:lnTo>
                        <a:pt x="347" y="78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6" name="PLA_DE_L'ESTANY">
                  <a:extLst>
                    <a:ext uri="{FF2B5EF4-FFF2-40B4-BE49-F238E27FC236}">
                      <a16:creationId xmlns:a16="http://schemas.microsoft.com/office/drawing/2014/main" id="{7C6DDCA6-C8AA-4C0B-89C4-44347DB03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1736764" y="1368724"/>
                  <a:ext cx="203094" cy="185522"/>
                </a:xfrm>
                <a:custGeom>
                  <a:avLst/>
                  <a:gdLst>
                    <a:gd name="T0" fmla="*/ 2147483647 w 35"/>
                    <a:gd name="T1" fmla="*/ 177356956 h 32"/>
                    <a:gd name="T2" fmla="*/ 2147483647 w 35"/>
                    <a:gd name="T3" fmla="*/ 532070920 h 32"/>
                    <a:gd name="T4" fmla="*/ 2147483647 w 35"/>
                    <a:gd name="T5" fmla="*/ 886784937 h 32"/>
                    <a:gd name="T6" fmla="*/ 2033366416 w 35"/>
                    <a:gd name="T7" fmla="*/ 1064141841 h 32"/>
                    <a:gd name="T8" fmla="*/ 1407713135 w 35"/>
                    <a:gd name="T9" fmla="*/ 1241498745 h 32"/>
                    <a:gd name="T10" fmla="*/ 938479726 w 35"/>
                    <a:gd name="T11" fmla="*/ 1418855648 h 32"/>
                    <a:gd name="T12" fmla="*/ 938479726 w 35"/>
                    <a:gd name="T13" fmla="*/ 1241498745 h 32"/>
                    <a:gd name="T14" fmla="*/ 625653086 w 35"/>
                    <a:gd name="T15" fmla="*/ 1773556480 h 32"/>
                    <a:gd name="T16" fmla="*/ 469233604 w 35"/>
                    <a:gd name="T17" fmla="*/ 2128270287 h 32"/>
                    <a:gd name="T18" fmla="*/ 469233604 w 35"/>
                    <a:gd name="T19" fmla="*/ 2147483647 h 32"/>
                    <a:gd name="T20" fmla="*/ 625653086 w 35"/>
                    <a:gd name="T21" fmla="*/ 2147483647 h 32"/>
                    <a:gd name="T22" fmla="*/ 469233604 w 35"/>
                    <a:gd name="T23" fmla="*/ 2147483647 h 32"/>
                    <a:gd name="T24" fmla="*/ 312826543 w 35"/>
                    <a:gd name="T25" fmla="*/ 2147483647 h 32"/>
                    <a:gd name="T26" fmla="*/ 0 w 35"/>
                    <a:gd name="T27" fmla="*/ 2147483647 h 32"/>
                    <a:gd name="T28" fmla="*/ 312826543 w 35"/>
                    <a:gd name="T29" fmla="*/ 2147483647 h 32"/>
                    <a:gd name="T30" fmla="*/ 938479726 w 35"/>
                    <a:gd name="T31" fmla="*/ 2147483647 h 32"/>
                    <a:gd name="T32" fmla="*/ 1094886690 w 35"/>
                    <a:gd name="T33" fmla="*/ 2147483647 h 32"/>
                    <a:gd name="T34" fmla="*/ 1720539971 w 35"/>
                    <a:gd name="T35" fmla="*/ 2147483647 h 32"/>
                    <a:gd name="T36" fmla="*/ 1876946934 w 35"/>
                    <a:gd name="T37" fmla="*/ 2147483647 h 32"/>
                    <a:gd name="T38" fmla="*/ 2147483647 w 35"/>
                    <a:gd name="T39" fmla="*/ 2147483647 h 32"/>
                    <a:gd name="T40" fmla="*/ 2147483647 w 35"/>
                    <a:gd name="T41" fmla="*/ 2147483647 h 32"/>
                    <a:gd name="T42" fmla="*/ 2147483647 w 35"/>
                    <a:gd name="T43" fmla="*/ 2147483647 h 32"/>
                    <a:gd name="T44" fmla="*/ 2147483647 w 35"/>
                    <a:gd name="T45" fmla="*/ 2147483647 h 32"/>
                    <a:gd name="T46" fmla="*/ 2147483647 w 35"/>
                    <a:gd name="T47" fmla="*/ 2147483647 h 32"/>
                    <a:gd name="T48" fmla="*/ 2147483647 w 35"/>
                    <a:gd name="T49" fmla="*/ 2147483647 h 32"/>
                    <a:gd name="T50" fmla="*/ 2147483647 w 35"/>
                    <a:gd name="T51" fmla="*/ 2147483647 h 32"/>
                    <a:gd name="T52" fmla="*/ 2147483647 w 35"/>
                    <a:gd name="T53" fmla="*/ 2147483647 h 32"/>
                    <a:gd name="T54" fmla="*/ 2147483647 w 35"/>
                    <a:gd name="T55" fmla="*/ 2147483647 h 32"/>
                    <a:gd name="T56" fmla="*/ 2147483647 w 35"/>
                    <a:gd name="T57" fmla="*/ 2147483647 h 32"/>
                    <a:gd name="T58" fmla="*/ 2147483647 w 35"/>
                    <a:gd name="T59" fmla="*/ 2147483647 h 32"/>
                    <a:gd name="T60" fmla="*/ 2147483647 w 35"/>
                    <a:gd name="T61" fmla="*/ 2147483647 h 32"/>
                    <a:gd name="T62" fmla="*/ 2147483647 w 35"/>
                    <a:gd name="T63" fmla="*/ 2147483647 h 32"/>
                    <a:gd name="T64" fmla="*/ 2147483647 w 35"/>
                    <a:gd name="T65" fmla="*/ 2147483647 h 32"/>
                    <a:gd name="T66" fmla="*/ 2147483647 w 35"/>
                    <a:gd name="T67" fmla="*/ 2147483647 h 32"/>
                    <a:gd name="T68" fmla="*/ 2147483647 w 35"/>
                    <a:gd name="T69" fmla="*/ 2147483647 h 32"/>
                    <a:gd name="T70" fmla="*/ 2147483647 w 35"/>
                    <a:gd name="T71" fmla="*/ 2147483647 h 32"/>
                    <a:gd name="T72" fmla="*/ 2147483647 w 35"/>
                    <a:gd name="T73" fmla="*/ 2147483647 h 32"/>
                    <a:gd name="T74" fmla="*/ 2147483647 w 35"/>
                    <a:gd name="T75" fmla="*/ 2128270287 h 32"/>
                    <a:gd name="T76" fmla="*/ 2147483647 w 35"/>
                    <a:gd name="T77" fmla="*/ 1950913383 h 32"/>
                    <a:gd name="T78" fmla="*/ 2147483647 w 35"/>
                    <a:gd name="T79" fmla="*/ 1596199157 h 32"/>
                    <a:gd name="T80" fmla="*/ 2147483647 w 35"/>
                    <a:gd name="T81" fmla="*/ 1418855648 h 32"/>
                    <a:gd name="T82" fmla="*/ 2147483647 w 35"/>
                    <a:gd name="T83" fmla="*/ 1064141841 h 32"/>
                    <a:gd name="T84" fmla="*/ 2147483647 w 35"/>
                    <a:gd name="T85" fmla="*/ 1064141841 h 32"/>
                    <a:gd name="T86" fmla="*/ 2147483647 w 35"/>
                    <a:gd name="T87" fmla="*/ 709427824 h 32"/>
                    <a:gd name="T88" fmla="*/ 2147483647 w 35"/>
                    <a:gd name="T89" fmla="*/ 532070920 h 32"/>
                    <a:gd name="T90" fmla="*/ 2147483647 w 35"/>
                    <a:gd name="T91" fmla="*/ 1064141841 h 32"/>
                    <a:gd name="T92" fmla="*/ 2147483647 w 35"/>
                    <a:gd name="T93" fmla="*/ 1064141841 h 32"/>
                    <a:gd name="T94" fmla="*/ 2147483647 w 35"/>
                    <a:gd name="T95" fmla="*/ 709427824 h 32"/>
                    <a:gd name="T96" fmla="*/ 2147483647 w 35"/>
                    <a:gd name="T97" fmla="*/ 354713912 h 32"/>
                    <a:gd name="T98" fmla="*/ 2147483647 w 35"/>
                    <a:gd name="T99" fmla="*/ 532070920 h 32"/>
                    <a:gd name="T100" fmla="*/ 2147483647 w 35"/>
                    <a:gd name="T101" fmla="*/ 354713912 h 32"/>
                    <a:gd name="T102" fmla="*/ 2147483647 w 35"/>
                    <a:gd name="T103" fmla="*/ 354713912 h 32"/>
                    <a:gd name="T104" fmla="*/ 2147483647 w 35"/>
                    <a:gd name="T105" fmla="*/ 0 h 3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5"/>
                    <a:gd name="T160" fmla="*/ 0 h 32"/>
                    <a:gd name="T161" fmla="*/ 35 w 35"/>
                    <a:gd name="T162" fmla="*/ 32 h 3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5" h="32">
                      <a:moveTo>
                        <a:pt x="19" y="0"/>
                      </a:move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3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6" y="23"/>
                      </a:lnTo>
                      <a:lnTo>
                        <a:pt x="7" y="21"/>
                      </a:lnTo>
                      <a:lnTo>
                        <a:pt x="10" y="21"/>
                      </a:lnTo>
                      <a:lnTo>
                        <a:pt x="11" y="22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4" y="24"/>
                      </a:lnTo>
                      <a:lnTo>
                        <a:pt x="16" y="25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21" y="32"/>
                      </a:lnTo>
                      <a:lnTo>
                        <a:pt x="22" y="31"/>
                      </a:lnTo>
                      <a:lnTo>
                        <a:pt x="24" y="31"/>
                      </a:lnTo>
                      <a:lnTo>
                        <a:pt x="26" y="30"/>
                      </a:lnTo>
                      <a:lnTo>
                        <a:pt x="26" y="28"/>
                      </a:lnTo>
                      <a:lnTo>
                        <a:pt x="28" y="28"/>
                      </a:lnTo>
                      <a:lnTo>
                        <a:pt x="28" y="27"/>
                      </a:lnTo>
                      <a:lnTo>
                        <a:pt x="28" y="26"/>
                      </a:lnTo>
                      <a:lnTo>
                        <a:pt x="29" y="25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0" y="25"/>
                      </a:lnTo>
                      <a:lnTo>
                        <a:pt x="31" y="26"/>
                      </a:lnTo>
                      <a:lnTo>
                        <a:pt x="32" y="25"/>
                      </a:lnTo>
                      <a:lnTo>
                        <a:pt x="32" y="26"/>
                      </a:lnTo>
                      <a:lnTo>
                        <a:pt x="33" y="26"/>
                      </a:lnTo>
                      <a:lnTo>
                        <a:pt x="34" y="25"/>
                      </a:lnTo>
                      <a:lnTo>
                        <a:pt x="34" y="23"/>
                      </a:lnTo>
                      <a:lnTo>
                        <a:pt x="34" y="22"/>
                      </a:lnTo>
                      <a:lnTo>
                        <a:pt x="33" y="21"/>
                      </a:lnTo>
                      <a:lnTo>
                        <a:pt x="35" y="19"/>
                      </a:lnTo>
                      <a:lnTo>
                        <a:pt x="35" y="18"/>
                      </a:lnTo>
                      <a:lnTo>
                        <a:pt x="34" y="16"/>
                      </a:lnTo>
                      <a:lnTo>
                        <a:pt x="34" y="15"/>
                      </a:lnTo>
                      <a:lnTo>
                        <a:pt x="34" y="13"/>
                      </a:lnTo>
                      <a:lnTo>
                        <a:pt x="34" y="12"/>
                      </a:lnTo>
                      <a:lnTo>
                        <a:pt x="33" y="11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4" y="7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9" y="5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6" y="2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2" y="2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7" name="NOGUERA">
                  <a:extLst>
                    <a:ext uri="{FF2B5EF4-FFF2-40B4-BE49-F238E27FC236}">
                      <a16:creationId xmlns:a16="http://schemas.microsoft.com/office/drawing/2014/main" id="{8651B350-2B5D-49AB-8CC8-51B8524CC9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3285936" y="1524868"/>
                  <a:ext cx="568285" cy="424009"/>
                </a:xfrm>
                <a:custGeom>
                  <a:avLst/>
                  <a:gdLst>
                    <a:gd name="T0" fmla="*/ 458628190 w 2502"/>
                    <a:gd name="T1" fmla="*/ 3407891 h 1915"/>
                    <a:gd name="T2" fmla="*/ 433371951 w 2502"/>
                    <a:gd name="T3" fmla="*/ 45348211 h 1915"/>
                    <a:gd name="T4" fmla="*/ 406699159 w 2502"/>
                    <a:gd name="T5" fmla="*/ 88599535 h 1915"/>
                    <a:gd name="T6" fmla="*/ 405283095 w 2502"/>
                    <a:gd name="T7" fmla="*/ 111405040 h 1915"/>
                    <a:gd name="T8" fmla="*/ 353354064 w 2502"/>
                    <a:gd name="T9" fmla="*/ 115074721 h 1915"/>
                    <a:gd name="T10" fmla="*/ 284193972 w 2502"/>
                    <a:gd name="T11" fmla="*/ 113239624 h 1915"/>
                    <a:gd name="T12" fmla="*/ 246663324 w 2502"/>
                    <a:gd name="T13" fmla="*/ 94104312 h 1915"/>
                    <a:gd name="T14" fmla="*/ 166409101 w 2502"/>
                    <a:gd name="T15" fmla="*/ 88599535 h 1915"/>
                    <a:gd name="T16" fmla="*/ 109759174 w 2502"/>
                    <a:gd name="T17" fmla="*/ 66056317 h 1915"/>
                    <a:gd name="T18" fmla="*/ 78365517 w 2502"/>
                    <a:gd name="T19" fmla="*/ 85192157 h 1915"/>
                    <a:gd name="T20" fmla="*/ 81670318 w 2502"/>
                    <a:gd name="T21" fmla="*/ 118482099 h 1915"/>
                    <a:gd name="T22" fmla="*/ 61134929 w 2502"/>
                    <a:gd name="T23" fmla="*/ 139452539 h 1915"/>
                    <a:gd name="T24" fmla="*/ 34462137 w 2502"/>
                    <a:gd name="T25" fmla="*/ 176150883 h 1915"/>
                    <a:gd name="T26" fmla="*/ 0 w 2502"/>
                    <a:gd name="T27" fmla="*/ 207343937 h 1915"/>
                    <a:gd name="T28" fmla="*/ 28325199 w 2502"/>
                    <a:gd name="T29" fmla="*/ 224906455 h 1915"/>
                    <a:gd name="T30" fmla="*/ 29977112 w 2502"/>
                    <a:gd name="T31" fmla="*/ 284148065 h 1915"/>
                    <a:gd name="T32" fmla="*/ 10857799 w 2502"/>
                    <a:gd name="T33" fmla="*/ 305117961 h 1915"/>
                    <a:gd name="T34" fmla="*/ 25020399 w 2502"/>
                    <a:gd name="T35" fmla="*/ 373009359 h 1915"/>
                    <a:gd name="T36" fmla="*/ 47208181 w 2502"/>
                    <a:gd name="T37" fmla="*/ 411542286 h 1915"/>
                    <a:gd name="T38" fmla="*/ 80017918 w 2502"/>
                    <a:gd name="T39" fmla="*/ 462133468 h 1915"/>
                    <a:gd name="T40" fmla="*/ 106690709 w 2502"/>
                    <a:gd name="T41" fmla="*/ 491753728 h 1915"/>
                    <a:gd name="T42" fmla="*/ 131946979 w 2502"/>
                    <a:gd name="T43" fmla="*/ 468948735 h 1915"/>
                    <a:gd name="T44" fmla="*/ 160272171 w 2502"/>
                    <a:gd name="T45" fmla="*/ 488084048 h 1915"/>
                    <a:gd name="T46" fmla="*/ 204176023 w 2502"/>
                    <a:gd name="T47" fmla="*/ 472356113 h 1915"/>
                    <a:gd name="T48" fmla="*/ 222823149 w 2502"/>
                    <a:gd name="T49" fmla="*/ 456628691 h 1915"/>
                    <a:gd name="T50" fmla="*/ 270031376 w 2502"/>
                    <a:gd name="T51" fmla="*/ 444570437 h 1915"/>
                    <a:gd name="T52" fmla="*/ 307797811 w 2502"/>
                    <a:gd name="T53" fmla="*/ 484676158 h 1915"/>
                    <a:gd name="T54" fmla="*/ 320308006 w 2502"/>
                    <a:gd name="T55" fmla="*/ 455055897 h 1915"/>
                    <a:gd name="T56" fmla="*/ 317239541 w 2502"/>
                    <a:gd name="T57" fmla="*/ 427270221 h 1915"/>
                    <a:gd name="T58" fmla="*/ 342259933 w 2502"/>
                    <a:gd name="T59" fmla="*/ 407872606 h 1915"/>
                    <a:gd name="T60" fmla="*/ 384747720 w 2502"/>
                    <a:gd name="T61" fmla="*/ 388737293 h 1915"/>
                    <a:gd name="T62" fmla="*/ 419209355 w 2502"/>
                    <a:gd name="T63" fmla="*/ 308525851 h 1915"/>
                    <a:gd name="T64" fmla="*/ 436440416 w 2502"/>
                    <a:gd name="T65" fmla="*/ 319010800 h 1915"/>
                    <a:gd name="T66" fmla="*/ 420861755 w 2502"/>
                    <a:gd name="T67" fmla="*/ 350466669 h 1915"/>
                    <a:gd name="T68" fmla="*/ 446117995 w 2502"/>
                    <a:gd name="T69" fmla="*/ 371174775 h 1915"/>
                    <a:gd name="T70" fmla="*/ 449186947 w 2502"/>
                    <a:gd name="T71" fmla="*/ 371174775 h 1915"/>
                    <a:gd name="T72" fmla="*/ 474443187 w 2502"/>
                    <a:gd name="T73" fmla="*/ 392144671 h 1915"/>
                    <a:gd name="T74" fmla="*/ 518347161 w 2502"/>
                    <a:gd name="T75" fmla="*/ 355709143 h 1915"/>
                    <a:gd name="T76" fmla="*/ 546671865 w 2502"/>
                    <a:gd name="T77" fmla="*/ 313768326 h 1915"/>
                    <a:gd name="T78" fmla="*/ 565319478 w 2502"/>
                    <a:gd name="T79" fmla="*/ 282312969 h 1915"/>
                    <a:gd name="T80" fmla="*/ 576413122 w 2502"/>
                    <a:gd name="T81" fmla="*/ 238799294 h 1915"/>
                    <a:gd name="T82" fmla="*/ 574760721 w 2502"/>
                    <a:gd name="T83" fmla="*/ 195286195 h 1915"/>
                    <a:gd name="T84" fmla="*/ 538646687 w 2502"/>
                    <a:gd name="T85" fmla="*/ 215994301 h 1915"/>
                    <a:gd name="T86" fmla="*/ 549740818 w 2502"/>
                    <a:gd name="T87" fmla="*/ 154918171 h 1915"/>
                    <a:gd name="T88" fmla="*/ 532509757 w 2502"/>
                    <a:gd name="T89" fmla="*/ 118482099 h 1915"/>
                    <a:gd name="T90" fmla="*/ 533925821 w 2502"/>
                    <a:gd name="T91" fmla="*/ 72872113 h 1915"/>
                    <a:gd name="T92" fmla="*/ 516694760 w 2502"/>
                    <a:gd name="T93" fmla="*/ 50328895 h 1915"/>
                    <a:gd name="T94" fmla="*/ 491674247 w 2502"/>
                    <a:gd name="T95" fmla="*/ 39843434 h 1915"/>
                    <a:gd name="T96" fmla="*/ 478928203 w 2502"/>
                    <a:gd name="T97" fmla="*/ 39843434 h 1915"/>
                    <a:gd name="T98" fmla="*/ 470902538 w 2502"/>
                    <a:gd name="T99" fmla="*/ 0 h 1915"/>
                    <a:gd name="T100" fmla="*/ 388052034 w 2502"/>
                    <a:gd name="T101" fmla="*/ 317438006 h 1915"/>
                    <a:gd name="T102" fmla="*/ 381442920 w 2502"/>
                    <a:gd name="T103" fmla="*/ 339981208 h 1915"/>
                    <a:gd name="T104" fmla="*/ 358074929 w 2502"/>
                    <a:gd name="T105" fmla="*/ 341554002 h 1915"/>
                    <a:gd name="T106" fmla="*/ 368932724 w 2502"/>
                    <a:gd name="T107" fmla="*/ 313768326 h 1915"/>
                    <a:gd name="T108" fmla="*/ 323376959 w 2502"/>
                    <a:gd name="T109" fmla="*/ 402630132 h 1915"/>
                    <a:gd name="T110" fmla="*/ 303077433 w 2502"/>
                    <a:gd name="T111" fmla="*/ 437493378 h 1915"/>
                    <a:gd name="T112" fmla="*/ 321960407 w 2502"/>
                    <a:gd name="T113" fmla="*/ 401057338 h 19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02"/>
                    <a:gd name="T172" fmla="*/ 0 h 1915"/>
                    <a:gd name="T173" fmla="*/ 2502 w 2502"/>
                    <a:gd name="T174" fmla="*/ 1915 h 19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02" h="1915">
                      <a:moveTo>
                        <a:pt x="1995" y="0"/>
                      </a:moveTo>
                      <a:lnTo>
                        <a:pt x="1982" y="32"/>
                      </a:lnTo>
                      <a:lnTo>
                        <a:pt x="1969" y="26"/>
                      </a:lnTo>
                      <a:lnTo>
                        <a:pt x="1963" y="32"/>
                      </a:lnTo>
                      <a:lnTo>
                        <a:pt x="1943" y="13"/>
                      </a:lnTo>
                      <a:lnTo>
                        <a:pt x="1929" y="32"/>
                      </a:lnTo>
                      <a:lnTo>
                        <a:pt x="1896" y="86"/>
                      </a:lnTo>
                      <a:lnTo>
                        <a:pt x="1883" y="126"/>
                      </a:lnTo>
                      <a:lnTo>
                        <a:pt x="1863" y="152"/>
                      </a:lnTo>
                      <a:lnTo>
                        <a:pt x="1836" y="173"/>
                      </a:lnTo>
                      <a:lnTo>
                        <a:pt x="1803" y="233"/>
                      </a:lnTo>
                      <a:lnTo>
                        <a:pt x="1796" y="259"/>
                      </a:lnTo>
                      <a:lnTo>
                        <a:pt x="1770" y="299"/>
                      </a:lnTo>
                      <a:lnTo>
                        <a:pt x="1756" y="306"/>
                      </a:lnTo>
                      <a:lnTo>
                        <a:pt x="1723" y="338"/>
                      </a:lnTo>
                      <a:lnTo>
                        <a:pt x="1763" y="385"/>
                      </a:lnTo>
                      <a:lnTo>
                        <a:pt x="1776" y="419"/>
                      </a:lnTo>
                      <a:lnTo>
                        <a:pt x="1743" y="505"/>
                      </a:lnTo>
                      <a:lnTo>
                        <a:pt x="1717" y="512"/>
                      </a:lnTo>
                      <a:lnTo>
                        <a:pt x="1717" y="425"/>
                      </a:lnTo>
                      <a:lnTo>
                        <a:pt x="1697" y="379"/>
                      </a:lnTo>
                      <a:lnTo>
                        <a:pt x="1616" y="385"/>
                      </a:lnTo>
                      <a:lnTo>
                        <a:pt x="1563" y="398"/>
                      </a:lnTo>
                      <a:lnTo>
                        <a:pt x="1537" y="385"/>
                      </a:lnTo>
                      <a:lnTo>
                        <a:pt x="1497" y="439"/>
                      </a:lnTo>
                      <a:lnTo>
                        <a:pt x="1457" y="439"/>
                      </a:lnTo>
                      <a:lnTo>
                        <a:pt x="1357" y="445"/>
                      </a:lnTo>
                      <a:lnTo>
                        <a:pt x="1331" y="439"/>
                      </a:lnTo>
                      <a:lnTo>
                        <a:pt x="1297" y="425"/>
                      </a:lnTo>
                      <a:lnTo>
                        <a:pt x="1204" y="432"/>
                      </a:lnTo>
                      <a:lnTo>
                        <a:pt x="1124" y="372"/>
                      </a:lnTo>
                      <a:lnTo>
                        <a:pt x="1105" y="359"/>
                      </a:lnTo>
                      <a:lnTo>
                        <a:pt x="1098" y="345"/>
                      </a:lnTo>
                      <a:lnTo>
                        <a:pt x="1098" y="338"/>
                      </a:lnTo>
                      <a:lnTo>
                        <a:pt x="1045" y="359"/>
                      </a:lnTo>
                      <a:lnTo>
                        <a:pt x="978" y="366"/>
                      </a:lnTo>
                      <a:lnTo>
                        <a:pt x="925" y="345"/>
                      </a:lnTo>
                      <a:lnTo>
                        <a:pt x="825" y="332"/>
                      </a:lnTo>
                      <a:lnTo>
                        <a:pt x="799" y="319"/>
                      </a:lnTo>
                      <a:lnTo>
                        <a:pt x="705" y="338"/>
                      </a:lnTo>
                      <a:lnTo>
                        <a:pt x="666" y="332"/>
                      </a:lnTo>
                      <a:lnTo>
                        <a:pt x="625" y="306"/>
                      </a:lnTo>
                      <a:lnTo>
                        <a:pt x="619" y="285"/>
                      </a:lnTo>
                      <a:lnTo>
                        <a:pt x="525" y="278"/>
                      </a:lnTo>
                      <a:lnTo>
                        <a:pt x="465" y="252"/>
                      </a:lnTo>
                      <a:lnTo>
                        <a:pt x="419" y="212"/>
                      </a:lnTo>
                      <a:lnTo>
                        <a:pt x="405" y="173"/>
                      </a:lnTo>
                      <a:lnTo>
                        <a:pt x="379" y="219"/>
                      </a:lnTo>
                      <a:lnTo>
                        <a:pt x="366" y="306"/>
                      </a:lnTo>
                      <a:lnTo>
                        <a:pt x="332" y="325"/>
                      </a:lnTo>
                      <a:lnTo>
                        <a:pt x="313" y="385"/>
                      </a:lnTo>
                      <a:lnTo>
                        <a:pt x="319" y="405"/>
                      </a:lnTo>
                      <a:lnTo>
                        <a:pt x="326" y="439"/>
                      </a:lnTo>
                      <a:lnTo>
                        <a:pt x="339" y="439"/>
                      </a:lnTo>
                      <a:lnTo>
                        <a:pt x="346" y="452"/>
                      </a:lnTo>
                      <a:lnTo>
                        <a:pt x="319" y="505"/>
                      </a:lnTo>
                      <a:lnTo>
                        <a:pt x="286" y="525"/>
                      </a:lnTo>
                      <a:lnTo>
                        <a:pt x="273" y="585"/>
                      </a:lnTo>
                      <a:lnTo>
                        <a:pt x="273" y="578"/>
                      </a:lnTo>
                      <a:lnTo>
                        <a:pt x="259" y="532"/>
                      </a:lnTo>
                      <a:lnTo>
                        <a:pt x="193" y="552"/>
                      </a:lnTo>
                      <a:lnTo>
                        <a:pt x="193" y="571"/>
                      </a:lnTo>
                      <a:lnTo>
                        <a:pt x="173" y="591"/>
                      </a:lnTo>
                      <a:lnTo>
                        <a:pt x="166" y="638"/>
                      </a:lnTo>
                      <a:lnTo>
                        <a:pt x="146" y="672"/>
                      </a:lnTo>
                      <a:lnTo>
                        <a:pt x="106" y="644"/>
                      </a:lnTo>
                      <a:lnTo>
                        <a:pt x="80" y="658"/>
                      </a:lnTo>
                      <a:lnTo>
                        <a:pt x="53" y="685"/>
                      </a:lnTo>
                      <a:lnTo>
                        <a:pt x="13" y="738"/>
                      </a:lnTo>
                      <a:lnTo>
                        <a:pt x="0" y="791"/>
                      </a:lnTo>
                      <a:lnTo>
                        <a:pt x="13" y="798"/>
                      </a:lnTo>
                      <a:lnTo>
                        <a:pt x="39" y="804"/>
                      </a:lnTo>
                      <a:lnTo>
                        <a:pt x="60" y="818"/>
                      </a:lnTo>
                      <a:lnTo>
                        <a:pt x="146" y="858"/>
                      </a:lnTo>
                      <a:lnTo>
                        <a:pt x="120" y="858"/>
                      </a:lnTo>
                      <a:lnTo>
                        <a:pt x="106" y="877"/>
                      </a:lnTo>
                      <a:lnTo>
                        <a:pt x="120" y="911"/>
                      </a:lnTo>
                      <a:lnTo>
                        <a:pt x="93" y="1010"/>
                      </a:lnTo>
                      <a:lnTo>
                        <a:pt x="140" y="1051"/>
                      </a:lnTo>
                      <a:lnTo>
                        <a:pt x="127" y="1084"/>
                      </a:lnTo>
                      <a:lnTo>
                        <a:pt x="86" y="1097"/>
                      </a:lnTo>
                      <a:lnTo>
                        <a:pt x="67" y="1097"/>
                      </a:lnTo>
                      <a:lnTo>
                        <a:pt x="46" y="1110"/>
                      </a:lnTo>
                      <a:lnTo>
                        <a:pt x="53" y="1130"/>
                      </a:lnTo>
                      <a:lnTo>
                        <a:pt x="46" y="1164"/>
                      </a:lnTo>
                      <a:lnTo>
                        <a:pt x="39" y="1204"/>
                      </a:lnTo>
                      <a:lnTo>
                        <a:pt x="39" y="1277"/>
                      </a:lnTo>
                      <a:lnTo>
                        <a:pt x="67" y="1357"/>
                      </a:lnTo>
                      <a:lnTo>
                        <a:pt x="73" y="1370"/>
                      </a:lnTo>
                      <a:lnTo>
                        <a:pt x="106" y="1423"/>
                      </a:lnTo>
                      <a:lnTo>
                        <a:pt x="133" y="1450"/>
                      </a:lnTo>
                      <a:lnTo>
                        <a:pt x="153" y="1503"/>
                      </a:lnTo>
                      <a:lnTo>
                        <a:pt x="166" y="1523"/>
                      </a:lnTo>
                      <a:lnTo>
                        <a:pt x="180" y="1543"/>
                      </a:lnTo>
                      <a:lnTo>
                        <a:pt x="200" y="1570"/>
                      </a:lnTo>
                      <a:lnTo>
                        <a:pt x="226" y="1596"/>
                      </a:lnTo>
                      <a:lnTo>
                        <a:pt x="259" y="1650"/>
                      </a:lnTo>
                      <a:lnTo>
                        <a:pt x="319" y="1709"/>
                      </a:lnTo>
                      <a:lnTo>
                        <a:pt x="313" y="1736"/>
                      </a:lnTo>
                      <a:lnTo>
                        <a:pt x="339" y="1763"/>
                      </a:lnTo>
                      <a:lnTo>
                        <a:pt x="359" y="1795"/>
                      </a:lnTo>
                      <a:lnTo>
                        <a:pt x="386" y="1816"/>
                      </a:lnTo>
                      <a:lnTo>
                        <a:pt x="412" y="1876"/>
                      </a:lnTo>
                      <a:lnTo>
                        <a:pt x="439" y="1855"/>
                      </a:lnTo>
                      <a:lnTo>
                        <a:pt x="452" y="1876"/>
                      </a:lnTo>
                      <a:lnTo>
                        <a:pt x="472" y="1849"/>
                      </a:lnTo>
                      <a:lnTo>
                        <a:pt x="479" y="1842"/>
                      </a:lnTo>
                      <a:lnTo>
                        <a:pt x="506" y="1855"/>
                      </a:lnTo>
                      <a:lnTo>
                        <a:pt x="546" y="1816"/>
                      </a:lnTo>
                      <a:lnTo>
                        <a:pt x="559" y="1789"/>
                      </a:lnTo>
                      <a:lnTo>
                        <a:pt x="598" y="1836"/>
                      </a:lnTo>
                      <a:lnTo>
                        <a:pt x="625" y="1876"/>
                      </a:lnTo>
                      <a:lnTo>
                        <a:pt x="638" y="1915"/>
                      </a:lnTo>
                      <a:lnTo>
                        <a:pt x="679" y="1909"/>
                      </a:lnTo>
                      <a:lnTo>
                        <a:pt x="679" y="1862"/>
                      </a:lnTo>
                      <a:lnTo>
                        <a:pt x="739" y="1849"/>
                      </a:lnTo>
                      <a:lnTo>
                        <a:pt x="771" y="1849"/>
                      </a:lnTo>
                      <a:lnTo>
                        <a:pt x="792" y="1849"/>
                      </a:lnTo>
                      <a:lnTo>
                        <a:pt x="799" y="1809"/>
                      </a:lnTo>
                      <a:lnTo>
                        <a:pt x="865" y="1802"/>
                      </a:lnTo>
                      <a:lnTo>
                        <a:pt x="891" y="1802"/>
                      </a:lnTo>
                      <a:lnTo>
                        <a:pt x="905" y="1823"/>
                      </a:lnTo>
                      <a:lnTo>
                        <a:pt x="958" y="1809"/>
                      </a:lnTo>
                      <a:lnTo>
                        <a:pt x="985" y="1756"/>
                      </a:lnTo>
                      <a:lnTo>
                        <a:pt x="944" y="1742"/>
                      </a:lnTo>
                      <a:lnTo>
                        <a:pt x="985" y="1682"/>
                      </a:lnTo>
                      <a:lnTo>
                        <a:pt x="1017" y="1690"/>
                      </a:lnTo>
                      <a:lnTo>
                        <a:pt x="1077" y="1682"/>
                      </a:lnTo>
                      <a:lnTo>
                        <a:pt x="1077" y="1696"/>
                      </a:lnTo>
                      <a:lnTo>
                        <a:pt x="1144" y="1696"/>
                      </a:lnTo>
                      <a:lnTo>
                        <a:pt x="1151" y="1782"/>
                      </a:lnTo>
                      <a:lnTo>
                        <a:pt x="1191" y="1842"/>
                      </a:lnTo>
                      <a:lnTo>
                        <a:pt x="1231" y="1862"/>
                      </a:lnTo>
                      <a:lnTo>
                        <a:pt x="1264" y="1862"/>
                      </a:lnTo>
                      <a:lnTo>
                        <a:pt x="1304" y="1849"/>
                      </a:lnTo>
                      <a:lnTo>
                        <a:pt x="1338" y="1855"/>
                      </a:lnTo>
                      <a:lnTo>
                        <a:pt x="1351" y="1842"/>
                      </a:lnTo>
                      <a:lnTo>
                        <a:pt x="1364" y="1823"/>
                      </a:lnTo>
                      <a:lnTo>
                        <a:pt x="1377" y="1729"/>
                      </a:lnTo>
                      <a:lnTo>
                        <a:pt x="1357" y="1736"/>
                      </a:lnTo>
                      <a:lnTo>
                        <a:pt x="1344" y="1716"/>
                      </a:lnTo>
                      <a:lnTo>
                        <a:pt x="1304" y="1729"/>
                      </a:lnTo>
                      <a:lnTo>
                        <a:pt x="1284" y="1676"/>
                      </a:lnTo>
                      <a:lnTo>
                        <a:pt x="1297" y="1669"/>
                      </a:lnTo>
                      <a:lnTo>
                        <a:pt x="1344" y="1630"/>
                      </a:lnTo>
                      <a:lnTo>
                        <a:pt x="1351" y="1616"/>
                      </a:lnTo>
                      <a:lnTo>
                        <a:pt x="1397" y="1543"/>
                      </a:lnTo>
                      <a:lnTo>
                        <a:pt x="1397" y="1556"/>
                      </a:lnTo>
                      <a:lnTo>
                        <a:pt x="1437" y="1556"/>
                      </a:lnTo>
                      <a:lnTo>
                        <a:pt x="1450" y="1556"/>
                      </a:lnTo>
                      <a:lnTo>
                        <a:pt x="1470" y="1556"/>
                      </a:lnTo>
                      <a:lnTo>
                        <a:pt x="1490" y="1530"/>
                      </a:lnTo>
                      <a:lnTo>
                        <a:pt x="1510" y="1530"/>
                      </a:lnTo>
                      <a:lnTo>
                        <a:pt x="1550" y="1570"/>
                      </a:lnTo>
                      <a:lnTo>
                        <a:pt x="1630" y="1483"/>
                      </a:lnTo>
                      <a:lnTo>
                        <a:pt x="1710" y="1337"/>
                      </a:lnTo>
                      <a:lnTo>
                        <a:pt x="1717" y="1323"/>
                      </a:lnTo>
                      <a:lnTo>
                        <a:pt x="1697" y="1330"/>
                      </a:lnTo>
                      <a:lnTo>
                        <a:pt x="1723" y="1284"/>
                      </a:lnTo>
                      <a:lnTo>
                        <a:pt x="1776" y="1177"/>
                      </a:lnTo>
                      <a:lnTo>
                        <a:pt x="1796" y="1183"/>
                      </a:lnTo>
                      <a:lnTo>
                        <a:pt x="1790" y="1197"/>
                      </a:lnTo>
                      <a:lnTo>
                        <a:pt x="1830" y="1197"/>
                      </a:lnTo>
                      <a:lnTo>
                        <a:pt x="1830" y="1211"/>
                      </a:lnTo>
                      <a:lnTo>
                        <a:pt x="1849" y="1217"/>
                      </a:lnTo>
                      <a:lnTo>
                        <a:pt x="1856" y="1277"/>
                      </a:lnTo>
                      <a:lnTo>
                        <a:pt x="1856" y="1310"/>
                      </a:lnTo>
                      <a:lnTo>
                        <a:pt x="1823" y="1337"/>
                      </a:lnTo>
                      <a:lnTo>
                        <a:pt x="1790" y="1310"/>
                      </a:lnTo>
                      <a:lnTo>
                        <a:pt x="1783" y="1337"/>
                      </a:lnTo>
                      <a:lnTo>
                        <a:pt x="1776" y="1363"/>
                      </a:lnTo>
                      <a:lnTo>
                        <a:pt x="1783" y="1383"/>
                      </a:lnTo>
                      <a:lnTo>
                        <a:pt x="1856" y="1403"/>
                      </a:lnTo>
                      <a:lnTo>
                        <a:pt x="1863" y="1410"/>
                      </a:lnTo>
                      <a:lnTo>
                        <a:pt x="1890" y="1416"/>
                      </a:lnTo>
                      <a:lnTo>
                        <a:pt x="1909" y="1370"/>
                      </a:lnTo>
                      <a:lnTo>
                        <a:pt x="1929" y="1350"/>
                      </a:lnTo>
                      <a:lnTo>
                        <a:pt x="1956" y="1350"/>
                      </a:lnTo>
                      <a:lnTo>
                        <a:pt x="1943" y="1376"/>
                      </a:lnTo>
                      <a:lnTo>
                        <a:pt x="1903" y="1416"/>
                      </a:lnTo>
                      <a:lnTo>
                        <a:pt x="1909" y="1457"/>
                      </a:lnTo>
                      <a:lnTo>
                        <a:pt x="1909" y="1496"/>
                      </a:lnTo>
                      <a:lnTo>
                        <a:pt x="1936" y="1503"/>
                      </a:lnTo>
                      <a:lnTo>
                        <a:pt x="1989" y="1523"/>
                      </a:lnTo>
                      <a:lnTo>
                        <a:pt x="2010" y="1496"/>
                      </a:lnTo>
                      <a:lnTo>
                        <a:pt x="2055" y="1450"/>
                      </a:lnTo>
                      <a:lnTo>
                        <a:pt x="2083" y="1430"/>
                      </a:lnTo>
                      <a:lnTo>
                        <a:pt x="2122" y="1376"/>
                      </a:lnTo>
                      <a:lnTo>
                        <a:pt x="2155" y="1390"/>
                      </a:lnTo>
                      <a:lnTo>
                        <a:pt x="2196" y="1357"/>
                      </a:lnTo>
                      <a:lnTo>
                        <a:pt x="2228" y="1310"/>
                      </a:lnTo>
                      <a:lnTo>
                        <a:pt x="2242" y="1290"/>
                      </a:lnTo>
                      <a:lnTo>
                        <a:pt x="2235" y="1271"/>
                      </a:lnTo>
                      <a:lnTo>
                        <a:pt x="2309" y="1190"/>
                      </a:lnTo>
                      <a:lnTo>
                        <a:pt x="2316" y="1197"/>
                      </a:lnTo>
                      <a:lnTo>
                        <a:pt x="2329" y="1183"/>
                      </a:lnTo>
                      <a:lnTo>
                        <a:pt x="2335" y="1170"/>
                      </a:lnTo>
                      <a:lnTo>
                        <a:pt x="2382" y="1130"/>
                      </a:lnTo>
                      <a:lnTo>
                        <a:pt x="2395" y="1104"/>
                      </a:lnTo>
                      <a:lnTo>
                        <a:pt x="2395" y="1077"/>
                      </a:lnTo>
                      <a:lnTo>
                        <a:pt x="2415" y="1051"/>
                      </a:lnTo>
                      <a:lnTo>
                        <a:pt x="2429" y="1010"/>
                      </a:lnTo>
                      <a:lnTo>
                        <a:pt x="2421" y="965"/>
                      </a:lnTo>
                      <a:lnTo>
                        <a:pt x="2448" y="931"/>
                      </a:lnTo>
                      <a:lnTo>
                        <a:pt x="2442" y="911"/>
                      </a:lnTo>
                      <a:lnTo>
                        <a:pt x="2489" y="845"/>
                      </a:lnTo>
                      <a:lnTo>
                        <a:pt x="2502" y="798"/>
                      </a:lnTo>
                      <a:lnTo>
                        <a:pt x="2489" y="771"/>
                      </a:lnTo>
                      <a:lnTo>
                        <a:pt x="2435" y="758"/>
                      </a:lnTo>
                      <a:lnTo>
                        <a:pt x="2435" y="745"/>
                      </a:lnTo>
                      <a:lnTo>
                        <a:pt x="2421" y="751"/>
                      </a:lnTo>
                      <a:lnTo>
                        <a:pt x="2415" y="745"/>
                      </a:lnTo>
                      <a:lnTo>
                        <a:pt x="2329" y="811"/>
                      </a:lnTo>
                      <a:lnTo>
                        <a:pt x="2302" y="818"/>
                      </a:lnTo>
                      <a:lnTo>
                        <a:pt x="2282" y="824"/>
                      </a:lnTo>
                      <a:lnTo>
                        <a:pt x="2295" y="804"/>
                      </a:lnTo>
                      <a:lnTo>
                        <a:pt x="2335" y="672"/>
                      </a:lnTo>
                      <a:lnTo>
                        <a:pt x="2322" y="658"/>
                      </a:lnTo>
                      <a:lnTo>
                        <a:pt x="2322" y="599"/>
                      </a:lnTo>
                      <a:lnTo>
                        <a:pt x="2329" y="591"/>
                      </a:lnTo>
                      <a:lnTo>
                        <a:pt x="2342" y="552"/>
                      </a:lnTo>
                      <a:lnTo>
                        <a:pt x="2309" y="525"/>
                      </a:lnTo>
                      <a:lnTo>
                        <a:pt x="2288" y="518"/>
                      </a:lnTo>
                      <a:lnTo>
                        <a:pt x="2295" y="512"/>
                      </a:lnTo>
                      <a:lnTo>
                        <a:pt x="2256" y="452"/>
                      </a:lnTo>
                      <a:lnTo>
                        <a:pt x="2249" y="439"/>
                      </a:lnTo>
                      <a:lnTo>
                        <a:pt x="2262" y="392"/>
                      </a:lnTo>
                      <a:lnTo>
                        <a:pt x="2242" y="338"/>
                      </a:lnTo>
                      <a:lnTo>
                        <a:pt x="2269" y="325"/>
                      </a:lnTo>
                      <a:lnTo>
                        <a:pt x="2262" y="278"/>
                      </a:lnTo>
                      <a:lnTo>
                        <a:pt x="2249" y="265"/>
                      </a:lnTo>
                      <a:lnTo>
                        <a:pt x="2249" y="252"/>
                      </a:lnTo>
                      <a:lnTo>
                        <a:pt x="2202" y="239"/>
                      </a:lnTo>
                      <a:lnTo>
                        <a:pt x="2202" y="206"/>
                      </a:lnTo>
                      <a:lnTo>
                        <a:pt x="2189" y="192"/>
                      </a:lnTo>
                      <a:lnTo>
                        <a:pt x="2175" y="199"/>
                      </a:lnTo>
                      <a:lnTo>
                        <a:pt x="2155" y="192"/>
                      </a:lnTo>
                      <a:lnTo>
                        <a:pt x="2136" y="146"/>
                      </a:lnTo>
                      <a:lnTo>
                        <a:pt x="2096" y="159"/>
                      </a:lnTo>
                      <a:lnTo>
                        <a:pt x="2083" y="152"/>
                      </a:lnTo>
                      <a:lnTo>
                        <a:pt x="2076" y="159"/>
                      </a:lnTo>
                      <a:lnTo>
                        <a:pt x="2063" y="173"/>
                      </a:lnTo>
                      <a:lnTo>
                        <a:pt x="2055" y="173"/>
                      </a:lnTo>
                      <a:lnTo>
                        <a:pt x="2029" y="179"/>
                      </a:lnTo>
                      <a:lnTo>
                        <a:pt x="2029" y="152"/>
                      </a:lnTo>
                      <a:lnTo>
                        <a:pt x="2016" y="86"/>
                      </a:lnTo>
                      <a:lnTo>
                        <a:pt x="2023" y="60"/>
                      </a:lnTo>
                      <a:lnTo>
                        <a:pt x="2029" y="19"/>
                      </a:lnTo>
                      <a:lnTo>
                        <a:pt x="2023" y="0"/>
                      </a:lnTo>
                      <a:lnTo>
                        <a:pt x="1995" y="0"/>
                      </a:lnTo>
                      <a:close/>
                      <a:moveTo>
                        <a:pt x="1597" y="1164"/>
                      </a:moveTo>
                      <a:lnTo>
                        <a:pt x="1603" y="1170"/>
                      </a:lnTo>
                      <a:lnTo>
                        <a:pt x="1637" y="1177"/>
                      </a:lnTo>
                      <a:lnTo>
                        <a:pt x="1637" y="1190"/>
                      </a:lnTo>
                      <a:lnTo>
                        <a:pt x="1644" y="1211"/>
                      </a:lnTo>
                      <a:lnTo>
                        <a:pt x="1657" y="1211"/>
                      </a:lnTo>
                      <a:lnTo>
                        <a:pt x="1663" y="1237"/>
                      </a:lnTo>
                      <a:lnTo>
                        <a:pt x="1670" y="1271"/>
                      </a:lnTo>
                      <a:lnTo>
                        <a:pt x="1630" y="1264"/>
                      </a:lnTo>
                      <a:lnTo>
                        <a:pt x="1616" y="1297"/>
                      </a:lnTo>
                      <a:lnTo>
                        <a:pt x="1563" y="1316"/>
                      </a:lnTo>
                      <a:lnTo>
                        <a:pt x="1543" y="1343"/>
                      </a:lnTo>
                      <a:lnTo>
                        <a:pt x="1530" y="1330"/>
                      </a:lnTo>
                      <a:lnTo>
                        <a:pt x="1530" y="1303"/>
                      </a:lnTo>
                      <a:lnTo>
                        <a:pt x="1517" y="1303"/>
                      </a:lnTo>
                      <a:lnTo>
                        <a:pt x="1530" y="1256"/>
                      </a:lnTo>
                      <a:lnTo>
                        <a:pt x="1517" y="1250"/>
                      </a:lnTo>
                      <a:lnTo>
                        <a:pt x="1524" y="1204"/>
                      </a:lnTo>
                      <a:lnTo>
                        <a:pt x="1543" y="1183"/>
                      </a:lnTo>
                      <a:lnTo>
                        <a:pt x="1563" y="1197"/>
                      </a:lnTo>
                      <a:lnTo>
                        <a:pt x="1584" y="1183"/>
                      </a:lnTo>
                      <a:lnTo>
                        <a:pt x="1584" y="1170"/>
                      </a:lnTo>
                      <a:lnTo>
                        <a:pt x="1597" y="1164"/>
                      </a:lnTo>
                      <a:close/>
                      <a:moveTo>
                        <a:pt x="1364" y="1530"/>
                      </a:moveTo>
                      <a:lnTo>
                        <a:pt x="1370" y="1536"/>
                      </a:lnTo>
                      <a:lnTo>
                        <a:pt x="1357" y="1590"/>
                      </a:lnTo>
                      <a:lnTo>
                        <a:pt x="1344" y="1609"/>
                      </a:lnTo>
                      <a:lnTo>
                        <a:pt x="1331" y="1630"/>
                      </a:lnTo>
                      <a:lnTo>
                        <a:pt x="1310" y="1650"/>
                      </a:lnTo>
                      <a:lnTo>
                        <a:pt x="1284" y="1669"/>
                      </a:lnTo>
                      <a:lnTo>
                        <a:pt x="1284" y="1663"/>
                      </a:lnTo>
                      <a:lnTo>
                        <a:pt x="1291" y="1650"/>
                      </a:lnTo>
                      <a:lnTo>
                        <a:pt x="1331" y="1616"/>
                      </a:lnTo>
                      <a:lnTo>
                        <a:pt x="1351" y="1570"/>
                      </a:lnTo>
                      <a:lnTo>
                        <a:pt x="1364" y="153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8" name="SELVA">
                  <a:extLst>
                    <a:ext uri="{FF2B5EF4-FFF2-40B4-BE49-F238E27FC236}">
                      <a16:creationId xmlns:a16="http://schemas.microsoft.com/office/drawing/2014/main" id="{F8C65CD3-CEEE-4F6A-AF8D-9CADDF157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1896196" y="1527982"/>
                  <a:ext cx="422589" cy="403060"/>
                </a:xfrm>
                <a:custGeom>
                  <a:avLst/>
                  <a:gdLst>
                    <a:gd name="T0" fmla="*/ 2013383995 w 73"/>
                    <a:gd name="T1" fmla="*/ 870409294 h 71"/>
                    <a:gd name="T2" fmla="*/ 1858501688 w 73"/>
                    <a:gd name="T3" fmla="*/ 1392641476 h 71"/>
                    <a:gd name="T4" fmla="*/ 1548749082 w 73"/>
                    <a:gd name="T5" fmla="*/ 1914887217 h 71"/>
                    <a:gd name="T6" fmla="*/ 1703631777 w 73"/>
                    <a:gd name="T7" fmla="*/ 2147483647 h 71"/>
                    <a:gd name="T8" fmla="*/ 1238996864 w 73"/>
                    <a:gd name="T9" fmla="*/ 2147483647 h 71"/>
                    <a:gd name="T10" fmla="*/ 774374541 w 73"/>
                    <a:gd name="T11" fmla="*/ 2147483647 h 71"/>
                    <a:gd name="T12" fmla="*/ 774374541 w 73"/>
                    <a:gd name="T13" fmla="*/ 2147483647 h 71"/>
                    <a:gd name="T14" fmla="*/ 929257042 w 73"/>
                    <a:gd name="T15" fmla="*/ 2147483647 h 71"/>
                    <a:gd name="T16" fmla="*/ 1548749082 w 73"/>
                    <a:gd name="T17" fmla="*/ 2147483647 h 71"/>
                    <a:gd name="T18" fmla="*/ 1084126953 w 73"/>
                    <a:gd name="T19" fmla="*/ 2147483647 h 71"/>
                    <a:gd name="T20" fmla="*/ 929257042 w 73"/>
                    <a:gd name="T21" fmla="*/ 2147483647 h 71"/>
                    <a:gd name="T22" fmla="*/ 464622323 w 73"/>
                    <a:gd name="T23" fmla="*/ 2147483647 h 71"/>
                    <a:gd name="T24" fmla="*/ 309752315 w 73"/>
                    <a:gd name="T25" fmla="*/ 2147483647 h 71"/>
                    <a:gd name="T26" fmla="*/ 154869960 w 73"/>
                    <a:gd name="T27" fmla="*/ 2147483647 h 71"/>
                    <a:gd name="T28" fmla="*/ 774374541 w 73"/>
                    <a:gd name="T29" fmla="*/ 2147483647 h 71"/>
                    <a:gd name="T30" fmla="*/ 1858501688 w 73"/>
                    <a:gd name="T31" fmla="*/ 2147483647 h 71"/>
                    <a:gd name="T32" fmla="*/ 2147483647 w 73"/>
                    <a:gd name="T33" fmla="*/ 2147483647 h 71"/>
                    <a:gd name="T34" fmla="*/ 2147483647 w 73"/>
                    <a:gd name="T35" fmla="*/ 2147483647 h 71"/>
                    <a:gd name="T36" fmla="*/ 2147483647 w 73"/>
                    <a:gd name="T37" fmla="*/ 2147483647 h 71"/>
                    <a:gd name="T38" fmla="*/ 2147483647 w 73"/>
                    <a:gd name="T39" fmla="*/ 2147483647 h 71"/>
                    <a:gd name="T40" fmla="*/ 2147483647 w 73"/>
                    <a:gd name="T41" fmla="*/ 2147483647 h 71"/>
                    <a:gd name="T42" fmla="*/ 2147483647 w 73"/>
                    <a:gd name="T43" fmla="*/ 2147483647 h 71"/>
                    <a:gd name="T44" fmla="*/ 2147483647 w 73"/>
                    <a:gd name="T45" fmla="*/ 2147483647 h 71"/>
                    <a:gd name="T46" fmla="*/ 2147483647 w 73"/>
                    <a:gd name="T47" fmla="*/ 2147483647 h 71"/>
                    <a:gd name="T48" fmla="*/ 2147483647 w 73"/>
                    <a:gd name="T49" fmla="*/ 2147483647 h 71"/>
                    <a:gd name="T50" fmla="*/ 2147483647 w 73"/>
                    <a:gd name="T51" fmla="*/ 2147483647 h 71"/>
                    <a:gd name="T52" fmla="*/ 2147483647 w 73"/>
                    <a:gd name="T53" fmla="*/ 2147483647 h 71"/>
                    <a:gd name="T54" fmla="*/ 2147483647 w 73"/>
                    <a:gd name="T55" fmla="*/ 2147483647 h 71"/>
                    <a:gd name="T56" fmla="*/ 2147483647 w 73"/>
                    <a:gd name="T57" fmla="*/ 2147483647 h 71"/>
                    <a:gd name="T58" fmla="*/ 2147483647 w 73"/>
                    <a:gd name="T59" fmla="*/ 2147483647 h 71"/>
                    <a:gd name="T60" fmla="*/ 2147483647 w 73"/>
                    <a:gd name="T61" fmla="*/ 2147483647 h 71"/>
                    <a:gd name="T62" fmla="*/ 2147483647 w 73"/>
                    <a:gd name="T63" fmla="*/ 2147483647 h 71"/>
                    <a:gd name="T64" fmla="*/ 2147483647 w 73"/>
                    <a:gd name="T65" fmla="*/ 2147483647 h 71"/>
                    <a:gd name="T66" fmla="*/ 2147483647 w 73"/>
                    <a:gd name="T67" fmla="*/ 2147483647 h 71"/>
                    <a:gd name="T68" fmla="*/ 2147483647 w 73"/>
                    <a:gd name="T69" fmla="*/ 2147483647 h 71"/>
                    <a:gd name="T70" fmla="*/ 2147483647 w 73"/>
                    <a:gd name="T71" fmla="*/ 2147483647 h 71"/>
                    <a:gd name="T72" fmla="*/ 2147483647 w 73"/>
                    <a:gd name="T73" fmla="*/ 2147483647 h 71"/>
                    <a:gd name="T74" fmla="*/ 2147483647 w 73"/>
                    <a:gd name="T75" fmla="*/ 2147483647 h 71"/>
                    <a:gd name="T76" fmla="*/ 2147483647 w 73"/>
                    <a:gd name="T77" fmla="*/ 2147483647 h 71"/>
                    <a:gd name="T78" fmla="*/ 2147483647 w 73"/>
                    <a:gd name="T79" fmla="*/ 2147483647 h 71"/>
                    <a:gd name="T80" fmla="*/ 2147483647 w 73"/>
                    <a:gd name="T81" fmla="*/ 2147483647 h 71"/>
                    <a:gd name="T82" fmla="*/ 2147483647 w 73"/>
                    <a:gd name="T83" fmla="*/ 2147483647 h 71"/>
                    <a:gd name="T84" fmla="*/ 2147483647 w 73"/>
                    <a:gd name="T85" fmla="*/ 2147483647 h 71"/>
                    <a:gd name="T86" fmla="*/ 2147483647 w 73"/>
                    <a:gd name="T87" fmla="*/ 2147483647 h 71"/>
                    <a:gd name="T88" fmla="*/ 2147483647 w 73"/>
                    <a:gd name="T89" fmla="*/ 2147483647 h 71"/>
                    <a:gd name="T90" fmla="*/ 2147483647 w 73"/>
                    <a:gd name="T91" fmla="*/ 2147483647 h 71"/>
                    <a:gd name="T92" fmla="*/ 2147483647 w 73"/>
                    <a:gd name="T93" fmla="*/ 2147483647 h 71"/>
                    <a:gd name="T94" fmla="*/ 2147483647 w 73"/>
                    <a:gd name="T95" fmla="*/ 2147483647 h 71"/>
                    <a:gd name="T96" fmla="*/ 2147483647 w 73"/>
                    <a:gd name="T97" fmla="*/ 2147483647 h 71"/>
                    <a:gd name="T98" fmla="*/ 2147483647 w 73"/>
                    <a:gd name="T99" fmla="*/ 2147483647 h 71"/>
                    <a:gd name="T100" fmla="*/ 2147483647 w 73"/>
                    <a:gd name="T101" fmla="*/ 1914887217 h 71"/>
                    <a:gd name="T102" fmla="*/ 2147483647 w 73"/>
                    <a:gd name="T103" fmla="*/ 1392641476 h 71"/>
                    <a:gd name="T104" fmla="*/ 2147483647 w 73"/>
                    <a:gd name="T105" fmla="*/ 1218559700 h 71"/>
                    <a:gd name="T106" fmla="*/ 2147483647 w 73"/>
                    <a:gd name="T107" fmla="*/ 348163656 h 71"/>
                    <a:gd name="T108" fmla="*/ 2147483647 w 73"/>
                    <a:gd name="T109" fmla="*/ 696327312 h 71"/>
                    <a:gd name="T110" fmla="*/ 2147483647 w 73"/>
                    <a:gd name="T111" fmla="*/ 870409294 h 71"/>
                    <a:gd name="T112" fmla="*/ 1858501688 w 73"/>
                    <a:gd name="T113" fmla="*/ 0 h 7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3"/>
                    <a:gd name="T172" fmla="*/ 0 h 71"/>
                    <a:gd name="T173" fmla="*/ 73 w 73"/>
                    <a:gd name="T174" fmla="*/ 71 h 7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3" h="71">
                      <a:moveTo>
                        <a:pt x="12" y="0"/>
                      </a:move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10" y="14"/>
                      </a:lnTo>
                      <a:lnTo>
                        <a:pt x="9" y="15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5" y="15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6" y="20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10" y="23"/>
                      </a:lnTo>
                      <a:lnTo>
                        <a:pt x="10" y="24"/>
                      </a:lnTo>
                      <a:lnTo>
                        <a:pt x="10" y="25"/>
                      </a:lnTo>
                      <a:lnTo>
                        <a:pt x="8" y="26"/>
                      </a:lnTo>
                      <a:lnTo>
                        <a:pt x="8" y="27"/>
                      </a:lnTo>
                      <a:lnTo>
                        <a:pt x="7" y="27"/>
                      </a:lnTo>
                      <a:lnTo>
                        <a:pt x="6" y="28"/>
                      </a:lnTo>
                      <a:lnTo>
                        <a:pt x="5" y="29"/>
                      </a:lnTo>
                      <a:lnTo>
                        <a:pt x="5" y="30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5" y="34"/>
                      </a:lnTo>
                      <a:lnTo>
                        <a:pt x="4" y="35"/>
                      </a:lnTo>
                      <a:lnTo>
                        <a:pt x="3" y="35"/>
                      </a:lnTo>
                      <a:lnTo>
                        <a:pt x="2" y="36"/>
                      </a:lnTo>
                      <a:lnTo>
                        <a:pt x="2" y="37"/>
                      </a:lnTo>
                      <a:lnTo>
                        <a:pt x="3" y="38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5"/>
                      </a:lnTo>
                      <a:lnTo>
                        <a:pt x="5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8" y="49"/>
                      </a:lnTo>
                      <a:lnTo>
                        <a:pt x="10" y="50"/>
                      </a:lnTo>
                      <a:lnTo>
                        <a:pt x="12" y="51"/>
                      </a:lnTo>
                      <a:lnTo>
                        <a:pt x="14" y="52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5" y="54"/>
                      </a:lnTo>
                      <a:lnTo>
                        <a:pt x="14" y="54"/>
                      </a:lnTo>
                      <a:lnTo>
                        <a:pt x="16" y="55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7" y="58"/>
                      </a:lnTo>
                      <a:lnTo>
                        <a:pt x="19" y="59"/>
                      </a:lnTo>
                      <a:lnTo>
                        <a:pt x="21" y="58"/>
                      </a:lnTo>
                      <a:lnTo>
                        <a:pt x="22" y="58"/>
                      </a:lnTo>
                      <a:lnTo>
                        <a:pt x="25" y="57"/>
                      </a:lnTo>
                      <a:lnTo>
                        <a:pt x="25" y="59"/>
                      </a:lnTo>
                      <a:lnTo>
                        <a:pt x="25" y="60"/>
                      </a:lnTo>
                      <a:lnTo>
                        <a:pt x="25" y="61"/>
                      </a:lnTo>
                      <a:lnTo>
                        <a:pt x="24" y="62"/>
                      </a:lnTo>
                      <a:lnTo>
                        <a:pt x="24" y="64"/>
                      </a:lnTo>
                      <a:lnTo>
                        <a:pt x="25" y="65"/>
                      </a:lnTo>
                      <a:lnTo>
                        <a:pt x="27" y="64"/>
                      </a:lnTo>
                      <a:lnTo>
                        <a:pt x="29" y="64"/>
                      </a:lnTo>
                      <a:lnTo>
                        <a:pt x="31" y="60"/>
                      </a:lnTo>
                      <a:lnTo>
                        <a:pt x="31" y="59"/>
                      </a:lnTo>
                      <a:lnTo>
                        <a:pt x="32" y="58"/>
                      </a:lnTo>
                      <a:lnTo>
                        <a:pt x="34" y="59"/>
                      </a:lnTo>
                      <a:lnTo>
                        <a:pt x="34" y="60"/>
                      </a:lnTo>
                      <a:lnTo>
                        <a:pt x="38" y="57"/>
                      </a:lnTo>
                      <a:lnTo>
                        <a:pt x="41" y="55"/>
                      </a:lnTo>
                      <a:lnTo>
                        <a:pt x="44" y="56"/>
                      </a:lnTo>
                      <a:lnTo>
                        <a:pt x="48" y="56"/>
                      </a:lnTo>
                      <a:lnTo>
                        <a:pt x="48" y="57"/>
                      </a:lnTo>
                      <a:lnTo>
                        <a:pt x="47" y="58"/>
                      </a:lnTo>
                      <a:lnTo>
                        <a:pt x="48" y="63"/>
                      </a:lnTo>
                      <a:lnTo>
                        <a:pt x="47" y="64"/>
                      </a:lnTo>
                      <a:lnTo>
                        <a:pt x="46" y="66"/>
                      </a:lnTo>
                      <a:lnTo>
                        <a:pt x="47" y="68"/>
                      </a:lnTo>
                      <a:lnTo>
                        <a:pt x="47" y="69"/>
                      </a:lnTo>
                      <a:lnTo>
                        <a:pt x="48" y="71"/>
                      </a:lnTo>
                      <a:lnTo>
                        <a:pt x="49" y="69"/>
                      </a:lnTo>
                      <a:lnTo>
                        <a:pt x="50" y="68"/>
                      </a:lnTo>
                      <a:lnTo>
                        <a:pt x="51" y="67"/>
                      </a:lnTo>
                      <a:lnTo>
                        <a:pt x="52" y="67"/>
                      </a:lnTo>
                      <a:lnTo>
                        <a:pt x="52" y="66"/>
                      </a:lnTo>
                      <a:lnTo>
                        <a:pt x="53" y="65"/>
                      </a:lnTo>
                      <a:lnTo>
                        <a:pt x="54" y="64"/>
                      </a:lnTo>
                      <a:lnTo>
                        <a:pt x="55" y="64"/>
                      </a:lnTo>
                      <a:lnTo>
                        <a:pt x="56" y="64"/>
                      </a:lnTo>
                      <a:lnTo>
                        <a:pt x="56" y="63"/>
                      </a:lnTo>
                      <a:lnTo>
                        <a:pt x="56" y="64"/>
                      </a:lnTo>
                      <a:lnTo>
                        <a:pt x="57" y="63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60" y="63"/>
                      </a:lnTo>
                      <a:lnTo>
                        <a:pt x="60" y="62"/>
                      </a:lnTo>
                      <a:lnTo>
                        <a:pt x="61" y="62"/>
                      </a:lnTo>
                      <a:lnTo>
                        <a:pt x="62" y="62"/>
                      </a:lnTo>
                      <a:lnTo>
                        <a:pt x="63" y="62"/>
                      </a:lnTo>
                      <a:lnTo>
                        <a:pt x="64" y="62"/>
                      </a:lnTo>
                      <a:lnTo>
                        <a:pt x="64" y="61"/>
                      </a:lnTo>
                      <a:lnTo>
                        <a:pt x="65" y="61"/>
                      </a:lnTo>
                      <a:lnTo>
                        <a:pt x="66" y="61"/>
                      </a:lnTo>
                      <a:lnTo>
                        <a:pt x="67" y="60"/>
                      </a:lnTo>
                      <a:lnTo>
                        <a:pt x="68" y="60"/>
                      </a:lnTo>
                      <a:lnTo>
                        <a:pt x="69" y="60"/>
                      </a:lnTo>
                      <a:lnTo>
                        <a:pt x="69" y="59"/>
                      </a:lnTo>
                      <a:lnTo>
                        <a:pt x="69" y="58"/>
                      </a:lnTo>
                      <a:lnTo>
                        <a:pt x="70" y="58"/>
                      </a:lnTo>
                      <a:lnTo>
                        <a:pt x="70" y="57"/>
                      </a:lnTo>
                      <a:lnTo>
                        <a:pt x="71" y="57"/>
                      </a:lnTo>
                      <a:lnTo>
                        <a:pt x="71" y="56"/>
                      </a:lnTo>
                      <a:lnTo>
                        <a:pt x="72" y="56"/>
                      </a:lnTo>
                      <a:lnTo>
                        <a:pt x="72" y="55"/>
                      </a:lnTo>
                      <a:lnTo>
                        <a:pt x="73" y="54"/>
                      </a:lnTo>
                      <a:lnTo>
                        <a:pt x="73" y="53"/>
                      </a:lnTo>
                      <a:lnTo>
                        <a:pt x="72" y="52"/>
                      </a:lnTo>
                      <a:lnTo>
                        <a:pt x="71" y="50"/>
                      </a:lnTo>
                      <a:lnTo>
                        <a:pt x="69" y="52"/>
                      </a:lnTo>
                      <a:lnTo>
                        <a:pt x="68" y="53"/>
                      </a:lnTo>
                      <a:lnTo>
                        <a:pt x="66" y="50"/>
                      </a:lnTo>
                      <a:lnTo>
                        <a:pt x="65" y="50"/>
                      </a:lnTo>
                      <a:lnTo>
                        <a:pt x="61" y="50"/>
                      </a:lnTo>
                      <a:lnTo>
                        <a:pt x="59" y="48"/>
                      </a:lnTo>
                      <a:lnTo>
                        <a:pt x="58" y="46"/>
                      </a:lnTo>
                      <a:lnTo>
                        <a:pt x="58" y="45"/>
                      </a:lnTo>
                      <a:lnTo>
                        <a:pt x="59" y="45"/>
                      </a:lnTo>
                      <a:lnTo>
                        <a:pt x="59" y="44"/>
                      </a:lnTo>
                      <a:lnTo>
                        <a:pt x="61" y="44"/>
                      </a:lnTo>
                      <a:lnTo>
                        <a:pt x="61" y="42"/>
                      </a:lnTo>
                      <a:lnTo>
                        <a:pt x="60" y="42"/>
                      </a:lnTo>
                      <a:lnTo>
                        <a:pt x="60" y="43"/>
                      </a:lnTo>
                      <a:lnTo>
                        <a:pt x="58" y="43"/>
                      </a:lnTo>
                      <a:lnTo>
                        <a:pt x="58" y="42"/>
                      </a:lnTo>
                      <a:lnTo>
                        <a:pt x="59" y="40"/>
                      </a:lnTo>
                      <a:lnTo>
                        <a:pt x="59" y="37"/>
                      </a:lnTo>
                      <a:lnTo>
                        <a:pt x="58" y="37"/>
                      </a:lnTo>
                      <a:lnTo>
                        <a:pt x="57" y="36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4" y="36"/>
                      </a:lnTo>
                      <a:lnTo>
                        <a:pt x="54" y="37"/>
                      </a:lnTo>
                      <a:lnTo>
                        <a:pt x="53" y="34"/>
                      </a:lnTo>
                      <a:lnTo>
                        <a:pt x="53" y="32"/>
                      </a:lnTo>
                      <a:lnTo>
                        <a:pt x="53" y="30"/>
                      </a:lnTo>
                      <a:lnTo>
                        <a:pt x="53" y="29"/>
                      </a:lnTo>
                      <a:lnTo>
                        <a:pt x="54" y="27"/>
                      </a:lnTo>
                      <a:lnTo>
                        <a:pt x="53" y="26"/>
                      </a:lnTo>
                      <a:lnTo>
                        <a:pt x="52" y="26"/>
                      </a:lnTo>
                      <a:lnTo>
                        <a:pt x="50" y="26"/>
                      </a:lnTo>
                      <a:lnTo>
                        <a:pt x="49" y="27"/>
                      </a:lnTo>
                      <a:lnTo>
                        <a:pt x="48" y="26"/>
                      </a:lnTo>
                      <a:lnTo>
                        <a:pt x="46" y="25"/>
                      </a:lnTo>
                      <a:lnTo>
                        <a:pt x="44" y="23"/>
                      </a:lnTo>
                      <a:lnTo>
                        <a:pt x="42" y="24"/>
                      </a:lnTo>
                      <a:lnTo>
                        <a:pt x="39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2"/>
                      </a:lnTo>
                      <a:lnTo>
                        <a:pt x="38" y="21"/>
                      </a:lnTo>
                      <a:lnTo>
                        <a:pt x="36" y="19"/>
                      </a:lnTo>
                      <a:lnTo>
                        <a:pt x="35" y="19"/>
                      </a:lnTo>
                      <a:lnTo>
                        <a:pt x="34" y="18"/>
                      </a:lnTo>
                      <a:lnTo>
                        <a:pt x="33" y="17"/>
                      </a:lnTo>
                      <a:lnTo>
                        <a:pt x="34" y="17"/>
                      </a:lnTo>
                      <a:lnTo>
                        <a:pt x="35" y="16"/>
                      </a:lnTo>
                      <a:lnTo>
                        <a:pt x="35" y="15"/>
                      </a:lnTo>
                      <a:lnTo>
                        <a:pt x="34" y="15"/>
                      </a:lnTo>
                      <a:lnTo>
                        <a:pt x="34" y="13"/>
                      </a:lnTo>
                      <a:lnTo>
                        <a:pt x="34" y="12"/>
                      </a:lnTo>
                      <a:lnTo>
                        <a:pt x="33" y="11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1" y="7"/>
                      </a:lnTo>
                      <a:lnTo>
                        <a:pt x="30" y="7"/>
                      </a:lnTo>
                      <a:lnTo>
                        <a:pt x="30" y="8"/>
                      </a:lnTo>
                      <a:lnTo>
                        <a:pt x="29" y="7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5" y="3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2" y="4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9" y="4"/>
                      </a:lnTo>
                      <a:lnTo>
                        <a:pt x="18" y="5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9" name="BAIX_EMPORDA">
                  <a:extLst>
                    <a:ext uri="{FF2B5EF4-FFF2-40B4-BE49-F238E27FC236}">
                      <a16:creationId xmlns:a16="http://schemas.microsoft.com/office/drawing/2014/main" id="{30321E85-E466-4392-917F-EC78E91A49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1542386" y="1430834"/>
                  <a:ext cx="262070" cy="382114"/>
                </a:xfrm>
                <a:custGeom>
                  <a:avLst/>
                  <a:gdLst>
                    <a:gd name="T0" fmla="*/ 77424607 w 1164"/>
                    <a:gd name="T1" fmla="*/ 22765139 h 1723"/>
                    <a:gd name="T2" fmla="*/ 65064541 w 1164"/>
                    <a:gd name="T3" fmla="*/ 63530565 h 1723"/>
                    <a:gd name="T4" fmla="*/ 71361169 w 1164"/>
                    <a:gd name="T5" fmla="*/ 98736845 h 1723"/>
                    <a:gd name="T6" fmla="*/ 52704461 w 1164"/>
                    <a:gd name="T7" fmla="*/ 126796359 h 1723"/>
                    <a:gd name="T8" fmla="*/ 74392647 w 1164"/>
                    <a:gd name="T9" fmla="*/ 167297039 h 1723"/>
                    <a:gd name="T10" fmla="*/ 48040650 w 1164"/>
                    <a:gd name="T11" fmla="*/ 204091413 h 1723"/>
                    <a:gd name="T12" fmla="*/ 27984806 w 1164"/>
                    <a:gd name="T13" fmla="*/ 239562448 h 1723"/>
                    <a:gd name="T14" fmla="*/ 7695773 w 1164"/>
                    <a:gd name="T15" fmla="*/ 280063160 h 1723"/>
                    <a:gd name="T16" fmla="*/ 46407833 w 1164"/>
                    <a:gd name="T17" fmla="*/ 315005167 h 1723"/>
                    <a:gd name="T18" fmla="*/ 52704461 w 1164"/>
                    <a:gd name="T19" fmla="*/ 369799829 h 1723"/>
                    <a:gd name="T20" fmla="*/ 59001089 w 1164"/>
                    <a:gd name="T21" fmla="*/ 429624618 h 1723"/>
                    <a:gd name="T22" fmla="*/ 69728835 w 1164"/>
                    <a:gd name="T23" fmla="*/ 454242628 h 1723"/>
                    <a:gd name="T24" fmla="*/ 88385046 w 1164"/>
                    <a:gd name="T25" fmla="*/ 442065751 h 1723"/>
                    <a:gd name="T26" fmla="*/ 110306407 w 1164"/>
                    <a:gd name="T27" fmla="*/ 431212727 h 1723"/>
                    <a:gd name="T28" fmla="*/ 111705550 w 1164"/>
                    <a:gd name="T29" fmla="*/ 424330234 h 1723"/>
                    <a:gd name="T30" fmla="*/ 124065615 w 1164"/>
                    <a:gd name="T31" fmla="*/ 424330234 h 1723"/>
                    <a:gd name="T32" fmla="*/ 125697949 w 1164"/>
                    <a:gd name="T33" fmla="*/ 413741980 h 1723"/>
                    <a:gd name="T34" fmla="*/ 134792894 w 1164"/>
                    <a:gd name="T35" fmla="*/ 410300477 h 1723"/>
                    <a:gd name="T36" fmla="*/ 139690379 w 1164"/>
                    <a:gd name="T37" fmla="*/ 397859343 h 1723"/>
                    <a:gd name="T38" fmla="*/ 159746215 w 1164"/>
                    <a:gd name="T39" fmla="*/ 361064456 h 1723"/>
                    <a:gd name="T40" fmla="*/ 184699053 w 1164"/>
                    <a:gd name="T41" fmla="*/ 343328938 h 1723"/>
                    <a:gd name="T42" fmla="*/ 183066719 w 1164"/>
                    <a:gd name="T43" fmla="*/ 352064312 h 1723"/>
                    <a:gd name="T44" fmla="*/ 194027158 w 1164"/>
                    <a:gd name="T45" fmla="*/ 345181818 h 1723"/>
                    <a:gd name="T46" fmla="*/ 203122556 w 1164"/>
                    <a:gd name="T47" fmla="*/ 339887949 h 1723"/>
                    <a:gd name="T48" fmla="*/ 206154033 w 1164"/>
                    <a:gd name="T49" fmla="*/ 327446301 h 1723"/>
                    <a:gd name="T50" fmla="*/ 214082995 w 1164"/>
                    <a:gd name="T51" fmla="*/ 327446301 h 1723"/>
                    <a:gd name="T52" fmla="*/ 228075394 w 1164"/>
                    <a:gd name="T53" fmla="*/ 320563808 h 1723"/>
                    <a:gd name="T54" fmla="*/ 231106871 w 1164"/>
                    <a:gd name="T55" fmla="*/ 299387301 h 1723"/>
                    <a:gd name="T56" fmla="*/ 242067793 w 1164"/>
                    <a:gd name="T57" fmla="*/ 288799047 h 1723"/>
                    <a:gd name="T58" fmla="*/ 254427919 w 1164"/>
                    <a:gd name="T59" fmla="*/ 271063016 h 1723"/>
                    <a:gd name="T60" fmla="*/ 260491356 w 1164"/>
                    <a:gd name="T61" fmla="*/ 255180314 h 1723"/>
                    <a:gd name="T62" fmla="*/ 260491356 w 1164"/>
                    <a:gd name="T63" fmla="*/ 241415842 h 1723"/>
                    <a:gd name="T64" fmla="*/ 265388358 w 1164"/>
                    <a:gd name="T65" fmla="*/ 225533205 h 1723"/>
                    <a:gd name="T66" fmla="*/ 270052652 w 1164"/>
                    <a:gd name="T67" fmla="*/ 211238677 h 1723"/>
                    <a:gd name="T68" fmla="*/ 267020692 w 1164"/>
                    <a:gd name="T69" fmla="*/ 199061800 h 1723"/>
                    <a:gd name="T70" fmla="*/ 253028715 w 1164"/>
                    <a:gd name="T71" fmla="*/ 190061656 h 1723"/>
                    <a:gd name="T72" fmla="*/ 240435459 w 1164"/>
                    <a:gd name="T73" fmla="*/ 130237349 h 1723"/>
                    <a:gd name="T74" fmla="*/ 248131231 w 1164"/>
                    <a:gd name="T75" fmla="*/ 103766458 h 1723"/>
                    <a:gd name="T76" fmla="*/ 251395898 w 1164"/>
                    <a:gd name="T77" fmla="*/ 100324955 h 1723"/>
                    <a:gd name="T78" fmla="*/ 253028715 w 1164"/>
                    <a:gd name="T79" fmla="*/ 91324811 h 1723"/>
                    <a:gd name="T80" fmla="*/ 248131231 w 1164"/>
                    <a:gd name="T81" fmla="*/ 77295568 h 1723"/>
                    <a:gd name="T82" fmla="*/ 245099271 w 1164"/>
                    <a:gd name="T83" fmla="*/ 66971555 h 1723"/>
                    <a:gd name="T84" fmla="*/ 237403499 w 1164"/>
                    <a:gd name="T85" fmla="*/ 54530421 h 1723"/>
                    <a:gd name="T86" fmla="*/ 228075394 w 1164"/>
                    <a:gd name="T87" fmla="*/ 40500664 h 1723"/>
                    <a:gd name="T88" fmla="*/ 192161634 w 1164"/>
                    <a:gd name="T89" fmla="*/ 47647928 h 1723"/>
                    <a:gd name="T90" fmla="*/ 162777692 w 1164"/>
                    <a:gd name="T91" fmla="*/ 14029761 h 1723"/>
                    <a:gd name="T92" fmla="*/ 130362273 w 1164"/>
                    <a:gd name="T93" fmla="*/ 29912402 h 1723"/>
                    <a:gd name="T94" fmla="*/ 103776588 w 1164"/>
                    <a:gd name="T95" fmla="*/ 12176881 h 1723"/>
                    <a:gd name="T96" fmla="*/ 139690379 w 1164"/>
                    <a:gd name="T97" fmla="*/ 397859343 h 1723"/>
                    <a:gd name="T98" fmla="*/ 116369844 w 1164"/>
                    <a:gd name="T99" fmla="*/ 427771738 h 1723"/>
                    <a:gd name="T100" fmla="*/ 265388358 w 1164"/>
                    <a:gd name="T101" fmla="*/ 107207448 h 1723"/>
                    <a:gd name="T102" fmla="*/ 263522833 w 1164"/>
                    <a:gd name="T103" fmla="*/ 112766602 h 1723"/>
                    <a:gd name="T104" fmla="*/ 195659975 w 1164"/>
                    <a:gd name="T105" fmla="*/ 346770442 h 172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64"/>
                    <a:gd name="T160" fmla="*/ 0 h 1723"/>
                    <a:gd name="T161" fmla="*/ 1164 w 1164"/>
                    <a:gd name="T162" fmla="*/ 1723 h 172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64" h="1723">
                      <a:moveTo>
                        <a:pt x="386" y="0"/>
                      </a:moveTo>
                      <a:lnTo>
                        <a:pt x="379" y="20"/>
                      </a:lnTo>
                      <a:lnTo>
                        <a:pt x="372" y="20"/>
                      </a:lnTo>
                      <a:lnTo>
                        <a:pt x="372" y="39"/>
                      </a:lnTo>
                      <a:lnTo>
                        <a:pt x="372" y="67"/>
                      </a:lnTo>
                      <a:lnTo>
                        <a:pt x="332" y="86"/>
                      </a:lnTo>
                      <a:lnTo>
                        <a:pt x="306" y="106"/>
                      </a:lnTo>
                      <a:lnTo>
                        <a:pt x="253" y="120"/>
                      </a:lnTo>
                      <a:lnTo>
                        <a:pt x="233" y="120"/>
                      </a:lnTo>
                      <a:lnTo>
                        <a:pt x="226" y="193"/>
                      </a:lnTo>
                      <a:lnTo>
                        <a:pt x="246" y="186"/>
                      </a:lnTo>
                      <a:lnTo>
                        <a:pt x="279" y="240"/>
                      </a:lnTo>
                      <a:lnTo>
                        <a:pt x="286" y="266"/>
                      </a:lnTo>
                      <a:lnTo>
                        <a:pt x="293" y="285"/>
                      </a:lnTo>
                      <a:lnTo>
                        <a:pt x="313" y="292"/>
                      </a:lnTo>
                      <a:lnTo>
                        <a:pt x="299" y="332"/>
                      </a:lnTo>
                      <a:lnTo>
                        <a:pt x="293" y="345"/>
                      </a:lnTo>
                      <a:lnTo>
                        <a:pt x="306" y="373"/>
                      </a:lnTo>
                      <a:lnTo>
                        <a:pt x="319" y="446"/>
                      </a:lnTo>
                      <a:lnTo>
                        <a:pt x="313" y="459"/>
                      </a:lnTo>
                      <a:lnTo>
                        <a:pt x="279" y="459"/>
                      </a:lnTo>
                      <a:lnTo>
                        <a:pt x="266" y="452"/>
                      </a:lnTo>
                      <a:lnTo>
                        <a:pt x="233" y="472"/>
                      </a:lnTo>
                      <a:lnTo>
                        <a:pt x="226" y="479"/>
                      </a:lnTo>
                      <a:lnTo>
                        <a:pt x="240" y="492"/>
                      </a:lnTo>
                      <a:lnTo>
                        <a:pt x="219" y="592"/>
                      </a:lnTo>
                      <a:lnTo>
                        <a:pt x="240" y="619"/>
                      </a:lnTo>
                      <a:lnTo>
                        <a:pt x="266" y="619"/>
                      </a:lnTo>
                      <a:lnTo>
                        <a:pt x="299" y="612"/>
                      </a:lnTo>
                      <a:lnTo>
                        <a:pt x="319" y="632"/>
                      </a:lnTo>
                      <a:lnTo>
                        <a:pt x="339" y="672"/>
                      </a:lnTo>
                      <a:lnTo>
                        <a:pt x="306" y="698"/>
                      </a:lnTo>
                      <a:lnTo>
                        <a:pt x="306" y="711"/>
                      </a:lnTo>
                      <a:lnTo>
                        <a:pt x="272" y="732"/>
                      </a:lnTo>
                      <a:lnTo>
                        <a:pt x="219" y="738"/>
                      </a:lnTo>
                      <a:lnTo>
                        <a:pt x="206" y="771"/>
                      </a:lnTo>
                      <a:lnTo>
                        <a:pt x="212" y="852"/>
                      </a:lnTo>
                      <a:lnTo>
                        <a:pt x="206" y="852"/>
                      </a:lnTo>
                      <a:lnTo>
                        <a:pt x="206" y="891"/>
                      </a:lnTo>
                      <a:lnTo>
                        <a:pt x="186" y="891"/>
                      </a:lnTo>
                      <a:lnTo>
                        <a:pt x="139" y="898"/>
                      </a:lnTo>
                      <a:lnTo>
                        <a:pt x="120" y="905"/>
                      </a:lnTo>
                      <a:lnTo>
                        <a:pt x="107" y="925"/>
                      </a:lnTo>
                      <a:lnTo>
                        <a:pt x="93" y="925"/>
                      </a:lnTo>
                      <a:lnTo>
                        <a:pt x="47" y="918"/>
                      </a:lnTo>
                      <a:lnTo>
                        <a:pt x="60" y="985"/>
                      </a:lnTo>
                      <a:lnTo>
                        <a:pt x="0" y="1024"/>
                      </a:lnTo>
                      <a:lnTo>
                        <a:pt x="33" y="1058"/>
                      </a:lnTo>
                      <a:lnTo>
                        <a:pt x="66" y="1051"/>
                      </a:lnTo>
                      <a:lnTo>
                        <a:pt x="133" y="1071"/>
                      </a:lnTo>
                      <a:lnTo>
                        <a:pt x="186" y="1098"/>
                      </a:lnTo>
                      <a:lnTo>
                        <a:pt x="240" y="1137"/>
                      </a:lnTo>
                      <a:lnTo>
                        <a:pt x="219" y="1164"/>
                      </a:lnTo>
                      <a:lnTo>
                        <a:pt x="199" y="1190"/>
                      </a:lnTo>
                      <a:lnTo>
                        <a:pt x="193" y="1218"/>
                      </a:lnTo>
                      <a:lnTo>
                        <a:pt x="240" y="1257"/>
                      </a:lnTo>
                      <a:lnTo>
                        <a:pt x="259" y="1304"/>
                      </a:lnTo>
                      <a:lnTo>
                        <a:pt x="286" y="1377"/>
                      </a:lnTo>
                      <a:lnTo>
                        <a:pt x="272" y="1397"/>
                      </a:lnTo>
                      <a:lnTo>
                        <a:pt x="226" y="1397"/>
                      </a:lnTo>
                      <a:lnTo>
                        <a:pt x="186" y="1390"/>
                      </a:lnTo>
                      <a:lnTo>
                        <a:pt x="152" y="1397"/>
                      </a:lnTo>
                      <a:lnTo>
                        <a:pt x="167" y="1457"/>
                      </a:lnTo>
                      <a:lnTo>
                        <a:pt x="199" y="1556"/>
                      </a:lnTo>
                      <a:lnTo>
                        <a:pt x="233" y="1570"/>
                      </a:lnTo>
                      <a:lnTo>
                        <a:pt x="253" y="1623"/>
                      </a:lnTo>
                      <a:lnTo>
                        <a:pt x="219" y="1650"/>
                      </a:lnTo>
                      <a:lnTo>
                        <a:pt x="240" y="1676"/>
                      </a:lnTo>
                      <a:lnTo>
                        <a:pt x="253" y="1697"/>
                      </a:lnTo>
                      <a:lnTo>
                        <a:pt x="266" y="1710"/>
                      </a:lnTo>
                      <a:lnTo>
                        <a:pt x="286" y="1723"/>
                      </a:lnTo>
                      <a:lnTo>
                        <a:pt x="299" y="1716"/>
                      </a:lnTo>
                      <a:lnTo>
                        <a:pt x="313" y="1697"/>
                      </a:lnTo>
                      <a:lnTo>
                        <a:pt x="332" y="1689"/>
                      </a:lnTo>
                      <a:lnTo>
                        <a:pt x="359" y="1683"/>
                      </a:lnTo>
                      <a:lnTo>
                        <a:pt x="366" y="1676"/>
                      </a:lnTo>
                      <a:lnTo>
                        <a:pt x="372" y="1676"/>
                      </a:lnTo>
                      <a:lnTo>
                        <a:pt x="379" y="1670"/>
                      </a:lnTo>
                      <a:lnTo>
                        <a:pt x="386" y="1663"/>
                      </a:lnTo>
                      <a:lnTo>
                        <a:pt x="392" y="1657"/>
                      </a:lnTo>
                      <a:lnTo>
                        <a:pt x="413" y="1643"/>
                      </a:lnTo>
                      <a:lnTo>
                        <a:pt x="445" y="1629"/>
                      </a:lnTo>
                      <a:lnTo>
                        <a:pt x="466" y="1629"/>
                      </a:lnTo>
                      <a:lnTo>
                        <a:pt x="473" y="1629"/>
                      </a:lnTo>
                      <a:lnTo>
                        <a:pt x="479" y="1637"/>
                      </a:lnTo>
                      <a:lnTo>
                        <a:pt x="486" y="1643"/>
                      </a:lnTo>
                      <a:lnTo>
                        <a:pt x="486" y="1637"/>
                      </a:lnTo>
                      <a:lnTo>
                        <a:pt x="492" y="1637"/>
                      </a:lnTo>
                      <a:lnTo>
                        <a:pt x="486" y="1629"/>
                      </a:lnTo>
                      <a:lnTo>
                        <a:pt x="479" y="1603"/>
                      </a:lnTo>
                      <a:lnTo>
                        <a:pt x="486" y="1603"/>
                      </a:lnTo>
                      <a:lnTo>
                        <a:pt x="499" y="1603"/>
                      </a:lnTo>
                      <a:lnTo>
                        <a:pt x="505" y="1603"/>
                      </a:lnTo>
                      <a:lnTo>
                        <a:pt x="512" y="1610"/>
                      </a:lnTo>
                      <a:lnTo>
                        <a:pt x="518" y="1610"/>
                      </a:lnTo>
                      <a:lnTo>
                        <a:pt x="532" y="1603"/>
                      </a:lnTo>
                      <a:lnTo>
                        <a:pt x="532" y="1597"/>
                      </a:lnTo>
                      <a:lnTo>
                        <a:pt x="539" y="1597"/>
                      </a:lnTo>
                      <a:lnTo>
                        <a:pt x="546" y="1590"/>
                      </a:lnTo>
                      <a:lnTo>
                        <a:pt x="546" y="1584"/>
                      </a:lnTo>
                      <a:lnTo>
                        <a:pt x="539" y="1570"/>
                      </a:lnTo>
                      <a:lnTo>
                        <a:pt x="539" y="1563"/>
                      </a:lnTo>
                      <a:lnTo>
                        <a:pt x="546" y="1556"/>
                      </a:lnTo>
                      <a:lnTo>
                        <a:pt x="559" y="1556"/>
                      </a:lnTo>
                      <a:lnTo>
                        <a:pt x="565" y="1563"/>
                      </a:lnTo>
                      <a:lnTo>
                        <a:pt x="572" y="1570"/>
                      </a:lnTo>
                      <a:lnTo>
                        <a:pt x="572" y="1563"/>
                      </a:lnTo>
                      <a:lnTo>
                        <a:pt x="578" y="1550"/>
                      </a:lnTo>
                      <a:lnTo>
                        <a:pt x="578" y="1543"/>
                      </a:lnTo>
                      <a:lnTo>
                        <a:pt x="592" y="1530"/>
                      </a:lnTo>
                      <a:lnTo>
                        <a:pt x="585" y="1524"/>
                      </a:lnTo>
                      <a:lnTo>
                        <a:pt x="599" y="1510"/>
                      </a:lnTo>
                      <a:lnTo>
                        <a:pt x="592" y="1503"/>
                      </a:lnTo>
                      <a:lnTo>
                        <a:pt x="599" y="1503"/>
                      </a:lnTo>
                      <a:lnTo>
                        <a:pt x="599" y="1496"/>
                      </a:lnTo>
                      <a:lnTo>
                        <a:pt x="612" y="1457"/>
                      </a:lnTo>
                      <a:lnTo>
                        <a:pt x="619" y="1430"/>
                      </a:lnTo>
                      <a:lnTo>
                        <a:pt x="632" y="1410"/>
                      </a:lnTo>
                      <a:lnTo>
                        <a:pt x="652" y="1397"/>
                      </a:lnTo>
                      <a:lnTo>
                        <a:pt x="685" y="1364"/>
                      </a:lnTo>
                      <a:lnTo>
                        <a:pt x="692" y="1364"/>
                      </a:lnTo>
                      <a:lnTo>
                        <a:pt x="698" y="1344"/>
                      </a:lnTo>
                      <a:lnTo>
                        <a:pt x="719" y="1317"/>
                      </a:lnTo>
                      <a:lnTo>
                        <a:pt x="745" y="1304"/>
                      </a:lnTo>
                      <a:lnTo>
                        <a:pt x="779" y="1297"/>
                      </a:lnTo>
                      <a:lnTo>
                        <a:pt x="792" y="1297"/>
                      </a:lnTo>
                      <a:lnTo>
                        <a:pt x="805" y="1304"/>
                      </a:lnTo>
                      <a:lnTo>
                        <a:pt x="811" y="1310"/>
                      </a:lnTo>
                      <a:lnTo>
                        <a:pt x="811" y="1317"/>
                      </a:lnTo>
                      <a:lnTo>
                        <a:pt x="805" y="1323"/>
                      </a:lnTo>
                      <a:lnTo>
                        <a:pt x="785" y="1323"/>
                      </a:lnTo>
                      <a:lnTo>
                        <a:pt x="785" y="1330"/>
                      </a:lnTo>
                      <a:lnTo>
                        <a:pt x="811" y="1323"/>
                      </a:lnTo>
                      <a:lnTo>
                        <a:pt x="818" y="1323"/>
                      </a:lnTo>
                      <a:lnTo>
                        <a:pt x="824" y="1323"/>
                      </a:lnTo>
                      <a:lnTo>
                        <a:pt x="824" y="1317"/>
                      </a:lnTo>
                      <a:lnTo>
                        <a:pt x="824" y="1304"/>
                      </a:lnTo>
                      <a:lnTo>
                        <a:pt x="832" y="1304"/>
                      </a:lnTo>
                      <a:lnTo>
                        <a:pt x="839" y="1297"/>
                      </a:lnTo>
                      <a:lnTo>
                        <a:pt x="839" y="1304"/>
                      </a:lnTo>
                      <a:lnTo>
                        <a:pt x="845" y="1304"/>
                      </a:lnTo>
                      <a:lnTo>
                        <a:pt x="845" y="1297"/>
                      </a:lnTo>
                      <a:lnTo>
                        <a:pt x="865" y="1291"/>
                      </a:lnTo>
                      <a:lnTo>
                        <a:pt x="871" y="1284"/>
                      </a:lnTo>
                      <a:lnTo>
                        <a:pt x="865" y="1271"/>
                      </a:lnTo>
                      <a:lnTo>
                        <a:pt x="865" y="1250"/>
                      </a:lnTo>
                      <a:lnTo>
                        <a:pt x="871" y="1250"/>
                      </a:lnTo>
                      <a:lnTo>
                        <a:pt x="878" y="1250"/>
                      </a:lnTo>
                      <a:lnTo>
                        <a:pt x="884" y="1244"/>
                      </a:lnTo>
                      <a:lnTo>
                        <a:pt x="884" y="1237"/>
                      </a:lnTo>
                      <a:lnTo>
                        <a:pt x="891" y="1237"/>
                      </a:lnTo>
                      <a:lnTo>
                        <a:pt x="898" y="1237"/>
                      </a:lnTo>
                      <a:lnTo>
                        <a:pt x="898" y="1231"/>
                      </a:lnTo>
                      <a:lnTo>
                        <a:pt x="911" y="1231"/>
                      </a:lnTo>
                      <a:lnTo>
                        <a:pt x="911" y="1244"/>
                      </a:lnTo>
                      <a:lnTo>
                        <a:pt x="918" y="1237"/>
                      </a:lnTo>
                      <a:lnTo>
                        <a:pt x="931" y="1237"/>
                      </a:lnTo>
                      <a:lnTo>
                        <a:pt x="938" y="1231"/>
                      </a:lnTo>
                      <a:lnTo>
                        <a:pt x="958" y="1224"/>
                      </a:lnTo>
                      <a:lnTo>
                        <a:pt x="965" y="1218"/>
                      </a:lnTo>
                      <a:lnTo>
                        <a:pt x="971" y="1211"/>
                      </a:lnTo>
                      <a:lnTo>
                        <a:pt x="978" y="1211"/>
                      </a:lnTo>
                      <a:lnTo>
                        <a:pt x="971" y="1197"/>
                      </a:lnTo>
                      <a:lnTo>
                        <a:pt x="978" y="1177"/>
                      </a:lnTo>
                      <a:lnTo>
                        <a:pt x="991" y="1171"/>
                      </a:lnTo>
                      <a:lnTo>
                        <a:pt x="978" y="1158"/>
                      </a:lnTo>
                      <a:lnTo>
                        <a:pt x="991" y="1144"/>
                      </a:lnTo>
                      <a:lnTo>
                        <a:pt x="991" y="1131"/>
                      </a:lnTo>
                      <a:lnTo>
                        <a:pt x="998" y="1124"/>
                      </a:lnTo>
                      <a:lnTo>
                        <a:pt x="1018" y="1117"/>
                      </a:lnTo>
                      <a:lnTo>
                        <a:pt x="1025" y="1104"/>
                      </a:lnTo>
                      <a:lnTo>
                        <a:pt x="1025" y="1098"/>
                      </a:lnTo>
                      <a:lnTo>
                        <a:pt x="1031" y="1098"/>
                      </a:lnTo>
                      <a:lnTo>
                        <a:pt x="1038" y="1091"/>
                      </a:lnTo>
                      <a:lnTo>
                        <a:pt x="1051" y="1104"/>
                      </a:lnTo>
                      <a:lnTo>
                        <a:pt x="1057" y="1098"/>
                      </a:lnTo>
                      <a:lnTo>
                        <a:pt x="1064" y="1064"/>
                      </a:lnTo>
                      <a:lnTo>
                        <a:pt x="1078" y="1058"/>
                      </a:lnTo>
                      <a:lnTo>
                        <a:pt x="1078" y="1031"/>
                      </a:lnTo>
                      <a:lnTo>
                        <a:pt x="1091" y="1024"/>
                      </a:lnTo>
                      <a:lnTo>
                        <a:pt x="1085" y="1011"/>
                      </a:lnTo>
                      <a:lnTo>
                        <a:pt x="1085" y="998"/>
                      </a:lnTo>
                      <a:lnTo>
                        <a:pt x="1078" y="985"/>
                      </a:lnTo>
                      <a:lnTo>
                        <a:pt x="1098" y="985"/>
                      </a:lnTo>
                      <a:lnTo>
                        <a:pt x="1104" y="972"/>
                      </a:lnTo>
                      <a:lnTo>
                        <a:pt x="1117" y="964"/>
                      </a:lnTo>
                      <a:lnTo>
                        <a:pt x="1104" y="951"/>
                      </a:lnTo>
                      <a:lnTo>
                        <a:pt x="1111" y="938"/>
                      </a:lnTo>
                      <a:lnTo>
                        <a:pt x="1104" y="931"/>
                      </a:lnTo>
                      <a:lnTo>
                        <a:pt x="1117" y="925"/>
                      </a:lnTo>
                      <a:lnTo>
                        <a:pt x="1111" y="918"/>
                      </a:lnTo>
                      <a:lnTo>
                        <a:pt x="1117" y="912"/>
                      </a:lnTo>
                      <a:lnTo>
                        <a:pt x="1111" y="905"/>
                      </a:lnTo>
                      <a:lnTo>
                        <a:pt x="1104" y="905"/>
                      </a:lnTo>
                      <a:lnTo>
                        <a:pt x="1104" y="898"/>
                      </a:lnTo>
                      <a:lnTo>
                        <a:pt x="1111" y="884"/>
                      </a:lnTo>
                      <a:lnTo>
                        <a:pt x="1111" y="871"/>
                      </a:lnTo>
                      <a:lnTo>
                        <a:pt x="1138" y="852"/>
                      </a:lnTo>
                      <a:lnTo>
                        <a:pt x="1158" y="838"/>
                      </a:lnTo>
                      <a:lnTo>
                        <a:pt x="1151" y="811"/>
                      </a:lnTo>
                      <a:lnTo>
                        <a:pt x="1158" y="805"/>
                      </a:lnTo>
                      <a:lnTo>
                        <a:pt x="1164" y="792"/>
                      </a:lnTo>
                      <a:lnTo>
                        <a:pt x="1158" y="792"/>
                      </a:lnTo>
                      <a:lnTo>
                        <a:pt x="1158" y="798"/>
                      </a:lnTo>
                      <a:lnTo>
                        <a:pt x="1151" y="792"/>
                      </a:lnTo>
                      <a:lnTo>
                        <a:pt x="1151" y="785"/>
                      </a:lnTo>
                      <a:lnTo>
                        <a:pt x="1145" y="778"/>
                      </a:lnTo>
                      <a:lnTo>
                        <a:pt x="1151" y="771"/>
                      </a:lnTo>
                      <a:lnTo>
                        <a:pt x="1151" y="765"/>
                      </a:lnTo>
                      <a:lnTo>
                        <a:pt x="1145" y="752"/>
                      </a:lnTo>
                      <a:lnTo>
                        <a:pt x="1130" y="738"/>
                      </a:lnTo>
                      <a:lnTo>
                        <a:pt x="1124" y="738"/>
                      </a:lnTo>
                      <a:lnTo>
                        <a:pt x="1111" y="738"/>
                      </a:lnTo>
                      <a:lnTo>
                        <a:pt x="1091" y="738"/>
                      </a:lnTo>
                      <a:lnTo>
                        <a:pt x="1085" y="738"/>
                      </a:lnTo>
                      <a:lnTo>
                        <a:pt x="1085" y="718"/>
                      </a:lnTo>
                      <a:lnTo>
                        <a:pt x="1078" y="698"/>
                      </a:lnTo>
                      <a:lnTo>
                        <a:pt x="1057" y="665"/>
                      </a:lnTo>
                      <a:lnTo>
                        <a:pt x="1044" y="606"/>
                      </a:lnTo>
                      <a:lnTo>
                        <a:pt x="1038" y="585"/>
                      </a:lnTo>
                      <a:lnTo>
                        <a:pt x="1031" y="532"/>
                      </a:lnTo>
                      <a:lnTo>
                        <a:pt x="1031" y="492"/>
                      </a:lnTo>
                      <a:lnTo>
                        <a:pt x="1038" y="459"/>
                      </a:lnTo>
                      <a:lnTo>
                        <a:pt x="1038" y="426"/>
                      </a:lnTo>
                      <a:lnTo>
                        <a:pt x="1044" y="405"/>
                      </a:lnTo>
                      <a:lnTo>
                        <a:pt x="1051" y="392"/>
                      </a:lnTo>
                      <a:lnTo>
                        <a:pt x="1051" y="386"/>
                      </a:lnTo>
                      <a:lnTo>
                        <a:pt x="1064" y="392"/>
                      </a:lnTo>
                      <a:lnTo>
                        <a:pt x="1057" y="386"/>
                      </a:lnTo>
                      <a:lnTo>
                        <a:pt x="1051" y="379"/>
                      </a:lnTo>
                      <a:lnTo>
                        <a:pt x="1057" y="379"/>
                      </a:lnTo>
                      <a:lnTo>
                        <a:pt x="1064" y="379"/>
                      </a:lnTo>
                      <a:lnTo>
                        <a:pt x="1071" y="379"/>
                      </a:lnTo>
                      <a:lnTo>
                        <a:pt x="1078" y="379"/>
                      </a:lnTo>
                      <a:lnTo>
                        <a:pt x="1078" y="386"/>
                      </a:lnTo>
                      <a:lnTo>
                        <a:pt x="1085" y="379"/>
                      </a:lnTo>
                      <a:lnTo>
                        <a:pt x="1085" y="373"/>
                      </a:lnTo>
                      <a:lnTo>
                        <a:pt x="1098" y="352"/>
                      </a:lnTo>
                      <a:lnTo>
                        <a:pt x="1091" y="345"/>
                      </a:lnTo>
                      <a:lnTo>
                        <a:pt x="1085" y="345"/>
                      </a:lnTo>
                      <a:lnTo>
                        <a:pt x="1085" y="339"/>
                      </a:lnTo>
                      <a:lnTo>
                        <a:pt x="1085" y="319"/>
                      </a:lnTo>
                      <a:lnTo>
                        <a:pt x="1085" y="313"/>
                      </a:lnTo>
                      <a:lnTo>
                        <a:pt x="1078" y="306"/>
                      </a:lnTo>
                      <a:lnTo>
                        <a:pt x="1071" y="300"/>
                      </a:lnTo>
                      <a:lnTo>
                        <a:pt x="1064" y="292"/>
                      </a:lnTo>
                      <a:lnTo>
                        <a:pt x="1057" y="285"/>
                      </a:lnTo>
                      <a:lnTo>
                        <a:pt x="1064" y="285"/>
                      </a:lnTo>
                      <a:lnTo>
                        <a:pt x="1044" y="272"/>
                      </a:lnTo>
                      <a:lnTo>
                        <a:pt x="1044" y="266"/>
                      </a:lnTo>
                      <a:lnTo>
                        <a:pt x="1051" y="259"/>
                      </a:lnTo>
                      <a:lnTo>
                        <a:pt x="1051" y="253"/>
                      </a:lnTo>
                      <a:lnTo>
                        <a:pt x="1044" y="253"/>
                      </a:lnTo>
                      <a:lnTo>
                        <a:pt x="1044" y="246"/>
                      </a:lnTo>
                      <a:lnTo>
                        <a:pt x="1031" y="246"/>
                      </a:lnTo>
                      <a:lnTo>
                        <a:pt x="1031" y="226"/>
                      </a:lnTo>
                      <a:lnTo>
                        <a:pt x="1025" y="219"/>
                      </a:lnTo>
                      <a:lnTo>
                        <a:pt x="1018" y="206"/>
                      </a:lnTo>
                      <a:lnTo>
                        <a:pt x="1004" y="180"/>
                      </a:lnTo>
                      <a:lnTo>
                        <a:pt x="998" y="173"/>
                      </a:lnTo>
                      <a:lnTo>
                        <a:pt x="998" y="166"/>
                      </a:lnTo>
                      <a:lnTo>
                        <a:pt x="991" y="153"/>
                      </a:lnTo>
                      <a:lnTo>
                        <a:pt x="991" y="146"/>
                      </a:lnTo>
                      <a:lnTo>
                        <a:pt x="978" y="153"/>
                      </a:lnTo>
                      <a:lnTo>
                        <a:pt x="951" y="159"/>
                      </a:lnTo>
                      <a:lnTo>
                        <a:pt x="944" y="146"/>
                      </a:lnTo>
                      <a:lnTo>
                        <a:pt x="951" y="140"/>
                      </a:lnTo>
                      <a:lnTo>
                        <a:pt x="938" y="133"/>
                      </a:lnTo>
                      <a:lnTo>
                        <a:pt x="911" y="140"/>
                      </a:lnTo>
                      <a:lnTo>
                        <a:pt x="824" y="180"/>
                      </a:lnTo>
                      <a:lnTo>
                        <a:pt x="805" y="140"/>
                      </a:lnTo>
                      <a:lnTo>
                        <a:pt x="745" y="159"/>
                      </a:lnTo>
                      <a:lnTo>
                        <a:pt x="745" y="126"/>
                      </a:lnTo>
                      <a:lnTo>
                        <a:pt x="745" y="99"/>
                      </a:lnTo>
                      <a:lnTo>
                        <a:pt x="719" y="93"/>
                      </a:lnTo>
                      <a:lnTo>
                        <a:pt x="698" y="53"/>
                      </a:lnTo>
                      <a:lnTo>
                        <a:pt x="685" y="67"/>
                      </a:lnTo>
                      <a:lnTo>
                        <a:pt x="672" y="80"/>
                      </a:lnTo>
                      <a:lnTo>
                        <a:pt x="638" y="93"/>
                      </a:lnTo>
                      <a:lnTo>
                        <a:pt x="632" y="93"/>
                      </a:lnTo>
                      <a:lnTo>
                        <a:pt x="592" y="99"/>
                      </a:lnTo>
                      <a:lnTo>
                        <a:pt x="559" y="113"/>
                      </a:lnTo>
                      <a:lnTo>
                        <a:pt x="552" y="126"/>
                      </a:lnTo>
                      <a:lnTo>
                        <a:pt x="532" y="126"/>
                      </a:lnTo>
                      <a:lnTo>
                        <a:pt x="512" y="80"/>
                      </a:lnTo>
                      <a:lnTo>
                        <a:pt x="505" y="80"/>
                      </a:lnTo>
                      <a:lnTo>
                        <a:pt x="466" y="53"/>
                      </a:lnTo>
                      <a:lnTo>
                        <a:pt x="445" y="46"/>
                      </a:lnTo>
                      <a:lnTo>
                        <a:pt x="439" y="39"/>
                      </a:lnTo>
                      <a:lnTo>
                        <a:pt x="432" y="20"/>
                      </a:lnTo>
                      <a:lnTo>
                        <a:pt x="419" y="20"/>
                      </a:lnTo>
                      <a:lnTo>
                        <a:pt x="406" y="0"/>
                      </a:lnTo>
                      <a:lnTo>
                        <a:pt x="386" y="0"/>
                      </a:lnTo>
                      <a:close/>
                      <a:moveTo>
                        <a:pt x="599" y="1503"/>
                      </a:moveTo>
                      <a:lnTo>
                        <a:pt x="605" y="1510"/>
                      </a:lnTo>
                      <a:lnTo>
                        <a:pt x="605" y="1503"/>
                      </a:lnTo>
                      <a:lnTo>
                        <a:pt x="599" y="1503"/>
                      </a:lnTo>
                      <a:close/>
                      <a:moveTo>
                        <a:pt x="512" y="1610"/>
                      </a:moveTo>
                      <a:lnTo>
                        <a:pt x="492" y="1616"/>
                      </a:lnTo>
                      <a:lnTo>
                        <a:pt x="499" y="1616"/>
                      </a:lnTo>
                      <a:lnTo>
                        <a:pt x="512" y="1610"/>
                      </a:lnTo>
                      <a:close/>
                      <a:moveTo>
                        <a:pt x="1117" y="399"/>
                      </a:moveTo>
                      <a:lnTo>
                        <a:pt x="1111" y="405"/>
                      </a:lnTo>
                      <a:lnTo>
                        <a:pt x="1117" y="412"/>
                      </a:lnTo>
                      <a:lnTo>
                        <a:pt x="1124" y="412"/>
                      </a:lnTo>
                      <a:lnTo>
                        <a:pt x="1138" y="405"/>
                      </a:lnTo>
                      <a:lnTo>
                        <a:pt x="1138" y="399"/>
                      </a:lnTo>
                      <a:lnTo>
                        <a:pt x="1130" y="399"/>
                      </a:lnTo>
                      <a:lnTo>
                        <a:pt x="1124" y="399"/>
                      </a:lnTo>
                      <a:lnTo>
                        <a:pt x="1117" y="399"/>
                      </a:lnTo>
                      <a:close/>
                      <a:moveTo>
                        <a:pt x="1130" y="419"/>
                      </a:moveTo>
                      <a:lnTo>
                        <a:pt x="1130" y="426"/>
                      </a:lnTo>
                      <a:lnTo>
                        <a:pt x="1138" y="419"/>
                      </a:lnTo>
                      <a:lnTo>
                        <a:pt x="1130" y="419"/>
                      </a:lnTo>
                      <a:close/>
                      <a:moveTo>
                        <a:pt x="839" y="1310"/>
                      </a:moveTo>
                      <a:lnTo>
                        <a:pt x="839" y="1317"/>
                      </a:lnTo>
                      <a:lnTo>
                        <a:pt x="845" y="1310"/>
                      </a:lnTo>
                      <a:lnTo>
                        <a:pt x="839" y="1310"/>
                      </a:lnTo>
                      <a:close/>
                      <a:moveTo>
                        <a:pt x="578" y="1490"/>
                      </a:moveTo>
                      <a:lnTo>
                        <a:pt x="585" y="1496"/>
                      </a:lnTo>
                      <a:lnTo>
                        <a:pt x="578" y="1496"/>
                      </a:lnTo>
                      <a:lnTo>
                        <a:pt x="578" y="149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0" name="GIRONES">
                  <a:extLst>
                    <a:ext uri="{FF2B5EF4-FFF2-40B4-BE49-F238E27FC236}">
                      <a16:creationId xmlns:a16="http://schemas.microsoft.com/office/drawing/2014/main" id="{A6C7FA07-34AA-4CFB-AD5C-BBBBB8C3A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1726878" y="1465917"/>
                  <a:ext cx="262070" cy="356979"/>
                </a:xfrm>
                <a:custGeom>
                  <a:avLst/>
                  <a:gdLst>
                    <a:gd name="T0" fmla="*/ 2147483647 w 45"/>
                    <a:gd name="T1" fmla="*/ 174166448 h 63"/>
                    <a:gd name="T2" fmla="*/ 2147483647 w 45"/>
                    <a:gd name="T3" fmla="*/ 696665794 h 63"/>
                    <a:gd name="T4" fmla="*/ 2147483647 w 45"/>
                    <a:gd name="T5" fmla="*/ 1393318434 h 63"/>
                    <a:gd name="T6" fmla="*/ 2147483647 w 45"/>
                    <a:gd name="T7" fmla="*/ 1567484831 h 63"/>
                    <a:gd name="T8" fmla="*/ 2147483647 w 45"/>
                    <a:gd name="T9" fmla="*/ 1567484831 h 63"/>
                    <a:gd name="T10" fmla="*/ 2147483647 w 45"/>
                    <a:gd name="T11" fmla="*/ 1219152037 h 63"/>
                    <a:gd name="T12" fmla="*/ 2147483647 w 45"/>
                    <a:gd name="T13" fmla="*/ 1567484831 h 63"/>
                    <a:gd name="T14" fmla="*/ 2147483647 w 45"/>
                    <a:gd name="T15" fmla="*/ 1915818037 h 63"/>
                    <a:gd name="T16" fmla="*/ 2147483647 w 45"/>
                    <a:gd name="T17" fmla="*/ 2147483647 h 63"/>
                    <a:gd name="T18" fmla="*/ 2147483647 w 45"/>
                    <a:gd name="T19" fmla="*/ 2147483647 h 63"/>
                    <a:gd name="T20" fmla="*/ 2147483647 w 45"/>
                    <a:gd name="T21" fmla="*/ 1915818037 h 63"/>
                    <a:gd name="T22" fmla="*/ 2147483647 w 45"/>
                    <a:gd name="T23" fmla="*/ 1393318434 h 63"/>
                    <a:gd name="T24" fmla="*/ 1872413427 w 45"/>
                    <a:gd name="T25" fmla="*/ 870832397 h 63"/>
                    <a:gd name="T26" fmla="*/ 1092242142 w 45"/>
                    <a:gd name="T27" fmla="*/ 696665794 h 63"/>
                    <a:gd name="T28" fmla="*/ 780171091 w 45"/>
                    <a:gd name="T29" fmla="*/ 1044998794 h 63"/>
                    <a:gd name="T30" fmla="*/ 0 w 45"/>
                    <a:gd name="T31" fmla="*/ 870832397 h 63"/>
                    <a:gd name="T32" fmla="*/ 0 w 45"/>
                    <a:gd name="T33" fmla="*/ 1219152037 h 63"/>
                    <a:gd name="T34" fmla="*/ 0 w 45"/>
                    <a:gd name="T35" fmla="*/ 1741651640 h 63"/>
                    <a:gd name="T36" fmla="*/ 0 w 45"/>
                    <a:gd name="T37" fmla="*/ 2147483647 h 63"/>
                    <a:gd name="T38" fmla="*/ 312070953 w 45"/>
                    <a:gd name="T39" fmla="*/ 2147483647 h 63"/>
                    <a:gd name="T40" fmla="*/ 468100235 w 45"/>
                    <a:gd name="T41" fmla="*/ 2147483647 h 63"/>
                    <a:gd name="T42" fmla="*/ 468100235 w 45"/>
                    <a:gd name="T43" fmla="*/ 2147483647 h 63"/>
                    <a:gd name="T44" fmla="*/ 624141907 w 45"/>
                    <a:gd name="T45" fmla="*/ 2147483647 h 63"/>
                    <a:gd name="T46" fmla="*/ 624141907 w 45"/>
                    <a:gd name="T47" fmla="*/ 2147483647 h 63"/>
                    <a:gd name="T48" fmla="*/ 780171091 w 45"/>
                    <a:gd name="T49" fmla="*/ 2147483647 h 63"/>
                    <a:gd name="T50" fmla="*/ 1248271325 w 45"/>
                    <a:gd name="T51" fmla="*/ 2147483647 h 63"/>
                    <a:gd name="T52" fmla="*/ 1404312997 w 45"/>
                    <a:gd name="T53" fmla="*/ 2147483647 h 63"/>
                    <a:gd name="T54" fmla="*/ 2147483647 w 45"/>
                    <a:gd name="T55" fmla="*/ 2147483647 h 63"/>
                    <a:gd name="T56" fmla="*/ 2147483647 w 45"/>
                    <a:gd name="T57" fmla="*/ 2147483647 h 63"/>
                    <a:gd name="T58" fmla="*/ 2147483647 w 45"/>
                    <a:gd name="T59" fmla="*/ 2147483647 h 63"/>
                    <a:gd name="T60" fmla="*/ 2147483647 w 45"/>
                    <a:gd name="T61" fmla="*/ 2147483647 h 63"/>
                    <a:gd name="T62" fmla="*/ 2147483647 w 45"/>
                    <a:gd name="T63" fmla="*/ 2147483647 h 63"/>
                    <a:gd name="T64" fmla="*/ 2147483647 w 45"/>
                    <a:gd name="T65" fmla="*/ 2147483647 h 63"/>
                    <a:gd name="T66" fmla="*/ 2147483647 w 45"/>
                    <a:gd name="T67" fmla="*/ 2147483647 h 63"/>
                    <a:gd name="T68" fmla="*/ 2147483647 w 45"/>
                    <a:gd name="T69" fmla="*/ 2147483647 h 63"/>
                    <a:gd name="T70" fmla="*/ 2147483647 w 45"/>
                    <a:gd name="T71" fmla="*/ 2147483647 h 63"/>
                    <a:gd name="T72" fmla="*/ 2147483647 w 45"/>
                    <a:gd name="T73" fmla="*/ 2147483647 h 63"/>
                    <a:gd name="T74" fmla="*/ 2147483647 w 45"/>
                    <a:gd name="T75" fmla="*/ 2147483647 h 63"/>
                    <a:gd name="T76" fmla="*/ 2147483647 w 45"/>
                    <a:gd name="T77" fmla="*/ 2147483647 h 63"/>
                    <a:gd name="T78" fmla="*/ 2147483647 w 45"/>
                    <a:gd name="T79" fmla="*/ 2147483647 h 63"/>
                    <a:gd name="T80" fmla="*/ 2147483647 w 45"/>
                    <a:gd name="T81" fmla="*/ 2147483647 h 63"/>
                    <a:gd name="T82" fmla="*/ 2147483647 w 45"/>
                    <a:gd name="T83" fmla="*/ 2147483647 h 63"/>
                    <a:gd name="T84" fmla="*/ 2147483647 w 45"/>
                    <a:gd name="T85" fmla="*/ 2147483647 h 63"/>
                    <a:gd name="T86" fmla="*/ 2147483647 w 45"/>
                    <a:gd name="T87" fmla="*/ 2147483647 h 63"/>
                    <a:gd name="T88" fmla="*/ 2147483647 w 45"/>
                    <a:gd name="T89" fmla="*/ 2147483647 h 63"/>
                    <a:gd name="T90" fmla="*/ 2147483647 w 45"/>
                    <a:gd name="T91" fmla="*/ 2147483647 h 63"/>
                    <a:gd name="T92" fmla="*/ 2147483647 w 45"/>
                    <a:gd name="T93" fmla="*/ 2147483647 h 63"/>
                    <a:gd name="T94" fmla="*/ 2147483647 w 45"/>
                    <a:gd name="T95" fmla="*/ 2147483647 h 63"/>
                    <a:gd name="T96" fmla="*/ 2147483647 w 45"/>
                    <a:gd name="T97" fmla="*/ 2147483647 h 63"/>
                    <a:gd name="T98" fmla="*/ 2147483647 w 45"/>
                    <a:gd name="T99" fmla="*/ 2147483647 h 63"/>
                    <a:gd name="T100" fmla="*/ 2147483647 w 45"/>
                    <a:gd name="T101" fmla="*/ 2147483647 h 63"/>
                    <a:gd name="T102" fmla="*/ 2147483647 w 45"/>
                    <a:gd name="T103" fmla="*/ 2147483647 h 63"/>
                    <a:gd name="T104" fmla="*/ 2147483647 w 45"/>
                    <a:gd name="T105" fmla="*/ 2147483647 h 63"/>
                    <a:gd name="T106" fmla="*/ 2147483647 w 45"/>
                    <a:gd name="T107" fmla="*/ 2147483647 h 63"/>
                    <a:gd name="T108" fmla="*/ 2147483647 w 45"/>
                    <a:gd name="T109" fmla="*/ 2147483647 h 63"/>
                    <a:gd name="T110" fmla="*/ 2147483647 w 45"/>
                    <a:gd name="T111" fmla="*/ 2147483647 h 63"/>
                    <a:gd name="T112" fmla="*/ 2147483647 w 45"/>
                    <a:gd name="T113" fmla="*/ 1915818037 h 63"/>
                    <a:gd name="T114" fmla="*/ 2147483647 w 45"/>
                    <a:gd name="T115" fmla="*/ 1393318434 h 63"/>
                    <a:gd name="T116" fmla="*/ 2147483647 w 45"/>
                    <a:gd name="T117" fmla="*/ 1044998794 h 63"/>
                    <a:gd name="T118" fmla="*/ 2147483647 w 45"/>
                    <a:gd name="T119" fmla="*/ 174166448 h 63"/>
                    <a:gd name="T120" fmla="*/ 2147483647 w 45"/>
                    <a:gd name="T121" fmla="*/ 0 h 6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5"/>
                    <a:gd name="T184" fmla="*/ 0 h 63"/>
                    <a:gd name="T185" fmla="*/ 45 w 45"/>
                    <a:gd name="T186" fmla="*/ 63 h 6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5" h="63">
                      <a:moveTo>
                        <a:pt x="38" y="0"/>
                      </a:moveTo>
                      <a:lnTo>
                        <a:pt x="37" y="0"/>
                      </a:ln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35" y="2"/>
                      </a:lnTo>
                      <a:lnTo>
                        <a:pt x="33" y="4"/>
                      </a:lnTo>
                      <a:lnTo>
                        <a:pt x="34" y="5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3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1" y="9"/>
                      </a:lnTo>
                      <a:lnTo>
                        <a:pt x="30" y="8"/>
                      </a:lnTo>
                      <a:lnTo>
                        <a:pt x="30" y="7"/>
                      </a:lnTo>
                      <a:lnTo>
                        <a:pt x="29" y="7"/>
                      </a:lnTo>
                      <a:lnTo>
                        <a:pt x="29" y="8"/>
                      </a:lnTo>
                      <a:lnTo>
                        <a:pt x="28" y="9"/>
                      </a:lnTo>
                      <a:lnTo>
                        <a:pt x="28" y="10"/>
                      </a:lnTo>
                      <a:lnTo>
                        <a:pt x="28" y="11"/>
                      </a:lnTo>
                      <a:lnTo>
                        <a:pt x="26" y="11"/>
                      </a:lnTo>
                      <a:lnTo>
                        <a:pt x="26" y="13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21" y="15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6" y="8"/>
                      </a:lnTo>
                      <a:lnTo>
                        <a:pt x="14" y="7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7" y="4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4" y="18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4" y="25"/>
                      </a:lnTo>
                      <a:lnTo>
                        <a:pt x="5" y="25"/>
                      </a:lnTo>
                      <a:lnTo>
                        <a:pt x="5" y="26"/>
                      </a:lnTo>
                      <a:lnTo>
                        <a:pt x="4" y="27"/>
                      </a:lnTo>
                      <a:lnTo>
                        <a:pt x="3" y="27"/>
                      </a:lnTo>
                      <a:lnTo>
                        <a:pt x="4" y="28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8" y="31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8" y="34"/>
                      </a:lnTo>
                      <a:lnTo>
                        <a:pt x="9" y="34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6" y="35"/>
                      </a:lnTo>
                      <a:lnTo>
                        <a:pt x="18" y="36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2" y="36"/>
                      </a:lnTo>
                      <a:lnTo>
                        <a:pt x="23" y="36"/>
                      </a:lnTo>
                      <a:lnTo>
                        <a:pt x="24" y="37"/>
                      </a:lnTo>
                      <a:lnTo>
                        <a:pt x="23" y="39"/>
                      </a:lnTo>
                      <a:lnTo>
                        <a:pt x="23" y="40"/>
                      </a:lnTo>
                      <a:lnTo>
                        <a:pt x="23" y="42"/>
                      </a:lnTo>
                      <a:lnTo>
                        <a:pt x="23" y="44"/>
                      </a:lnTo>
                      <a:lnTo>
                        <a:pt x="24" y="47"/>
                      </a:lnTo>
                      <a:lnTo>
                        <a:pt x="24" y="46"/>
                      </a:lnTo>
                      <a:lnTo>
                        <a:pt x="25" y="45"/>
                      </a:lnTo>
                      <a:lnTo>
                        <a:pt x="26" y="45"/>
                      </a:lnTo>
                      <a:lnTo>
                        <a:pt x="27" y="46"/>
                      </a:lnTo>
                      <a:lnTo>
                        <a:pt x="28" y="47"/>
                      </a:lnTo>
                      <a:lnTo>
                        <a:pt x="29" y="47"/>
                      </a:lnTo>
                      <a:lnTo>
                        <a:pt x="29" y="50"/>
                      </a:lnTo>
                      <a:lnTo>
                        <a:pt x="28" y="52"/>
                      </a:lnTo>
                      <a:lnTo>
                        <a:pt x="28" y="53"/>
                      </a:lnTo>
                      <a:lnTo>
                        <a:pt x="30" y="53"/>
                      </a:lnTo>
                      <a:lnTo>
                        <a:pt x="30" y="52"/>
                      </a:lnTo>
                      <a:lnTo>
                        <a:pt x="31" y="52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5"/>
                      </a:lnTo>
                      <a:lnTo>
                        <a:pt x="28" y="55"/>
                      </a:lnTo>
                      <a:lnTo>
                        <a:pt x="28" y="56"/>
                      </a:lnTo>
                      <a:lnTo>
                        <a:pt x="29" y="58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36" y="60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1" y="60"/>
                      </a:lnTo>
                      <a:lnTo>
                        <a:pt x="42" y="59"/>
                      </a:lnTo>
                      <a:lnTo>
                        <a:pt x="41" y="57"/>
                      </a:lnTo>
                      <a:lnTo>
                        <a:pt x="40" y="57"/>
                      </a:lnTo>
                      <a:lnTo>
                        <a:pt x="39" y="53"/>
                      </a:lnTo>
                      <a:lnTo>
                        <a:pt x="38" y="51"/>
                      </a:lnTo>
                      <a:lnTo>
                        <a:pt x="39" y="50"/>
                      </a:lnTo>
                      <a:lnTo>
                        <a:pt x="41" y="51"/>
                      </a:lnTo>
                      <a:lnTo>
                        <a:pt x="43" y="51"/>
                      </a:lnTo>
                      <a:lnTo>
                        <a:pt x="43" y="50"/>
                      </a:lnTo>
                      <a:lnTo>
                        <a:pt x="42" y="47"/>
                      </a:lnTo>
                      <a:lnTo>
                        <a:pt x="42" y="45"/>
                      </a:lnTo>
                      <a:lnTo>
                        <a:pt x="40" y="44"/>
                      </a:lnTo>
                      <a:lnTo>
                        <a:pt x="40" y="43"/>
                      </a:lnTo>
                      <a:lnTo>
                        <a:pt x="41" y="42"/>
                      </a:lnTo>
                      <a:lnTo>
                        <a:pt x="42" y="41"/>
                      </a:lnTo>
                      <a:lnTo>
                        <a:pt x="39" y="39"/>
                      </a:lnTo>
                      <a:lnTo>
                        <a:pt x="37" y="38"/>
                      </a:lnTo>
                      <a:lnTo>
                        <a:pt x="35" y="37"/>
                      </a:lnTo>
                      <a:lnTo>
                        <a:pt x="34" y="37"/>
                      </a:lnTo>
                      <a:lnTo>
                        <a:pt x="32" y="36"/>
                      </a:lnTo>
                      <a:lnTo>
                        <a:pt x="35" y="35"/>
                      </a:lnTo>
                      <a:lnTo>
                        <a:pt x="34" y="32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0" y="29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3" y="25"/>
                      </a:lnTo>
                      <a:lnTo>
                        <a:pt x="44" y="24"/>
                      </a:lnTo>
                      <a:lnTo>
                        <a:pt x="44" y="23"/>
                      </a:lnTo>
                      <a:lnTo>
                        <a:pt x="45" y="22"/>
                      </a:lnTo>
                      <a:lnTo>
                        <a:pt x="45" y="21"/>
                      </a:lnTo>
                      <a:lnTo>
                        <a:pt x="44" y="20"/>
                      </a:lnTo>
                      <a:lnTo>
                        <a:pt x="43" y="20"/>
                      </a:lnTo>
                      <a:lnTo>
                        <a:pt x="42" y="20"/>
                      </a:lnTo>
                      <a:lnTo>
                        <a:pt x="41" y="19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43" y="14"/>
                      </a:lnTo>
                      <a:lnTo>
                        <a:pt x="44" y="14"/>
                      </a:lnTo>
                      <a:lnTo>
                        <a:pt x="45" y="14"/>
                      </a:lnTo>
                      <a:lnTo>
                        <a:pt x="44" y="11"/>
                      </a:lnTo>
                      <a:lnTo>
                        <a:pt x="44" y="10"/>
                      </a:lnTo>
                      <a:lnTo>
                        <a:pt x="44" y="9"/>
                      </a:lnTo>
                      <a:lnTo>
                        <a:pt x="44" y="8"/>
                      </a:lnTo>
                      <a:lnTo>
                        <a:pt x="44" y="7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41" y="1"/>
                      </a:lnTo>
                      <a:lnTo>
                        <a:pt x="40" y="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1" name="SEGARRA">
                  <a:extLst>
                    <a:ext uri="{FF2B5EF4-FFF2-40B4-BE49-F238E27FC236}">
                      <a16:creationId xmlns:a16="http://schemas.microsoft.com/office/drawing/2014/main" id="{C7566C18-2F59-410A-AE82-2F8A9DD52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2832893" y="1701287"/>
                  <a:ext cx="264905" cy="366854"/>
                </a:xfrm>
                <a:custGeom>
                  <a:avLst/>
                  <a:gdLst>
                    <a:gd name="T0" fmla="*/ 2147483647 w 46"/>
                    <a:gd name="T1" fmla="*/ 175386323 h 64"/>
                    <a:gd name="T2" fmla="*/ 2147483647 w 46"/>
                    <a:gd name="T3" fmla="*/ 701545293 h 64"/>
                    <a:gd name="T4" fmla="*/ 2147483647 w 46"/>
                    <a:gd name="T5" fmla="*/ 876931771 h 64"/>
                    <a:gd name="T6" fmla="*/ 2147483647 w 46"/>
                    <a:gd name="T7" fmla="*/ 1052318043 h 64"/>
                    <a:gd name="T8" fmla="*/ 2147483647 w 46"/>
                    <a:gd name="T9" fmla="*/ 526159021 h 64"/>
                    <a:gd name="T10" fmla="*/ 2147483647 w 46"/>
                    <a:gd name="T11" fmla="*/ 175386323 h 64"/>
                    <a:gd name="T12" fmla="*/ 2147483647 w 46"/>
                    <a:gd name="T13" fmla="*/ 876931771 h 64"/>
                    <a:gd name="T14" fmla="*/ 2147483647 w 46"/>
                    <a:gd name="T15" fmla="*/ 1578463611 h 64"/>
                    <a:gd name="T16" fmla="*/ 2147483647 w 46"/>
                    <a:gd name="T17" fmla="*/ 2104622840 h 64"/>
                    <a:gd name="T18" fmla="*/ 1707530395 w 46"/>
                    <a:gd name="T19" fmla="*/ 2147483647 h 64"/>
                    <a:gd name="T20" fmla="*/ 1397068947 w 46"/>
                    <a:gd name="T21" fmla="*/ 2147483647 h 64"/>
                    <a:gd name="T22" fmla="*/ 776146632 w 46"/>
                    <a:gd name="T23" fmla="*/ 2147483647 h 64"/>
                    <a:gd name="T24" fmla="*/ 465685572 w 46"/>
                    <a:gd name="T25" fmla="*/ 2147483647 h 64"/>
                    <a:gd name="T26" fmla="*/ 310461157 w 46"/>
                    <a:gd name="T27" fmla="*/ 2147483647 h 64"/>
                    <a:gd name="T28" fmla="*/ 155224367 w 46"/>
                    <a:gd name="T29" fmla="*/ 2147483647 h 64"/>
                    <a:gd name="T30" fmla="*/ 465685572 w 46"/>
                    <a:gd name="T31" fmla="*/ 2147483647 h 64"/>
                    <a:gd name="T32" fmla="*/ 465685572 w 46"/>
                    <a:gd name="T33" fmla="*/ 2147483647 h 64"/>
                    <a:gd name="T34" fmla="*/ 776146632 w 46"/>
                    <a:gd name="T35" fmla="*/ 2147483647 h 64"/>
                    <a:gd name="T36" fmla="*/ 620922314 w 46"/>
                    <a:gd name="T37" fmla="*/ 2147483647 h 64"/>
                    <a:gd name="T38" fmla="*/ 620922314 w 46"/>
                    <a:gd name="T39" fmla="*/ 2147483647 h 64"/>
                    <a:gd name="T40" fmla="*/ 620922314 w 46"/>
                    <a:gd name="T41" fmla="*/ 2147483647 h 64"/>
                    <a:gd name="T42" fmla="*/ 620922314 w 46"/>
                    <a:gd name="T43" fmla="*/ 2147483647 h 64"/>
                    <a:gd name="T44" fmla="*/ 0 w 46"/>
                    <a:gd name="T45" fmla="*/ 2147483647 h 64"/>
                    <a:gd name="T46" fmla="*/ 310461157 w 46"/>
                    <a:gd name="T47" fmla="*/ 2147483647 h 64"/>
                    <a:gd name="T48" fmla="*/ 931383568 w 46"/>
                    <a:gd name="T49" fmla="*/ 2147483647 h 64"/>
                    <a:gd name="T50" fmla="*/ 1086607887 w 46"/>
                    <a:gd name="T51" fmla="*/ 2147483647 h 64"/>
                    <a:gd name="T52" fmla="*/ 1707530395 w 46"/>
                    <a:gd name="T53" fmla="*/ 2147483647 h 64"/>
                    <a:gd name="T54" fmla="*/ 2147483647 w 46"/>
                    <a:gd name="T55" fmla="*/ 2147483647 h 64"/>
                    <a:gd name="T56" fmla="*/ 2147483647 w 46"/>
                    <a:gd name="T57" fmla="*/ 2147483647 h 64"/>
                    <a:gd name="T58" fmla="*/ 2147483647 w 46"/>
                    <a:gd name="T59" fmla="*/ 2147483647 h 64"/>
                    <a:gd name="T60" fmla="*/ 2147483647 w 46"/>
                    <a:gd name="T61" fmla="*/ 2147483647 h 64"/>
                    <a:gd name="T62" fmla="*/ 2147483647 w 46"/>
                    <a:gd name="T63" fmla="*/ 2147483647 h 64"/>
                    <a:gd name="T64" fmla="*/ 2147483647 w 46"/>
                    <a:gd name="T65" fmla="*/ 2147483647 h 64"/>
                    <a:gd name="T66" fmla="*/ 2147483647 w 46"/>
                    <a:gd name="T67" fmla="*/ 2147483647 h 64"/>
                    <a:gd name="T68" fmla="*/ 2147483647 w 46"/>
                    <a:gd name="T69" fmla="*/ 2147483647 h 64"/>
                    <a:gd name="T70" fmla="*/ 2147483647 w 46"/>
                    <a:gd name="T71" fmla="*/ 2147483647 h 64"/>
                    <a:gd name="T72" fmla="*/ 2147483647 w 46"/>
                    <a:gd name="T73" fmla="*/ 2147483647 h 64"/>
                    <a:gd name="T74" fmla="*/ 2147483647 w 46"/>
                    <a:gd name="T75" fmla="*/ 2147483647 h 64"/>
                    <a:gd name="T76" fmla="*/ 2147483647 w 46"/>
                    <a:gd name="T77" fmla="*/ 2147483647 h 64"/>
                    <a:gd name="T78" fmla="*/ 2147483647 w 46"/>
                    <a:gd name="T79" fmla="*/ 2147483647 h 64"/>
                    <a:gd name="T80" fmla="*/ 2147483647 w 46"/>
                    <a:gd name="T81" fmla="*/ 2147483647 h 64"/>
                    <a:gd name="T82" fmla="*/ 2147483647 w 46"/>
                    <a:gd name="T83" fmla="*/ 2147483647 h 64"/>
                    <a:gd name="T84" fmla="*/ 2147483647 w 46"/>
                    <a:gd name="T85" fmla="*/ 2147483647 h 64"/>
                    <a:gd name="T86" fmla="*/ 2147483647 w 46"/>
                    <a:gd name="T87" fmla="*/ 2147483647 h 64"/>
                    <a:gd name="T88" fmla="*/ 2147483647 w 46"/>
                    <a:gd name="T89" fmla="*/ 2147483647 h 64"/>
                    <a:gd name="T90" fmla="*/ 2147483647 w 46"/>
                    <a:gd name="T91" fmla="*/ 2147483647 h 64"/>
                    <a:gd name="T92" fmla="*/ 2147483647 w 46"/>
                    <a:gd name="T93" fmla="*/ 2147483647 h 64"/>
                    <a:gd name="T94" fmla="*/ 2147483647 w 46"/>
                    <a:gd name="T95" fmla="*/ 2147483647 h 64"/>
                    <a:gd name="T96" fmla="*/ 2147483647 w 46"/>
                    <a:gd name="T97" fmla="*/ 2147483647 h 64"/>
                    <a:gd name="T98" fmla="*/ 2147483647 w 46"/>
                    <a:gd name="T99" fmla="*/ 2147483647 h 64"/>
                    <a:gd name="T100" fmla="*/ 2147483647 w 46"/>
                    <a:gd name="T101" fmla="*/ 2104622840 h 64"/>
                    <a:gd name="T102" fmla="*/ 2147483647 w 46"/>
                    <a:gd name="T103" fmla="*/ 1403077340 h 64"/>
                    <a:gd name="T104" fmla="*/ 2147483647 w 46"/>
                    <a:gd name="T105" fmla="*/ 701545293 h 64"/>
                    <a:gd name="T106" fmla="*/ 2147483647 w 46"/>
                    <a:gd name="T107" fmla="*/ 1227691068 h 64"/>
                    <a:gd name="T108" fmla="*/ 2147483647 w 46"/>
                    <a:gd name="T109" fmla="*/ 701545293 h 64"/>
                    <a:gd name="T110" fmla="*/ 2147483647 w 46"/>
                    <a:gd name="T111" fmla="*/ 350772646 h 6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6"/>
                    <a:gd name="T169" fmla="*/ 0 h 64"/>
                    <a:gd name="T170" fmla="*/ 46 w 46"/>
                    <a:gd name="T171" fmla="*/ 64 h 6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6" h="64">
                      <a:moveTo>
                        <a:pt x="30" y="0"/>
                      </a:moveTo>
                      <a:lnTo>
                        <a:pt x="29" y="0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3" y="5"/>
                      </a:lnTo>
                      <a:lnTo>
                        <a:pt x="22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3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8" y="3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1" y="15"/>
                      </a:lnTo>
                      <a:lnTo>
                        <a:pt x="11" y="16"/>
                      </a:lnTo>
                      <a:lnTo>
                        <a:pt x="10" y="17"/>
                      </a:lnTo>
                      <a:lnTo>
                        <a:pt x="9" y="18"/>
                      </a:lnTo>
                      <a:lnTo>
                        <a:pt x="7" y="20"/>
                      </a:lnTo>
                      <a:lnTo>
                        <a:pt x="6" y="19"/>
                      </a:lnTo>
                      <a:lnTo>
                        <a:pt x="5" y="21"/>
                      </a:lnTo>
                      <a:lnTo>
                        <a:pt x="4" y="22"/>
                      </a:lnTo>
                      <a:lnTo>
                        <a:pt x="2" y="24"/>
                      </a:lnTo>
                      <a:lnTo>
                        <a:pt x="3" y="24"/>
                      </a:lnTo>
                      <a:lnTo>
                        <a:pt x="1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2" y="29"/>
                      </a:lnTo>
                      <a:lnTo>
                        <a:pt x="3" y="30"/>
                      </a:lnTo>
                      <a:lnTo>
                        <a:pt x="3" y="31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3" y="37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5" y="37"/>
                      </a:lnTo>
                      <a:lnTo>
                        <a:pt x="5" y="41"/>
                      </a:lnTo>
                      <a:lnTo>
                        <a:pt x="4" y="41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4" y="46"/>
                      </a:lnTo>
                      <a:lnTo>
                        <a:pt x="4" y="47"/>
                      </a:lnTo>
                      <a:lnTo>
                        <a:pt x="4" y="48"/>
                      </a:lnTo>
                      <a:lnTo>
                        <a:pt x="4" y="50"/>
                      </a:lnTo>
                      <a:lnTo>
                        <a:pt x="3" y="53"/>
                      </a:lnTo>
                      <a:lnTo>
                        <a:pt x="1" y="54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1" y="56"/>
                      </a:lnTo>
                      <a:lnTo>
                        <a:pt x="2" y="57"/>
                      </a:lnTo>
                      <a:lnTo>
                        <a:pt x="3" y="57"/>
                      </a:lnTo>
                      <a:lnTo>
                        <a:pt x="6" y="58"/>
                      </a:lnTo>
                      <a:lnTo>
                        <a:pt x="7" y="59"/>
                      </a:lnTo>
                      <a:lnTo>
                        <a:pt x="7" y="62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2" y="61"/>
                      </a:lnTo>
                      <a:lnTo>
                        <a:pt x="13" y="62"/>
                      </a:lnTo>
                      <a:lnTo>
                        <a:pt x="14" y="61"/>
                      </a:lnTo>
                      <a:lnTo>
                        <a:pt x="17" y="63"/>
                      </a:lnTo>
                      <a:lnTo>
                        <a:pt x="19" y="62"/>
                      </a:lnTo>
                      <a:lnTo>
                        <a:pt x="20" y="62"/>
                      </a:lnTo>
                      <a:lnTo>
                        <a:pt x="27" y="63"/>
                      </a:lnTo>
                      <a:lnTo>
                        <a:pt x="28" y="63"/>
                      </a:lnTo>
                      <a:lnTo>
                        <a:pt x="29" y="64"/>
                      </a:lnTo>
                      <a:lnTo>
                        <a:pt x="30" y="64"/>
                      </a:lnTo>
                      <a:lnTo>
                        <a:pt x="31" y="64"/>
                      </a:lnTo>
                      <a:lnTo>
                        <a:pt x="31" y="63"/>
                      </a:lnTo>
                      <a:lnTo>
                        <a:pt x="30" y="63"/>
                      </a:lnTo>
                      <a:lnTo>
                        <a:pt x="30" y="61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2" y="57"/>
                      </a:lnTo>
                      <a:lnTo>
                        <a:pt x="30" y="57"/>
                      </a:lnTo>
                      <a:lnTo>
                        <a:pt x="29" y="56"/>
                      </a:lnTo>
                      <a:lnTo>
                        <a:pt x="28" y="56"/>
                      </a:lnTo>
                      <a:lnTo>
                        <a:pt x="28" y="55"/>
                      </a:lnTo>
                      <a:lnTo>
                        <a:pt x="27" y="55"/>
                      </a:lnTo>
                      <a:lnTo>
                        <a:pt x="26" y="55"/>
                      </a:lnTo>
                      <a:lnTo>
                        <a:pt x="26" y="54"/>
                      </a:lnTo>
                      <a:lnTo>
                        <a:pt x="27" y="54"/>
                      </a:lnTo>
                      <a:lnTo>
                        <a:pt x="27" y="53"/>
                      </a:lnTo>
                      <a:lnTo>
                        <a:pt x="29" y="52"/>
                      </a:lnTo>
                      <a:lnTo>
                        <a:pt x="30" y="51"/>
                      </a:lnTo>
                      <a:lnTo>
                        <a:pt x="34" y="51"/>
                      </a:lnTo>
                      <a:lnTo>
                        <a:pt x="35" y="52"/>
                      </a:lnTo>
                      <a:lnTo>
                        <a:pt x="35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8" y="49"/>
                      </a:lnTo>
                      <a:lnTo>
                        <a:pt x="37" y="49"/>
                      </a:lnTo>
                      <a:lnTo>
                        <a:pt x="35" y="47"/>
                      </a:lnTo>
                      <a:lnTo>
                        <a:pt x="35" y="46"/>
                      </a:lnTo>
                      <a:lnTo>
                        <a:pt x="35" y="45"/>
                      </a:lnTo>
                      <a:lnTo>
                        <a:pt x="33" y="44"/>
                      </a:lnTo>
                      <a:lnTo>
                        <a:pt x="34" y="44"/>
                      </a:lnTo>
                      <a:lnTo>
                        <a:pt x="34" y="42"/>
                      </a:lnTo>
                      <a:lnTo>
                        <a:pt x="32" y="42"/>
                      </a:lnTo>
                      <a:lnTo>
                        <a:pt x="32" y="41"/>
                      </a:lnTo>
                      <a:lnTo>
                        <a:pt x="31" y="40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34" y="34"/>
                      </a:lnTo>
                      <a:lnTo>
                        <a:pt x="35" y="34"/>
                      </a:lnTo>
                      <a:lnTo>
                        <a:pt x="34" y="33"/>
                      </a:lnTo>
                      <a:lnTo>
                        <a:pt x="33" y="33"/>
                      </a:lnTo>
                      <a:lnTo>
                        <a:pt x="32" y="32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4" y="26"/>
                      </a:lnTo>
                      <a:lnTo>
                        <a:pt x="34" y="24"/>
                      </a:lnTo>
                      <a:lnTo>
                        <a:pt x="34" y="23"/>
                      </a:lnTo>
                      <a:lnTo>
                        <a:pt x="35" y="22"/>
                      </a:lnTo>
                      <a:lnTo>
                        <a:pt x="37" y="22"/>
                      </a:lnTo>
                      <a:lnTo>
                        <a:pt x="39" y="22"/>
                      </a:lnTo>
                      <a:lnTo>
                        <a:pt x="41" y="22"/>
                      </a:lnTo>
                      <a:lnTo>
                        <a:pt x="42" y="22"/>
                      </a:lnTo>
                      <a:lnTo>
                        <a:pt x="44" y="20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4" y="19"/>
                      </a:lnTo>
                      <a:lnTo>
                        <a:pt x="44" y="18"/>
                      </a:lnTo>
                      <a:lnTo>
                        <a:pt x="42" y="17"/>
                      </a:lnTo>
                      <a:lnTo>
                        <a:pt x="43" y="16"/>
                      </a:lnTo>
                      <a:lnTo>
                        <a:pt x="44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3" y="4"/>
                      </a:lnTo>
                      <a:lnTo>
                        <a:pt x="42" y="5"/>
                      </a:lnTo>
                      <a:lnTo>
                        <a:pt x="40" y="7"/>
                      </a:lnTo>
                      <a:lnTo>
                        <a:pt x="38" y="7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32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2" name="VALLES_ORIENTAL">
                  <a:extLst>
                    <a:ext uri="{FF2B5EF4-FFF2-40B4-BE49-F238E27FC236}">
                      <a16:creationId xmlns:a16="http://schemas.microsoft.com/office/drawing/2014/main" id="{304BBB4A-67D6-48D2-A2C5-8EDDC1133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2180652" y="1789781"/>
                  <a:ext cx="447502" cy="316586"/>
                </a:xfrm>
                <a:custGeom>
                  <a:avLst/>
                  <a:gdLst>
                    <a:gd name="T0" fmla="*/ 2147483647 w 77"/>
                    <a:gd name="T1" fmla="*/ 693662903 h 56"/>
                    <a:gd name="T2" fmla="*/ 2147483647 w 77"/>
                    <a:gd name="T3" fmla="*/ 1387312709 h 56"/>
                    <a:gd name="T4" fmla="*/ 2147483647 w 77"/>
                    <a:gd name="T5" fmla="*/ 520247229 h 56"/>
                    <a:gd name="T6" fmla="*/ 2147483647 w 77"/>
                    <a:gd name="T7" fmla="*/ 173415726 h 56"/>
                    <a:gd name="T8" fmla="*/ 2147483647 w 77"/>
                    <a:gd name="T9" fmla="*/ 1213910132 h 56"/>
                    <a:gd name="T10" fmla="*/ 2147483647 w 77"/>
                    <a:gd name="T11" fmla="*/ 1560728384 h 56"/>
                    <a:gd name="T12" fmla="*/ 2147483647 w 77"/>
                    <a:gd name="T13" fmla="*/ 2080975817 h 56"/>
                    <a:gd name="T14" fmla="*/ 2147483647 w 77"/>
                    <a:gd name="T15" fmla="*/ 2147483647 h 56"/>
                    <a:gd name="T16" fmla="*/ 2147483647 w 77"/>
                    <a:gd name="T17" fmla="*/ 2147483647 h 56"/>
                    <a:gd name="T18" fmla="*/ 2147483647 w 77"/>
                    <a:gd name="T19" fmla="*/ 2147483647 h 56"/>
                    <a:gd name="T20" fmla="*/ 2147483647 w 77"/>
                    <a:gd name="T21" fmla="*/ 1560728384 h 56"/>
                    <a:gd name="T22" fmla="*/ 2147483647 w 77"/>
                    <a:gd name="T23" fmla="*/ 520247229 h 56"/>
                    <a:gd name="T24" fmla="*/ 2147483647 w 77"/>
                    <a:gd name="T25" fmla="*/ 520247229 h 56"/>
                    <a:gd name="T26" fmla="*/ 2147483647 w 77"/>
                    <a:gd name="T27" fmla="*/ 520247229 h 56"/>
                    <a:gd name="T28" fmla="*/ 1873237627 w 77"/>
                    <a:gd name="T29" fmla="*/ 867078782 h 56"/>
                    <a:gd name="T30" fmla="*/ 1561029013 w 77"/>
                    <a:gd name="T31" fmla="*/ 867078782 h 56"/>
                    <a:gd name="T32" fmla="*/ 1248820790 w 77"/>
                    <a:gd name="T33" fmla="*/ 520247229 h 56"/>
                    <a:gd name="T34" fmla="*/ 624416642 w 77"/>
                    <a:gd name="T35" fmla="*/ 693662903 h 56"/>
                    <a:gd name="T36" fmla="*/ 624416642 w 77"/>
                    <a:gd name="T37" fmla="*/ 1560728384 h 56"/>
                    <a:gd name="T38" fmla="*/ 468306283 w 77"/>
                    <a:gd name="T39" fmla="*/ 2080975817 h 56"/>
                    <a:gd name="T40" fmla="*/ 156097914 w 77"/>
                    <a:gd name="T41" fmla="*/ 2147483647 h 56"/>
                    <a:gd name="T42" fmla="*/ 468306283 w 77"/>
                    <a:gd name="T43" fmla="*/ 2147483647 h 56"/>
                    <a:gd name="T44" fmla="*/ 1248820790 w 77"/>
                    <a:gd name="T45" fmla="*/ 2147483647 h 56"/>
                    <a:gd name="T46" fmla="*/ 1717139762 w 77"/>
                    <a:gd name="T47" fmla="*/ 2147483647 h 56"/>
                    <a:gd name="T48" fmla="*/ 2147483647 w 77"/>
                    <a:gd name="T49" fmla="*/ 2147483647 h 56"/>
                    <a:gd name="T50" fmla="*/ 2147483647 w 77"/>
                    <a:gd name="T51" fmla="*/ 2147483647 h 56"/>
                    <a:gd name="T52" fmla="*/ 1873237627 w 77"/>
                    <a:gd name="T53" fmla="*/ 2147483647 h 56"/>
                    <a:gd name="T54" fmla="*/ 2029347986 w 77"/>
                    <a:gd name="T55" fmla="*/ 2147483647 h 56"/>
                    <a:gd name="T56" fmla="*/ 2147483647 w 77"/>
                    <a:gd name="T57" fmla="*/ 2147483647 h 56"/>
                    <a:gd name="T58" fmla="*/ 2147483647 w 77"/>
                    <a:gd name="T59" fmla="*/ 2147483647 h 56"/>
                    <a:gd name="T60" fmla="*/ 2147483647 w 77"/>
                    <a:gd name="T61" fmla="*/ 2147483647 h 56"/>
                    <a:gd name="T62" fmla="*/ 2147483647 w 77"/>
                    <a:gd name="T63" fmla="*/ 2147483647 h 56"/>
                    <a:gd name="T64" fmla="*/ 2147483647 w 77"/>
                    <a:gd name="T65" fmla="*/ 2147483647 h 56"/>
                    <a:gd name="T66" fmla="*/ 2147483647 w 77"/>
                    <a:gd name="T67" fmla="*/ 2147483647 h 56"/>
                    <a:gd name="T68" fmla="*/ 2147483647 w 77"/>
                    <a:gd name="T69" fmla="*/ 2147483647 h 56"/>
                    <a:gd name="T70" fmla="*/ 2147483647 w 77"/>
                    <a:gd name="T71" fmla="*/ 2147483647 h 56"/>
                    <a:gd name="T72" fmla="*/ 2147483647 w 77"/>
                    <a:gd name="T73" fmla="*/ 2147483647 h 56"/>
                    <a:gd name="T74" fmla="*/ 2147483647 w 77"/>
                    <a:gd name="T75" fmla="*/ 2147483647 h 56"/>
                    <a:gd name="T76" fmla="*/ 2147483647 w 77"/>
                    <a:gd name="T77" fmla="*/ 2147483647 h 56"/>
                    <a:gd name="T78" fmla="*/ 2147483647 w 77"/>
                    <a:gd name="T79" fmla="*/ 2147483647 h 56"/>
                    <a:gd name="T80" fmla="*/ 2147483647 w 77"/>
                    <a:gd name="T81" fmla="*/ 2147483647 h 56"/>
                    <a:gd name="T82" fmla="*/ 2147483647 w 77"/>
                    <a:gd name="T83" fmla="*/ 2147483647 h 56"/>
                    <a:gd name="T84" fmla="*/ 2147483647 w 77"/>
                    <a:gd name="T85" fmla="*/ 2147483647 h 56"/>
                    <a:gd name="T86" fmla="*/ 2147483647 w 77"/>
                    <a:gd name="T87" fmla="*/ 2147483647 h 56"/>
                    <a:gd name="T88" fmla="*/ 2147483647 w 77"/>
                    <a:gd name="T89" fmla="*/ 2147483647 h 56"/>
                    <a:gd name="T90" fmla="*/ 2147483647 w 77"/>
                    <a:gd name="T91" fmla="*/ 2147483647 h 56"/>
                    <a:gd name="T92" fmla="*/ 2147483647 w 77"/>
                    <a:gd name="T93" fmla="*/ 2147483647 h 56"/>
                    <a:gd name="T94" fmla="*/ 2147483647 w 77"/>
                    <a:gd name="T95" fmla="*/ 2147483647 h 56"/>
                    <a:gd name="T96" fmla="*/ 2147483647 w 77"/>
                    <a:gd name="T97" fmla="*/ 2147483647 h 56"/>
                    <a:gd name="T98" fmla="*/ 2147483647 w 77"/>
                    <a:gd name="T99" fmla="*/ 2147483647 h 56"/>
                    <a:gd name="T100" fmla="*/ 2147483647 w 77"/>
                    <a:gd name="T101" fmla="*/ 2147483647 h 56"/>
                    <a:gd name="T102" fmla="*/ 2147483647 w 77"/>
                    <a:gd name="T103" fmla="*/ 2147483647 h 56"/>
                    <a:gd name="T104" fmla="*/ 2147483647 w 77"/>
                    <a:gd name="T105" fmla="*/ 2147483647 h 56"/>
                    <a:gd name="T106" fmla="*/ 2147483647 w 77"/>
                    <a:gd name="T107" fmla="*/ 2147483647 h 56"/>
                    <a:gd name="T108" fmla="*/ 2147483647 w 77"/>
                    <a:gd name="T109" fmla="*/ 2147483647 h 56"/>
                    <a:gd name="T110" fmla="*/ 2147483647 w 77"/>
                    <a:gd name="T111" fmla="*/ 2147483647 h 56"/>
                    <a:gd name="T112" fmla="*/ 2147483647 w 77"/>
                    <a:gd name="T113" fmla="*/ 2147483647 h 56"/>
                    <a:gd name="T114" fmla="*/ 2147483647 w 77"/>
                    <a:gd name="T115" fmla="*/ 2147483647 h 56"/>
                    <a:gd name="T116" fmla="*/ 2147483647 w 77"/>
                    <a:gd name="T117" fmla="*/ 1907560143 h 56"/>
                    <a:gd name="T118" fmla="*/ 2147483647 w 77"/>
                    <a:gd name="T119" fmla="*/ 1387312709 h 56"/>
                    <a:gd name="T120" fmla="*/ 2147483647 w 77"/>
                    <a:gd name="T121" fmla="*/ 693662903 h 56"/>
                    <a:gd name="T122" fmla="*/ 2147483647 w 77"/>
                    <a:gd name="T123" fmla="*/ 173415726 h 56"/>
                    <a:gd name="T124" fmla="*/ 2147483647 w 77"/>
                    <a:gd name="T125" fmla="*/ 0 h 5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7"/>
                    <a:gd name="T190" fmla="*/ 0 h 56"/>
                    <a:gd name="T191" fmla="*/ 77 w 77"/>
                    <a:gd name="T192" fmla="*/ 56 h 5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7" h="56">
                      <a:moveTo>
                        <a:pt x="48" y="0"/>
                      </a:moveTo>
                      <a:lnTo>
                        <a:pt x="47" y="3"/>
                      </a:lnTo>
                      <a:lnTo>
                        <a:pt x="46" y="3"/>
                      </a:lnTo>
                      <a:lnTo>
                        <a:pt x="46" y="4"/>
                      </a:lnTo>
                      <a:lnTo>
                        <a:pt x="46" y="5"/>
                      </a:lnTo>
                      <a:lnTo>
                        <a:pt x="46" y="7"/>
                      </a:lnTo>
                      <a:lnTo>
                        <a:pt x="43" y="8"/>
                      </a:lnTo>
                      <a:lnTo>
                        <a:pt x="42" y="8"/>
                      </a:lnTo>
                      <a:lnTo>
                        <a:pt x="41" y="4"/>
                      </a:lnTo>
                      <a:lnTo>
                        <a:pt x="40" y="3"/>
                      </a:lnTo>
                      <a:lnTo>
                        <a:pt x="38" y="2"/>
                      </a:lnTo>
                      <a:lnTo>
                        <a:pt x="36" y="3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3" y="2"/>
                      </a:lnTo>
                      <a:lnTo>
                        <a:pt x="33" y="1"/>
                      </a:lnTo>
                      <a:lnTo>
                        <a:pt x="33" y="2"/>
                      </a:lnTo>
                      <a:lnTo>
                        <a:pt x="32" y="4"/>
                      </a:lnTo>
                      <a:lnTo>
                        <a:pt x="31" y="5"/>
                      </a:lnTo>
                      <a:lnTo>
                        <a:pt x="31" y="7"/>
                      </a:lnTo>
                      <a:lnTo>
                        <a:pt x="31" y="8"/>
                      </a:lnTo>
                      <a:lnTo>
                        <a:pt x="31" y="9"/>
                      </a:lnTo>
                      <a:lnTo>
                        <a:pt x="31" y="10"/>
                      </a:lnTo>
                      <a:lnTo>
                        <a:pt x="32" y="11"/>
                      </a:lnTo>
                      <a:lnTo>
                        <a:pt x="32" y="12"/>
                      </a:lnTo>
                      <a:lnTo>
                        <a:pt x="32" y="13"/>
                      </a:lnTo>
                      <a:lnTo>
                        <a:pt x="33" y="13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29" y="13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2" y="12"/>
                      </a:lnTo>
                      <a:lnTo>
                        <a:pt x="23" y="10"/>
                      </a:lnTo>
                      <a:lnTo>
                        <a:pt x="23" y="9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2" y="3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2" y="5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10" y="5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4" y="9"/>
                      </a:lnTo>
                      <a:lnTo>
                        <a:pt x="4" y="10"/>
                      </a:lnTo>
                      <a:lnTo>
                        <a:pt x="3" y="11"/>
                      </a:lnTo>
                      <a:lnTo>
                        <a:pt x="3" y="12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1" y="15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8" y="17"/>
                      </a:lnTo>
                      <a:lnTo>
                        <a:pt x="9" y="17"/>
                      </a:lnTo>
                      <a:lnTo>
                        <a:pt x="10" y="18"/>
                      </a:lnTo>
                      <a:lnTo>
                        <a:pt x="11" y="17"/>
                      </a:lnTo>
                      <a:lnTo>
                        <a:pt x="13" y="16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2"/>
                      </a:lnTo>
                      <a:lnTo>
                        <a:pt x="16" y="24"/>
                      </a:lnTo>
                      <a:lnTo>
                        <a:pt x="14" y="24"/>
                      </a:lnTo>
                      <a:lnTo>
                        <a:pt x="13" y="25"/>
                      </a:lnTo>
                      <a:lnTo>
                        <a:pt x="12" y="25"/>
                      </a:lnTo>
                      <a:lnTo>
                        <a:pt x="11" y="26"/>
                      </a:lnTo>
                      <a:lnTo>
                        <a:pt x="12" y="27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9" y="33"/>
                      </a:lnTo>
                      <a:lnTo>
                        <a:pt x="19" y="36"/>
                      </a:lnTo>
                      <a:lnTo>
                        <a:pt x="22" y="36"/>
                      </a:lnTo>
                      <a:lnTo>
                        <a:pt x="23" y="35"/>
                      </a:lnTo>
                      <a:lnTo>
                        <a:pt x="23" y="37"/>
                      </a:lnTo>
                      <a:lnTo>
                        <a:pt x="24" y="39"/>
                      </a:lnTo>
                      <a:lnTo>
                        <a:pt x="24" y="40"/>
                      </a:lnTo>
                      <a:lnTo>
                        <a:pt x="24" y="41"/>
                      </a:lnTo>
                      <a:lnTo>
                        <a:pt x="23" y="41"/>
                      </a:lnTo>
                      <a:lnTo>
                        <a:pt x="23" y="42"/>
                      </a:lnTo>
                      <a:lnTo>
                        <a:pt x="23" y="44"/>
                      </a:lnTo>
                      <a:lnTo>
                        <a:pt x="23" y="45"/>
                      </a:lnTo>
                      <a:lnTo>
                        <a:pt x="24" y="47"/>
                      </a:lnTo>
                      <a:lnTo>
                        <a:pt x="25" y="49"/>
                      </a:lnTo>
                      <a:lnTo>
                        <a:pt x="24" y="51"/>
                      </a:lnTo>
                      <a:lnTo>
                        <a:pt x="23" y="51"/>
                      </a:lnTo>
                      <a:lnTo>
                        <a:pt x="23" y="52"/>
                      </a:lnTo>
                      <a:lnTo>
                        <a:pt x="24" y="54"/>
                      </a:lnTo>
                      <a:lnTo>
                        <a:pt x="24" y="53"/>
                      </a:lnTo>
                      <a:lnTo>
                        <a:pt x="25" y="54"/>
                      </a:lnTo>
                      <a:lnTo>
                        <a:pt x="27" y="55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1" y="55"/>
                      </a:lnTo>
                      <a:lnTo>
                        <a:pt x="32" y="54"/>
                      </a:lnTo>
                      <a:lnTo>
                        <a:pt x="32" y="53"/>
                      </a:lnTo>
                      <a:lnTo>
                        <a:pt x="33" y="53"/>
                      </a:lnTo>
                      <a:lnTo>
                        <a:pt x="33" y="52"/>
                      </a:lnTo>
                      <a:lnTo>
                        <a:pt x="35" y="51"/>
                      </a:lnTo>
                      <a:lnTo>
                        <a:pt x="38" y="51"/>
                      </a:lnTo>
                      <a:lnTo>
                        <a:pt x="39" y="51"/>
                      </a:lnTo>
                      <a:lnTo>
                        <a:pt x="40" y="51"/>
                      </a:lnTo>
                      <a:lnTo>
                        <a:pt x="41" y="50"/>
                      </a:lnTo>
                      <a:lnTo>
                        <a:pt x="41" y="49"/>
                      </a:lnTo>
                      <a:lnTo>
                        <a:pt x="40" y="49"/>
                      </a:lnTo>
                      <a:lnTo>
                        <a:pt x="39" y="48"/>
                      </a:lnTo>
                      <a:lnTo>
                        <a:pt x="41" y="47"/>
                      </a:lnTo>
                      <a:lnTo>
                        <a:pt x="42" y="46"/>
                      </a:lnTo>
                      <a:lnTo>
                        <a:pt x="41" y="46"/>
                      </a:lnTo>
                      <a:lnTo>
                        <a:pt x="42" y="45"/>
                      </a:lnTo>
                      <a:lnTo>
                        <a:pt x="42" y="44"/>
                      </a:lnTo>
                      <a:lnTo>
                        <a:pt x="42" y="43"/>
                      </a:lnTo>
                      <a:lnTo>
                        <a:pt x="45" y="41"/>
                      </a:lnTo>
                      <a:lnTo>
                        <a:pt x="47" y="37"/>
                      </a:lnTo>
                      <a:lnTo>
                        <a:pt x="48" y="37"/>
                      </a:lnTo>
                      <a:lnTo>
                        <a:pt x="48" y="36"/>
                      </a:lnTo>
                      <a:lnTo>
                        <a:pt x="49" y="35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2"/>
                      </a:lnTo>
                      <a:lnTo>
                        <a:pt x="53" y="31"/>
                      </a:lnTo>
                      <a:lnTo>
                        <a:pt x="54" y="31"/>
                      </a:lnTo>
                      <a:lnTo>
                        <a:pt x="55" y="32"/>
                      </a:lnTo>
                      <a:lnTo>
                        <a:pt x="56" y="31"/>
                      </a:lnTo>
                      <a:lnTo>
                        <a:pt x="57" y="32"/>
                      </a:lnTo>
                      <a:lnTo>
                        <a:pt x="57" y="31"/>
                      </a:lnTo>
                      <a:lnTo>
                        <a:pt x="58" y="32"/>
                      </a:lnTo>
                      <a:lnTo>
                        <a:pt x="58" y="31"/>
                      </a:lnTo>
                      <a:lnTo>
                        <a:pt x="60" y="31"/>
                      </a:lnTo>
                      <a:lnTo>
                        <a:pt x="61" y="32"/>
                      </a:lnTo>
                      <a:lnTo>
                        <a:pt x="62" y="31"/>
                      </a:lnTo>
                      <a:lnTo>
                        <a:pt x="61" y="31"/>
                      </a:lnTo>
                      <a:lnTo>
                        <a:pt x="62" y="33"/>
                      </a:lnTo>
                      <a:lnTo>
                        <a:pt x="63" y="33"/>
                      </a:lnTo>
                      <a:lnTo>
                        <a:pt x="64" y="32"/>
                      </a:lnTo>
                      <a:lnTo>
                        <a:pt x="65" y="32"/>
                      </a:lnTo>
                      <a:lnTo>
                        <a:pt x="66" y="32"/>
                      </a:lnTo>
                      <a:lnTo>
                        <a:pt x="67" y="32"/>
                      </a:lnTo>
                      <a:lnTo>
                        <a:pt x="67" y="31"/>
                      </a:lnTo>
                      <a:lnTo>
                        <a:pt x="68" y="30"/>
                      </a:lnTo>
                      <a:lnTo>
                        <a:pt x="67" y="30"/>
                      </a:lnTo>
                      <a:lnTo>
                        <a:pt x="68" y="29"/>
                      </a:lnTo>
                      <a:lnTo>
                        <a:pt x="69" y="28"/>
                      </a:lnTo>
                      <a:lnTo>
                        <a:pt x="69" y="27"/>
                      </a:lnTo>
                      <a:lnTo>
                        <a:pt x="70" y="26"/>
                      </a:lnTo>
                      <a:lnTo>
                        <a:pt x="71" y="27"/>
                      </a:lnTo>
                      <a:lnTo>
                        <a:pt x="74" y="26"/>
                      </a:lnTo>
                      <a:lnTo>
                        <a:pt x="75" y="26"/>
                      </a:lnTo>
                      <a:lnTo>
                        <a:pt x="76" y="26"/>
                      </a:lnTo>
                      <a:lnTo>
                        <a:pt x="76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6" y="22"/>
                      </a:lnTo>
                      <a:lnTo>
                        <a:pt x="75" y="21"/>
                      </a:lnTo>
                      <a:lnTo>
                        <a:pt x="75" y="19"/>
                      </a:lnTo>
                      <a:lnTo>
                        <a:pt x="76" y="18"/>
                      </a:lnTo>
                      <a:lnTo>
                        <a:pt x="76" y="17"/>
                      </a:lnTo>
                      <a:lnTo>
                        <a:pt x="76" y="16"/>
                      </a:lnTo>
                      <a:lnTo>
                        <a:pt x="76" y="14"/>
                      </a:lnTo>
                      <a:lnTo>
                        <a:pt x="73" y="15"/>
                      </a:lnTo>
                      <a:lnTo>
                        <a:pt x="72" y="15"/>
                      </a:lnTo>
                      <a:lnTo>
                        <a:pt x="70" y="16"/>
                      </a:lnTo>
                      <a:lnTo>
                        <a:pt x="68" y="15"/>
                      </a:lnTo>
                      <a:lnTo>
                        <a:pt x="67" y="14"/>
                      </a:lnTo>
                      <a:lnTo>
                        <a:pt x="67" y="13"/>
                      </a:lnTo>
                      <a:lnTo>
                        <a:pt x="67" y="12"/>
                      </a:lnTo>
                      <a:lnTo>
                        <a:pt x="65" y="11"/>
                      </a:lnTo>
                      <a:lnTo>
                        <a:pt x="66" y="11"/>
                      </a:lnTo>
                      <a:lnTo>
                        <a:pt x="65" y="10"/>
                      </a:lnTo>
                      <a:lnTo>
                        <a:pt x="66" y="10"/>
                      </a:lnTo>
                      <a:lnTo>
                        <a:pt x="65" y="9"/>
                      </a:lnTo>
                      <a:lnTo>
                        <a:pt x="63" y="8"/>
                      </a:lnTo>
                      <a:lnTo>
                        <a:pt x="61" y="7"/>
                      </a:lnTo>
                      <a:lnTo>
                        <a:pt x="59" y="6"/>
                      </a:lnTo>
                      <a:lnTo>
                        <a:pt x="60" y="4"/>
                      </a:lnTo>
                      <a:lnTo>
                        <a:pt x="58" y="5"/>
                      </a:lnTo>
                      <a:lnTo>
                        <a:pt x="56" y="4"/>
                      </a:lnTo>
                      <a:lnTo>
                        <a:pt x="56" y="2"/>
                      </a:lnTo>
                      <a:lnTo>
                        <a:pt x="54" y="1"/>
                      </a:lnTo>
                      <a:lnTo>
                        <a:pt x="53" y="1"/>
                      </a:lnTo>
                      <a:lnTo>
                        <a:pt x="52" y="2"/>
                      </a:lnTo>
                      <a:lnTo>
                        <a:pt x="49" y="1"/>
                      </a:lnTo>
                      <a:lnTo>
                        <a:pt x="49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3" name="SEGRIA">
                  <a:extLst>
                    <a:ext uri="{FF2B5EF4-FFF2-40B4-BE49-F238E27FC236}">
                      <a16:creationId xmlns:a16="http://schemas.microsoft.com/office/drawing/2014/main" id="{617310BD-94AE-42B1-BCE7-D70D1F7C81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3471138" y="1791275"/>
                  <a:ext cx="385692" cy="571823"/>
                </a:xfrm>
                <a:custGeom>
                  <a:avLst/>
                  <a:gdLst>
                    <a:gd name="T0" fmla="*/ 200500126 w 1690"/>
                    <a:gd name="T1" fmla="*/ 22754984 h 2574"/>
                    <a:gd name="T2" fmla="*/ 172028529 w 1690"/>
                    <a:gd name="T3" fmla="*/ 36778629 h 2574"/>
                    <a:gd name="T4" fmla="*/ 147863098 w 1690"/>
                    <a:gd name="T5" fmla="*/ 56094048 h 2574"/>
                    <a:gd name="T6" fmla="*/ 132071695 w 1690"/>
                    <a:gd name="T7" fmla="*/ 98429358 h 2574"/>
                    <a:gd name="T8" fmla="*/ 81348433 w 1690"/>
                    <a:gd name="T9" fmla="*/ 109012924 h 2574"/>
                    <a:gd name="T10" fmla="*/ 71538689 w 1690"/>
                    <a:gd name="T11" fmla="*/ 138912456 h 2574"/>
                    <a:gd name="T12" fmla="*/ 50962532 w 1690"/>
                    <a:gd name="T13" fmla="*/ 146056466 h 2574"/>
                    <a:gd name="T14" fmla="*/ 25600664 w 1690"/>
                    <a:gd name="T15" fmla="*/ 184687306 h 2574"/>
                    <a:gd name="T16" fmla="*/ 20576639 w 1690"/>
                    <a:gd name="T17" fmla="*/ 221465918 h 2574"/>
                    <a:gd name="T18" fmla="*/ 30146607 w 1690"/>
                    <a:gd name="T19" fmla="*/ 265652924 h 2574"/>
                    <a:gd name="T20" fmla="*/ 73213691 w 1690"/>
                    <a:gd name="T21" fmla="*/ 302696499 h 2574"/>
                    <a:gd name="T22" fmla="*/ 100250063 w 1690"/>
                    <a:gd name="T23" fmla="*/ 314867908 h 2574"/>
                    <a:gd name="T24" fmla="*/ 94029609 w 1690"/>
                    <a:gd name="T25" fmla="*/ 337887267 h 2574"/>
                    <a:gd name="T26" fmla="*/ 106471008 w 1690"/>
                    <a:gd name="T27" fmla="*/ 364082314 h 2574"/>
                    <a:gd name="T28" fmla="*/ 82784149 w 1690"/>
                    <a:gd name="T29" fmla="*/ 394246197 h 2574"/>
                    <a:gd name="T30" fmla="*/ 63643218 w 1690"/>
                    <a:gd name="T31" fmla="*/ 425733027 h 2574"/>
                    <a:gd name="T32" fmla="*/ 18901638 w 1690"/>
                    <a:gd name="T33" fmla="*/ 427585254 h 2574"/>
                    <a:gd name="T34" fmla="*/ 22251151 w 1690"/>
                    <a:gd name="T35" fmla="*/ 448752386 h 2574"/>
                    <a:gd name="T36" fmla="*/ 30146607 w 1690"/>
                    <a:gd name="T37" fmla="*/ 469920033 h 2574"/>
                    <a:gd name="T38" fmla="*/ 23926153 w 1690"/>
                    <a:gd name="T39" fmla="*/ 498231689 h 2574"/>
                    <a:gd name="T40" fmla="*/ 0 w 1690"/>
                    <a:gd name="T41" fmla="*/ 535010302 h 2574"/>
                    <a:gd name="T42" fmla="*/ 34931844 w 1690"/>
                    <a:gd name="T43" fmla="*/ 598513370 h 2574"/>
                    <a:gd name="T44" fmla="*/ 23926153 w 1690"/>
                    <a:gd name="T45" fmla="*/ 619416119 h 2574"/>
                    <a:gd name="T46" fmla="*/ 34931844 w 1690"/>
                    <a:gd name="T47" fmla="*/ 645875549 h 2574"/>
                    <a:gd name="T48" fmla="*/ 89005094 w 1690"/>
                    <a:gd name="T49" fmla="*/ 677627276 h 2574"/>
                    <a:gd name="T50" fmla="*/ 98814347 w 1690"/>
                    <a:gd name="T51" fmla="*/ 619416119 h 2574"/>
                    <a:gd name="T52" fmla="*/ 119390979 w 1690"/>
                    <a:gd name="T53" fmla="*/ 617828790 h 2574"/>
                    <a:gd name="T54" fmla="*/ 136856924 w 1690"/>
                    <a:gd name="T55" fmla="*/ 645875549 h 2574"/>
                    <a:gd name="T56" fmla="*/ 162218785 w 1690"/>
                    <a:gd name="T57" fmla="*/ 665190969 h 2574"/>
                    <a:gd name="T58" fmla="*/ 178248983 w 1690"/>
                    <a:gd name="T59" fmla="*/ 630000200 h 2574"/>
                    <a:gd name="T60" fmla="*/ 206960357 w 1690"/>
                    <a:gd name="T61" fmla="*/ 631852427 h 2574"/>
                    <a:gd name="T62" fmla="*/ 210070584 w 1690"/>
                    <a:gd name="T63" fmla="*/ 589517133 h 2574"/>
                    <a:gd name="T64" fmla="*/ 227775784 w 1690"/>
                    <a:gd name="T65" fmla="*/ 550886294 h 2574"/>
                    <a:gd name="T66" fmla="*/ 245242189 w 1690"/>
                    <a:gd name="T67" fmla="*/ 540302214 h 2574"/>
                    <a:gd name="T68" fmla="*/ 243567187 w 1690"/>
                    <a:gd name="T69" fmla="*/ 501671246 h 2574"/>
                    <a:gd name="T70" fmla="*/ 253137645 w 1690"/>
                    <a:gd name="T71" fmla="*/ 478651886 h 2574"/>
                    <a:gd name="T72" fmla="*/ 278499077 w 1690"/>
                    <a:gd name="T73" fmla="*/ 469920033 h 2574"/>
                    <a:gd name="T74" fmla="*/ 286634309 w 1690"/>
                    <a:gd name="T75" fmla="*/ 443460603 h 2574"/>
                    <a:gd name="T76" fmla="*/ 307210451 w 1690"/>
                    <a:gd name="T77" fmla="*/ 432877037 h 2574"/>
                    <a:gd name="T78" fmla="*/ 316780909 w 1690"/>
                    <a:gd name="T79" fmla="*/ 390541744 h 2574"/>
                    <a:gd name="T80" fmla="*/ 346927998 w 1690"/>
                    <a:gd name="T81" fmla="*/ 387102187 h 2574"/>
                    <a:gd name="T82" fmla="*/ 356737252 w 1690"/>
                    <a:gd name="T83" fmla="*/ 376518107 h 2574"/>
                    <a:gd name="T84" fmla="*/ 361283195 w 1690"/>
                    <a:gd name="T85" fmla="*/ 364082314 h 2574"/>
                    <a:gd name="T86" fmla="*/ 337357540 w 1690"/>
                    <a:gd name="T87" fmla="*/ 343179565 h 2574"/>
                    <a:gd name="T88" fmla="*/ 342382055 w 1690"/>
                    <a:gd name="T89" fmla="*/ 322011918 h 2574"/>
                    <a:gd name="T90" fmla="*/ 359847969 w 1690"/>
                    <a:gd name="T91" fmla="*/ 318307464 h 2574"/>
                    <a:gd name="T92" fmla="*/ 339032052 w 1690"/>
                    <a:gd name="T93" fmla="*/ 265652924 h 2574"/>
                    <a:gd name="T94" fmla="*/ 339032052 w 1690"/>
                    <a:gd name="T95" fmla="*/ 247925348 h 2574"/>
                    <a:gd name="T96" fmla="*/ 342382055 w 1690"/>
                    <a:gd name="T97" fmla="*/ 230462155 h 2574"/>
                    <a:gd name="T98" fmla="*/ 364393912 w 1690"/>
                    <a:gd name="T99" fmla="*/ 218025848 h 2574"/>
                    <a:gd name="T100" fmla="*/ 361283195 w 1690"/>
                    <a:gd name="T101" fmla="*/ 191831316 h 2574"/>
                    <a:gd name="T102" fmla="*/ 342382055 w 1690"/>
                    <a:gd name="T103" fmla="*/ 175955452 h 2574"/>
                    <a:gd name="T104" fmla="*/ 324676365 w 1690"/>
                    <a:gd name="T105" fmla="*/ 184687306 h 2574"/>
                    <a:gd name="T106" fmla="*/ 310321168 w 1690"/>
                    <a:gd name="T107" fmla="*/ 191831316 h 2574"/>
                    <a:gd name="T108" fmla="*/ 292854764 w 1690"/>
                    <a:gd name="T109" fmla="*/ 161931815 h 2574"/>
                    <a:gd name="T110" fmla="*/ 273714338 w 1690"/>
                    <a:gd name="T111" fmla="*/ 132032797 h 2574"/>
                    <a:gd name="T112" fmla="*/ 254812647 w 1690"/>
                    <a:gd name="T113" fmla="*/ 103721141 h 2574"/>
                    <a:gd name="T114" fmla="*/ 243567187 w 1690"/>
                    <a:gd name="T115" fmla="*/ 79113938 h 2574"/>
                    <a:gd name="T116" fmla="*/ 227775784 w 1690"/>
                    <a:gd name="T117" fmla="*/ 54506719 h 2574"/>
                    <a:gd name="T118" fmla="*/ 222751760 w 1690"/>
                    <a:gd name="T119" fmla="*/ 3439557 h 2574"/>
                    <a:gd name="T120" fmla="*/ 377313884 w 1690"/>
                    <a:gd name="T121" fmla="*/ 293964645 h 2574"/>
                    <a:gd name="T122" fmla="*/ 375638882 w 1690"/>
                    <a:gd name="T123" fmla="*/ 327303701 h 2574"/>
                    <a:gd name="T124" fmla="*/ 402914540 w 1690"/>
                    <a:gd name="T125" fmla="*/ 295552489 h 257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690"/>
                    <a:gd name="T190" fmla="*/ 0 h 2574"/>
                    <a:gd name="T191" fmla="*/ 1690 w 1690"/>
                    <a:gd name="T192" fmla="*/ 2574 h 257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690" h="2574">
                      <a:moveTo>
                        <a:pt x="858" y="0"/>
                      </a:moveTo>
                      <a:lnTo>
                        <a:pt x="838" y="46"/>
                      </a:lnTo>
                      <a:lnTo>
                        <a:pt x="838" y="86"/>
                      </a:lnTo>
                      <a:lnTo>
                        <a:pt x="805" y="146"/>
                      </a:lnTo>
                      <a:lnTo>
                        <a:pt x="745" y="139"/>
                      </a:lnTo>
                      <a:lnTo>
                        <a:pt x="719" y="139"/>
                      </a:lnTo>
                      <a:lnTo>
                        <a:pt x="672" y="165"/>
                      </a:lnTo>
                      <a:lnTo>
                        <a:pt x="659" y="199"/>
                      </a:lnTo>
                      <a:lnTo>
                        <a:pt x="618" y="212"/>
                      </a:lnTo>
                      <a:lnTo>
                        <a:pt x="592" y="246"/>
                      </a:lnTo>
                      <a:lnTo>
                        <a:pt x="572" y="279"/>
                      </a:lnTo>
                      <a:lnTo>
                        <a:pt x="552" y="372"/>
                      </a:lnTo>
                      <a:lnTo>
                        <a:pt x="532" y="392"/>
                      </a:lnTo>
                      <a:lnTo>
                        <a:pt x="479" y="385"/>
                      </a:lnTo>
                      <a:lnTo>
                        <a:pt x="340" y="412"/>
                      </a:lnTo>
                      <a:lnTo>
                        <a:pt x="312" y="412"/>
                      </a:lnTo>
                      <a:lnTo>
                        <a:pt x="312" y="445"/>
                      </a:lnTo>
                      <a:lnTo>
                        <a:pt x="299" y="525"/>
                      </a:lnTo>
                      <a:lnTo>
                        <a:pt x="259" y="485"/>
                      </a:lnTo>
                      <a:lnTo>
                        <a:pt x="220" y="552"/>
                      </a:lnTo>
                      <a:lnTo>
                        <a:pt x="213" y="552"/>
                      </a:lnTo>
                      <a:lnTo>
                        <a:pt x="206" y="598"/>
                      </a:lnTo>
                      <a:lnTo>
                        <a:pt x="193" y="612"/>
                      </a:lnTo>
                      <a:lnTo>
                        <a:pt x="107" y="698"/>
                      </a:lnTo>
                      <a:lnTo>
                        <a:pt x="60" y="758"/>
                      </a:lnTo>
                      <a:lnTo>
                        <a:pt x="60" y="831"/>
                      </a:lnTo>
                      <a:lnTo>
                        <a:pt x="86" y="837"/>
                      </a:lnTo>
                      <a:lnTo>
                        <a:pt x="146" y="957"/>
                      </a:lnTo>
                      <a:lnTo>
                        <a:pt x="160" y="971"/>
                      </a:lnTo>
                      <a:lnTo>
                        <a:pt x="126" y="1004"/>
                      </a:lnTo>
                      <a:lnTo>
                        <a:pt x="120" y="1024"/>
                      </a:lnTo>
                      <a:lnTo>
                        <a:pt x="126" y="1111"/>
                      </a:lnTo>
                      <a:lnTo>
                        <a:pt x="306" y="1144"/>
                      </a:lnTo>
                      <a:lnTo>
                        <a:pt x="393" y="1104"/>
                      </a:lnTo>
                      <a:lnTo>
                        <a:pt x="413" y="1151"/>
                      </a:lnTo>
                      <a:lnTo>
                        <a:pt x="419" y="1190"/>
                      </a:lnTo>
                      <a:lnTo>
                        <a:pt x="393" y="1224"/>
                      </a:lnTo>
                      <a:lnTo>
                        <a:pt x="406" y="1257"/>
                      </a:lnTo>
                      <a:lnTo>
                        <a:pt x="393" y="1277"/>
                      </a:lnTo>
                      <a:lnTo>
                        <a:pt x="413" y="1303"/>
                      </a:lnTo>
                      <a:lnTo>
                        <a:pt x="445" y="1363"/>
                      </a:lnTo>
                      <a:lnTo>
                        <a:pt x="445" y="1376"/>
                      </a:lnTo>
                      <a:lnTo>
                        <a:pt x="399" y="1423"/>
                      </a:lnTo>
                      <a:lnTo>
                        <a:pt x="385" y="1443"/>
                      </a:lnTo>
                      <a:lnTo>
                        <a:pt x="346" y="1490"/>
                      </a:lnTo>
                      <a:lnTo>
                        <a:pt x="319" y="1543"/>
                      </a:lnTo>
                      <a:lnTo>
                        <a:pt x="273" y="1603"/>
                      </a:lnTo>
                      <a:lnTo>
                        <a:pt x="266" y="1609"/>
                      </a:lnTo>
                      <a:lnTo>
                        <a:pt x="233" y="1622"/>
                      </a:lnTo>
                      <a:lnTo>
                        <a:pt x="166" y="1629"/>
                      </a:lnTo>
                      <a:lnTo>
                        <a:pt x="79" y="1616"/>
                      </a:lnTo>
                      <a:lnTo>
                        <a:pt x="79" y="1643"/>
                      </a:lnTo>
                      <a:lnTo>
                        <a:pt x="79" y="1663"/>
                      </a:lnTo>
                      <a:lnTo>
                        <a:pt x="93" y="1696"/>
                      </a:lnTo>
                      <a:lnTo>
                        <a:pt x="93" y="1736"/>
                      </a:lnTo>
                      <a:lnTo>
                        <a:pt x="126" y="1763"/>
                      </a:lnTo>
                      <a:lnTo>
                        <a:pt x="126" y="1776"/>
                      </a:lnTo>
                      <a:lnTo>
                        <a:pt x="86" y="1836"/>
                      </a:lnTo>
                      <a:lnTo>
                        <a:pt x="107" y="1849"/>
                      </a:lnTo>
                      <a:lnTo>
                        <a:pt x="100" y="1883"/>
                      </a:lnTo>
                      <a:lnTo>
                        <a:pt x="86" y="1915"/>
                      </a:lnTo>
                      <a:lnTo>
                        <a:pt x="60" y="1962"/>
                      </a:lnTo>
                      <a:lnTo>
                        <a:pt x="0" y="2022"/>
                      </a:lnTo>
                      <a:lnTo>
                        <a:pt x="133" y="2135"/>
                      </a:lnTo>
                      <a:lnTo>
                        <a:pt x="173" y="2228"/>
                      </a:lnTo>
                      <a:lnTo>
                        <a:pt x="146" y="2262"/>
                      </a:lnTo>
                      <a:lnTo>
                        <a:pt x="120" y="2268"/>
                      </a:lnTo>
                      <a:lnTo>
                        <a:pt x="86" y="2328"/>
                      </a:lnTo>
                      <a:lnTo>
                        <a:pt x="100" y="2341"/>
                      </a:lnTo>
                      <a:lnTo>
                        <a:pt x="153" y="2381"/>
                      </a:lnTo>
                      <a:lnTo>
                        <a:pt x="146" y="2428"/>
                      </a:lnTo>
                      <a:lnTo>
                        <a:pt x="146" y="2441"/>
                      </a:lnTo>
                      <a:lnTo>
                        <a:pt x="213" y="2555"/>
                      </a:lnTo>
                      <a:lnTo>
                        <a:pt x="340" y="2574"/>
                      </a:lnTo>
                      <a:lnTo>
                        <a:pt x="372" y="2561"/>
                      </a:lnTo>
                      <a:lnTo>
                        <a:pt x="379" y="2481"/>
                      </a:lnTo>
                      <a:lnTo>
                        <a:pt x="379" y="2381"/>
                      </a:lnTo>
                      <a:lnTo>
                        <a:pt x="413" y="2341"/>
                      </a:lnTo>
                      <a:lnTo>
                        <a:pt x="459" y="2315"/>
                      </a:lnTo>
                      <a:lnTo>
                        <a:pt x="472" y="2302"/>
                      </a:lnTo>
                      <a:lnTo>
                        <a:pt x="499" y="2335"/>
                      </a:lnTo>
                      <a:lnTo>
                        <a:pt x="532" y="2375"/>
                      </a:lnTo>
                      <a:lnTo>
                        <a:pt x="559" y="2421"/>
                      </a:lnTo>
                      <a:lnTo>
                        <a:pt x="572" y="2441"/>
                      </a:lnTo>
                      <a:lnTo>
                        <a:pt x="592" y="2474"/>
                      </a:lnTo>
                      <a:lnTo>
                        <a:pt x="605" y="2508"/>
                      </a:lnTo>
                      <a:lnTo>
                        <a:pt x="678" y="2514"/>
                      </a:lnTo>
                      <a:lnTo>
                        <a:pt x="699" y="2467"/>
                      </a:lnTo>
                      <a:lnTo>
                        <a:pt x="738" y="2414"/>
                      </a:lnTo>
                      <a:lnTo>
                        <a:pt x="745" y="2381"/>
                      </a:lnTo>
                      <a:lnTo>
                        <a:pt x="779" y="2348"/>
                      </a:lnTo>
                      <a:lnTo>
                        <a:pt x="845" y="2388"/>
                      </a:lnTo>
                      <a:lnTo>
                        <a:pt x="865" y="2388"/>
                      </a:lnTo>
                      <a:lnTo>
                        <a:pt x="885" y="2322"/>
                      </a:lnTo>
                      <a:lnTo>
                        <a:pt x="892" y="2255"/>
                      </a:lnTo>
                      <a:lnTo>
                        <a:pt x="878" y="2228"/>
                      </a:lnTo>
                      <a:lnTo>
                        <a:pt x="892" y="2202"/>
                      </a:lnTo>
                      <a:lnTo>
                        <a:pt x="892" y="2135"/>
                      </a:lnTo>
                      <a:lnTo>
                        <a:pt x="952" y="2082"/>
                      </a:lnTo>
                      <a:lnTo>
                        <a:pt x="965" y="2075"/>
                      </a:lnTo>
                      <a:lnTo>
                        <a:pt x="984" y="2069"/>
                      </a:lnTo>
                      <a:lnTo>
                        <a:pt x="1025" y="2042"/>
                      </a:lnTo>
                      <a:lnTo>
                        <a:pt x="1044" y="1982"/>
                      </a:lnTo>
                      <a:lnTo>
                        <a:pt x="1038" y="1943"/>
                      </a:lnTo>
                      <a:lnTo>
                        <a:pt x="1018" y="1896"/>
                      </a:lnTo>
                      <a:lnTo>
                        <a:pt x="1031" y="1816"/>
                      </a:lnTo>
                      <a:lnTo>
                        <a:pt x="1038" y="1796"/>
                      </a:lnTo>
                      <a:lnTo>
                        <a:pt x="1058" y="1809"/>
                      </a:lnTo>
                      <a:lnTo>
                        <a:pt x="1091" y="1782"/>
                      </a:lnTo>
                      <a:lnTo>
                        <a:pt x="1144" y="1782"/>
                      </a:lnTo>
                      <a:lnTo>
                        <a:pt x="1164" y="1776"/>
                      </a:lnTo>
                      <a:lnTo>
                        <a:pt x="1171" y="1709"/>
                      </a:lnTo>
                      <a:lnTo>
                        <a:pt x="1185" y="1703"/>
                      </a:lnTo>
                      <a:lnTo>
                        <a:pt x="1198" y="1676"/>
                      </a:lnTo>
                      <a:lnTo>
                        <a:pt x="1204" y="1682"/>
                      </a:lnTo>
                      <a:lnTo>
                        <a:pt x="1264" y="1696"/>
                      </a:lnTo>
                      <a:lnTo>
                        <a:pt x="1284" y="1636"/>
                      </a:lnTo>
                      <a:lnTo>
                        <a:pt x="1271" y="1590"/>
                      </a:lnTo>
                      <a:lnTo>
                        <a:pt x="1290" y="1563"/>
                      </a:lnTo>
                      <a:lnTo>
                        <a:pt x="1324" y="1476"/>
                      </a:lnTo>
                      <a:lnTo>
                        <a:pt x="1384" y="1510"/>
                      </a:lnTo>
                      <a:lnTo>
                        <a:pt x="1437" y="1463"/>
                      </a:lnTo>
                      <a:lnTo>
                        <a:pt x="1450" y="1463"/>
                      </a:lnTo>
                      <a:lnTo>
                        <a:pt x="1457" y="1450"/>
                      </a:lnTo>
                      <a:lnTo>
                        <a:pt x="1464" y="1450"/>
                      </a:lnTo>
                      <a:lnTo>
                        <a:pt x="1491" y="1423"/>
                      </a:lnTo>
                      <a:lnTo>
                        <a:pt x="1477" y="1417"/>
                      </a:lnTo>
                      <a:lnTo>
                        <a:pt x="1483" y="1370"/>
                      </a:lnTo>
                      <a:lnTo>
                        <a:pt x="1510" y="1376"/>
                      </a:lnTo>
                      <a:lnTo>
                        <a:pt x="1510" y="1337"/>
                      </a:lnTo>
                      <a:lnTo>
                        <a:pt x="1437" y="1310"/>
                      </a:lnTo>
                      <a:lnTo>
                        <a:pt x="1410" y="1297"/>
                      </a:lnTo>
                      <a:lnTo>
                        <a:pt x="1404" y="1297"/>
                      </a:lnTo>
                      <a:lnTo>
                        <a:pt x="1404" y="1277"/>
                      </a:lnTo>
                      <a:lnTo>
                        <a:pt x="1431" y="1217"/>
                      </a:lnTo>
                      <a:lnTo>
                        <a:pt x="1437" y="1217"/>
                      </a:lnTo>
                      <a:lnTo>
                        <a:pt x="1444" y="1203"/>
                      </a:lnTo>
                      <a:lnTo>
                        <a:pt x="1504" y="1203"/>
                      </a:lnTo>
                      <a:lnTo>
                        <a:pt x="1504" y="1164"/>
                      </a:lnTo>
                      <a:lnTo>
                        <a:pt x="1470" y="1024"/>
                      </a:lnTo>
                      <a:lnTo>
                        <a:pt x="1417" y="1004"/>
                      </a:lnTo>
                      <a:lnTo>
                        <a:pt x="1404" y="997"/>
                      </a:lnTo>
                      <a:lnTo>
                        <a:pt x="1404" y="984"/>
                      </a:lnTo>
                      <a:lnTo>
                        <a:pt x="1417" y="937"/>
                      </a:lnTo>
                      <a:lnTo>
                        <a:pt x="1431" y="918"/>
                      </a:lnTo>
                      <a:lnTo>
                        <a:pt x="1437" y="884"/>
                      </a:lnTo>
                      <a:lnTo>
                        <a:pt x="1431" y="871"/>
                      </a:lnTo>
                      <a:lnTo>
                        <a:pt x="1450" y="871"/>
                      </a:lnTo>
                      <a:lnTo>
                        <a:pt x="1523" y="858"/>
                      </a:lnTo>
                      <a:lnTo>
                        <a:pt x="1523" y="824"/>
                      </a:lnTo>
                      <a:lnTo>
                        <a:pt x="1530" y="798"/>
                      </a:lnTo>
                      <a:lnTo>
                        <a:pt x="1523" y="764"/>
                      </a:lnTo>
                      <a:lnTo>
                        <a:pt x="1510" y="725"/>
                      </a:lnTo>
                      <a:lnTo>
                        <a:pt x="1483" y="685"/>
                      </a:lnTo>
                      <a:lnTo>
                        <a:pt x="1444" y="638"/>
                      </a:lnTo>
                      <a:lnTo>
                        <a:pt x="1431" y="665"/>
                      </a:lnTo>
                      <a:lnTo>
                        <a:pt x="1391" y="704"/>
                      </a:lnTo>
                      <a:lnTo>
                        <a:pt x="1364" y="691"/>
                      </a:lnTo>
                      <a:lnTo>
                        <a:pt x="1357" y="698"/>
                      </a:lnTo>
                      <a:lnTo>
                        <a:pt x="1337" y="725"/>
                      </a:lnTo>
                      <a:lnTo>
                        <a:pt x="1324" y="704"/>
                      </a:lnTo>
                      <a:lnTo>
                        <a:pt x="1297" y="725"/>
                      </a:lnTo>
                      <a:lnTo>
                        <a:pt x="1271" y="665"/>
                      </a:lnTo>
                      <a:lnTo>
                        <a:pt x="1244" y="644"/>
                      </a:lnTo>
                      <a:lnTo>
                        <a:pt x="1224" y="612"/>
                      </a:lnTo>
                      <a:lnTo>
                        <a:pt x="1198" y="585"/>
                      </a:lnTo>
                      <a:lnTo>
                        <a:pt x="1204" y="558"/>
                      </a:lnTo>
                      <a:lnTo>
                        <a:pt x="1144" y="499"/>
                      </a:lnTo>
                      <a:lnTo>
                        <a:pt x="1111" y="445"/>
                      </a:lnTo>
                      <a:lnTo>
                        <a:pt x="1085" y="419"/>
                      </a:lnTo>
                      <a:lnTo>
                        <a:pt x="1065" y="392"/>
                      </a:lnTo>
                      <a:lnTo>
                        <a:pt x="1051" y="372"/>
                      </a:lnTo>
                      <a:lnTo>
                        <a:pt x="1038" y="352"/>
                      </a:lnTo>
                      <a:lnTo>
                        <a:pt x="1018" y="299"/>
                      </a:lnTo>
                      <a:lnTo>
                        <a:pt x="991" y="272"/>
                      </a:lnTo>
                      <a:lnTo>
                        <a:pt x="958" y="219"/>
                      </a:lnTo>
                      <a:lnTo>
                        <a:pt x="952" y="206"/>
                      </a:lnTo>
                      <a:lnTo>
                        <a:pt x="924" y="126"/>
                      </a:lnTo>
                      <a:lnTo>
                        <a:pt x="924" y="53"/>
                      </a:lnTo>
                      <a:lnTo>
                        <a:pt x="931" y="13"/>
                      </a:lnTo>
                      <a:lnTo>
                        <a:pt x="858" y="0"/>
                      </a:lnTo>
                      <a:close/>
                      <a:moveTo>
                        <a:pt x="1690" y="1091"/>
                      </a:moveTo>
                      <a:lnTo>
                        <a:pt x="1577" y="1111"/>
                      </a:lnTo>
                      <a:lnTo>
                        <a:pt x="1523" y="1203"/>
                      </a:lnTo>
                      <a:lnTo>
                        <a:pt x="1551" y="1224"/>
                      </a:lnTo>
                      <a:lnTo>
                        <a:pt x="1570" y="1237"/>
                      </a:lnTo>
                      <a:lnTo>
                        <a:pt x="1637" y="1197"/>
                      </a:lnTo>
                      <a:lnTo>
                        <a:pt x="1656" y="1164"/>
                      </a:lnTo>
                      <a:lnTo>
                        <a:pt x="1684" y="1117"/>
                      </a:lnTo>
                      <a:lnTo>
                        <a:pt x="1690" y="109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4" name="BAGES">
                  <a:extLst>
                    <a:ext uri="{FF2B5EF4-FFF2-40B4-BE49-F238E27FC236}">
                      <a16:creationId xmlns:a16="http://schemas.microsoft.com/office/drawing/2014/main" id="{068F0BB9-2E5D-4780-9DF7-89FDCD16DB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537731" y="1647827"/>
                  <a:ext cx="469577" cy="369547"/>
                </a:xfrm>
                <a:custGeom>
                  <a:avLst/>
                  <a:gdLst>
                    <a:gd name="T0" fmla="*/ 335959542 w 2076"/>
                    <a:gd name="T1" fmla="*/ 38302262 h 1677"/>
                    <a:gd name="T2" fmla="*/ 307745771 w 2076"/>
                    <a:gd name="T3" fmla="*/ 3672833 h 1677"/>
                    <a:gd name="T4" fmla="*/ 268151071 w 2076"/>
                    <a:gd name="T5" fmla="*/ 34891665 h 1677"/>
                    <a:gd name="T6" fmla="*/ 263409220 w 2076"/>
                    <a:gd name="T7" fmla="*/ 71620003 h 1677"/>
                    <a:gd name="T8" fmla="*/ 236617944 w 2076"/>
                    <a:gd name="T9" fmla="*/ 80277867 h 1677"/>
                    <a:gd name="T10" fmla="*/ 219310431 w 2076"/>
                    <a:gd name="T11" fmla="*/ 57453641 h 1677"/>
                    <a:gd name="T12" fmla="*/ 171891920 w 2076"/>
                    <a:gd name="T13" fmla="*/ 57453641 h 1677"/>
                    <a:gd name="T14" fmla="*/ 145100218 w 2076"/>
                    <a:gd name="T15" fmla="*/ 55879716 h 1677"/>
                    <a:gd name="T16" fmla="*/ 134193960 w 2076"/>
                    <a:gd name="T17" fmla="*/ 28070976 h 1677"/>
                    <a:gd name="T18" fmla="*/ 101001459 w 2076"/>
                    <a:gd name="T19" fmla="*/ 20987547 h 1677"/>
                    <a:gd name="T20" fmla="*/ 80374163 w 2076"/>
                    <a:gd name="T21" fmla="*/ 19151387 h 1677"/>
                    <a:gd name="T22" fmla="*/ 75869648 w 2076"/>
                    <a:gd name="T23" fmla="*/ 43811766 h 1677"/>
                    <a:gd name="T24" fmla="*/ 44336080 w 2076"/>
                    <a:gd name="T25" fmla="*/ 73194439 h 1677"/>
                    <a:gd name="T26" fmla="*/ 22049372 w 2076"/>
                    <a:gd name="T27" fmla="*/ 87360785 h 1677"/>
                    <a:gd name="T28" fmla="*/ 45758635 w 2076"/>
                    <a:gd name="T29" fmla="*/ 96018138 h 1677"/>
                    <a:gd name="T30" fmla="*/ 61644079 w 2076"/>
                    <a:gd name="T31" fmla="*/ 136157088 h 1677"/>
                    <a:gd name="T32" fmla="*/ 48841081 w 2076"/>
                    <a:gd name="T33" fmla="*/ 171049248 h 1677"/>
                    <a:gd name="T34" fmla="*/ 37697488 w 2076"/>
                    <a:gd name="T35" fmla="*/ 197283544 h 1677"/>
                    <a:gd name="T36" fmla="*/ 25131818 w 2076"/>
                    <a:gd name="T37" fmla="*/ 221943916 h 1677"/>
                    <a:gd name="T38" fmla="*/ 33192973 w 2076"/>
                    <a:gd name="T39" fmla="*/ 249490412 h 1677"/>
                    <a:gd name="T40" fmla="*/ 33192973 w 2076"/>
                    <a:gd name="T41" fmla="*/ 274150847 h 1677"/>
                    <a:gd name="T42" fmla="*/ 31533074 w 2076"/>
                    <a:gd name="T43" fmla="*/ 284644361 h 1677"/>
                    <a:gd name="T44" fmla="*/ 3319297 w 2076"/>
                    <a:gd name="T45" fmla="*/ 300385143 h 1677"/>
                    <a:gd name="T46" fmla="*/ 39357379 w 2076"/>
                    <a:gd name="T47" fmla="*/ 319536522 h 1677"/>
                    <a:gd name="T48" fmla="*/ 53582933 w 2076"/>
                    <a:gd name="T49" fmla="*/ 333440632 h 1677"/>
                    <a:gd name="T50" fmla="*/ 61644079 w 2076"/>
                    <a:gd name="T51" fmla="*/ 361249364 h 1677"/>
                    <a:gd name="T52" fmla="*/ 83456610 w 2076"/>
                    <a:gd name="T53" fmla="*/ 363085525 h 1677"/>
                    <a:gd name="T54" fmla="*/ 110485161 w 2076"/>
                    <a:gd name="T55" fmla="*/ 403224442 h 1677"/>
                    <a:gd name="T56" fmla="*/ 127792705 w 2076"/>
                    <a:gd name="T57" fmla="*/ 389320332 h 1677"/>
                    <a:gd name="T58" fmla="*/ 168809473 w 2076"/>
                    <a:gd name="T59" fmla="*/ 373579550 h 1677"/>
                    <a:gd name="T60" fmla="*/ 187776878 w 2076"/>
                    <a:gd name="T61" fmla="*/ 384073064 h 1677"/>
                    <a:gd name="T62" fmla="*/ 203662322 w 2076"/>
                    <a:gd name="T63" fmla="*/ 424211981 h 1677"/>
                    <a:gd name="T64" fmla="*/ 244442241 w 2076"/>
                    <a:gd name="T65" fmla="*/ 439952764 h 1677"/>
                    <a:gd name="T66" fmla="*/ 263409220 w 2076"/>
                    <a:gd name="T67" fmla="*/ 413718468 h 1677"/>
                    <a:gd name="T68" fmla="*/ 271233518 w 2076"/>
                    <a:gd name="T69" fmla="*/ 366758357 h 1677"/>
                    <a:gd name="T70" fmla="*/ 301107180 w 2076"/>
                    <a:gd name="T71" fmla="*/ 357838768 h 1677"/>
                    <a:gd name="T72" fmla="*/ 313910178 w 2076"/>
                    <a:gd name="T73" fmla="*/ 376990146 h 1677"/>
                    <a:gd name="T74" fmla="*/ 347102649 w 2076"/>
                    <a:gd name="T75" fmla="*/ 368332793 h 1677"/>
                    <a:gd name="T76" fmla="*/ 359668797 w 2076"/>
                    <a:gd name="T77" fmla="*/ 342097986 h 1677"/>
                    <a:gd name="T78" fmla="*/ 369152500 w 2076"/>
                    <a:gd name="T79" fmla="*/ 293301715 h 1677"/>
                    <a:gd name="T80" fmla="*/ 386460013 w 2076"/>
                    <a:gd name="T81" fmla="*/ 263656758 h 1677"/>
                    <a:gd name="T82" fmla="*/ 389779309 w 2076"/>
                    <a:gd name="T83" fmla="*/ 237422462 h 1677"/>
                    <a:gd name="T84" fmla="*/ 411591824 w 2076"/>
                    <a:gd name="T85" fmla="*/ 209613730 h 1677"/>
                    <a:gd name="T86" fmla="*/ 427477268 w 2076"/>
                    <a:gd name="T87" fmla="*/ 225354512 h 1677"/>
                    <a:gd name="T88" fmla="*/ 454268484 w 2076"/>
                    <a:gd name="T89" fmla="*/ 218271084 h 1677"/>
                    <a:gd name="T90" fmla="*/ 476555184 w 2076"/>
                    <a:gd name="T91" fmla="*/ 204366973 h 1677"/>
                    <a:gd name="T92" fmla="*/ 492203292 w 2076"/>
                    <a:gd name="T93" fmla="*/ 195446873 h 1677"/>
                    <a:gd name="T94" fmla="*/ 479637144 w 2076"/>
                    <a:gd name="T95" fmla="*/ 171049248 h 1677"/>
                    <a:gd name="T96" fmla="*/ 473235888 w 2076"/>
                    <a:gd name="T97" fmla="*/ 136157088 h 1677"/>
                    <a:gd name="T98" fmla="*/ 459010335 w 2076"/>
                    <a:gd name="T99" fmla="*/ 104675492 h 1677"/>
                    <a:gd name="T100" fmla="*/ 468494037 w 2076"/>
                    <a:gd name="T101" fmla="*/ 82114028 h 1677"/>
                    <a:gd name="T102" fmla="*/ 444784781 w 2076"/>
                    <a:gd name="T103" fmla="*/ 76867271 h 1677"/>
                    <a:gd name="T104" fmla="*/ 407087308 w 2076"/>
                    <a:gd name="T105" fmla="*/ 82114028 h 1677"/>
                    <a:gd name="T106" fmla="*/ 386460013 w 2076"/>
                    <a:gd name="T107" fmla="*/ 68209917 h 1677"/>
                    <a:gd name="T108" fmla="*/ 381718162 w 2076"/>
                    <a:gd name="T109" fmla="*/ 15740786 h 1677"/>
                    <a:gd name="T110" fmla="*/ 369152500 w 2076"/>
                    <a:gd name="T111" fmla="*/ 3672833 h 1677"/>
                    <a:gd name="T112" fmla="*/ 373894351 w 2076"/>
                    <a:gd name="T113" fmla="*/ 29907136 h 1677"/>
                    <a:gd name="T114" fmla="*/ 369152500 w 2076"/>
                    <a:gd name="T115" fmla="*/ 31481572 h 1677"/>
                    <a:gd name="T116" fmla="*/ 135616516 w 2076"/>
                    <a:gd name="T117" fmla="*/ 82114028 h 1677"/>
                    <a:gd name="T118" fmla="*/ 129452109 w 2076"/>
                    <a:gd name="T119" fmla="*/ 88935221 h 167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076"/>
                    <a:gd name="T181" fmla="*/ 0 h 1677"/>
                    <a:gd name="T182" fmla="*/ 2076 w 2076"/>
                    <a:gd name="T183" fmla="*/ 1677 h 167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076" h="1677">
                      <a:moveTo>
                        <a:pt x="1464" y="0"/>
                      </a:moveTo>
                      <a:lnTo>
                        <a:pt x="1497" y="40"/>
                      </a:lnTo>
                      <a:lnTo>
                        <a:pt x="1444" y="67"/>
                      </a:lnTo>
                      <a:lnTo>
                        <a:pt x="1430" y="133"/>
                      </a:lnTo>
                      <a:lnTo>
                        <a:pt x="1417" y="146"/>
                      </a:lnTo>
                      <a:lnTo>
                        <a:pt x="1464" y="200"/>
                      </a:lnTo>
                      <a:lnTo>
                        <a:pt x="1457" y="219"/>
                      </a:lnTo>
                      <a:lnTo>
                        <a:pt x="1411" y="219"/>
                      </a:lnTo>
                      <a:lnTo>
                        <a:pt x="1364" y="14"/>
                      </a:lnTo>
                      <a:lnTo>
                        <a:pt x="1298" y="14"/>
                      </a:lnTo>
                      <a:lnTo>
                        <a:pt x="1251" y="67"/>
                      </a:lnTo>
                      <a:lnTo>
                        <a:pt x="1191" y="100"/>
                      </a:lnTo>
                      <a:lnTo>
                        <a:pt x="1165" y="114"/>
                      </a:lnTo>
                      <a:lnTo>
                        <a:pt x="1171" y="127"/>
                      </a:lnTo>
                      <a:lnTo>
                        <a:pt x="1131" y="133"/>
                      </a:lnTo>
                      <a:lnTo>
                        <a:pt x="1118" y="180"/>
                      </a:lnTo>
                      <a:lnTo>
                        <a:pt x="1131" y="206"/>
                      </a:lnTo>
                      <a:lnTo>
                        <a:pt x="1118" y="247"/>
                      </a:lnTo>
                      <a:lnTo>
                        <a:pt x="1124" y="273"/>
                      </a:lnTo>
                      <a:lnTo>
                        <a:pt x="1111" y="273"/>
                      </a:lnTo>
                      <a:lnTo>
                        <a:pt x="1051" y="226"/>
                      </a:lnTo>
                      <a:lnTo>
                        <a:pt x="1005" y="234"/>
                      </a:lnTo>
                      <a:lnTo>
                        <a:pt x="998" y="253"/>
                      </a:lnTo>
                      <a:lnTo>
                        <a:pt x="998" y="273"/>
                      </a:lnTo>
                      <a:lnTo>
                        <a:pt x="998" y="306"/>
                      </a:lnTo>
                      <a:lnTo>
                        <a:pt x="978" y="300"/>
                      </a:lnTo>
                      <a:lnTo>
                        <a:pt x="985" y="273"/>
                      </a:lnTo>
                      <a:lnTo>
                        <a:pt x="958" y="253"/>
                      </a:lnTo>
                      <a:lnTo>
                        <a:pt x="945" y="234"/>
                      </a:lnTo>
                      <a:lnTo>
                        <a:pt x="925" y="219"/>
                      </a:lnTo>
                      <a:lnTo>
                        <a:pt x="878" y="187"/>
                      </a:lnTo>
                      <a:lnTo>
                        <a:pt x="845" y="213"/>
                      </a:lnTo>
                      <a:lnTo>
                        <a:pt x="799" y="213"/>
                      </a:lnTo>
                      <a:lnTo>
                        <a:pt x="732" y="240"/>
                      </a:lnTo>
                      <a:lnTo>
                        <a:pt x="725" y="219"/>
                      </a:lnTo>
                      <a:lnTo>
                        <a:pt x="712" y="226"/>
                      </a:lnTo>
                      <a:lnTo>
                        <a:pt x="692" y="200"/>
                      </a:lnTo>
                      <a:lnTo>
                        <a:pt x="685" y="219"/>
                      </a:lnTo>
                      <a:lnTo>
                        <a:pt x="645" y="219"/>
                      </a:lnTo>
                      <a:lnTo>
                        <a:pt x="612" y="213"/>
                      </a:lnTo>
                      <a:lnTo>
                        <a:pt x="626" y="187"/>
                      </a:lnTo>
                      <a:lnTo>
                        <a:pt x="612" y="174"/>
                      </a:lnTo>
                      <a:lnTo>
                        <a:pt x="579" y="160"/>
                      </a:lnTo>
                      <a:lnTo>
                        <a:pt x="566" y="114"/>
                      </a:lnTo>
                      <a:lnTo>
                        <a:pt x="566" y="107"/>
                      </a:lnTo>
                      <a:lnTo>
                        <a:pt x="519" y="120"/>
                      </a:lnTo>
                      <a:lnTo>
                        <a:pt x="466" y="127"/>
                      </a:lnTo>
                      <a:lnTo>
                        <a:pt x="433" y="107"/>
                      </a:lnTo>
                      <a:lnTo>
                        <a:pt x="439" y="87"/>
                      </a:lnTo>
                      <a:lnTo>
                        <a:pt x="426" y="80"/>
                      </a:lnTo>
                      <a:lnTo>
                        <a:pt x="406" y="33"/>
                      </a:lnTo>
                      <a:lnTo>
                        <a:pt x="373" y="20"/>
                      </a:lnTo>
                      <a:lnTo>
                        <a:pt x="339" y="40"/>
                      </a:lnTo>
                      <a:lnTo>
                        <a:pt x="326" y="60"/>
                      </a:lnTo>
                      <a:lnTo>
                        <a:pt x="339" y="73"/>
                      </a:lnTo>
                      <a:lnTo>
                        <a:pt x="339" y="93"/>
                      </a:lnTo>
                      <a:lnTo>
                        <a:pt x="320" y="107"/>
                      </a:lnTo>
                      <a:lnTo>
                        <a:pt x="352" y="167"/>
                      </a:lnTo>
                      <a:lnTo>
                        <a:pt x="339" y="174"/>
                      </a:lnTo>
                      <a:lnTo>
                        <a:pt x="320" y="167"/>
                      </a:lnTo>
                      <a:lnTo>
                        <a:pt x="306" y="167"/>
                      </a:lnTo>
                      <a:lnTo>
                        <a:pt x="279" y="200"/>
                      </a:lnTo>
                      <a:lnTo>
                        <a:pt x="247" y="234"/>
                      </a:lnTo>
                      <a:lnTo>
                        <a:pt x="226" y="266"/>
                      </a:lnTo>
                      <a:lnTo>
                        <a:pt x="187" y="279"/>
                      </a:lnTo>
                      <a:lnTo>
                        <a:pt x="173" y="273"/>
                      </a:lnTo>
                      <a:lnTo>
                        <a:pt x="127" y="339"/>
                      </a:lnTo>
                      <a:lnTo>
                        <a:pt x="120" y="339"/>
                      </a:lnTo>
                      <a:lnTo>
                        <a:pt x="120" y="320"/>
                      </a:lnTo>
                      <a:lnTo>
                        <a:pt x="93" y="333"/>
                      </a:lnTo>
                      <a:lnTo>
                        <a:pt x="67" y="373"/>
                      </a:lnTo>
                      <a:lnTo>
                        <a:pt x="113" y="406"/>
                      </a:lnTo>
                      <a:lnTo>
                        <a:pt x="133" y="393"/>
                      </a:lnTo>
                      <a:lnTo>
                        <a:pt x="173" y="360"/>
                      </a:lnTo>
                      <a:lnTo>
                        <a:pt x="193" y="366"/>
                      </a:lnTo>
                      <a:lnTo>
                        <a:pt x="232" y="379"/>
                      </a:lnTo>
                      <a:lnTo>
                        <a:pt x="260" y="433"/>
                      </a:lnTo>
                      <a:lnTo>
                        <a:pt x="260" y="439"/>
                      </a:lnTo>
                      <a:lnTo>
                        <a:pt x="273" y="480"/>
                      </a:lnTo>
                      <a:lnTo>
                        <a:pt x="260" y="519"/>
                      </a:lnTo>
                      <a:lnTo>
                        <a:pt x="273" y="533"/>
                      </a:lnTo>
                      <a:lnTo>
                        <a:pt x="253" y="559"/>
                      </a:lnTo>
                      <a:lnTo>
                        <a:pt x="206" y="572"/>
                      </a:lnTo>
                      <a:lnTo>
                        <a:pt x="219" y="599"/>
                      </a:lnTo>
                      <a:lnTo>
                        <a:pt x="206" y="652"/>
                      </a:lnTo>
                      <a:lnTo>
                        <a:pt x="146" y="685"/>
                      </a:lnTo>
                      <a:lnTo>
                        <a:pt x="133" y="719"/>
                      </a:lnTo>
                      <a:lnTo>
                        <a:pt x="146" y="739"/>
                      </a:lnTo>
                      <a:lnTo>
                        <a:pt x="146" y="752"/>
                      </a:lnTo>
                      <a:lnTo>
                        <a:pt x="159" y="752"/>
                      </a:lnTo>
                      <a:lnTo>
                        <a:pt x="153" y="758"/>
                      </a:lnTo>
                      <a:lnTo>
                        <a:pt x="166" y="786"/>
                      </a:lnTo>
                      <a:lnTo>
                        <a:pt x="140" y="825"/>
                      </a:lnTo>
                      <a:lnTo>
                        <a:pt x="146" y="839"/>
                      </a:lnTo>
                      <a:lnTo>
                        <a:pt x="106" y="846"/>
                      </a:lnTo>
                      <a:lnTo>
                        <a:pt x="106" y="852"/>
                      </a:lnTo>
                      <a:lnTo>
                        <a:pt x="140" y="872"/>
                      </a:lnTo>
                      <a:lnTo>
                        <a:pt x="146" y="891"/>
                      </a:lnTo>
                      <a:lnTo>
                        <a:pt x="146" y="912"/>
                      </a:lnTo>
                      <a:lnTo>
                        <a:pt x="140" y="951"/>
                      </a:lnTo>
                      <a:lnTo>
                        <a:pt x="133" y="965"/>
                      </a:lnTo>
                      <a:lnTo>
                        <a:pt x="120" y="985"/>
                      </a:lnTo>
                      <a:lnTo>
                        <a:pt x="113" y="1018"/>
                      </a:lnTo>
                      <a:lnTo>
                        <a:pt x="120" y="1038"/>
                      </a:lnTo>
                      <a:lnTo>
                        <a:pt x="140" y="1045"/>
                      </a:lnTo>
                      <a:lnTo>
                        <a:pt x="159" y="1045"/>
                      </a:lnTo>
                      <a:lnTo>
                        <a:pt x="187" y="1098"/>
                      </a:lnTo>
                      <a:lnTo>
                        <a:pt x="187" y="1111"/>
                      </a:lnTo>
                      <a:lnTo>
                        <a:pt x="146" y="1098"/>
                      </a:lnTo>
                      <a:lnTo>
                        <a:pt x="133" y="1085"/>
                      </a:lnTo>
                      <a:lnTo>
                        <a:pt x="93" y="1078"/>
                      </a:lnTo>
                      <a:lnTo>
                        <a:pt x="53" y="1092"/>
                      </a:lnTo>
                      <a:lnTo>
                        <a:pt x="27" y="1118"/>
                      </a:lnTo>
                      <a:lnTo>
                        <a:pt x="0" y="1131"/>
                      </a:lnTo>
                      <a:lnTo>
                        <a:pt x="14" y="1145"/>
                      </a:lnTo>
                      <a:lnTo>
                        <a:pt x="40" y="1145"/>
                      </a:lnTo>
                      <a:lnTo>
                        <a:pt x="60" y="1171"/>
                      </a:lnTo>
                      <a:lnTo>
                        <a:pt x="113" y="1191"/>
                      </a:lnTo>
                      <a:lnTo>
                        <a:pt x="153" y="1184"/>
                      </a:lnTo>
                      <a:lnTo>
                        <a:pt x="166" y="1218"/>
                      </a:lnTo>
                      <a:lnTo>
                        <a:pt x="173" y="1218"/>
                      </a:lnTo>
                      <a:lnTo>
                        <a:pt x="213" y="1198"/>
                      </a:lnTo>
                      <a:lnTo>
                        <a:pt x="239" y="1225"/>
                      </a:lnTo>
                      <a:lnTo>
                        <a:pt x="226" y="1251"/>
                      </a:lnTo>
                      <a:lnTo>
                        <a:pt x="226" y="1271"/>
                      </a:lnTo>
                      <a:lnTo>
                        <a:pt x="253" y="1278"/>
                      </a:lnTo>
                      <a:lnTo>
                        <a:pt x="239" y="1304"/>
                      </a:lnTo>
                      <a:lnTo>
                        <a:pt x="266" y="1325"/>
                      </a:lnTo>
                      <a:lnTo>
                        <a:pt x="253" y="1351"/>
                      </a:lnTo>
                      <a:lnTo>
                        <a:pt x="260" y="1377"/>
                      </a:lnTo>
                      <a:lnTo>
                        <a:pt x="286" y="1430"/>
                      </a:lnTo>
                      <a:lnTo>
                        <a:pt x="299" y="1430"/>
                      </a:lnTo>
                      <a:lnTo>
                        <a:pt x="299" y="1391"/>
                      </a:lnTo>
                      <a:lnTo>
                        <a:pt x="326" y="1384"/>
                      </a:lnTo>
                      <a:lnTo>
                        <a:pt x="352" y="1384"/>
                      </a:lnTo>
                      <a:lnTo>
                        <a:pt x="379" y="1417"/>
                      </a:lnTo>
                      <a:lnTo>
                        <a:pt x="366" y="1451"/>
                      </a:lnTo>
                      <a:lnTo>
                        <a:pt x="426" y="1544"/>
                      </a:lnTo>
                      <a:lnTo>
                        <a:pt x="433" y="1544"/>
                      </a:lnTo>
                      <a:lnTo>
                        <a:pt x="466" y="1537"/>
                      </a:lnTo>
                      <a:lnTo>
                        <a:pt x="493" y="1550"/>
                      </a:lnTo>
                      <a:lnTo>
                        <a:pt x="506" y="1531"/>
                      </a:lnTo>
                      <a:lnTo>
                        <a:pt x="525" y="1511"/>
                      </a:lnTo>
                      <a:lnTo>
                        <a:pt x="525" y="1497"/>
                      </a:lnTo>
                      <a:lnTo>
                        <a:pt x="539" y="1484"/>
                      </a:lnTo>
                      <a:lnTo>
                        <a:pt x="559" y="1464"/>
                      </a:lnTo>
                      <a:lnTo>
                        <a:pt x="579" y="1451"/>
                      </a:lnTo>
                      <a:lnTo>
                        <a:pt x="585" y="1430"/>
                      </a:lnTo>
                      <a:lnTo>
                        <a:pt x="679" y="1437"/>
                      </a:lnTo>
                      <a:lnTo>
                        <a:pt x="712" y="1424"/>
                      </a:lnTo>
                      <a:lnTo>
                        <a:pt x="732" y="1404"/>
                      </a:lnTo>
                      <a:lnTo>
                        <a:pt x="758" y="1398"/>
                      </a:lnTo>
                      <a:lnTo>
                        <a:pt x="752" y="1424"/>
                      </a:lnTo>
                      <a:lnTo>
                        <a:pt x="758" y="1451"/>
                      </a:lnTo>
                      <a:lnTo>
                        <a:pt x="792" y="1464"/>
                      </a:lnTo>
                      <a:lnTo>
                        <a:pt x="785" y="1504"/>
                      </a:lnTo>
                      <a:lnTo>
                        <a:pt x="778" y="1531"/>
                      </a:lnTo>
                      <a:lnTo>
                        <a:pt x="778" y="1584"/>
                      </a:lnTo>
                      <a:lnTo>
                        <a:pt x="825" y="1610"/>
                      </a:lnTo>
                      <a:lnTo>
                        <a:pt x="859" y="1617"/>
                      </a:lnTo>
                      <a:lnTo>
                        <a:pt x="865" y="1623"/>
                      </a:lnTo>
                      <a:lnTo>
                        <a:pt x="885" y="1644"/>
                      </a:lnTo>
                      <a:lnTo>
                        <a:pt x="932" y="1677"/>
                      </a:lnTo>
                      <a:lnTo>
                        <a:pt x="998" y="1677"/>
                      </a:lnTo>
                      <a:lnTo>
                        <a:pt x="1031" y="1677"/>
                      </a:lnTo>
                      <a:lnTo>
                        <a:pt x="1038" y="1650"/>
                      </a:lnTo>
                      <a:lnTo>
                        <a:pt x="1031" y="1584"/>
                      </a:lnTo>
                      <a:lnTo>
                        <a:pt x="1038" y="1564"/>
                      </a:lnTo>
                      <a:lnTo>
                        <a:pt x="1064" y="1590"/>
                      </a:lnTo>
                      <a:lnTo>
                        <a:pt x="1111" y="1577"/>
                      </a:lnTo>
                      <a:lnTo>
                        <a:pt x="1137" y="1557"/>
                      </a:lnTo>
                      <a:lnTo>
                        <a:pt x="1131" y="1511"/>
                      </a:lnTo>
                      <a:lnTo>
                        <a:pt x="1124" y="1437"/>
                      </a:lnTo>
                      <a:lnTo>
                        <a:pt x="1118" y="1430"/>
                      </a:lnTo>
                      <a:lnTo>
                        <a:pt x="1144" y="1398"/>
                      </a:lnTo>
                      <a:lnTo>
                        <a:pt x="1151" y="1391"/>
                      </a:lnTo>
                      <a:lnTo>
                        <a:pt x="1178" y="1364"/>
                      </a:lnTo>
                      <a:lnTo>
                        <a:pt x="1225" y="1351"/>
                      </a:lnTo>
                      <a:lnTo>
                        <a:pt x="1257" y="1384"/>
                      </a:lnTo>
                      <a:lnTo>
                        <a:pt x="1270" y="1364"/>
                      </a:lnTo>
                      <a:lnTo>
                        <a:pt x="1284" y="1370"/>
                      </a:lnTo>
                      <a:lnTo>
                        <a:pt x="1298" y="1384"/>
                      </a:lnTo>
                      <a:lnTo>
                        <a:pt x="1298" y="1417"/>
                      </a:lnTo>
                      <a:lnTo>
                        <a:pt x="1311" y="1424"/>
                      </a:lnTo>
                      <a:lnTo>
                        <a:pt x="1324" y="1437"/>
                      </a:lnTo>
                      <a:lnTo>
                        <a:pt x="1351" y="1437"/>
                      </a:lnTo>
                      <a:lnTo>
                        <a:pt x="1364" y="1444"/>
                      </a:lnTo>
                      <a:lnTo>
                        <a:pt x="1397" y="1430"/>
                      </a:lnTo>
                      <a:lnTo>
                        <a:pt x="1437" y="1430"/>
                      </a:lnTo>
                      <a:lnTo>
                        <a:pt x="1464" y="1404"/>
                      </a:lnTo>
                      <a:lnTo>
                        <a:pt x="1503" y="1404"/>
                      </a:lnTo>
                      <a:lnTo>
                        <a:pt x="1531" y="1384"/>
                      </a:lnTo>
                      <a:lnTo>
                        <a:pt x="1531" y="1364"/>
                      </a:lnTo>
                      <a:lnTo>
                        <a:pt x="1517" y="1325"/>
                      </a:lnTo>
                      <a:lnTo>
                        <a:pt x="1517" y="1304"/>
                      </a:lnTo>
                      <a:lnTo>
                        <a:pt x="1537" y="1284"/>
                      </a:lnTo>
                      <a:lnTo>
                        <a:pt x="1531" y="1238"/>
                      </a:lnTo>
                      <a:lnTo>
                        <a:pt x="1557" y="1225"/>
                      </a:lnTo>
                      <a:lnTo>
                        <a:pt x="1570" y="1171"/>
                      </a:lnTo>
                      <a:lnTo>
                        <a:pt x="1557" y="1118"/>
                      </a:lnTo>
                      <a:lnTo>
                        <a:pt x="1550" y="1092"/>
                      </a:lnTo>
                      <a:lnTo>
                        <a:pt x="1590" y="1078"/>
                      </a:lnTo>
                      <a:lnTo>
                        <a:pt x="1590" y="1058"/>
                      </a:lnTo>
                      <a:lnTo>
                        <a:pt x="1617" y="1038"/>
                      </a:lnTo>
                      <a:lnTo>
                        <a:pt x="1630" y="1005"/>
                      </a:lnTo>
                      <a:lnTo>
                        <a:pt x="1650" y="985"/>
                      </a:lnTo>
                      <a:lnTo>
                        <a:pt x="1657" y="985"/>
                      </a:lnTo>
                      <a:lnTo>
                        <a:pt x="1650" y="945"/>
                      </a:lnTo>
                      <a:lnTo>
                        <a:pt x="1683" y="932"/>
                      </a:lnTo>
                      <a:lnTo>
                        <a:pt x="1644" y="905"/>
                      </a:lnTo>
                      <a:lnTo>
                        <a:pt x="1650" y="885"/>
                      </a:lnTo>
                      <a:lnTo>
                        <a:pt x="1636" y="825"/>
                      </a:lnTo>
                      <a:lnTo>
                        <a:pt x="1670" y="799"/>
                      </a:lnTo>
                      <a:lnTo>
                        <a:pt x="1710" y="792"/>
                      </a:lnTo>
                      <a:lnTo>
                        <a:pt x="1736" y="799"/>
                      </a:lnTo>
                      <a:lnTo>
                        <a:pt x="1756" y="805"/>
                      </a:lnTo>
                      <a:lnTo>
                        <a:pt x="1763" y="792"/>
                      </a:lnTo>
                      <a:lnTo>
                        <a:pt x="1777" y="799"/>
                      </a:lnTo>
                      <a:lnTo>
                        <a:pt x="1783" y="832"/>
                      </a:lnTo>
                      <a:lnTo>
                        <a:pt x="1803" y="859"/>
                      </a:lnTo>
                      <a:lnTo>
                        <a:pt x="1809" y="865"/>
                      </a:lnTo>
                      <a:lnTo>
                        <a:pt x="1823" y="865"/>
                      </a:lnTo>
                      <a:lnTo>
                        <a:pt x="1830" y="852"/>
                      </a:lnTo>
                      <a:lnTo>
                        <a:pt x="1843" y="859"/>
                      </a:lnTo>
                      <a:lnTo>
                        <a:pt x="1916" y="832"/>
                      </a:lnTo>
                      <a:lnTo>
                        <a:pt x="1929" y="846"/>
                      </a:lnTo>
                      <a:lnTo>
                        <a:pt x="1963" y="799"/>
                      </a:lnTo>
                      <a:lnTo>
                        <a:pt x="1989" y="786"/>
                      </a:lnTo>
                      <a:lnTo>
                        <a:pt x="2010" y="765"/>
                      </a:lnTo>
                      <a:lnTo>
                        <a:pt x="2010" y="779"/>
                      </a:lnTo>
                      <a:lnTo>
                        <a:pt x="2023" y="779"/>
                      </a:lnTo>
                      <a:lnTo>
                        <a:pt x="2036" y="786"/>
                      </a:lnTo>
                      <a:lnTo>
                        <a:pt x="2042" y="779"/>
                      </a:lnTo>
                      <a:lnTo>
                        <a:pt x="2076" y="752"/>
                      </a:lnTo>
                      <a:lnTo>
                        <a:pt x="2076" y="745"/>
                      </a:lnTo>
                      <a:lnTo>
                        <a:pt x="2062" y="745"/>
                      </a:lnTo>
                      <a:lnTo>
                        <a:pt x="2056" y="739"/>
                      </a:lnTo>
                      <a:lnTo>
                        <a:pt x="2062" y="705"/>
                      </a:lnTo>
                      <a:lnTo>
                        <a:pt x="2023" y="639"/>
                      </a:lnTo>
                      <a:lnTo>
                        <a:pt x="2023" y="652"/>
                      </a:lnTo>
                      <a:lnTo>
                        <a:pt x="2010" y="639"/>
                      </a:lnTo>
                      <a:lnTo>
                        <a:pt x="2016" y="632"/>
                      </a:lnTo>
                      <a:lnTo>
                        <a:pt x="2029" y="585"/>
                      </a:lnTo>
                      <a:lnTo>
                        <a:pt x="2023" y="519"/>
                      </a:lnTo>
                      <a:lnTo>
                        <a:pt x="1996" y="519"/>
                      </a:lnTo>
                      <a:lnTo>
                        <a:pt x="1976" y="493"/>
                      </a:lnTo>
                      <a:lnTo>
                        <a:pt x="1956" y="486"/>
                      </a:lnTo>
                      <a:lnTo>
                        <a:pt x="1936" y="446"/>
                      </a:lnTo>
                      <a:lnTo>
                        <a:pt x="1950" y="413"/>
                      </a:lnTo>
                      <a:lnTo>
                        <a:pt x="1936" y="399"/>
                      </a:lnTo>
                      <a:lnTo>
                        <a:pt x="1923" y="399"/>
                      </a:lnTo>
                      <a:lnTo>
                        <a:pt x="1916" y="379"/>
                      </a:lnTo>
                      <a:lnTo>
                        <a:pt x="1950" y="373"/>
                      </a:lnTo>
                      <a:lnTo>
                        <a:pt x="1969" y="366"/>
                      </a:lnTo>
                      <a:lnTo>
                        <a:pt x="1976" y="313"/>
                      </a:lnTo>
                      <a:lnTo>
                        <a:pt x="1989" y="313"/>
                      </a:lnTo>
                      <a:lnTo>
                        <a:pt x="1969" y="273"/>
                      </a:lnTo>
                      <a:lnTo>
                        <a:pt x="1963" y="253"/>
                      </a:lnTo>
                      <a:lnTo>
                        <a:pt x="1943" y="266"/>
                      </a:lnTo>
                      <a:lnTo>
                        <a:pt x="1876" y="293"/>
                      </a:lnTo>
                      <a:lnTo>
                        <a:pt x="1823" y="293"/>
                      </a:lnTo>
                      <a:lnTo>
                        <a:pt x="1809" y="273"/>
                      </a:lnTo>
                      <a:lnTo>
                        <a:pt x="1783" y="279"/>
                      </a:lnTo>
                      <a:lnTo>
                        <a:pt x="1756" y="313"/>
                      </a:lnTo>
                      <a:lnTo>
                        <a:pt x="1717" y="313"/>
                      </a:lnTo>
                      <a:lnTo>
                        <a:pt x="1663" y="320"/>
                      </a:lnTo>
                      <a:lnTo>
                        <a:pt x="1644" y="300"/>
                      </a:lnTo>
                      <a:lnTo>
                        <a:pt x="1657" y="306"/>
                      </a:lnTo>
                      <a:lnTo>
                        <a:pt x="1663" y="286"/>
                      </a:lnTo>
                      <a:lnTo>
                        <a:pt x="1630" y="260"/>
                      </a:lnTo>
                      <a:lnTo>
                        <a:pt x="1617" y="206"/>
                      </a:lnTo>
                      <a:lnTo>
                        <a:pt x="1610" y="180"/>
                      </a:lnTo>
                      <a:lnTo>
                        <a:pt x="1597" y="146"/>
                      </a:lnTo>
                      <a:lnTo>
                        <a:pt x="1590" y="133"/>
                      </a:lnTo>
                      <a:lnTo>
                        <a:pt x="1610" y="60"/>
                      </a:lnTo>
                      <a:lnTo>
                        <a:pt x="1610" y="54"/>
                      </a:lnTo>
                      <a:lnTo>
                        <a:pt x="1617" y="47"/>
                      </a:lnTo>
                      <a:lnTo>
                        <a:pt x="1617" y="40"/>
                      </a:lnTo>
                      <a:lnTo>
                        <a:pt x="1610" y="33"/>
                      </a:lnTo>
                      <a:lnTo>
                        <a:pt x="1557" y="14"/>
                      </a:lnTo>
                      <a:lnTo>
                        <a:pt x="1524" y="14"/>
                      </a:lnTo>
                      <a:lnTo>
                        <a:pt x="1503" y="0"/>
                      </a:lnTo>
                      <a:lnTo>
                        <a:pt x="1464" y="0"/>
                      </a:lnTo>
                      <a:close/>
                      <a:moveTo>
                        <a:pt x="1570" y="114"/>
                      </a:moveTo>
                      <a:lnTo>
                        <a:pt x="1577" y="114"/>
                      </a:lnTo>
                      <a:lnTo>
                        <a:pt x="1577" y="133"/>
                      </a:lnTo>
                      <a:lnTo>
                        <a:pt x="1584" y="140"/>
                      </a:lnTo>
                      <a:lnTo>
                        <a:pt x="1570" y="146"/>
                      </a:lnTo>
                      <a:lnTo>
                        <a:pt x="1544" y="140"/>
                      </a:lnTo>
                      <a:lnTo>
                        <a:pt x="1557" y="120"/>
                      </a:lnTo>
                      <a:lnTo>
                        <a:pt x="1570" y="114"/>
                      </a:lnTo>
                      <a:close/>
                      <a:moveTo>
                        <a:pt x="532" y="313"/>
                      </a:moveTo>
                      <a:lnTo>
                        <a:pt x="546" y="313"/>
                      </a:lnTo>
                      <a:lnTo>
                        <a:pt x="559" y="333"/>
                      </a:lnTo>
                      <a:lnTo>
                        <a:pt x="572" y="313"/>
                      </a:lnTo>
                      <a:lnTo>
                        <a:pt x="592" y="326"/>
                      </a:lnTo>
                      <a:lnTo>
                        <a:pt x="566" y="373"/>
                      </a:lnTo>
                      <a:lnTo>
                        <a:pt x="559" y="353"/>
                      </a:lnTo>
                      <a:lnTo>
                        <a:pt x="532" y="339"/>
                      </a:lnTo>
                      <a:lnTo>
                        <a:pt x="546" y="339"/>
                      </a:lnTo>
                      <a:lnTo>
                        <a:pt x="532" y="313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5" name="URGELL">
                  <a:extLst>
                    <a:ext uri="{FF2B5EF4-FFF2-40B4-BE49-F238E27FC236}">
                      <a16:creationId xmlns:a16="http://schemas.microsoft.com/office/drawing/2014/main" id="{594D26EE-9A82-418E-8464-031D5E06A7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980294" y="1774147"/>
                  <a:ext cx="191426" cy="390493"/>
                </a:xfrm>
                <a:custGeom>
                  <a:avLst/>
                  <a:gdLst>
                    <a:gd name="T0" fmla="*/ 62105877 w 871"/>
                    <a:gd name="T1" fmla="*/ 8719472 h 1756"/>
                    <a:gd name="T2" fmla="*/ 54759848 w 871"/>
                    <a:gd name="T3" fmla="*/ 24308468 h 1756"/>
                    <a:gd name="T4" fmla="*/ 57653675 w 871"/>
                    <a:gd name="T5" fmla="*/ 47295696 h 1756"/>
                    <a:gd name="T6" fmla="*/ 85924232 w 871"/>
                    <a:gd name="T7" fmla="*/ 28271676 h 1756"/>
                    <a:gd name="T8" fmla="*/ 78578217 w 871"/>
                    <a:gd name="T9" fmla="*/ 6869527 h 1756"/>
                    <a:gd name="T10" fmla="*/ 109519695 w 871"/>
                    <a:gd name="T11" fmla="*/ 3435021 h 1756"/>
                    <a:gd name="T12" fmla="*/ 94828136 w 871"/>
                    <a:gd name="T13" fmla="*/ 45710104 h 1756"/>
                    <a:gd name="T14" fmla="*/ 45855944 w 871"/>
                    <a:gd name="T15" fmla="*/ 96704656 h 1756"/>
                    <a:gd name="T16" fmla="*/ 34058212 w 871"/>
                    <a:gd name="T17" fmla="*/ 103574696 h 1756"/>
                    <a:gd name="T18" fmla="*/ 13356095 w 871"/>
                    <a:gd name="T19" fmla="*/ 123126896 h 1756"/>
                    <a:gd name="T20" fmla="*/ 13356095 w 871"/>
                    <a:gd name="T21" fmla="*/ 145849796 h 1756"/>
                    <a:gd name="T22" fmla="*/ 14914454 w 871"/>
                    <a:gd name="T23" fmla="*/ 179141561 h 1756"/>
                    <a:gd name="T24" fmla="*/ 44520005 w 871"/>
                    <a:gd name="T25" fmla="*/ 180990989 h 1756"/>
                    <a:gd name="T26" fmla="*/ 40068288 w 871"/>
                    <a:gd name="T27" fmla="*/ 202128780 h 1756"/>
                    <a:gd name="T28" fmla="*/ 59212035 w 871"/>
                    <a:gd name="T29" fmla="*/ 200279352 h 1756"/>
                    <a:gd name="T30" fmla="*/ 53424380 w 871"/>
                    <a:gd name="T31" fmla="*/ 212697676 h 1756"/>
                    <a:gd name="T32" fmla="*/ 42962116 w 871"/>
                    <a:gd name="T33" fmla="*/ 216132696 h 1756"/>
                    <a:gd name="T34" fmla="*/ 32499852 w 871"/>
                    <a:gd name="T35" fmla="*/ 244140012 h 1756"/>
                    <a:gd name="T36" fmla="*/ 17808286 w 871"/>
                    <a:gd name="T37" fmla="*/ 261842784 h 1756"/>
                    <a:gd name="T38" fmla="*/ 7346017 w 871"/>
                    <a:gd name="T39" fmla="*/ 277696192 h 1756"/>
                    <a:gd name="T40" fmla="*/ 10462267 w 871"/>
                    <a:gd name="T41" fmla="*/ 296984041 h 1756"/>
                    <a:gd name="T42" fmla="*/ 10462267 w 871"/>
                    <a:gd name="T43" fmla="*/ 318121832 h 1756"/>
                    <a:gd name="T44" fmla="*/ 1558360 w 871"/>
                    <a:gd name="T45" fmla="*/ 342694129 h 1756"/>
                    <a:gd name="T46" fmla="*/ 19143754 w 871"/>
                    <a:gd name="T47" fmla="*/ 363831920 h 1756"/>
                    <a:gd name="T48" fmla="*/ 17808286 w 871"/>
                    <a:gd name="T49" fmla="*/ 386554789 h 1756"/>
                    <a:gd name="T50" fmla="*/ 38509929 w 871"/>
                    <a:gd name="T51" fmla="*/ 414826456 h 1756"/>
                    <a:gd name="T52" fmla="*/ 57653675 w 871"/>
                    <a:gd name="T53" fmla="*/ 421696496 h 1756"/>
                    <a:gd name="T54" fmla="*/ 90153528 w 871"/>
                    <a:gd name="T55" fmla="*/ 448118220 h 1756"/>
                    <a:gd name="T56" fmla="*/ 108184227 w 871"/>
                    <a:gd name="T57" fmla="*/ 463971564 h 1756"/>
                    <a:gd name="T58" fmla="*/ 143577922 w 871"/>
                    <a:gd name="T59" fmla="*/ 448118220 h 1756"/>
                    <a:gd name="T60" fmla="*/ 154040186 w 871"/>
                    <a:gd name="T61" fmla="*/ 420110904 h 1756"/>
                    <a:gd name="T62" fmla="*/ 156934013 w 871"/>
                    <a:gd name="T63" fmla="*/ 404257560 h 1756"/>
                    <a:gd name="T64" fmla="*/ 160050262 w 871"/>
                    <a:gd name="T65" fmla="*/ 388404732 h 1756"/>
                    <a:gd name="T66" fmla="*/ 156934013 w 871"/>
                    <a:gd name="T67" fmla="*/ 379685264 h 1756"/>
                    <a:gd name="T68" fmla="*/ 193885568 w 871"/>
                    <a:gd name="T69" fmla="*/ 346129149 h 1756"/>
                    <a:gd name="T70" fmla="*/ 183645725 w 871"/>
                    <a:gd name="T71" fmla="*/ 321556852 h 1756"/>
                    <a:gd name="T72" fmla="*/ 155375654 w 871"/>
                    <a:gd name="T73" fmla="*/ 300683412 h 1756"/>
                    <a:gd name="T74" fmla="*/ 173406353 w 871"/>
                    <a:gd name="T75" fmla="*/ 268976660 h 1756"/>
                    <a:gd name="T76" fmla="*/ 174741821 w 871"/>
                    <a:gd name="T77" fmla="*/ 237269972 h 1756"/>
                    <a:gd name="T78" fmla="*/ 171625572 w 871"/>
                    <a:gd name="T79" fmla="*/ 217717773 h 1756"/>
                    <a:gd name="T80" fmla="*/ 182087836 w 871"/>
                    <a:gd name="T81" fmla="*/ 180990989 h 1756"/>
                    <a:gd name="T82" fmla="*/ 160050262 w 871"/>
                    <a:gd name="T83" fmla="*/ 180990989 h 1756"/>
                    <a:gd name="T84" fmla="*/ 161608622 w 871"/>
                    <a:gd name="T85" fmla="*/ 123126896 h 1756"/>
                    <a:gd name="T86" fmla="*/ 162944090 w 871"/>
                    <a:gd name="T87" fmla="*/ 112558000 h 1756"/>
                    <a:gd name="T88" fmla="*/ 161608622 w 871"/>
                    <a:gd name="T89" fmla="*/ 87721352 h 1756"/>
                    <a:gd name="T90" fmla="*/ 139125735 w 871"/>
                    <a:gd name="T91" fmla="*/ 77416808 h 1756"/>
                    <a:gd name="T92" fmla="*/ 143577922 w 871"/>
                    <a:gd name="T93" fmla="*/ 49145124 h 1756"/>
                    <a:gd name="T94" fmla="*/ 127328003 w 871"/>
                    <a:gd name="T95" fmla="*/ 63148525 h 1756"/>
                    <a:gd name="T96" fmla="*/ 112635944 w 871"/>
                    <a:gd name="T97" fmla="*/ 38576228 h 1756"/>
                    <a:gd name="T98" fmla="*/ 125769644 w 871"/>
                    <a:gd name="T99" fmla="*/ 14003920 h 1756"/>
                    <a:gd name="T100" fmla="*/ 113971883 w 871"/>
                    <a:gd name="T101" fmla="*/ 5020099 h 1756"/>
                    <a:gd name="T102" fmla="*/ 10462267 w 871"/>
                    <a:gd name="T103" fmla="*/ 119427525 h 1756"/>
                    <a:gd name="T104" fmla="*/ 5787657 w 871"/>
                    <a:gd name="T105" fmla="*/ 128411344 h 1756"/>
                    <a:gd name="T106" fmla="*/ 19143754 w 871"/>
                    <a:gd name="T107" fmla="*/ 98290248 h 1756"/>
                    <a:gd name="T108" fmla="*/ 90153528 w 871"/>
                    <a:gd name="T109" fmla="*/ 203978208 h 1756"/>
                    <a:gd name="T110" fmla="*/ 93269777 w 871"/>
                    <a:gd name="T111" fmla="*/ 186275436 h 175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71"/>
                    <a:gd name="T169" fmla="*/ 0 h 1756"/>
                    <a:gd name="T170" fmla="*/ 871 w 871"/>
                    <a:gd name="T171" fmla="*/ 1756 h 175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71" h="1756">
                      <a:moveTo>
                        <a:pt x="313" y="0"/>
                      </a:moveTo>
                      <a:lnTo>
                        <a:pt x="300" y="6"/>
                      </a:lnTo>
                      <a:lnTo>
                        <a:pt x="300" y="19"/>
                      </a:lnTo>
                      <a:lnTo>
                        <a:pt x="279" y="33"/>
                      </a:lnTo>
                      <a:lnTo>
                        <a:pt x="259" y="19"/>
                      </a:lnTo>
                      <a:lnTo>
                        <a:pt x="240" y="40"/>
                      </a:lnTo>
                      <a:lnTo>
                        <a:pt x="233" y="86"/>
                      </a:lnTo>
                      <a:lnTo>
                        <a:pt x="246" y="92"/>
                      </a:lnTo>
                      <a:lnTo>
                        <a:pt x="233" y="139"/>
                      </a:lnTo>
                      <a:lnTo>
                        <a:pt x="246" y="139"/>
                      </a:lnTo>
                      <a:lnTo>
                        <a:pt x="246" y="166"/>
                      </a:lnTo>
                      <a:lnTo>
                        <a:pt x="259" y="179"/>
                      </a:lnTo>
                      <a:lnTo>
                        <a:pt x="279" y="152"/>
                      </a:lnTo>
                      <a:lnTo>
                        <a:pt x="332" y="133"/>
                      </a:lnTo>
                      <a:lnTo>
                        <a:pt x="346" y="100"/>
                      </a:lnTo>
                      <a:lnTo>
                        <a:pt x="386" y="107"/>
                      </a:lnTo>
                      <a:lnTo>
                        <a:pt x="379" y="73"/>
                      </a:lnTo>
                      <a:lnTo>
                        <a:pt x="373" y="47"/>
                      </a:lnTo>
                      <a:lnTo>
                        <a:pt x="360" y="47"/>
                      </a:lnTo>
                      <a:lnTo>
                        <a:pt x="353" y="26"/>
                      </a:lnTo>
                      <a:lnTo>
                        <a:pt x="353" y="13"/>
                      </a:lnTo>
                      <a:lnTo>
                        <a:pt x="319" y="6"/>
                      </a:lnTo>
                      <a:lnTo>
                        <a:pt x="313" y="0"/>
                      </a:lnTo>
                      <a:close/>
                      <a:moveTo>
                        <a:pt x="492" y="13"/>
                      </a:moveTo>
                      <a:lnTo>
                        <a:pt x="439" y="120"/>
                      </a:lnTo>
                      <a:lnTo>
                        <a:pt x="413" y="166"/>
                      </a:lnTo>
                      <a:lnTo>
                        <a:pt x="433" y="159"/>
                      </a:lnTo>
                      <a:lnTo>
                        <a:pt x="426" y="173"/>
                      </a:lnTo>
                      <a:lnTo>
                        <a:pt x="346" y="319"/>
                      </a:lnTo>
                      <a:lnTo>
                        <a:pt x="266" y="406"/>
                      </a:lnTo>
                      <a:lnTo>
                        <a:pt x="226" y="366"/>
                      </a:lnTo>
                      <a:lnTo>
                        <a:pt x="206" y="366"/>
                      </a:lnTo>
                      <a:lnTo>
                        <a:pt x="186" y="392"/>
                      </a:lnTo>
                      <a:lnTo>
                        <a:pt x="173" y="392"/>
                      </a:lnTo>
                      <a:lnTo>
                        <a:pt x="166" y="392"/>
                      </a:lnTo>
                      <a:lnTo>
                        <a:pt x="153" y="392"/>
                      </a:lnTo>
                      <a:lnTo>
                        <a:pt x="113" y="392"/>
                      </a:lnTo>
                      <a:lnTo>
                        <a:pt x="113" y="379"/>
                      </a:lnTo>
                      <a:lnTo>
                        <a:pt x="67" y="452"/>
                      </a:lnTo>
                      <a:lnTo>
                        <a:pt x="60" y="466"/>
                      </a:lnTo>
                      <a:lnTo>
                        <a:pt x="13" y="505"/>
                      </a:lnTo>
                      <a:lnTo>
                        <a:pt x="0" y="512"/>
                      </a:lnTo>
                      <a:lnTo>
                        <a:pt x="20" y="565"/>
                      </a:lnTo>
                      <a:lnTo>
                        <a:pt x="60" y="552"/>
                      </a:lnTo>
                      <a:lnTo>
                        <a:pt x="73" y="572"/>
                      </a:lnTo>
                      <a:lnTo>
                        <a:pt x="93" y="565"/>
                      </a:lnTo>
                      <a:lnTo>
                        <a:pt x="80" y="659"/>
                      </a:lnTo>
                      <a:lnTo>
                        <a:pt x="67" y="678"/>
                      </a:lnTo>
                      <a:lnTo>
                        <a:pt x="80" y="685"/>
                      </a:lnTo>
                      <a:lnTo>
                        <a:pt x="113" y="698"/>
                      </a:lnTo>
                      <a:lnTo>
                        <a:pt x="146" y="719"/>
                      </a:lnTo>
                      <a:lnTo>
                        <a:pt x="200" y="685"/>
                      </a:lnTo>
                      <a:lnTo>
                        <a:pt x="233" y="652"/>
                      </a:lnTo>
                      <a:lnTo>
                        <a:pt x="246" y="659"/>
                      </a:lnTo>
                      <a:lnTo>
                        <a:pt x="146" y="751"/>
                      </a:lnTo>
                      <a:lnTo>
                        <a:pt x="180" y="765"/>
                      </a:lnTo>
                      <a:lnTo>
                        <a:pt x="193" y="738"/>
                      </a:lnTo>
                      <a:lnTo>
                        <a:pt x="213" y="732"/>
                      </a:lnTo>
                      <a:lnTo>
                        <a:pt x="240" y="745"/>
                      </a:lnTo>
                      <a:lnTo>
                        <a:pt x="266" y="758"/>
                      </a:lnTo>
                      <a:lnTo>
                        <a:pt x="279" y="765"/>
                      </a:lnTo>
                      <a:lnTo>
                        <a:pt x="286" y="778"/>
                      </a:lnTo>
                      <a:lnTo>
                        <a:pt x="259" y="805"/>
                      </a:lnTo>
                      <a:lnTo>
                        <a:pt x="240" y="805"/>
                      </a:lnTo>
                      <a:lnTo>
                        <a:pt x="240" y="818"/>
                      </a:lnTo>
                      <a:lnTo>
                        <a:pt x="233" y="824"/>
                      </a:lnTo>
                      <a:lnTo>
                        <a:pt x="233" y="838"/>
                      </a:lnTo>
                      <a:lnTo>
                        <a:pt x="193" y="818"/>
                      </a:lnTo>
                      <a:lnTo>
                        <a:pt x="166" y="811"/>
                      </a:lnTo>
                      <a:lnTo>
                        <a:pt x="146" y="838"/>
                      </a:lnTo>
                      <a:lnTo>
                        <a:pt x="166" y="851"/>
                      </a:lnTo>
                      <a:lnTo>
                        <a:pt x="146" y="924"/>
                      </a:lnTo>
                      <a:lnTo>
                        <a:pt x="106" y="937"/>
                      </a:lnTo>
                      <a:lnTo>
                        <a:pt x="99" y="978"/>
                      </a:lnTo>
                      <a:lnTo>
                        <a:pt x="93" y="984"/>
                      </a:lnTo>
                      <a:lnTo>
                        <a:pt x="80" y="991"/>
                      </a:lnTo>
                      <a:lnTo>
                        <a:pt x="60" y="997"/>
                      </a:lnTo>
                      <a:lnTo>
                        <a:pt x="54" y="1025"/>
                      </a:lnTo>
                      <a:lnTo>
                        <a:pt x="39" y="1025"/>
                      </a:lnTo>
                      <a:lnTo>
                        <a:pt x="33" y="1051"/>
                      </a:lnTo>
                      <a:lnTo>
                        <a:pt x="47" y="1064"/>
                      </a:lnTo>
                      <a:lnTo>
                        <a:pt x="39" y="1084"/>
                      </a:lnTo>
                      <a:lnTo>
                        <a:pt x="60" y="1098"/>
                      </a:lnTo>
                      <a:lnTo>
                        <a:pt x="47" y="1124"/>
                      </a:lnTo>
                      <a:lnTo>
                        <a:pt x="60" y="1151"/>
                      </a:lnTo>
                      <a:lnTo>
                        <a:pt x="54" y="1171"/>
                      </a:lnTo>
                      <a:lnTo>
                        <a:pt x="54" y="1190"/>
                      </a:lnTo>
                      <a:lnTo>
                        <a:pt x="47" y="1204"/>
                      </a:lnTo>
                      <a:lnTo>
                        <a:pt x="20" y="1244"/>
                      </a:lnTo>
                      <a:lnTo>
                        <a:pt x="20" y="1250"/>
                      </a:lnTo>
                      <a:lnTo>
                        <a:pt x="20" y="1277"/>
                      </a:lnTo>
                      <a:lnTo>
                        <a:pt x="7" y="1297"/>
                      </a:lnTo>
                      <a:lnTo>
                        <a:pt x="26" y="1310"/>
                      </a:lnTo>
                      <a:lnTo>
                        <a:pt x="39" y="1331"/>
                      </a:lnTo>
                      <a:lnTo>
                        <a:pt x="67" y="1350"/>
                      </a:lnTo>
                      <a:lnTo>
                        <a:pt x="86" y="1377"/>
                      </a:lnTo>
                      <a:lnTo>
                        <a:pt x="93" y="1390"/>
                      </a:lnTo>
                      <a:lnTo>
                        <a:pt x="80" y="1397"/>
                      </a:lnTo>
                      <a:lnTo>
                        <a:pt x="93" y="1437"/>
                      </a:lnTo>
                      <a:lnTo>
                        <a:pt x="80" y="1463"/>
                      </a:lnTo>
                      <a:lnTo>
                        <a:pt x="60" y="1523"/>
                      </a:lnTo>
                      <a:lnTo>
                        <a:pt x="86" y="1530"/>
                      </a:lnTo>
                      <a:lnTo>
                        <a:pt x="166" y="1550"/>
                      </a:lnTo>
                      <a:lnTo>
                        <a:pt x="173" y="1570"/>
                      </a:lnTo>
                      <a:lnTo>
                        <a:pt x="193" y="1583"/>
                      </a:lnTo>
                      <a:lnTo>
                        <a:pt x="253" y="1583"/>
                      </a:lnTo>
                      <a:lnTo>
                        <a:pt x="253" y="1609"/>
                      </a:lnTo>
                      <a:lnTo>
                        <a:pt x="259" y="1596"/>
                      </a:lnTo>
                      <a:lnTo>
                        <a:pt x="306" y="1630"/>
                      </a:lnTo>
                      <a:lnTo>
                        <a:pt x="339" y="1656"/>
                      </a:lnTo>
                      <a:lnTo>
                        <a:pt x="366" y="1663"/>
                      </a:lnTo>
                      <a:lnTo>
                        <a:pt x="405" y="1696"/>
                      </a:lnTo>
                      <a:lnTo>
                        <a:pt x="439" y="1710"/>
                      </a:lnTo>
                      <a:lnTo>
                        <a:pt x="459" y="1716"/>
                      </a:lnTo>
                      <a:lnTo>
                        <a:pt x="479" y="1723"/>
                      </a:lnTo>
                      <a:lnTo>
                        <a:pt x="486" y="1756"/>
                      </a:lnTo>
                      <a:lnTo>
                        <a:pt x="525" y="1743"/>
                      </a:lnTo>
                      <a:lnTo>
                        <a:pt x="559" y="1729"/>
                      </a:lnTo>
                      <a:lnTo>
                        <a:pt x="559" y="1716"/>
                      </a:lnTo>
                      <a:lnTo>
                        <a:pt x="645" y="1696"/>
                      </a:lnTo>
                      <a:lnTo>
                        <a:pt x="705" y="1669"/>
                      </a:lnTo>
                      <a:lnTo>
                        <a:pt x="732" y="1669"/>
                      </a:lnTo>
                      <a:lnTo>
                        <a:pt x="719" y="1609"/>
                      </a:lnTo>
                      <a:lnTo>
                        <a:pt x="692" y="1590"/>
                      </a:lnTo>
                      <a:lnTo>
                        <a:pt x="685" y="1556"/>
                      </a:lnTo>
                      <a:lnTo>
                        <a:pt x="685" y="1536"/>
                      </a:lnTo>
                      <a:lnTo>
                        <a:pt x="698" y="1536"/>
                      </a:lnTo>
                      <a:lnTo>
                        <a:pt x="705" y="1530"/>
                      </a:lnTo>
                      <a:lnTo>
                        <a:pt x="711" y="1477"/>
                      </a:lnTo>
                      <a:lnTo>
                        <a:pt x="698" y="1477"/>
                      </a:lnTo>
                      <a:lnTo>
                        <a:pt x="692" y="1470"/>
                      </a:lnTo>
                      <a:lnTo>
                        <a:pt x="719" y="1470"/>
                      </a:lnTo>
                      <a:lnTo>
                        <a:pt x="726" y="1463"/>
                      </a:lnTo>
                      <a:lnTo>
                        <a:pt x="726" y="1457"/>
                      </a:lnTo>
                      <a:lnTo>
                        <a:pt x="698" y="1450"/>
                      </a:lnTo>
                      <a:lnTo>
                        <a:pt x="705" y="1437"/>
                      </a:lnTo>
                      <a:lnTo>
                        <a:pt x="779" y="1423"/>
                      </a:lnTo>
                      <a:lnTo>
                        <a:pt x="838" y="1404"/>
                      </a:lnTo>
                      <a:lnTo>
                        <a:pt x="852" y="1350"/>
                      </a:lnTo>
                      <a:lnTo>
                        <a:pt x="871" y="1310"/>
                      </a:lnTo>
                      <a:lnTo>
                        <a:pt x="852" y="1250"/>
                      </a:lnTo>
                      <a:lnTo>
                        <a:pt x="852" y="1237"/>
                      </a:lnTo>
                      <a:lnTo>
                        <a:pt x="845" y="1224"/>
                      </a:lnTo>
                      <a:lnTo>
                        <a:pt x="825" y="1217"/>
                      </a:lnTo>
                      <a:lnTo>
                        <a:pt x="745" y="1184"/>
                      </a:lnTo>
                      <a:lnTo>
                        <a:pt x="732" y="1184"/>
                      </a:lnTo>
                      <a:lnTo>
                        <a:pt x="698" y="1157"/>
                      </a:lnTo>
                      <a:lnTo>
                        <a:pt x="698" y="1138"/>
                      </a:lnTo>
                      <a:lnTo>
                        <a:pt x="692" y="1124"/>
                      </a:lnTo>
                      <a:lnTo>
                        <a:pt x="705" y="1104"/>
                      </a:lnTo>
                      <a:lnTo>
                        <a:pt x="765" y="1078"/>
                      </a:lnTo>
                      <a:lnTo>
                        <a:pt x="779" y="1018"/>
                      </a:lnTo>
                      <a:lnTo>
                        <a:pt x="771" y="944"/>
                      </a:lnTo>
                      <a:lnTo>
                        <a:pt x="792" y="937"/>
                      </a:lnTo>
                      <a:lnTo>
                        <a:pt x="785" y="905"/>
                      </a:lnTo>
                      <a:lnTo>
                        <a:pt x="785" y="898"/>
                      </a:lnTo>
                      <a:lnTo>
                        <a:pt x="779" y="851"/>
                      </a:lnTo>
                      <a:lnTo>
                        <a:pt x="779" y="838"/>
                      </a:lnTo>
                      <a:lnTo>
                        <a:pt x="771" y="832"/>
                      </a:lnTo>
                      <a:lnTo>
                        <a:pt x="771" y="824"/>
                      </a:lnTo>
                      <a:lnTo>
                        <a:pt x="771" y="785"/>
                      </a:lnTo>
                      <a:lnTo>
                        <a:pt x="785" y="785"/>
                      </a:lnTo>
                      <a:lnTo>
                        <a:pt x="799" y="765"/>
                      </a:lnTo>
                      <a:lnTo>
                        <a:pt x="818" y="685"/>
                      </a:lnTo>
                      <a:lnTo>
                        <a:pt x="845" y="652"/>
                      </a:lnTo>
                      <a:lnTo>
                        <a:pt x="805" y="631"/>
                      </a:lnTo>
                      <a:lnTo>
                        <a:pt x="745" y="678"/>
                      </a:lnTo>
                      <a:lnTo>
                        <a:pt x="719" y="685"/>
                      </a:lnTo>
                      <a:lnTo>
                        <a:pt x="679" y="665"/>
                      </a:lnTo>
                      <a:lnTo>
                        <a:pt x="752" y="518"/>
                      </a:lnTo>
                      <a:lnTo>
                        <a:pt x="752" y="486"/>
                      </a:lnTo>
                      <a:lnTo>
                        <a:pt x="726" y="466"/>
                      </a:lnTo>
                      <a:lnTo>
                        <a:pt x="705" y="458"/>
                      </a:lnTo>
                      <a:lnTo>
                        <a:pt x="719" y="452"/>
                      </a:lnTo>
                      <a:lnTo>
                        <a:pt x="739" y="445"/>
                      </a:lnTo>
                      <a:lnTo>
                        <a:pt x="732" y="426"/>
                      </a:lnTo>
                      <a:lnTo>
                        <a:pt x="719" y="413"/>
                      </a:lnTo>
                      <a:lnTo>
                        <a:pt x="711" y="385"/>
                      </a:lnTo>
                      <a:lnTo>
                        <a:pt x="745" y="332"/>
                      </a:lnTo>
                      <a:lnTo>
                        <a:pt x="726" y="332"/>
                      </a:lnTo>
                      <a:lnTo>
                        <a:pt x="705" y="359"/>
                      </a:lnTo>
                      <a:lnTo>
                        <a:pt x="652" y="339"/>
                      </a:lnTo>
                      <a:lnTo>
                        <a:pt x="625" y="332"/>
                      </a:lnTo>
                      <a:lnTo>
                        <a:pt x="625" y="293"/>
                      </a:lnTo>
                      <a:lnTo>
                        <a:pt x="619" y="252"/>
                      </a:lnTo>
                      <a:lnTo>
                        <a:pt x="659" y="212"/>
                      </a:lnTo>
                      <a:lnTo>
                        <a:pt x="672" y="186"/>
                      </a:lnTo>
                      <a:lnTo>
                        <a:pt x="645" y="186"/>
                      </a:lnTo>
                      <a:lnTo>
                        <a:pt x="625" y="206"/>
                      </a:lnTo>
                      <a:lnTo>
                        <a:pt x="606" y="252"/>
                      </a:lnTo>
                      <a:lnTo>
                        <a:pt x="579" y="246"/>
                      </a:lnTo>
                      <a:lnTo>
                        <a:pt x="572" y="239"/>
                      </a:lnTo>
                      <a:lnTo>
                        <a:pt x="499" y="219"/>
                      </a:lnTo>
                      <a:lnTo>
                        <a:pt x="492" y="199"/>
                      </a:lnTo>
                      <a:lnTo>
                        <a:pt x="499" y="173"/>
                      </a:lnTo>
                      <a:lnTo>
                        <a:pt x="506" y="146"/>
                      </a:lnTo>
                      <a:lnTo>
                        <a:pt x="539" y="173"/>
                      </a:lnTo>
                      <a:lnTo>
                        <a:pt x="572" y="146"/>
                      </a:lnTo>
                      <a:lnTo>
                        <a:pt x="572" y="113"/>
                      </a:lnTo>
                      <a:lnTo>
                        <a:pt x="565" y="53"/>
                      </a:lnTo>
                      <a:lnTo>
                        <a:pt x="546" y="47"/>
                      </a:lnTo>
                      <a:lnTo>
                        <a:pt x="546" y="33"/>
                      </a:lnTo>
                      <a:lnTo>
                        <a:pt x="506" y="33"/>
                      </a:lnTo>
                      <a:lnTo>
                        <a:pt x="512" y="19"/>
                      </a:lnTo>
                      <a:lnTo>
                        <a:pt x="492" y="13"/>
                      </a:lnTo>
                      <a:close/>
                      <a:moveTo>
                        <a:pt x="80" y="366"/>
                      </a:moveTo>
                      <a:lnTo>
                        <a:pt x="67" y="406"/>
                      </a:lnTo>
                      <a:lnTo>
                        <a:pt x="47" y="452"/>
                      </a:lnTo>
                      <a:lnTo>
                        <a:pt x="7" y="486"/>
                      </a:lnTo>
                      <a:lnTo>
                        <a:pt x="0" y="499"/>
                      </a:lnTo>
                      <a:lnTo>
                        <a:pt x="0" y="505"/>
                      </a:lnTo>
                      <a:lnTo>
                        <a:pt x="26" y="486"/>
                      </a:lnTo>
                      <a:lnTo>
                        <a:pt x="47" y="466"/>
                      </a:lnTo>
                      <a:lnTo>
                        <a:pt x="60" y="445"/>
                      </a:lnTo>
                      <a:lnTo>
                        <a:pt x="73" y="426"/>
                      </a:lnTo>
                      <a:lnTo>
                        <a:pt x="86" y="372"/>
                      </a:lnTo>
                      <a:lnTo>
                        <a:pt x="80" y="366"/>
                      </a:lnTo>
                      <a:close/>
                      <a:moveTo>
                        <a:pt x="479" y="691"/>
                      </a:moveTo>
                      <a:lnTo>
                        <a:pt x="486" y="705"/>
                      </a:lnTo>
                      <a:lnTo>
                        <a:pt x="405" y="772"/>
                      </a:lnTo>
                      <a:lnTo>
                        <a:pt x="360" y="792"/>
                      </a:lnTo>
                      <a:lnTo>
                        <a:pt x="346" y="798"/>
                      </a:lnTo>
                      <a:lnTo>
                        <a:pt x="332" y="792"/>
                      </a:lnTo>
                      <a:lnTo>
                        <a:pt x="419" y="705"/>
                      </a:lnTo>
                      <a:lnTo>
                        <a:pt x="426" y="712"/>
                      </a:lnTo>
                      <a:lnTo>
                        <a:pt x="479" y="69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6" name="VALLES_OCCIDENTAL">
                  <a:extLst>
                    <a:ext uri="{FF2B5EF4-FFF2-40B4-BE49-F238E27FC236}">
                      <a16:creationId xmlns:a16="http://schemas.microsoft.com/office/drawing/2014/main" id="{CE40C8E0-94E6-44AD-B137-3CFEF78CA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2296827" y="1891453"/>
                  <a:ext cx="275311" cy="295637"/>
                </a:xfrm>
                <a:custGeom>
                  <a:avLst/>
                  <a:gdLst>
                    <a:gd name="T0" fmla="*/ 2147483647 w 47"/>
                    <a:gd name="T1" fmla="*/ 174628420 h 52"/>
                    <a:gd name="T2" fmla="*/ 2147483647 w 47"/>
                    <a:gd name="T3" fmla="*/ 174628420 h 52"/>
                    <a:gd name="T4" fmla="*/ 2147483647 w 47"/>
                    <a:gd name="T5" fmla="*/ 174628420 h 52"/>
                    <a:gd name="T6" fmla="*/ 2147483647 w 47"/>
                    <a:gd name="T7" fmla="*/ 349256839 h 52"/>
                    <a:gd name="T8" fmla="*/ 2147483647 w 47"/>
                    <a:gd name="T9" fmla="*/ 698513678 h 52"/>
                    <a:gd name="T10" fmla="*/ 2147483647 w 47"/>
                    <a:gd name="T11" fmla="*/ 1397014168 h 52"/>
                    <a:gd name="T12" fmla="*/ 2147483647 w 47"/>
                    <a:gd name="T13" fmla="*/ 1920899684 h 52"/>
                    <a:gd name="T14" fmla="*/ 2147483647 w 47"/>
                    <a:gd name="T15" fmla="*/ 2095528052 h 52"/>
                    <a:gd name="T16" fmla="*/ 1883892368 w 47"/>
                    <a:gd name="T17" fmla="*/ 2095528052 h 52"/>
                    <a:gd name="T18" fmla="*/ 1726906638 w 47"/>
                    <a:gd name="T19" fmla="*/ 1746271316 h 52"/>
                    <a:gd name="T20" fmla="*/ 1412922221 w 47"/>
                    <a:gd name="T21" fmla="*/ 1746271316 h 52"/>
                    <a:gd name="T22" fmla="*/ 784953976 w 47"/>
                    <a:gd name="T23" fmla="*/ 1746271316 h 52"/>
                    <a:gd name="T24" fmla="*/ 627968246 w 47"/>
                    <a:gd name="T25" fmla="*/ 2095528052 h 52"/>
                    <a:gd name="T26" fmla="*/ 470969951 w 47"/>
                    <a:gd name="T27" fmla="*/ 2147483647 h 52"/>
                    <a:gd name="T28" fmla="*/ 0 w 47"/>
                    <a:gd name="T29" fmla="*/ 2147483647 h 52"/>
                    <a:gd name="T30" fmla="*/ 156985779 w 47"/>
                    <a:gd name="T31" fmla="*/ 2147483647 h 52"/>
                    <a:gd name="T32" fmla="*/ 627968246 w 47"/>
                    <a:gd name="T33" fmla="*/ 2147483647 h 52"/>
                    <a:gd name="T34" fmla="*/ 1098938197 w 47"/>
                    <a:gd name="T35" fmla="*/ 2147483647 h 52"/>
                    <a:gd name="T36" fmla="*/ 1255923926 w 47"/>
                    <a:gd name="T37" fmla="*/ 2147483647 h 52"/>
                    <a:gd name="T38" fmla="*/ 1412922221 w 47"/>
                    <a:gd name="T39" fmla="*/ 2147483647 h 52"/>
                    <a:gd name="T40" fmla="*/ 1569907951 w 47"/>
                    <a:gd name="T41" fmla="*/ 2147483647 h 52"/>
                    <a:gd name="T42" fmla="*/ 1883892368 w 47"/>
                    <a:gd name="T43" fmla="*/ 2147483647 h 52"/>
                    <a:gd name="T44" fmla="*/ 1255923926 w 47"/>
                    <a:gd name="T45" fmla="*/ 2147483647 h 52"/>
                    <a:gd name="T46" fmla="*/ 1255923926 w 47"/>
                    <a:gd name="T47" fmla="*/ 2147483647 h 52"/>
                    <a:gd name="T48" fmla="*/ 1726906638 w 47"/>
                    <a:gd name="T49" fmla="*/ 2147483647 h 52"/>
                    <a:gd name="T50" fmla="*/ 1883892368 w 47"/>
                    <a:gd name="T51" fmla="*/ 2147483647 h 52"/>
                    <a:gd name="T52" fmla="*/ 2147483647 w 47"/>
                    <a:gd name="T53" fmla="*/ 2147483647 h 52"/>
                    <a:gd name="T54" fmla="*/ 2147483647 w 47"/>
                    <a:gd name="T55" fmla="*/ 2147483647 h 52"/>
                    <a:gd name="T56" fmla="*/ 2147483647 w 47"/>
                    <a:gd name="T57" fmla="*/ 2147483647 h 52"/>
                    <a:gd name="T58" fmla="*/ 2147483647 w 47"/>
                    <a:gd name="T59" fmla="*/ 2147483647 h 52"/>
                    <a:gd name="T60" fmla="*/ 2147483647 w 47"/>
                    <a:gd name="T61" fmla="*/ 2147483647 h 52"/>
                    <a:gd name="T62" fmla="*/ 2147483647 w 47"/>
                    <a:gd name="T63" fmla="*/ 2147483647 h 52"/>
                    <a:gd name="T64" fmla="*/ 2147483647 w 47"/>
                    <a:gd name="T65" fmla="*/ 2147483647 h 52"/>
                    <a:gd name="T66" fmla="*/ 2147483647 w 47"/>
                    <a:gd name="T67" fmla="*/ 2147483647 h 52"/>
                    <a:gd name="T68" fmla="*/ 2147483647 w 47"/>
                    <a:gd name="T69" fmla="*/ 2147483647 h 52"/>
                    <a:gd name="T70" fmla="*/ 2147483647 w 47"/>
                    <a:gd name="T71" fmla="*/ 2147483647 h 52"/>
                    <a:gd name="T72" fmla="*/ 2147483647 w 47"/>
                    <a:gd name="T73" fmla="*/ 2147483647 h 52"/>
                    <a:gd name="T74" fmla="*/ 2147483647 w 47"/>
                    <a:gd name="T75" fmla="*/ 2147483647 h 52"/>
                    <a:gd name="T76" fmla="*/ 2147483647 w 47"/>
                    <a:gd name="T77" fmla="*/ 2147483647 h 52"/>
                    <a:gd name="T78" fmla="*/ 2147483647 w 47"/>
                    <a:gd name="T79" fmla="*/ 2147483647 h 52"/>
                    <a:gd name="T80" fmla="*/ 2147483647 w 47"/>
                    <a:gd name="T81" fmla="*/ 2147483647 h 52"/>
                    <a:gd name="T82" fmla="*/ 2147483647 w 47"/>
                    <a:gd name="T83" fmla="*/ 2147483647 h 52"/>
                    <a:gd name="T84" fmla="*/ 2147483647 w 47"/>
                    <a:gd name="T85" fmla="*/ 2147483647 h 52"/>
                    <a:gd name="T86" fmla="*/ 2147483647 w 47"/>
                    <a:gd name="T87" fmla="*/ 2147483647 h 52"/>
                    <a:gd name="T88" fmla="*/ 2147483647 w 47"/>
                    <a:gd name="T89" fmla="*/ 2147483647 h 52"/>
                    <a:gd name="T90" fmla="*/ 2147483647 w 47"/>
                    <a:gd name="T91" fmla="*/ 2147483647 h 52"/>
                    <a:gd name="T92" fmla="*/ 2147483647 w 47"/>
                    <a:gd name="T93" fmla="*/ 2147483647 h 52"/>
                    <a:gd name="T94" fmla="*/ 2147483647 w 47"/>
                    <a:gd name="T95" fmla="*/ 2147483647 h 52"/>
                    <a:gd name="T96" fmla="*/ 2147483647 w 47"/>
                    <a:gd name="T97" fmla="*/ 2147483647 h 52"/>
                    <a:gd name="T98" fmla="*/ 2147483647 w 47"/>
                    <a:gd name="T99" fmla="*/ 2147483647 h 52"/>
                    <a:gd name="T100" fmla="*/ 2147483647 w 47"/>
                    <a:gd name="T101" fmla="*/ 2147483647 h 52"/>
                    <a:gd name="T102" fmla="*/ 2147483647 w 47"/>
                    <a:gd name="T103" fmla="*/ 2147483647 h 52"/>
                    <a:gd name="T104" fmla="*/ 2147483647 w 47"/>
                    <a:gd name="T105" fmla="*/ 2147483647 h 52"/>
                    <a:gd name="T106" fmla="*/ 2147483647 w 47"/>
                    <a:gd name="T107" fmla="*/ 2147483647 h 52"/>
                    <a:gd name="T108" fmla="*/ 2147483647 w 47"/>
                    <a:gd name="T109" fmla="*/ 2147483647 h 52"/>
                    <a:gd name="T110" fmla="*/ 2147483647 w 47"/>
                    <a:gd name="T111" fmla="*/ 2095528052 h 52"/>
                    <a:gd name="T112" fmla="*/ 2147483647 w 47"/>
                    <a:gd name="T113" fmla="*/ 1920899684 h 52"/>
                    <a:gd name="T114" fmla="*/ 2147483647 w 47"/>
                    <a:gd name="T115" fmla="*/ 1571642536 h 52"/>
                    <a:gd name="T116" fmla="*/ 2147483647 w 47"/>
                    <a:gd name="T117" fmla="*/ 1047770620 h 52"/>
                    <a:gd name="T118" fmla="*/ 2147483647 w 47"/>
                    <a:gd name="T119" fmla="*/ 698513678 h 52"/>
                    <a:gd name="T120" fmla="*/ 2147483647 w 47"/>
                    <a:gd name="T121" fmla="*/ 174628420 h 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7"/>
                    <a:gd name="T184" fmla="*/ 0 h 52"/>
                    <a:gd name="T185" fmla="*/ 47 w 47"/>
                    <a:gd name="T186" fmla="*/ 52 h 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7" h="52">
                      <a:moveTo>
                        <a:pt x="33" y="0"/>
                      </a:move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2" y="12"/>
                      </a:lnTo>
                      <a:lnTo>
                        <a:pt x="11" y="11"/>
                      </a:lnTo>
                      <a:lnTo>
                        <a:pt x="11" y="10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4" y="12"/>
                      </a:lnTo>
                      <a:lnTo>
                        <a:pt x="4" y="15"/>
                      </a:lnTo>
                      <a:lnTo>
                        <a:pt x="4" y="17"/>
                      </a:lnTo>
                      <a:lnTo>
                        <a:pt x="3" y="17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3" y="24"/>
                      </a:lnTo>
                      <a:lnTo>
                        <a:pt x="6" y="25"/>
                      </a:lnTo>
                      <a:lnTo>
                        <a:pt x="7" y="25"/>
                      </a:lnTo>
                      <a:lnTo>
                        <a:pt x="8" y="26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9" y="30"/>
                      </a:lnTo>
                      <a:lnTo>
                        <a:pt x="9" y="31"/>
                      </a:lnTo>
                      <a:lnTo>
                        <a:pt x="10" y="32"/>
                      </a:lnTo>
                      <a:lnTo>
                        <a:pt x="11" y="33"/>
                      </a:lnTo>
                      <a:lnTo>
                        <a:pt x="12" y="33"/>
                      </a:lnTo>
                      <a:lnTo>
                        <a:pt x="12" y="35"/>
                      </a:lnTo>
                      <a:lnTo>
                        <a:pt x="10" y="36"/>
                      </a:lnTo>
                      <a:lnTo>
                        <a:pt x="9" y="37"/>
                      </a:lnTo>
                      <a:lnTo>
                        <a:pt x="8" y="38"/>
                      </a:lnTo>
                      <a:lnTo>
                        <a:pt x="8" y="39"/>
                      </a:lnTo>
                      <a:lnTo>
                        <a:pt x="9" y="40"/>
                      </a:lnTo>
                      <a:lnTo>
                        <a:pt x="9" y="42"/>
                      </a:lnTo>
                      <a:lnTo>
                        <a:pt x="11" y="43"/>
                      </a:lnTo>
                      <a:lnTo>
                        <a:pt x="12" y="42"/>
                      </a:lnTo>
                      <a:lnTo>
                        <a:pt x="12" y="43"/>
                      </a:lnTo>
                      <a:lnTo>
                        <a:pt x="13" y="44"/>
                      </a:lnTo>
                      <a:lnTo>
                        <a:pt x="14" y="44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6" y="47"/>
                      </a:lnTo>
                      <a:lnTo>
                        <a:pt x="17" y="48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8" y="44"/>
                      </a:lnTo>
                      <a:lnTo>
                        <a:pt x="20" y="44"/>
                      </a:lnTo>
                      <a:lnTo>
                        <a:pt x="21" y="45"/>
                      </a:lnTo>
                      <a:lnTo>
                        <a:pt x="21" y="46"/>
                      </a:lnTo>
                      <a:lnTo>
                        <a:pt x="22" y="47"/>
                      </a:lnTo>
                      <a:lnTo>
                        <a:pt x="22" y="48"/>
                      </a:lnTo>
                      <a:lnTo>
                        <a:pt x="23" y="47"/>
                      </a:lnTo>
                      <a:lnTo>
                        <a:pt x="26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6" y="50"/>
                      </a:lnTo>
                      <a:lnTo>
                        <a:pt x="27" y="50"/>
                      </a:lnTo>
                      <a:lnTo>
                        <a:pt x="27" y="51"/>
                      </a:lnTo>
                      <a:lnTo>
                        <a:pt x="27" y="52"/>
                      </a:lnTo>
                      <a:lnTo>
                        <a:pt x="28" y="52"/>
                      </a:lnTo>
                      <a:lnTo>
                        <a:pt x="28" y="51"/>
                      </a:lnTo>
                      <a:lnTo>
                        <a:pt x="27" y="50"/>
                      </a:lnTo>
                      <a:lnTo>
                        <a:pt x="28" y="50"/>
                      </a:lnTo>
                      <a:lnTo>
                        <a:pt x="27" y="49"/>
                      </a:lnTo>
                      <a:lnTo>
                        <a:pt x="28" y="49"/>
                      </a:lnTo>
                      <a:lnTo>
                        <a:pt x="29" y="49"/>
                      </a:lnTo>
                      <a:lnTo>
                        <a:pt x="30" y="50"/>
                      </a:lnTo>
                      <a:lnTo>
                        <a:pt x="30" y="49"/>
                      </a:lnTo>
                      <a:lnTo>
                        <a:pt x="31" y="50"/>
                      </a:lnTo>
                      <a:lnTo>
                        <a:pt x="33" y="50"/>
                      </a:lnTo>
                      <a:lnTo>
                        <a:pt x="34" y="49"/>
                      </a:lnTo>
                      <a:lnTo>
                        <a:pt x="35" y="47"/>
                      </a:lnTo>
                      <a:lnTo>
                        <a:pt x="38" y="47"/>
                      </a:lnTo>
                      <a:lnTo>
                        <a:pt x="38" y="46"/>
                      </a:lnTo>
                      <a:lnTo>
                        <a:pt x="39" y="46"/>
                      </a:lnTo>
                      <a:lnTo>
                        <a:pt x="40" y="44"/>
                      </a:lnTo>
                      <a:lnTo>
                        <a:pt x="41" y="44"/>
                      </a:lnTo>
                      <a:lnTo>
                        <a:pt x="41" y="43"/>
                      </a:lnTo>
                      <a:lnTo>
                        <a:pt x="42" y="43"/>
                      </a:lnTo>
                      <a:lnTo>
                        <a:pt x="44" y="42"/>
                      </a:lnTo>
                      <a:lnTo>
                        <a:pt x="44" y="43"/>
                      </a:lnTo>
                      <a:lnTo>
                        <a:pt x="45" y="43"/>
                      </a:lnTo>
                      <a:lnTo>
                        <a:pt x="46" y="42"/>
                      </a:lnTo>
                      <a:lnTo>
                        <a:pt x="46" y="41"/>
                      </a:lnTo>
                      <a:lnTo>
                        <a:pt x="46" y="40"/>
                      </a:lnTo>
                      <a:lnTo>
                        <a:pt x="47" y="39"/>
                      </a:lnTo>
                      <a:lnTo>
                        <a:pt x="45" y="38"/>
                      </a:lnTo>
                      <a:lnTo>
                        <a:pt x="44" y="37"/>
                      </a:lnTo>
                      <a:lnTo>
                        <a:pt x="44" y="38"/>
                      </a:lnTo>
                      <a:lnTo>
                        <a:pt x="43" y="36"/>
                      </a:lnTo>
                      <a:lnTo>
                        <a:pt x="43" y="35"/>
                      </a:lnTo>
                      <a:lnTo>
                        <a:pt x="44" y="35"/>
                      </a:lnTo>
                      <a:lnTo>
                        <a:pt x="45" y="33"/>
                      </a:lnTo>
                      <a:lnTo>
                        <a:pt x="44" y="31"/>
                      </a:lnTo>
                      <a:lnTo>
                        <a:pt x="43" y="29"/>
                      </a:lnTo>
                      <a:lnTo>
                        <a:pt x="43" y="28"/>
                      </a:lnTo>
                      <a:lnTo>
                        <a:pt x="43" y="26"/>
                      </a:lnTo>
                      <a:lnTo>
                        <a:pt x="43" y="25"/>
                      </a:lnTo>
                      <a:lnTo>
                        <a:pt x="44" y="25"/>
                      </a:lnTo>
                      <a:lnTo>
                        <a:pt x="44" y="24"/>
                      </a:lnTo>
                      <a:lnTo>
                        <a:pt x="44" y="23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2" y="20"/>
                      </a:lnTo>
                      <a:lnTo>
                        <a:pt x="39" y="20"/>
                      </a:lnTo>
                      <a:lnTo>
                        <a:pt x="39" y="17"/>
                      </a:lnTo>
                      <a:lnTo>
                        <a:pt x="37" y="14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5" y="13"/>
                      </a:lnTo>
                      <a:lnTo>
                        <a:pt x="34" y="13"/>
                      </a:lnTo>
                      <a:lnTo>
                        <a:pt x="34" y="12"/>
                      </a:lnTo>
                      <a:lnTo>
                        <a:pt x="33" y="12"/>
                      </a:lnTo>
                      <a:lnTo>
                        <a:pt x="32" y="11"/>
                      </a:lnTo>
                      <a:lnTo>
                        <a:pt x="31" y="10"/>
                      </a:lnTo>
                      <a:lnTo>
                        <a:pt x="32" y="9"/>
                      </a:lnTo>
                      <a:lnTo>
                        <a:pt x="33" y="9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5" y="6"/>
                      </a:lnTo>
                      <a:lnTo>
                        <a:pt x="36" y="5"/>
                      </a:lnTo>
                      <a:lnTo>
                        <a:pt x="36" y="4"/>
                      </a:lnTo>
                      <a:lnTo>
                        <a:pt x="36" y="1"/>
                      </a:lnTo>
                      <a:lnTo>
                        <a:pt x="36" y="0"/>
                      </a:lnTo>
                      <a:lnTo>
                        <a:pt x="35" y="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ALT_PENEDES">
                  <a:extLst>
                    <a:ext uri="{FF2B5EF4-FFF2-40B4-BE49-F238E27FC236}">
                      <a16:creationId xmlns:a16="http://schemas.microsoft.com/office/drawing/2014/main" id="{2C4AB61E-9C2E-4E2B-B2B3-07056FA658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579139" y="2098140"/>
                  <a:ext cx="319462" cy="292945"/>
                </a:xfrm>
                <a:custGeom>
                  <a:avLst/>
                  <a:gdLst>
                    <a:gd name="T0" fmla="*/ 100542709 w 1423"/>
                    <a:gd name="T1" fmla="*/ 14659576 h 1297"/>
                    <a:gd name="T2" fmla="*/ 78897847 w 1423"/>
                    <a:gd name="T3" fmla="*/ 36106414 h 1297"/>
                    <a:gd name="T4" fmla="*/ 96120434 w 1423"/>
                    <a:gd name="T5" fmla="*/ 76013418 h 1297"/>
                    <a:gd name="T6" fmla="*/ 61908022 w 1423"/>
                    <a:gd name="T7" fmla="*/ 79542352 h 1297"/>
                    <a:gd name="T8" fmla="*/ 49340489 w 1423"/>
                    <a:gd name="T9" fmla="*/ 86600742 h 1297"/>
                    <a:gd name="T10" fmla="*/ 16989817 w 1423"/>
                    <a:gd name="T11" fmla="*/ 94202445 h 1297"/>
                    <a:gd name="T12" fmla="*/ 9309627 w 1423"/>
                    <a:gd name="T13" fmla="*/ 108319224 h 1297"/>
                    <a:gd name="T14" fmla="*/ 12335243 w 1423"/>
                    <a:gd name="T15" fmla="*/ 133566120 h 1297"/>
                    <a:gd name="T16" fmla="*/ 0 w 1423"/>
                    <a:gd name="T17" fmla="*/ 159085226 h 1297"/>
                    <a:gd name="T18" fmla="*/ 57253452 w 1423"/>
                    <a:gd name="T19" fmla="*/ 164514716 h 1297"/>
                    <a:gd name="T20" fmla="*/ 75872232 w 1423"/>
                    <a:gd name="T21" fmla="*/ 177273732 h 1297"/>
                    <a:gd name="T22" fmla="*/ 82156239 w 1423"/>
                    <a:gd name="T23" fmla="*/ 191662168 h 1297"/>
                    <a:gd name="T24" fmla="*/ 72846616 w 1423"/>
                    <a:gd name="T25" fmla="*/ 222067418 h 1297"/>
                    <a:gd name="T26" fmla="*/ 92862041 w 1423"/>
                    <a:gd name="T27" fmla="*/ 245685935 h 1297"/>
                    <a:gd name="T28" fmla="*/ 89836908 w 1423"/>
                    <a:gd name="T29" fmla="*/ 265503862 h 1297"/>
                    <a:gd name="T30" fmla="*/ 117532519 w 1423"/>
                    <a:gd name="T31" fmla="*/ 261974406 h 1297"/>
                    <a:gd name="T32" fmla="*/ 122187090 w 1423"/>
                    <a:gd name="T33" fmla="*/ 265503862 h 1297"/>
                    <a:gd name="T34" fmla="*/ 119161474 w 1423"/>
                    <a:gd name="T35" fmla="*/ 280163499 h 1297"/>
                    <a:gd name="T36" fmla="*/ 114506904 w 1423"/>
                    <a:gd name="T37" fmla="*/ 303510359 h 1297"/>
                    <a:gd name="T38" fmla="*/ 97517094 w 1423"/>
                    <a:gd name="T39" fmla="*/ 314369340 h 1297"/>
                    <a:gd name="T40" fmla="*/ 91233086 w 1423"/>
                    <a:gd name="T41" fmla="*/ 308939849 h 1297"/>
                    <a:gd name="T42" fmla="*/ 83552900 w 1423"/>
                    <a:gd name="T43" fmla="*/ 335816165 h 1297"/>
                    <a:gd name="T44" fmla="*/ 108455672 w 1423"/>
                    <a:gd name="T45" fmla="*/ 346946803 h 1297"/>
                    <a:gd name="T46" fmla="*/ 122187090 w 1423"/>
                    <a:gd name="T47" fmla="*/ 341517313 h 1297"/>
                    <a:gd name="T48" fmla="*/ 151744945 w 1423"/>
                    <a:gd name="T49" fmla="*/ 317898795 h 1297"/>
                    <a:gd name="T50" fmla="*/ 167338094 w 1423"/>
                    <a:gd name="T51" fmla="*/ 291022479 h 1297"/>
                    <a:gd name="T52" fmla="*/ 176414941 w 1423"/>
                    <a:gd name="T53" fmla="*/ 261974406 h 1297"/>
                    <a:gd name="T54" fmla="*/ 208998382 w 1423"/>
                    <a:gd name="T55" fmla="*/ 263874962 h 1297"/>
                    <a:gd name="T56" fmla="*/ 221333139 w 1423"/>
                    <a:gd name="T57" fmla="*/ 251115426 h 1297"/>
                    <a:gd name="T58" fmla="*/ 233668378 w 1423"/>
                    <a:gd name="T59" fmla="*/ 227768565 h 1297"/>
                    <a:gd name="T60" fmla="*/ 255546077 w 1423"/>
                    <a:gd name="T61" fmla="*/ 232926398 h 1297"/>
                    <a:gd name="T62" fmla="*/ 284870644 w 1423"/>
                    <a:gd name="T63" fmla="*/ 242156480 h 1297"/>
                    <a:gd name="T64" fmla="*/ 300464275 w 1423"/>
                    <a:gd name="T65" fmla="*/ 222067418 h 1297"/>
                    <a:gd name="T66" fmla="*/ 325134271 w 1423"/>
                    <a:gd name="T67" fmla="*/ 202249491 h 1297"/>
                    <a:gd name="T68" fmla="*/ 314195692 w 1423"/>
                    <a:gd name="T69" fmla="*/ 169672550 h 1297"/>
                    <a:gd name="T70" fmla="*/ 314195692 w 1423"/>
                    <a:gd name="T71" fmla="*/ 142796755 h 1297"/>
                    <a:gd name="T72" fmla="*/ 325134271 w 1423"/>
                    <a:gd name="T73" fmla="*/ 115648750 h 1297"/>
                    <a:gd name="T74" fmla="*/ 331185502 w 1423"/>
                    <a:gd name="T75" fmla="*/ 102889213 h 1297"/>
                    <a:gd name="T76" fmla="*/ 312799032 w 1423"/>
                    <a:gd name="T77" fmla="*/ 55924340 h 1297"/>
                    <a:gd name="T78" fmla="*/ 286500081 w 1423"/>
                    <a:gd name="T79" fmla="*/ 19817935 h 1297"/>
                    <a:gd name="T80" fmla="*/ 261596826 w 1423"/>
                    <a:gd name="T81" fmla="*/ 46965394 h 1297"/>
                    <a:gd name="T82" fmla="*/ 250890964 w 1423"/>
                    <a:gd name="T83" fmla="*/ 52394885 h 1297"/>
                    <a:gd name="T84" fmla="*/ 236926770 w 1423"/>
                    <a:gd name="T85" fmla="*/ 76013418 h 1297"/>
                    <a:gd name="T86" fmla="*/ 215282390 w 1423"/>
                    <a:gd name="T87" fmla="*/ 68683372 h 1297"/>
                    <a:gd name="T88" fmla="*/ 188750180 w 1423"/>
                    <a:gd name="T89" fmla="*/ 55924340 h 1297"/>
                    <a:gd name="T90" fmla="*/ 162450747 w 1423"/>
                    <a:gd name="T91" fmla="*/ 8958950 h 1297"/>
                    <a:gd name="T92" fmla="*/ 105197280 w 1423"/>
                    <a:gd name="T93" fmla="*/ 0 h 1297"/>
                    <a:gd name="T94" fmla="*/ 125445482 w 1423"/>
                    <a:gd name="T95" fmla="*/ 247586492 h 129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23"/>
                    <a:gd name="T145" fmla="*/ 0 h 1297"/>
                    <a:gd name="T146" fmla="*/ 1423 w 1423"/>
                    <a:gd name="T147" fmla="*/ 1297 h 129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23" h="1297">
                      <a:moveTo>
                        <a:pt x="452" y="0"/>
                      </a:moveTo>
                      <a:lnTo>
                        <a:pt x="466" y="40"/>
                      </a:lnTo>
                      <a:lnTo>
                        <a:pt x="452" y="40"/>
                      </a:lnTo>
                      <a:lnTo>
                        <a:pt x="432" y="54"/>
                      </a:lnTo>
                      <a:lnTo>
                        <a:pt x="432" y="73"/>
                      </a:lnTo>
                      <a:lnTo>
                        <a:pt x="432" y="86"/>
                      </a:lnTo>
                      <a:lnTo>
                        <a:pt x="373" y="100"/>
                      </a:lnTo>
                      <a:lnTo>
                        <a:pt x="339" y="133"/>
                      </a:lnTo>
                      <a:lnTo>
                        <a:pt x="332" y="180"/>
                      </a:lnTo>
                      <a:lnTo>
                        <a:pt x="366" y="227"/>
                      </a:lnTo>
                      <a:lnTo>
                        <a:pt x="399" y="233"/>
                      </a:lnTo>
                      <a:lnTo>
                        <a:pt x="413" y="280"/>
                      </a:lnTo>
                      <a:lnTo>
                        <a:pt x="332" y="313"/>
                      </a:lnTo>
                      <a:lnTo>
                        <a:pt x="313" y="280"/>
                      </a:lnTo>
                      <a:lnTo>
                        <a:pt x="272" y="273"/>
                      </a:lnTo>
                      <a:lnTo>
                        <a:pt x="266" y="293"/>
                      </a:lnTo>
                      <a:lnTo>
                        <a:pt x="233" y="300"/>
                      </a:lnTo>
                      <a:lnTo>
                        <a:pt x="233" y="319"/>
                      </a:lnTo>
                      <a:lnTo>
                        <a:pt x="206" y="306"/>
                      </a:lnTo>
                      <a:lnTo>
                        <a:pt x="212" y="319"/>
                      </a:lnTo>
                      <a:lnTo>
                        <a:pt x="133" y="347"/>
                      </a:lnTo>
                      <a:lnTo>
                        <a:pt x="100" y="373"/>
                      </a:lnTo>
                      <a:lnTo>
                        <a:pt x="73" y="340"/>
                      </a:lnTo>
                      <a:lnTo>
                        <a:pt x="73" y="347"/>
                      </a:lnTo>
                      <a:lnTo>
                        <a:pt x="40" y="360"/>
                      </a:lnTo>
                      <a:lnTo>
                        <a:pt x="20" y="353"/>
                      </a:lnTo>
                      <a:lnTo>
                        <a:pt x="13" y="386"/>
                      </a:lnTo>
                      <a:lnTo>
                        <a:pt x="40" y="399"/>
                      </a:lnTo>
                      <a:lnTo>
                        <a:pt x="33" y="413"/>
                      </a:lnTo>
                      <a:lnTo>
                        <a:pt x="26" y="426"/>
                      </a:lnTo>
                      <a:lnTo>
                        <a:pt x="40" y="439"/>
                      </a:lnTo>
                      <a:lnTo>
                        <a:pt x="53" y="492"/>
                      </a:lnTo>
                      <a:lnTo>
                        <a:pt x="33" y="506"/>
                      </a:lnTo>
                      <a:lnTo>
                        <a:pt x="20" y="539"/>
                      </a:lnTo>
                      <a:lnTo>
                        <a:pt x="7" y="565"/>
                      </a:lnTo>
                      <a:lnTo>
                        <a:pt x="0" y="586"/>
                      </a:lnTo>
                      <a:lnTo>
                        <a:pt x="120" y="526"/>
                      </a:lnTo>
                      <a:lnTo>
                        <a:pt x="153" y="552"/>
                      </a:lnTo>
                      <a:lnTo>
                        <a:pt x="212" y="565"/>
                      </a:lnTo>
                      <a:lnTo>
                        <a:pt x="246" y="606"/>
                      </a:lnTo>
                      <a:lnTo>
                        <a:pt x="259" y="638"/>
                      </a:lnTo>
                      <a:lnTo>
                        <a:pt x="279" y="646"/>
                      </a:lnTo>
                      <a:lnTo>
                        <a:pt x="300" y="638"/>
                      </a:lnTo>
                      <a:lnTo>
                        <a:pt x="326" y="653"/>
                      </a:lnTo>
                      <a:lnTo>
                        <a:pt x="326" y="672"/>
                      </a:lnTo>
                      <a:lnTo>
                        <a:pt x="332" y="666"/>
                      </a:lnTo>
                      <a:lnTo>
                        <a:pt x="346" y="672"/>
                      </a:lnTo>
                      <a:lnTo>
                        <a:pt x="353" y="706"/>
                      </a:lnTo>
                      <a:lnTo>
                        <a:pt x="326" y="712"/>
                      </a:lnTo>
                      <a:lnTo>
                        <a:pt x="286" y="758"/>
                      </a:lnTo>
                      <a:lnTo>
                        <a:pt x="306" y="779"/>
                      </a:lnTo>
                      <a:lnTo>
                        <a:pt x="313" y="818"/>
                      </a:lnTo>
                      <a:lnTo>
                        <a:pt x="332" y="852"/>
                      </a:lnTo>
                      <a:lnTo>
                        <a:pt x="332" y="878"/>
                      </a:lnTo>
                      <a:lnTo>
                        <a:pt x="346" y="878"/>
                      </a:lnTo>
                      <a:lnTo>
                        <a:pt x="399" y="905"/>
                      </a:lnTo>
                      <a:lnTo>
                        <a:pt x="399" y="912"/>
                      </a:lnTo>
                      <a:lnTo>
                        <a:pt x="379" y="959"/>
                      </a:lnTo>
                      <a:lnTo>
                        <a:pt x="379" y="978"/>
                      </a:lnTo>
                      <a:lnTo>
                        <a:pt x="386" y="978"/>
                      </a:lnTo>
                      <a:lnTo>
                        <a:pt x="426" y="1004"/>
                      </a:lnTo>
                      <a:lnTo>
                        <a:pt x="459" y="1018"/>
                      </a:lnTo>
                      <a:lnTo>
                        <a:pt x="473" y="985"/>
                      </a:lnTo>
                      <a:lnTo>
                        <a:pt x="505" y="965"/>
                      </a:lnTo>
                      <a:lnTo>
                        <a:pt x="512" y="972"/>
                      </a:lnTo>
                      <a:lnTo>
                        <a:pt x="525" y="959"/>
                      </a:lnTo>
                      <a:lnTo>
                        <a:pt x="539" y="965"/>
                      </a:lnTo>
                      <a:lnTo>
                        <a:pt x="525" y="978"/>
                      </a:lnTo>
                      <a:lnTo>
                        <a:pt x="512" y="978"/>
                      </a:lnTo>
                      <a:lnTo>
                        <a:pt x="512" y="998"/>
                      </a:lnTo>
                      <a:lnTo>
                        <a:pt x="518" y="998"/>
                      </a:lnTo>
                      <a:lnTo>
                        <a:pt x="512" y="1032"/>
                      </a:lnTo>
                      <a:lnTo>
                        <a:pt x="492" y="1058"/>
                      </a:lnTo>
                      <a:lnTo>
                        <a:pt x="512" y="1085"/>
                      </a:lnTo>
                      <a:lnTo>
                        <a:pt x="492" y="1111"/>
                      </a:lnTo>
                      <a:lnTo>
                        <a:pt x="492" y="1118"/>
                      </a:lnTo>
                      <a:lnTo>
                        <a:pt x="486" y="1151"/>
                      </a:lnTo>
                      <a:lnTo>
                        <a:pt x="473" y="1151"/>
                      </a:lnTo>
                      <a:lnTo>
                        <a:pt x="445" y="1171"/>
                      </a:lnTo>
                      <a:lnTo>
                        <a:pt x="419" y="1158"/>
                      </a:lnTo>
                      <a:lnTo>
                        <a:pt x="406" y="1158"/>
                      </a:lnTo>
                      <a:lnTo>
                        <a:pt x="406" y="1151"/>
                      </a:lnTo>
                      <a:lnTo>
                        <a:pt x="399" y="1145"/>
                      </a:lnTo>
                      <a:lnTo>
                        <a:pt x="392" y="1138"/>
                      </a:lnTo>
                      <a:lnTo>
                        <a:pt x="313" y="1124"/>
                      </a:lnTo>
                      <a:lnTo>
                        <a:pt x="332" y="1151"/>
                      </a:lnTo>
                      <a:lnTo>
                        <a:pt x="332" y="1177"/>
                      </a:lnTo>
                      <a:lnTo>
                        <a:pt x="359" y="1237"/>
                      </a:lnTo>
                      <a:lnTo>
                        <a:pt x="392" y="1244"/>
                      </a:lnTo>
                      <a:lnTo>
                        <a:pt x="419" y="1237"/>
                      </a:lnTo>
                      <a:lnTo>
                        <a:pt x="445" y="1258"/>
                      </a:lnTo>
                      <a:lnTo>
                        <a:pt x="466" y="1278"/>
                      </a:lnTo>
                      <a:lnTo>
                        <a:pt x="486" y="1297"/>
                      </a:lnTo>
                      <a:lnTo>
                        <a:pt x="512" y="1291"/>
                      </a:lnTo>
                      <a:lnTo>
                        <a:pt x="518" y="1271"/>
                      </a:lnTo>
                      <a:lnTo>
                        <a:pt x="525" y="1258"/>
                      </a:lnTo>
                      <a:lnTo>
                        <a:pt x="552" y="1244"/>
                      </a:lnTo>
                      <a:lnTo>
                        <a:pt x="565" y="1231"/>
                      </a:lnTo>
                      <a:lnTo>
                        <a:pt x="645" y="1198"/>
                      </a:lnTo>
                      <a:lnTo>
                        <a:pt x="652" y="1171"/>
                      </a:lnTo>
                      <a:lnTo>
                        <a:pt x="659" y="1151"/>
                      </a:lnTo>
                      <a:lnTo>
                        <a:pt x="672" y="1131"/>
                      </a:lnTo>
                      <a:lnTo>
                        <a:pt x="719" y="1078"/>
                      </a:lnTo>
                      <a:lnTo>
                        <a:pt x="719" y="1072"/>
                      </a:lnTo>
                      <a:lnTo>
                        <a:pt x="732" y="1045"/>
                      </a:lnTo>
                      <a:lnTo>
                        <a:pt x="752" y="1018"/>
                      </a:lnTo>
                      <a:lnTo>
                        <a:pt x="765" y="985"/>
                      </a:lnTo>
                      <a:lnTo>
                        <a:pt x="758" y="965"/>
                      </a:lnTo>
                      <a:lnTo>
                        <a:pt x="785" y="945"/>
                      </a:lnTo>
                      <a:lnTo>
                        <a:pt x="852" y="959"/>
                      </a:lnTo>
                      <a:lnTo>
                        <a:pt x="884" y="978"/>
                      </a:lnTo>
                      <a:lnTo>
                        <a:pt x="898" y="972"/>
                      </a:lnTo>
                      <a:lnTo>
                        <a:pt x="905" y="965"/>
                      </a:lnTo>
                      <a:lnTo>
                        <a:pt x="931" y="952"/>
                      </a:lnTo>
                      <a:lnTo>
                        <a:pt x="951" y="945"/>
                      </a:lnTo>
                      <a:lnTo>
                        <a:pt x="951" y="925"/>
                      </a:lnTo>
                      <a:lnTo>
                        <a:pt x="971" y="912"/>
                      </a:lnTo>
                      <a:lnTo>
                        <a:pt x="965" y="871"/>
                      </a:lnTo>
                      <a:lnTo>
                        <a:pt x="985" y="852"/>
                      </a:lnTo>
                      <a:lnTo>
                        <a:pt x="1004" y="839"/>
                      </a:lnTo>
                      <a:lnTo>
                        <a:pt x="1025" y="839"/>
                      </a:lnTo>
                      <a:lnTo>
                        <a:pt x="1058" y="852"/>
                      </a:lnTo>
                      <a:lnTo>
                        <a:pt x="1071" y="858"/>
                      </a:lnTo>
                      <a:lnTo>
                        <a:pt x="1098" y="858"/>
                      </a:lnTo>
                      <a:lnTo>
                        <a:pt x="1145" y="865"/>
                      </a:lnTo>
                      <a:lnTo>
                        <a:pt x="1171" y="878"/>
                      </a:lnTo>
                      <a:lnTo>
                        <a:pt x="1184" y="871"/>
                      </a:lnTo>
                      <a:lnTo>
                        <a:pt x="1224" y="892"/>
                      </a:lnTo>
                      <a:lnTo>
                        <a:pt x="1250" y="878"/>
                      </a:lnTo>
                      <a:lnTo>
                        <a:pt x="1258" y="878"/>
                      </a:lnTo>
                      <a:lnTo>
                        <a:pt x="1278" y="852"/>
                      </a:lnTo>
                      <a:lnTo>
                        <a:pt x="1291" y="818"/>
                      </a:lnTo>
                      <a:lnTo>
                        <a:pt x="1331" y="792"/>
                      </a:lnTo>
                      <a:lnTo>
                        <a:pt x="1331" y="772"/>
                      </a:lnTo>
                      <a:lnTo>
                        <a:pt x="1364" y="772"/>
                      </a:lnTo>
                      <a:lnTo>
                        <a:pt x="1397" y="745"/>
                      </a:lnTo>
                      <a:lnTo>
                        <a:pt x="1423" y="719"/>
                      </a:lnTo>
                      <a:lnTo>
                        <a:pt x="1397" y="685"/>
                      </a:lnTo>
                      <a:lnTo>
                        <a:pt x="1391" y="646"/>
                      </a:lnTo>
                      <a:lnTo>
                        <a:pt x="1350" y="625"/>
                      </a:lnTo>
                      <a:lnTo>
                        <a:pt x="1331" y="606"/>
                      </a:lnTo>
                      <a:lnTo>
                        <a:pt x="1324" y="579"/>
                      </a:lnTo>
                      <a:lnTo>
                        <a:pt x="1357" y="559"/>
                      </a:lnTo>
                      <a:lnTo>
                        <a:pt x="1350" y="526"/>
                      </a:lnTo>
                      <a:lnTo>
                        <a:pt x="1357" y="499"/>
                      </a:lnTo>
                      <a:lnTo>
                        <a:pt x="1384" y="486"/>
                      </a:lnTo>
                      <a:lnTo>
                        <a:pt x="1370" y="466"/>
                      </a:lnTo>
                      <a:lnTo>
                        <a:pt x="1397" y="426"/>
                      </a:lnTo>
                      <a:lnTo>
                        <a:pt x="1391" y="419"/>
                      </a:lnTo>
                      <a:lnTo>
                        <a:pt x="1404" y="392"/>
                      </a:lnTo>
                      <a:lnTo>
                        <a:pt x="1417" y="386"/>
                      </a:lnTo>
                      <a:lnTo>
                        <a:pt x="1423" y="379"/>
                      </a:lnTo>
                      <a:lnTo>
                        <a:pt x="1357" y="273"/>
                      </a:lnTo>
                      <a:lnTo>
                        <a:pt x="1350" y="259"/>
                      </a:lnTo>
                      <a:lnTo>
                        <a:pt x="1344" y="246"/>
                      </a:lnTo>
                      <a:lnTo>
                        <a:pt x="1344" y="206"/>
                      </a:lnTo>
                      <a:lnTo>
                        <a:pt x="1337" y="173"/>
                      </a:lnTo>
                      <a:lnTo>
                        <a:pt x="1304" y="146"/>
                      </a:lnTo>
                      <a:lnTo>
                        <a:pt x="1258" y="113"/>
                      </a:lnTo>
                      <a:lnTo>
                        <a:pt x="1231" y="73"/>
                      </a:lnTo>
                      <a:lnTo>
                        <a:pt x="1231" y="80"/>
                      </a:lnTo>
                      <a:lnTo>
                        <a:pt x="1184" y="133"/>
                      </a:lnTo>
                      <a:lnTo>
                        <a:pt x="1145" y="153"/>
                      </a:lnTo>
                      <a:lnTo>
                        <a:pt x="1124" y="173"/>
                      </a:lnTo>
                      <a:lnTo>
                        <a:pt x="1124" y="186"/>
                      </a:lnTo>
                      <a:lnTo>
                        <a:pt x="1085" y="173"/>
                      </a:lnTo>
                      <a:lnTo>
                        <a:pt x="1078" y="186"/>
                      </a:lnTo>
                      <a:lnTo>
                        <a:pt x="1078" y="193"/>
                      </a:lnTo>
                      <a:lnTo>
                        <a:pt x="1091" y="220"/>
                      </a:lnTo>
                      <a:lnTo>
                        <a:pt x="1018" y="233"/>
                      </a:lnTo>
                      <a:lnTo>
                        <a:pt x="1018" y="273"/>
                      </a:lnTo>
                      <a:lnTo>
                        <a:pt x="1018" y="280"/>
                      </a:lnTo>
                      <a:lnTo>
                        <a:pt x="998" y="313"/>
                      </a:lnTo>
                      <a:lnTo>
                        <a:pt x="931" y="280"/>
                      </a:lnTo>
                      <a:lnTo>
                        <a:pt x="938" y="253"/>
                      </a:lnTo>
                      <a:lnTo>
                        <a:pt x="925" y="253"/>
                      </a:lnTo>
                      <a:lnTo>
                        <a:pt x="892" y="240"/>
                      </a:lnTo>
                      <a:lnTo>
                        <a:pt x="865" y="227"/>
                      </a:lnTo>
                      <a:lnTo>
                        <a:pt x="825" y="220"/>
                      </a:lnTo>
                      <a:lnTo>
                        <a:pt x="811" y="206"/>
                      </a:lnTo>
                      <a:lnTo>
                        <a:pt x="805" y="206"/>
                      </a:lnTo>
                      <a:lnTo>
                        <a:pt x="779" y="180"/>
                      </a:lnTo>
                      <a:lnTo>
                        <a:pt x="765" y="180"/>
                      </a:lnTo>
                      <a:lnTo>
                        <a:pt x="698" y="33"/>
                      </a:lnTo>
                      <a:lnTo>
                        <a:pt x="632" y="33"/>
                      </a:lnTo>
                      <a:lnTo>
                        <a:pt x="539" y="26"/>
                      </a:lnTo>
                      <a:lnTo>
                        <a:pt x="479" y="0"/>
                      </a:lnTo>
                      <a:lnTo>
                        <a:pt x="452" y="0"/>
                      </a:lnTo>
                      <a:close/>
                      <a:moveTo>
                        <a:pt x="533" y="892"/>
                      </a:moveTo>
                      <a:lnTo>
                        <a:pt x="559" y="892"/>
                      </a:lnTo>
                      <a:lnTo>
                        <a:pt x="559" y="899"/>
                      </a:lnTo>
                      <a:lnTo>
                        <a:pt x="539" y="912"/>
                      </a:lnTo>
                      <a:lnTo>
                        <a:pt x="518" y="905"/>
                      </a:lnTo>
                      <a:lnTo>
                        <a:pt x="533" y="892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8" name="ALT_CAMP">
                  <a:extLst>
                    <a:ext uri="{FF2B5EF4-FFF2-40B4-BE49-F238E27FC236}">
                      <a16:creationId xmlns:a16="http://schemas.microsoft.com/office/drawing/2014/main" id="{5356AA03-E30D-4D43-858E-130BF1BD1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2910062" y="2147920"/>
                  <a:ext cx="378435" cy="276188"/>
                </a:xfrm>
                <a:custGeom>
                  <a:avLst/>
                  <a:gdLst>
                    <a:gd name="T0" fmla="*/ 2147483647 w 65"/>
                    <a:gd name="T1" fmla="*/ 176043229 h 48"/>
                    <a:gd name="T2" fmla="*/ 2147483647 w 65"/>
                    <a:gd name="T3" fmla="*/ 704172915 h 48"/>
                    <a:gd name="T4" fmla="*/ 2147483647 w 65"/>
                    <a:gd name="T5" fmla="*/ 1232289358 h 48"/>
                    <a:gd name="T6" fmla="*/ 2147483647 w 65"/>
                    <a:gd name="T7" fmla="*/ 1408332535 h 48"/>
                    <a:gd name="T8" fmla="*/ 2147483647 w 65"/>
                    <a:gd name="T9" fmla="*/ 1056259477 h 48"/>
                    <a:gd name="T10" fmla="*/ 2147483647 w 65"/>
                    <a:gd name="T11" fmla="*/ 1232289358 h 48"/>
                    <a:gd name="T12" fmla="*/ 2147483647 w 65"/>
                    <a:gd name="T13" fmla="*/ 1584375712 h 48"/>
                    <a:gd name="T14" fmla="*/ 2147483647 w 65"/>
                    <a:gd name="T15" fmla="*/ 2147483647 h 48"/>
                    <a:gd name="T16" fmla="*/ 2147483647 w 65"/>
                    <a:gd name="T17" fmla="*/ 2147483647 h 48"/>
                    <a:gd name="T18" fmla="*/ 2147483647 w 65"/>
                    <a:gd name="T19" fmla="*/ 2147483647 h 48"/>
                    <a:gd name="T20" fmla="*/ 2147483647 w 65"/>
                    <a:gd name="T21" fmla="*/ 2147483647 h 48"/>
                    <a:gd name="T22" fmla="*/ 2147483647 w 65"/>
                    <a:gd name="T23" fmla="*/ 2147483647 h 48"/>
                    <a:gd name="T24" fmla="*/ 2147483647 w 65"/>
                    <a:gd name="T25" fmla="*/ 2147483647 h 48"/>
                    <a:gd name="T26" fmla="*/ 1245016218 w 65"/>
                    <a:gd name="T27" fmla="*/ 2147483647 h 48"/>
                    <a:gd name="T28" fmla="*/ 466879573 w 65"/>
                    <a:gd name="T29" fmla="*/ 2147483647 h 48"/>
                    <a:gd name="T30" fmla="*/ 466879573 w 65"/>
                    <a:gd name="T31" fmla="*/ 2147483647 h 48"/>
                    <a:gd name="T32" fmla="*/ 933771603 w 65"/>
                    <a:gd name="T33" fmla="*/ 2147483647 h 48"/>
                    <a:gd name="T34" fmla="*/ 1556273289 w 65"/>
                    <a:gd name="T35" fmla="*/ 2147483647 h 48"/>
                    <a:gd name="T36" fmla="*/ 2023165513 w 65"/>
                    <a:gd name="T37" fmla="*/ 2147483647 h 48"/>
                    <a:gd name="T38" fmla="*/ 2147483647 w 65"/>
                    <a:gd name="T39" fmla="*/ 2147483647 h 48"/>
                    <a:gd name="T40" fmla="*/ 2147483647 w 65"/>
                    <a:gd name="T41" fmla="*/ 2147483647 h 48"/>
                    <a:gd name="T42" fmla="*/ 2147483647 w 65"/>
                    <a:gd name="T43" fmla="*/ 2147483647 h 48"/>
                    <a:gd name="T44" fmla="*/ 2147483647 w 65"/>
                    <a:gd name="T45" fmla="*/ 2147483647 h 48"/>
                    <a:gd name="T46" fmla="*/ 2147483647 w 65"/>
                    <a:gd name="T47" fmla="*/ 2147483647 h 48"/>
                    <a:gd name="T48" fmla="*/ 2147483647 w 65"/>
                    <a:gd name="T49" fmla="*/ 2147483647 h 48"/>
                    <a:gd name="T50" fmla="*/ 2147483647 w 65"/>
                    <a:gd name="T51" fmla="*/ 2147483647 h 48"/>
                    <a:gd name="T52" fmla="*/ 2147483647 w 65"/>
                    <a:gd name="T53" fmla="*/ 2147483647 h 48"/>
                    <a:gd name="T54" fmla="*/ 2147483647 w 65"/>
                    <a:gd name="T55" fmla="*/ 2147483647 h 48"/>
                    <a:gd name="T56" fmla="*/ 2147483647 w 65"/>
                    <a:gd name="T57" fmla="*/ 2147483647 h 48"/>
                    <a:gd name="T58" fmla="*/ 2147483647 w 65"/>
                    <a:gd name="T59" fmla="*/ 2147483647 h 48"/>
                    <a:gd name="T60" fmla="*/ 2147483647 w 65"/>
                    <a:gd name="T61" fmla="*/ 2147483647 h 48"/>
                    <a:gd name="T62" fmla="*/ 2147483647 w 65"/>
                    <a:gd name="T63" fmla="*/ 2147483647 h 48"/>
                    <a:gd name="T64" fmla="*/ 2147483647 w 65"/>
                    <a:gd name="T65" fmla="*/ 2147483647 h 48"/>
                    <a:gd name="T66" fmla="*/ 2147483647 w 65"/>
                    <a:gd name="T67" fmla="*/ 2147483647 h 48"/>
                    <a:gd name="T68" fmla="*/ 2147483647 w 65"/>
                    <a:gd name="T69" fmla="*/ 2147483647 h 48"/>
                    <a:gd name="T70" fmla="*/ 2147483647 w 65"/>
                    <a:gd name="T71" fmla="*/ 2147483647 h 48"/>
                    <a:gd name="T72" fmla="*/ 2147483647 w 65"/>
                    <a:gd name="T73" fmla="*/ 2147483647 h 48"/>
                    <a:gd name="T74" fmla="*/ 2147483647 w 65"/>
                    <a:gd name="T75" fmla="*/ 2147483647 h 48"/>
                    <a:gd name="T76" fmla="*/ 2147483647 w 65"/>
                    <a:gd name="T77" fmla="*/ 2147483647 h 48"/>
                    <a:gd name="T78" fmla="*/ 2147483647 w 65"/>
                    <a:gd name="T79" fmla="*/ 2147483647 h 48"/>
                    <a:gd name="T80" fmla="*/ 2147483647 w 65"/>
                    <a:gd name="T81" fmla="*/ 2147483647 h 48"/>
                    <a:gd name="T82" fmla="*/ 2147483647 w 65"/>
                    <a:gd name="T83" fmla="*/ 2147483647 h 48"/>
                    <a:gd name="T84" fmla="*/ 2147483647 w 65"/>
                    <a:gd name="T85" fmla="*/ 2147483647 h 48"/>
                    <a:gd name="T86" fmla="*/ 2147483647 w 65"/>
                    <a:gd name="T87" fmla="*/ 2147483647 h 48"/>
                    <a:gd name="T88" fmla="*/ 2147483647 w 65"/>
                    <a:gd name="T89" fmla="*/ 1760419304 h 48"/>
                    <a:gd name="T90" fmla="*/ 2147483647 w 65"/>
                    <a:gd name="T91" fmla="*/ 1408332535 h 48"/>
                    <a:gd name="T92" fmla="*/ 2147483647 w 65"/>
                    <a:gd name="T93" fmla="*/ 1232289358 h 48"/>
                    <a:gd name="T94" fmla="*/ 2147483647 w 65"/>
                    <a:gd name="T95" fmla="*/ 176043229 h 4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5"/>
                    <a:gd name="T145" fmla="*/ 0 h 48"/>
                    <a:gd name="T146" fmla="*/ 65 w 65"/>
                    <a:gd name="T147" fmla="*/ 48 h 4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5" h="48">
                      <a:moveTo>
                        <a:pt x="58" y="0"/>
                      </a:moveTo>
                      <a:lnTo>
                        <a:pt x="57" y="0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5" y="2"/>
                      </a:lnTo>
                      <a:lnTo>
                        <a:pt x="55" y="3"/>
                      </a:lnTo>
                      <a:lnTo>
                        <a:pt x="54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5"/>
                      </a:lnTo>
                      <a:lnTo>
                        <a:pt x="49" y="7"/>
                      </a:lnTo>
                      <a:lnTo>
                        <a:pt x="48" y="7"/>
                      </a:lnTo>
                      <a:lnTo>
                        <a:pt x="45" y="5"/>
                      </a:lnTo>
                      <a:lnTo>
                        <a:pt x="44" y="6"/>
                      </a:lnTo>
                      <a:lnTo>
                        <a:pt x="44" y="7"/>
                      </a:lnTo>
                      <a:lnTo>
                        <a:pt x="43" y="8"/>
                      </a:lnTo>
                      <a:lnTo>
                        <a:pt x="41" y="9"/>
                      </a:lnTo>
                      <a:lnTo>
                        <a:pt x="40" y="8"/>
                      </a:lnTo>
                      <a:lnTo>
                        <a:pt x="38" y="9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6" y="6"/>
                      </a:lnTo>
                      <a:lnTo>
                        <a:pt x="36" y="7"/>
                      </a:lnTo>
                      <a:lnTo>
                        <a:pt x="35" y="7"/>
                      </a:lnTo>
                      <a:lnTo>
                        <a:pt x="35" y="8"/>
                      </a:lnTo>
                      <a:lnTo>
                        <a:pt x="34" y="9"/>
                      </a:lnTo>
                      <a:lnTo>
                        <a:pt x="33" y="9"/>
                      </a:lnTo>
                      <a:lnTo>
                        <a:pt x="32" y="10"/>
                      </a:lnTo>
                      <a:lnTo>
                        <a:pt x="31" y="12"/>
                      </a:lnTo>
                      <a:lnTo>
                        <a:pt x="29" y="13"/>
                      </a:lnTo>
                      <a:lnTo>
                        <a:pt x="29" y="14"/>
                      </a:lnTo>
                      <a:lnTo>
                        <a:pt x="28" y="15"/>
                      </a:lnTo>
                      <a:lnTo>
                        <a:pt x="28" y="16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21"/>
                      </a:lnTo>
                      <a:lnTo>
                        <a:pt x="24" y="22"/>
                      </a:lnTo>
                      <a:lnTo>
                        <a:pt x="24" y="23"/>
                      </a:lnTo>
                      <a:lnTo>
                        <a:pt x="23" y="24"/>
                      </a:lnTo>
                      <a:lnTo>
                        <a:pt x="21" y="25"/>
                      </a:lnTo>
                      <a:lnTo>
                        <a:pt x="20" y="28"/>
                      </a:lnTo>
                      <a:lnTo>
                        <a:pt x="19" y="27"/>
                      </a:lnTo>
                      <a:lnTo>
                        <a:pt x="17" y="27"/>
                      </a:lnTo>
                      <a:lnTo>
                        <a:pt x="16" y="28"/>
                      </a:lnTo>
                      <a:lnTo>
                        <a:pt x="15" y="28"/>
                      </a:lnTo>
                      <a:lnTo>
                        <a:pt x="14" y="29"/>
                      </a:lnTo>
                      <a:lnTo>
                        <a:pt x="13" y="29"/>
                      </a:lnTo>
                      <a:lnTo>
                        <a:pt x="12" y="29"/>
                      </a:lnTo>
                      <a:lnTo>
                        <a:pt x="10" y="29"/>
                      </a:lnTo>
                      <a:lnTo>
                        <a:pt x="8" y="29"/>
                      </a:lnTo>
                      <a:lnTo>
                        <a:pt x="9" y="28"/>
                      </a:lnTo>
                      <a:lnTo>
                        <a:pt x="8" y="28"/>
                      </a:lnTo>
                      <a:lnTo>
                        <a:pt x="3" y="26"/>
                      </a:lnTo>
                      <a:lnTo>
                        <a:pt x="3" y="25"/>
                      </a:lnTo>
                      <a:lnTo>
                        <a:pt x="0" y="27"/>
                      </a:lnTo>
                      <a:lnTo>
                        <a:pt x="2" y="29"/>
                      </a:lnTo>
                      <a:lnTo>
                        <a:pt x="3" y="29"/>
                      </a:lnTo>
                      <a:lnTo>
                        <a:pt x="2" y="31"/>
                      </a:lnTo>
                      <a:lnTo>
                        <a:pt x="2" y="35"/>
                      </a:ln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8" y="38"/>
                      </a:lnTo>
                      <a:lnTo>
                        <a:pt x="10" y="37"/>
                      </a:lnTo>
                      <a:lnTo>
                        <a:pt x="11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5" y="42"/>
                      </a:lnTo>
                      <a:lnTo>
                        <a:pt x="17" y="44"/>
                      </a:lnTo>
                      <a:lnTo>
                        <a:pt x="17" y="43"/>
                      </a:lnTo>
                      <a:lnTo>
                        <a:pt x="18" y="44"/>
                      </a:lnTo>
                      <a:lnTo>
                        <a:pt x="19" y="42"/>
                      </a:lnTo>
                      <a:lnTo>
                        <a:pt x="20" y="44"/>
                      </a:lnTo>
                      <a:lnTo>
                        <a:pt x="21" y="43"/>
                      </a:lnTo>
                      <a:lnTo>
                        <a:pt x="23" y="45"/>
                      </a:lnTo>
                      <a:lnTo>
                        <a:pt x="24" y="45"/>
                      </a:lnTo>
                      <a:lnTo>
                        <a:pt x="25" y="45"/>
                      </a:lnTo>
                      <a:lnTo>
                        <a:pt x="25" y="47"/>
                      </a:lnTo>
                      <a:lnTo>
                        <a:pt x="27" y="47"/>
                      </a:lnTo>
                      <a:lnTo>
                        <a:pt x="28" y="48"/>
                      </a:lnTo>
                      <a:lnTo>
                        <a:pt x="28" y="47"/>
                      </a:lnTo>
                      <a:lnTo>
                        <a:pt x="28" y="46"/>
                      </a:lnTo>
                      <a:lnTo>
                        <a:pt x="26" y="44"/>
                      </a:lnTo>
                      <a:lnTo>
                        <a:pt x="27" y="43"/>
                      </a:lnTo>
                      <a:lnTo>
                        <a:pt x="29" y="44"/>
                      </a:lnTo>
                      <a:lnTo>
                        <a:pt x="29" y="43"/>
                      </a:lnTo>
                      <a:lnTo>
                        <a:pt x="30" y="42"/>
                      </a:lnTo>
                      <a:lnTo>
                        <a:pt x="31" y="42"/>
                      </a:lnTo>
                      <a:lnTo>
                        <a:pt x="32" y="42"/>
                      </a:lnTo>
                      <a:lnTo>
                        <a:pt x="33" y="41"/>
                      </a:lnTo>
                      <a:lnTo>
                        <a:pt x="34" y="41"/>
                      </a:lnTo>
                      <a:lnTo>
                        <a:pt x="34" y="42"/>
                      </a:lnTo>
                      <a:lnTo>
                        <a:pt x="35" y="43"/>
                      </a:lnTo>
                      <a:lnTo>
                        <a:pt x="36" y="43"/>
                      </a:lnTo>
                      <a:lnTo>
                        <a:pt x="37" y="45"/>
                      </a:lnTo>
                      <a:lnTo>
                        <a:pt x="38" y="45"/>
                      </a:lnTo>
                      <a:lnTo>
                        <a:pt x="39" y="46"/>
                      </a:lnTo>
                      <a:lnTo>
                        <a:pt x="39" y="45"/>
                      </a:lnTo>
                      <a:lnTo>
                        <a:pt x="40" y="44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0" y="43"/>
                      </a:lnTo>
                      <a:lnTo>
                        <a:pt x="40" y="42"/>
                      </a:lnTo>
                      <a:lnTo>
                        <a:pt x="40" y="43"/>
                      </a:lnTo>
                      <a:lnTo>
                        <a:pt x="39" y="43"/>
                      </a:lnTo>
                      <a:lnTo>
                        <a:pt x="39" y="42"/>
                      </a:lnTo>
                      <a:lnTo>
                        <a:pt x="38" y="41"/>
                      </a:lnTo>
                      <a:lnTo>
                        <a:pt x="39" y="42"/>
                      </a:lnTo>
                      <a:lnTo>
                        <a:pt x="39" y="41"/>
                      </a:lnTo>
                      <a:lnTo>
                        <a:pt x="40" y="42"/>
                      </a:lnTo>
                      <a:lnTo>
                        <a:pt x="40" y="41"/>
                      </a:lnTo>
                      <a:lnTo>
                        <a:pt x="40" y="40"/>
                      </a:lnTo>
                      <a:lnTo>
                        <a:pt x="41" y="39"/>
                      </a:lnTo>
                      <a:lnTo>
                        <a:pt x="43" y="39"/>
                      </a:lnTo>
                      <a:lnTo>
                        <a:pt x="43" y="40"/>
                      </a:lnTo>
                      <a:lnTo>
                        <a:pt x="45" y="41"/>
                      </a:lnTo>
                      <a:lnTo>
                        <a:pt x="46" y="41"/>
                      </a:lnTo>
                      <a:lnTo>
                        <a:pt x="47" y="41"/>
                      </a:lnTo>
                      <a:lnTo>
                        <a:pt x="48" y="41"/>
                      </a:lnTo>
                      <a:lnTo>
                        <a:pt x="49" y="40"/>
                      </a:lnTo>
                      <a:lnTo>
                        <a:pt x="50" y="40"/>
                      </a:lnTo>
                      <a:lnTo>
                        <a:pt x="52" y="39"/>
                      </a:lnTo>
                      <a:lnTo>
                        <a:pt x="51" y="39"/>
                      </a:lnTo>
                      <a:lnTo>
                        <a:pt x="50" y="38"/>
                      </a:lnTo>
                      <a:lnTo>
                        <a:pt x="47" y="37"/>
                      </a:lnTo>
                      <a:lnTo>
                        <a:pt x="47" y="36"/>
                      </a:lnTo>
                      <a:lnTo>
                        <a:pt x="48" y="35"/>
                      </a:lnTo>
                      <a:lnTo>
                        <a:pt x="51" y="36"/>
                      </a:lnTo>
                      <a:lnTo>
                        <a:pt x="52" y="36"/>
                      </a:lnTo>
                      <a:lnTo>
                        <a:pt x="51" y="34"/>
                      </a:lnTo>
                      <a:lnTo>
                        <a:pt x="52" y="33"/>
                      </a:lnTo>
                      <a:lnTo>
                        <a:pt x="50" y="33"/>
                      </a:lnTo>
                      <a:lnTo>
                        <a:pt x="47" y="32"/>
                      </a:lnTo>
                      <a:lnTo>
                        <a:pt x="48" y="31"/>
                      </a:lnTo>
                      <a:lnTo>
                        <a:pt x="49" y="31"/>
                      </a:lnTo>
                      <a:lnTo>
                        <a:pt x="50" y="30"/>
                      </a:lnTo>
                      <a:lnTo>
                        <a:pt x="48" y="28"/>
                      </a:lnTo>
                      <a:lnTo>
                        <a:pt x="47" y="27"/>
                      </a:lnTo>
                      <a:lnTo>
                        <a:pt x="55" y="21"/>
                      </a:lnTo>
                      <a:lnTo>
                        <a:pt x="60" y="22"/>
                      </a:lnTo>
                      <a:lnTo>
                        <a:pt x="61" y="21"/>
                      </a:lnTo>
                      <a:lnTo>
                        <a:pt x="62" y="21"/>
                      </a:lnTo>
                      <a:lnTo>
                        <a:pt x="63" y="20"/>
                      </a:lnTo>
                      <a:lnTo>
                        <a:pt x="64" y="19"/>
                      </a:lnTo>
                      <a:lnTo>
                        <a:pt x="65" y="16"/>
                      </a:lnTo>
                      <a:lnTo>
                        <a:pt x="63" y="16"/>
                      </a:lnTo>
                      <a:lnTo>
                        <a:pt x="62" y="15"/>
                      </a:lnTo>
                      <a:lnTo>
                        <a:pt x="57" y="17"/>
                      </a:lnTo>
                      <a:lnTo>
                        <a:pt x="57" y="16"/>
                      </a:lnTo>
                      <a:lnTo>
                        <a:pt x="58" y="15"/>
                      </a:lnTo>
                      <a:lnTo>
                        <a:pt x="58" y="14"/>
                      </a:lnTo>
                      <a:lnTo>
                        <a:pt x="59" y="14"/>
                      </a:lnTo>
                      <a:lnTo>
                        <a:pt x="59" y="11"/>
                      </a:lnTo>
                      <a:lnTo>
                        <a:pt x="58" y="11"/>
                      </a:lnTo>
                      <a:lnTo>
                        <a:pt x="58" y="10"/>
                      </a:lnTo>
                      <a:lnTo>
                        <a:pt x="59" y="10"/>
                      </a:lnTo>
                      <a:lnTo>
                        <a:pt x="58" y="9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8"/>
                      </a:lnTo>
                      <a:lnTo>
                        <a:pt x="57" y="8"/>
                      </a:lnTo>
                      <a:lnTo>
                        <a:pt x="57" y="7"/>
                      </a:lnTo>
                      <a:lnTo>
                        <a:pt x="56" y="6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59" y="1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9" name="BAIX_PENEDES">
                  <a:extLst>
                    <a:ext uri="{FF2B5EF4-FFF2-40B4-BE49-F238E27FC236}">
                      <a16:creationId xmlns:a16="http://schemas.microsoft.com/office/drawing/2014/main" id="{898505C4-75A7-49BF-8597-4C114D1B85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640535" y="2233149"/>
                  <a:ext cx="200255" cy="209160"/>
                </a:xfrm>
                <a:custGeom>
                  <a:avLst/>
                  <a:gdLst>
                    <a:gd name="T0" fmla="*/ 102058763 w 885"/>
                    <a:gd name="T1" fmla="*/ 24997901 h 946"/>
                    <a:gd name="T2" fmla="*/ 83460317 w 885"/>
                    <a:gd name="T3" fmla="*/ 35369151 h 946"/>
                    <a:gd name="T4" fmla="*/ 13948959 w 885"/>
                    <a:gd name="T5" fmla="*/ 76322659 h 946"/>
                    <a:gd name="T6" fmla="*/ 21853096 w 885"/>
                    <a:gd name="T7" fmla="*/ 99193105 h 946"/>
                    <a:gd name="T8" fmla="*/ 27897433 w 885"/>
                    <a:gd name="T9" fmla="*/ 116744675 h 946"/>
                    <a:gd name="T10" fmla="*/ 38824227 w 885"/>
                    <a:gd name="T11" fmla="*/ 132700788 h 946"/>
                    <a:gd name="T12" fmla="*/ 15576280 w 885"/>
                    <a:gd name="T13" fmla="*/ 129243364 h 946"/>
                    <a:gd name="T14" fmla="*/ 6276814 w 885"/>
                    <a:gd name="T15" fmla="*/ 143604052 h 946"/>
                    <a:gd name="T16" fmla="*/ 35802059 w 885"/>
                    <a:gd name="T17" fmla="*/ 157698713 h 946"/>
                    <a:gd name="T18" fmla="*/ 16971131 w 885"/>
                    <a:gd name="T19" fmla="*/ 170197402 h 946"/>
                    <a:gd name="T20" fmla="*/ 6276814 w 885"/>
                    <a:gd name="T21" fmla="*/ 193067848 h 946"/>
                    <a:gd name="T22" fmla="*/ 7904135 w 885"/>
                    <a:gd name="T23" fmla="*/ 210619418 h 946"/>
                    <a:gd name="T24" fmla="*/ 27897433 w 885"/>
                    <a:gd name="T25" fmla="*/ 205566537 h 946"/>
                    <a:gd name="T26" fmla="*/ 49518055 w 885"/>
                    <a:gd name="T27" fmla="*/ 214076327 h 946"/>
                    <a:gd name="T28" fmla="*/ 74161337 w 885"/>
                    <a:gd name="T29" fmla="*/ 239074220 h 946"/>
                    <a:gd name="T30" fmla="*/ 103686084 w 885"/>
                    <a:gd name="T31" fmla="*/ 245988553 h 946"/>
                    <a:gd name="T32" fmla="*/ 116007718 w 885"/>
                    <a:gd name="T33" fmla="*/ 240669677 h 946"/>
                    <a:gd name="T34" fmla="*/ 168547956 w 885"/>
                    <a:gd name="T35" fmla="*/ 235616797 h 946"/>
                    <a:gd name="T36" fmla="*/ 178079896 w 885"/>
                    <a:gd name="T37" fmla="*/ 233755345 h 946"/>
                    <a:gd name="T38" fmla="*/ 185519080 w 885"/>
                    <a:gd name="T39" fmla="*/ 230032440 h 946"/>
                    <a:gd name="T40" fmla="*/ 199468035 w 885"/>
                    <a:gd name="T41" fmla="*/ 228436469 h 946"/>
                    <a:gd name="T42" fmla="*/ 201095357 w 885"/>
                    <a:gd name="T43" fmla="*/ 209023447 h 946"/>
                    <a:gd name="T44" fmla="*/ 201095357 w 885"/>
                    <a:gd name="T45" fmla="*/ 201843633 h 946"/>
                    <a:gd name="T46" fmla="*/ 196445867 w 885"/>
                    <a:gd name="T47" fmla="*/ 180568644 h 946"/>
                    <a:gd name="T48" fmla="*/ 187146402 w 885"/>
                    <a:gd name="T49" fmla="*/ 193067848 h 946"/>
                    <a:gd name="T50" fmla="*/ 171570125 w 885"/>
                    <a:gd name="T51" fmla="*/ 184292063 h 946"/>
                    <a:gd name="T52" fmla="*/ 151576833 w 885"/>
                    <a:gd name="T53" fmla="*/ 178707192 h 946"/>
                    <a:gd name="T54" fmla="*/ 140883005 w 885"/>
                    <a:gd name="T55" fmla="*/ 148656932 h 946"/>
                    <a:gd name="T56" fmla="*/ 162503619 w 885"/>
                    <a:gd name="T57" fmla="*/ 155836747 h 946"/>
                    <a:gd name="T58" fmla="*/ 171570125 w 885"/>
                    <a:gd name="T59" fmla="*/ 161155622 h 946"/>
                    <a:gd name="T60" fmla="*/ 182496911 w 885"/>
                    <a:gd name="T61" fmla="*/ 147060962 h 946"/>
                    <a:gd name="T62" fmla="*/ 182496911 w 885"/>
                    <a:gd name="T63" fmla="*/ 131105330 h 946"/>
                    <a:gd name="T64" fmla="*/ 187146402 w 885"/>
                    <a:gd name="T65" fmla="*/ 115149218 h 946"/>
                    <a:gd name="T66" fmla="*/ 193423214 w 885"/>
                    <a:gd name="T67" fmla="*/ 106373433 h 946"/>
                    <a:gd name="T68" fmla="*/ 185519080 w 885"/>
                    <a:gd name="T69" fmla="*/ 106373433 h 946"/>
                    <a:gd name="T70" fmla="*/ 167153109 w 885"/>
                    <a:gd name="T71" fmla="*/ 116744675 h 946"/>
                    <a:gd name="T72" fmla="*/ 156226807 w 885"/>
                    <a:gd name="T73" fmla="*/ 104777975 h 946"/>
                    <a:gd name="T74" fmla="*/ 148554664 w 885"/>
                    <a:gd name="T75" fmla="*/ 83236992 h 946"/>
                    <a:gd name="T76" fmla="*/ 140883005 w 885"/>
                    <a:gd name="T77" fmla="*/ 67281377 h 946"/>
                    <a:gd name="T78" fmla="*/ 143905174 w 885"/>
                    <a:gd name="T79" fmla="*/ 39092056 h 946"/>
                    <a:gd name="T80" fmla="*/ 145300021 w 885"/>
                    <a:gd name="T81" fmla="*/ 26859353 h 946"/>
                    <a:gd name="T82" fmla="*/ 137860836 w 885"/>
                    <a:gd name="T83" fmla="*/ 19413030 h 946"/>
                    <a:gd name="T84" fmla="*/ 125306698 w 885"/>
                    <a:gd name="T85" fmla="*/ 10903236 h 946"/>
                    <a:gd name="T86" fmla="*/ 188541249 w 885"/>
                    <a:gd name="T87" fmla="*/ 90417320 h 946"/>
                    <a:gd name="T88" fmla="*/ 198073188 w 885"/>
                    <a:gd name="T89" fmla="*/ 86960410 h 9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5"/>
                    <a:gd name="T136" fmla="*/ 0 h 946"/>
                    <a:gd name="T137" fmla="*/ 885 w 885"/>
                    <a:gd name="T138" fmla="*/ 946 h 9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5" h="946">
                      <a:moveTo>
                        <a:pt x="505" y="0"/>
                      </a:moveTo>
                      <a:lnTo>
                        <a:pt x="473" y="73"/>
                      </a:lnTo>
                      <a:lnTo>
                        <a:pt x="439" y="94"/>
                      </a:lnTo>
                      <a:lnTo>
                        <a:pt x="419" y="120"/>
                      </a:lnTo>
                      <a:lnTo>
                        <a:pt x="386" y="114"/>
                      </a:lnTo>
                      <a:lnTo>
                        <a:pt x="359" y="133"/>
                      </a:lnTo>
                      <a:lnTo>
                        <a:pt x="253" y="127"/>
                      </a:lnTo>
                      <a:lnTo>
                        <a:pt x="47" y="267"/>
                      </a:lnTo>
                      <a:lnTo>
                        <a:pt x="60" y="287"/>
                      </a:lnTo>
                      <a:lnTo>
                        <a:pt x="120" y="340"/>
                      </a:lnTo>
                      <a:lnTo>
                        <a:pt x="107" y="360"/>
                      </a:lnTo>
                      <a:lnTo>
                        <a:pt x="94" y="373"/>
                      </a:lnTo>
                      <a:lnTo>
                        <a:pt x="67" y="380"/>
                      </a:lnTo>
                      <a:lnTo>
                        <a:pt x="34" y="407"/>
                      </a:lnTo>
                      <a:lnTo>
                        <a:pt x="120" y="439"/>
                      </a:lnTo>
                      <a:lnTo>
                        <a:pt x="160" y="439"/>
                      </a:lnTo>
                      <a:lnTo>
                        <a:pt x="146" y="460"/>
                      </a:lnTo>
                      <a:lnTo>
                        <a:pt x="167" y="499"/>
                      </a:lnTo>
                      <a:lnTo>
                        <a:pt x="154" y="499"/>
                      </a:lnTo>
                      <a:lnTo>
                        <a:pt x="126" y="499"/>
                      </a:lnTo>
                      <a:lnTo>
                        <a:pt x="67" y="486"/>
                      </a:lnTo>
                      <a:lnTo>
                        <a:pt x="47" y="507"/>
                      </a:lnTo>
                      <a:lnTo>
                        <a:pt x="47" y="513"/>
                      </a:lnTo>
                      <a:lnTo>
                        <a:pt x="27" y="540"/>
                      </a:lnTo>
                      <a:lnTo>
                        <a:pt x="100" y="546"/>
                      </a:lnTo>
                      <a:lnTo>
                        <a:pt x="146" y="573"/>
                      </a:lnTo>
                      <a:lnTo>
                        <a:pt x="154" y="593"/>
                      </a:lnTo>
                      <a:lnTo>
                        <a:pt x="100" y="606"/>
                      </a:lnTo>
                      <a:lnTo>
                        <a:pt x="86" y="619"/>
                      </a:lnTo>
                      <a:lnTo>
                        <a:pt x="73" y="640"/>
                      </a:lnTo>
                      <a:lnTo>
                        <a:pt x="53" y="653"/>
                      </a:lnTo>
                      <a:lnTo>
                        <a:pt x="47" y="706"/>
                      </a:lnTo>
                      <a:lnTo>
                        <a:pt x="27" y="726"/>
                      </a:lnTo>
                      <a:lnTo>
                        <a:pt x="0" y="726"/>
                      </a:lnTo>
                      <a:lnTo>
                        <a:pt x="13" y="799"/>
                      </a:lnTo>
                      <a:lnTo>
                        <a:pt x="34" y="792"/>
                      </a:lnTo>
                      <a:lnTo>
                        <a:pt x="53" y="766"/>
                      </a:lnTo>
                      <a:lnTo>
                        <a:pt x="86" y="773"/>
                      </a:lnTo>
                      <a:lnTo>
                        <a:pt x="120" y="773"/>
                      </a:lnTo>
                      <a:lnTo>
                        <a:pt x="154" y="813"/>
                      </a:lnTo>
                      <a:lnTo>
                        <a:pt x="173" y="813"/>
                      </a:lnTo>
                      <a:lnTo>
                        <a:pt x="213" y="805"/>
                      </a:lnTo>
                      <a:lnTo>
                        <a:pt x="286" y="786"/>
                      </a:lnTo>
                      <a:lnTo>
                        <a:pt x="293" y="826"/>
                      </a:lnTo>
                      <a:lnTo>
                        <a:pt x="319" y="899"/>
                      </a:lnTo>
                      <a:lnTo>
                        <a:pt x="346" y="939"/>
                      </a:lnTo>
                      <a:lnTo>
                        <a:pt x="353" y="946"/>
                      </a:lnTo>
                      <a:lnTo>
                        <a:pt x="446" y="925"/>
                      </a:lnTo>
                      <a:lnTo>
                        <a:pt x="452" y="925"/>
                      </a:lnTo>
                      <a:lnTo>
                        <a:pt x="466" y="912"/>
                      </a:lnTo>
                      <a:lnTo>
                        <a:pt x="499" y="905"/>
                      </a:lnTo>
                      <a:lnTo>
                        <a:pt x="599" y="892"/>
                      </a:lnTo>
                      <a:lnTo>
                        <a:pt x="632" y="886"/>
                      </a:lnTo>
                      <a:lnTo>
                        <a:pt x="725" y="886"/>
                      </a:lnTo>
                      <a:lnTo>
                        <a:pt x="732" y="886"/>
                      </a:lnTo>
                      <a:lnTo>
                        <a:pt x="759" y="873"/>
                      </a:lnTo>
                      <a:lnTo>
                        <a:pt x="766" y="879"/>
                      </a:lnTo>
                      <a:lnTo>
                        <a:pt x="779" y="873"/>
                      </a:lnTo>
                      <a:lnTo>
                        <a:pt x="785" y="873"/>
                      </a:lnTo>
                      <a:lnTo>
                        <a:pt x="798" y="865"/>
                      </a:lnTo>
                      <a:lnTo>
                        <a:pt x="798" y="873"/>
                      </a:lnTo>
                      <a:lnTo>
                        <a:pt x="845" y="865"/>
                      </a:lnTo>
                      <a:lnTo>
                        <a:pt x="858" y="859"/>
                      </a:lnTo>
                      <a:lnTo>
                        <a:pt x="845" y="826"/>
                      </a:lnTo>
                      <a:lnTo>
                        <a:pt x="845" y="786"/>
                      </a:lnTo>
                      <a:lnTo>
                        <a:pt x="865" y="786"/>
                      </a:lnTo>
                      <a:lnTo>
                        <a:pt x="878" y="805"/>
                      </a:lnTo>
                      <a:lnTo>
                        <a:pt x="885" y="799"/>
                      </a:lnTo>
                      <a:lnTo>
                        <a:pt x="865" y="759"/>
                      </a:lnTo>
                      <a:lnTo>
                        <a:pt x="852" y="746"/>
                      </a:lnTo>
                      <a:lnTo>
                        <a:pt x="858" y="706"/>
                      </a:lnTo>
                      <a:lnTo>
                        <a:pt x="845" y="679"/>
                      </a:lnTo>
                      <a:lnTo>
                        <a:pt x="818" y="693"/>
                      </a:lnTo>
                      <a:lnTo>
                        <a:pt x="811" y="706"/>
                      </a:lnTo>
                      <a:lnTo>
                        <a:pt x="805" y="726"/>
                      </a:lnTo>
                      <a:lnTo>
                        <a:pt x="779" y="732"/>
                      </a:lnTo>
                      <a:lnTo>
                        <a:pt x="759" y="713"/>
                      </a:lnTo>
                      <a:lnTo>
                        <a:pt x="738" y="693"/>
                      </a:lnTo>
                      <a:lnTo>
                        <a:pt x="712" y="672"/>
                      </a:lnTo>
                      <a:lnTo>
                        <a:pt x="685" y="679"/>
                      </a:lnTo>
                      <a:lnTo>
                        <a:pt x="652" y="672"/>
                      </a:lnTo>
                      <a:lnTo>
                        <a:pt x="625" y="612"/>
                      </a:lnTo>
                      <a:lnTo>
                        <a:pt x="625" y="586"/>
                      </a:lnTo>
                      <a:lnTo>
                        <a:pt x="606" y="559"/>
                      </a:lnTo>
                      <a:lnTo>
                        <a:pt x="685" y="573"/>
                      </a:lnTo>
                      <a:lnTo>
                        <a:pt x="692" y="580"/>
                      </a:lnTo>
                      <a:lnTo>
                        <a:pt x="699" y="586"/>
                      </a:lnTo>
                      <a:lnTo>
                        <a:pt x="699" y="593"/>
                      </a:lnTo>
                      <a:lnTo>
                        <a:pt x="712" y="593"/>
                      </a:lnTo>
                      <a:lnTo>
                        <a:pt x="738" y="606"/>
                      </a:lnTo>
                      <a:lnTo>
                        <a:pt x="766" y="586"/>
                      </a:lnTo>
                      <a:lnTo>
                        <a:pt x="779" y="586"/>
                      </a:lnTo>
                      <a:lnTo>
                        <a:pt x="785" y="553"/>
                      </a:lnTo>
                      <a:lnTo>
                        <a:pt x="785" y="546"/>
                      </a:lnTo>
                      <a:lnTo>
                        <a:pt x="805" y="520"/>
                      </a:lnTo>
                      <a:lnTo>
                        <a:pt x="785" y="493"/>
                      </a:lnTo>
                      <a:lnTo>
                        <a:pt x="805" y="467"/>
                      </a:lnTo>
                      <a:lnTo>
                        <a:pt x="811" y="433"/>
                      </a:lnTo>
                      <a:lnTo>
                        <a:pt x="805" y="433"/>
                      </a:lnTo>
                      <a:lnTo>
                        <a:pt x="805" y="413"/>
                      </a:lnTo>
                      <a:lnTo>
                        <a:pt x="818" y="413"/>
                      </a:lnTo>
                      <a:lnTo>
                        <a:pt x="832" y="400"/>
                      </a:lnTo>
                      <a:lnTo>
                        <a:pt x="818" y="394"/>
                      </a:lnTo>
                      <a:lnTo>
                        <a:pt x="805" y="407"/>
                      </a:lnTo>
                      <a:lnTo>
                        <a:pt x="798" y="400"/>
                      </a:lnTo>
                      <a:lnTo>
                        <a:pt x="766" y="420"/>
                      </a:lnTo>
                      <a:lnTo>
                        <a:pt x="752" y="453"/>
                      </a:lnTo>
                      <a:lnTo>
                        <a:pt x="719" y="439"/>
                      </a:lnTo>
                      <a:lnTo>
                        <a:pt x="679" y="413"/>
                      </a:lnTo>
                      <a:lnTo>
                        <a:pt x="672" y="413"/>
                      </a:lnTo>
                      <a:lnTo>
                        <a:pt x="672" y="394"/>
                      </a:lnTo>
                      <a:lnTo>
                        <a:pt x="692" y="347"/>
                      </a:lnTo>
                      <a:lnTo>
                        <a:pt x="692" y="340"/>
                      </a:lnTo>
                      <a:lnTo>
                        <a:pt x="639" y="313"/>
                      </a:lnTo>
                      <a:lnTo>
                        <a:pt x="625" y="313"/>
                      </a:lnTo>
                      <a:lnTo>
                        <a:pt x="625" y="287"/>
                      </a:lnTo>
                      <a:lnTo>
                        <a:pt x="606" y="253"/>
                      </a:lnTo>
                      <a:lnTo>
                        <a:pt x="599" y="214"/>
                      </a:lnTo>
                      <a:lnTo>
                        <a:pt x="579" y="193"/>
                      </a:lnTo>
                      <a:lnTo>
                        <a:pt x="619" y="147"/>
                      </a:lnTo>
                      <a:lnTo>
                        <a:pt x="646" y="141"/>
                      </a:lnTo>
                      <a:lnTo>
                        <a:pt x="639" y="107"/>
                      </a:lnTo>
                      <a:lnTo>
                        <a:pt x="625" y="101"/>
                      </a:lnTo>
                      <a:lnTo>
                        <a:pt x="619" y="107"/>
                      </a:lnTo>
                      <a:lnTo>
                        <a:pt x="619" y="88"/>
                      </a:lnTo>
                      <a:lnTo>
                        <a:pt x="593" y="73"/>
                      </a:lnTo>
                      <a:lnTo>
                        <a:pt x="572" y="81"/>
                      </a:lnTo>
                      <a:lnTo>
                        <a:pt x="552" y="73"/>
                      </a:lnTo>
                      <a:lnTo>
                        <a:pt x="539" y="41"/>
                      </a:lnTo>
                      <a:lnTo>
                        <a:pt x="505" y="0"/>
                      </a:lnTo>
                      <a:close/>
                      <a:moveTo>
                        <a:pt x="826" y="327"/>
                      </a:moveTo>
                      <a:lnTo>
                        <a:pt x="811" y="340"/>
                      </a:lnTo>
                      <a:lnTo>
                        <a:pt x="832" y="347"/>
                      </a:lnTo>
                      <a:lnTo>
                        <a:pt x="852" y="334"/>
                      </a:lnTo>
                      <a:lnTo>
                        <a:pt x="852" y="327"/>
                      </a:lnTo>
                      <a:lnTo>
                        <a:pt x="826" y="32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0" name="RIPOLLES">
                  <a:extLst>
                    <a:ext uri="{FF2B5EF4-FFF2-40B4-BE49-F238E27FC236}">
                      <a16:creationId xmlns:a16="http://schemas.microsoft.com/office/drawing/2014/main" id="{BD7152E0-F449-40DB-95F9-4FE813FA86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244038" y="1169787"/>
                  <a:ext cx="449080" cy="324962"/>
                </a:xfrm>
                <a:custGeom>
                  <a:avLst/>
                  <a:gdLst>
                    <a:gd name="T0" fmla="*/ 202367217 w 1989"/>
                    <a:gd name="T1" fmla="*/ 17608429 h 1470"/>
                    <a:gd name="T2" fmla="*/ 164935313 w 1989"/>
                    <a:gd name="T3" fmla="*/ 13928977 h 1470"/>
                    <a:gd name="T4" fmla="*/ 133819688 w 1989"/>
                    <a:gd name="T5" fmla="*/ 29698190 h 1470"/>
                    <a:gd name="T6" fmla="*/ 116741179 w 1989"/>
                    <a:gd name="T7" fmla="*/ 66492166 h 1470"/>
                    <a:gd name="T8" fmla="*/ 93346420 w 1989"/>
                    <a:gd name="T9" fmla="*/ 82261391 h 1470"/>
                    <a:gd name="T10" fmla="*/ 55914017 w 1989"/>
                    <a:gd name="T11" fmla="*/ 92510916 h 1470"/>
                    <a:gd name="T12" fmla="*/ 27840201 w 1989"/>
                    <a:gd name="T13" fmla="*/ 106440401 h 1470"/>
                    <a:gd name="T14" fmla="*/ 7720384 w 1989"/>
                    <a:gd name="T15" fmla="*/ 120632484 h 1470"/>
                    <a:gd name="T16" fmla="*/ 27840201 w 1989"/>
                    <a:gd name="T17" fmla="*/ 159003098 h 1470"/>
                    <a:gd name="T18" fmla="*/ 63868511 w 1989"/>
                    <a:gd name="T19" fmla="*/ 155586760 h 1470"/>
                    <a:gd name="T20" fmla="*/ 88667371 w 1989"/>
                    <a:gd name="T21" fmla="*/ 171355457 h 1470"/>
                    <a:gd name="T22" fmla="*/ 66909844 w 1989"/>
                    <a:gd name="T23" fmla="*/ 195797577 h 1470"/>
                    <a:gd name="T24" fmla="*/ 54510399 w 1989"/>
                    <a:gd name="T25" fmla="*/ 229175207 h 1470"/>
                    <a:gd name="T26" fmla="*/ 55914017 w 1989"/>
                    <a:gd name="T27" fmla="*/ 258872877 h 1470"/>
                    <a:gd name="T28" fmla="*/ 72992510 w 1989"/>
                    <a:gd name="T29" fmla="*/ 258872877 h 1470"/>
                    <a:gd name="T30" fmla="*/ 82350608 w 1989"/>
                    <a:gd name="T31" fmla="*/ 284891675 h 1470"/>
                    <a:gd name="T32" fmla="*/ 66909844 w 1989"/>
                    <a:gd name="T33" fmla="*/ 305916946 h 1470"/>
                    <a:gd name="T34" fmla="*/ 49831350 w 1989"/>
                    <a:gd name="T35" fmla="*/ 318006707 h 1470"/>
                    <a:gd name="T36" fmla="*/ 35794204 w 1989"/>
                    <a:gd name="T37" fmla="*/ 297244035 h 1470"/>
                    <a:gd name="T38" fmla="*/ 23395250 w 1989"/>
                    <a:gd name="T39" fmla="*/ 283052463 h 1470"/>
                    <a:gd name="T40" fmla="*/ 17078486 w 1989"/>
                    <a:gd name="T41" fmla="*/ 298821160 h 1470"/>
                    <a:gd name="T42" fmla="*/ 34390587 w 1989"/>
                    <a:gd name="T43" fmla="*/ 326942217 h 1470"/>
                    <a:gd name="T44" fmla="*/ 58955350 w 1989"/>
                    <a:gd name="T45" fmla="*/ 337454852 h 1470"/>
                    <a:gd name="T46" fmla="*/ 77905657 w 1989"/>
                    <a:gd name="T47" fmla="*/ 351384337 h 1470"/>
                    <a:gd name="T48" fmla="*/ 87029656 w 1989"/>
                    <a:gd name="T49" fmla="*/ 344288039 h 1470"/>
                    <a:gd name="T50" fmla="*/ 109020797 w 1989"/>
                    <a:gd name="T51" fmla="*/ 358480123 h 1470"/>
                    <a:gd name="T52" fmla="*/ 123057943 w 1989"/>
                    <a:gd name="T53" fmla="*/ 375825945 h 1470"/>
                    <a:gd name="T54" fmla="*/ 157214931 w 1989"/>
                    <a:gd name="T55" fmla="*/ 353224061 h 1470"/>
                    <a:gd name="T56" fmla="*/ 182013308 w 1989"/>
                    <a:gd name="T57" fmla="*/ 365313310 h 1470"/>
                    <a:gd name="T58" fmla="*/ 196050453 w 1989"/>
                    <a:gd name="T59" fmla="*/ 361896972 h 1470"/>
                    <a:gd name="T60" fmla="*/ 218042078 w 1989"/>
                    <a:gd name="T61" fmla="*/ 344288039 h 1470"/>
                    <a:gd name="T62" fmla="*/ 241203224 w 1989"/>
                    <a:gd name="T63" fmla="*/ 342711426 h 1470"/>
                    <a:gd name="T64" fmla="*/ 261556710 w 1989"/>
                    <a:gd name="T65" fmla="*/ 337454852 h 1470"/>
                    <a:gd name="T66" fmla="*/ 253602231 w 1989"/>
                    <a:gd name="T67" fmla="*/ 333775404 h 1470"/>
                    <a:gd name="T68" fmla="*/ 242606841 w 1989"/>
                    <a:gd name="T69" fmla="*/ 321686155 h 1470"/>
                    <a:gd name="T70" fmla="*/ 259918995 w 1989"/>
                    <a:gd name="T71" fmla="*/ 320109029 h 1470"/>
                    <a:gd name="T72" fmla="*/ 284717855 w 1989"/>
                    <a:gd name="T73" fmla="*/ 323525879 h 1470"/>
                    <a:gd name="T74" fmla="*/ 311154431 w 1989"/>
                    <a:gd name="T75" fmla="*/ 313013244 h 1470"/>
                    <a:gd name="T76" fmla="*/ 302029948 w 1989"/>
                    <a:gd name="T77" fmla="*/ 276218764 h 1470"/>
                    <a:gd name="T78" fmla="*/ 314429378 w 1989"/>
                    <a:gd name="T79" fmla="*/ 260450003 h 1470"/>
                    <a:gd name="T80" fmla="*/ 311154431 w 1989"/>
                    <a:gd name="T81" fmla="*/ 248097644 h 1470"/>
                    <a:gd name="T82" fmla="*/ 305071281 w 1989"/>
                    <a:gd name="T83" fmla="*/ 227335483 h 1470"/>
                    <a:gd name="T84" fmla="*/ 329870142 w 1989"/>
                    <a:gd name="T85" fmla="*/ 214983124 h 1470"/>
                    <a:gd name="T86" fmla="*/ 348586336 w 1989"/>
                    <a:gd name="T87" fmla="*/ 190541004 h 1470"/>
                    <a:gd name="T88" fmla="*/ 365664815 w 1989"/>
                    <a:gd name="T89" fmla="*/ 181868092 h 1470"/>
                    <a:gd name="T90" fmla="*/ 392335004 w 1989"/>
                    <a:gd name="T91" fmla="*/ 186861556 h 1470"/>
                    <a:gd name="T92" fmla="*/ 424854247 w 1989"/>
                    <a:gd name="T93" fmla="*/ 159003098 h 1470"/>
                    <a:gd name="T94" fmla="*/ 449886721 w 1989"/>
                    <a:gd name="T95" fmla="*/ 186861556 h 1470"/>
                    <a:gd name="T96" fmla="*/ 438890909 w 1989"/>
                    <a:gd name="T97" fmla="*/ 172932583 h 1470"/>
                    <a:gd name="T98" fmla="*/ 440528624 w 1989"/>
                    <a:gd name="T99" fmla="*/ 124048822 h 1470"/>
                    <a:gd name="T100" fmla="*/ 406372150 w 1989"/>
                    <a:gd name="T101" fmla="*/ 113798785 h 1470"/>
                    <a:gd name="T102" fmla="*/ 386018241 w 1989"/>
                    <a:gd name="T103" fmla="*/ 80421667 h 1470"/>
                    <a:gd name="T104" fmla="*/ 347182718 w 1989"/>
                    <a:gd name="T105" fmla="*/ 52563193 h 1470"/>
                    <a:gd name="T106" fmla="*/ 303667663 w 1989"/>
                    <a:gd name="T107" fmla="*/ 33377638 h 1470"/>
                    <a:gd name="T108" fmla="*/ 281676522 w 1989"/>
                    <a:gd name="T109" fmla="*/ 17608429 h 1470"/>
                    <a:gd name="T110" fmla="*/ 246115886 w 1989"/>
                    <a:gd name="T111" fmla="*/ 3416851 h 1470"/>
                    <a:gd name="T112" fmla="*/ 48193635 w 1989"/>
                    <a:gd name="T113" fmla="*/ 358480123 h 1470"/>
                    <a:gd name="T114" fmla="*/ 34390587 w 1989"/>
                    <a:gd name="T115" fmla="*/ 368992758 h 1470"/>
                    <a:gd name="T116" fmla="*/ 38836021 w 1989"/>
                    <a:gd name="T117" fmla="*/ 386338581 h 1470"/>
                    <a:gd name="T118" fmla="*/ 46790017 w 1989"/>
                    <a:gd name="T119" fmla="*/ 368992758 h 1470"/>
                    <a:gd name="T120" fmla="*/ 46790017 w 1989"/>
                    <a:gd name="T121" fmla="*/ 356640399 h 147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9"/>
                    <a:gd name="T184" fmla="*/ 0 h 1470"/>
                    <a:gd name="T185" fmla="*/ 1989 w 1989"/>
                    <a:gd name="T186" fmla="*/ 1470 h 147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9" h="1470">
                      <a:moveTo>
                        <a:pt x="985" y="0"/>
                      </a:moveTo>
                      <a:lnTo>
                        <a:pt x="964" y="40"/>
                      </a:lnTo>
                      <a:lnTo>
                        <a:pt x="932" y="46"/>
                      </a:lnTo>
                      <a:lnTo>
                        <a:pt x="865" y="67"/>
                      </a:lnTo>
                      <a:lnTo>
                        <a:pt x="838" y="80"/>
                      </a:lnTo>
                      <a:lnTo>
                        <a:pt x="812" y="93"/>
                      </a:lnTo>
                      <a:lnTo>
                        <a:pt x="746" y="86"/>
                      </a:lnTo>
                      <a:lnTo>
                        <a:pt x="705" y="53"/>
                      </a:lnTo>
                      <a:lnTo>
                        <a:pt x="658" y="67"/>
                      </a:lnTo>
                      <a:lnTo>
                        <a:pt x="632" y="80"/>
                      </a:lnTo>
                      <a:lnTo>
                        <a:pt x="605" y="93"/>
                      </a:lnTo>
                      <a:lnTo>
                        <a:pt x="572" y="113"/>
                      </a:lnTo>
                      <a:lnTo>
                        <a:pt x="552" y="166"/>
                      </a:lnTo>
                      <a:lnTo>
                        <a:pt x="532" y="186"/>
                      </a:lnTo>
                      <a:lnTo>
                        <a:pt x="539" y="232"/>
                      </a:lnTo>
                      <a:lnTo>
                        <a:pt x="499" y="253"/>
                      </a:lnTo>
                      <a:lnTo>
                        <a:pt x="446" y="279"/>
                      </a:lnTo>
                      <a:lnTo>
                        <a:pt x="432" y="326"/>
                      </a:lnTo>
                      <a:lnTo>
                        <a:pt x="425" y="332"/>
                      </a:lnTo>
                      <a:lnTo>
                        <a:pt x="399" y="313"/>
                      </a:lnTo>
                      <a:lnTo>
                        <a:pt x="372" y="332"/>
                      </a:lnTo>
                      <a:lnTo>
                        <a:pt x="339" y="346"/>
                      </a:lnTo>
                      <a:lnTo>
                        <a:pt x="286" y="346"/>
                      </a:lnTo>
                      <a:lnTo>
                        <a:pt x="239" y="352"/>
                      </a:lnTo>
                      <a:lnTo>
                        <a:pt x="200" y="392"/>
                      </a:lnTo>
                      <a:lnTo>
                        <a:pt x="160" y="419"/>
                      </a:lnTo>
                      <a:lnTo>
                        <a:pt x="133" y="419"/>
                      </a:lnTo>
                      <a:lnTo>
                        <a:pt x="119" y="405"/>
                      </a:lnTo>
                      <a:lnTo>
                        <a:pt x="119" y="446"/>
                      </a:lnTo>
                      <a:lnTo>
                        <a:pt x="80" y="465"/>
                      </a:lnTo>
                      <a:lnTo>
                        <a:pt x="60" y="459"/>
                      </a:lnTo>
                      <a:lnTo>
                        <a:pt x="33" y="459"/>
                      </a:lnTo>
                      <a:lnTo>
                        <a:pt x="13" y="478"/>
                      </a:lnTo>
                      <a:lnTo>
                        <a:pt x="0" y="552"/>
                      </a:lnTo>
                      <a:lnTo>
                        <a:pt x="87" y="605"/>
                      </a:lnTo>
                      <a:lnTo>
                        <a:pt x="119" y="605"/>
                      </a:lnTo>
                      <a:lnTo>
                        <a:pt x="153" y="579"/>
                      </a:lnTo>
                      <a:lnTo>
                        <a:pt x="186" y="572"/>
                      </a:lnTo>
                      <a:lnTo>
                        <a:pt x="226" y="572"/>
                      </a:lnTo>
                      <a:lnTo>
                        <a:pt x="273" y="592"/>
                      </a:lnTo>
                      <a:lnTo>
                        <a:pt x="299" y="612"/>
                      </a:lnTo>
                      <a:lnTo>
                        <a:pt x="333" y="632"/>
                      </a:lnTo>
                      <a:lnTo>
                        <a:pt x="359" y="645"/>
                      </a:lnTo>
                      <a:lnTo>
                        <a:pt x="379" y="652"/>
                      </a:lnTo>
                      <a:lnTo>
                        <a:pt x="366" y="679"/>
                      </a:lnTo>
                      <a:lnTo>
                        <a:pt x="320" y="705"/>
                      </a:lnTo>
                      <a:lnTo>
                        <a:pt x="312" y="718"/>
                      </a:lnTo>
                      <a:lnTo>
                        <a:pt x="286" y="745"/>
                      </a:lnTo>
                      <a:lnTo>
                        <a:pt x="266" y="784"/>
                      </a:lnTo>
                      <a:lnTo>
                        <a:pt x="239" y="818"/>
                      </a:lnTo>
                      <a:lnTo>
                        <a:pt x="239" y="825"/>
                      </a:lnTo>
                      <a:lnTo>
                        <a:pt x="233" y="872"/>
                      </a:lnTo>
                      <a:lnTo>
                        <a:pt x="226" y="891"/>
                      </a:lnTo>
                      <a:lnTo>
                        <a:pt x="200" y="911"/>
                      </a:lnTo>
                      <a:lnTo>
                        <a:pt x="220" y="938"/>
                      </a:lnTo>
                      <a:lnTo>
                        <a:pt x="239" y="985"/>
                      </a:lnTo>
                      <a:lnTo>
                        <a:pt x="252" y="971"/>
                      </a:lnTo>
                      <a:lnTo>
                        <a:pt x="286" y="958"/>
                      </a:lnTo>
                      <a:lnTo>
                        <a:pt x="320" y="964"/>
                      </a:lnTo>
                      <a:lnTo>
                        <a:pt x="312" y="985"/>
                      </a:lnTo>
                      <a:lnTo>
                        <a:pt x="306" y="1004"/>
                      </a:lnTo>
                      <a:lnTo>
                        <a:pt x="312" y="1071"/>
                      </a:lnTo>
                      <a:lnTo>
                        <a:pt x="333" y="1077"/>
                      </a:lnTo>
                      <a:lnTo>
                        <a:pt x="352" y="1084"/>
                      </a:lnTo>
                      <a:lnTo>
                        <a:pt x="339" y="1098"/>
                      </a:lnTo>
                      <a:lnTo>
                        <a:pt x="346" y="1137"/>
                      </a:lnTo>
                      <a:lnTo>
                        <a:pt x="333" y="1164"/>
                      </a:lnTo>
                      <a:lnTo>
                        <a:pt x="286" y="1164"/>
                      </a:lnTo>
                      <a:lnTo>
                        <a:pt x="260" y="1144"/>
                      </a:lnTo>
                      <a:lnTo>
                        <a:pt x="239" y="1164"/>
                      </a:lnTo>
                      <a:lnTo>
                        <a:pt x="233" y="1191"/>
                      </a:lnTo>
                      <a:lnTo>
                        <a:pt x="213" y="1210"/>
                      </a:lnTo>
                      <a:lnTo>
                        <a:pt x="160" y="1218"/>
                      </a:lnTo>
                      <a:lnTo>
                        <a:pt x="153" y="1204"/>
                      </a:lnTo>
                      <a:lnTo>
                        <a:pt x="126" y="1178"/>
                      </a:lnTo>
                      <a:lnTo>
                        <a:pt x="153" y="1131"/>
                      </a:lnTo>
                      <a:lnTo>
                        <a:pt x="147" y="1118"/>
                      </a:lnTo>
                      <a:lnTo>
                        <a:pt x="133" y="1091"/>
                      </a:lnTo>
                      <a:lnTo>
                        <a:pt x="166" y="1077"/>
                      </a:lnTo>
                      <a:lnTo>
                        <a:pt x="100" y="1077"/>
                      </a:lnTo>
                      <a:lnTo>
                        <a:pt x="53" y="1064"/>
                      </a:lnTo>
                      <a:lnTo>
                        <a:pt x="27" y="1058"/>
                      </a:lnTo>
                      <a:lnTo>
                        <a:pt x="27" y="1144"/>
                      </a:lnTo>
                      <a:lnTo>
                        <a:pt x="73" y="1137"/>
                      </a:lnTo>
                      <a:lnTo>
                        <a:pt x="113" y="1137"/>
                      </a:lnTo>
                      <a:lnTo>
                        <a:pt x="106" y="1158"/>
                      </a:lnTo>
                      <a:lnTo>
                        <a:pt x="113" y="1178"/>
                      </a:lnTo>
                      <a:lnTo>
                        <a:pt x="147" y="1244"/>
                      </a:lnTo>
                      <a:lnTo>
                        <a:pt x="153" y="1257"/>
                      </a:lnTo>
                      <a:lnTo>
                        <a:pt x="153" y="1277"/>
                      </a:lnTo>
                      <a:lnTo>
                        <a:pt x="226" y="1264"/>
                      </a:lnTo>
                      <a:lnTo>
                        <a:pt x="252" y="1284"/>
                      </a:lnTo>
                      <a:lnTo>
                        <a:pt x="273" y="1310"/>
                      </a:lnTo>
                      <a:lnTo>
                        <a:pt x="299" y="1304"/>
                      </a:lnTo>
                      <a:lnTo>
                        <a:pt x="312" y="1317"/>
                      </a:lnTo>
                      <a:lnTo>
                        <a:pt x="333" y="1337"/>
                      </a:lnTo>
                      <a:lnTo>
                        <a:pt x="339" y="1344"/>
                      </a:lnTo>
                      <a:lnTo>
                        <a:pt x="346" y="1337"/>
                      </a:lnTo>
                      <a:lnTo>
                        <a:pt x="372" y="1323"/>
                      </a:lnTo>
                      <a:lnTo>
                        <a:pt x="372" y="1310"/>
                      </a:lnTo>
                      <a:lnTo>
                        <a:pt x="419" y="1317"/>
                      </a:lnTo>
                      <a:lnTo>
                        <a:pt x="446" y="1304"/>
                      </a:lnTo>
                      <a:lnTo>
                        <a:pt x="466" y="1323"/>
                      </a:lnTo>
                      <a:lnTo>
                        <a:pt x="466" y="1364"/>
                      </a:lnTo>
                      <a:lnTo>
                        <a:pt x="472" y="1370"/>
                      </a:lnTo>
                      <a:lnTo>
                        <a:pt x="472" y="1383"/>
                      </a:lnTo>
                      <a:lnTo>
                        <a:pt x="479" y="1397"/>
                      </a:lnTo>
                      <a:lnTo>
                        <a:pt x="526" y="1430"/>
                      </a:lnTo>
                      <a:lnTo>
                        <a:pt x="552" y="1443"/>
                      </a:lnTo>
                      <a:lnTo>
                        <a:pt x="592" y="1404"/>
                      </a:lnTo>
                      <a:lnTo>
                        <a:pt x="619" y="1364"/>
                      </a:lnTo>
                      <a:lnTo>
                        <a:pt x="672" y="1344"/>
                      </a:lnTo>
                      <a:lnTo>
                        <a:pt x="752" y="1351"/>
                      </a:lnTo>
                      <a:lnTo>
                        <a:pt x="759" y="1364"/>
                      </a:lnTo>
                      <a:lnTo>
                        <a:pt x="759" y="1390"/>
                      </a:lnTo>
                      <a:lnTo>
                        <a:pt x="778" y="1390"/>
                      </a:lnTo>
                      <a:lnTo>
                        <a:pt x="805" y="1390"/>
                      </a:lnTo>
                      <a:lnTo>
                        <a:pt x="812" y="1370"/>
                      </a:lnTo>
                      <a:lnTo>
                        <a:pt x="825" y="1383"/>
                      </a:lnTo>
                      <a:lnTo>
                        <a:pt x="838" y="1377"/>
                      </a:lnTo>
                      <a:lnTo>
                        <a:pt x="832" y="1351"/>
                      </a:lnTo>
                      <a:lnTo>
                        <a:pt x="838" y="1330"/>
                      </a:lnTo>
                      <a:lnTo>
                        <a:pt x="845" y="1323"/>
                      </a:lnTo>
                      <a:lnTo>
                        <a:pt x="932" y="1310"/>
                      </a:lnTo>
                      <a:lnTo>
                        <a:pt x="945" y="1337"/>
                      </a:lnTo>
                      <a:lnTo>
                        <a:pt x="992" y="1330"/>
                      </a:lnTo>
                      <a:lnTo>
                        <a:pt x="1011" y="1317"/>
                      </a:lnTo>
                      <a:lnTo>
                        <a:pt x="1031" y="1304"/>
                      </a:lnTo>
                      <a:lnTo>
                        <a:pt x="1044" y="1317"/>
                      </a:lnTo>
                      <a:lnTo>
                        <a:pt x="1071" y="1323"/>
                      </a:lnTo>
                      <a:lnTo>
                        <a:pt x="1091" y="1323"/>
                      </a:lnTo>
                      <a:lnTo>
                        <a:pt x="1118" y="1284"/>
                      </a:lnTo>
                      <a:lnTo>
                        <a:pt x="1111" y="1277"/>
                      </a:lnTo>
                      <a:lnTo>
                        <a:pt x="1097" y="1291"/>
                      </a:lnTo>
                      <a:lnTo>
                        <a:pt x="1078" y="1284"/>
                      </a:lnTo>
                      <a:lnTo>
                        <a:pt x="1084" y="1270"/>
                      </a:lnTo>
                      <a:lnTo>
                        <a:pt x="1097" y="1257"/>
                      </a:lnTo>
                      <a:lnTo>
                        <a:pt x="1078" y="1257"/>
                      </a:lnTo>
                      <a:lnTo>
                        <a:pt x="1071" y="1244"/>
                      </a:lnTo>
                      <a:lnTo>
                        <a:pt x="1037" y="1224"/>
                      </a:lnTo>
                      <a:lnTo>
                        <a:pt x="1018" y="1218"/>
                      </a:lnTo>
                      <a:lnTo>
                        <a:pt x="1065" y="1218"/>
                      </a:lnTo>
                      <a:lnTo>
                        <a:pt x="1091" y="1224"/>
                      </a:lnTo>
                      <a:lnTo>
                        <a:pt x="1111" y="1218"/>
                      </a:lnTo>
                      <a:lnTo>
                        <a:pt x="1138" y="1231"/>
                      </a:lnTo>
                      <a:lnTo>
                        <a:pt x="1157" y="1250"/>
                      </a:lnTo>
                      <a:lnTo>
                        <a:pt x="1191" y="1231"/>
                      </a:lnTo>
                      <a:lnTo>
                        <a:pt x="1217" y="1231"/>
                      </a:lnTo>
                      <a:lnTo>
                        <a:pt x="1231" y="1224"/>
                      </a:lnTo>
                      <a:lnTo>
                        <a:pt x="1257" y="1210"/>
                      </a:lnTo>
                      <a:lnTo>
                        <a:pt x="1284" y="1204"/>
                      </a:lnTo>
                      <a:lnTo>
                        <a:pt x="1330" y="1191"/>
                      </a:lnTo>
                      <a:lnTo>
                        <a:pt x="1337" y="1191"/>
                      </a:lnTo>
                      <a:lnTo>
                        <a:pt x="1337" y="1118"/>
                      </a:lnTo>
                      <a:lnTo>
                        <a:pt x="1298" y="1084"/>
                      </a:lnTo>
                      <a:lnTo>
                        <a:pt x="1291" y="1051"/>
                      </a:lnTo>
                      <a:lnTo>
                        <a:pt x="1264" y="1031"/>
                      </a:lnTo>
                      <a:lnTo>
                        <a:pt x="1244" y="1011"/>
                      </a:lnTo>
                      <a:lnTo>
                        <a:pt x="1311" y="1004"/>
                      </a:lnTo>
                      <a:lnTo>
                        <a:pt x="1344" y="991"/>
                      </a:lnTo>
                      <a:lnTo>
                        <a:pt x="1358" y="991"/>
                      </a:lnTo>
                      <a:lnTo>
                        <a:pt x="1384" y="931"/>
                      </a:lnTo>
                      <a:lnTo>
                        <a:pt x="1364" y="938"/>
                      </a:lnTo>
                      <a:lnTo>
                        <a:pt x="1330" y="944"/>
                      </a:lnTo>
                      <a:lnTo>
                        <a:pt x="1291" y="931"/>
                      </a:lnTo>
                      <a:lnTo>
                        <a:pt x="1284" y="898"/>
                      </a:lnTo>
                      <a:lnTo>
                        <a:pt x="1284" y="878"/>
                      </a:lnTo>
                      <a:lnTo>
                        <a:pt x="1304" y="865"/>
                      </a:lnTo>
                      <a:lnTo>
                        <a:pt x="1337" y="858"/>
                      </a:lnTo>
                      <a:lnTo>
                        <a:pt x="1384" y="838"/>
                      </a:lnTo>
                      <a:lnTo>
                        <a:pt x="1410" y="825"/>
                      </a:lnTo>
                      <a:lnTo>
                        <a:pt x="1410" y="818"/>
                      </a:lnTo>
                      <a:lnTo>
                        <a:pt x="1397" y="784"/>
                      </a:lnTo>
                      <a:lnTo>
                        <a:pt x="1390" y="771"/>
                      </a:lnTo>
                      <a:lnTo>
                        <a:pt x="1431" y="745"/>
                      </a:lnTo>
                      <a:lnTo>
                        <a:pt x="1490" y="725"/>
                      </a:lnTo>
                      <a:lnTo>
                        <a:pt x="1490" y="698"/>
                      </a:lnTo>
                      <a:lnTo>
                        <a:pt x="1517" y="679"/>
                      </a:lnTo>
                      <a:lnTo>
                        <a:pt x="1550" y="685"/>
                      </a:lnTo>
                      <a:lnTo>
                        <a:pt x="1563" y="692"/>
                      </a:lnTo>
                      <a:lnTo>
                        <a:pt x="1570" y="672"/>
                      </a:lnTo>
                      <a:lnTo>
                        <a:pt x="1630" y="705"/>
                      </a:lnTo>
                      <a:lnTo>
                        <a:pt x="1643" y="692"/>
                      </a:lnTo>
                      <a:lnTo>
                        <a:pt x="1677" y="711"/>
                      </a:lnTo>
                      <a:lnTo>
                        <a:pt x="1750" y="672"/>
                      </a:lnTo>
                      <a:lnTo>
                        <a:pt x="1737" y="612"/>
                      </a:lnTo>
                      <a:lnTo>
                        <a:pt x="1783" y="619"/>
                      </a:lnTo>
                      <a:lnTo>
                        <a:pt x="1816" y="605"/>
                      </a:lnTo>
                      <a:lnTo>
                        <a:pt x="1816" y="679"/>
                      </a:lnTo>
                      <a:lnTo>
                        <a:pt x="1829" y="698"/>
                      </a:lnTo>
                      <a:lnTo>
                        <a:pt x="1896" y="711"/>
                      </a:lnTo>
                      <a:lnTo>
                        <a:pt x="1923" y="711"/>
                      </a:lnTo>
                      <a:lnTo>
                        <a:pt x="1949" y="698"/>
                      </a:lnTo>
                      <a:lnTo>
                        <a:pt x="1989" y="685"/>
                      </a:lnTo>
                      <a:lnTo>
                        <a:pt x="1956" y="665"/>
                      </a:lnTo>
                      <a:lnTo>
                        <a:pt x="1876" y="658"/>
                      </a:lnTo>
                      <a:lnTo>
                        <a:pt x="1896" y="592"/>
                      </a:lnTo>
                      <a:lnTo>
                        <a:pt x="1883" y="538"/>
                      </a:lnTo>
                      <a:lnTo>
                        <a:pt x="1869" y="512"/>
                      </a:lnTo>
                      <a:lnTo>
                        <a:pt x="1883" y="472"/>
                      </a:lnTo>
                      <a:lnTo>
                        <a:pt x="1836" y="446"/>
                      </a:lnTo>
                      <a:lnTo>
                        <a:pt x="1776" y="433"/>
                      </a:lnTo>
                      <a:lnTo>
                        <a:pt x="1750" y="439"/>
                      </a:lnTo>
                      <a:lnTo>
                        <a:pt x="1737" y="433"/>
                      </a:lnTo>
                      <a:lnTo>
                        <a:pt x="1717" y="399"/>
                      </a:lnTo>
                      <a:lnTo>
                        <a:pt x="1696" y="359"/>
                      </a:lnTo>
                      <a:lnTo>
                        <a:pt x="1664" y="339"/>
                      </a:lnTo>
                      <a:lnTo>
                        <a:pt x="1650" y="306"/>
                      </a:lnTo>
                      <a:lnTo>
                        <a:pt x="1610" y="299"/>
                      </a:lnTo>
                      <a:lnTo>
                        <a:pt x="1583" y="266"/>
                      </a:lnTo>
                      <a:lnTo>
                        <a:pt x="1583" y="206"/>
                      </a:lnTo>
                      <a:lnTo>
                        <a:pt x="1484" y="200"/>
                      </a:lnTo>
                      <a:lnTo>
                        <a:pt x="1437" y="172"/>
                      </a:lnTo>
                      <a:lnTo>
                        <a:pt x="1397" y="166"/>
                      </a:lnTo>
                      <a:lnTo>
                        <a:pt x="1337" y="153"/>
                      </a:lnTo>
                      <a:lnTo>
                        <a:pt x="1298" y="127"/>
                      </a:lnTo>
                      <a:lnTo>
                        <a:pt x="1291" y="99"/>
                      </a:lnTo>
                      <a:lnTo>
                        <a:pt x="1284" y="93"/>
                      </a:lnTo>
                      <a:lnTo>
                        <a:pt x="1238" y="93"/>
                      </a:lnTo>
                      <a:lnTo>
                        <a:pt x="1204" y="67"/>
                      </a:lnTo>
                      <a:lnTo>
                        <a:pt x="1178" y="40"/>
                      </a:lnTo>
                      <a:lnTo>
                        <a:pt x="1131" y="67"/>
                      </a:lnTo>
                      <a:lnTo>
                        <a:pt x="1084" y="40"/>
                      </a:lnTo>
                      <a:lnTo>
                        <a:pt x="1052" y="13"/>
                      </a:lnTo>
                      <a:lnTo>
                        <a:pt x="1011" y="0"/>
                      </a:lnTo>
                      <a:lnTo>
                        <a:pt x="985" y="0"/>
                      </a:lnTo>
                      <a:close/>
                      <a:moveTo>
                        <a:pt x="200" y="1357"/>
                      </a:moveTo>
                      <a:lnTo>
                        <a:pt x="206" y="1364"/>
                      </a:lnTo>
                      <a:lnTo>
                        <a:pt x="200" y="1377"/>
                      </a:lnTo>
                      <a:lnTo>
                        <a:pt x="193" y="1383"/>
                      </a:lnTo>
                      <a:lnTo>
                        <a:pt x="147" y="1390"/>
                      </a:lnTo>
                      <a:lnTo>
                        <a:pt x="147" y="1404"/>
                      </a:lnTo>
                      <a:lnTo>
                        <a:pt x="147" y="1411"/>
                      </a:lnTo>
                      <a:lnTo>
                        <a:pt x="160" y="1450"/>
                      </a:lnTo>
                      <a:lnTo>
                        <a:pt x="160" y="1464"/>
                      </a:lnTo>
                      <a:lnTo>
                        <a:pt x="166" y="1470"/>
                      </a:lnTo>
                      <a:lnTo>
                        <a:pt x="186" y="1464"/>
                      </a:lnTo>
                      <a:lnTo>
                        <a:pt x="193" y="1457"/>
                      </a:lnTo>
                      <a:lnTo>
                        <a:pt x="200" y="1437"/>
                      </a:lnTo>
                      <a:lnTo>
                        <a:pt x="200" y="1404"/>
                      </a:lnTo>
                      <a:lnTo>
                        <a:pt x="239" y="1383"/>
                      </a:lnTo>
                      <a:lnTo>
                        <a:pt x="239" y="1377"/>
                      </a:lnTo>
                      <a:lnTo>
                        <a:pt x="220" y="1364"/>
                      </a:lnTo>
                      <a:lnTo>
                        <a:pt x="200" y="135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1" name="PLA_D'URGELL">
                  <a:extLst>
                    <a:ext uri="{FF2B5EF4-FFF2-40B4-BE49-F238E27FC236}">
                      <a16:creationId xmlns:a16="http://schemas.microsoft.com/office/drawing/2014/main" id="{0A5E4CA2-B28F-4565-B5C7-10D1796631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3151551" y="1895315"/>
                  <a:ext cx="279727" cy="189711"/>
                </a:xfrm>
                <a:custGeom>
                  <a:avLst/>
                  <a:gdLst>
                    <a:gd name="T0" fmla="*/ 107160144 w 1251"/>
                    <a:gd name="T1" fmla="*/ 19841716 h 845"/>
                    <a:gd name="T2" fmla="*/ 85544501 w 1251"/>
                    <a:gd name="T3" fmla="*/ 32175246 h 845"/>
                    <a:gd name="T4" fmla="*/ 62778580 w 1251"/>
                    <a:gd name="T5" fmla="*/ 44777378 h 845"/>
                    <a:gd name="T6" fmla="*/ 36793088 w 1251"/>
                    <a:gd name="T7" fmla="*/ 48262873 h 845"/>
                    <a:gd name="T8" fmla="*/ 28974841 w 1251"/>
                    <a:gd name="T9" fmla="*/ 71590092 h 845"/>
                    <a:gd name="T10" fmla="*/ 10577820 w 1251"/>
                    <a:gd name="T11" fmla="*/ 91163725 h 845"/>
                    <a:gd name="T12" fmla="*/ 6208929 w 1251"/>
                    <a:gd name="T13" fmla="*/ 103765330 h 845"/>
                    <a:gd name="T14" fmla="*/ 0 w 1251"/>
                    <a:gd name="T15" fmla="*/ 124947413 h 845"/>
                    <a:gd name="T16" fmla="*/ 22995678 w 1251"/>
                    <a:gd name="T17" fmla="*/ 169724807 h 845"/>
                    <a:gd name="T18" fmla="*/ 7588477 w 1251"/>
                    <a:gd name="T19" fmla="*/ 183935900 h 845"/>
                    <a:gd name="T20" fmla="*/ 0 w 1251"/>
                    <a:gd name="T21" fmla="*/ 205386059 h 845"/>
                    <a:gd name="T22" fmla="*/ 24375706 w 1251"/>
                    <a:gd name="T23" fmla="*/ 216111138 h 845"/>
                    <a:gd name="T24" fmla="*/ 36793088 w 1251"/>
                    <a:gd name="T25" fmla="*/ 216111138 h 845"/>
                    <a:gd name="T26" fmla="*/ 44151799 w 1251"/>
                    <a:gd name="T27" fmla="*/ 212357568 h 845"/>
                    <a:gd name="T28" fmla="*/ 70367071 w 1251"/>
                    <a:gd name="T29" fmla="*/ 203509014 h 845"/>
                    <a:gd name="T30" fmla="*/ 80945367 w 1251"/>
                    <a:gd name="T31" fmla="*/ 205386059 h 845"/>
                    <a:gd name="T32" fmla="*/ 93362742 w 1251"/>
                    <a:gd name="T33" fmla="*/ 201900564 h 845"/>
                    <a:gd name="T34" fmla="*/ 99341904 w 1251"/>
                    <a:gd name="T35" fmla="*/ 198414550 h 845"/>
                    <a:gd name="T36" fmla="*/ 116128648 w 1251"/>
                    <a:gd name="T37" fmla="*/ 190906891 h 845"/>
                    <a:gd name="T38" fmla="*/ 148322617 w 1251"/>
                    <a:gd name="T39" fmla="*/ 183935900 h 845"/>
                    <a:gd name="T40" fmla="*/ 166719154 w 1251"/>
                    <a:gd name="T41" fmla="*/ 189298440 h 845"/>
                    <a:gd name="T42" fmla="*/ 188335276 w 1251"/>
                    <a:gd name="T43" fmla="*/ 180181811 h 845"/>
                    <a:gd name="T44" fmla="*/ 186725483 w 1251"/>
                    <a:gd name="T45" fmla="*/ 162485742 h 845"/>
                    <a:gd name="T46" fmla="*/ 186725483 w 1251"/>
                    <a:gd name="T47" fmla="*/ 146398123 h 845"/>
                    <a:gd name="T48" fmla="*/ 188335276 w 1251"/>
                    <a:gd name="T49" fmla="*/ 135941119 h 845"/>
                    <a:gd name="T50" fmla="*/ 197303780 w 1251"/>
                    <a:gd name="T51" fmla="*/ 124947413 h 845"/>
                    <a:gd name="T52" fmla="*/ 209491389 w 1251"/>
                    <a:gd name="T53" fmla="*/ 108859794 h 845"/>
                    <a:gd name="T54" fmla="*/ 214090523 w 1251"/>
                    <a:gd name="T55" fmla="*/ 78561601 h 845"/>
                    <a:gd name="T56" fmla="*/ 229497719 w 1251"/>
                    <a:gd name="T57" fmla="*/ 82047096 h 845"/>
                    <a:gd name="T58" fmla="*/ 235476881 w 1251"/>
                    <a:gd name="T59" fmla="*/ 76952632 h 845"/>
                    <a:gd name="T60" fmla="*/ 237086674 w 1251"/>
                    <a:gd name="T61" fmla="*/ 64350492 h 845"/>
                    <a:gd name="T62" fmla="*/ 220299450 w 1251"/>
                    <a:gd name="T63" fmla="*/ 58987952 h 845"/>
                    <a:gd name="T64" fmla="*/ 232487060 w 1251"/>
                    <a:gd name="T65" fmla="*/ 37805869 h 845"/>
                    <a:gd name="T66" fmla="*/ 209491389 w 1251"/>
                    <a:gd name="T67" fmla="*/ 53893488 h 845"/>
                    <a:gd name="T68" fmla="*/ 191324617 w 1251"/>
                    <a:gd name="T69" fmla="*/ 42900333 h 845"/>
                    <a:gd name="T70" fmla="*/ 171318767 w 1251"/>
                    <a:gd name="T71" fmla="*/ 48262873 h 845"/>
                    <a:gd name="T72" fmla="*/ 145333276 w 1251"/>
                    <a:gd name="T73" fmla="*/ 26812706 h 845"/>
                    <a:gd name="T74" fmla="*/ 128316287 w 1251"/>
                    <a:gd name="T75" fmla="*/ 0 h 845"/>
                    <a:gd name="T76" fmla="*/ 286067417 w 1251"/>
                    <a:gd name="T77" fmla="*/ 46386347 h 845"/>
                    <a:gd name="T78" fmla="*/ 252263685 w 1251"/>
                    <a:gd name="T79" fmla="*/ 73467137 h 845"/>
                    <a:gd name="T80" fmla="*/ 269050429 w 1251"/>
                    <a:gd name="T81" fmla="*/ 68104597 h 845"/>
                    <a:gd name="T82" fmla="*/ 65767937 w 1251"/>
                    <a:gd name="T83" fmla="*/ 150151693 h 845"/>
                    <a:gd name="T84" fmla="*/ 53580312 w 1251"/>
                    <a:gd name="T85" fmla="*/ 178573361 h 845"/>
                    <a:gd name="T86" fmla="*/ 27365048 w 1251"/>
                    <a:gd name="T87" fmla="*/ 180181811 h 84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251"/>
                    <a:gd name="T133" fmla="*/ 0 h 845"/>
                    <a:gd name="T134" fmla="*/ 1251 w 1251"/>
                    <a:gd name="T135" fmla="*/ 845 h 84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251" h="845">
                      <a:moveTo>
                        <a:pt x="466" y="0"/>
                      </a:moveTo>
                      <a:lnTo>
                        <a:pt x="425" y="60"/>
                      </a:lnTo>
                      <a:lnTo>
                        <a:pt x="466" y="74"/>
                      </a:lnTo>
                      <a:lnTo>
                        <a:pt x="439" y="127"/>
                      </a:lnTo>
                      <a:lnTo>
                        <a:pt x="386" y="141"/>
                      </a:lnTo>
                      <a:lnTo>
                        <a:pt x="372" y="120"/>
                      </a:lnTo>
                      <a:lnTo>
                        <a:pt x="346" y="120"/>
                      </a:lnTo>
                      <a:lnTo>
                        <a:pt x="280" y="127"/>
                      </a:lnTo>
                      <a:lnTo>
                        <a:pt x="273" y="167"/>
                      </a:lnTo>
                      <a:lnTo>
                        <a:pt x="252" y="167"/>
                      </a:lnTo>
                      <a:lnTo>
                        <a:pt x="220" y="167"/>
                      </a:lnTo>
                      <a:lnTo>
                        <a:pt x="160" y="180"/>
                      </a:lnTo>
                      <a:lnTo>
                        <a:pt x="160" y="227"/>
                      </a:lnTo>
                      <a:lnTo>
                        <a:pt x="119" y="233"/>
                      </a:lnTo>
                      <a:lnTo>
                        <a:pt x="126" y="267"/>
                      </a:lnTo>
                      <a:lnTo>
                        <a:pt x="119" y="293"/>
                      </a:lnTo>
                      <a:lnTo>
                        <a:pt x="119" y="327"/>
                      </a:lnTo>
                      <a:lnTo>
                        <a:pt x="46" y="340"/>
                      </a:lnTo>
                      <a:lnTo>
                        <a:pt x="27" y="340"/>
                      </a:lnTo>
                      <a:lnTo>
                        <a:pt x="33" y="353"/>
                      </a:lnTo>
                      <a:lnTo>
                        <a:pt x="27" y="387"/>
                      </a:lnTo>
                      <a:lnTo>
                        <a:pt x="13" y="406"/>
                      </a:lnTo>
                      <a:lnTo>
                        <a:pt x="0" y="453"/>
                      </a:lnTo>
                      <a:lnTo>
                        <a:pt x="0" y="466"/>
                      </a:lnTo>
                      <a:lnTo>
                        <a:pt x="13" y="473"/>
                      </a:lnTo>
                      <a:lnTo>
                        <a:pt x="66" y="493"/>
                      </a:lnTo>
                      <a:lnTo>
                        <a:pt x="100" y="633"/>
                      </a:lnTo>
                      <a:lnTo>
                        <a:pt x="100" y="672"/>
                      </a:lnTo>
                      <a:lnTo>
                        <a:pt x="40" y="672"/>
                      </a:lnTo>
                      <a:lnTo>
                        <a:pt x="33" y="686"/>
                      </a:lnTo>
                      <a:lnTo>
                        <a:pt x="27" y="686"/>
                      </a:lnTo>
                      <a:lnTo>
                        <a:pt x="0" y="746"/>
                      </a:lnTo>
                      <a:lnTo>
                        <a:pt x="0" y="766"/>
                      </a:lnTo>
                      <a:lnTo>
                        <a:pt x="6" y="766"/>
                      </a:lnTo>
                      <a:lnTo>
                        <a:pt x="33" y="779"/>
                      </a:lnTo>
                      <a:lnTo>
                        <a:pt x="106" y="806"/>
                      </a:lnTo>
                      <a:lnTo>
                        <a:pt x="106" y="845"/>
                      </a:lnTo>
                      <a:lnTo>
                        <a:pt x="147" y="845"/>
                      </a:lnTo>
                      <a:lnTo>
                        <a:pt x="160" y="806"/>
                      </a:lnTo>
                      <a:lnTo>
                        <a:pt x="153" y="779"/>
                      </a:lnTo>
                      <a:lnTo>
                        <a:pt x="160" y="772"/>
                      </a:lnTo>
                      <a:lnTo>
                        <a:pt x="192" y="792"/>
                      </a:lnTo>
                      <a:lnTo>
                        <a:pt x="199" y="766"/>
                      </a:lnTo>
                      <a:lnTo>
                        <a:pt x="239" y="746"/>
                      </a:lnTo>
                      <a:lnTo>
                        <a:pt x="306" y="759"/>
                      </a:lnTo>
                      <a:lnTo>
                        <a:pt x="326" y="766"/>
                      </a:lnTo>
                      <a:lnTo>
                        <a:pt x="333" y="753"/>
                      </a:lnTo>
                      <a:lnTo>
                        <a:pt x="352" y="766"/>
                      </a:lnTo>
                      <a:lnTo>
                        <a:pt x="346" y="772"/>
                      </a:lnTo>
                      <a:lnTo>
                        <a:pt x="359" y="785"/>
                      </a:lnTo>
                      <a:lnTo>
                        <a:pt x="406" y="753"/>
                      </a:lnTo>
                      <a:lnTo>
                        <a:pt x="399" y="746"/>
                      </a:lnTo>
                      <a:lnTo>
                        <a:pt x="425" y="746"/>
                      </a:lnTo>
                      <a:lnTo>
                        <a:pt x="432" y="740"/>
                      </a:lnTo>
                      <a:lnTo>
                        <a:pt x="485" y="693"/>
                      </a:lnTo>
                      <a:lnTo>
                        <a:pt x="505" y="699"/>
                      </a:lnTo>
                      <a:lnTo>
                        <a:pt x="505" y="712"/>
                      </a:lnTo>
                      <a:lnTo>
                        <a:pt x="526" y="746"/>
                      </a:lnTo>
                      <a:lnTo>
                        <a:pt x="625" y="680"/>
                      </a:lnTo>
                      <a:lnTo>
                        <a:pt x="645" y="686"/>
                      </a:lnTo>
                      <a:lnTo>
                        <a:pt x="652" y="686"/>
                      </a:lnTo>
                      <a:lnTo>
                        <a:pt x="672" y="699"/>
                      </a:lnTo>
                      <a:lnTo>
                        <a:pt x="725" y="706"/>
                      </a:lnTo>
                      <a:lnTo>
                        <a:pt x="785" y="726"/>
                      </a:lnTo>
                      <a:lnTo>
                        <a:pt x="812" y="686"/>
                      </a:lnTo>
                      <a:lnTo>
                        <a:pt x="819" y="672"/>
                      </a:lnTo>
                      <a:lnTo>
                        <a:pt x="819" y="653"/>
                      </a:lnTo>
                      <a:lnTo>
                        <a:pt x="825" y="633"/>
                      </a:lnTo>
                      <a:lnTo>
                        <a:pt x="812" y="606"/>
                      </a:lnTo>
                      <a:lnTo>
                        <a:pt x="825" y="580"/>
                      </a:lnTo>
                      <a:lnTo>
                        <a:pt x="804" y="566"/>
                      </a:lnTo>
                      <a:lnTo>
                        <a:pt x="812" y="546"/>
                      </a:lnTo>
                      <a:lnTo>
                        <a:pt x="798" y="533"/>
                      </a:lnTo>
                      <a:lnTo>
                        <a:pt x="804" y="507"/>
                      </a:lnTo>
                      <a:lnTo>
                        <a:pt x="819" y="507"/>
                      </a:lnTo>
                      <a:lnTo>
                        <a:pt x="825" y="479"/>
                      </a:lnTo>
                      <a:lnTo>
                        <a:pt x="845" y="473"/>
                      </a:lnTo>
                      <a:lnTo>
                        <a:pt x="858" y="466"/>
                      </a:lnTo>
                      <a:lnTo>
                        <a:pt x="864" y="460"/>
                      </a:lnTo>
                      <a:lnTo>
                        <a:pt x="871" y="419"/>
                      </a:lnTo>
                      <a:lnTo>
                        <a:pt x="911" y="406"/>
                      </a:lnTo>
                      <a:lnTo>
                        <a:pt x="931" y="333"/>
                      </a:lnTo>
                      <a:lnTo>
                        <a:pt x="911" y="320"/>
                      </a:lnTo>
                      <a:lnTo>
                        <a:pt x="931" y="293"/>
                      </a:lnTo>
                      <a:lnTo>
                        <a:pt x="958" y="300"/>
                      </a:lnTo>
                      <a:lnTo>
                        <a:pt x="998" y="320"/>
                      </a:lnTo>
                      <a:lnTo>
                        <a:pt x="998" y="306"/>
                      </a:lnTo>
                      <a:lnTo>
                        <a:pt x="1005" y="300"/>
                      </a:lnTo>
                      <a:lnTo>
                        <a:pt x="1005" y="287"/>
                      </a:lnTo>
                      <a:lnTo>
                        <a:pt x="1024" y="287"/>
                      </a:lnTo>
                      <a:lnTo>
                        <a:pt x="1051" y="260"/>
                      </a:lnTo>
                      <a:lnTo>
                        <a:pt x="1044" y="247"/>
                      </a:lnTo>
                      <a:lnTo>
                        <a:pt x="1031" y="240"/>
                      </a:lnTo>
                      <a:lnTo>
                        <a:pt x="1005" y="227"/>
                      </a:lnTo>
                      <a:lnTo>
                        <a:pt x="978" y="214"/>
                      </a:lnTo>
                      <a:lnTo>
                        <a:pt x="958" y="220"/>
                      </a:lnTo>
                      <a:lnTo>
                        <a:pt x="945" y="247"/>
                      </a:lnTo>
                      <a:lnTo>
                        <a:pt x="911" y="233"/>
                      </a:lnTo>
                      <a:lnTo>
                        <a:pt x="1011" y="141"/>
                      </a:lnTo>
                      <a:lnTo>
                        <a:pt x="998" y="134"/>
                      </a:lnTo>
                      <a:lnTo>
                        <a:pt x="965" y="167"/>
                      </a:lnTo>
                      <a:lnTo>
                        <a:pt x="911" y="201"/>
                      </a:lnTo>
                      <a:lnTo>
                        <a:pt x="878" y="180"/>
                      </a:lnTo>
                      <a:lnTo>
                        <a:pt x="845" y="167"/>
                      </a:lnTo>
                      <a:lnTo>
                        <a:pt x="832" y="160"/>
                      </a:lnTo>
                      <a:lnTo>
                        <a:pt x="819" y="173"/>
                      </a:lnTo>
                      <a:lnTo>
                        <a:pt x="785" y="167"/>
                      </a:lnTo>
                      <a:lnTo>
                        <a:pt x="745" y="180"/>
                      </a:lnTo>
                      <a:lnTo>
                        <a:pt x="712" y="180"/>
                      </a:lnTo>
                      <a:lnTo>
                        <a:pt x="672" y="160"/>
                      </a:lnTo>
                      <a:lnTo>
                        <a:pt x="632" y="100"/>
                      </a:lnTo>
                      <a:lnTo>
                        <a:pt x="625" y="14"/>
                      </a:lnTo>
                      <a:lnTo>
                        <a:pt x="558" y="14"/>
                      </a:lnTo>
                      <a:lnTo>
                        <a:pt x="558" y="0"/>
                      </a:lnTo>
                      <a:lnTo>
                        <a:pt x="498" y="8"/>
                      </a:lnTo>
                      <a:lnTo>
                        <a:pt x="466" y="0"/>
                      </a:lnTo>
                      <a:close/>
                      <a:moveTo>
                        <a:pt x="1244" y="173"/>
                      </a:moveTo>
                      <a:lnTo>
                        <a:pt x="1191" y="194"/>
                      </a:lnTo>
                      <a:lnTo>
                        <a:pt x="1184" y="187"/>
                      </a:lnTo>
                      <a:lnTo>
                        <a:pt x="1097" y="274"/>
                      </a:lnTo>
                      <a:lnTo>
                        <a:pt x="1111" y="280"/>
                      </a:lnTo>
                      <a:lnTo>
                        <a:pt x="1125" y="274"/>
                      </a:lnTo>
                      <a:lnTo>
                        <a:pt x="1170" y="254"/>
                      </a:lnTo>
                      <a:lnTo>
                        <a:pt x="1251" y="187"/>
                      </a:lnTo>
                      <a:lnTo>
                        <a:pt x="1244" y="173"/>
                      </a:lnTo>
                      <a:close/>
                      <a:moveTo>
                        <a:pt x="286" y="560"/>
                      </a:moveTo>
                      <a:lnTo>
                        <a:pt x="280" y="586"/>
                      </a:lnTo>
                      <a:lnTo>
                        <a:pt x="252" y="633"/>
                      </a:lnTo>
                      <a:lnTo>
                        <a:pt x="233" y="666"/>
                      </a:lnTo>
                      <a:lnTo>
                        <a:pt x="166" y="706"/>
                      </a:lnTo>
                      <a:lnTo>
                        <a:pt x="147" y="693"/>
                      </a:lnTo>
                      <a:lnTo>
                        <a:pt x="119" y="672"/>
                      </a:lnTo>
                      <a:lnTo>
                        <a:pt x="173" y="580"/>
                      </a:lnTo>
                      <a:lnTo>
                        <a:pt x="286" y="56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2" name="MARESME">
                  <a:extLst>
                    <a:ext uri="{FF2B5EF4-FFF2-40B4-BE49-F238E27FC236}">
                      <a16:creationId xmlns:a16="http://schemas.microsoft.com/office/drawing/2014/main" id="{F0F2286C-C25D-4E97-B5A2-967ED915D8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006244" y="1847182"/>
                  <a:ext cx="403353" cy="276188"/>
                </a:xfrm>
                <a:custGeom>
                  <a:avLst/>
                  <a:gdLst>
                    <a:gd name="T0" fmla="*/ 331426984 w 1783"/>
                    <a:gd name="T1" fmla="*/ 30803998 h 1257"/>
                    <a:gd name="T2" fmla="*/ 303220587 w 1783"/>
                    <a:gd name="T3" fmla="*/ 63405241 h 1257"/>
                    <a:gd name="T4" fmla="*/ 286061558 w 1783"/>
                    <a:gd name="T5" fmla="*/ 78807252 h 1257"/>
                    <a:gd name="T6" fmla="*/ 264201625 w 1783"/>
                    <a:gd name="T7" fmla="*/ 95749599 h 1257"/>
                    <a:gd name="T8" fmla="*/ 232939337 w 1783"/>
                    <a:gd name="T9" fmla="*/ 109354855 h 1257"/>
                    <a:gd name="T10" fmla="*/ 226592873 w 1783"/>
                    <a:gd name="T11" fmla="*/ 128093940 h 1257"/>
                    <a:gd name="T12" fmla="*/ 207788285 w 1783"/>
                    <a:gd name="T13" fmla="*/ 136565399 h 1257"/>
                    <a:gd name="T14" fmla="*/ 195330646 w 1783"/>
                    <a:gd name="T15" fmla="*/ 138362137 h 1257"/>
                    <a:gd name="T16" fmla="*/ 181226962 w 1783"/>
                    <a:gd name="T17" fmla="*/ 129891186 h 1257"/>
                    <a:gd name="T18" fmla="*/ 161012588 w 1783"/>
                    <a:gd name="T19" fmla="*/ 133228308 h 1257"/>
                    <a:gd name="T20" fmla="*/ 145263830 w 1783"/>
                    <a:gd name="T21" fmla="*/ 129891186 h 1257"/>
                    <a:gd name="T22" fmla="*/ 134451265 w 1783"/>
                    <a:gd name="T23" fmla="*/ 135025047 h 1257"/>
                    <a:gd name="T24" fmla="*/ 117292205 w 1783"/>
                    <a:gd name="T25" fmla="*/ 155304484 h 1257"/>
                    <a:gd name="T26" fmla="*/ 101543447 w 1783"/>
                    <a:gd name="T27" fmla="*/ 169166127 h 1257"/>
                    <a:gd name="T28" fmla="*/ 71926779 w 1783"/>
                    <a:gd name="T29" fmla="*/ 213575880 h 1257"/>
                    <a:gd name="T30" fmla="*/ 70281220 w 1783"/>
                    <a:gd name="T31" fmla="*/ 228977875 h 1257"/>
                    <a:gd name="T32" fmla="*/ 65580316 w 1783"/>
                    <a:gd name="T33" fmla="*/ 245920222 h 1257"/>
                    <a:gd name="T34" fmla="*/ 48421272 w 1783"/>
                    <a:gd name="T35" fmla="*/ 262862568 h 1257"/>
                    <a:gd name="T36" fmla="*/ 15513473 w 1783"/>
                    <a:gd name="T37" fmla="*/ 273387185 h 1257"/>
                    <a:gd name="T38" fmla="*/ 4466104 w 1783"/>
                    <a:gd name="T39" fmla="*/ 286992441 h 1257"/>
                    <a:gd name="T40" fmla="*/ 23270212 w 1783"/>
                    <a:gd name="T41" fmla="*/ 319336782 h 1257"/>
                    <a:gd name="T42" fmla="*/ 35728345 w 1783"/>
                    <a:gd name="T43" fmla="*/ 312662601 h 1257"/>
                    <a:gd name="T44" fmla="*/ 48421272 w 1783"/>
                    <a:gd name="T45" fmla="*/ 305731526 h 1257"/>
                    <a:gd name="T46" fmla="*/ 51477102 w 1783"/>
                    <a:gd name="T47" fmla="*/ 309068616 h 1257"/>
                    <a:gd name="T48" fmla="*/ 63934756 w 1783"/>
                    <a:gd name="T49" fmla="*/ 300597697 h 1257"/>
                    <a:gd name="T50" fmla="*/ 78037955 w 1783"/>
                    <a:gd name="T51" fmla="*/ 297260606 h 1257"/>
                    <a:gd name="T52" fmla="*/ 87440249 w 1783"/>
                    <a:gd name="T53" fmla="*/ 293666622 h 1257"/>
                    <a:gd name="T54" fmla="*/ 95196984 w 1783"/>
                    <a:gd name="T55" fmla="*/ 288789179 h 1257"/>
                    <a:gd name="T56" fmla="*/ 100133176 w 1783"/>
                    <a:gd name="T57" fmla="*/ 286992441 h 1257"/>
                    <a:gd name="T58" fmla="*/ 109300182 w 1783"/>
                    <a:gd name="T59" fmla="*/ 281858104 h 1257"/>
                    <a:gd name="T60" fmla="*/ 118702476 w 1783"/>
                    <a:gd name="T61" fmla="*/ 274927536 h 1257"/>
                    <a:gd name="T62" fmla="*/ 126459211 w 1783"/>
                    <a:gd name="T63" fmla="*/ 270050094 h 1257"/>
                    <a:gd name="T64" fmla="*/ 135861536 w 1783"/>
                    <a:gd name="T65" fmla="*/ 259524970 h 1257"/>
                    <a:gd name="T66" fmla="*/ 149964734 w 1783"/>
                    <a:gd name="T67" fmla="*/ 249257312 h 1257"/>
                    <a:gd name="T68" fmla="*/ 157956757 w 1783"/>
                    <a:gd name="T69" fmla="*/ 242583131 h 1257"/>
                    <a:gd name="T70" fmla="*/ 161012588 w 1783"/>
                    <a:gd name="T71" fmla="*/ 239246041 h 1257"/>
                    <a:gd name="T72" fmla="*/ 167123763 w 1783"/>
                    <a:gd name="T73" fmla="*/ 232314966 h 1257"/>
                    <a:gd name="T74" fmla="*/ 182637719 w 1783"/>
                    <a:gd name="T75" fmla="*/ 223843539 h 1257"/>
                    <a:gd name="T76" fmla="*/ 196740917 w 1783"/>
                    <a:gd name="T77" fmla="*/ 218709710 h 1257"/>
                    <a:gd name="T78" fmla="*/ 201677110 w 1783"/>
                    <a:gd name="T79" fmla="*/ 213575880 h 1257"/>
                    <a:gd name="T80" fmla="*/ 206378014 w 1783"/>
                    <a:gd name="T81" fmla="*/ 213575880 h 1257"/>
                    <a:gd name="T82" fmla="*/ 210844116 w 1783"/>
                    <a:gd name="T83" fmla="*/ 210238790 h 1257"/>
                    <a:gd name="T84" fmla="*/ 237405439 w 1783"/>
                    <a:gd name="T85" fmla="*/ 193039549 h 1257"/>
                    <a:gd name="T86" fmla="*/ 247042535 w 1783"/>
                    <a:gd name="T87" fmla="*/ 189702459 h 1257"/>
                    <a:gd name="T88" fmla="*/ 245396976 w 1783"/>
                    <a:gd name="T89" fmla="*/ 196376639 h 1257"/>
                    <a:gd name="T90" fmla="*/ 256444890 w 1783"/>
                    <a:gd name="T91" fmla="*/ 186108474 h 1257"/>
                    <a:gd name="T92" fmla="*/ 303220587 w 1783"/>
                    <a:gd name="T93" fmla="*/ 162235559 h 1257"/>
                    <a:gd name="T94" fmla="*/ 368800873 w 1783"/>
                    <a:gd name="T95" fmla="*/ 133228308 h 1257"/>
                    <a:gd name="T96" fmla="*/ 393951439 w 1783"/>
                    <a:gd name="T97" fmla="*/ 117825774 h 1257"/>
                    <a:gd name="T98" fmla="*/ 419102491 w 1783"/>
                    <a:gd name="T99" fmla="*/ 109354855 h 1257"/>
                    <a:gd name="T100" fmla="*/ 412756027 w 1783"/>
                    <a:gd name="T101" fmla="*/ 64945593 h 1257"/>
                    <a:gd name="T102" fmla="*/ 419102491 w 1783"/>
                    <a:gd name="T103" fmla="*/ 10268170 h 1257"/>
                    <a:gd name="T104" fmla="*/ 93551910 w 1783"/>
                    <a:gd name="T105" fmla="*/ 290329531 h 1257"/>
                    <a:gd name="T106" fmla="*/ 92141639 w 1783"/>
                    <a:gd name="T107" fmla="*/ 293666622 h 125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783"/>
                    <a:gd name="T163" fmla="*/ 0 h 1257"/>
                    <a:gd name="T164" fmla="*/ 1783 w 1783"/>
                    <a:gd name="T165" fmla="*/ 1257 h 125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783" h="1257">
                      <a:moveTo>
                        <a:pt x="1603" y="0"/>
                      </a:moveTo>
                      <a:lnTo>
                        <a:pt x="1530" y="74"/>
                      </a:lnTo>
                      <a:lnTo>
                        <a:pt x="1423" y="134"/>
                      </a:lnTo>
                      <a:lnTo>
                        <a:pt x="1410" y="120"/>
                      </a:lnTo>
                      <a:lnTo>
                        <a:pt x="1370" y="100"/>
                      </a:lnTo>
                      <a:lnTo>
                        <a:pt x="1350" y="120"/>
                      </a:lnTo>
                      <a:lnTo>
                        <a:pt x="1330" y="140"/>
                      </a:lnTo>
                      <a:lnTo>
                        <a:pt x="1290" y="247"/>
                      </a:lnTo>
                      <a:lnTo>
                        <a:pt x="1244" y="239"/>
                      </a:lnTo>
                      <a:lnTo>
                        <a:pt x="1190" y="273"/>
                      </a:lnTo>
                      <a:lnTo>
                        <a:pt x="1211" y="299"/>
                      </a:lnTo>
                      <a:lnTo>
                        <a:pt x="1217" y="307"/>
                      </a:lnTo>
                      <a:lnTo>
                        <a:pt x="1184" y="333"/>
                      </a:lnTo>
                      <a:lnTo>
                        <a:pt x="1171" y="380"/>
                      </a:lnTo>
                      <a:lnTo>
                        <a:pt x="1164" y="380"/>
                      </a:lnTo>
                      <a:lnTo>
                        <a:pt x="1124" y="373"/>
                      </a:lnTo>
                      <a:lnTo>
                        <a:pt x="1057" y="386"/>
                      </a:lnTo>
                      <a:lnTo>
                        <a:pt x="1024" y="380"/>
                      </a:lnTo>
                      <a:lnTo>
                        <a:pt x="1004" y="399"/>
                      </a:lnTo>
                      <a:lnTo>
                        <a:pt x="991" y="426"/>
                      </a:lnTo>
                      <a:lnTo>
                        <a:pt x="978" y="459"/>
                      </a:lnTo>
                      <a:lnTo>
                        <a:pt x="964" y="466"/>
                      </a:lnTo>
                      <a:lnTo>
                        <a:pt x="971" y="479"/>
                      </a:lnTo>
                      <a:lnTo>
                        <a:pt x="964" y="499"/>
                      </a:lnTo>
                      <a:lnTo>
                        <a:pt x="951" y="513"/>
                      </a:lnTo>
                      <a:lnTo>
                        <a:pt x="924" y="526"/>
                      </a:lnTo>
                      <a:lnTo>
                        <a:pt x="911" y="526"/>
                      </a:lnTo>
                      <a:lnTo>
                        <a:pt x="884" y="532"/>
                      </a:lnTo>
                      <a:lnTo>
                        <a:pt x="865" y="532"/>
                      </a:lnTo>
                      <a:lnTo>
                        <a:pt x="851" y="539"/>
                      </a:lnTo>
                      <a:lnTo>
                        <a:pt x="844" y="539"/>
                      </a:lnTo>
                      <a:lnTo>
                        <a:pt x="831" y="539"/>
                      </a:lnTo>
                      <a:lnTo>
                        <a:pt x="805" y="506"/>
                      </a:lnTo>
                      <a:lnTo>
                        <a:pt x="811" y="499"/>
                      </a:lnTo>
                      <a:lnTo>
                        <a:pt x="792" y="513"/>
                      </a:lnTo>
                      <a:lnTo>
                        <a:pt x="771" y="506"/>
                      </a:lnTo>
                      <a:lnTo>
                        <a:pt x="732" y="506"/>
                      </a:lnTo>
                      <a:lnTo>
                        <a:pt x="711" y="513"/>
                      </a:lnTo>
                      <a:lnTo>
                        <a:pt x="704" y="506"/>
                      </a:lnTo>
                      <a:lnTo>
                        <a:pt x="685" y="519"/>
                      </a:lnTo>
                      <a:lnTo>
                        <a:pt x="678" y="506"/>
                      </a:lnTo>
                      <a:lnTo>
                        <a:pt x="658" y="506"/>
                      </a:lnTo>
                      <a:lnTo>
                        <a:pt x="631" y="513"/>
                      </a:lnTo>
                      <a:lnTo>
                        <a:pt x="618" y="506"/>
                      </a:lnTo>
                      <a:lnTo>
                        <a:pt x="598" y="506"/>
                      </a:lnTo>
                      <a:lnTo>
                        <a:pt x="591" y="513"/>
                      </a:lnTo>
                      <a:lnTo>
                        <a:pt x="578" y="526"/>
                      </a:lnTo>
                      <a:lnTo>
                        <a:pt x="572" y="526"/>
                      </a:lnTo>
                      <a:lnTo>
                        <a:pt x="538" y="579"/>
                      </a:lnTo>
                      <a:lnTo>
                        <a:pt x="518" y="599"/>
                      </a:lnTo>
                      <a:lnTo>
                        <a:pt x="512" y="605"/>
                      </a:lnTo>
                      <a:lnTo>
                        <a:pt x="499" y="605"/>
                      </a:lnTo>
                      <a:lnTo>
                        <a:pt x="471" y="639"/>
                      </a:lnTo>
                      <a:lnTo>
                        <a:pt x="458" y="639"/>
                      </a:lnTo>
                      <a:lnTo>
                        <a:pt x="458" y="652"/>
                      </a:lnTo>
                      <a:lnTo>
                        <a:pt x="432" y="659"/>
                      </a:lnTo>
                      <a:lnTo>
                        <a:pt x="372" y="752"/>
                      </a:lnTo>
                      <a:lnTo>
                        <a:pt x="319" y="812"/>
                      </a:lnTo>
                      <a:lnTo>
                        <a:pt x="306" y="805"/>
                      </a:lnTo>
                      <a:lnTo>
                        <a:pt x="306" y="832"/>
                      </a:lnTo>
                      <a:lnTo>
                        <a:pt x="306" y="865"/>
                      </a:lnTo>
                      <a:lnTo>
                        <a:pt x="299" y="865"/>
                      </a:lnTo>
                      <a:lnTo>
                        <a:pt x="292" y="885"/>
                      </a:lnTo>
                      <a:lnTo>
                        <a:pt x="299" y="892"/>
                      </a:lnTo>
                      <a:lnTo>
                        <a:pt x="272" y="912"/>
                      </a:lnTo>
                      <a:lnTo>
                        <a:pt x="239" y="938"/>
                      </a:lnTo>
                      <a:lnTo>
                        <a:pt x="252" y="951"/>
                      </a:lnTo>
                      <a:lnTo>
                        <a:pt x="279" y="958"/>
                      </a:lnTo>
                      <a:lnTo>
                        <a:pt x="279" y="979"/>
                      </a:lnTo>
                      <a:lnTo>
                        <a:pt x="259" y="1011"/>
                      </a:lnTo>
                      <a:lnTo>
                        <a:pt x="232" y="1005"/>
                      </a:lnTo>
                      <a:lnTo>
                        <a:pt x="206" y="1024"/>
                      </a:lnTo>
                      <a:lnTo>
                        <a:pt x="199" y="1024"/>
                      </a:lnTo>
                      <a:lnTo>
                        <a:pt x="120" y="1018"/>
                      </a:lnTo>
                      <a:lnTo>
                        <a:pt x="79" y="1038"/>
                      </a:lnTo>
                      <a:lnTo>
                        <a:pt x="66" y="1065"/>
                      </a:lnTo>
                      <a:lnTo>
                        <a:pt x="53" y="1065"/>
                      </a:lnTo>
                      <a:lnTo>
                        <a:pt x="53" y="1078"/>
                      </a:lnTo>
                      <a:lnTo>
                        <a:pt x="26" y="1105"/>
                      </a:lnTo>
                      <a:lnTo>
                        <a:pt x="19" y="1118"/>
                      </a:lnTo>
                      <a:lnTo>
                        <a:pt x="0" y="1131"/>
                      </a:lnTo>
                      <a:lnTo>
                        <a:pt x="46" y="1211"/>
                      </a:lnTo>
                      <a:lnTo>
                        <a:pt x="79" y="1257"/>
                      </a:lnTo>
                      <a:lnTo>
                        <a:pt x="99" y="1244"/>
                      </a:lnTo>
                      <a:lnTo>
                        <a:pt x="105" y="1244"/>
                      </a:lnTo>
                      <a:lnTo>
                        <a:pt x="112" y="1244"/>
                      </a:lnTo>
                      <a:lnTo>
                        <a:pt x="120" y="1238"/>
                      </a:lnTo>
                      <a:lnTo>
                        <a:pt x="152" y="1218"/>
                      </a:lnTo>
                      <a:lnTo>
                        <a:pt x="165" y="1211"/>
                      </a:lnTo>
                      <a:lnTo>
                        <a:pt x="172" y="1204"/>
                      </a:lnTo>
                      <a:lnTo>
                        <a:pt x="179" y="1204"/>
                      </a:lnTo>
                      <a:lnTo>
                        <a:pt x="206" y="1191"/>
                      </a:lnTo>
                      <a:lnTo>
                        <a:pt x="225" y="1191"/>
                      </a:lnTo>
                      <a:lnTo>
                        <a:pt x="219" y="1198"/>
                      </a:lnTo>
                      <a:lnTo>
                        <a:pt x="212" y="1204"/>
                      </a:lnTo>
                      <a:lnTo>
                        <a:pt x="219" y="1204"/>
                      </a:lnTo>
                      <a:lnTo>
                        <a:pt x="225" y="1198"/>
                      </a:lnTo>
                      <a:lnTo>
                        <a:pt x="246" y="1184"/>
                      </a:lnTo>
                      <a:lnTo>
                        <a:pt x="259" y="1178"/>
                      </a:lnTo>
                      <a:lnTo>
                        <a:pt x="272" y="1171"/>
                      </a:lnTo>
                      <a:lnTo>
                        <a:pt x="292" y="1171"/>
                      </a:lnTo>
                      <a:lnTo>
                        <a:pt x="306" y="1165"/>
                      </a:lnTo>
                      <a:lnTo>
                        <a:pt x="325" y="1158"/>
                      </a:lnTo>
                      <a:lnTo>
                        <a:pt x="332" y="1158"/>
                      </a:lnTo>
                      <a:lnTo>
                        <a:pt x="339" y="1158"/>
                      </a:lnTo>
                      <a:lnTo>
                        <a:pt x="352" y="1151"/>
                      </a:lnTo>
                      <a:lnTo>
                        <a:pt x="366" y="1144"/>
                      </a:lnTo>
                      <a:lnTo>
                        <a:pt x="372" y="1144"/>
                      </a:lnTo>
                      <a:lnTo>
                        <a:pt x="385" y="1138"/>
                      </a:lnTo>
                      <a:lnTo>
                        <a:pt x="392" y="1131"/>
                      </a:lnTo>
                      <a:lnTo>
                        <a:pt x="398" y="1125"/>
                      </a:lnTo>
                      <a:lnTo>
                        <a:pt x="405" y="1125"/>
                      </a:lnTo>
                      <a:lnTo>
                        <a:pt x="412" y="1131"/>
                      </a:lnTo>
                      <a:lnTo>
                        <a:pt x="419" y="1131"/>
                      </a:lnTo>
                      <a:lnTo>
                        <a:pt x="426" y="1125"/>
                      </a:lnTo>
                      <a:lnTo>
                        <a:pt x="426" y="1118"/>
                      </a:lnTo>
                      <a:lnTo>
                        <a:pt x="432" y="1118"/>
                      </a:lnTo>
                      <a:lnTo>
                        <a:pt x="439" y="1111"/>
                      </a:lnTo>
                      <a:lnTo>
                        <a:pt x="452" y="1105"/>
                      </a:lnTo>
                      <a:lnTo>
                        <a:pt x="465" y="1098"/>
                      </a:lnTo>
                      <a:lnTo>
                        <a:pt x="471" y="1091"/>
                      </a:lnTo>
                      <a:lnTo>
                        <a:pt x="492" y="1078"/>
                      </a:lnTo>
                      <a:lnTo>
                        <a:pt x="499" y="1078"/>
                      </a:lnTo>
                      <a:lnTo>
                        <a:pt x="505" y="1071"/>
                      </a:lnTo>
                      <a:lnTo>
                        <a:pt x="512" y="1071"/>
                      </a:lnTo>
                      <a:lnTo>
                        <a:pt x="525" y="1058"/>
                      </a:lnTo>
                      <a:lnTo>
                        <a:pt x="531" y="1058"/>
                      </a:lnTo>
                      <a:lnTo>
                        <a:pt x="538" y="1052"/>
                      </a:lnTo>
                      <a:lnTo>
                        <a:pt x="545" y="1045"/>
                      </a:lnTo>
                      <a:lnTo>
                        <a:pt x="558" y="1024"/>
                      </a:lnTo>
                      <a:lnTo>
                        <a:pt x="572" y="1018"/>
                      </a:lnTo>
                      <a:lnTo>
                        <a:pt x="578" y="1011"/>
                      </a:lnTo>
                      <a:lnTo>
                        <a:pt x="591" y="1005"/>
                      </a:lnTo>
                      <a:lnTo>
                        <a:pt x="598" y="998"/>
                      </a:lnTo>
                      <a:lnTo>
                        <a:pt x="605" y="998"/>
                      </a:lnTo>
                      <a:lnTo>
                        <a:pt x="638" y="971"/>
                      </a:lnTo>
                      <a:lnTo>
                        <a:pt x="645" y="965"/>
                      </a:lnTo>
                      <a:lnTo>
                        <a:pt x="658" y="958"/>
                      </a:lnTo>
                      <a:lnTo>
                        <a:pt x="665" y="958"/>
                      </a:lnTo>
                      <a:lnTo>
                        <a:pt x="672" y="945"/>
                      </a:lnTo>
                      <a:lnTo>
                        <a:pt x="672" y="951"/>
                      </a:lnTo>
                      <a:lnTo>
                        <a:pt x="678" y="951"/>
                      </a:lnTo>
                      <a:lnTo>
                        <a:pt x="678" y="945"/>
                      </a:lnTo>
                      <a:lnTo>
                        <a:pt x="685" y="932"/>
                      </a:lnTo>
                      <a:lnTo>
                        <a:pt x="691" y="925"/>
                      </a:lnTo>
                      <a:lnTo>
                        <a:pt x="704" y="919"/>
                      </a:lnTo>
                      <a:lnTo>
                        <a:pt x="711" y="912"/>
                      </a:lnTo>
                      <a:lnTo>
                        <a:pt x="711" y="905"/>
                      </a:lnTo>
                      <a:lnTo>
                        <a:pt x="725" y="898"/>
                      </a:lnTo>
                      <a:lnTo>
                        <a:pt x="738" y="885"/>
                      </a:lnTo>
                      <a:lnTo>
                        <a:pt x="751" y="885"/>
                      </a:lnTo>
                      <a:lnTo>
                        <a:pt x="777" y="872"/>
                      </a:lnTo>
                      <a:lnTo>
                        <a:pt x="811" y="865"/>
                      </a:lnTo>
                      <a:lnTo>
                        <a:pt x="818" y="859"/>
                      </a:lnTo>
                      <a:lnTo>
                        <a:pt x="831" y="859"/>
                      </a:lnTo>
                      <a:lnTo>
                        <a:pt x="837" y="852"/>
                      </a:lnTo>
                      <a:lnTo>
                        <a:pt x="844" y="852"/>
                      </a:lnTo>
                      <a:lnTo>
                        <a:pt x="844" y="845"/>
                      </a:lnTo>
                      <a:lnTo>
                        <a:pt x="851" y="845"/>
                      </a:lnTo>
                      <a:lnTo>
                        <a:pt x="858" y="832"/>
                      </a:lnTo>
                      <a:lnTo>
                        <a:pt x="865" y="832"/>
                      </a:lnTo>
                      <a:lnTo>
                        <a:pt x="871" y="825"/>
                      </a:lnTo>
                      <a:lnTo>
                        <a:pt x="878" y="825"/>
                      </a:lnTo>
                      <a:lnTo>
                        <a:pt x="878" y="832"/>
                      </a:lnTo>
                      <a:lnTo>
                        <a:pt x="871" y="838"/>
                      </a:lnTo>
                      <a:lnTo>
                        <a:pt x="884" y="832"/>
                      </a:lnTo>
                      <a:lnTo>
                        <a:pt x="884" y="825"/>
                      </a:lnTo>
                      <a:lnTo>
                        <a:pt x="897" y="819"/>
                      </a:lnTo>
                      <a:lnTo>
                        <a:pt x="904" y="819"/>
                      </a:lnTo>
                      <a:lnTo>
                        <a:pt x="924" y="799"/>
                      </a:lnTo>
                      <a:lnTo>
                        <a:pt x="957" y="785"/>
                      </a:lnTo>
                      <a:lnTo>
                        <a:pt x="1010" y="752"/>
                      </a:lnTo>
                      <a:lnTo>
                        <a:pt x="1038" y="746"/>
                      </a:lnTo>
                      <a:lnTo>
                        <a:pt x="1038" y="739"/>
                      </a:lnTo>
                      <a:lnTo>
                        <a:pt x="1044" y="739"/>
                      </a:lnTo>
                      <a:lnTo>
                        <a:pt x="1051" y="739"/>
                      </a:lnTo>
                      <a:lnTo>
                        <a:pt x="1057" y="739"/>
                      </a:lnTo>
                      <a:lnTo>
                        <a:pt x="1051" y="759"/>
                      </a:lnTo>
                      <a:lnTo>
                        <a:pt x="1044" y="759"/>
                      </a:lnTo>
                      <a:lnTo>
                        <a:pt x="1044" y="765"/>
                      </a:lnTo>
                      <a:lnTo>
                        <a:pt x="1057" y="759"/>
                      </a:lnTo>
                      <a:lnTo>
                        <a:pt x="1064" y="746"/>
                      </a:lnTo>
                      <a:lnTo>
                        <a:pt x="1084" y="732"/>
                      </a:lnTo>
                      <a:lnTo>
                        <a:pt x="1091" y="725"/>
                      </a:lnTo>
                      <a:lnTo>
                        <a:pt x="1171" y="692"/>
                      </a:lnTo>
                      <a:lnTo>
                        <a:pt x="1211" y="673"/>
                      </a:lnTo>
                      <a:lnTo>
                        <a:pt x="1270" y="645"/>
                      </a:lnTo>
                      <a:lnTo>
                        <a:pt x="1290" y="632"/>
                      </a:lnTo>
                      <a:lnTo>
                        <a:pt x="1316" y="626"/>
                      </a:lnTo>
                      <a:lnTo>
                        <a:pt x="1430" y="579"/>
                      </a:lnTo>
                      <a:lnTo>
                        <a:pt x="1536" y="539"/>
                      </a:lnTo>
                      <a:lnTo>
                        <a:pt x="1569" y="519"/>
                      </a:lnTo>
                      <a:lnTo>
                        <a:pt x="1590" y="513"/>
                      </a:lnTo>
                      <a:lnTo>
                        <a:pt x="1609" y="493"/>
                      </a:lnTo>
                      <a:lnTo>
                        <a:pt x="1616" y="493"/>
                      </a:lnTo>
                      <a:lnTo>
                        <a:pt x="1676" y="459"/>
                      </a:lnTo>
                      <a:lnTo>
                        <a:pt x="1703" y="446"/>
                      </a:lnTo>
                      <a:lnTo>
                        <a:pt x="1769" y="440"/>
                      </a:lnTo>
                      <a:lnTo>
                        <a:pt x="1776" y="433"/>
                      </a:lnTo>
                      <a:lnTo>
                        <a:pt x="1783" y="426"/>
                      </a:lnTo>
                      <a:lnTo>
                        <a:pt x="1742" y="359"/>
                      </a:lnTo>
                      <a:lnTo>
                        <a:pt x="1742" y="352"/>
                      </a:lnTo>
                      <a:lnTo>
                        <a:pt x="1716" y="293"/>
                      </a:lnTo>
                      <a:lnTo>
                        <a:pt x="1756" y="253"/>
                      </a:lnTo>
                      <a:lnTo>
                        <a:pt x="1763" y="213"/>
                      </a:lnTo>
                      <a:lnTo>
                        <a:pt x="1742" y="87"/>
                      </a:lnTo>
                      <a:lnTo>
                        <a:pt x="1783" y="60"/>
                      </a:lnTo>
                      <a:lnTo>
                        <a:pt x="1783" y="40"/>
                      </a:lnTo>
                      <a:lnTo>
                        <a:pt x="1669" y="46"/>
                      </a:lnTo>
                      <a:lnTo>
                        <a:pt x="1603" y="0"/>
                      </a:lnTo>
                      <a:close/>
                      <a:moveTo>
                        <a:pt x="412" y="1131"/>
                      </a:moveTo>
                      <a:lnTo>
                        <a:pt x="398" y="1131"/>
                      </a:lnTo>
                      <a:lnTo>
                        <a:pt x="398" y="1138"/>
                      </a:lnTo>
                      <a:lnTo>
                        <a:pt x="412" y="1131"/>
                      </a:lnTo>
                      <a:close/>
                      <a:moveTo>
                        <a:pt x="392" y="1138"/>
                      </a:moveTo>
                      <a:lnTo>
                        <a:pt x="392" y="1144"/>
                      </a:lnTo>
                      <a:lnTo>
                        <a:pt x="398" y="1144"/>
                      </a:lnTo>
                      <a:lnTo>
                        <a:pt x="392" y="1138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3" name="BAIX_LLOBREGAT">
                  <a:extLst>
                    <a:ext uri="{FF2B5EF4-FFF2-40B4-BE49-F238E27FC236}">
                      <a16:creationId xmlns:a16="http://schemas.microsoft.com/office/drawing/2014/main" id="{349A7CDB-AA5B-4F66-8BBB-03AE209D2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2338497" y="2000046"/>
                  <a:ext cx="266480" cy="337530"/>
                </a:xfrm>
                <a:custGeom>
                  <a:avLst/>
                  <a:gdLst>
                    <a:gd name="T0" fmla="*/ 155224367 w 46"/>
                    <a:gd name="T1" fmla="*/ 1227003170 h 59"/>
                    <a:gd name="T2" fmla="*/ 310461157 w 46"/>
                    <a:gd name="T3" fmla="*/ 1402276040 h 59"/>
                    <a:gd name="T4" fmla="*/ 620922314 w 46"/>
                    <a:gd name="T5" fmla="*/ 1752848670 h 59"/>
                    <a:gd name="T6" fmla="*/ 620922314 w 46"/>
                    <a:gd name="T7" fmla="*/ 1928134778 h 59"/>
                    <a:gd name="T8" fmla="*/ 1241832205 w 46"/>
                    <a:gd name="T9" fmla="*/ 2147483647 h 59"/>
                    <a:gd name="T10" fmla="*/ 1086607887 w 46"/>
                    <a:gd name="T11" fmla="*/ 2147483647 h 59"/>
                    <a:gd name="T12" fmla="*/ 1086607887 w 46"/>
                    <a:gd name="T13" fmla="*/ 2147483647 h 59"/>
                    <a:gd name="T14" fmla="*/ 1552293265 w 46"/>
                    <a:gd name="T15" fmla="*/ 2147483647 h 59"/>
                    <a:gd name="T16" fmla="*/ 1707530395 w 46"/>
                    <a:gd name="T17" fmla="*/ 2147483647 h 59"/>
                    <a:gd name="T18" fmla="*/ 2017991455 w 46"/>
                    <a:gd name="T19" fmla="*/ 2147483647 h 59"/>
                    <a:gd name="T20" fmla="*/ 1707530395 w 46"/>
                    <a:gd name="T21" fmla="*/ 2147483647 h 59"/>
                    <a:gd name="T22" fmla="*/ 1552293265 w 46"/>
                    <a:gd name="T23" fmla="*/ 2147483647 h 59"/>
                    <a:gd name="T24" fmla="*/ 1552293265 w 46"/>
                    <a:gd name="T25" fmla="*/ 2147483647 h 59"/>
                    <a:gd name="T26" fmla="*/ 1862754713 w 46"/>
                    <a:gd name="T27" fmla="*/ 2147483647 h 59"/>
                    <a:gd name="T28" fmla="*/ 1707530395 w 46"/>
                    <a:gd name="T29" fmla="*/ 2147483647 h 59"/>
                    <a:gd name="T30" fmla="*/ 1241832205 w 46"/>
                    <a:gd name="T31" fmla="*/ 2147483647 h 59"/>
                    <a:gd name="T32" fmla="*/ 1086607887 w 46"/>
                    <a:gd name="T33" fmla="*/ 2147483647 h 59"/>
                    <a:gd name="T34" fmla="*/ 1086607887 w 46"/>
                    <a:gd name="T35" fmla="*/ 2147483647 h 59"/>
                    <a:gd name="T36" fmla="*/ 1552293265 w 46"/>
                    <a:gd name="T37" fmla="*/ 2147483647 h 59"/>
                    <a:gd name="T38" fmla="*/ 1707530395 w 46"/>
                    <a:gd name="T39" fmla="*/ 2147483647 h 59"/>
                    <a:gd name="T40" fmla="*/ 2147483647 w 46"/>
                    <a:gd name="T41" fmla="*/ 2147483647 h 59"/>
                    <a:gd name="T42" fmla="*/ 2147483647 w 46"/>
                    <a:gd name="T43" fmla="*/ 2147483647 h 59"/>
                    <a:gd name="T44" fmla="*/ 2147483647 w 46"/>
                    <a:gd name="T45" fmla="*/ 2147483647 h 59"/>
                    <a:gd name="T46" fmla="*/ 2147483647 w 46"/>
                    <a:gd name="T47" fmla="*/ 2147483647 h 59"/>
                    <a:gd name="T48" fmla="*/ 2147483647 w 46"/>
                    <a:gd name="T49" fmla="*/ 2147483647 h 59"/>
                    <a:gd name="T50" fmla="*/ 2147483647 w 46"/>
                    <a:gd name="T51" fmla="*/ 2147483647 h 59"/>
                    <a:gd name="T52" fmla="*/ 2147483647 w 46"/>
                    <a:gd name="T53" fmla="*/ 2147483647 h 59"/>
                    <a:gd name="T54" fmla="*/ 2147483647 w 46"/>
                    <a:gd name="T55" fmla="*/ 2147483647 h 59"/>
                    <a:gd name="T56" fmla="*/ 2147483647 w 46"/>
                    <a:gd name="T57" fmla="*/ 2147483647 h 59"/>
                    <a:gd name="T58" fmla="*/ 2147483647 w 46"/>
                    <a:gd name="T59" fmla="*/ 2147483647 h 59"/>
                    <a:gd name="T60" fmla="*/ 2147483647 w 46"/>
                    <a:gd name="T61" fmla="*/ 2147483647 h 59"/>
                    <a:gd name="T62" fmla="*/ 2147483647 w 46"/>
                    <a:gd name="T63" fmla="*/ 2147483647 h 59"/>
                    <a:gd name="T64" fmla="*/ 2147483647 w 46"/>
                    <a:gd name="T65" fmla="*/ 2147483647 h 59"/>
                    <a:gd name="T66" fmla="*/ 2147483647 w 46"/>
                    <a:gd name="T67" fmla="*/ 2147483647 h 59"/>
                    <a:gd name="T68" fmla="*/ 2147483647 w 46"/>
                    <a:gd name="T69" fmla="*/ 2147483647 h 59"/>
                    <a:gd name="T70" fmla="*/ 2147483647 w 46"/>
                    <a:gd name="T71" fmla="*/ 2147483647 h 59"/>
                    <a:gd name="T72" fmla="*/ 2147483647 w 46"/>
                    <a:gd name="T73" fmla="*/ 2147483647 h 59"/>
                    <a:gd name="T74" fmla="*/ 2147483647 w 46"/>
                    <a:gd name="T75" fmla="*/ 2147483647 h 59"/>
                    <a:gd name="T76" fmla="*/ 2147483647 w 46"/>
                    <a:gd name="T77" fmla="*/ 2147483647 h 59"/>
                    <a:gd name="T78" fmla="*/ 2147483647 w 46"/>
                    <a:gd name="T79" fmla="*/ 2147483647 h 59"/>
                    <a:gd name="T80" fmla="*/ 2147483647 w 46"/>
                    <a:gd name="T81" fmla="*/ 2147483647 h 59"/>
                    <a:gd name="T82" fmla="*/ 2147483647 w 46"/>
                    <a:gd name="T83" fmla="*/ 2147483647 h 59"/>
                    <a:gd name="T84" fmla="*/ 2147483647 w 46"/>
                    <a:gd name="T85" fmla="*/ 2147483647 h 59"/>
                    <a:gd name="T86" fmla="*/ 2147483647 w 46"/>
                    <a:gd name="T87" fmla="*/ 2147483647 h 59"/>
                    <a:gd name="T88" fmla="*/ 2147483647 w 46"/>
                    <a:gd name="T89" fmla="*/ 2147483647 h 59"/>
                    <a:gd name="T90" fmla="*/ 2147483647 w 46"/>
                    <a:gd name="T91" fmla="*/ 2147483647 h 59"/>
                    <a:gd name="T92" fmla="*/ 2147483647 w 46"/>
                    <a:gd name="T93" fmla="*/ 2147483647 h 59"/>
                    <a:gd name="T94" fmla="*/ 2147483647 w 46"/>
                    <a:gd name="T95" fmla="*/ 2147483647 h 59"/>
                    <a:gd name="T96" fmla="*/ 2147483647 w 46"/>
                    <a:gd name="T97" fmla="*/ 2147483647 h 59"/>
                    <a:gd name="T98" fmla="*/ 2147483647 w 46"/>
                    <a:gd name="T99" fmla="*/ 2147483647 h 59"/>
                    <a:gd name="T100" fmla="*/ 2147483647 w 46"/>
                    <a:gd name="T101" fmla="*/ 2147483647 h 59"/>
                    <a:gd name="T102" fmla="*/ 2147483647 w 46"/>
                    <a:gd name="T103" fmla="*/ 2147483647 h 59"/>
                    <a:gd name="T104" fmla="*/ 2147483647 w 46"/>
                    <a:gd name="T105" fmla="*/ 2147483647 h 59"/>
                    <a:gd name="T106" fmla="*/ 2147483647 w 46"/>
                    <a:gd name="T107" fmla="*/ 2147483647 h 59"/>
                    <a:gd name="T108" fmla="*/ 2147483647 w 46"/>
                    <a:gd name="T109" fmla="*/ 2147483647 h 59"/>
                    <a:gd name="T110" fmla="*/ 2147483647 w 46"/>
                    <a:gd name="T111" fmla="*/ 2147483647 h 59"/>
                    <a:gd name="T112" fmla="*/ 2147483647 w 46"/>
                    <a:gd name="T113" fmla="*/ 2147483647 h 59"/>
                    <a:gd name="T114" fmla="*/ 2147483647 w 46"/>
                    <a:gd name="T115" fmla="*/ 1928134778 h 59"/>
                    <a:gd name="T116" fmla="*/ 2147483647 w 46"/>
                    <a:gd name="T117" fmla="*/ 1402276040 h 59"/>
                    <a:gd name="T118" fmla="*/ 2147483647 w 46"/>
                    <a:gd name="T119" fmla="*/ 1051717062 h 59"/>
                    <a:gd name="T120" fmla="*/ 2017991455 w 46"/>
                    <a:gd name="T121" fmla="*/ 701144639 h 59"/>
                    <a:gd name="T122" fmla="*/ 1552293265 w 46"/>
                    <a:gd name="T123" fmla="*/ 525858531 h 59"/>
                    <a:gd name="T124" fmla="*/ 776146632 w 46"/>
                    <a:gd name="T125" fmla="*/ 350572320 h 5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"/>
                    <a:gd name="T190" fmla="*/ 0 h 59"/>
                    <a:gd name="T191" fmla="*/ 46 w 46"/>
                    <a:gd name="T192" fmla="*/ 59 h 5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" h="59">
                      <a:moveTo>
                        <a:pt x="3" y="0"/>
                      </a:move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6" y="13"/>
                      </a:lnTo>
                      <a:lnTo>
                        <a:pt x="7" y="14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7" y="17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7" y="20"/>
                      </a:lnTo>
                      <a:lnTo>
                        <a:pt x="9" y="21"/>
                      </a:lnTo>
                      <a:lnTo>
                        <a:pt x="10" y="22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1" y="26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2" y="32"/>
                      </a:lnTo>
                      <a:lnTo>
                        <a:pt x="11" y="34"/>
                      </a:lnTo>
                      <a:lnTo>
                        <a:pt x="12" y="34"/>
                      </a:lnTo>
                      <a:lnTo>
                        <a:pt x="11" y="35"/>
                      </a:lnTo>
                      <a:lnTo>
                        <a:pt x="10" y="36"/>
                      </a:lnTo>
                      <a:lnTo>
                        <a:pt x="11" y="37"/>
                      </a:lnTo>
                      <a:lnTo>
                        <a:pt x="9" y="38"/>
                      </a:lnTo>
                      <a:lnTo>
                        <a:pt x="10" y="39"/>
                      </a:lnTo>
                      <a:lnTo>
                        <a:pt x="10" y="40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13" y="43"/>
                      </a:lnTo>
                      <a:lnTo>
                        <a:pt x="12" y="44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10" y="46"/>
                      </a:lnTo>
                      <a:lnTo>
                        <a:pt x="8" y="47"/>
                      </a:lnTo>
                      <a:lnTo>
                        <a:pt x="8" y="49"/>
                      </a:lnTo>
                      <a:lnTo>
                        <a:pt x="7" y="50"/>
                      </a:lnTo>
                      <a:lnTo>
                        <a:pt x="7" y="51"/>
                      </a:lnTo>
                      <a:lnTo>
                        <a:pt x="7" y="53"/>
                      </a:lnTo>
                      <a:lnTo>
                        <a:pt x="10" y="54"/>
                      </a:lnTo>
                      <a:lnTo>
                        <a:pt x="9" y="56"/>
                      </a:lnTo>
                      <a:lnTo>
                        <a:pt x="10" y="57"/>
                      </a:lnTo>
                      <a:lnTo>
                        <a:pt x="11" y="57"/>
                      </a:lnTo>
                      <a:lnTo>
                        <a:pt x="11" y="56"/>
                      </a:lnTo>
                      <a:lnTo>
                        <a:pt x="12" y="56"/>
                      </a:lnTo>
                      <a:lnTo>
                        <a:pt x="14" y="57"/>
                      </a:lnTo>
                      <a:lnTo>
                        <a:pt x="14" y="56"/>
                      </a:lnTo>
                      <a:lnTo>
                        <a:pt x="15" y="56"/>
                      </a:lnTo>
                      <a:lnTo>
                        <a:pt x="16" y="55"/>
                      </a:lnTo>
                      <a:lnTo>
                        <a:pt x="17" y="54"/>
                      </a:lnTo>
                      <a:lnTo>
                        <a:pt x="17" y="55"/>
                      </a:lnTo>
                      <a:lnTo>
                        <a:pt x="19" y="57"/>
                      </a:lnTo>
                      <a:lnTo>
                        <a:pt x="18" y="57"/>
                      </a:lnTo>
                      <a:lnTo>
                        <a:pt x="18" y="58"/>
                      </a:lnTo>
                      <a:lnTo>
                        <a:pt x="19" y="59"/>
                      </a:lnTo>
                      <a:lnTo>
                        <a:pt x="27" y="59"/>
                      </a:lnTo>
                      <a:lnTo>
                        <a:pt x="30" y="59"/>
                      </a:lnTo>
                      <a:lnTo>
                        <a:pt x="32" y="58"/>
                      </a:lnTo>
                      <a:lnTo>
                        <a:pt x="36" y="57"/>
                      </a:lnTo>
                      <a:lnTo>
                        <a:pt x="40" y="56"/>
                      </a:lnTo>
                      <a:lnTo>
                        <a:pt x="42" y="55"/>
                      </a:lnTo>
                      <a:lnTo>
                        <a:pt x="43" y="54"/>
                      </a:lnTo>
                      <a:lnTo>
                        <a:pt x="44" y="54"/>
                      </a:lnTo>
                      <a:lnTo>
                        <a:pt x="44" y="53"/>
                      </a:lnTo>
                      <a:lnTo>
                        <a:pt x="45" y="53"/>
                      </a:lnTo>
                      <a:lnTo>
                        <a:pt x="44" y="52"/>
                      </a:lnTo>
                      <a:lnTo>
                        <a:pt x="45" y="51"/>
                      </a:lnTo>
                      <a:lnTo>
                        <a:pt x="45" y="50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43" y="50"/>
                      </a:lnTo>
                      <a:lnTo>
                        <a:pt x="41" y="49"/>
                      </a:lnTo>
                      <a:lnTo>
                        <a:pt x="40" y="47"/>
                      </a:lnTo>
                      <a:lnTo>
                        <a:pt x="39" y="46"/>
                      </a:lnTo>
                      <a:lnTo>
                        <a:pt x="38" y="45"/>
                      </a:lnTo>
                      <a:lnTo>
                        <a:pt x="40" y="44"/>
                      </a:lnTo>
                      <a:lnTo>
                        <a:pt x="39" y="43"/>
                      </a:lnTo>
                      <a:lnTo>
                        <a:pt x="38" y="42"/>
                      </a:lnTo>
                      <a:lnTo>
                        <a:pt x="38" y="41"/>
                      </a:lnTo>
                      <a:lnTo>
                        <a:pt x="39" y="42"/>
                      </a:lnTo>
                      <a:lnTo>
                        <a:pt x="40" y="41"/>
                      </a:lnTo>
                      <a:lnTo>
                        <a:pt x="40" y="39"/>
                      </a:lnTo>
                      <a:lnTo>
                        <a:pt x="40" y="38"/>
                      </a:lnTo>
                      <a:lnTo>
                        <a:pt x="39" y="37"/>
                      </a:lnTo>
                      <a:lnTo>
                        <a:pt x="40" y="36"/>
                      </a:lnTo>
                      <a:lnTo>
                        <a:pt x="40" y="35"/>
                      </a:lnTo>
                      <a:lnTo>
                        <a:pt x="40" y="34"/>
                      </a:lnTo>
                      <a:lnTo>
                        <a:pt x="38" y="34"/>
                      </a:lnTo>
                      <a:lnTo>
                        <a:pt x="37" y="35"/>
                      </a:lnTo>
                      <a:lnTo>
                        <a:pt x="36" y="35"/>
                      </a:lnTo>
                      <a:lnTo>
                        <a:pt x="36" y="34"/>
                      </a:lnTo>
                      <a:lnTo>
                        <a:pt x="37" y="34"/>
                      </a:lnTo>
                      <a:lnTo>
                        <a:pt x="37" y="33"/>
                      </a:lnTo>
                      <a:lnTo>
                        <a:pt x="36" y="34"/>
                      </a:lnTo>
                      <a:lnTo>
                        <a:pt x="36" y="33"/>
                      </a:lnTo>
                      <a:lnTo>
                        <a:pt x="36" y="32"/>
                      </a:lnTo>
                      <a:lnTo>
                        <a:pt x="35" y="33"/>
                      </a:lnTo>
                      <a:lnTo>
                        <a:pt x="34" y="34"/>
                      </a:lnTo>
                      <a:lnTo>
                        <a:pt x="34" y="33"/>
                      </a:lnTo>
                      <a:lnTo>
                        <a:pt x="34" y="32"/>
                      </a:lnTo>
                      <a:lnTo>
                        <a:pt x="34" y="31"/>
                      </a:lnTo>
                      <a:lnTo>
                        <a:pt x="34" y="30"/>
                      </a:lnTo>
                      <a:lnTo>
                        <a:pt x="35" y="29"/>
                      </a:lnTo>
                      <a:lnTo>
                        <a:pt x="35" y="28"/>
                      </a:lnTo>
                      <a:lnTo>
                        <a:pt x="32" y="28"/>
                      </a:lnTo>
                      <a:lnTo>
                        <a:pt x="31" y="29"/>
                      </a:lnTo>
                      <a:lnTo>
                        <a:pt x="31" y="28"/>
                      </a:lnTo>
                      <a:lnTo>
                        <a:pt x="30" y="27"/>
                      </a:lnTo>
                      <a:lnTo>
                        <a:pt x="30" y="26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6" y="27"/>
                      </a:lnTo>
                      <a:lnTo>
                        <a:pt x="26" y="28"/>
                      </a:lnTo>
                      <a:lnTo>
                        <a:pt x="26" y="29"/>
                      </a:lnTo>
                      <a:lnTo>
                        <a:pt x="25" y="28"/>
                      </a:lnTo>
                      <a:lnTo>
                        <a:pt x="24" y="27"/>
                      </a:lnTo>
                      <a:lnTo>
                        <a:pt x="24" y="26"/>
                      </a:lnTo>
                      <a:lnTo>
                        <a:pt x="23" y="25"/>
                      </a:lnTo>
                      <a:lnTo>
                        <a:pt x="22" y="25"/>
                      </a:lnTo>
                      <a:lnTo>
                        <a:pt x="21" y="24"/>
                      </a:lnTo>
                      <a:lnTo>
                        <a:pt x="21" y="23"/>
                      </a:lnTo>
                      <a:lnTo>
                        <a:pt x="20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7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19" y="13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4" name="GARRIGUES">
                  <a:extLst>
                    <a:ext uri="{FF2B5EF4-FFF2-40B4-BE49-F238E27FC236}">
                      <a16:creationId xmlns:a16="http://schemas.microsoft.com/office/drawing/2014/main" id="{36478788-CB56-47F0-BC98-F82EB78BD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3265923" y="2046924"/>
                  <a:ext cx="378436" cy="292946"/>
                </a:xfrm>
                <a:custGeom>
                  <a:avLst/>
                  <a:gdLst>
                    <a:gd name="T0" fmla="*/ 2147483647 w 65"/>
                    <a:gd name="T1" fmla="*/ 351159107 h 51"/>
                    <a:gd name="T2" fmla="*/ 2147483647 w 65"/>
                    <a:gd name="T3" fmla="*/ 526738713 h 51"/>
                    <a:gd name="T4" fmla="*/ 2147483647 w 65"/>
                    <a:gd name="T5" fmla="*/ 526738713 h 51"/>
                    <a:gd name="T6" fmla="*/ 2147483647 w 65"/>
                    <a:gd name="T7" fmla="*/ 702318215 h 51"/>
                    <a:gd name="T8" fmla="*/ 2147483647 w 65"/>
                    <a:gd name="T9" fmla="*/ 702318215 h 51"/>
                    <a:gd name="T10" fmla="*/ 2147483647 w 65"/>
                    <a:gd name="T11" fmla="*/ 877897924 h 51"/>
                    <a:gd name="T12" fmla="*/ 2147483647 w 65"/>
                    <a:gd name="T13" fmla="*/ 877897924 h 51"/>
                    <a:gd name="T14" fmla="*/ 2147483647 w 65"/>
                    <a:gd name="T15" fmla="*/ 1229043667 h 51"/>
                    <a:gd name="T16" fmla="*/ 2147483647 w 65"/>
                    <a:gd name="T17" fmla="*/ 1755782587 h 51"/>
                    <a:gd name="T18" fmla="*/ 2147483647 w 65"/>
                    <a:gd name="T19" fmla="*/ 1755782587 h 51"/>
                    <a:gd name="T20" fmla="*/ 2147483647 w 65"/>
                    <a:gd name="T21" fmla="*/ 2147483647 h 51"/>
                    <a:gd name="T22" fmla="*/ 2147483647 w 65"/>
                    <a:gd name="T23" fmla="*/ 2147483647 h 51"/>
                    <a:gd name="T24" fmla="*/ 1867530750 w 65"/>
                    <a:gd name="T25" fmla="*/ 2147483647 h 51"/>
                    <a:gd name="T26" fmla="*/ 1711908442 w 65"/>
                    <a:gd name="T27" fmla="*/ 2147483647 h 51"/>
                    <a:gd name="T28" fmla="*/ 1089393910 w 65"/>
                    <a:gd name="T29" fmla="*/ 2147483647 h 51"/>
                    <a:gd name="T30" fmla="*/ 1089393910 w 65"/>
                    <a:gd name="T31" fmla="*/ 2147483647 h 51"/>
                    <a:gd name="T32" fmla="*/ 778136645 w 65"/>
                    <a:gd name="T33" fmla="*/ 2147483647 h 51"/>
                    <a:gd name="T34" fmla="*/ 155622356 w 65"/>
                    <a:gd name="T35" fmla="*/ 2147483647 h 51"/>
                    <a:gd name="T36" fmla="*/ 155622356 w 65"/>
                    <a:gd name="T37" fmla="*/ 2147483647 h 51"/>
                    <a:gd name="T38" fmla="*/ 0 w 65"/>
                    <a:gd name="T39" fmla="*/ 2147483647 h 51"/>
                    <a:gd name="T40" fmla="*/ 622514337 w 65"/>
                    <a:gd name="T41" fmla="*/ 2147483647 h 51"/>
                    <a:gd name="T42" fmla="*/ 1089393910 w 65"/>
                    <a:gd name="T43" fmla="*/ 2147483647 h 51"/>
                    <a:gd name="T44" fmla="*/ 1867530750 w 65"/>
                    <a:gd name="T45" fmla="*/ 2147483647 h 51"/>
                    <a:gd name="T46" fmla="*/ 2147483647 w 65"/>
                    <a:gd name="T47" fmla="*/ 2147483647 h 51"/>
                    <a:gd name="T48" fmla="*/ 2147483647 w 65"/>
                    <a:gd name="T49" fmla="*/ 2147483647 h 51"/>
                    <a:gd name="T50" fmla="*/ 2147483647 w 65"/>
                    <a:gd name="T51" fmla="*/ 2147483647 h 51"/>
                    <a:gd name="T52" fmla="*/ 2147483647 w 65"/>
                    <a:gd name="T53" fmla="*/ 2147483647 h 51"/>
                    <a:gd name="T54" fmla="*/ 2147483647 w 65"/>
                    <a:gd name="T55" fmla="*/ 2147483647 h 51"/>
                    <a:gd name="T56" fmla="*/ 2147483647 w 65"/>
                    <a:gd name="T57" fmla="*/ 2147483647 h 51"/>
                    <a:gd name="T58" fmla="*/ 2147483647 w 65"/>
                    <a:gd name="T59" fmla="*/ 2147483647 h 51"/>
                    <a:gd name="T60" fmla="*/ 2147483647 w 65"/>
                    <a:gd name="T61" fmla="*/ 2147483647 h 51"/>
                    <a:gd name="T62" fmla="*/ 2147483647 w 65"/>
                    <a:gd name="T63" fmla="*/ 2147483647 h 51"/>
                    <a:gd name="T64" fmla="*/ 2147483647 w 65"/>
                    <a:gd name="T65" fmla="*/ 2147483647 h 51"/>
                    <a:gd name="T66" fmla="*/ 2147483647 w 65"/>
                    <a:gd name="T67" fmla="*/ 2147483647 h 51"/>
                    <a:gd name="T68" fmla="*/ 2147483647 w 65"/>
                    <a:gd name="T69" fmla="*/ 2147483647 h 51"/>
                    <a:gd name="T70" fmla="*/ 2147483647 w 65"/>
                    <a:gd name="T71" fmla="*/ 2147483647 h 51"/>
                    <a:gd name="T72" fmla="*/ 2147483647 w 65"/>
                    <a:gd name="T73" fmla="*/ 2147483647 h 51"/>
                    <a:gd name="T74" fmla="*/ 2147483647 w 65"/>
                    <a:gd name="T75" fmla="*/ 2147483647 h 51"/>
                    <a:gd name="T76" fmla="*/ 2147483647 w 65"/>
                    <a:gd name="T77" fmla="*/ 2147483647 h 51"/>
                    <a:gd name="T78" fmla="*/ 2147483647 w 65"/>
                    <a:gd name="T79" fmla="*/ 2147483647 h 51"/>
                    <a:gd name="T80" fmla="*/ 2147483647 w 65"/>
                    <a:gd name="T81" fmla="*/ 2147483647 h 51"/>
                    <a:gd name="T82" fmla="*/ 2147483647 w 65"/>
                    <a:gd name="T83" fmla="*/ 2147483647 h 51"/>
                    <a:gd name="T84" fmla="*/ 2147483647 w 65"/>
                    <a:gd name="T85" fmla="*/ 2147483647 h 51"/>
                    <a:gd name="T86" fmla="*/ 2147483647 w 65"/>
                    <a:gd name="T87" fmla="*/ 2147483647 h 51"/>
                    <a:gd name="T88" fmla="*/ 2147483647 w 65"/>
                    <a:gd name="T89" fmla="*/ 2147483647 h 51"/>
                    <a:gd name="T90" fmla="*/ 2147483647 w 65"/>
                    <a:gd name="T91" fmla="*/ 2147483647 h 51"/>
                    <a:gd name="T92" fmla="*/ 2147483647 w 65"/>
                    <a:gd name="T93" fmla="*/ 1931362089 h 51"/>
                    <a:gd name="T94" fmla="*/ 2147483647 w 65"/>
                    <a:gd name="T95" fmla="*/ 1404623169 h 51"/>
                    <a:gd name="T96" fmla="*/ 2147483647 w 65"/>
                    <a:gd name="T97" fmla="*/ 1053477426 h 51"/>
                    <a:gd name="T98" fmla="*/ 2147483647 w 65"/>
                    <a:gd name="T99" fmla="*/ 702318215 h 51"/>
                    <a:gd name="T100" fmla="*/ 2147483647 w 65"/>
                    <a:gd name="T101" fmla="*/ 175579554 h 51"/>
                    <a:gd name="T102" fmla="*/ 2147483647 w 65"/>
                    <a:gd name="T103" fmla="*/ 175579554 h 5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5"/>
                    <a:gd name="T157" fmla="*/ 0 h 51"/>
                    <a:gd name="T158" fmla="*/ 65 w 65"/>
                    <a:gd name="T159" fmla="*/ 51 h 5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5" h="51">
                      <a:moveTo>
                        <a:pt x="45" y="0"/>
                      </a:move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40" y="1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7" y="3"/>
                      </a:lnTo>
                      <a:lnTo>
                        <a:pt x="35" y="5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3" y="4"/>
                      </a:lnTo>
                      <a:lnTo>
                        <a:pt x="30" y="3"/>
                      </a:lnTo>
                      <a:lnTo>
                        <a:pt x="29" y="4"/>
                      </a:lnTo>
                      <a:lnTo>
                        <a:pt x="28" y="5"/>
                      </a:lnTo>
                      <a:lnTo>
                        <a:pt x="27" y="4"/>
                      </a:lnTo>
                      <a:lnTo>
                        <a:pt x="27" y="5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4" y="7"/>
                      </a:lnTo>
                      <a:lnTo>
                        <a:pt x="24" y="8"/>
                      </a:lnTo>
                      <a:lnTo>
                        <a:pt x="24" y="9"/>
                      </a:lnTo>
                      <a:lnTo>
                        <a:pt x="23" y="10"/>
                      </a:lnTo>
                      <a:lnTo>
                        <a:pt x="22" y="10"/>
                      </a:lnTo>
                      <a:lnTo>
                        <a:pt x="20" y="12"/>
                      </a:lnTo>
                      <a:lnTo>
                        <a:pt x="18" y="11"/>
                      </a:lnTo>
                      <a:lnTo>
                        <a:pt x="16" y="14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5" y="19"/>
                      </a:lnTo>
                      <a:lnTo>
                        <a:pt x="13" y="19"/>
                      </a:lnTo>
                      <a:lnTo>
                        <a:pt x="12" y="20"/>
                      </a:lnTo>
                      <a:lnTo>
                        <a:pt x="12" y="22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7" y="24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3"/>
                      </a:lnTo>
                      <a:lnTo>
                        <a:pt x="5" y="34"/>
                      </a:lnTo>
                      <a:lnTo>
                        <a:pt x="4" y="34"/>
                      </a:lnTo>
                      <a:lnTo>
                        <a:pt x="3" y="34"/>
                      </a:lnTo>
                      <a:lnTo>
                        <a:pt x="1" y="36"/>
                      </a:lnTo>
                      <a:lnTo>
                        <a:pt x="1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2" y="50"/>
                      </a:lnTo>
                      <a:lnTo>
                        <a:pt x="4" y="51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7" y="50"/>
                      </a:lnTo>
                      <a:lnTo>
                        <a:pt x="9" y="50"/>
                      </a:lnTo>
                      <a:lnTo>
                        <a:pt x="10" y="49"/>
                      </a:lnTo>
                      <a:lnTo>
                        <a:pt x="12" y="48"/>
                      </a:lnTo>
                      <a:lnTo>
                        <a:pt x="13" y="48"/>
                      </a:lnTo>
                      <a:lnTo>
                        <a:pt x="14" y="48"/>
                      </a:lnTo>
                      <a:lnTo>
                        <a:pt x="15" y="47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8" y="48"/>
                      </a:lnTo>
                      <a:lnTo>
                        <a:pt x="20" y="47"/>
                      </a:lnTo>
                      <a:lnTo>
                        <a:pt x="22" y="47"/>
                      </a:lnTo>
                      <a:lnTo>
                        <a:pt x="22" y="46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5" y="44"/>
                      </a:lnTo>
                      <a:lnTo>
                        <a:pt x="27" y="45"/>
                      </a:lnTo>
                      <a:lnTo>
                        <a:pt x="28" y="45"/>
                      </a:lnTo>
                      <a:lnTo>
                        <a:pt x="29" y="45"/>
                      </a:lnTo>
                      <a:lnTo>
                        <a:pt x="30" y="46"/>
                      </a:lnTo>
                      <a:lnTo>
                        <a:pt x="31" y="45"/>
                      </a:lnTo>
                      <a:lnTo>
                        <a:pt x="32" y="42"/>
                      </a:lnTo>
                      <a:lnTo>
                        <a:pt x="33" y="41"/>
                      </a:lnTo>
                      <a:lnTo>
                        <a:pt x="33" y="40"/>
                      </a:lnTo>
                      <a:lnTo>
                        <a:pt x="35" y="39"/>
                      </a:lnTo>
                      <a:lnTo>
                        <a:pt x="35" y="41"/>
                      </a:lnTo>
                      <a:lnTo>
                        <a:pt x="37" y="44"/>
                      </a:lnTo>
                      <a:lnTo>
                        <a:pt x="40" y="43"/>
                      </a:lnTo>
                      <a:lnTo>
                        <a:pt x="42" y="43"/>
                      </a:lnTo>
                      <a:lnTo>
                        <a:pt x="43" y="42"/>
                      </a:lnTo>
                      <a:lnTo>
                        <a:pt x="44" y="42"/>
                      </a:lnTo>
                      <a:lnTo>
                        <a:pt x="46" y="42"/>
                      </a:lnTo>
                      <a:lnTo>
                        <a:pt x="48" y="42"/>
                      </a:lnTo>
                      <a:lnTo>
                        <a:pt x="49" y="42"/>
                      </a:lnTo>
                      <a:lnTo>
                        <a:pt x="50" y="41"/>
                      </a:lnTo>
                      <a:lnTo>
                        <a:pt x="51" y="41"/>
                      </a:lnTo>
                      <a:lnTo>
                        <a:pt x="50" y="41"/>
                      </a:lnTo>
                      <a:lnTo>
                        <a:pt x="50" y="40"/>
                      </a:lnTo>
                      <a:lnTo>
                        <a:pt x="50" y="39"/>
                      </a:lnTo>
                      <a:lnTo>
                        <a:pt x="51" y="38"/>
                      </a:lnTo>
                      <a:lnTo>
                        <a:pt x="52" y="37"/>
                      </a:lnTo>
                      <a:lnTo>
                        <a:pt x="52" y="36"/>
                      </a:lnTo>
                      <a:lnTo>
                        <a:pt x="53" y="35"/>
                      </a:lnTo>
                      <a:lnTo>
                        <a:pt x="54" y="35"/>
                      </a:lnTo>
                      <a:lnTo>
                        <a:pt x="56" y="34"/>
                      </a:lnTo>
                      <a:lnTo>
                        <a:pt x="56" y="33"/>
                      </a:lnTo>
                      <a:lnTo>
                        <a:pt x="57" y="33"/>
                      </a:lnTo>
                      <a:lnTo>
                        <a:pt x="58" y="32"/>
                      </a:lnTo>
                      <a:lnTo>
                        <a:pt x="59" y="32"/>
                      </a:lnTo>
                      <a:lnTo>
                        <a:pt x="59" y="31"/>
                      </a:lnTo>
                      <a:lnTo>
                        <a:pt x="59" y="30"/>
                      </a:lnTo>
                      <a:lnTo>
                        <a:pt x="60" y="30"/>
                      </a:lnTo>
                      <a:lnTo>
                        <a:pt x="61" y="28"/>
                      </a:lnTo>
                      <a:lnTo>
                        <a:pt x="61" y="27"/>
                      </a:lnTo>
                      <a:lnTo>
                        <a:pt x="62" y="26"/>
                      </a:lnTo>
                      <a:lnTo>
                        <a:pt x="63" y="26"/>
                      </a:lnTo>
                      <a:lnTo>
                        <a:pt x="63" y="24"/>
                      </a:lnTo>
                      <a:lnTo>
                        <a:pt x="65" y="23"/>
                      </a:lnTo>
                      <a:lnTo>
                        <a:pt x="64" y="23"/>
                      </a:lnTo>
                      <a:lnTo>
                        <a:pt x="63" y="22"/>
                      </a:lnTo>
                      <a:lnTo>
                        <a:pt x="61" y="21"/>
                      </a:lnTo>
                      <a:lnTo>
                        <a:pt x="60" y="20"/>
                      </a:lnTo>
                      <a:lnTo>
                        <a:pt x="61" y="19"/>
                      </a:lnTo>
                      <a:lnTo>
                        <a:pt x="62" y="19"/>
                      </a:lnTo>
                      <a:lnTo>
                        <a:pt x="60" y="16"/>
                      </a:lnTo>
                      <a:lnTo>
                        <a:pt x="60" y="15"/>
                      </a:lnTo>
                      <a:lnTo>
                        <a:pt x="58" y="15"/>
                      </a:lnTo>
                      <a:lnTo>
                        <a:pt x="57" y="15"/>
                      </a:lnTo>
                      <a:lnTo>
                        <a:pt x="57" y="14"/>
                      </a:lnTo>
                      <a:lnTo>
                        <a:pt x="54" y="13"/>
                      </a:lnTo>
                      <a:lnTo>
                        <a:pt x="53" y="13"/>
                      </a:lnTo>
                      <a:lnTo>
                        <a:pt x="54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52" y="6"/>
                      </a:lnTo>
                      <a:lnTo>
                        <a:pt x="52" y="5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49" y="1"/>
                      </a:lnTo>
                      <a:lnTo>
                        <a:pt x="47" y="1"/>
                      </a:lnTo>
                      <a:lnTo>
                        <a:pt x="46" y="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5" name="CONCA_BARBERA">
                  <a:extLst>
                    <a:ext uri="{FF2B5EF4-FFF2-40B4-BE49-F238E27FC236}">
                      <a16:creationId xmlns:a16="http://schemas.microsoft.com/office/drawing/2014/main" id="{34D09933-8CBF-49C6-AA0D-22645FE58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3017166" y="2048677"/>
                  <a:ext cx="438674" cy="271999"/>
                </a:xfrm>
                <a:custGeom>
                  <a:avLst/>
                  <a:gdLst>
                    <a:gd name="T0" fmla="*/ 2147483647 w 75"/>
                    <a:gd name="T1" fmla="*/ 177105413 h 47"/>
                    <a:gd name="T2" fmla="*/ 2147483647 w 75"/>
                    <a:gd name="T3" fmla="*/ 708421651 h 47"/>
                    <a:gd name="T4" fmla="*/ 2147483647 w 75"/>
                    <a:gd name="T5" fmla="*/ 354210826 h 47"/>
                    <a:gd name="T6" fmla="*/ 2147483647 w 75"/>
                    <a:gd name="T7" fmla="*/ 354210826 h 47"/>
                    <a:gd name="T8" fmla="*/ 2147483647 w 75"/>
                    <a:gd name="T9" fmla="*/ 354210826 h 47"/>
                    <a:gd name="T10" fmla="*/ 2147483647 w 75"/>
                    <a:gd name="T11" fmla="*/ 1062632582 h 47"/>
                    <a:gd name="T12" fmla="*/ 2147483647 w 75"/>
                    <a:gd name="T13" fmla="*/ 1416843303 h 47"/>
                    <a:gd name="T14" fmla="*/ 2147483647 w 75"/>
                    <a:gd name="T15" fmla="*/ 1416843303 h 47"/>
                    <a:gd name="T16" fmla="*/ 2147483647 w 75"/>
                    <a:gd name="T17" fmla="*/ 1948146427 h 47"/>
                    <a:gd name="T18" fmla="*/ 2147483647 w 75"/>
                    <a:gd name="T19" fmla="*/ 2147483647 h 47"/>
                    <a:gd name="T20" fmla="*/ 2147483647 w 75"/>
                    <a:gd name="T21" fmla="*/ 2147483647 h 47"/>
                    <a:gd name="T22" fmla="*/ 2147483647 w 75"/>
                    <a:gd name="T23" fmla="*/ 2147483647 h 47"/>
                    <a:gd name="T24" fmla="*/ 2147483647 w 75"/>
                    <a:gd name="T25" fmla="*/ 2147483647 h 47"/>
                    <a:gd name="T26" fmla="*/ 2147483647 w 75"/>
                    <a:gd name="T27" fmla="*/ 2147483647 h 47"/>
                    <a:gd name="T28" fmla="*/ 2147483647 w 75"/>
                    <a:gd name="T29" fmla="*/ 2147483647 h 47"/>
                    <a:gd name="T30" fmla="*/ 2147483647 w 75"/>
                    <a:gd name="T31" fmla="*/ 2147483647 h 47"/>
                    <a:gd name="T32" fmla="*/ 2147483647 w 75"/>
                    <a:gd name="T33" fmla="*/ 2147483647 h 47"/>
                    <a:gd name="T34" fmla="*/ 2147483647 w 75"/>
                    <a:gd name="T35" fmla="*/ 2147483647 h 47"/>
                    <a:gd name="T36" fmla="*/ 1728020630 w 75"/>
                    <a:gd name="T37" fmla="*/ 2147483647 h 47"/>
                    <a:gd name="T38" fmla="*/ 1413833668 w 75"/>
                    <a:gd name="T39" fmla="*/ 2147483647 h 47"/>
                    <a:gd name="T40" fmla="*/ 1099647098 w 75"/>
                    <a:gd name="T41" fmla="*/ 2147483647 h 47"/>
                    <a:gd name="T42" fmla="*/ 785460333 w 75"/>
                    <a:gd name="T43" fmla="*/ 2147483647 h 47"/>
                    <a:gd name="T44" fmla="*/ 0 w 75"/>
                    <a:gd name="T45" fmla="*/ 2147483647 h 47"/>
                    <a:gd name="T46" fmla="*/ 942560100 w 75"/>
                    <a:gd name="T47" fmla="*/ 2147483647 h 47"/>
                    <a:gd name="T48" fmla="*/ 1728020630 w 75"/>
                    <a:gd name="T49" fmla="*/ 2147483647 h 47"/>
                    <a:gd name="T50" fmla="*/ 2042207199 w 75"/>
                    <a:gd name="T51" fmla="*/ 2147483647 h 47"/>
                    <a:gd name="T52" fmla="*/ 2147483647 w 75"/>
                    <a:gd name="T53" fmla="*/ 2147483647 h 47"/>
                    <a:gd name="T54" fmla="*/ 2147483647 w 75"/>
                    <a:gd name="T55" fmla="*/ 2147483647 h 47"/>
                    <a:gd name="T56" fmla="*/ 2147483647 w 75"/>
                    <a:gd name="T57" fmla="*/ 2147483647 h 47"/>
                    <a:gd name="T58" fmla="*/ 2147483647 w 75"/>
                    <a:gd name="T59" fmla="*/ 2147483647 h 47"/>
                    <a:gd name="T60" fmla="*/ 2147483647 w 75"/>
                    <a:gd name="T61" fmla="*/ 2147483647 h 47"/>
                    <a:gd name="T62" fmla="*/ 2147483647 w 75"/>
                    <a:gd name="T63" fmla="*/ 2147483647 h 47"/>
                    <a:gd name="T64" fmla="*/ 2147483647 w 75"/>
                    <a:gd name="T65" fmla="*/ 2147483647 h 47"/>
                    <a:gd name="T66" fmla="*/ 2147483647 w 75"/>
                    <a:gd name="T67" fmla="*/ 2147483647 h 47"/>
                    <a:gd name="T68" fmla="*/ 2147483647 w 75"/>
                    <a:gd name="T69" fmla="*/ 2147483647 h 47"/>
                    <a:gd name="T70" fmla="*/ 2147483647 w 75"/>
                    <a:gd name="T71" fmla="*/ 2147483647 h 47"/>
                    <a:gd name="T72" fmla="*/ 2147483647 w 75"/>
                    <a:gd name="T73" fmla="*/ 2147483647 h 47"/>
                    <a:gd name="T74" fmla="*/ 2147483647 w 75"/>
                    <a:gd name="T75" fmla="*/ 2147483647 h 47"/>
                    <a:gd name="T76" fmla="*/ 2147483647 w 75"/>
                    <a:gd name="T77" fmla="*/ 2147483647 h 47"/>
                    <a:gd name="T78" fmla="*/ 2147483647 w 75"/>
                    <a:gd name="T79" fmla="*/ 2147483647 h 47"/>
                    <a:gd name="T80" fmla="*/ 2147483647 w 75"/>
                    <a:gd name="T81" fmla="*/ 2147483647 h 47"/>
                    <a:gd name="T82" fmla="*/ 2147483647 w 75"/>
                    <a:gd name="T83" fmla="*/ 2147483647 h 47"/>
                    <a:gd name="T84" fmla="*/ 2147483647 w 75"/>
                    <a:gd name="T85" fmla="*/ 2147483647 h 47"/>
                    <a:gd name="T86" fmla="*/ 2147483647 w 75"/>
                    <a:gd name="T87" fmla="*/ 2147483647 h 47"/>
                    <a:gd name="T88" fmla="*/ 2147483647 w 75"/>
                    <a:gd name="T89" fmla="*/ 2147483647 h 47"/>
                    <a:gd name="T90" fmla="*/ 2147483647 w 75"/>
                    <a:gd name="T91" fmla="*/ 2147483647 h 47"/>
                    <a:gd name="T92" fmla="*/ 2147483647 w 75"/>
                    <a:gd name="T93" fmla="*/ 1948146427 h 47"/>
                    <a:gd name="T94" fmla="*/ 2147483647 w 75"/>
                    <a:gd name="T95" fmla="*/ 1239737942 h 47"/>
                    <a:gd name="T96" fmla="*/ 2147483647 w 75"/>
                    <a:gd name="T97" fmla="*/ 885527221 h 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5"/>
                    <a:gd name="T148" fmla="*/ 0 h 47"/>
                    <a:gd name="T149" fmla="*/ 75 w 75"/>
                    <a:gd name="T150" fmla="*/ 47 h 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5" h="47">
                      <a:moveTo>
                        <a:pt x="68" y="0"/>
                      </a:moveTo>
                      <a:lnTo>
                        <a:pt x="67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4" y="3"/>
                      </a:lnTo>
                      <a:lnTo>
                        <a:pt x="65" y="3"/>
                      </a:lnTo>
                      <a:lnTo>
                        <a:pt x="65" y="4"/>
                      </a:lnTo>
                      <a:lnTo>
                        <a:pt x="64" y="4"/>
                      </a:lnTo>
                      <a:lnTo>
                        <a:pt x="63" y="4"/>
                      </a:lnTo>
                      <a:lnTo>
                        <a:pt x="62" y="3"/>
                      </a:lnTo>
                      <a:lnTo>
                        <a:pt x="61" y="3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1" y="3"/>
                      </a:lnTo>
                      <a:lnTo>
                        <a:pt x="48" y="1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2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3"/>
                      </a:lnTo>
                      <a:lnTo>
                        <a:pt x="40" y="5"/>
                      </a:lnTo>
                      <a:lnTo>
                        <a:pt x="38" y="6"/>
                      </a:lnTo>
                      <a:lnTo>
                        <a:pt x="35" y="7"/>
                      </a:lnTo>
                      <a:lnTo>
                        <a:pt x="36" y="7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5" y="8"/>
                      </a:lnTo>
                      <a:lnTo>
                        <a:pt x="35" y="10"/>
                      </a:lnTo>
                      <a:lnTo>
                        <a:pt x="35" y="11"/>
                      </a:lnTo>
                      <a:lnTo>
                        <a:pt x="34" y="11"/>
                      </a:lnTo>
                      <a:lnTo>
                        <a:pt x="34" y="13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5" y="16"/>
                      </a:lnTo>
                      <a:lnTo>
                        <a:pt x="33" y="17"/>
                      </a:lnTo>
                      <a:lnTo>
                        <a:pt x="29" y="18"/>
                      </a:lnTo>
                      <a:lnTo>
                        <a:pt x="28" y="19"/>
                      </a:lnTo>
                      <a:lnTo>
                        <a:pt x="26" y="19"/>
                      </a:lnTo>
                      <a:lnTo>
                        <a:pt x="26" y="18"/>
                      </a:lnTo>
                      <a:lnTo>
                        <a:pt x="25" y="18"/>
                      </a:lnTo>
                      <a:lnTo>
                        <a:pt x="25" y="17"/>
                      </a:lnTo>
                      <a:lnTo>
                        <a:pt x="23" y="17"/>
                      </a:lnTo>
                      <a:lnTo>
                        <a:pt x="22" y="16"/>
                      </a:lnTo>
                      <a:lnTo>
                        <a:pt x="21" y="15"/>
                      </a:lnTo>
                      <a:lnTo>
                        <a:pt x="19" y="14"/>
                      </a:lnTo>
                      <a:lnTo>
                        <a:pt x="18" y="13"/>
                      </a:lnTo>
                      <a:lnTo>
                        <a:pt x="17" y="13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7" y="17"/>
                      </a:lnTo>
                      <a:lnTo>
                        <a:pt x="18" y="18"/>
                      </a:lnTo>
                      <a:lnTo>
                        <a:pt x="20" y="19"/>
                      </a:lnTo>
                      <a:lnTo>
                        <a:pt x="21" y="20"/>
                      </a:lnTo>
                      <a:lnTo>
                        <a:pt x="22" y="20"/>
                      </a:lnTo>
                      <a:lnTo>
                        <a:pt x="20" y="21"/>
                      </a:lnTo>
                      <a:lnTo>
                        <a:pt x="20" y="23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7" y="27"/>
                      </a:lnTo>
                      <a:lnTo>
                        <a:pt x="16" y="27"/>
                      </a:lnTo>
                      <a:lnTo>
                        <a:pt x="16" y="28"/>
                      </a:lnTo>
                      <a:lnTo>
                        <a:pt x="16" y="29"/>
                      </a:lnTo>
                      <a:lnTo>
                        <a:pt x="15" y="29"/>
                      </a:lnTo>
                      <a:lnTo>
                        <a:pt x="14" y="30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1" y="32"/>
                      </a:lnTo>
                      <a:lnTo>
                        <a:pt x="10" y="32"/>
                      </a:lnTo>
                      <a:lnTo>
                        <a:pt x="9" y="33"/>
                      </a:lnTo>
                      <a:lnTo>
                        <a:pt x="9" y="34"/>
                      </a:lnTo>
                      <a:lnTo>
                        <a:pt x="8" y="35"/>
                      </a:lnTo>
                      <a:lnTo>
                        <a:pt x="7" y="36"/>
                      </a:lnTo>
                      <a:lnTo>
                        <a:pt x="7" y="37"/>
                      </a:lnTo>
                      <a:lnTo>
                        <a:pt x="7" y="38"/>
                      </a:lnTo>
                      <a:lnTo>
                        <a:pt x="8" y="38"/>
                      </a:lnTo>
                      <a:lnTo>
                        <a:pt x="7" y="38"/>
                      </a:lnTo>
                      <a:lnTo>
                        <a:pt x="6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3" y="44"/>
                      </a:lnTo>
                      <a:lnTo>
                        <a:pt x="6" y="44"/>
                      </a:lnTo>
                      <a:lnTo>
                        <a:pt x="8" y="43"/>
                      </a:lnTo>
                      <a:lnTo>
                        <a:pt x="9" y="42"/>
                      </a:lnTo>
                      <a:lnTo>
                        <a:pt x="10" y="41"/>
                      </a:lnTo>
                      <a:lnTo>
                        <a:pt x="11" y="40"/>
                      </a:lnTo>
                      <a:lnTo>
                        <a:pt x="11" y="39"/>
                      </a:lnTo>
                      <a:lnTo>
                        <a:pt x="12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2" y="42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5" y="43"/>
                      </a:lnTo>
                      <a:lnTo>
                        <a:pt x="16" y="43"/>
                      </a:lnTo>
                      <a:lnTo>
                        <a:pt x="17" y="43"/>
                      </a:lnTo>
                      <a:lnTo>
                        <a:pt x="18" y="44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5" y="46"/>
                      </a:lnTo>
                      <a:lnTo>
                        <a:pt x="26" y="46"/>
                      </a:lnTo>
                      <a:lnTo>
                        <a:pt x="25" y="47"/>
                      </a:lnTo>
                      <a:lnTo>
                        <a:pt x="27" y="47"/>
                      </a:lnTo>
                      <a:lnTo>
                        <a:pt x="29" y="47"/>
                      </a:lnTo>
                      <a:lnTo>
                        <a:pt x="30" y="47"/>
                      </a:lnTo>
                      <a:lnTo>
                        <a:pt x="31" y="47"/>
                      </a:lnTo>
                      <a:lnTo>
                        <a:pt x="32" y="46"/>
                      </a:lnTo>
                      <a:lnTo>
                        <a:pt x="33" y="46"/>
                      </a:lnTo>
                      <a:lnTo>
                        <a:pt x="34" y="45"/>
                      </a:lnTo>
                      <a:lnTo>
                        <a:pt x="36" y="45"/>
                      </a:lnTo>
                      <a:lnTo>
                        <a:pt x="37" y="46"/>
                      </a:lnTo>
                      <a:lnTo>
                        <a:pt x="38" y="43"/>
                      </a:lnTo>
                      <a:lnTo>
                        <a:pt x="40" y="42"/>
                      </a:lnTo>
                      <a:lnTo>
                        <a:pt x="41" y="41"/>
                      </a:lnTo>
                      <a:lnTo>
                        <a:pt x="41" y="40"/>
                      </a:lnTo>
                      <a:lnTo>
                        <a:pt x="41" y="39"/>
                      </a:lnTo>
                      <a:lnTo>
                        <a:pt x="42" y="36"/>
                      </a:lnTo>
                      <a:lnTo>
                        <a:pt x="43" y="35"/>
                      </a:lnTo>
                      <a:lnTo>
                        <a:pt x="44" y="34"/>
                      </a:lnTo>
                      <a:lnTo>
                        <a:pt x="45" y="34"/>
                      </a:lnTo>
                      <a:lnTo>
                        <a:pt x="45" y="33"/>
                      </a:lnTo>
                      <a:lnTo>
                        <a:pt x="46" y="32"/>
                      </a:lnTo>
                      <a:lnTo>
                        <a:pt x="46" y="31"/>
                      </a:lnTo>
                      <a:lnTo>
                        <a:pt x="48" y="30"/>
                      </a:lnTo>
                      <a:lnTo>
                        <a:pt x="49" y="28"/>
                      </a:lnTo>
                      <a:lnTo>
                        <a:pt x="50" y="27"/>
                      </a:lnTo>
                      <a:lnTo>
                        <a:pt x="51" y="27"/>
                      </a:lnTo>
                      <a:lnTo>
                        <a:pt x="52" y="26"/>
                      </a:lnTo>
                      <a:lnTo>
                        <a:pt x="52" y="25"/>
                      </a:lnTo>
                      <a:lnTo>
                        <a:pt x="53" y="25"/>
                      </a:lnTo>
                      <a:lnTo>
                        <a:pt x="53" y="24"/>
                      </a:lnTo>
                      <a:lnTo>
                        <a:pt x="54" y="23"/>
                      </a:lnTo>
                      <a:lnTo>
                        <a:pt x="55" y="23"/>
                      </a:lnTo>
                      <a:lnTo>
                        <a:pt x="55" y="24"/>
                      </a:lnTo>
                      <a:lnTo>
                        <a:pt x="55" y="27"/>
                      </a:lnTo>
                      <a:lnTo>
                        <a:pt x="57" y="26"/>
                      </a:lnTo>
                      <a:lnTo>
                        <a:pt x="58" y="27"/>
                      </a:lnTo>
                      <a:lnTo>
                        <a:pt x="60" y="26"/>
                      </a:lnTo>
                      <a:lnTo>
                        <a:pt x="61" y="25"/>
                      </a:lnTo>
                      <a:lnTo>
                        <a:pt x="61" y="24"/>
                      </a:lnTo>
                      <a:lnTo>
                        <a:pt x="62" y="23"/>
                      </a:lnTo>
                      <a:lnTo>
                        <a:pt x="65" y="25"/>
                      </a:lnTo>
                      <a:lnTo>
                        <a:pt x="66" y="25"/>
                      </a:lnTo>
                      <a:lnTo>
                        <a:pt x="67" y="23"/>
                      </a:lnTo>
                      <a:lnTo>
                        <a:pt x="69" y="23"/>
                      </a:lnTo>
                      <a:lnTo>
                        <a:pt x="70" y="22"/>
                      </a:lnTo>
                      <a:lnTo>
                        <a:pt x="71" y="21"/>
                      </a:lnTo>
                      <a:lnTo>
                        <a:pt x="72" y="21"/>
                      </a:lnTo>
                      <a:lnTo>
                        <a:pt x="72" y="20"/>
                      </a:lnTo>
                      <a:lnTo>
                        <a:pt x="72" y="19"/>
                      </a:lnTo>
                      <a:lnTo>
                        <a:pt x="73" y="20"/>
                      </a:lnTo>
                      <a:lnTo>
                        <a:pt x="74" y="18"/>
                      </a:lnTo>
                      <a:lnTo>
                        <a:pt x="75" y="18"/>
                      </a:lnTo>
                      <a:lnTo>
                        <a:pt x="74" y="17"/>
                      </a:lnTo>
                      <a:lnTo>
                        <a:pt x="73" y="17"/>
                      </a:lnTo>
                      <a:lnTo>
                        <a:pt x="72" y="16"/>
                      </a:lnTo>
                      <a:lnTo>
                        <a:pt x="71" y="16"/>
                      </a:lnTo>
                      <a:lnTo>
                        <a:pt x="70" y="15"/>
                      </a:lnTo>
                      <a:lnTo>
                        <a:pt x="68" y="14"/>
                      </a:lnTo>
                      <a:lnTo>
                        <a:pt x="67" y="14"/>
                      </a:lnTo>
                      <a:lnTo>
                        <a:pt x="66" y="13"/>
                      </a:lnTo>
                      <a:lnTo>
                        <a:pt x="65" y="13"/>
                      </a:lnTo>
                      <a:lnTo>
                        <a:pt x="65" y="12"/>
                      </a:lnTo>
                      <a:lnTo>
                        <a:pt x="64" y="12"/>
                      </a:lnTo>
                      <a:lnTo>
                        <a:pt x="64" y="11"/>
                      </a:lnTo>
                      <a:lnTo>
                        <a:pt x="65" y="10"/>
                      </a:lnTo>
                      <a:lnTo>
                        <a:pt x="65" y="8"/>
                      </a:lnTo>
                      <a:lnTo>
                        <a:pt x="68" y="9"/>
                      </a:lnTo>
                      <a:lnTo>
                        <a:pt x="70" y="7"/>
                      </a:lnTo>
                      <a:lnTo>
                        <a:pt x="71" y="8"/>
                      </a:lnTo>
                      <a:lnTo>
                        <a:pt x="71" y="6"/>
                      </a:lnTo>
                      <a:lnTo>
                        <a:pt x="71" y="5"/>
                      </a:lnTo>
                      <a:lnTo>
                        <a:pt x="69" y="5"/>
                      </a:lnTo>
                      <a:lnTo>
                        <a:pt x="72" y="2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6" name="BARCELONES">
                  <a:extLst>
                    <a:ext uri="{FF2B5EF4-FFF2-40B4-BE49-F238E27FC236}">
                      <a16:creationId xmlns:a16="http://schemas.microsoft.com/office/drawing/2014/main" id="{9E5A1E67-EFAA-48B0-987B-266B60CBC3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141066" y="2108044"/>
                  <a:ext cx="163357" cy="172954"/>
                </a:xfrm>
                <a:custGeom>
                  <a:avLst/>
                  <a:gdLst>
                    <a:gd name="T0" fmla="*/ 125635168 w 732"/>
                    <a:gd name="T1" fmla="*/ 17921720 h 765"/>
                    <a:gd name="T2" fmla="*/ 113439919 w 732"/>
                    <a:gd name="T3" fmla="*/ 21722978 h 765"/>
                    <a:gd name="T4" fmla="*/ 95031977 w 732"/>
                    <a:gd name="T5" fmla="*/ 34213947 h 765"/>
                    <a:gd name="T6" fmla="*/ 76623555 w 732"/>
                    <a:gd name="T7" fmla="*/ 54036034 h 765"/>
                    <a:gd name="T8" fmla="*/ 49011628 w 732"/>
                    <a:gd name="T9" fmla="*/ 79560801 h 765"/>
                    <a:gd name="T10" fmla="*/ 23010175 w 732"/>
                    <a:gd name="T11" fmla="*/ 72229168 h 765"/>
                    <a:gd name="T12" fmla="*/ 15416667 w 732"/>
                    <a:gd name="T13" fmla="*/ 77659910 h 765"/>
                    <a:gd name="T14" fmla="*/ 20018896 w 732"/>
                    <a:gd name="T15" fmla="*/ 92051770 h 765"/>
                    <a:gd name="T16" fmla="*/ 18407949 w 732"/>
                    <a:gd name="T17" fmla="*/ 106443106 h 765"/>
                    <a:gd name="T18" fmla="*/ 38426845 w 732"/>
                    <a:gd name="T19" fmla="*/ 110244365 h 765"/>
                    <a:gd name="T20" fmla="*/ 38426845 w 732"/>
                    <a:gd name="T21" fmla="*/ 135497709 h 765"/>
                    <a:gd name="T22" fmla="*/ 24620641 w 732"/>
                    <a:gd name="T23" fmla="*/ 149889078 h 765"/>
                    <a:gd name="T24" fmla="*/ 26231589 w 732"/>
                    <a:gd name="T25" fmla="*/ 175142422 h 765"/>
                    <a:gd name="T26" fmla="*/ 43029071 w 732"/>
                    <a:gd name="T27" fmla="*/ 198766283 h 765"/>
                    <a:gd name="T28" fmla="*/ 73632276 w 732"/>
                    <a:gd name="T29" fmla="*/ 205825986 h 765"/>
                    <a:gd name="T30" fmla="*/ 81225781 w 732"/>
                    <a:gd name="T31" fmla="*/ 198766283 h 765"/>
                    <a:gd name="T32" fmla="*/ 84217059 w 732"/>
                    <a:gd name="T33" fmla="*/ 180573165 h 765"/>
                    <a:gd name="T34" fmla="*/ 75013089 w 732"/>
                    <a:gd name="T35" fmla="*/ 189533759 h 765"/>
                    <a:gd name="T36" fmla="*/ 69030532 w 732"/>
                    <a:gd name="T37" fmla="*/ 189533759 h 765"/>
                    <a:gd name="T38" fmla="*/ 76623555 w 732"/>
                    <a:gd name="T39" fmla="*/ 178943681 h 765"/>
                    <a:gd name="T40" fmla="*/ 82836247 w 732"/>
                    <a:gd name="T41" fmla="*/ 169711680 h 765"/>
                    <a:gd name="T42" fmla="*/ 91810564 w 732"/>
                    <a:gd name="T43" fmla="*/ 164552344 h 765"/>
                    <a:gd name="T44" fmla="*/ 95031977 w 732"/>
                    <a:gd name="T45" fmla="*/ 159121602 h 765"/>
                    <a:gd name="T46" fmla="*/ 96642444 w 732"/>
                    <a:gd name="T47" fmla="*/ 155319821 h 765"/>
                    <a:gd name="T48" fmla="*/ 96642444 w 732"/>
                    <a:gd name="T49" fmla="*/ 144730265 h 765"/>
                    <a:gd name="T50" fmla="*/ 99633722 w 732"/>
                    <a:gd name="T51" fmla="*/ 137126703 h 765"/>
                    <a:gd name="T52" fmla="*/ 101014534 w 732"/>
                    <a:gd name="T53" fmla="*/ 139027593 h 765"/>
                    <a:gd name="T54" fmla="*/ 102625000 w 732"/>
                    <a:gd name="T55" fmla="*/ 137126703 h 765"/>
                    <a:gd name="T56" fmla="*/ 101014534 w 732"/>
                    <a:gd name="T57" fmla="*/ 144730265 h 765"/>
                    <a:gd name="T58" fmla="*/ 101014534 w 732"/>
                    <a:gd name="T59" fmla="*/ 149889078 h 765"/>
                    <a:gd name="T60" fmla="*/ 102625000 w 732"/>
                    <a:gd name="T61" fmla="*/ 155319821 h 765"/>
                    <a:gd name="T62" fmla="*/ 105616279 w 732"/>
                    <a:gd name="T63" fmla="*/ 148260117 h 765"/>
                    <a:gd name="T64" fmla="*/ 108837693 w 732"/>
                    <a:gd name="T65" fmla="*/ 135497709 h 765"/>
                    <a:gd name="T66" fmla="*/ 111828971 w 732"/>
                    <a:gd name="T67" fmla="*/ 126537115 h 765"/>
                    <a:gd name="T68" fmla="*/ 119422475 w 732"/>
                    <a:gd name="T69" fmla="*/ 117304591 h 765"/>
                    <a:gd name="T70" fmla="*/ 125635168 w 732"/>
                    <a:gd name="T71" fmla="*/ 108343997 h 765"/>
                    <a:gd name="T72" fmla="*/ 134839168 w 732"/>
                    <a:gd name="T73" fmla="*/ 97482512 h 765"/>
                    <a:gd name="T74" fmla="*/ 133228702 w 732"/>
                    <a:gd name="T75" fmla="*/ 95853028 h 765"/>
                    <a:gd name="T76" fmla="*/ 137830447 w 732"/>
                    <a:gd name="T77" fmla="*/ 93952137 h 765"/>
                    <a:gd name="T78" fmla="*/ 139441394 w 732"/>
                    <a:gd name="T79" fmla="*/ 84991543 h 765"/>
                    <a:gd name="T80" fmla="*/ 144043620 w 732"/>
                    <a:gd name="T81" fmla="*/ 75759020 h 765"/>
                    <a:gd name="T82" fmla="*/ 148645365 w 732"/>
                    <a:gd name="T83" fmla="*/ 66798409 h 765"/>
                    <a:gd name="T84" fmla="*/ 150256313 w 732"/>
                    <a:gd name="T85" fmla="*/ 61639073 h 765"/>
                    <a:gd name="T86" fmla="*/ 156238869 w 732"/>
                    <a:gd name="T87" fmla="*/ 50506182 h 765"/>
                    <a:gd name="T88" fmla="*/ 168434118 w 732"/>
                    <a:gd name="T89" fmla="*/ 37743807 h 765"/>
                    <a:gd name="T90" fmla="*/ 134839168 w 732"/>
                    <a:gd name="T91" fmla="*/ 0 h 765"/>
                    <a:gd name="T92" fmla="*/ 139441394 w 732"/>
                    <a:gd name="T93" fmla="*/ 93952137 h 765"/>
                    <a:gd name="T94" fmla="*/ 116431197 w 732"/>
                    <a:gd name="T95" fmla="*/ 126537115 h 765"/>
                    <a:gd name="T96" fmla="*/ 113439919 w 732"/>
                    <a:gd name="T97" fmla="*/ 131967857 h 765"/>
                    <a:gd name="T98" fmla="*/ 102625000 w 732"/>
                    <a:gd name="T99" fmla="*/ 153419453 h 765"/>
                    <a:gd name="T100" fmla="*/ 0 w 732"/>
                    <a:gd name="T101" fmla="*/ 81189762 h 765"/>
                    <a:gd name="T102" fmla="*/ 3221415 w 732"/>
                    <a:gd name="T103" fmla="*/ 97482512 h 765"/>
                    <a:gd name="T104" fmla="*/ 12425388 w 732"/>
                    <a:gd name="T105" fmla="*/ 79560801 h 765"/>
                    <a:gd name="T106" fmla="*/ 3221415 w 732"/>
                    <a:gd name="T107" fmla="*/ 68699316 h 765"/>
                    <a:gd name="T108" fmla="*/ 16797483 w 732"/>
                    <a:gd name="T109" fmla="*/ 90150879 h 765"/>
                    <a:gd name="T110" fmla="*/ 93651165 w 732"/>
                    <a:gd name="T111" fmla="*/ 168082196 h 765"/>
                    <a:gd name="T112" fmla="*/ 90429751 w 732"/>
                    <a:gd name="T113" fmla="*/ 184103017 h 765"/>
                    <a:gd name="T114" fmla="*/ 93651165 w 732"/>
                    <a:gd name="T115" fmla="*/ 171612048 h 76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32"/>
                    <a:gd name="T175" fmla="*/ 0 h 765"/>
                    <a:gd name="T176" fmla="*/ 732 w 732"/>
                    <a:gd name="T177" fmla="*/ 765 h 76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32" h="765">
                      <a:moveTo>
                        <a:pt x="579" y="0"/>
                      </a:moveTo>
                      <a:lnTo>
                        <a:pt x="546" y="20"/>
                      </a:lnTo>
                      <a:lnTo>
                        <a:pt x="540" y="47"/>
                      </a:lnTo>
                      <a:lnTo>
                        <a:pt x="546" y="66"/>
                      </a:lnTo>
                      <a:lnTo>
                        <a:pt x="553" y="73"/>
                      </a:lnTo>
                      <a:lnTo>
                        <a:pt x="533" y="93"/>
                      </a:lnTo>
                      <a:lnTo>
                        <a:pt x="506" y="93"/>
                      </a:lnTo>
                      <a:lnTo>
                        <a:pt x="493" y="80"/>
                      </a:lnTo>
                      <a:lnTo>
                        <a:pt x="452" y="107"/>
                      </a:lnTo>
                      <a:lnTo>
                        <a:pt x="446" y="107"/>
                      </a:lnTo>
                      <a:lnTo>
                        <a:pt x="426" y="107"/>
                      </a:lnTo>
                      <a:lnTo>
                        <a:pt x="413" y="126"/>
                      </a:lnTo>
                      <a:lnTo>
                        <a:pt x="386" y="139"/>
                      </a:lnTo>
                      <a:lnTo>
                        <a:pt x="373" y="173"/>
                      </a:lnTo>
                      <a:lnTo>
                        <a:pt x="347" y="186"/>
                      </a:lnTo>
                      <a:lnTo>
                        <a:pt x="333" y="199"/>
                      </a:lnTo>
                      <a:lnTo>
                        <a:pt x="273" y="199"/>
                      </a:lnTo>
                      <a:lnTo>
                        <a:pt x="260" y="212"/>
                      </a:lnTo>
                      <a:lnTo>
                        <a:pt x="247" y="266"/>
                      </a:lnTo>
                      <a:lnTo>
                        <a:pt x="213" y="293"/>
                      </a:lnTo>
                      <a:lnTo>
                        <a:pt x="167" y="272"/>
                      </a:lnTo>
                      <a:lnTo>
                        <a:pt x="146" y="259"/>
                      </a:lnTo>
                      <a:lnTo>
                        <a:pt x="127" y="279"/>
                      </a:lnTo>
                      <a:lnTo>
                        <a:pt x="100" y="266"/>
                      </a:lnTo>
                      <a:lnTo>
                        <a:pt x="93" y="266"/>
                      </a:lnTo>
                      <a:lnTo>
                        <a:pt x="60" y="246"/>
                      </a:lnTo>
                      <a:lnTo>
                        <a:pt x="73" y="272"/>
                      </a:lnTo>
                      <a:lnTo>
                        <a:pt x="67" y="286"/>
                      </a:lnTo>
                      <a:lnTo>
                        <a:pt x="87" y="299"/>
                      </a:lnTo>
                      <a:lnTo>
                        <a:pt x="80" y="306"/>
                      </a:lnTo>
                      <a:lnTo>
                        <a:pt x="80" y="326"/>
                      </a:lnTo>
                      <a:lnTo>
                        <a:pt x="87" y="339"/>
                      </a:lnTo>
                      <a:lnTo>
                        <a:pt x="87" y="346"/>
                      </a:lnTo>
                      <a:lnTo>
                        <a:pt x="60" y="359"/>
                      </a:lnTo>
                      <a:lnTo>
                        <a:pt x="60" y="379"/>
                      </a:lnTo>
                      <a:lnTo>
                        <a:pt x="80" y="392"/>
                      </a:lnTo>
                      <a:lnTo>
                        <a:pt x="100" y="366"/>
                      </a:lnTo>
                      <a:lnTo>
                        <a:pt x="153" y="366"/>
                      </a:lnTo>
                      <a:lnTo>
                        <a:pt x="160" y="386"/>
                      </a:lnTo>
                      <a:lnTo>
                        <a:pt x="167" y="406"/>
                      </a:lnTo>
                      <a:lnTo>
                        <a:pt x="146" y="432"/>
                      </a:lnTo>
                      <a:lnTo>
                        <a:pt x="160" y="466"/>
                      </a:lnTo>
                      <a:lnTo>
                        <a:pt x="160" y="486"/>
                      </a:lnTo>
                      <a:lnTo>
                        <a:pt x="167" y="499"/>
                      </a:lnTo>
                      <a:lnTo>
                        <a:pt x="153" y="546"/>
                      </a:lnTo>
                      <a:lnTo>
                        <a:pt x="133" y="552"/>
                      </a:lnTo>
                      <a:lnTo>
                        <a:pt x="114" y="546"/>
                      </a:lnTo>
                      <a:lnTo>
                        <a:pt x="107" y="552"/>
                      </a:lnTo>
                      <a:lnTo>
                        <a:pt x="120" y="572"/>
                      </a:lnTo>
                      <a:lnTo>
                        <a:pt x="140" y="592"/>
                      </a:lnTo>
                      <a:lnTo>
                        <a:pt x="153" y="619"/>
                      </a:lnTo>
                      <a:lnTo>
                        <a:pt x="114" y="645"/>
                      </a:lnTo>
                      <a:lnTo>
                        <a:pt x="133" y="665"/>
                      </a:lnTo>
                      <a:lnTo>
                        <a:pt x="127" y="672"/>
                      </a:lnTo>
                      <a:lnTo>
                        <a:pt x="153" y="692"/>
                      </a:lnTo>
                      <a:lnTo>
                        <a:pt x="187" y="732"/>
                      </a:lnTo>
                      <a:lnTo>
                        <a:pt x="247" y="758"/>
                      </a:lnTo>
                      <a:lnTo>
                        <a:pt x="306" y="765"/>
                      </a:lnTo>
                      <a:lnTo>
                        <a:pt x="313" y="765"/>
                      </a:lnTo>
                      <a:lnTo>
                        <a:pt x="320" y="758"/>
                      </a:lnTo>
                      <a:lnTo>
                        <a:pt x="326" y="758"/>
                      </a:lnTo>
                      <a:lnTo>
                        <a:pt x="326" y="751"/>
                      </a:lnTo>
                      <a:lnTo>
                        <a:pt x="333" y="732"/>
                      </a:lnTo>
                      <a:lnTo>
                        <a:pt x="353" y="732"/>
                      </a:lnTo>
                      <a:lnTo>
                        <a:pt x="353" y="725"/>
                      </a:lnTo>
                      <a:lnTo>
                        <a:pt x="360" y="705"/>
                      </a:lnTo>
                      <a:lnTo>
                        <a:pt x="373" y="672"/>
                      </a:lnTo>
                      <a:lnTo>
                        <a:pt x="366" y="665"/>
                      </a:lnTo>
                      <a:lnTo>
                        <a:pt x="353" y="665"/>
                      </a:lnTo>
                      <a:lnTo>
                        <a:pt x="347" y="665"/>
                      </a:lnTo>
                      <a:lnTo>
                        <a:pt x="340" y="672"/>
                      </a:lnTo>
                      <a:lnTo>
                        <a:pt x="326" y="698"/>
                      </a:lnTo>
                      <a:lnTo>
                        <a:pt x="320" y="719"/>
                      </a:lnTo>
                      <a:lnTo>
                        <a:pt x="306" y="719"/>
                      </a:lnTo>
                      <a:lnTo>
                        <a:pt x="313" y="705"/>
                      </a:lnTo>
                      <a:lnTo>
                        <a:pt x="300" y="698"/>
                      </a:lnTo>
                      <a:lnTo>
                        <a:pt x="306" y="692"/>
                      </a:lnTo>
                      <a:lnTo>
                        <a:pt x="320" y="692"/>
                      </a:lnTo>
                      <a:lnTo>
                        <a:pt x="326" y="645"/>
                      </a:lnTo>
                      <a:lnTo>
                        <a:pt x="333" y="659"/>
                      </a:lnTo>
                      <a:lnTo>
                        <a:pt x="333" y="665"/>
                      </a:lnTo>
                      <a:lnTo>
                        <a:pt x="360" y="645"/>
                      </a:lnTo>
                      <a:lnTo>
                        <a:pt x="353" y="638"/>
                      </a:lnTo>
                      <a:lnTo>
                        <a:pt x="360" y="625"/>
                      </a:lnTo>
                      <a:lnTo>
                        <a:pt x="366" y="625"/>
                      </a:lnTo>
                      <a:lnTo>
                        <a:pt x="379" y="638"/>
                      </a:lnTo>
                      <a:lnTo>
                        <a:pt x="379" y="645"/>
                      </a:lnTo>
                      <a:lnTo>
                        <a:pt x="399" y="606"/>
                      </a:lnTo>
                      <a:lnTo>
                        <a:pt x="386" y="592"/>
                      </a:lnTo>
                      <a:lnTo>
                        <a:pt x="393" y="586"/>
                      </a:lnTo>
                      <a:lnTo>
                        <a:pt x="407" y="592"/>
                      </a:lnTo>
                      <a:lnTo>
                        <a:pt x="413" y="586"/>
                      </a:lnTo>
                      <a:lnTo>
                        <a:pt x="407" y="578"/>
                      </a:lnTo>
                      <a:lnTo>
                        <a:pt x="399" y="578"/>
                      </a:lnTo>
                      <a:lnTo>
                        <a:pt x="407" y="565"/>
                      </a:lnTo>
                      <a:lnTo>
                        <a:pt x="420" y="572"/>
                      </a:lnTo>
                      <a:lnTo>
                        <a:pt x="426" y="559"/>
                      </a:lnTo>
                      <a:lnTo>
                        <a:pt x="413" y="552"/>
                      </a:lnTo>
                      <a:lnTo>
                        <a:pt x="413" y="533"/>
                      </a:lnTo>
                      <a:lnTo>
                        <a:pt x="420" y="533"/>
                      </a:lnTo>
                      <a:lnTo>
                        <a:pt x="426" y="539"/>
                      </a:lnTo>
                      <a:lnTo>
                        <a:pt x="433" y="539"/>
                      </a:lnTo>
                      <a:lnTo>
                        <a:pt x="420" y="526"/>
                      </a:lnTo>
                      <a:lnTo>
                        <a:pt x="433" y="505"/>
                      </a:lnTo>
                      <a:lnTo>
                        <a:pt x="433" y="512"/>
                      </a:lnTo>
                      <a:lnTo>
                        <a:pt x="426" y="518"/>
                      </a:lnTo>
                      <a:lnTo>
                        <a:pt x="433" y="526"/>
                      </a:lnTo>
                      <a:lnTo>
                        <a:pt x="439" y="512"/>
                      </a:lnTo>
                      <a:lnTo>
                        <a:pt x="433" y="499"/>
                      </a:lnTo>
                      <a:lnTo>
                        <a:pt x="439" y="499"/>
                      </a:lnTo>
                      <a:lnTo>
                        <a:pt x="446" y="499"/>
                      </a:lnTo>
                      <a:lnTo>
                        <a:pt x="446" y="505"/>
                      </a:lnTo>
                      <a:lnTo>
                        <a:pt x="446" y="512"/>
                      </a:lnTo>
                      <a:lnTo>
                        <a:pt x="446" y="518"/>
                      </a:lnTo>
                      <a:lnTo>
                        <a:pt x="439" y="518"/>
                      </a:lnTo>
                      <a:lnTo>
                        <a:pt x="439" y="533"/>
                      </a:lnTo>
                      <a:lnTo>
                        <a:pt x="446" y="526"/>
                      </a:lnTo>
                      <a:lnTo>
                        <a:pt x="446" y="533"/>
                      </a:lnTo>
                      <a:lnTo>
                        <a:pt x="439" y="539"/>
                      </a:lnTo>
                      <a:lnTo>
                        <a:pt x="439" y="552"/>
                      </a:lnTo>
                      <a:lnTo>
                        <a:pt x="446" y="552"/>
                      </a:lnTo>
                      <a:lnTo>
                        <a:pt x="446" y="559"/>
                      </a:lnTo>
                      <a:lnTo>
                        <a:pt x="452" y="559"/>
                      </a:lnTo>
                      <a:lnTo>
                        <a:pt x="446" y="572"/>
                      </a:lnTo>
                      <a:lnTo>
                        <a:pt x="439" y="599"/>
                      </a:lnTo>
                      <a:lnTo>
                        <a:pt x="446" y="578"/>
                      </a:lnTo>
                      <a:lnTo>
                        <a:pt x="452" y="572"/>
                      </a:lnTo>
                      <a:lnTo>
                        <a:pt x="459" y="546"/>
                      </a:lnTo>
                      <a:lnTo>
                        <a:pt x="452" y="546"/>
                      </a:lnTo>
                      <a:lnTo>
                        <a:pt x="452" y="539"/>
                      </a:lnTo>
                      <a:lnTo>
                        <a:pt x="467" y="505"/>
                      </a:lnTo>
                      <a:lnTo>
                        <a:pt x="473" y="499"/>
                      </a:lnTo>
                      <a:lnTo>
                        <a:pt x="480" y="486"/>
                      </a:lnTo>
                      <a:lnTo>
                        <a:pt x="486" y="479"/>
                      </a:lnTo>
                      <a:lnTo>
                        <a:pt x="486" y="473"/>
                      </a:lnTo>
                      <a:lnTo>
                        <a:pt x="486" y="466"/>
                      </a:lnTo>
                      <a:lnTo>
                        <a:pt x="493" y="466"/>
                      </a:lnTo>
                      <a:lnTo>
                        <a:pt x="499" y="466"/>
                      </a:lnTo>
                      <a:lnTo>
                        <a:pt x="499" y="459"/>
                      </a:lnTo>
                      <a:lnTo>
                        <a:pt x="519" y="432"/>
                      </a:lnTo>
                      <a:lnTo>
                        <a:pt x="533" y="419"/>
                      </a:lnTo>
                      <a:lnTo>
                        <a:pt x="540" y="413"/>
                      </a:lnTo>
                      <a:lnTo>
                        <a:pt x="546" y="406"/>
                      </a:lnTo>
                      <a:lnTo>
                        <a:pt x="546" y="399"/>
                      </a:lnTo>
                      <a:lnTo>
                        <a:pt x="572" y="379"/>
                      </a:lnTo>
                      <a:lnTo>
                        <a:pt x="572" y="372"/>
                      </a:lnTo>
                      <a:lnTo>
                        <a:pt x="579" y="379"/>
                      </a:lnTo>
                      <a:lnTo>
                        <a:pt x="586" y="359"/>
                      </a:lnTo>
                      <a:lnTo>
                        <a:pt x="593" y="366"/>
                      </a:lnTo>
                      <a:lnTo>
                        <a:pt x="593" y="359"/>
                      </a:lnTo>
                      <a:lnTo>
                        <a:pt x="586" y="353"/>
                      </a:lnTo>
                      <a:lnTo>
                        <a:pt x="579" y="353"/>
                      </a:lnTo>
                      <a:lnTo>
                        <a:pt x="586" y="339"/>
                      </a:lnTo>
                      <a:lnTo>
                        <a:pt x="593" y="346"/>
                      </a:lnTo>
                      <a:lnTo>
                        <a:pt x="593" y="353"/>
                      </a:lnTo>
                      <a:lnTo>
                        <a:pt x="599" y="346"/>
                      </a:lnTo>
                      <a:lnTo>
                        <a:pt x="593" y="339"/>
                      </a:lnTo>
                      <a:lnTo>
                        <a:pt x="599" y="339"/>
                      </a:lnTo>
                      <a:lnTo>
                        <a:pt x="599" y="326"/>
                      </a:lnTo>
                      <a:lnTo>
                        <a:pt x="606" y="313"/>
                      </a:lnTo>
                      <a:lnTo>
                        <a:pt x="613" y="306"/>
                      </a:lnTo>
                      <a:lnTo>
                        <a:pt x="619" y="299"/>
                      </a:lnTo>
                      <a:lnTo>
                        <a:pt x="619" y="293"/>
                      </a:lnTo>
                      <a:lnTo>
                        <a:pt x="626" y="279"/>
                      </a:lnTo>
                      <a:lnTo>
                        <a:pt x="626" y="272"/>
                      </a:lnTo>
                      <a:lnTo>
                        <a:pt x="639" y="246"/>
                      </a:lnTo>
                      <a:lnTo>
                        <a:pt x="639" y="266"/>
                      </a:lnTo>
                      <a:lnTo>
                        <a:pt x="646" y="246"/>
                      </a:lnTo>
                      <a:lnTo>
                        <a:pt x="646" y="240"/>
                      </a:lnTo>
                      <a:lnTo>
                        <a:pt x="646" y="233"/>
                      </a:lnTo>
                      <a:lnTo>
                        <a:pt x="653" y="233"/>
                      </a:lnTo>
                      <a:lnTo>
                        <a:pt x="653" y="227"/>
                      </a:lnTo>
                      <a:lnTo>
                        <a:pt x="659" y="212"/>
                      </a:lnTo>
                      <a:lnTo>
                        <a:pt x="666" y="206"/>
                      </a:lnTo>
                      <a:lnTo>
                        <a:pt x="672" y="199"/>
                      </a:lnTo>
                      <a:lnTo>
                        <a:pt x="679" y="186"/>
                      </a:lnTo>
                      <a:lnTo>
                        <a:pt x="692" y="173"/>
                      </a:lnTo>
                      <a:lnTo>
                        <a:pt x="699" y="167"/>
                      </a:lnTo>
                      <a:lnTo>
                        <a:pt x="719" y="153"/>
                      </a:lnTo>
                      <a:lnTo>
                        <a:pt x="732" y="139"/>
                      </a:lnTo>
                      <a:lnTo>
                        <a:pt x="699" y="93"/>
                      </a:lnTo>
                      <a:lnTo>
                        <a:pt x="653" y="13"/>
                      </a:lnTo>
                      <a:lnTo>
                        <a:pt x="639" y="7"/>
                      </a:lnTo>
                      <a:lnTo>
                        <a:pt x="586" y="0"/>
                      </a:lnTo>
                      <a:lnTo>
                        <a:pt x="579" y="0"/>
                      </a:lnTo>
                      <a:close/>
                      <a:moveTo>
                        <a:pt x="599" y="346"/>
                      </a:moveTo>
                      <a:lnTo>
                        <a:pt x="593" y="372"/>
                      </a:lnTo>
                      <a:lnTo>
                        <a:pt x="606" y="346"/>
                      </a:lnTo>
                      <a:lnTo>
                        <a:pt x="599" y="346"/>
                      </a:lnTo>
                      <a:close/>
                      <a:moveTo>
                        <a:pt x="499" y="466"/>
                      </a:moveTo>
                      <a:lnTo>
                        <a:pt x="499" y="473"/>
                      </a:lnTo>
                      <a:lnTo>
                        <a:pt x="506" y="466"/>
                      </a:lnTo>
                      <a:lnTo>
                        <a:pt x="499" y="466"/>
                      </a:lnTo>
                      <a:close/>
                      <a:moveTo>
                        <a:pt x="499" y="473"/>
                      </a:moveTo>
                      <a:lnTo>
                        <a:pt x="493" y="479"/>
                      </a:lnTo>
                      <a:lnTo>
                        <a:pt x="493" y="486"/>
                      </a:lnTo>
                      <a:lnTo>
                        <a:pt x="499" y="473"/>
                      </a:lnTo>
                      <a:close/>
                      <a:moveTo>
                        <a:pt x="446" y="559"/>
                      </a:moveTo>
                      <a:lnTo>
                        <a:pt x="439" y="565"/>
                      </a:lnTo>
                      <a:lnTo>
                        <a:pt x="446" y="565"/>
                      </a:lnTo>
                      <a:lnTo>
                        <a:pt x="446" y="559"/>
                      </a:lnTo>
                      <a:close/>
                      <a:moveTo>
                        <a:pt x="14" y="253"/>
                      </a:moveTo>
                      <a:lnTo>
                        <a:pt x="14" y="293"/>
                      </a:lnTo>
                      <a:lnTo>
                        <a:pt x="0" y="299"/>
                      </a:lnTo>
                      <a:lnTo>
                        <a:pt x="14" y="332"/>
                      </a:lnTo>
                      <a:lnTo>
                        <a:pt x="7" y="339"/>
                      </a:lnTo>
                      <a:lnTo>
                        <a:pt x="7" y="346"/>
                      </a:lnTo>
                      <a:lnTo>
                        <a:pt x="14" y="359"/>
                      </a:lnTo>
                      <a:lnTo>
                        <a:pt x="20" y="346"/>
                      </a:lnTo>
                      <a:lnTo>
                        <a:pt x="41" y="332"/>
                      </a:lnTo>
                      <a:lnTo>
                        <a:pt x="60" y="319"/>
                      </a:lnTo>
                      <a:lnTo>
                        <a:pt x="54" y="293"/>
                      </a:lnTo>
                      <a:lnTo>
                        <a:pt x="47" y="279"/>
                      </a:lnTo>
                      <a:lnTo>
                        <a:pt x="33" y="272"/>
                      </a:lnTo>
                      <a:lnTo>
                        <a:pt x="20" y="253"/>
                      </a:lnTo>
                      <a:lnTo>
                        <a:pt x="14" y="253"/>
                      </a:lnTo>
                      <a:close/>
                      <a:moveTo>
                        <a:pt x="67" y="332"/>
                      </a:moveTo>
                      <a:lnTo>
                        <a:pt x="54" y="339"/>
                      </a:lnTo>
                      <a:lnTo>
                        <a:pt x="54" y="353"/>
                      </a:lnTo>
                      <a:lnTo>
                        <a:pt x="73" y="332"/>
                      </a:lnTo>
                      <a:lnTo>
                        <a:pt x="67" y="332"/>
                      </a:lnTo>
                      <a:close/>
                      <a:moveTo>
                        <a:pt x="433" y="565"/>
                      </a:moveTo>
                      <a:lnTo>
                        <a:pt x="420" y="592"/>
                      </a:lnTo>
                      <a:lnTo>
                        <a:pt x="407" y="619"/>
                      </a:lnTo>
                      <a:lnTo>
                        <a:pt x="393" y="638"/>
                      </a:lnTo>
                      <a:lnTo>
                        <a:pt x="393" y="659"/>
                      </a:lnTo>
                      <a:lnTo>
                        <a:pt x="393" y="672"/>
                      </a:lnTo>
                      <a:lnTo>
                        <a:pt x="393" y="678"/>
                      </a:lnTo>
                      <a:lnTo>
                        <a:pt x="393" y="685"/>
                      </a:lnTo>
                      <a:lnTo>
                        <a:pt x="393" y="698"/>
                      </a:lnTo>
                      <a:lnTo>
                        <a:pt x="399" y="665"/>
                      </a:lnTo>
                      <a:lnTo>
                        <a:pt x="407" y="632"/>
                      </a:lnTo>
                      <a:lnTo>
                        <a:pt x="420" y="606"/>
                      </a:lnTo>
                      <a:lnTo>
                        <a:pt x="433" y="572"/>
                      </a:lnTo>
                      <a:lnTo>
                        <a:pt x="433" y="565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" name="PRIORAT">
                  <a:extLst>
                    <a:ext uri="{FF2B5EF4-FFF2-40B4-BE49-F238E27FC236}">
                      <a16:creationId xmlns:a16="http://schemas.microsoft.com/office/drawing/2014/main" id="{E67C2755-84EC-4551-B5F1-9CBA81D30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3194047" y="2270399"/>
                  <a:ext cx="238417" cy="326008"/>
                </a:xfrm>
                <a:custGeom>
                  <a:avLst/>
                  <a:gdLst>
                    <a:gd name="T0" fmla="*/ 2147483647 w 41"/>
                    <a:gd name="T1" fmla="*/ 354107628 h 52"/>
                    <a:gd name="T2" fmla="*/ 2147483647 w 41"/>
                    <a:gd name="T3" fmla="*/ 1239363380 h 52"/>
                    <a:gd name="T4" fmla="*/ 2147483647 w 41"/>
                    <a:gd name="T5" fmla="*/ 1062322990 h 52"/>
                    <a:gd name="T6" fmla="*/ 2037666549 w 41"/>
                    <a:gd name="T7" fmla="*/ 885269228 h 52"/>
                    <a:gd name="T8" fmla="*/ 1880927854 w 41"/>
                    <a:gd name="T9" fmla="*/ 1416417142 h 52"/>
                    <a:gd name="T10" fmla="*/ 1724189158 w 41"/>
                    <a:gd name="T11" fmla="*/ 1770525084 h 52"/>
                    <a:gd name="T12" fmla="*/ 1097208895 w 41"/>
                    <a:gd name="T13" fmla="*/ 1770525084 h 52"/>
                    <a:gd name="T14" fmla="*/ 783718763 w 41"/>
                    <a:gd name="T15" fmla="*/ 2147483647 h 52"/>
                    <a:gd name="T16" fmla="*/ 626980068 w 41"/>
                    <a:gd name="T17" fmla="*/ 2147483647 h 52"/>
                    <a:gd name="T18" fmla="*/ 470228827 w 41"/>
                    <a:gd name="T19" fmla="*/ 2147483647 h 52"/>
                    <a:gd name="T20" fmla="*/ 470228827 w 41"/>
                    <a:gd name="T21" fmla="*/ 2147483647 h 52"/>
                    <a:gd name="T22" fmla="*/ 940457654 w 41"/>
                    <a:gd name="T23" fmla="*/ 2147483647 h 52"/>
                    <a:gd name="T24" fmla="*/ 156738744 w 41"/>
                    <a:gd name="T25" fmla="*/ 2147483647 h 52"/>
                    <a:gd name="T26" fmla="*/ 156738744 w 41"/>
                    <a:gd name="T27" fmla="*/ 2147483647 h 52"/>
                    <a:gd name="T28" fmla="*/ 470228827 w 41"/>
                    <a:gd name="T29" fmla="*/ 2147483647 h 52"/>
                    <a:gd name="T30" fmla="*/ 783718763 w 41"/>
                    <a:gd name="T31" fmla="*/ 2147483647 h 52"/>
                    <a:gd name="T32" fmla="*/ 626980068 w 41"/>
                    <a:gd name="T33" fmla="*/ 2147483647 h 52"/>
                    <a:gd name="T34" fmla="*/ 783718763 w 41"/>
                    <a:gd name="T35" fmla="*/ 2147483647 h 52"/>
                    <a:gd name="T36" fmla="*/ 940457654 w 41"/>
                    <a:gd name="T37" fmla="*/ 2147483647 h 52"/>
                    <a:gd name="T38" fmla="*/ 1253947590 w 41"/>
                    <a:gd name="T39" fmla="*/ 2147483647 h 52"/>
                    <a:gd name="T40" fmla="*/ 1410698830 w 41"/>
                    <a:gd name="T41" fmla="*/ 2147483647 h 52"/>
                    <a:gd name="T42" fmla="*/ 2037666549 w 41"/>
                    <a:gd name="T43" fmla="*/ 2147483647 h 52"/>
                    <a:gd name="T44" fmla="*/ 2147483647 w 41"/>
                    <a:gd name="T45" fmla="*/ 2147483647 h 52"/>
                    <a:gd name="T46" fmla="*/ 2147483647 w 41"/>
                    <a:gd name="T47" fmla="*/ 2147483647 h 52"/>
                    <a:gd name="T48" fmla="*/ 2147483647 w 41"/>
                    <a:gd name="T49" fmla="*/ 2147483647 h 52"/>
                    <a:gd name="T50" fmla="*/ 2147483647 w 41"/>
                    <a:gd name="T51" fmla="*/ 2147483647 h 52"/>
                    <a:gd name="T52" fmla="*/ 2147483647 w 41"/>
                    <a:gd name="T53" fmla="*/ 2147483647 h 52"/>
                    <a:gd name="T54" fmla="*/ 2147483647 w 41"/>
                    <a:gd name="T55" fmla="*/ 2147483647 h 52"/>
                    <a:gd name="T56" fmla="*/ 2147483647 w 41"/>
                    <a:gd name="T57" fmla="*/ 2147483647 h 52"/>
                    <a:gd name="T58" fmla="*/ 2147483647 w 41"/>
                    <a:gd name="T59" fmla="*/ 2147483647 h 52"/>
                    <a:gd name="T60" fmla="*/ 2147483647 w 41"/>
                    <a:gd name="T61" fmla="*/ 2147483647 h 52"/>
                    <a:gd name="T62" fmla="*/ 2147483647 w 41"/>
                    <a:gd name="T63" fmla="*/ 2147483647 h 52"/>
                    <a:gd name="T64" fmla="*/ 2147483647 w 41"/>
                    <a:gd name="T65" fmla="*/ 2147483647 h 52"/>
                    <a:gd name="T66" fmla="*/ 2147483647 w 41"/>
                    <a:gd name="T67" fmla="*/ 2147483647 h 52"/>
                    <a:gd name="T68" fmla="*/ 2147483647 w 41"/>
                    <a:gd name="T69" fmla="*/ 2147483647 h 52"/>
                    <a:gd name="T70" fmla="*/ 2147483647 w 41"/>
                    <a:gd name="T71" fmla="*/ 2147483647 h 52"/>
                    <a:gd name="T72" fmla="*/ 2147483647 w 41"/>
                    <a:gd name="T73" fmla="*/ 2147483647 h 52"/>
                    <a:gd name="T74" fmla="*/ 2147483647 w 41"/>
                    <a:gd name="T75" fmla="*/ 2147483647 h 52"/>
                    <a:gd name="T76" fmla="*/ 2147483647 w 41"/>
                    <a:gd name="T77" fmla="*/ 2147483647 h 52"/>
                    <a:gd name="T78" fmla="*/ 2147483647 w 41"/>
                    <a:gd name="T79" fmla="*/ 2147483647 h 52"/>
                    <a:gd name="T80" fmla="*/ 2147483647 w 41"/>
                    <a:gd name="T81" fmla="*/ 2147483647 h 52"/>
                    <a:gd name="T82" fmla="*/ 2147483647 w 41"/>
                    <a:gd name="T83" fmla="*/ 2147483647 h 52"/>
                    <a:gd name="T84" fmla="*/ 2147483647 w 41"/>
                    <a:gd name="T85" fmla="*/ 2124632608 h 52"/>
                    <a:gd name="T86" fmla="*/ 2147483647 w 41"/>
                    <a:gd name="T87" fmla="*/ 2124632608 h 52"/>
                    <a:gd name="T88" fmla="*/ 2147483647 w 41"/>
                    <a:gd name="T89" fmla="*/ 1239363380 h 52"/>
                    <a:gd name="T90" fmla="*/ 2147483647 w 41"/>
                    <a:gd name="T91" fmla="*/ 531161495 h 52"/>
                    <a:gd name="T92" fmla="*/ 2147483647 w 41"/>
                    <a:gd name="T93" fmla="*/ 885269228 h 5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1"/>
                    <a:gd name="T142" fmla="*/ 0 h 52"/>
                    <a:gd name="T143" fmla="*/ 41 w 41"/>
                    <a:gd name="T144" fmla="*/ 52 h 5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1" h="52">
                      <a:moveTo>
                        <a:pt x="25" y="0"/>
                      </a:moveTo>
                      <a:lnTo>
                        <a:pt x="23" y="1"/>
                      </a:lnTo>
                      <a:lnTo>
                        <a:pt x="23" y="2"/>
                      </a:lnTo>
                      <a:lnTo>
                        <a:pt x="22" y="3"/>
                      </a:lnTo>
                      <a:lnTo>
                        <a:pt x="21" y="6"/>
                      </a:lnTo>
                      <a:lnTo>
                        <a:pt x="20" y="7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1" y="9"/>
                      </a:lnTo>
                      <a:lnTo>
                        <a:pt x="11" y="10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4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3" y="28"/>
                      </a:lnTo>
                      <a:lnTo>
                        <a:pt x="1" y="30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2" y="34"/>
                      </a:lnTo>
                      <a:lnTo>
                        <a:pt x="2" y="35"/>
                      </a:lnTo>
                      <a:lnTo>
                        <a:pt x="3" y="36"/>
                      </a:lnTo>
                      <a:lnTo>
                        <a:pt x="4" y="37"/>
                      </a:lnTo>
                      <a:lnTo>
                        <a:pt x="4" y="39"/>
                      </a:lnTo>
                      <a:lnTo>
                        <a:pt x="5" y="40"/>
                      </a:lnTo>
                      <a:lnTo>
                        <a:pt x="4" y="40"/>
                      </a:lnTo>
                      <a:lnTo>
                        <a:pt x="4" y="41"/>
                      </a:lnTo>
                      <a:lnTo>
                        <a:pt x="5" y="41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7" y="44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3" y="48"/>
                      </a:lnTo>
                      <a:lnTo>
                        <a:pt x="13" y="47"/>
                      </a:lnTo>
                      <a:lnTo>
                        <a:pt x="14" y="48"/>
                      </a:lnTo>
                      <a:lnTo>
                        <a:pt x="16" y="49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20" y="52"/>
                      </a:lnTo>
                      <a:lnTo>
                        <a:pt x="20" y="51"/>
                      </a:ln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0" y="48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2" y="47"/>
                      </a:lnTo>
                      <a:lnTo>
                        <a:pt x="23" y="46"/>
                      </a:lnTo>
                      <a:lnTo>
                        <a:pt x="23" y="44"/>
                      </a:lnTo>
                      <a:lnTo>
                        <a:pt x="22" y="43"/>
                      </a:lnTo>
                      <a:lnTo>
                        <a:pt x="21" y="43"/>
                      </a:lnTo>
                      <a:lnTo>
                        <a:pt x="22" y="42"/>
                      </a:lnTo>
                      <a:lnTo>
                        <a:pt x="23" y="43"/>
                      </a:lnTo>
                      <a:lnTo>
                        <a:pt x="24" y="44"/>
                      </a:lnTo>
                      <a:lnTo>
                        <a:pt x="25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29" y="43"/>
                      </a:lnTo>
                      <a:lnTo>
                        <a:pt x="29" y="41"/>
                      </a:lnTo>
                      <a:lnTo>
                        <a:pt x="30" y="39"/>
                      </a:lnTo>
                      <a:lnTo>
                        <a:pt x="31" y="37"/>
                      </a:lnTo>
                      <a:lnTo>
                        <a:pt x="32" y="35"/>
                      </a:lnTo>
                      <a:lnTo>
                        <a:pt x="32" y="34"/>
                      </a:lnTo>
                      <a:lnTo>
                        <a:pt x="32" y="33"/>
                      </a:lnTo>
                      <a:lnTo>
                        <a:pt x="30" y="32"/>
                      </a:lnTo>
                      <a:lnTo>
                        <a:pt x="28" y="32"/>
                      </a:lnTo>
                      <a:lnTo>
                        <a:pt x="28" y="31"/>
                      </a:lnTo>
                      <a:lnTo>
                        <a:pt x="28" y="30"/>
                      </a:lnTo>
                      <a:lnTo>
                        <a:pt x="29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4" y="27"/>
                      </a:lnTo>
                      <a:lnTo>
                        <a:pt x="34" y="26"/>
                      </a:lnTo>
                      <a:lnTo>
                        <a:pt x="33" y="22"/>
                      </a:lnTo>
                      <a:lnTo>
                        <a:pt x="34" y="22"/>
                      </a:lnTo>
                      <a:lnTo>
                        <a:pt x="36" y="22"/>
                      </a:lnTo>
                      <a:lnTo>
                        <a:pt x="37" y="21"/>
                      </a:lnTo>
                      <a:lnTo>
                        <a:pt x="38" y="20"/>
                      </a:lnTo>
                      <a:lnTo>
                        <a:pt x="40" y="19"/>
                      </a:lnTo>
                      <a:lnTo>
                        <a:pt x="41" y="18"/>
                      </a:lnTo>
                      <a:lnTo>
                        <a:pt x="41" y="19"/>
                      </a:lnTo>
                      <a:lnTo>
                        <a:pt x="41" y="18"/>
                      </a:lnTo>
                      <a:lnTo>
                        <a:pt x="41" y="16"/>
                      </a:lnTo>
                      <a:lnTo>
                        <a:pt x="41" y="13"/>
                      </a:lnTo>
                      <a:lnTo>
                        <a:pt x="40" y="12"/>
                      </a:lnTo>
                      <a:lnTo>
                        <a:pt x="39" y="12"/>
                      </a:lnTo>
                      <a:lnTo>
                        <a:pt x="38" y="13"/>
                      </a:lnTo>
                      <a:lnTo>
                        <a:pt x="37" y="12"/>
                      </a:lnTo>
                      <a:lnTo>
                        <a:pt x="37" y="11"/>
                      </a:lnTo>
                      <a:lnTo>
                        <a:pt x="36" y="8"/>
                      </a:lnTo>
                      <a:lnTo>
                        <a:pt x="33" y="7"/>
                      </a:lnTo>
                      <a:lnTo>
                        <a:pt x="33" y="6"/>
                      </a:lnTo>
                      <a:lnTo>
                        <a:pt x="33" y="4"/>
                      </a:lnTo>
                      <a:lnTo>
                        <a:pt x="33" y="3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7" y="5"/>
                      </a:lnTo>
                      <a:lnTo>
                        <a:pt x="25" y="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8" name="RIBERA_D'EBRE">
                  <a:extLst>
                    <a:ext uri="{FF2B5EF4-FFF2-40B4-BE49-F238E27FC236}">
                      <a16:creationId xmlns:a16="http://schemas.microsoft.com/office/drawing/2014/main" id="{A5F0D43A-BA7A-458A-B1A9-5EF9F11F8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3411965" y="2302035"/>
                  <a:ext cx="381275" cy="434929"/>
                </a:xfrm>
                <a:custGeom>
                  <a:avLst/>
                  <a:gdLst>
                    <a:gd name="T0" fmla="*/ 1417129228 w 65"/>
                    <a:gd name="T1" fmla="*/ 1230993982 h 71"/>
                    <a:gd name="T2" fmla="*/ 157453208 w 65"/>
                    <a:gd name="T3" fmla="*/ 2147483647 h 71"/>
                    <a:gd name="T4" fmla="*/ 157453208 w 65"/>
                    <a:gd name="T5" fmla="*/ 2147483647 h 71"/>
                    <a:gd name="T6" fmla="*/ 0 w 65"/>
                    <a:gd name="T7" fmla="*/ 2147483647 h 71"/>
                    <a:gd name="T8" fmla="*/ 314919018 w 65"/>
                    <a:gd name="T9" fmla="*/ 2147483647 h 71"/>
                    <a:gd name="T10" fmla="*/ 1574582387 w 65"/>
                    <a:gd name="T11" fmla="*/ 2147483647 h 71"/>
                    <a:gd name="T12" fmla="*/ 2147483647 w 65"/>
                    <a:gd name="T13" fmla="*/ 2147483647 h 71"/>
                    <a:gd name="T14" fmla="*/ 2147483647 w 65"/>
                    <a:gd name="T15" fmla="*/ 2147483647 h 71"/>
                    <a:gd name="T16" fmla="*/ 2147483647 w 65"/>
                    <a:gd name="T17" fmla="*/ 2147483647 h 71"/>
                    <a:gd name="T18" fmla="*/ 2147483647 w 65"/>
                    <a:gd name="T19" fmla="*/ 2147483647 h 71"/>
                    <a:gd name="T20" fmla="*/ 2147483647 w 65"/>
                    <a:gd name="T21" fmla="*/ 2147483647 h 71"/>
                    <a:gd name="T22" fmla="*/ 2147483647 w 65"/>
                    <a:gd name="T23" fmla="*/ 2147483647 h 71"/>
                    <a:gd name="T24" fmla="*/ 2147483647 w 65"/>
                    <a:gd name="T25" fmla="*/ 2147483647 h 71"/>
                    <a:gd name="T26" fmla="*/ 2147483647 w 65"/>
                    <a:gd name="T27" fmla="*/ 2147483647 h 71"/>
                    <a:gd name="T28" fmla="*/ 2147483647 w 65"/>
                    <a:gd name="T29" fmla="*/ 2147483647 h 71"/>
                    <a:gd name="T30" fmla="*/ 2147483647 w 65"/>
                    <a:gd name="T31" fmla="*/ 2147483647 h 71"/>
                    <a:gd name="T32" fmla="*/ 2147483647 w 65"/>
                    <a:gd name="T33" fmla="*/ 2147483647 h 71"/>
                    <a:gd name="T34" fmla="*/ 2147483647 w 65"/>
                    <a:gd name="T35" fmla="*/ 2147483647 h 71"/>
                    <a:gd name="T36" fmla="*/ 2147483647 w 65"/>
                    <a:gd name="T37" fmla="*/ 2147483647 h 71"/>
                    <a:gd name="T38" fmla="*/ 2147483647 w 65"/>
                    <a:gd name="T39" fmla="*/ 2147483647 h 71"/>
                    <a:gd name="T40" fmla="*/ 2147483647 w 65"/>
                    <a:gd name="T41" fmla="*/ 2147483647 h 71"/>
                    <a:gd name="T42" fmla="*/ 2147483647 w 65"/>
                    <a:gd name="T43" fmla="*/ 2147483647 h 71"/>
                    <a:gd name="T44" fmla="*/ 2147483647 w 65"/>
                    <a:gd name="T45" fmla="*/ 2147483647 h 71"/>
                    <a:gd name="T46" fmla="*/ 2147483647 w 65"/>
                    <a:gd name="T47" fmla="*/ 2147483647 h 71"/>
                    <a:gd name="T48" fmla="*/ 2147483647 w 65"/>
                    <a:gd name="T49" fmla="*/ 2147483647 h 71"/>
                    <a:gd name="T50" fmla="*/ 2147483647 w 65"/>
                    <a:gd name="T51" fmla="*/ 2147483647 h 71"/>
                    <a:gd name="T52" fmla="*/ 2147483647 w 65"/>
                    <a:gd name="T53" fmla="*/ 2147483647 h 71"/>
                    <a:gd name="T54" fmla="*/ 2147483647 w 65"/>
                    <a:gd name="T55" fmla="*/ 2147483647 h 71"/>
                    <a:gd name="T56" fmla="*/ 2147483647 w 65"/>
                    <a:gd name="T57" fmla="*/ 2147483647 h 71"/>
                    <a:gd name="T58" fmla="*/ 2147483647 w 65"/>
                    <a:gd name="T59" fmla="*/ 2147483647 h 71"/>
                    <a:gd name="T60" fmla="*/ 2147483647 w 65"/>
                    <a:gd name="T61" fmla="*/ 2147483647 h 71"/>
                    <a:gd name="T62" fmla="*/ 2147483647 w 65"/>
                    <a:gd name="T63" fmla="*/ 2147483647 h 71"/>
                    <a:gd name="T64" fmla="*/ 2147483647 w 65"/>
                    <a:gd name="T65" fmla="*/ 2147483647 h 71"/>
                    <a:gd name="T66" fmla="*/ 2147483647 w 65"/>
                    <a:gd name="T67" fmla="*/ 2147483647 h 71"/>
                    <a:gd name="T68" fmla="*/ 2147483647 w 65"/>
                    <a:gd name="T69" fmla="*/ 2147483647 h 71"/>
                    <a:gd name="T70" fmla="*/ 2147483647 w 65"/>
                    <a:gd name="T71" fmla="*/ 2147483647 h 71"/>
                    <a:gd name="T72" fmla="*/ 2147483647 w 65"/>
                    <a:gd name="T73" fmla="*/ 2147483647 h 71"/>
                    <a:gd name="T74" fmla="*/ 2147483647 w 65"/>
                    <a:gd name="T75" fmla="*/ 2147483647 h 71"/>
                    <a:gd name="T76" fmla="*/ 2147483647 w 65"/>
                    <a:gd name="T77" fmla="*/ 2147483647 h 71"/>
                    <a:gd name="T78" fmla="*/ 2147483647 w 65"/>
                    <a:gd name="T79" fmla="*/ 2147483647 h 71"/>
                    <a:gd name="T80" fmla="*/ 2147483647 w 65"/>
                    <a:gd name="T81" fmla="*/ 2147483647 h 71"/>
                    <a:gd name="T82" fmla="*/ 2147483647 w 65"/>
                    <a:gd name="T83" fmla="*/ 2147483647 h 71"/>
                    <a:gd name="T84" fmla="*/ 2147483647 w 65"/>
                    <a:gd name="T85" fmla="*/ 1758568761 h 71"/>
                    <a:gd name="T86" fmla="*/ 2147483647 w 65"/>
                    <a:gd name="T87" fmla="*/ 1055149142 h 71"/>
                    <a:gd name="T88" fmla="*/ 2147483647 w 65"/>
                    <a:gd name="T89" fmla="*/ 703432692 h 71"/>
                    <a:gd name="T90" fmla="*/ 2147483647 w 65"/>
                    <a:gd name="T91" fmla="*/ 879291021 h 71"/>
                    <a:gd name="T92" fmla="*/ 2147483647 w 65"/>
                    <a:gd name="T93" fmla="*/ 1230993982 h 71"/>
                    <a:gd name="T94" fmla="*/ 2147483647 w 65"/>
                    <a:gd name="T95" fmla="*/ 1230993982 h 71"/>
                    <a:gd name="T96" fmla="*/ 2147483647 w 65"/>
                    <a:gd name="T97" fmla="*/ 351716346 h 71"/>
                    <a:gd name="T98" fmla="*/ 2147483647 w 65"/>
                    <a:gd name="T99" fmla="*/ 1406852104 h 71"/>
                    <a:gd name="T100" fmla="*/ 2147483647 w 65"/>
                    <a:gd name="T101" fmla="*/ 175858173 h 7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5"/>
                    <a:gd name="T154" fmla="*/ 0 h 71"/>
                    <a:gd name="T155" fmla="*/ 65 w 65"/>
                    <a:gd name="T156" fmla="*/ 71 h 7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5" h="71">
                      <a:moveTo>
                        <a:pt x="13" y="0"/>
                      </a:move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8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1"/>
                      </a:lnTo>
                      <a:lnTo>
                        <a:pt x="2" y="21"/>
                      </a:lnTo>
                      <a:lnTo>
                        <a:pt x="4" y="20"/>
                      </a:lnTo>
                      <a:lnTo>
                        <a:pt x="6" y="19"/>
                      </a:lnTo>
                      <a:lnTo>
                        <a:pt x="8" y="18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5" y="24"/>
                      </a:lnTo>
                      <a:lnTo>
                        <a:pt x="16" y="24"/>
                      </a:lnTo>
                      <a:lnTo>
                        <a:pt x="17" y="25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7" y="31"/>
                      </a:lnTo>
                      <a:lnTo>
                        <a:pt x="16" y="31"/>
                      </a:lnTo>
                      <a:lnTo>
                        <a:pt x="16" y="32"/>
                      </a:lnTo>
                      <a:lnTo>
                        <a:pt x="15" y="33"/>
                      </a:lnTo>
                      <a:lnTo>
                        <a:pt x="16" y="34"/>
                      </a:lnTo>
                      <a:lnTo>
                        <a:pt x="17" y="34"/>
                      </a:lnTo>
                      <a:lnTo>
                        <a:pt x="18" y="35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4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1" y="42"/>
                      </a:lnTo>
                      <a:lnTo>
                        <a:pt x="20" y="43"/>
                      </a:lnTo>
                      <a:lnTo>
                        <a:pt x="19" y="44"/>
                      </a:lnTo>
                      <a:lnTo>
                        <a:pt x="19" y="45"/>
                      </a:lnTo>
                      <a:lnTo>
                        <a:pt x="18" y="46"/>
                      </a:lnTo>
                      <a:lnTo>
                        <a:pt x="17" y="46"/>
                      </a:lnTo>
                      <a:lnTo>
                        <a:pt x="16" y="47"/>
                      </a:lnTo>
                      <a:lnTo>
                        <a:pt x="17" y="48"/>
                      </a:lnTo>
                      <a:lnTo>
                        <a:pt x="18" y="48"/>
                      </a:lnTo>
                      <a:lnTo>
                        <a:pt x="18" y="47"/>
                      </a:lnTo>
                      <a:lnTo>
                        <a:pt x="20" y="47"/>
                      </a:lnTo>
                      <a:lnTo>
                        <a:pt x="20" y="49"/>
                      </a:lnTo>
                      <a:lnTo>
                        <a:pt x="21" y="49"/>
                      </a:lnTo>
                      <a:lnTo>
                        <a:pt x="22" y="49"/>
                      </a:lnTo>
                      <a:lnTo>
                        <a:pt x="22" y="50"/>
                      </a:lnTo>
                      <a:lnTo>
                        <a:pt x="22" y="52"/>
                      </a:lnTo>
                      <a:lnTo>
                        <a:pt x="23" y="53"/>
                      </a:lnTo>
                      <a:lnTo>
                        <a:pt x="24" y="53"/>
                      </a:lnTo>
                      <a:lnTo>
                        <a:pt x="24" y="54"/>
                      </a:lnTo>
                      <a:lnTo>
                        <a:pt x="25" y="54"/>
                      </a:lnTo>
                      <a:lnTo>
                        <a:pt x="25" y="55"/>
                      </a:lnTo>
                      <a:lnTo>
                        <a:pt x="24" y="56"/>
                      </a:lnTo>
                      <a:lnTo>
                        <a:pt x="23" y="56"/>
                      </a:lnTo>
                      <a:lnTo>
                        <a:pt x="24" y="57"/>
                      </a:lnTo>
                      <a:lnTo>
                        <a:pt x="25" y="58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25" y="60"/>
                      </a:lnTo>
                      <a:lnTo>
                        <a:pt x="24" y="61"/>
                      </a:lnTo>
                      <a:lnTo>
                        <a:pt x="26" y="62"/>
                      </a:lnTo>
                      <a:lnTo>
                        <a:pt x="27" y="63"/>
                      </a:lnTo>
                      <a:lnTo>
                        <a:pt x="26" y="64"/>
                      </a:lnTo>
                      <a:lnTo>
                        <a:pt x="27" y="65"/>
                      </a:lnTo>
                      <a:lnTo>
                        <a:pt x="27" y="66"/>
                      </a:lnTo>
                      <a:lnTo>
                        <a:pt x="28" y="67"/>
                      </a:lnTo>
                      <a:lnTo>
                        <a:pt x="27" y="69"/>
                      </a:lnTo>
                      <a:lnTo>
                        <a:pt x="28" y="69"/>
                      </a:lnTo>
                      <a:lnTo>
                        <a:pt x="29" y="69"/>
                      </a:lnTo>
                      <a:lnTo>
                        <a:pt x="29" y="70"/>
                      </a:lnTo>
                      <a:lnTo>
                        <a:pt x="30" y="70"/>
                      </a:lnTo>
                      <a:lnTo>
                        <a:pt x="32" y="70"/>
                      </a:lnTo>
                      <a:lnTo>
                        <a:pt x="36" y="69"/>
                      </a:lnTo>
                      <a:lnTo>
                        <a:pt x="37" y="69"/>
                      </a:lnTo>
                      <a:lnTo>
                        <a:pt x="38" y="68"/>
                      </a:lnTo>
                      <a:lnTo>
                        <a:pt x="39" y="68"/>
                      </a:lnTo>
                      <a:lnTo>
                        <a:pt x="40" y="69"/>
                      </a:lnTo>
                      <a:lnTo>
                        <a:pt x="41" y="69"/>
                      </a:lnTo>
                      <a:lnTo>
                        <a:pt x="47" y="70"/>
                      </a:lnTo>
                      <a:lnTo>
                        <a:pt x="48" y="71"/>
                      </a:lnTo>
                      <a:lnTo>
                        <a:pt x="49" y="71"/>
                      </a:lnTo>
                      <a:lnTo>
                        <a:pt x="55" y="70"/>
                      </a:lnTo>
                      <a:lnTo>
                        <a:pt x="57" y="70"/>
                      </a:lnTo>
                      <a:lnTo>
                        <a:pt x="58" y="69"/>
                      </a:lnTo>
                      <a:lnTo>
                        <a:pt x="56" y="68"/>
                      </a:lnTo>
                      <a:lnTo>
                        <a:pt x="55" y="65"/>
                      </a:lnTo>
                      <a:lnTo>
                        <a:pt x="54" y="64"/>
                      </a:lnTo>
                      <a:lnTo>
                        <a:pt x="53" y="61"/>
                      </a:lnTo>
                      <a:lnTo>
                        <a:pt x="52" y="61"/>
                      </a:lnTo>
                      <a:lnTo>
                        <a:pt x="52" y="60"/>
                      </a:lnTo>
                      <a:lnTo>
                        <a:pt x="53" y="57"/>
                      </a:lnTo>
                      <a:lnTo>
                        <a:pt x="54" y="56"/>
                      </a:lnTo>
                      <a:lnTo>
                        <a:pt x="54" y="55"/>
                      </a:lnTo>
                      <a:lnTo>
                        <a:pt x="53" y="54"/>
                      </a:lnTo>
                      <a:lnTo>
                        <a:pt x="54" y="54"/>
                      </a:lnTo>
                      <a:lnTo>
                        <a:pt x="55" y="53"/>
                      </a:lnTo>
                      <a:lnTo>
                        <a:pt x="56" y="51"/>
                      </a:lnTo>
                      <a:lnTo>
                        <a:pt x="58" y="48"/>
                      </a:lnTo>
                      <a:lnTo>
                        <a:pt x="58" y="49"/>
                      </a:lnTo>
                      <a:lnTo>
                        <a:pt x="60" y="50"/>
                      </a:lnTo>
                      <a:lnTo>
                        <a:pt x="61" y="50"/>
                      </a:lnTo>
                      <a:lnTo>
                        <a:pt x="62" y="49"/>
                      </a:lnTo>
                      <a:lnTo>
                        <a:pt x="63" y="49"/>
                      </a:lnTo>
                      <a:lnTo>
                        <a:pt x="63" y="48"/>
                      </a:lnTo>
                      <a:lnTo>
                        <a:pt x="63" y="47"/>
                      </a:lnTo>
                      <a:lnTo>
                        <a:pt x="63" y="46"/>
                      </a:lnTo>
                      <a:lnTo>
                        <a:pt x="63" y="45"/>
                      </a:lnTo>
                      <a:lnTo>
                        <a:pt x="64" y="45"/>
                      </a:lnTo>
                      <a:lnTo>
                        <a:pt x="65" y="45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65" y="45"/>
                      </a:lnTo>
                      <a:lnTo>
                        <a:pt x="64" y="43"/>
                      </a:lnTo>
                      <a:lnTo>
                        <a:pt x="62" y="43"/>
                      </a:lnTo>
                      <a:lnTo>
                        <a:pt x="61" y="42"/>
                      </a:lnTo>
                      <a:lnTo>
                        <a:pt x="60" y="43"/>
                      </a:lnTo>
                      <a:lnTo>
                        <a:pt x="59" y="42"/>
                      </a:lnTo>
                      <a:lnTo>
                        <a:pt x="59" y="43"/>
                      </a:lnTo>
                      <a:lnTo>
                        <a:pt x="58" y="44"/>
                      </a:lnTo>
                      <a:lnTo>
                        <a:pt x="59" y="44"/>
                      </a:lnTo>
                      <a:lnTo>
                        <a:pt x="59" y="45"/>
                      </a:lnTo>
                      <a:lnTo>
                        <a:pt x="59" y="46"/>
                      </a:lnTo>
                      <a:lnTo>
                        <a:pt x="58" y="47"/>
                      </a:lnTo>
                      <a:lnTo>
                        <a:pt x="58" y="48"/>
                      </a:lnTo>
                      <a:lnTo>
                        <a:pt x="57" y="48"/>
                      </a:lnTo>
                      <a:lnTo>
                        <a:pt x="56" y="48"/>
                      </a:lnTo>
                      <a:lnTo>
                        <a:pt x="56" y="47"/>
                      </a:lnTo>
                      <a:lnTo>
                        <a:pt x="55" y="47"/>
                      </a:lnTo>
                      <a:lnTo>
                        <a:pt x="54" y="45"/>
                      </a:lnTo>
                      <a:lnTo>
                        <a:pt x="52" y="44"/>
                      </a:lnTo>
                      <a:lnTo>
                        <a:pt x="51" y="43"/>
                      </a:lnTo>
                      <a:lnTo>
                        <a:pt x="51" y="44"/>
                      </a:lnTo>
                      <a:lnTo>
                        <a:pt x="49" y="44"/>
                      </a:lnTo>
                      <a:lnTo>
                        <a:pt x="49" y="43"/>
                      </a:lnTo>
                      <a:lnTo>
                        <a:pt x="47" y="42"/>
                      </a:lnTo>
                      <a:lnTo>
                        <a:pt x="47" y="41"/>
                      </a:lnTo>
                      <a:lnTo>
                        <a:pt x="46" y="41"/>
                      </a:lnTo>
                      <a:lnTo>
                        <a:pt x="44" y="41"/>
                      </a:lnTo>
                      <a:lnTo>
                        <a:pt x="45" y="40"/>
                      </a:lnTo>
                      <a:lnTo>
                        <a:pt x="44" y="39"/>
                      </a:lnTo>
                      <a:lnTo>
                        <a:pt x="44" y="38"/>
                      </a:lnTo>
                      <a:lnTo>
                        <a:pt x="43" y="37"/>
                      </a:lnTo>
                      <a:lnTo>
                        <a:pt x="42" y="37"/>
                      </a:lnTo>
                      <a:lnTo>
                        <a:pt x="42" y="36"/>
                      </a:lnTo>
                      <a:lnTo>
                        <a:pt x="43" y="36"/>
                      </a:lnTo>
                      <a:lnTo>
                        <a:pt x="42" y="35"/>
                      </a:lnTo>
                      <a:lnTo>
                        <a:pt x="42" y="33"/>
                      </a:lnTo>
                      <a:lnTo>
                        <a:pt x="41" y="32"/>
                      </a:lnTo>
                      <a:lnTo>
                        <a:pt x="40" y="31"/>
                      </a:lnTo>
                      <a:lnTo>
                        <a:pt x="40" y="30"/>
                      </a:lnTo>
                      <a:lnTo>
                        <a:pt x="39" y="28"/>
                      </a:lnTo>
                      <a:lnTo>
                        <a:pt x="38" y="26"/>
                      </a:lnTo>
                      <a:lnTo>
                        <a:pt x="39" y="26"/>
                      </a:lnTo>
                      <a:lnTo>
                        <a:pt x="41" y="24"/>
                      </a:lnTo>
                      <a:lnTo>
                        <a:pt x="44" y="22"/>
                      </a:lnTo>
                      <a:lnTo>
                        <a:pt x="42" y="20"/>
                      </a:lnTo>
                      <a:lnTo>
                        <a:pt x="41" y="19"/>
                      </a:lnTo>
                      <a:lnTo>
                        <a:pt x="42" y="18"/>
                      </a:lnTo>
                      <a:lnTo>
                        <a:pt x="41" y="17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4" y="10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49" y="6"/>
                      </a:lnTo>
                      <a:lnTo>
                        <a:pt x="49" y="5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5" y="4"/>
                      </a:lnTo>
                      <a:lnTo>
                        <a:pt x="44" y="5"/>
                      </a:lnTo>
                      <a:lnTo>
                        <a:pt x="43" y="4"/>
                      </a:lnTo>
                      <a:lnTo>
                        <a:pt x="42" y="5"/>
                      </a:lnTo>
                      <a:lnTo>
                        <a:pt x="41" y="5"/>
                      </a:lnTo>
                      <a:lnTo>
                        <a:pt x="40" y="5"/>
                      </a:lnTo>
                      <a:lnTo>
                        <a:pt x="38" y="6"/>
                      </a:lnTo>
                      <a:lnTo>
                        <a:pt x="37" y="7"/>
                      </a:lnTo>
                      <a:lnTo>
                        <a:pt x="35" y="7"/>
                      </a:ln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8" y="3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18" y="8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9" name="GARRAF">
                  <a:extLst>
                    <a:ext uri="{FF2B5EF4-FFF2-40B4-BE49-F238E27FC236}">
                      <a16:creationId xmlns:a16="http://schemas.microsoft.com/office/drawing/2014/main" id="{39C9B946-AC68-47AA-8052-704C1AFCF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452579" y="2283499"/>
                  <a:ext cx="234001" cy="132558"/>
                </a:xfrm>
                <a:custGeom>
                  <a:avLst/>
                  <a:gdLst>
                    <a:gd name="T0" fmla="*/ 99179134 w 1025"/>
                    <a:gd name="T1" fmla="*/ 8504488 h 591"/>
                    <a:gd name="T2" fmla="*/ 95816755 w 1025"/>
                    <a:gd name="T3" fmla="*/ 28170530 h 591"/>
                    <a:gd name="T4" fmla="*/ 83089261 w 1025"/>
                    <a:gd name="T5" fmla="*/ 35345971 h 591"/>
                    <a:gd name="T6" fmla="*/ 55953314 w 1025"/>
                    <a:gd name="T7" fmla="*/ 28170530 h 591"/>
                    <a:gd name="T8" fmla="*/ 48028304 w 1025"/>
                    <a:gd name="T9" fmla="*/ 47570457 h 591"/>
                    <a:gd name="T10" fmla="*/ 40103787 w 1025"/>
                    <a:gd name="T11" fmla="*/ 63515978 h 591"/>
                    <a:gd name="T12" fmla="*/ 24014398 w 1025"/>
                    <a:gd name="T13" fmla="*/ 88231602 h 591"/>
                    <a:gd name="T14" fmla="*/ 0 w 1025"/>
                    <a:gd name="T15" fmla="*/ 107632037 h 591"/>
                    <a:gd name="T16" fmla="*/ 4802979 w 1025"/>
                    <a:gd name="T17" fmla="*/ 128892215 h 591"/>
                    <a:gd name="T18" fmla="*/ 4802979 w 1025"/>
                    <a:gd name="T19" fmla="*/ 136067679 h 591"/>
                    <a:gd name="T20" fmla="*/ 3122034 w 1025"/>
                    <a:gd name="T21" fmla="*/ 155468114 h 591"/>
                    <a:gd name="T22" fmla="*/ 7924519 w 1025"/>
                    <a:gd name="T23" fmla="*/ 155468114 h 591"/>
                    <a:gd name="T24" fmla="*/ 11286900 w 1025"/>
                    <a:gd name="T25" fmla="*/ 155468114 h 591"/>
                    <a:gd name="T26" fmla="*/ 30498318 w 1025"/>
                    <a:gd name="T27" fmla="*/ 148292681 h 591"/>
                    <a:gd name="T28" fmla="*/ 41544877 w 1025"/>
                    <a:gd name="T29" fmla="*/ 141117249 h 591"/>
                    <a:gd name="T30" fmla="*/ 62196888 w 1025"/>
                    <a:gd name="T31" fmla="*/ 136067679 h 591"/>
                    <a:gd name="T32" fmla="*/ 68921170 w 1025"/>
                    <a:gd name="T33" fmla="*/ 132613249 h 591"/>
                    <a:gd name="T34" fmla="*/ 78286284 w 1025"/>
                    <a:gd name="T35" fmla="*/ 137662335 h 591"/>
                    <a:gd name="T36" fmla="*/ 81648664 w 1025"/>
                    <a:gd name="T37" fmla="*/ 128892215 h 591"/>
                    <a:gd name="T38" fmla="*/ 92695214 w 1025"/>
                    <a:gd name="T39" fmla="*/ 127298075 h 591"/>
                    <a:gd name="T40" fmla="*/ 100619732 w 1025"/>
                    <a:gd name="T41" fmla="*/ 127298075 h 591"/>
                    <a:gd name="T42" fmla="*/ 105422708 w 1025"/>
                    <a:gd name="T43" fmla="*/ 125437816 h 591"/>
                    <a:gd name="T44" fmla="*/ 116709113 w 1025"/>
                    <a:gd name="T45" fmla="*/ 121716782 h 591"/>
                    <a:gd name="T46" fmla="*/ 118150203 w 1025"/>
                    <a:gd name="T47" fmla="*/ 120122643 h 591"/>
                    <a:gd name="T48" fmla="*/ 126315066 w 1025"/>
                    <a:gd name="T49" fmla="*/ 114807469 h 591"/>
                    <a:gd name="T50" fmla="*/ 140723534 w 1025"/>
                    <a:gd name="T51" fmla="*/ 109492296 h 591"/>
                    <a:gd name="T52" fmla="*/ 145526511 w 1025"/>
                    <a:gd name="T53" fmla="*/ 111352555 h 591"/>
                    <a:gd name="T54" fmla="*/ 150089141 w 1025"/>
                    <a:gd name="T55" fmla="*/ 111352555 h 591"/>
                    <a:gd name="T56" fmla="*/ 159934948 w 1025"/>
                    <a:gd name="T57" fmla="*/ 111352555 h 591"/>
                    <a:gd name="T58" fmla="*/ 166178522 w 1025"/>
                    <a:gd name="T59" fmla="*/ 109492296 h 591"/>
                    <a:gd name="T60" fmla="*/ 177465419 w 1025"/>
                    <a:gd name="T61" fmla="*/ 109492296 h 591"/>
                    <a:gd name="T62" fmla="*/ 182028050 w 1025"/>
                    <a:gd name="T63" fmla="*/ 107632037 h 591"/>
                    <a:gd name="T64" fmla="*/ 183708993 w 1025"/>
                    <a:gd name="T65" fmla="*/ 104177122 h 591"/>
                    <a:gd name="T66" fmla="*/ 201479809 w 1025"/>
                    <a:gd name="T67" fmla="*/ 95407034 h 591"/>
                    <a:gd name="T68" fmla="*/ 210845417 w 1025"/>
                    <a:gd name="T69" fmla="*/ 89826257 h 591"/>
                    <a:gd name="T70" fmla="*/ 231737774 w 1025"/>
                    <a:gd name="T71" fmla="*/ 81321773 h 591"/>
                    <a:gd name="T72" fmla="*/ 230296684 w 1025"/>
                    <a:gd name="T73" fmla="*/ 84776688 h 591"/>
                    <a:gd name="T74" fmla="*/ 246146212 w 1025"/>
                    <a:gd name="T75" fmla="*/ 77601255 h 591"/>
                    <a:gd name="T76" fmla="*/ 244465268 w 1025"/>
                    <a:gd name="T77" fmla="*/ 58200804 h 591"/>
                    <a:gd name="T78" fmla="*/ 223572911 w 1025"/>
                    <a:gd name="T79" fmla="*/ 45976318 h 591"/>
                    <a:gd name="T80" fmla="*/ 210845417 w 1025"/>
                    <a:gd name="T81" fmla="*/ 58200804 h 591"/>
                    <a:gd name="T82" fmla="*/ 198117430 w 1025"/>
                    <a:gd name="T83" fmla="*/ 58200804 h 591"/>
                    <a:gd name="T84" fmla="*/ 185389936 w 1025"/>
                    <a:gd name="T85" fmla="*/ 56340545 h 591"/>
                    <a:gd name="T86" fmla="*/ 167619612 w 1025"/>
                    <a:gd name="T87" fmla="*/ 20995098 h 591"/>
                    <a:gd name="T88" fmla="*/ 161376038 w 1025"/>
                    <a:gd name="T89" fmla="*/ 14085265 h 591"/>
                    <a:gd name="T90" fmla="*/ 142404477 w 1025"/>
                    <a:gd name="T91" fmla="*/ 6909831 h 591"/>
                    <a:gd name="T92" fmla="*/ 121512089 w 1025"/>
                    <a:gd name="T93" fmla="*/ 3454915 h 591"/>
                    <a:gd name="T94" fmla="*/ 210845417 w 1025"/>
                    <a:gd name="T95" fmla="*/ 89826257 h 591"/>
                    <a:gd name="T96" fmla="*/ 209163981 w 1025"/>
                    <a:gd name="T97" fmla="*/ 95407034 h 591"/>
                    <a:gd name="T98" fmla="*/ 148648544 w 1025"/>
                    <a:gd name="T99" fmla="*/ 113212814 h 591"/>
                    <a:gd name="T100" fmla="*/ 75164744 w 1025"/>
                    <a:gd name="T101" fmla="*/ 137662335 h 591"/>
                    <a:gd name="T102" fmla="*/ 73483800 w 1025"/>
                    <a:gd name="T103" fmla="*/ 141117249 h 59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025"/>
                    <a:gd name="T157" fmla="*/ 0 h 591"/>
                    <a:gd name="T158" fmla="*/ 1025 w 1025"/>
                    <a:gd name="T159" fmla="*/ 591 h 59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025" h="591">
                      <a:moveTo>
                        <a:pt x="452" y="0"/>
                      </a:moveTo>
                      <a:lnTo>
                        <a:pt x="433" y="13"/>
                      </a:lnTo>
                      <a:lnTo>
                        <a:pt x="413" y="32"/>
                      </a:lnTo>
                      <a:lnTo>
                        <a:pt x="419" y="73"/>
                      </a:lnTo>
                      <a:lnTo>
                        <a:pt x="399" y="86"/>
                      </a:lnTo>
                      <a:lnTo>
                        <a:pt x="399" y="106"/>
                      </a:lnTo>
                      <a:lnTo>
                        <a:pt x="379" y="113"/>
                      </a:lnTo>
                      <a:lnTo>
                        <a:pt x="353" y="126"/>
                      </a:lnTo>
                      <a:lnTo>
                        <a:pt x="346" y="133"/>
                      </a:lnTo>
                      <a:lnTo>
                        <a:pt x="332" y="139"/>
                      </a:lnTo>
                      <a:lnTo>
                        <a:pt x="300" y="120"/>
                      </a:lnTo>
                      <a:lnTo>
                        <a:pt x="233" y="106"/>
                      </a:lnTo>
                      <a:lnTo>
                        <a:pt x="206" y="126"/>
                      </a:lnTo>
                      <a:lnTo>
                        <a:pt x="213" y="146"/>
                      </a:lnTo>
                      <a:lnTo>
                        <a:pt x="200" y="179"/>
                      </a:lnTo>
                      <a:lnTo>
                        <a:pt x="180" y="206"/>
                      </a:lnTo>
                      <a:lnTo>
                        <a:pt x="167" y="233"/>
                      </a:lnTo>
                      <a:lnTo>
                        <a:pt x="167" y="239"/>
                      </a:lnTo>
                      <a:lnTo>
                        <a:pt x="120" y="292"/>
                      </a:lnTo>
                      <a:lnTo>
                        <a:pt x="107" y="312"/>
                      </a:lnTo>
                      <a:lnTo>
                        <a:pt x="100" y="332"/>
                      </a:lnTo>
                      <a:lnTo>
                        <a:pt x="93" y="359"/>
                      </a:lnTo>
                      <a:lnTo>
                        <a:pt x="13" y="392"/>
                      </a:lnTo>
                      <a:lnTo>
                        <a:pt x="0" y="405"/>
                      </a:lnTo>
                      <a:lnTo>
                        <a:pt x="13" y="432"/>
                      </a:lnTo>
                      <a:lnTo>
                        <a:pt x="7" y="472"/>
                      </a:lnTo>
                      <a:lnTo>
                        <a:pt x="20" y="485"/>
                      </a:lnTo>
                      <a:lnTo>
                        <a:pt x="40" y="525"/>
                      </a:lnTo>
                      <a:lnTo>
                        <a:pt x="33" y="531"/>
                      </a:lnTo>
                      <a:lnTo>
                        <a:pt x="20" y="512"/>
                      </a:lnTo>
                      <a:lnTo>
                        <a:pt x="0" y="512"/>
                      </a:lnTo>
                      <a:lnTo>
                        <a:pt x="0" y="552"/>
                      </a:lnTo>
                      <a:lnTo>
                        <a:pt x="13" y="585"/>
                      </a:lnTo>
                      <a:lnTo>
                        <a:pt x="20" y="578"/>
                      </a:lnTo>
                      <a:lnTo>
                        <a:pt x="40" y="578"/>
                      </a:lnTo>
                      <a:lnTo>
                        <a:pt x="33" y="585"/>
                      </a:lnTo>
                      <a:lnTo>
                        <a:pt x="13" y="591"/>
                      </a:lnTo>
                      <a:lnTo>
                        <a:pt x="47" y="591"/>
                      </a:lnTo>
                      <a:lnTo>
                        <a:pt x="47" y="585"/>
                      </a:lnTo>
                      <a:lnTo>
                        <a:pt x="47" y="578"/>
                      </a:lnTo>
                      <a:lnTo>
                        <a:pt x="107" y="572"/>
                      </a:lnTo>
                      <a:lnTo>
                        <a:pt x="127" y="558"/>
                      </a:lnTo>
                      <a:lnTo>
                        <a:pt x="140" y="552"/>
                      </a:lnTo>
                      <a:lnTo>
                        <a:pt x="153" y="545"/>
                      </a:lnTo>
                      <a:lnTo>
                        <a:pt x="173" y="531"/>
                      </a:lnTo>
                      <a:lnTo>
                        <a:pt x="206" y="525"/>
                      </a:lnTo>
                      <a:lnTo>
                        <a:pt x="240" y="518"/>
                      </a:lnTo>
                      <a:lnTo>
                        <a:pt x="259" y="512"/>
                      </a:lnTo>
                      <a:lnTo>
                        <a:pt x="287" y="512"/>
                      </a:lnTo>
                      <a:lnTo>
                        <a:pt x="293" y="518"/>
                      </a:lnTo>
                      <a:lnTo>
                        <a:pt x="287" y="499"/>
                      </a:lnTo>
                      <a:lnTo>
                        <a:pt x="313" y="492"/>
                      </a:lnTo>
                      <a:lnTo>
                        <a:pt x="319" y="518"/>
                      </a:lnTo>
                      <a:lnTo>
                        <a:pt x="326" y="518"/>
                      </a:lnTo>
                      <a:lnTo>
                        <a:pt x="319" y="505"/>
                      </a:lnTo>
                      <a:lnTo>
                        <a:pt x="326" y="499"/>
                      </a:lnTo>
                      <a:lnTo>
                        <a:pt x="340" y="485"/>
                      </a:lnTo>
                      <a:lnTo>
                        <a:pt x="360" y="485"/>
                      </a:lnTo>
                      <a:lnTo>
                        <a:pt x="373" y="485"/>
                      </a:lnTo>
                      <a:lnTo>
                        <a:pt x="386" y="479"/>
                      </a:lnTo>
                      <a:lnTo>
                        <a:pt x="406" y="485"/>
                      </a:lnTo>
                      <a:lnTo>
                        <a:pt x="413" y="479"/>
                      </a:lnTo>
                      <a:lnTo>
                        <a:pt x="419" y="479"/>
                      </a:lnTo>
                      <a:lnTo>
                        <a:pt x="426" y="472"/>
                      </a:lnTo>
                      <a:lnTo>
                        <a:pt x="433" y="472"/>
                      </a:lnTo>
                      <a:lnTo>
                        <a:pt x="439" y="472"/>
                      </a:lnTo>
                      <a:lnTo>
                        <a:pt x="459" y="458"/>
                      </a:lnTo>
                      <a:lnTo>
                        <a:pt x="473" y="465"/>
                      </a:lnTo>
                      <a:lnTo>
                        <a:pt x="486" y="458"/>
                      </a:lnTo>
                      <a:lnTo>
                        <a:pt x="486" y="465"/>
                      </a:lnTo>
                      <a:lnTo>
                        <a:pt x="492" y="458"/>
                      </a:lnTo>
                      <a:lnTo>
                        <a:pt x="492" y="452"/>
                      </a:lnTo>
                      <a:lnTo>
                        <a:pt x="506" y="445"/>
                      </a:lnTo>
                      <a:lnTo>
                        <a:pt x="512" y="439"/>
                      </a:lnTo>
                      <a:lnTo>
                        <a:pt x="526" y="432"/>
                      </a:lnTo>
                      <a:lnTo>
                        <a:pt x="559" y="419"/>
                      </a:lnTo>
                      <a:lnTo>
                        <a:pt x="572" y="419"/>
                      </a:lnTo>
                      <a:lnTo>
                        <a:pt x="586" y="412"/>
                      </a:lnTo>
                      <a:lnTo>
                        <a:pt x="599" y="405"/>
                      </a:lnTo>
                      <a:lnTo>
                        <a:pt x="606" y="412"/>
                      </a:lnTo>
                      <a:lnTo>
                        <a:pt x="606" y="419"/>
                      </a:lnTo>
                      <a:lnTo>
                        <a:pt x="612" y="419"/>
                      </a:lnTo>
                      <a:lnTo>
                        <a:pt x="619" y="412"/>
                      </a:lnTo>
                      <a:lnTo>
                        <a:pt x="625" y="419"/>
                      </a:lnTo>
                      <a:lnTo>
                        <a:pt x="625" y="412"/>
                      </a:lnTo>
                      <a:lnTo>
                        <a:pt x="632" y="405"/>
                      </a:lnTo>
                      <a:lnTo>
                        <a:pt x="666" y="419"/>
                      </a:lnTo>
                      <a:lnTo>
                        <a:pt x="672" y="412"/>
                      </a:lnTo>
                      <a:lnTo>
                        <a:pt x="685" y="419"/>
                      </a:lnTo>
                      <a:lnTo>
                        <a:pt x="692" y="412"/>
                      </a:lnTo>
                      <a:lnTo>
                        <a:pt x="706" y="412"/>
                      </a:lnTo>
                      <a:lnTo>
                        <a:pt x="726" y="419"/>
                      </a:lnTo>
                      <a:lnTo>
                        <a:pt x="739" y="412"/>
                      </a:lnTo>
                      <a:lnTo>
                        <a:pt x="745" y="398"/>
                      </a:lnTo>
                      <a:lnTo>
                        <a:pt x="758" y="398"/>
                      </a:lnTo>
                      <a:lnTo>
                        <a:pt x="758" y="405"/>
                      </a:lnTo>
                      <a:lnTo>
                        <a:pt x="765" y="398"/>
                      </a:lnTo>
                      <a:lnTo>
                        <a:pt x="758" y="392"/>
                      </a:lnTo>
                      <a:lnTo>
                        <a:pt x="765" y="392"/>
                      </a:lnTo>
                      <a:lnTo>
                        <a:pt x="765" y="385"/>
                      </a:lnTo>
                      <a:lnTo>
                        <a:pt x="812" y="366"/>
                      </a:lnTo>
                      <a:lnTo>
                        <a:pt x="839" y="359"/>
                      </a:lnTo>
                      <a:lnTo>
                        <a:pt x="858" y="352"/>
                      </a:lnTo>
                      <a:lnTo>
                        <a:pt x="871" y="338"/>
                      </a:lnTo>
                      <a:lnTo>
                        <a:pt x="878" y="338"/>
                      </a:lnTo>
                      <a:lnTo>
                        <a:pt x="892" y="332"/>
                      </a:lnTo>
                      <a:lnTo>
                        <a:pt x="905" y="325"/>
                      </a:lnTo>
                      <a:lnTo>
                        <a:pt x="965" y="306"/>
                      </a:lnTo>
                      <a:lnTo>
                        <a:pt x="959" y="312"/>
                      </a:lnTo>
                      <a:lnTo>
                        <a:pt x="952" y="319"/>
                      </a:lnTo>
                      <a:lnTo>
                        <a:pt x="959" y="319"/>
                      </a:lnTo>
                      <a:lnTo>
                        <a:pt x="978" y="306"/>
                      </a:lnTo>
                      <a:lnTo>
                        <a:pt x="998" y="299"/>
                      </a:lnTo>
                      <a:lnTo>
                        <a:pt x="1025" y="292"/>
                      </a:lnTo>
                      <a:lnTo>
                        <a:pt x="1004" y="252"/>
                      </a:lnTo>
                      <a:lnTo>
                        <a:pt x="1004" y="233"/>
                      </a:lnTo>
                      <a:lnTo>
                        <a:pt x="1018" y="219"/>
                      </a:lnTo>
                      <a:lnTo>
                        <a:pt x="965" y="179"/>
                      </a:lnTo>
                      <a:lnTo>
                        <a:pt x="959" y="165"/>
                      </a:lnTo>
                      <a:lnTo>
                        <a:pt x="931" y="173"/>
                      </a:lnTo>
                      <a:lnTo>
                        <a:pt x="905" y="206"/>
                      </a:lnTo>
                      <a:lnTo>
                        <a:pt x="892" y="199"/>
                      </a:lnTo>
                      <a:lnTo>
                        <a:pt x="878" y="219"/>
                      </a:lnTo>
                      <a:lnTo>
                        <a:pt x="832" y="206"/>
                      </a:lnTo>
                      <a:lnTo>
                        <a:pt x="825" y="206"/>
                      </a:lnTo>
                      <a:lnTo>
                        <a:pt x="825" y="219"/>
                      </a:lnTo>
                      <a:lnTo>
                        <a:pt x="785" y="219"/>
                      </a:lnTo>
                      <a:lnTo>
                        <a:pt x="779" y="219"/>
                      </a:lnTo>
                      <a:lnTo>
                        <a:pt x="772" y="212"/>
                      </a:lnTo>
                      <a:lnTo>
                        <a:pt x="785" y="152"/>
                      </a:lnTo>
                      <a:lnTo>
                        <a:pt x="712" y="126"/>
                      </a:lnTo>
                      <a:lnTo>
                        <a:pt x="698" y="79"/>
                      </a:lnTo>
                      <a:lnTo>
                        <a:pt x="706" y="46"/>
                      </a:lnTo>
                      <a:lnTo>
                        <a:pt x="698" y="39"/>
                      </a:lnTo>
                      <a:lnTo>
                        <a:pt x="672" y="53"/>
                      </a:lnTo>
                      <a:lnTo>
                        <a:pt x="632" y="32"/>
                      </a:lnTo>
                      <a:lnTo>
                        <a:pt x="619" y="39"/>
                      </a:lnTo>
                      <a:lnTo>
                        <a:pt x="593" y="26"/>
                      </a:lnTo>
                      <a:lnTo>
                        <a:pt x="546" y="19"/>
                      </a:lnTo>
                      <a:lnTo>
                        <a:pt x="519" y="19"/>
                      </a:lnTo>
                      <a:lnTo>
                        <a:pt x="506" y="13"/>
                      </a:lnTo>
                      <a:lnTo>
                        <a:pt x="473" y="0"/>
                      </a:lnTo>
                      <a:lnTo>
                        <a:pt x="452" y="0"/>
                      </a:lnTo>
                      <a:close/>
                      <a:moveTo>
                        <a:pt x="878" y="338"/>
                      </a:moveTo>
                      <a:lnTo>
                        <a:pt x="871" y="352"/>
                      </a:lnTo>
                      <a:lnTo>
                        <a:pt x="865" y="359"/>
                      </a:lnTo>
                      <a:lnTo>
                        <a:pt x="871" y="359"/>
                      </a:lnTo>
                      <a:lnTo>
                        <a:pt x="878" y="338"/>
                      </a:lnTo>
                      <a:close/>
                      <a:moveTo>
                        <a:pt x="625" y="419"/>
                      </a:moveTo>
                      <a:lnTo>
                        <a:pt x="619" y="426"/>
                      </a:lnTo>
                      <a:lnTo>
                        <a:pt x="625" y="426"/>
                      </a:lnTo>
                      <a:lnTo>
                        <a:pt x="625" y="419"/>
                      </a:lnTo>
                      <a:close/>
                      <a:moveTo>
                        <a:pt x="313" y="518"/>
                      </a:moveTo>
                      <a:lnTo>
                        <a:pt x="306" y="525"/>
                      </a:lnTo>
                      <a:lnTo>
                        <a:pt x="293" y="539"/>
                      </a:lnTo>
                      <a:lnTo>
                        <a:pt x="306" y="531"/>
                      </a:lnTo>
                      <a:lnTo>
                        <a:pt x="313" y="518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50" name="TERRA_ALTA">
                  <a:extLst>
                    <a:ext uri="{FF2B5EF4-FFF2-40B4-BE49-F238E27FC236}">
                      <a16:creationId xmlns:a16="http://schemas.microsoft.com/office/drawing/2014/main" id="{4A694CE9-048B-4F47-A0DA-B368B1CC0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3538457" y="2412103"/>
                  <a:ext cx="278150" cy="446001"/>
                </a:xfrm>
                <a:custGeom>
                  <a:avLst/>
                  <a:gdLst>
                    <a:gd name="T0" fmla="*/ 2147483647 w 48"/>
                    <a:gd name="T1" fmla="*/ 352446355 h 73"/>
                    <a:gd name="T2" fmla="*/ 2147483647 w 48"/>
                    <a:gd name="T3" fmla="*/ 528669585 h 73"/>
                    <a:gd name="T4" fmla="*/ 2147483647 w 48"/>
                    <a:gd name="T5" fmla="*/ 881116044 h 73"/>
                    <a:gd name="T6" fmla="*/ 2147483647 w 48"/>
                    <a:gd name="T7" fmla="*/ 2147483647 h 73"/>
                    <a:gd name="T8" fmla="*/ 1561995119 w 48"/>
                    <a:gd name="T9" fmla="*/ 2147483647 h 73"/>
                    <a:gd name="T10" fmla="*/ 1093399201 w 48"/>
                    <a:gd name="T11" fmla="*/ 2147483647 h 73"/>
                    <a:gd name="T12" fmla="*/ 780997560 w 48"/>
                    <a:gd name="T13" fmla="*/ 2147483647 h 73"/>
                    <a:gd name="T14" fmla="*/ 468596114 w 48"/>
                    <a:gd name="T15" fmla="*/ 2147483647 h 73"/>
                    <a:gd name="T16" fmla="*/ 0 w 48"/>
                    <a:gd name="T17" fmla="*/ 2147483647 h 73"/>
                    <a:gd name="T18" fmla="*/ 0 w 48"/>
                    <a:gd name="T19" fmla="*/ 2147483647 h 73"/>
                    <a:gd name="T20" fmla="*/ 468596114 w 48"/>
                    <a:gd name="T21" fmla="*/ 2147483647 h 73"/>
                    <a:gd name="T22" fmla="*/ 468596114 w 48"/>
                    <a:gd name="T23" fmla="*/ 2147483647 h 73"/>
                    <a:gd name="T24" fmla="*/ 468596114 w 48"/>
                    <a:gd name="T25" fmla="*/ 2147483647 h 73"/>
                    <a:gd name="T26" fmla="*/ 312401544 w 48"/>
                    <a:gd name="T27" fmla="*/ 2147483647 h 73"/>
                    <a:gd name="T28" fmla="*/ 624803087 w 48"/>
                    <a:gd name="T29" fmla="*/ 2147483647 h 73"/>
                    <a:gd name="T30" fmla="*/ 624803087 w 48"/>
                    <a:gd name="T31" fmla="*/ 2147483647 h 73"/>
                    <a:gd name="T32" fmla="*/ 780997560 w 48"/>
                    <a:gd name="T33" fmla="*/ 2147483647 h 73"/>
                    <a:gd name="T34" fmla="*/ 1249593673 w 48"/>
                    <a:gd name="T35" fmla="*/ 2147483647 h 73"/>
                    <a:gd name="T36" fmla="*/ 1561995119 w 48"/>
                    <a:gd name="T37" fmla="*/ 2147483647 h 73"/>
                    <a:gd name="T38" fmla="*/ 1093399201 w 48"/>
                    <a:gd name="T39" fmla="*/ 2147483647 h 73"/>
                    <a:gd name="T40" fmla="*/ 1405800647 w 48"/>
                    <a:gd name="T41" fmla="*/ 2147483647 h 73"/>
                    <a:gd name="T42" fmla="*/ 1405800647 w 48"/>
                    <a:gd name="T43" fmla="*/ 2147483647 h 73"/>
                    <a:gd name="T44" fmla="*/ 1718202484 w 48"/>
                    <a:gd name="T45" fmla="*/ 2147483647 h 73"/>
                    <a:gd name="T46" fmla="*/ 1561995119 w 48"/>
                    <a:gd name="T47" fmla="*/ 2147483647 h 73"/>
                    <a:gd name="T48" fmla="*/ 1405800647 w 48"/>
                    <a:gd name="T49" fmla="*/ 2147483647 h 73"/>
                    <a:gd name="T50" fmla="*/ 937204729 w 48"/>
                    <a:gd name="T51" fmla="*/ 2147483647 h 73"/>
                    <a:gd name="T52" fmla="*/ 937204729 w 48"/>
                    <a:gd name="T53" fmla="*/ 2147483647 h 73"/>
                    <a:gd name="T54" fmla="*/ 624803087 w 48"/>
                    <a:gd name="T55" fmla="*/ 2147483647 h 73"/>
                    <a:gd name="T56" fmla="*/ 937204729 w 48"/>
                    <a:gd name="T57" fmla="*/ 2147483647 h 73"/>
                    <a:gd name="T58" fmla="*/ 937204729 w 48"/>
                    <a:gd name="T59" fmla="*/ 2147483647 h 73"/>
                    <a:gd name="T60" fmla="*/ 1405800647 w 48"/>
                    <a:gd name="T61" fmla="*/ 2147483647 h 73"/>
                    <a:gd name="T62" fmla="*/ 2147483647 w 48"/>
                    <a:gd name="T63" fmla="*/ 2147483647 h 73"/>
                    <a:gd name="T64" fmla="*/ 2147483647 w 48"/>
                    <a:gd name="T65" fmla="*/ 2147483647 h 73"/>
                    <a:gd name="T66" fmla="*/ 2147483647 w 48"/>
                    <a:gd name="T67" fmla="*/ 2147483647 h 73"/>
                    <a:gd name="T68" fmla="*/ 2147483647 w 48"/>
                    <a:gd name="T69" fmla="*/ 2147483647 h 73"/>
                    <a:gd name="T70" fmla="*/ 2147483647 w 48"/>
                    <a:gd name="T71" fmla="*/ 2147483647 h 73"/>
                    <a:gd name="T72" fmla="*/ 2147483647 w 48"/>
                    <a:gd name="T73" fmla="*/ 2147483647 h 73"/>
                    <a:gd name="T74" fmla="*/ 2147483647 w 48"/>
                    <a:gd name="T75" fmla="*/ 2147483647 h 73"/>
                    <a:gd name="T76" fmla="*/ 2147483647 w 48"/>
                    <a:gd name="T77" fmla="*/ 2147483647 h 73"/>
                    <a:gd name="T78" fmla="*/ 2147483647 w 48"/>
                    <a:gd name="T79" fmla="*/ 2147483647 h 73"/>
                    <a:gd name="T80" fmla="*/ 2147483647 w 48"/>
                    <a:gd name="T81" fmla="*/ 2147483647 h 73"/>
                    <a:gd name="T82" fmla="*/ 2147483647 w 48"/>
                    <a:gd name="T83" fmla="*/ 2147483647 h 73"/>
                    <a:gd name="T84" fmla="*/ 2147483647 w 48"/>
                    <a:gd name="T85" fmla="*/ 2147483647 h 73"/>
                    <a:gd name="T86" fmla="*/ 2147483647 w 48"/>
                    <a:gd name="T87" fmla="*/ 2147483647 h 73"/>
                    <a:gd name="T88" fmla="*/ 2147483647 w 48"/>
                    <a:gd name="T89" fmla="*/ 2147483647 h 73"/>
                    <a:gd name="T90" fmla="*/ 2147483647 w 48"/>
                    <a:gd name="T91" fmla="*/ 2147483647 h 73"/>
                    <a:gd name="T92" fmla="*/ 2147483647 w 48"/>
                    <a:gd name="T93" fmla="*/ 1585995238 h 73"/>
                    <a:gd name="T94" fmla="*/ 2147483647 w 48"/>
                    <a:gd name="T95" fmla="*/ 1233562295 h 73"/>
                    <a:gd name="T96" fmla="*/ 2147483647 w 48"/>
                    <a:gd name="T97" fmla="*/ 528669585 h 73"/>
                    <a:gd name="T98" fmla="*/ 2147483647 w 48"/>
                    <a:gd name="T99" fmla="*/ 881116044 h 73"/>
                    <a:gd name="T100" fmla="*/ 2147483647 w 48"/>
                    <a:gd name="T101" fmla="*/ 528669585 h 73"/>
                    <a:gd name="T102" fmla="*/ 2147483647 w 48"/>
                    <a:gd name="T103" fmla="*/ 176223178 h 7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"/>
                    <a:gd name="T157" fmla="*/ 0 h 73"/>
                    <a:gd name="T158" fmla="*/ 48 w 48"/>
                    <a:gd name="T159" fmla="*/ 73 h 7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" h="73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1" y="2"/>
                      </a:ln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3" y="13"/>
                      </a:lnTo>
                      <a:lnTo>
                        <a:pt x="12" y="14"/>
                      </a:ln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8" y="16"/>
                      </a:lnTo>
                      <a:lnTo>
                        <a:pt x="7" y="17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2" y="28"/>
                      </a:lnTo>
                      <a:lnTo>
                        <a:pt x="3" y="28"/>
                      </a:lnTo>
                      <a:lnTo>
                        <a:pt x="3" y="29"/>
                      </a:lnTo>
                      <a:lnTo>
                        <a:pt x="2" y="30"/>
                      </a:lnTo>
                      <a:lnTo>
                        <a:pt x="3" y="31"/>
                      </a:lnTo>
                      <a:lnTo>
                        <a:pt x="3" y="32"/>
                      </a:lnTo>
                      <a:lnTo>
                        <a:pt x="2" y="33"/>
                      </a:lnTo>
                      <a:lnTo>
                        <a:pt x="2" y="34"/>
                      </a:ln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4" y="33"/>
                      </a:lnTo>
                      <a:lnTo>
                        <a:pt x="4" y="34"/>
                      </a:lnTo>
                      <a:lnTo>
                        <a:pt x="4" y="35"/>
                      </a:lnTo>
                      <a:lnTo>
                        <a:pt x="5" y="35"/>
                      </a:lnTo>
                      <a:lnTo>
                        <a:pt x="5" y="34"/>
                      </a:lnTo>
                      <a:lnTo>
                        <a:pt x="6" y="34"/>
                      </a:lnTo>
                      <a:lnTo>
                        <a:pt x="6" y="35"/>
                      </a:lnTo>
                      <a:lnTo>
                        <a:pt x="7" y="36"/>
                      </a:lnTo>
                      <a:lnTo>
                        <a:pt x="8" y="37"/>
                      </a:lnTo>
                      <a:lnTo>
                        <a:pt x="9" y="37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7" y="38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9" y="41"/>
                      </a:lnTo>
                      <a:lnTo>
                        <a:pt x="9" y="42"/>
                      </a:lnTo>
                      <a:lnTo>
                        <a:pt x="10" y="43"/>
                      </a:lnTo>
                      <a:lnTo>
                        <a:pt x="10" y="44"/>
                      </a:lnTo>
                      <a:lnTo>
                        <a:pt x="10" y="45"/>
                      </a:lnTo>
                      <a:lnTo>
                        <a:pt x="10" y="46"/>
                      </a:lnTo>
                      <a:lnTo>
                        <a:pt x="11" y="46"/>
                      </a:lnTo>
                      <a:lnTo>
                        <a:pt x="11" y="47"/>
                      </a:lnTo>
                      <a:lnTo>
                        <a:pt x="10" y="47"/>
                      </a:lnTo>
                      <a:lnTo>
                        <a:pt x="10" y="48"/>
                      </a:lnTo>
                      <a:lnTo>
                        <a:pt x="10" y="49"/>
                      </a:lnTo>
                      <a:lnTo>
                        <a:pt x="10" y="50"/>
                      </a:lnTo>
                      <a:lnTo>
                        <a:pt x="9" y="50"/>
                      </a:lnTo>
                      <a:lnTo>
                        <a:pt x="9" y="51"/>
                      </a:lnTo>
                      <a:lnTo>
                        <a:pt x="9" y="52"/>
                      </a:lnTo>
                      <a:lnTo>
                        <a:pt x="8" y="54"/>
                      </a:lnTo>
                      <a:lnTo>
                        <a:pt x="7" y="54"/>
                      </a:lnTo>
                      <a:lnTo>
                        <a:pt x="6" y="55"/>
                      </a:lnTo>
                      <a:lnTo>
                        <a:pt x="6" y="56"/>
                      </a:lnTo>
                      <a:lnTo>
                        <a:pt x="5" y="57"/>
                      </a:lnTo>
                      <a:lnTo>
                        <a:pt x="6" y="58"/>
                      </a:lnTo>
                      <a:lnTo>
                        <a:pt x="5" y="58"/>
                      </a:lnTo>
                      <a:lnTo>
                        <a:pt x="5" y="59"/>
                      </a:lnTo>
                      <a:lnTo>
                        <a:pt x="5" y="60"/>
                      </a:lnTo>
                      <a:lnTo>
                        <a:pt x="5" y="61"/>
                      </a:lnTo>
                      <a:lnTo>
                        <a:pt x="4" y="61"/>
                      </a:lnTo>
                      <a:lnTo>
                        <a:pt x="5" y="62"/>
                      </a:lnTo>
                      <a:lnTo>
                        <a:pt x="6" y="63"/>
                      </a:lnTo>
                      <a:lnTo>
                        <a:pt x="6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6" y="67"/>
                      </a:lnTo>
                      <a:lnTo>
                        <a:pt x="7" y="70"/>
                      </a:lnTo>
                      <a:lnTo>
                        <a:pt x="8" y="71"/>
                      </a:lnTo>
                      <a:lnTo>
                        <a:pt x="9" y="72"/>
                      </a:lnTo>
                      <a:lnTo>
                        <a:pt x="8" y="72"/>
                      </a:lnTo>
                      <a:lnTo>
                        <a:pt x="8" y="73"/>
                      </a:lnTo>
                      <a:lnTo>
                        <a:pt x="11" y="73"/>
                      </a:lnTo>
                      <a:lnTo>
                        <a:pt x="13" y="69"/>
                      </a:lnTo>
                      <a:lnTo>
                        <a:pt x="16" y="68"/>
                      </a:lnTo>
                      <a:lnTo>
                        <a:pt x="16" y="67"/>
                      </a:lnTo>
                      <a:lnTo>
                        <a:pt x="18" y="66"/>
                      </a:lnTo>
                      <a:lnTo>
                        <a:pt x="20" y="62"/>
                      </a:lnTo>
                      <a:lnTo>
                        <a:pt x="21" y="61"/>
                      </a:lnTo>
                      <a:lnTo>
                        <a:pt x="20" y="59"/>
                      </a:lnTo>
                      <a:lnTo>
                        <a:pt x="21" y="59"/>
                      </a:lnTo>
                      <a:lnTo>
                        <a:pt x="20" y="58"/>
                      </a:lnTo>
                      <a:lnTo>
                        <a:pt x="21" y="57"/>
                      </a:lnTo>
                      <a:lnTo>
                        <a:pt x="21" y="56"/>
                      </a:lnTo>
                      <a:lnTo>
                        <a:pt x="21" y="54"/>
                      </a:lnTo>
                      <a:lnTo>
                        <a:pt x="22" y="53"/>
                      </a:lnTo>
                      <a:lnTo>
                        <a:pt x="22" y="52"/>
                      </a:lnTo>
                      <a:lnTo>
                        <a:pt x="23" y="51"/>
                      </a:lnTo>
                      <a:lnTo>
                        <a:pt x="23" y="52"/>
                      </a:lnTo>
                      <a:lnTo>
                        <a:pt x="24" y="50"/>
                      </a:lnTo>
                      <a:lnTo>
                        <a:pt x="25" y="50"/>
                      </a:lnTo>
                      <a:lnTo>
                        <a:pt x="26" y="50"/>
                      </a:lnTo>
                      <a:lnTo>
                        <a:pt x="27" y="49"/>
                      </a:lnTo>
                      <a:lnTo>
                        <a:pt x="28" y="49"/>
                      </a:lnTo>
                      <a:lnTo>
                        <a:pt x="29" y="49"/>
                      </a:lnTo>
                      <a:lnTo>
                        <a:pt x="30" y="49"/>
                      </a:lnTo>
                      <a:lnTo>
                        <a:pt x="32" y="48"/>
                      </a:lnTo>
                      <a:lnTo>
                        <a:pt x="33" y="46"/>
                      </a:lnTo>
                      <a:lnTo>
                        <a:pt x="34" y="46"/>
                      </a:lnTo>
                      <a:lnTo>
                        <a:pt x="35" y="46"/>
                      </a:lnTo>
                      <a:lnTo>
                        <a:pt x="36" y="46"/>
                      </a:lnTo>
                      <a:lnTo>
                        <a:pt x="38" y="45"/>
                      </a:lnTo>
                      <a:lnTo>
                        <a:pt x="39" y="44"/>
                      </a:lnTo>
                      <a:lnTo>
                        <a:pt x="40" y="43"/>
                      </a:lnTo>
                      <a:lnTo>
                        <a:pt x="42" y="43"/>
                      </a:lnTo>
                      <a:lnTo>
                        <a:pt x="44" y="41"/>
                      </a:lnTo>
                      <a:lnTo>
                        <a:pt x="46" y="41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8" y="39"/>
                      </a:lnTo>
                      <a:lnTo>
                        <a:pt x="48" y="38"/>
                      </a:lnTo>
                      <a:lnTo>
                        <a:pt x="47" y="38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6"/>
                      </a:lnTo>
                      <a:lnTo>
                        <a:pt x="45" y="34"/>
                      </a:lnTo>
                      <a:lnTo>
                        <a:pt x="45" y="33"/>
                      </a:lnTo>
                      <a:lnTo>
                        <a:pt x="44" y="33"/>
                      </a:lnTo>
                      <a:lnTo>
                        <a:pt x="43" y="33"/>
                      </a:lnTo>
                      <a:lnTo>
                        <a:pt x="43" y="31"/>
                      </a:lnTo>
                      <a:lnTo>
                        <a:pt x="41" y="31"/>
                      </a:lnTo>
                      <a:lnTo>
                        <a:pt x="41" y="32"/>
                      </a:lnTo>
                      <a:lnTo>
                        <a:pt x="40" y="32"/>
                      </a:lnTo>
                      <a:lnTo>
                        <a:pt x="39" y="31"/>
                      </a:lnTo>
                      <a:lnTo>
                        <a:pt x="40" y="30"/>
                      </a:lnTo>
                      <a:lnTo>
                        <a:pt x="41" y="30"/>
                      </a:lnTo>
                      <a:lnTo>
                        <a:pt x="42" y="29"/>
                      </a:lnTo>
                      <a:lnTo>
                        <a:pt x="42" y="28"/>
                      </a:lnTo>
                      <a:lnTo>
                        <a:pt x="43" y="27"/>
                      </a:lnTo>
                      <a:lnTo>
                        <a:pt x="44" y="26"/>
                      </a:lnTo>
                      <a:lnTo>
                        <a:pt x="44" y="25"/>
                      </a:lnTo>
                      <a:lnTo>
                        <a:pt x="45" y="24"/>
                      </a:lnTo>
                      <a:lnTo>
                        <a:pt x="46" y="23"/>
                      </a:lnTo>
                      <a:lnTo>
                        <a:pt x="47" y="22"/>
                      </a:lnTo>
                      <a:lnTo>
                        <a:pt x="45" y="21"/>
                      </a:lnTo>
                      <a:lnTo>
                        <a:pt x="43" y="21"/>
                      </a:lnTo>
                      <a:lnTo>
                        <a:pt x="41" y="19"/>
                      </a:lnTo>
                      <a:lnTo>
                        <a:pt x="40" y="18"/>
                      </a:lnTo>
                      <a:lnTo>
                        <a:pt x="39" y="18"/>
                      </a:lnTo>
                      <a:lnTo>
                        <a:pt x="38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39" y="13"/>
                      </a:lnTo>
                      <a:lnTo>
                        <a:pt x="40" y="12"/>
                      </a:lnTo>
                      <a:lnTo>
                        <a:pt x="40" y="9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5" y="7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4"/>
                      </a:lnTo>
                      <a:lnTo>
                        <a:pt x="31" y="2"/>
                      </a:lnTo>
                      <a:lnTo>
                        <a:pt x="29" y="3"/>
                      </a:lnTo>
                      <a:lnTo>
                        <a:pt x="27" y="4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3" y="2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51" name="TARRAGONES">
                  <a:extLst>
                    <a:ext uri="{FF2B5EF4-FFF2-40B4-BE49-F238E27FC236}">
                      <a16:creationId xmlns:a16="http://schemas.microsoft.com/office/drawing/2014/main" id="{9223F3D8-7473-4C86-B870-126F64A717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859657" y="2363716"/>
                  <a:ext cx="304640" cy="220083"/>
                </a:xfrm>
                <a:custGeom>
                  <a:avLst/>
                  <a:gdLst>
                    <a:gd name="T0" fmla="*/ 202282769 w 1365"/>
                    <a:gd name="T1" fmla="*/ 20915297 h 878"/>
                    <a:gd name="T2" fmla="*/ 195975818 w 1365"/>
                    <a:gd name="T3" fmla="*/ 25882550 h 878"/>
                    <a:gd name="T4" fmla="*/ 203917405 w 1365"/>
                    <a:gd name="T5" fmla="*/ 27712510 h 878"/>
                    <a:gd name="T6" fmla="*/ 199012534 w 1365"/>
                    <a:gd name="T7" fmla="*/ 41569025 h 878"/>
                    <a:gd name="T8" fmla="*/ 186866154 w 1365"/>
                    <a:gd name="T9" fmla="*/ 41569025 h 878"/>
                    <a:gd name="T10" fmla="*/ 163507952 w 1365"/>
                    <a:gd name="T11" fmla="*/ 19084826 h 878"/>
                    <a:gd name="T12" fmla="*/ 152529650 w 1365"/>
                    <a:gd name="T13" fmla="*/ 20915297 h 878"/>
                    <a:gd name="T14" fmla="*/ 138514633 w 1365"/>
                    <a:gd name="T15" fmla="*/ 27712510 h 878"/>
                    <a:gd name="T16" fmla="*/ 127536331 w 1365"/>
                    <a:gd name="T17" fmla="*/ 47058905 h 878"/>
                    <a:gd name="T18" fmla="*/ 112119686 w 1365"/>
                    <a:gd name="T19" fmla="*/ 57254981 h 878"/>
                    <a:gd name="T20" fmla="*/ 107447853 w 1365"/>
                    <a:gd name="T21" fmla="*/ 40000123 h 878"/>
                    <a:gd name="T22" fmla="*/ 90396602 w 1365"/>
                    <a:gd name="T23" fmla="*/ 31372941 h 878"/>
                    <a:gd name="T24" fmla="*/ 82454534 w 1365"/>
                    <a:gd name="T25" fmla="*/ 33202901 h 878"/>
                    <a:gd name="T26" fmla="*/ 65403283 w 1365"/>
                    <a:gd name="T27" fmla="*/ 33202901 h 878"/>
                    <a:gd name="T28" fmla="*/ 67038401 w 1365"/>
                    <a:gd name="T29" fmla="*/ 60653843 h 878"/>
                    <a:gd name="T30" fmla="*/ 49986653 w 1365"/>
                    <a:gd name="T31" fmla="*/ 83399108 h 878"/>
                    <a:gd name="T32" fmla="*/ 54424966 w 1365"/>
                    <a:gd name="T33" fmla="*/ 118170393 h 878"/>
                    <a:gd name="T34" fmla="*/ 78016702 w 1365"/>
                    <a:gd name="T35" fmla="*/ 140915673 h 878"/>
                    <a:gd name="T36" fmla="*/ 67038401 w 1365"/>
                    <a:gd name="T37" fmla="*/ 135686851 h 878"/>
                    <a:gd name="T38" fmla="*/ 57694720 w 1365"/>
                    <a:gd name="T39" fmla="*/ 144314535 h 878"/>
                    <a:gd name="T40" fmla="*/ 59329837 w 1365"/>
                    <a:gd name="T41" fmla="*/ 158432100 h 878"/>
                    <a:gd name="T42" fmla="*/ 46949937 w 1365"/>
                    <a:gd name="T43" fmla="*/ 151373318 h 878"/>
                    <a:gd name="T44" fmla="*/ 21956611 w 1365"/>
                    <a:gd name="T45" fmla="*/ 142745634 h 878"/>
                    <a:gd name="T46" fmla="*/ 24993326 w 1365"/>
                    <a:gd name="T47" fmla="*/ 163399354 h 878"/>
                    <a:gd name="T48" fmla="*/ 14015021 w 1365"/>
                    <a:gd name="T49" fmla="*/ 170458136 h 878"/>
                    <a:gd name="T50" fmla="*/ 6540472 w 1365"/>
                    <a:gd name="T51" fmla="*/ 160001002 h 878"/>
                    <a:gd name="T52" fmla="*/ 1868637 w 1365"/>
                    <a:gd name="T53" fmla="*/ 185883034 h 878"/>
                    <a:gd name="T54" fmla="*/ 18920377 w 1365"/>
                    <a:gd name="T55" fmla="*/ 208628283 h 878"/>
                    <a:gd name="T56" fmla="*/ 32934920 w 1365"/>
                    <a:gd name="T57" fmla="*/ 207059891 h 878"/>
                    <a:gd name="T58" fmla="*/ 42045067 w 1365"/>
                    <a:gd name="T59" fmla="*/ 217255967 h 878"/>
                    <a:gd name="T60" fmla="*/ 51388251 w 1365"/>
                    <a:gd name="T61" fmla="*/ 222746358 h 878"/>
                    <a:gd name="T62" fmla="*/ 53023368 w 1365"/>
                    <a:gd name="T63" fmla="*/ 229543572 h 878"/>
                    <a:gd name="T64" fmla="*/ 65403283 w 1365"/>
                    <a:gd name="T65" fmla="*/ 222746358 h 878"/>
                    <a:gd name="T66" fmla="*/ 67038401 w 1365"/>
                    <a:gd name="T67" fmla="*/ 213857105 h 878"/>
                    <a:gd name="T68" fmla="*/ 88761485 w 1365"/>
                    <a:gd name="T69" fmla="*/ 179085820 h 878"/>
                    <a:gd name="T70" fmla="*/ 93432836 w 1365"/>
                    <a:gd name="T71" fmla="*/ 179085820 h 878"/>
                    <a:gd name="T72" fmla="*/ 102776502 w 1365"/>
                    <a:gd name="T73" fmla="*/ 175686958 h 878"/>
                    <a:gd name="T74" fmla="*/ 104411619 w 1365"/>
                    <a:gd name="T75" fmla="*/ 172027038 h 878"/>
                    <a:gd name="T76" fmla="*/ 112119686 w 1365"/>
                    <a:gd name="T77" fmla="*/ 172027038 h 878"/>
                    <a:gd name="T78" fmla="*/ 113521284 w 1365"/>
                    <a:gd name="T79" fmla="*/ 170458136 h 878"/>
                    <a:gd name="T80" fmla="*/ 119827753 w 1365"/>
                    <a:gd name="T81" fmla="*/ 172027038 h 878"/>
                    <a:gd name="T82" fmla="*/ 108849451 w 1365"/>
                    <a:gd name="T83" fmla="*/ 179085820 h 878"/>
                    <a:gd name="T84" fmla="*/ 104411619 w 1365"/>
                    <a:gd name="T85" fmla="*/ 191373425 h 878"/>
                    <a:gd name="T86" fmla="*/ 108849451 w 1365"/>
                    <a:gd name="T87" fmla="*/ 184314642 h 878"/>
                    <a:gd name="T88" fmla="*/ 124499586 w 1365"/>
                    <a:gd name="T89" fmla="*/ 168628176 h 878"/>
                    <a:gd name="T90" fmla="*/ 129171449 w 1365"/>
                    <a:gd name="T91" fmla="*/ 163399354 h 878"/>
                    <a:gd name="T92" fmla="*/ 136879516 w 1365"/>
                    <a:gd name="T93" fmla="*/ 163399354 h 878"/>
                    <a:gd name="T94" fmla="*/ 141550867 w 1365"/>
                    <a:gd name="T95" fmla="*/ 160001002 h 878"/>
                    <a:gd name="T96" fmla="*/ 163507952 w 1365"/>
                    <a:gd name="T97" fmla="*/ 147713397 h 878"/>
                    <a:gd name="T98" fmla="*/ 197610936 w 1365"/>
                    <a:gd name="T99" fmla="*/ 151373318 h 878"/>
                    <a:gd name="T100" fmla="*/ 222370735 w 1365"/>
                    <a:gd name="T101" fmla="*/ 142745634 h 878"/>
                    <a:gd name="T102" fmla="*/ 238020870 w 1365"/>
                    <a:gd name="T103" fmla="*/ 144314535 h 878"/>
                    <a:gd name="T104" fmla="*/ 245728937 w 1365"/>
                    <a:gd name="T105" fmla="*/ 139085713 h 878"/>
                    <a:gd name="T106" fmla="*/ 309497133 w 1365"/>
                    <a:gd name="T107" fmla="*/ 100915535 h 878"/>
                    <a:gd name="T108" fmla="*/ 304825300 w 1365"/>
                    <a:gd name="T109" fmla="*/ 66144234 h 878"/>
                    <a:gd name="T110" fmla="*/ 272357433 w 1365"/>
                    <a:gd name="T111" fmla="*/ 62745372 h 878"/>
                    <a:gd name="T112" fmla="*/ 244327339 w 1365"/>
                    <a:gd name="T113" fmla="*/ 57254981 h 878"/>
                    <a:gd name="T114" fmla="*/ 247364054 w 1365"/>
                    <a:gd name="T115" fmla="*/ 34771301 h 878"/>
                    <a:gd name="T116" fmla="*/ 239421986 w 1365"/>
                    <a:gd name="T117" fmla="*/ 19084826 h 878"/>
                    <a:gd name="T118" fmla="*/ 217932422 w 1365"/>
                    <a:gd name="T119" fmla="*/ 5228824 h 878"/>
                    <a:gd name="T120" fmla="*/ 125901184 w 1365"/>
                    <a:gd name="T121" fmla="*/ 170458136 h 87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65"/>
                    <a:gd name="T184" fmla="*/ 0 h 878"/>
                    <a:gd name="T185" fmla="*/ 1365 w 1365"/>
                    <a:gd name="T186" fmla="*/ 878 h 87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65" h="878">
                      <a:moveTo>
                        <a:pt x="899" y="0"/>
                      </a:moveTo>
                      <a:lnTo>
                        <a:pt x="873" y="46"/>
                      </a:lnTo>
                      <a:lnTo>
                        <a:pt x="879" y="67"/>
                      </a:lnTo>
                      <a:lnTo>
                        <a:pt x="866" y="80"/>
                      </a:lnTo>
                      <a:lnTo>
                        <a:pt x="852" y="73"/>
                      </a:lnTo>
                      <a:lnTo>
                        <a:pt x="846" y="80"/>
                      </a:lnTo>
                      <a:lnTo>
                        <a:pt x="826" y="73"/>
                      </a:lnTo>
                      <a:lnTo>
                        <a:pt x="839" y="99"/>
                      </a:lnTo>
                      <a:lnTo>
                        <a:pt x="846" y="113"/>
                      </a:lnTo>
                      <a:lnTo>
                        <a:pt x="866" y="113"/>
                      </a:lnTo>
                      <a:lnTo>
                        <a:pt x="859" y="99"/>
                      </a:lnTo>
                      <a:lnTo>
                        <a:pt x="873" y="106"/>
                      </a:lnTo>
                      <a:lnTo>
                        <a:pt x="886" y="133"/>
                      </a:lnTo>
                      <a:lnTo>
                        <a:pt x="879" y="153"/>
                      </a:lnTo>
                      <a:lnTo>
                        <a:pt x="859" y="146"/>
                      </a:lnTo>
                      <a:lnTo>
                        <a:pt x="852" y="159"/>
                      </a:lnTo>
                      <a:lnTo>
                        <a:pt x="846" y="180"/>
                      </a:lnTo>
                      <a:lnTo>
                        <a:pt x="839" y="180"/>
                      </a:lnTo>
                      <a:lnTo>
                        <a:pt x="826" y="153"/>
                      </a:lnTo>
                      <a:lnTo>
                        <a:pt x="800" y="159"/>
                      </a:lnTo>
                      <a:lnTo>
                        <a:pt x="759" y="120"/>
                      </a:lnTo>
                      <a:lnTo>
                        <a:pt x="746" y="106"/>
                      </a:lnTo>
                      <a:lnTo>
                        <a:pt x="719" y="80"/>
                      </a:lnTo>
                      <a:lnTo>
                        <a:pt x="700" y="73"/>
                      </a:lnTo>
                      <a:lnTo>
                        <a:pt x="693" y="67"/>
                      </a:lnTo>
                      <a:lnTo>
                        <a:pt x="693" y="60"/>
                      </a:lnTo>
                      <a:lnTo>
                        <a:pt x="686" y="73"/>
                      </a:lnTo>
                      <a:lnTo>
                        <a:pt x="653" y="80"/>
                      </a:lnTo>
                      <a:lnTo>
                        <a:pt x="640" y="93"/>
                      </a:lnTo>
                      <a:lnTo>
                        <a:pt x="627" y="80"/>
                      </a:lnTo>
                      <a:lnTo>
                        <a:pt x="599" y="93"/>
                      </a:lnTo>
                      <a:lnTo>
                        <a:pt x="593" y="106"/>
                      </a:lnTo>
                      <a:lnTo>
                        <a:pt x="573" y="140"/>
                      </a:lnTo>
                      <a:lnTo>
                        <a:pt x="526" y="120"/>
                      </a:lnTo>
                      <a:lnTo>
                        <a:pt x="513" y="140"/>
                      </a:lnTo>
                      <a:lnTo>
                        <a:pt x="546" y="180"/>
                      </a:lnTo>
                      <a:lnTo>
                        <a:pt x="567" y="219"/>
                      </a:lnTo>
                      <a:lnTo>
                        <a:pt x="567" y="240"/>
                      </a:lnTo>
                      <a:lnTo>
                        <a:pt x="520" y="219"/>
                      </a:lnTo>
                      <a:lnTo>
                        <a:pt x="480" y="219"/>
                      </a:lnTo>
                      <a:lnTo>
                        <a:pt x="473" y="173"/>
                      </a:lnTo>
                      <a:lnTo>
                        <a:pt x="480" y="166"/>
                      </a:lnTo>
                      <a:lnTo>
                        <a:pt x="480" y="159"/>
                      </a:lnTo>
                      <a:lnTo>
                        <a:pt x="460" y="153"/>
                      </a:lnTo>
                      <a:lnTo>
                        <a:pt x="453" y="173"/>
                      </a:lnTo>
                      <a:lnTo>
                        <a:pt x="433" y="166"/>
                      </a:lnTo>
                      <a:lnTo>
                        <a:pt x="420" y="153"/>
                      </a:lnTo>
                      <a:lnTo>
                        <a:pt x="387" y="120"/>
                      </a:lnTo>
                      <a:lnTo>
                        <a:pt x="380" y="113"/>
                      </a:lnTo>
                      <a:lnTo>
                        <a:pt x="374" y="106"/>
                      </a:lnTo>
                      <a:lnTo>
                        <a:pt x="366" y="113"/>
                      </a:lnTo>
                      <a:lnTo>
                        <a:pt x="353" y="127"/>
                      </a:lnTo>
                      <a:lnTo>
                        <a:pt x="327" y="93"/>
                      </a:lnTo>
                      <a:lnTo>
                        <a:pt x="300" y="127"/>
                      </a:lnTo>
                      <a:lnTo>
                        <a:pt x="280" y="120"/>
                      </a:lnTo>
                      <a:lnTo>
                        <a:pt x="280" y="127"/>
                      </a:lnTo>
                      <a:lnTo>
                        <a:pt x="300" y="140"/>
                      </a:lnTo>
                      <a:lnTo>
                        <a:pt x="293" y="173"/>
                      </a:lnTo>
                      <a:lnTo>
                        <a:pt x="300" y="180"/>
                      </a:lnTo>
                      <a:lnTo>
                        <a:pt x="287" y="232"/>
                      </a:lnTo>
                      <a:lnTo>
                        <a:pt x="274" y="253"/>
                      </a:lnTo>
                      <a:lnTo>
                        <a:pt x="274" y="259"/>
                      </a:lnTo>
                      <a:lnTo>
                        <a:pt x="227" y="319"/>
                      </a:lnTo>
                      <a:lnTo>
                        <a:pt x="214" y="319"/>
                      </a:lnTo>
                      <a:lnTo>
                        <a:pt x="207" y="339"/>
                      </a:lnTo>
                      <a:lnTo>
                        <a:pt x="174" y="366"/>
                      </a:lnTo>
                      <a:lnTo>
                        <a:pt x="187" y="379"/>
                      </a:lnTo>
                      <a:lnTo>
                        <a:pt x="233" y="452"/>
                      </a:lnTo>
                      <a:lnTo>
                        <a:pt x="254" y="459"/>
                      </a:lnTo>
                      <a:lnTo>
                        <a:pt x="280" y="479"/>
                      </a:lnTo>
                      <a:lnTo>
                        <a:pt x="293" y="519"/>
                      </a:lnTo>
                      <a:lnTo>
                        <a:pt x="334" y="539"/>
                      </a:lnTo>
                      <a:lnTo>
                        <a:pt x="327" y="552"/>
                      </a:lnTo>
                      <a:lnTo>
                        <a:pt x="280" y="546"/>
                      </a:lnTo>
                      <a:lnTo>
                        <a:pt x="267" y="525"/>
                      </a:lnTo>
                      <a:lnTo>
                        <a:pt x="287" y="519"/>
                      </a:lnTo>
                      <a:lnTo>
                        <a:pt x="287" y="512"/>
                      </a:lnTo>
                      <a:lnTo>
                        <a:pt x="247" y="506"/>
                      </a:lnTo>
                      <a:lnTo>
                        <a:pt x="233" y="532"/>
                      </a:lnTo>
                      <a:lnTo>
                        <a:pt x="247" y="552"/>
                      </a:lnTo>
                      <a:lnTo>
                        <a:pt x="254" y="539"/>
                      </a:lnTo>
                      <a:lnTo>
                        <a:pt x="267" y="552"/>
                      </a:lnTo>
                      <a:lnTo>
                        <a:pt x="274" y="585"/>
                      </a:lnTo>
                      <a:lnTo>
                        <a:pt x="254" y="606"/>
                      </a:lnTo>
                      <a:lnTo>
                        <a:pt x="267" y="619"/>
                      </a:lnTo>
                      <a:lnTo>
                        <a:pt x="280" y="638"/>
                      </a:lnTo>
                      <a:lnTo>
                        <a:pt x="240" y="638"/>
                      </a:lnTo>
                      <a:lnTo>
                        <a:pt x="201" y="579"/>
                      </a:lnTo>
                      <a:lnTo>
                        <a:pt x="174" y="572"/>
                      </a:lnTo>
                      <a:lnTo>
                        <a:pt x="134" y="546"/>
                      </a:lnTo>
                      <a:lnTo>
                        <a:pt x="101" y="539"/>
                      </a:lnTo>
                      <a:lnTo>
                        <a:pt x="94" y="546"/>
                      </a:lnTo>
                      <a:lnTo>
                        <a:pt x="87" y="572"/>
                      </a:lnTo>
                      <a:lnTo>
                        <a:pt x="101" y="579"/>
                      </a:lnTo>
                      <a:lnTo>
                        <a:pt x="107" y="606"/>
                      </a:lnTo>
                      <a:lnTo>
                        <a:pt x="107" y="625"/>
                      </a:lnTo>
                      <a:lnTo>
                        <a:pt x="114" y="638"/>
                      </a:lnTo>
                      <a:lnTo>
                        <a:pt x="114" y="658"/>
                      </a:lnTo>
                      <a:lnTo>
                        <a:pt x="101" y="666"/>
                      </a:lnTo>
                      <a:lnTo>
                        <a:pt x="60" y="652"/>
                      </a:lnTo>
                      <a:lnTo>
                        <a:pt x="60" y="645"/>
                      </a:lnTo>
                      <a:lnTo>
                        <a:pt x="67" y="645"/>
                      </a:lnTo>
                      <a:lnTo>
                        <a:pt x="47" y="625"/>
                      </a:lnTo>
                      <a:lnTo>
                        <a:pt x="28" y="612"/>
                      </a:lnTo>
                      <a:lnTo>
                        <a:pt x="0" y="638"/>
                      </a:lnTo>
                      <a:lnTo>
                        <a:pt x="0" y="652"/>
                      </a:lnTo>
                      <a:lnTo>
                        <a:pt x="0" y="685"/>
                      </a:lnTo>
                      <a:lnTo>
                        <a:pt x="8" y="711"/>
                      </a:lnTo>
                      <a:lnTo>
                        <a:pt x="21" y="732"/>
                      </a:lnTo>
                      <a:lnTo>
                        <a:pt x="34" y="752"/>
                      </a:lnTo>
                      <a:lnTo>
                        <a:pt x="74" y="785"/>
                      </a:lnTo>
                      <a:lnTo>
                        <a:pt x="81" y="798"/>
                      </a:lnTo>
                      <a:lnTo>
                        <a:pt x="101" y="792"/>
                      </a:lnTo>
                      <a:lnTo>
                        <a:pt x="120" y="792"/>
                      </a:lnTo>
                      <a:lnTo>
                        <a:pt x="127" y="792"/>
                      </a:lnTo>
                      <a:lnTo>
                        <a:pt x="141" y="792"/>
                      </a:lnTo>
                      <a:lnTo>
                        <a:pt x="160" y="798"/>
                      </a:lnTo>
                      <a:lnTo>
                        <a:pt x="167" y="812"/>
                      </a:lnTo>
                      <a:lnTo>
                        <a:pt x="180" y="818"/>
                      </a:lnTo>
                      <a:lnTo>
                        <a:pt x="180" y="831"/>
                      </a:lnTo>
                      <a:lnTo>
                        <a:pt x="201" y="831"/>
                      </a:lnTo>
                      <a:lnTo>
                        <a:pt x="214" y="838"/>
                      </a:lnTo>
                      <a:lnTo>
                        <a:pt x="214" y="852"/>
                      </a:lnTo>
                      <a:lnTo>
                        <a:pt x="220" y="852"/>
                      </a:lnTo>
                      <a:lnTo>
                        <a:pt x="220" y="858"/>
                      </a:lnTo>
                      <a:lnTo>
                        <a:pt x="227" y="871"/>
                      </a:lnTo>
                      <a:lnTo>
                        <a:pt x="220" y="871"/>
                      </a:lnTo>
                      <a:lnTo>
                        <a:pt x="227" y="878"/>
                      </a:lnTo>
                      <a:lnTo>
                        <a:pt x="247" y="871"/>
                      </a:lnTo>
                      <a:lnTo>
                        <a:pt x="247" y="878"/>
                      </a:lnTo>
                      <a:lnTo>
                        <a:pt x="261" y="878"/>
                      </a:lnTo>
                      <a:lnTo>
                        <a:pt x="280" y="852"/>
                      </a:lnTo>
                      <a:lnTo>
                        <a:pt x="287" y="852"/>
                      </a:lnTo>
                      <a:lnTo>
                        <a:pt x="293" y="838"/>
                      </a:lnTo>
                      <a:lnTo>
                        <a:pt x="287" y="831"/>
                      </a:lnTo>
                      <a:lnTo>
                        <a:pt x="287" y="818"/>
                      </a:lnTo>
                      <a:lnTo>
                        <a:pt x="306" y="778"/>
                      </a:lnTo>
                      <a:lnTo>
                        <a:pt x="327" y="732"/>
                      </a:lnTo>
                      <a:lnTo>
                        <a:pt x="353" y="705"/>
                      </a:lnTo>
                      <a:lnTo>
                        <a:pt x="380" y="685"/>
                      </a:lnTo>
                      <a:lnTo>
                        <a:pt x="387" y="698"/>
                      </a:lnTo>
                      <a:lnTo>
                        <a:pt x="400" y="711"/>
                      </a:lnTo>
                      <a:lnTo>
                        <a:pt x="407" y="698"/>
                      </a:lnTo>
                      <a:lnTo>
                        <a:pt x="400" y="685"/>
                      </a:lnTo>
                      <a:lnTo>
                        <a:pt x="433" y="658"/>
                      </a:lnTo>
                      <a:lnTo>
                        <a:pt x="440" y="658"/>
                      </a:lnTo>
                      <a:lnTo>
                        <a:pt x="433" y="679"/>
                      </a:lnTo>
                      <a:lnTo>
                        <a:pt x="440" y="672"/>
                      </a:lnTo>
                      <a:lnTo>
                        <a:pt x="440" y="685"/>
                      </a:lnTo>
                      <a:lnTo>
                        <a:pt x="447" y="685"/>
                      </a:lnTo>
                      <a:lnTo>
                        <a:pt x="453" y="679"/>
                      </a:lnTo>
                      <a:lnTo>
                        <a:pt x="447" y="658"/>
                      </a:lnTo>
                      <a:lnTo>
                        <a:pt x="453" y="658"/>
                      </a:lnTo>
                      <a:lnTo>
                        <a:pt x="460" y="679"/>
                      </a:lnTo>
                      <a:lnTo>
                        <a:pt x="486" y="666"/>
                      </a:lnTo>
                      <a:lnTo>
                        <a:pt x="480" y="658"/>
                      </a:lnTo>
                      <a:lnTo>
                        <a:pt x="480" y="652"/>
                      </a:lnTo>
                      <a:lnTo>
                        <a:pt x="493" y="658"/>
                      </a:lnTo>
                      <a:lnTo>
                        <a:pt x="500" y="658"/>
                      </a:lnTo>
                      <a:lnTo>
                        <a:pt x="486" y="652"/>
                      </a:lnTo>
                      <a:lnTo>
                        <a:pt x="493" y="645"/>
                      </a:lnTo>
                      <a:lnTo>
                        <a:pt x="507" y="638"/>
                      </a:lnTo>
                      <a:lnTo>
                        <a:pt x="520" y="645"/>
                      </a:lnTo>
                      <a:lnTo>
                        <a:pt x="513" y="658"/>
                      </a:lnTo>
                      <a:lnTo>
                        <a:pt x="513" y="652"/>
                      </a:lnTo>
                      <a:lnTo>
                        <a:pt x="507" y="658"/>
                      </a:lnTo>
                      <a:lnTo>
                        <a:pt x="513" y="666"/>
                      </a:lnTo>
                      <a:lnTo>
                        <a:pt x="466" y="685"/>
                      </a:lnTo>
                      <a:lnTo>
                        <a:pt x="460" y="705"/>
                      </a:lnTo>
                      <a:lnTo>
                        <a:pt x="453" y="698"/>
                      </a:lnTo>
                      <a:lnTo>
                        <a:pt x="440" y="725"/>
                      </a:lnTo>
                      <a:lnTo>
                        <a:pt x="447" y="732"/>
                      </a:lnTo>
                      <a:lnTo>
                        <a:pt x="426" y="752"/>
                      </a:lnTo>
                      <a:lnTo>
                        <a:pt x="426" y="758"/>
                      </a:lnTo>
                      <a:lnTo>
                        <a:pt x="447" y="739"/>
                      </a:lnTo>
                      <a:lnTo>
                        <a:pt x="466" y="705"/>
                      </a:lnTo>
                      <a:lnTo>
                        <a:pt x="513" y="679"/>
                      </a:lnTo>
                      <a:lnTo>
                        <a:pt x="520" y="666"/>
                      </a:lnTo>
                      <a:lnTo>
                        <a:pt x="526" y="658"/>
                      </a:lnTo>
                      <a:lnTo>
                        <a:pt x="533" y="645"/>
                      </a:lnTo>
                      <a:lnTo>
                        <a:pt x="539" y="645"/>
                      </a:lnTo>
                      <a:lnTo>
                        <a:pt x="539" y="638"/>
                      </a:lnTo>
                      <a:lnTo>
                        <a:pt x="546" y="632"/>
                      </a:lnTo>
                      <a:lnTo>
                        <a:pt x="553" y="625"/>
                      </a:lnTo>
                      <a:lnTo>
                        <a:pt x="567" y="619"/>
                      </a:lnTo>
                      <a:lnTo>
                        <a:pt x="580" y="625"/>
                      </a:lnTo>
                      <a:lnTo>
                        <a:pt x="580" y="632"/>
                      </a:lnTo>
                      <a:lnTo>
                        <a:pt x="586" y="625"/>
                      </a:lnTo>
                      <a:lnTo>
                        <a:pt x="593" y="625"/>
                      </a:lnTo>
                      <a:lnTo>
                        <a:pt x="599" y="625"/>
                      </a:lnTo>
                      <a:lnTo>
                        <a:pt x="599" y="619"/>
                      </a:lnTo>
                      <a:lnTo>
                        <a:pt x="606" y="612"/>
                      </a:lnTo>
                      <a:lnTo>
                        <a:pt x="606" y="606"/>
                      </a:lnTo>
                      <a:lnTo>
                        <a:pt x="633" y="592"/>
                      </a:lnTo>
                      <a:lnTo>
                        <a:pt x="673" y="572"/>
                      </a:lnTo>
                      <a:lnTo>
                        <a:pt x="700" y="565"/>
                      </a:lnTo>
                      <a:lnTo>
                        <a:pt x="753" y="559"/>
                      </a:lnTo>
                      <a:lnTo>
                        <a:pt x="779" y="565"/>
                      </a:lnTo>
                      <a:lnTo>
                        <a:pt x="819" y="565"/>
                      </a:lnTo>
                      <a:lnTo>
                        <a:pt x="846" y="579"/>
                      </a:lnTo>
                      <a:lnTo>
                        <a:pt x="852" y="565"/>
                      </a:lnTo>
                      <a:lnTo>
                        <a:pt x="873" y="572"/>
                      </a:lnTo>
                      <a:lnTo>
                        <a:pt x="905" y="559"/>
                      </a:lnTo>
                      <a:lnTo>
                        <a:pt x="952" y="546"/>
                      </a:lnTo>
                      <a:lnTo>
                        <a:pt x="979" y="539"/>
                      </a:lnTo>
                      <a:lnTo>
                        <a:pt x="986" y="546"/>
                      </a:lnTo>
                      <a:lnTo>
                        <a:pt x="999" y="552"/>
                      </a:lnTo>
                      <a:lnTo>
                        <a:pt x="1019" y="552"/>
                      </a:lnTo>
                      <a:lnTo>
                        <a:pt x="1025" y="546"/>
                      </a:lnTo>
                      <a:lnTo>
                        <a:pt x="1039" y="546"/>
                      </a:lnTo>
                      <a:lnTo>
                        <a:pt x="1046" y="532"/>
                      </a:lnTo>
                      <a:lnTo>
                        <a:pt x="1052" y="532"/>
                      </a:lnTo>
                      <a:lnTo>
                        <a:pt x="1046" y="525"/>
                      </a:lnTo>
                      <a:lnTo>
                        <a:pt x="1172" y="452"/>
                      </a:lnTo>
                      <a:lnTo>
                        <a:pt x="1239" y="412"/>
                      </a:lnTo>
                      <a:lnTo>
                        <a:pt x="1325" y="386"/>
                      </a:lnTo>
                      <a:lnTo>
                        <a:pt x="1365" y="373"/>
                      </a:lnTo>
                      <a:lnTo>
                        <a:pt x="1358" y="366"/>
                      </a:lnTo>
                      <a:lnTo>
                        <a:pt x="1331" y="326"/>
                      </a:lnTo>
                      <a:lnTo>
                        <a:pt x="1305" y="253"/>
                      </a:lnTo>
                      <a:lnTo>
                        <a:pt x="1298" y="213"/>
                      </a:lnTo>
                      <a:lnTo>
                        <a:pt x="1225" y="232"/>
                      </a:lnTo>
                      <a:lnTo>
                        <a:pt x="1185" y="240"/>
                      </a:lnTo>
                      <a:lnTo>
                        <a:pt x="1166" y="240"/>
                      </a:lnTo>
                      <a:lnTo>
                        <a:pt x="1132" y="200"/>
                      </a:lnTo>
                      <a:lnTo>
                        <a:pt x="1098" y="200"/>
                      </a:lnTo>
                      <a:lnTo>
                        <a:pt x="1065" y="193"/>
                      </a:lnTo>
                      <a:lnTo>
                        <a:pt x="1046" y="219"/>
                      </a:lnTo>
                      <a:lnTo>
                        <a:pt x="1025" y="226"/>
                      </a:lnTo>
                      <a:lnTo>
                        <a:pt x="1012" y="153"/>
                      </a:lnTo>
                      <a:lnTo>
                        <a:pt x="1039" y="153"/>
                      </a:lnTo>
                      <a:lnTo>
                        <a:pt x="1059" y="133"/>
                      </a:lnTo>
                      <a:lnTo>
                        <a:pt x="1065" y="80"/>
                      </a:lnTo>
                      <a:lnTo>
                        <a:pt x="1085" y="67"/>
                      </a:lnTo>
                      <a:lnTo>
                        <a:pt x="1052" y="73"/>
                      </a:lnTo>
                      <a:lnTo>
                        <a:pt x="1025" y="73"/>
                      </a:lnTo>
                      <a:lnTo>
                        <a:pt x="999" y="60"/>
                      </a:lnTo>
                      <a:lnTo>
                        <a:pt x="939" y="46"/>
                      </a:lnTo>
                      <a:lnTo>
                        <a:pt x="933" y="33"/>
                      </a:lnTo>
                      <a:lnTo>
                        <a:pt x="933" y="20"/>
                      </a:lnTo>
                      <a:lnTo>
                        <a:pt x="899" y="0"/>
                      </a:lnTo>
                      <a:close/>
                      <a:moveTo>
                        <a:pt x="539" y="645"/>
                      </a:moveTo>
                      <a:lnTo>
                        <a:pt x="533" y="658"/>
                      </a:lnTo>
                      <a:lnTo>
                        <a:pt x="539" y="652"/>
                      </a:lnTo>
                      <a:lnTo>
                        <a:pt x="539" y="64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52" name="BERGUEDA">
                  <a:extLst>
                    <a:ext uri="{FF2B5EF4-FFF2-40B4-BE49-F238E27FC236}">
                      <a16:creationId xmlns:a16="http://schemas.microsoft.com/office/drawing/2014/main" id="{B80C6C6D-8AEB-41EC-953A-EFE98B10AF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506726" y="1298799"/>
                  <a:ext cx="350370" cy="415627"/>
                </a:xfrm>
                <a:custGeom>
                  <a:avLst/>
                  <a:gdLst>
                    <a:gd name="T0" fmla="*/ 211542784 w 1531"/>
                    <a:gd name="T1" fmla="*/ 10163141 h 1889"/>
                    <a:gd name="T2" fmla="*/ 174721162 w 1531"/>
                    <a:gd name="T3" fmla="*/ 24234985 h 1889"/>
                    <a:gd name="T4" fmla="*/ 136456026 w 1531"/>
                    <a:gd name="T5" fmla="*/ 36222361 h 1889"/>
                    <a:gd name="T6" fmla="*/ 86638824 w 1531"/>
                    <a:gd name="T7" fmla="*/ 43258536 h 1889"/>
                    <a:gd name="T8" fmla="*/ 51502022 w 1531"/>
                    <a:gd name="T9" fmla="*/ 43258536 h 1889"/>
                    <a:gd name="T10" fmla="*/ 48373182 w 1531"/>
                    <a:gd name="T11" fmla="*/ 76353935 h 1889"/>
                    <a:gd name="T12" fmla="*/ 11311208 w 1531"/>
                    <a:gd name="T13" fmla="*/ 102152903 h 1889"/>
                    <a:gd name="T14" fmla="*/ 25750765 w 1531"/>
                    <a:gd name="T15" fmla="*/ 143847973 h 1889"/>
                    <a:gd name="T16" fmla="*/ 41875162 w 1531"/>
                    <a:gd name="T17" fmla="*/ 180331069 h 1889"/>
                    <a:gd name="T18" fmla="*/ 56315207 w 1531"/>
                    <a:gd name="T19" fmla="*/ 169646432 h 1889"/>
                    <a:gd name="T20" fmla="*/ 73883615 w 1531"/>
                    <a:gd name="T21" fmla="*/ 178506837 h 1889"/>
                    <a:gd name="T22" fmla="*/ 97949538 w 1531"/>
                    <a:gd name="T23" fmla="*/ 161307526 h 1889"/>
                    <a:gd name="T24" fmla="*/ 81825149 w 1531"/>
                    <a:gd name="T25" fmla="*/ 194142159 h 1889"/>
                    <a:gd name="T26" fmla="*/ 77252795 w 1531"/>
                    <a:gd name="T27" fmla="*/ 246000335 h 1889"/>
                    <a:gd name="T28" fmla="*/ 77252795 w 1531"/>
                    <a:gd name="T29" fmla="*/ 275708069 h 1889"/>
                    <a:gd name="T30" fmla="*/ 48373182 w 1531"/>
                    <a:gd name="T31" fmla="*/ 311930924 h 1889"/>
                    <a:gd name="T32" fmla="*/ 61128391 w 1531"/>
                    <a:gd name="T33" fmla="*/ 318966589 h 1889"/>
                    <a:gd name="T34" fmla="*/ 59443555 w 1531"/>
                    <a:gd name="T35" fmla="*/ 341377844 h 1889"/>
                    <a:gd name="T36" fmla="*/ 37061978 w 1531"/>
                    <a:gd name="T37" fmla="*/ 365873571 h 1889"/>
                    <a:gd name="T38" fmla="*/ 28879606 w 1531"/>
                    <a:gd name="T39" fmla="*/ 358837397 h 1889"/>
                    <a:gd name="T40" fmla="*/ 32248793 w 1531"/>
                    <a:gd name="T41" fmla="*/ 372648996 h 1889"/>
                    <a:gd name="T42" fmla="*/ 57759211 w 1531"/>
                    <a:gd name="T43" fmla="*/ 381509402 h 1889"/>
                    <a:gd name="T44" fmla="*/ 61128391 w 1531"/>
                    <a:gd name="T45" fmla="*/ 367437053 h 1889"/>
                    <a:gd name="T46" fmla="*/ 80381144 w 1531"/>
                    <a:gd name="T47" fmla="*/ 378121690 h 1889"/>
                    <a:gd name="T48" fmla="*/ 52946027 w 1531"/>
                    <a:gd name="T49" fmla="*/ 410956323 h 1889"/>
                    <a:gd name="T50" fmla="*/ 33933629 w 1531"/>
                    <a:gd name="T51" fmla="*/ 397144723 h 1889"/>
                    <a:gd name="T52" fmla="*/ 33933629 w 1531"/>
                    <a:gd name="T53" fmla="*/ 417731747 h 1889"/>
                    <a:gd name="T54" fmla="*/ 69070431 w 1531"/>
                    <a:gd name="T55" fmla="*/ 443790956 h 1889"/>
                    <a:gd name="T56" fmla="*/ 91452009 w 1531"/>
                    <a:gd name="T57" fmla="*/ 468026442 h 1889"/>
                    <a:gd name="T58" fmla="*/ 120331607 w 1531"/>
                    <a:gd name="T59" fmla="*/ 475062107 h 1889"/>
                    <a:gd name="T60" fmla="*/ 174721162 w 1531"/>
                    <a:gd name="T61" fmla="*/ 478449820 h 1889"/>
                    <a:gd name="T62" fmla="*/ 186032366 w 1531"/>
                    <a:gd name="T63" fmla="*/ 473498626 h 1889"/>
                    <a:gd name="T64" fmla="*/ 213227129 w 1531"/>
                    <a:gd name="T65" fmla="*/ 459426786 h 1889"/>
                    <a:gd name="T66" fmla="*/ 256546771 w 1531"/>
                    <a:gd name="T67" fmla="*/ 416168266 h 1889"/>
                    <a:gd name="T68" fmla="*/ 288313948 w 1531"/>
                    <a:gd name="T69" fmla="*/ 447178668 h 1889"/>
                    <a:gd name="T70" fmla="*/ 305882342 w 1531"/>
                    <a:gd name="T71" fmla="*/ 388284827 h 1889"/>
                    <a:gd name="T72" fmla="*/ 325375910 w 1531"/>
                    <a:gd name="T73" fmla="*/ 346850028 h 1889"/>
                    <a:gd name="T74" fmla="*/ 312621193 w 1531"/>
                    <a:gd name="T75" fmla="*/ 329390476 h 1889"/>
                    <a:gd name="T76" fmla="*/ 330189586 w 1531"/>
                    <a:gd name="T77" fmla="*/ 268672404 h 1889"/>
                    <a:gd name="T78" fmla="*/ 355699513 w 1531"/>
                    <a:gd name="T79" fmla="*/ 275708069 h 1889"/>
                    <a:gd name="T80" fmla="*/ 365325882 w 1531"/>
                    <a:gd name="T81" fmla="*/ 230365013 h 1889"/>
                    <a:gd name="T82" fmla="*/ 349201493 w 1531"/>
                    <a:gd name="T83" fmla="*/ 209777989 h 1889"/>
                    <a:gd name="T84" fmla="*/ 312621193 w 1531"/>
                    <a:gd name="T85" fmla="*/ 194142159 h 1889"/>
                    <a:gd name="T86" fmla="*/ 283741595 w 1531"/>
                    <a:gd name="T87" fmla="*/ 145671695 h 1889"/>
                    <a:gd name="T88" fmla="*/ 314065197 w 1531"/>
                    <a:gd name="T89" fmla="*/ 164695238 h 1889"/>
                    <a:gd name="T90" fmla="*/ 334761939 w 1531"/>
                    <a:gd name="T91" fmla="*/ 173294894 h 1889"/>
                    <a:gd name="T92" fmla="*/ 361956702 w 1531"/>
                    <a:gd name="T93" fmla="*/ 152447120 h 1889"/>
                    <a:gd name="T94" fmla="*/ 346073144 w 1531"/>
                    <a:gd name="T95" fmla="*/ 119612455 h 1889"/>
                    <a:gd name="T96" fmla="*/ 333317935 w 1531"/>
                    <a:gd name="T97" fmla="*/ 97201200 h 1889"/>
                    <a:gd name="T98" fmla="*/ 354255508 w 1531"/>
                    <a:gd name="T99" fmla="*/ 53682423 h 1889"/>
                    <a:gd name="T100" fmla="*/ 342944304 w 1531"/>
                    <a:gd name="T101" fmla="*/ 24234985 h 1889"/>
                    <a:gd name="T102" fmla="*/ 277243575 w 1531"/>
                    <a:gd name="T103" fmla="*/ 13811603 h 1889"/>
                    <a:gd name="T104" fmla="*/ 325375910 w 1531"/>
                    <a:gd name="T105" fmla="*/ 223589589 h 1889"/>
                    <a:gd name="T106" fmla="*/ 323691566 w 1531"/>
                    <a:gd name="T107" fmla="*/ 249648797 h 1889"/>
                    <a:gd name="T108" fmla="*/ 312621193 w 1531"/>
                    <a:gd name="T109" fmla="*/ 235837198 h 1889"/>
                    <a:gd name="T110" fmla="*/ 51502022 w 1531"/>
                    <a:gd name="T111" fmla="*/ 239224910 h 1889"/>
                    <a:gd name="T112" fmla="*/ 64256740 w 1531"/>
                    <a:gd name="T113" fmla="*/ 242612622 h 18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31"/>
                    <a:gd name="T172" fmla="*/ 0 h 1889"/>
                    <a:gd name="T173" fmla="*/ 1531 w 1531"/>
                    <a:gd name="T174" fmla="*/ 1889 h 18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31" h="1889">
                      <a:moveTo>
                        <a:pt x="986" y="0"/>
                      </a:moveTo>
                      <a:lnTo>
                        <a:pt x="946" y="7"/>
                      </a:lnTo>
                      <a:lnTo>
                        <a:pt x="933" y="26"/>
                      </a:lnTo>
                      <a:lnTo>
                        <a:pt x="912" y="33"/>
                      </a:lnTo>
                      <a:lnTo>
                        <a:pt x="886" y="39"/>
                      </a:lnTo>
                      <a:lnTo>
                        <a:pt x="879" y="39"/>
                      </a:lnTo>
                      <a:lnTo>
                        <a:pt x="852" y="46"/>
                      </a:lnTo>
                      <a:lnTo>
                        <a:pt x="839" y="39"/>
                      </a:lnTo>
                      <a:lnTo>
                        <a:pt x="813" y="53"/>
                      </a:lnTo>
                      <a:lnTo>
                        <a:pt x="773" y="73"/>
                      </a:lnTo>
                      <a:lnTo>
                        <a:pt x="753" y="73"/>
                      </a:lnTo>
                      <a:lnTo>
                        <a:pt x="726" y="93"/>
                      </a:lnTo>
                      <a:lnTo>
                        <a:pt x="693" y="99"/>
                      </a:lnTo>
                      <a:lnTo>
                        <a:pt x="653" y="86"/>
                      </a:lnTo>
                      <a:lnTo>
                        <a:pt x="627" y="106"/>
                      </a:lnTo>
                      <a:lnTo>
                        <a:pt x="627" y="120"/>
                      </a:lnTo>
                      <a:lnTo>
                        <a:pt x="599" y="120"/>
                      </a:lnTo>
                      <a:lnTo>
                        <a:pt x="567" y="139"/>
                      </a:lnTo>
                      <a:lnTo>
                        <a:pt x="540" y="133"/>
                      </a:lnTo>
                      <a:lnTo>
                        <a:pt x="493" y="133"/>
                      </a:lnTo>
                      <a:lnTo>
                        <a:pt x="440" y="133"/>
                      </a:lnTo>
                      <a:lnTo>
                        <a:pt x="420" y="166"/>
                      </a:lnTo>
                      <a:lnTo>
                        <a:pt x="413" y="166"/>
                      </a:lnTo>
                      <a:lnTo>
                        <a:pt x="360" y="166"/>
                      </a:lnTo>
                      <a:lnTo>
                        <a:pt x="347" y="146"/>
                      </a:lnTo>
                      <a:lnTo>
                        <a:pt x="307" y="166"/>
                      </a:lnTo>
                      <a:lnTo>
                        <a:pt x="300" y="159"/>
                      </a:lnTo>
                      <a:lnTo>
                        <a:pt x="280" y="159"/>
                      </a:lnTo>
                      <a:lnTo>
                        <a:pt x="240" y="159"/>
                      </a:lnTo>
                      <a:lnTo>
                        <a:pt x="214" y="166"/>
                      </a:lnTo>
                      <a:lnTo>
                        <a:pt x="207" y="180"/>
                      </a:lnTo>
                      <a:lnTo>
                        <a:pt x="267" y="193"/>
                      </a:lnTo>
                      <a:lnTo>
                        <a:pt x="280" y="253"/>
                      </a:lnTo>
                      <a:lnTo>
                        <a:pt x="247" y="272"/>
                      </a:lnTo>
                      <a:lnTo>
                        <a:pt x="247" y="285"/>
                      </a:lnTo>
                      <a:lnTo>
                        <a:pt x="201" y="293"/>
                      </a:lnTo>
                      <a:lnTo>
                        <a:pt x="174" y="300"/>
                      </a:lnTo>
                      <a:lnTo>
                        <a:pt x="161" y="300"/>
                      </a:lnTo>
                      <a:lnTo>
                        <a:pt x="94" y="326"/>
                      </a:lnTo>
                      <a:lnTo>
                        <a:pt x="81" y="339"/>
                      </a:lnTo>
                      <a:lnTo>
                        <a:pt x="54" y="366"/>
                      </a:lnTo>
                      <a:lnTo>
                        <a:pt x="47" y="392"/>
                      </a:lnTo>
                      <a:lnTo>
                        <a:pt x="0" y="479"/>
                      </a:lnTo>
                      <a:lnTo>
                        <a:pt x="7" y="532"/>
                      </a:lnTo>
                      <a:lnTo>
                        <a:pt x="21" y="525"/>
                      </a:lnTo>
                      <a:lnTo>
                        <a:pt x="47" y="546"/>
                      </a:lnTo>
                      <a:lnTo>
                        <a:pt x="60" y="546"/>
                      </a:lnTo>
                      <a:lnTo>
                        <a:pt x="107" y="552"/>
                      </a:lnTo>
                      <a:lnTo>
                        <a:pt x="101" y="572"/>
                      </a:lnTo>
                      <a:lnTo>
                        <a:pt x="134" y="638"/>
                      </a:lnTo>
                      <a:lnTo>
                        <a:pt x="147" y="665"/>
                      </a:lnTo>
                      <a:lnTo>
                        <a:pt x="134" y="672"/>
                      </a:lnTo>
                      <a:lnTo>
                        <a:pt x="161" y="692"/>
                      </a:lnTo>
                      <a:lnTo>
                        <a:pt x="174" y="692"/>
                      </a:lnTo>
                      <a:lnTo>
                        <a:pt x="180" y="698"/>
                      </a:lnTo>
                      <a:lnTo>
                        <a:pt x="194" y="698"/>
                      </a:lnTo>
                      <a:lnTo>
                        <a:pt x="194" y="665"/>
                      </a:lnTo>
                      <a:lnTo>
                        <a:pt x="207" y="659"/>
                      </a:lnTo>
                      <a:lnTo>
                        <a:pt x="220" y="679"/>
                      </a:lnTo>
                      <a:lnTo>
                        <a:pt x="234" y="651"/>
                      </a:lnTo>
                      <a:lnTo>
                        <a:pt x="240" y="685"/>
                      </a:lnTo>
                      <a:lnTo>
                        <a:pt x="247" y="672"/>
                      </a:lnTo>
                      <a:lnTo>
                        <a:pt x="240" y="651"/>
                      </a:lnTo>
                      <a:lnTo>
                        <a:pt x="254" y="651"/>
                      </a:lnTo>
                      <a:lnTo>
                        <a:pt x="287" y="672"/>
                      </a:lnTo>
                      <a:lnTo>
                        <a:pt x="307" y="685"/>
                      </a:lnTo>
                      <a:lnTo>
                        <a:pt x="321" y="711"/>
                      </a:lnTo>
                      <a:lnTo>
                        <a:pt x="347" y="692"/>
                      </a:lnTo>
                      <a:lnTo>
                        <a:pt x="387" y="679"/>
                      </a:lnTo>
                      <a:lnTo>
                        <a:pt x="380" y="651"/>
                      </a:lnTo>
                      <a:lnTo>
                        <a:pt x="400" y="612"/>
                      </a:lnTo>
                      <a:lnTo>
                        <a:pt x="407" y="619"/>
                      </a:lnTo>
                      <a:lnTo>
                        <a:pt x="420" y="638"/>
                      </a:lnTo>
                      <a:lnTo>
                        <a:pt x="413" y="665"/>
                      </a:lnTo>
                      <a:lnTo>
                        <a:pt x="420" y="698"/>
                      </a:lnTo>
                      <a:lnTo>
                        <a:pt x="407" y="719"/>
                      </a:lnTo>
                      <a:lnTo>
                        <a:pt x="366" y="758"/>
                      </a:lnTo>
                      <a:lnTo>
                        <a:pt x="340" y="745"/>
                      </a:lnTo>
                      <a:lnTo>
                        <a:pt x="287" y="838"/>
                      </a:lnTo>
                      <a:lnTo>
                        <a:pt x="287" y="858"/>
                      </a:lnTo>
                      <a:lnTo>
                        <a:pt x="321" y="884"/>
                      </a:lnTo>
                      <a:lnTo>
                        <a:pt x="334" y="898"/>
                      </a:lnTo>
                      <a:lnTo>
                        <a:pt x="327" y="912"/>
                      </a:lnTo>
                      <a:lnTo>
                        <a:pt x="321" y="944"/>
                      </a:lnTo>
                      <a:lnTo>
                        <a:pt x="307" y="958"/>
                      </a:lnTo>
                      <a:lnTo>
                        <a:pt x="327" y="978"/>
                      </a:lnTo>
                      <a:lnTo>
                        <a:pt x="366" y="985"/>
                      </a:lnTo>
                      <a:lnTo>
                        <a:pt x="366" y="1025"/>
                      </a:lnTo>
                      <a:lnTo>
                        <a:pt x="347" y="1044"/>
                      </a:lnTo>
                      <a:lnTo>
                        <a:pt x="321" y="1058"/>
                      </a:lnTo>
                      <a:lnTo>
                        <a:pt x="261" y="1038"/>
                      </a:lnTo>
                      <a:lnTo>
                        <a:pt x="254" y="1064"/>
                      </a:lnTo>
                      <a:lnTo>
                        <a:pt x="254" y="1085"/>
                      </a:lnTo>
                      <a:lnTo>
                        <a:pt x="254" y="1098"/>
                      </a:lnTo>
                      <a:lnTo>
                        <a:pt x="207" y="1164"/>
                      </a:lnTo>
                      <a:lnTo>
                        <a:pt x="201" y="1197"/>
                      </a:lnTo>
                      <a:lnTo>
                        <a:pt x="194" y="1224"/>
                      </a:lnTo>
                      <a:lnTo>
                        <a:pt x="194" y="1244"/>
                      </a:lnTo>
                      <a:lnTo>
                        <a:pt x="214" y="1257"/>
                      </a:lnTo>
                      <a:lnTo>
                        <a:pt x="220" y="1237"/>
                      </a:lnTo>
                      <a:lnTo>
                        <a:pt x="234" y="1211"/>
                      </a:lnTo>
                      <a:lnTo>
                        <a:pt x="254" y="1224"/>
                      </a:lnTo>
                      <a:lnTo>
                        <a:pt x="267" y="1237"/>
                      </a:lnTo>
                      <a:lnTo>
                        <a:pt x="274" y="1264"/>
                      </a:lnTo>
                      <a:lnTo>
                        <a:pt x="267" y="1277"/>
                      </a:lnTo>
                      <a:lnTo>
                        <a:pt x="280" y="1297"/>
                      </a:lnTo>
                      <a:lnTo>
                        <a:pt x="274" y="1310"/>
                      </a:lnTo>
                      <a:lnTo>
                        <a:pt x="247" y="1310"/>
                      </a:lnTo>
                      <a:lnTo>
                        <a:pt x="220" y="1331"/>
                      </a:lnTo>
                      <a:lnTo>
                        <a:pt x="201" y="1344"/>
                      </a:lnTo>
                      <a:lnTo>
                        <a:pt x="180" y="1370"/>
                      </a:lnTo>
                      <a:lnTo>
                        <a:pt x="187" y="1397"/>
                      </a:lnTo>
                      <a:lnTo>
                        <a:pt x="167" y="1417"/>
                      </a:lnTo>
                      <a:lnTo>
                        <a:pt x="154" y="1404"/>
                      </a:lnTo>
                      <a:lnTo>
                        <a:pt x="167" y="1384"/>
                      </a:lnTo>
                      <a:lnTo>
                        <a:pt x="161" y="1370"/>
                      </a:lnTo>
                      <a:lnTo>
                        <a:pt x="167" y="1331"/>
                      </a:lnTo>
                      <a:lnTo>
                        <a:pt x="147" y="1331"/>
                      </a:lnTo>
                      <a:lnTo>
                        <a:pt x="134" y="1344"/>
                      </a:lnTo>
                      <a:lnTo>
                        <a:pt x="120" y="1377"/>
                      </a:lnTo>
                      <a:lnTo>
                        <a:pt x="120" y="1410"/>
                      </a:lnTo>
                      <a:lnTo>
                        <a:pt x="107" y="1430"/>
                      </a:lnTo>
                      <a:lnTo>
                        <a:pt x="120" y="1443"/>
                      </a:lnTo>
                      <a:lnTo>
                        <a:pt x="120" y="1464"/>
                      </a:lnTo>
                      <a:lnTo>
                        <a:pt x="141" y="1437"/>
                      </a:lnTo>
                      <a:lnTo>
                        <a:pt x="134" y="1430"/>
                      </a:lnTo>
                      <a:lnTo>
                        <a:pt x="141" y="1417"/>
                      </a:lnTo>
                      <a:lnTo>
                        <a:pt x="161" y="1430"/>
                      </a:lnTo>
                      <a:lnTo>
                        <a:pt x="161" y="1470"/>
                      </a:lnTo>
                      <a:lnTo>
                        <a:pt x="180" y="1464"/>
                      </a:lnTo>
                      <a:lnTo>
                        <a:pt x="214" y="1457"/>
                      </a:lnTo>
                      <a:lnTo>
                        <a:pt x="240" y="1464"/>
                      </a:lnTo>
                      <a:lnTo>
                        <a:pt x="254" y="1477"/>
                      </a:lnTo>
                      <a:lnTo>
                        <a:pt x="261" y="1496"/>
                      </a:lnTo>
                      <a:lnTo>
                        <a:pt x="267" y="1503"/>
                      </a:lnTo>
                      <a:lnTo>
                        <a:pt x="274" y="1470"/>
                      </a:lnTo>
                      <a:lnTo>
                        <a:pt x="287" y="1464"/>
                      </a:lnTo>
                      <a:lnTo>
                        <a:pt x="254" y="1410"/>
                      </a:lnTo>
                      <a:lnTo>
                        <a:pt x="267" y="1370"/>
                      </a:lnTo>
                      <a:lnTo>
                        <a:pt x="280" y="1370"/>
                      </a:lnTo>
                      <a:lnTo>
                        <a:pt x="307" y="1404"/>
                      </a:lnTo>
                      <a:lnTo>
                        <a:pt x="307" y="1417"/>
                      </a:lnTo>
                      <a:lnTo>
                        <a:pt x="340" y="1430"/>
                      </a:lnTo>
                      <a:lnTo>
                        <a:pt x="334" y="1451"/>
                      </a:lnTo>
                      <a:lnTo>
                        <a:pt x="334" y="1470"/>
                      </a:lnTo>
                      <a:lnTo>
                        <a:pt x="347" y="1496"/>
                      </a:lnTo>
                      <a:lnTo>
                        <a:pt x="300" y="1530"/>
                      </a:lnTo>
                      <a:lnTo>
                        <a:pt x="261" y="1550"/>
                      </a:lnTo>
                      <a:lnTo>
                        <a:pt x="261" y="1556"/>
                      </a:lnTo>
                      <a:lnTo>
                        <a:pt x="220" y="1577"/>
                      </a:lnTo>
                      <a:lnTo>
                        <a:pt x="187" y="1570"/>
                      </a:lnTo>
                      <a:lnTo>
                        <a:pt x="174" y="1556"/>
                      </a:lnTo>
                      <a:lnTo>
                        <a:pt x="201" y="1510"/>
                      </a:lnTo>
                      <a:lnTo>
                        <a:pt x="167" y="1496"/>
                      </a:lnTo>
                      <a:lnTo>
                        <a:pt x="147" y="1510"/>
                      </a:lnTo>
                      <a:lnTo>
                        <a:pt x="141" y="1524"/>
                      </a:lnTo>
                      <a:lnTo>
                        <a:pt x="127" y="1517"/>
                      </a:lnTo>
                      <a:lnTo>
                        <a:pt x="120" y="1524"/>
                      </a:lnTo>
                      <a:lnTo>
                        <a:pt x="101" y="1583"/>
                      </a:lnTo>
                      <a:lnTo>
                        <a:pt x="107" y="1616"/>
                      </a:lnTo>
                      <a:lnTo>
                        <a:pt x="107" y="1623"/>
                      </a:lnTo>
                      <a:lnTo>
                        <a:pt x="141" y="1603"/>
                      </a:lnTo>
                      <a:lnTo>
                        <a:pt x="174" y="1616"/>
                      </a:lnTo>
                      <a:lnTo>
                        <a:pt x="194" y="1663"/>
                      </a:lnTo>
                      <a:lnTo>
                        <a:pt x="207" y="1670"/>
                      </a:lnTo>
                      <a:lnTo>
                        <a:pt x="201" y="1690"/>
                      </a:lnTo>
                      <a:lnTo>
                        <a:pt x="234" y="1710"/>
                      </a:lnTo>
                      <a:lnTo>
                        <a:pt x="287" y="1703"/>
                      </a:lnTo>
                      <a:lnTo>
                        <a:pt x="334" y="1690"/>
                      </a:lnTo>
                      <a:lnTo>
                        <a:pt x="334" y="1697"/>
                      </a:lnTo>
                      <a:lnTo>
                        <a:pt x="347" y="1743"/>
                      </a:lnTo>
                      <a:lnTo>
                        <a:pt x="380" y="1757"/>
                      </a:lnTo>
                      <a:lnTo>
                        <a:pt x="394" y="1770"/>
                      </a:lnTo>
                      <a:lnTo>
                        <a:pt x="380" y="1796"/>
                      </a:lnTo>
                      <a:lnTo>
                        <a:pt x="413" y="1802"/>
                      </a:lnTo>
                      <a:lnTo>
                        <a:pt x="453" y="1802"/>
                      </a:lnTo>
                      <a:lnTo>
                        <a:pt x="460" y="1783"/>
                      </a:lnTo>
                      <a:lnTo>
                        <a:pt x="480" y="1809"/>
                      </a:lnTo>
                      <a:lnTo>
                        <a:pt x="493" y="1802"/>
                      </a:lnTo>
                      <a:lnTo>
                        <a:pt x="500" y="1823"/>
                      </a:lnTo>
                      <a:lnTo>
                        <a:pt x="567" y="1796"/>
                      </a:lnTo>
                      <a:lnTo>
                        <a:pt x="613" y="1796"/>
                      </a:lnTo>
                      <a:lnTo>
                        <a:pt x="646" y="1770"/>
                      </a:lnTo>
                      <a:lnTo>
                        <a:pt x="693" y="1802"/>
                      </a:lnTo>
                      <a:lnTo>
                        <a:pt x="713" y="1817"/>
                      </a:lnTo>
                      <a:lnTo>
                        <a:pt x="726" y="1836"/>
                      </a:lnTo>
                      <a:lnTo>
                        <a:pt x="753" y="1856"/>
                      </a:lnTo>
                      <a:lnTo>
                        <a:pt x="746" y="1883"/>
                      </a:lnTo>
                      <a:lnTo>
                        <a:pt x="766" y="1889"/>
                      </a:lnTo>
                      <a:lnTo>
                        <a:pt x="766" y="1856"/>
                      </a:lnTo>
                      <a:lnTo>
                        <a:pt x="766" y="1836"/>
                      </a:lnTo>
                      <a:lnTo>
                        <a:pt x="773" y="1817"/>
                      </a:lnTo>
                      <a:lnTo>
                        <a:pt x="819" y="1809"/>
                      </a:lnTo>
                      <a:lnTo>
                        <a:pt x="879" y="1856"/>
                      </a:lnTo>
                      <a:lnTo>
                        <a:pt x="892" y="1856"/>
                      </a:lnTo>
                      <a:lnTo>
                        <a:pt x="886" y="1830"/>
                      </a:lnTo>
                      <a:lnTo>
                        <a:pt x="899" y="1789"/>
                      </a:lnTo>
                      <a:lnTo>
                        <a:pt x="886" y="1763"/>
                      </a:lnTo>
                      <a:lnTo>
                        <a:pt x="899" y="1716"/>
                      </a:lnTo>
                      <a:lnTo>
                        <a:pt x="939" y="1710"/>
                      </a:lnTo>
                      <a:lnTo>
                        <a:pt x="933" y="1697"/>
                      </a:lnTo>
                      <a:lnTo>
                        <a:pt x="959" y="1683"/>
                      </a:lnTo>
                      <a:lnTo>
                        <a:pt x="1019" y="1650"/>
                      </a:lnTo>
                      <a:lnTo>
                        <a:pt x="1066" y="1597"/>
                      </a:lnTo>
                      <a:lnTo>
                        <a:pt x="1132" y="1597"/>
                      </a:lnTo>
                      <a:lnTo>
                        <a:pt x="1179" y="1802"/>
                      </a:lnTo>
                      <a:lnTo>
                        <a:pt x="1225" y="1802"/>
                      </a:lnTo>
                      <a:lnTo>
                        <a:pt x="1232" y="1783"/>
                      </a:lnTo>
                      <a:lnTo>
                        <a:pt x="1185" y="1729"/>
                      </a:lnTo>
                      <a:lnTo>
                        <a:pt x="1198" y="1716"/>
                      </a:lnTo>
                      <a:lnTo>
                        <a:pt x="1212" y="1650"/>
                      </a:lnTo>
                      <a:lnTo>
                        <a:pt x="1265" y="1623"/>
                      </a:lnTo>
                      <a:lnTo>
                        <a:pt x="1232" y="1583"/>
                      </a:lnTo>
                      <a:lnTo>
                        <a:pt x="1271" y="1550"/>
                      </a:lnTo>
                      <a:lnTo>
                        <a:pt x="1265" y="1517"/>
                      </a:lnTo>
                      <a:lnTo>
                        <a:pt x="1271" y="1490"/>
                      </a:lnTo>
                      <a:lnTo>
                        <a:pt x="1278" y="1490"/>
                      </a:lnTo>
                      <a:lnTo>
                        <a:pt x="1305" y="1470"/>
                      </a:lnTo>
                      <a:lnTo>
                        <a:pt x="1299" y="1451"/>
                      </a:lnTo>
                      <a:lnTo>
                        <a:pt x="1305" y="1417"/>
                      </a:lnTo>
                      <a:lnTo>
                        <a:pt x="1331" y="1370"/>
                      </a:lnTo>
                      <a:lnTo>
                        <a:pt x="1352" y="1331"/>
                      </a:lnTo>
                      <a:lnTo>
                        <a:pt x="1352" y="1317"/>
                      </a:lnTo>
                      <a:lnTo>
                        <a:pt x="1318" y="1310"/>
                      </a:lnTo>
                      <a:lnTo>
                        <a:pt x="1278" y="1310"/>
                      </a:lnTo>
                      <a:lnTo>
                        <a:pt x="1285" y="1297"/>
                      </a:lnTo>
                      <a:lnTo>
                        <a:pt x="1278" y="1284"/>
                      </a:lnTo>
                      <a:lnTo>
                        <a:pt x="1299" y="1264"/>
                      </a:lnTo>
                      <a:lnTo>
                        <a:pt x="1312" y="1204"/>
                      </a:lnTo>
                      <a:lnTo>
                        <a:pt x="1318" y="1117"/>
                      </a:lnTo>
                      <a:lnTo>
                        <a:pt x="1312" y="1071"/>
                      </a:lnTo>
                      <a:lnTo>
                        <a:pt x="1338" y="1025"/>
                      </a:lnTo>
                      <a:lnTo>
                        <a:pt x="1372" y="1018"/>
                      </a:lnTo>
                      <a:lnTo>
                        <a:pt x="1372" y="1031"/>
                      </a:lnTo>
                      <a:lnTo>
                        <a:pt x="1398" y="1098"/>
                      </a:lnTo>
                      <a:lnTo>
                        <a:pt x="1431" y="1085"/>
                      </a:lnTo>
                      <a:lnTo>
                        <a:pt x="1418" y="1051"/>
                      </a:lnTo>
                      <a:lnTo>
                        <a:pt x="1425" y="1038"/>
                      </a:lnTo>
                      <a:lnTo>
                        <a:pt x="1464" y="1025"/>
                      </a:lnTo>
                      <a:lnTo>
                        <a:pt x="1478" y="1058"/>
                      </a:lnTo>
                      <a:lnTo>
                        <a:pt x="1491" y="1004"/>
                      </a:lnTo>
                      <a:lnTo>
                        <a:pt x="1438" y="985"/>
                      </a:lnTo>
                      <a:lnTo>
                        <a:pt x="1464" y="965"/>
                      </a:lnTo>
                      <a:lnTo>
                        <a:pt x="1451" y="905"/>
                      </a:lnTo>
                      <a:lnTo>
                        <a:pt x="1498" y="905"/>
                      </a:lnTo>
                      <a:lnTo>
                        <a:pt x="1518" y="884"/>
                      </a:lnTo>
                      <a:lnTo>
                        <a:pt x="1524" y="865"/>
                      </a:lnTo>
                      <a:lnTo>
                        <a:pt x="1511" y="845"/>
                      </a:lnTo>
                      <a:lnTo>
                        <a:pt x="1491" y="845"/>
                      </a:lnTo>
                      <a:lnTo>
                        <a:pt x="1485" y="838"/>
                      </a:lnTo>
                      <a:lnTo>
                        <a:pt x="1464" y="818"/>
                      </a:lnTo>
                      <a:lnTo>
                        <a:pt x="1451" y="805"/>
                      </a:lnTo>
                      <a:lnTo>
                        <a:pt x="1425" y="811"/>
                      </a:lnTo>
                      <a:lnTo>
                        <a:pt x="1404" y="785"/>
                      </a:lnTo>
                      <a:lnTo>
                        <a:pt x="1378" y="765"/>
                      </a:lnTo>
                      <a:lnTo>
                        <a:pt x="1305" y="778"/>
                      </a:lnTo>
                      <a:lnTo>
                        <a:pt x="1305" y="758"/>
                      </a:lnTo>
                      <a:lnTo>
                        <a:pt x="1299" y="745"/>
                      </a:lnTo>
                      <a:lnTo>
                        <a:pt x="1265" y="679"/>
                      </a:lnTo>
                      <a:lnTo>
                        <a:pt x="1258" y="659"/>
                      </a:lnTo>
                      <a:lnTo>
                        <a:pt x="1265" y="638"/>
                      </a:lnTo>
                      <a:lnTo>
                        <a:pt x="1225" y="638"/>
                      </a:lnTo>
                      <a:lnTo>
                        <a:pt x="1179" y="645"/>
                      </a:lnTo>
                      <a:lnTo>
                        <a:pt x="1179" y="559"/>
                      </a:lnTo>
                      <a:lnTo>
                        <a:pt x="1205" y="565"/>
                      </a:lnTo>
                      <a:lnTo>
                        <a:pt x="1252" y="578"/>
                      </a:lnTo>
                      <a:lnTo>
                        <a:pt x="1318" y="578"/>
                      </a:lnTo>
                      <a:lnTo>
                        <a:pt x="1285" y="592"/>
                      </a:lnTo>
                      <a:lnTo>
                        <a:pt x="1299" y="619"/>
                      </a:lnTo>
                      <a:lnTo>
                        <a:pt x="1305" y="632"/>
                      </a:lnTo>
                      <a:lnTo>
                        <a:pt x="1278" y="679"/>
                      </a:lnTo>
                      <a:lnTo>
                        <a:pt x="1305" y="705"/>
                      </a:lnTo>
                      <a:lnTo>
                        <a:pt x="1312" y="719"/>
                      </a:lnTo>
                      <a:lnTo>
                        <a:pt x="1365" y="711"/>
                      </a:lnTo>
                      <a:lnTo>
                        <a:pt x="1385" y="692"/>
                      </a:lnTo>
                      <a:lnTo>
                        <a:pt x="1391" y="665"/>
                      </a:lnTo>
                      <a:lnTo>
                        <a:pt x="1412" y="645"/>
                      </a:lnTo>
                      <a:lnTo>
                        <a:pt x="1438" y="665"/>
                      </a:lnTo>
                      <a:lnTo>
                        <a:pt x="1485" y="665"/>
                      </a:lnTo>
                      <a:lnTo>
                        <a:pt x="1498" y="638"/>
                      </a:lnTo>
                      <a:lnTo>
                        <a:pt x="1491" y="599"/>
                      </a:lnTo>
                      <a:lnTo>
                        <a:pt x="1504" y="585"/>
                      </a:lnTo>
                      <a:lnTo>
                        <a:pt x="1485" y="578"/>
                      </a:lnTo>
                      <a:lnTo>
                        <a:pt x="1464" y="572"/>
                      </a:lnTo>
                      <a:lnTo>
                        <a:pt x="1458" y="505"/>
                      </a:lnTo>
                      <a:lnTo>
                        <a:pt x="1464" y="486"/>
                      </a:lnTo>
                      <a:lnTo>
                        <a:pt x="1472" y="465"/>
                      </a:lnTo>
                      <a:lnTo>
                        <a:pt x="1438" y="459"/>
                      </a:lnTo>
                      <a:lnTo>
                        <a:pt x="1404" y="472"/>
                      </a:lnTo>
                      <a:lnTo>
                        <a:pt x="1391" y="486"/>
                      </a:lnTo>
                      <a:lnTo>
                        <a:pt x="1372" y="439"/>
                      </a:lnTo>
                      <a:lnTo>
                        <a:pt x="1352" y="412"/>
                      </a:lnTo>
                      <a:lnTo>
                        <a:pt x="1378" y="392"/>
                      </a:lnTo>
                      <a:lnTo>
                        <a:pt x="1385" y="373"/>
                      </a:lnTo>
                      <a:lnTo>
                        <a:pt x="1391" y="326"/>
                      </a:lnTo>
                      <a:lnTo>
                        <a:pt x="1391" y="319"/>
                      </a:lnTo>
                      <a:lnTo>
                        <a:pt x="1418" y="285"/>
                      </a:lnTo>
                      <a:lnTo>
                        <a:pt x="1438" y="246"/>
                      </a:lnTo>
                      <a:lnTo>
                        <a:pt x="1464" y="219"/>
                      </a:lnTo>
                      <a:lnTo>
                        <a:pt x="1472" y="206"/>
                      </a:lnTo>
                      <a:lnTo>
                        <a:pt x="1518" y="180"/>
                      </a:lnTo>
                      <a:lnTo>
                        <a:pt x="1531" y="153"/>
                      </a:lnTo>
                      <a:lnTo>
                        <a:pt x="1511" y="146"/>
                      </a:lnTo>
                      <a:lnTo>
                        <a:pt x="1485" y="133"/>
                      </a:lnTo>
                      <a:lnTo>
                        <a:pt x="1451" y="113"/>
                      </a:lnTo>
                      <a:lnTo>
                        <a:pt x="1425" y="93"/>
                      </a:lnTo>
                      <a:lnTo>
                        <a:pt x="1378" y="73"/>
                      </a:lnTo>
                      <a:lnTo>
                        <a:pt x="1338" y="73"/>
                      </a:lnTo>
                      <a:lnTo>
                        <a:pt x="1305" y="80"/>
                      </a:lnTo>
                      <a:lnTo>
                        <a:pt x="1271" y="106"/>
                      </a:lnTo>
                      <a:lnTo>
                        <a:pt x="1239" y="106"/>
                      </a:lnTo>
                      <a:lnTo>
                        <a:pt x="1152" y="53"/>
                      </a:lnTo>
                      <a:lnTo>
                        <a:pt x="1139" y="39"/>
                      </a:lnTo>
                      <a:lnTo>
                        <a:pt x="1106" y="66"/>
                      </a:lnTo>
                      <a:lnTo>
                        <a:pt x="1098" y="33"/>
                      </a:lnTo>
                      <a:lnTo>
                        <a:pt x="1038" y="26"/>
                      </a:lnTo>
                      <a:lnTo>
                        <a:pt x="986" y="0"/>
                      </a:lnTo>
                      <a:close/>
                      <a:moveTo>
                        <a:pt x="1352" y="858"/>
                      </a:moveTo>
                      <a:lnTo>
                        <a:pt x="1372" y="865"/>
                      </a:lnTo>
                      <a:lnTo>
                        <a:pt x="1391" y="878"/>
                      </a:lnTo>
                      <a:lnTo>
                        <a:pt x="1391" y="884"/>
                      </a:lnTo>
                      <a:lnTo>
                        <a:pt x="1352" y="905"/>
                      </a:lnTo>
                      <a:lnTo>
                        <a:pt x="1352" y="938"/>
                      </a:lnTo>
                      <a:lnTo>
                        <a:pt x="1345" y="958"/>
                      </a:lnTo>
                      <a:lnTo>
                        <a:pt x="1338" y="965"/>
                      </a:lnTo>
                      <a:lnTo>
                        <a:pt x="1318" y="971"/>
                      </a:lnTo>
                      <a:lnTo>
                        <a:pt x="1312" y="965"/>
                      </a:lnTo>
                      <a:lnTo>
                        <a:pt x="1312" y="951"/>
                      </a:lnTo>
                      <a:lnTo>
                        <a:pt x="1299" y="912"/>
                      </a:lnTo>
                      <a:lnTo>
                        <a:pt x="1299" y="905"/>
                      </a:lnTo>
                      <a:lnTo>
                        <a:pt x="1299" y="891"/>
                      </a:lnTo>
                      <a:lnTo>
                        <a:pt x="1345" y="884"/>
                      </a:lnTo>
                      <a:lnTo>
                        <a:pt x="1352" y="878"/>
                      </a:lnTo>
                      <a:lnTo>
                        <a:pt x="1358" y="865"/>
                      </a:lnTo>
                      <a:lnTo>
                        <a:pt x="1352" y="858"/>
                      </a:lnTo>
                      <a:close/>
                      <a:moveTo>
                        <a:pt x="214" y="918"/>
                      </a:moveTo>
                      <a:lnTo>
                        <a:pt x="107" y="925"/>
                      </a:lnTo>
                      <a:lnTo>
                        <a:pt x="114" y="931"/>
                      </a:lnTo>
                      <a:lnTo>
                        <a:pt x="161" y="958"/>
                      </a:lnTo>
                      <a:lnTo>
                        <a:pt x="261" y="965"/>
                      </a:lnTo>
                      <a:lnTo>
                        <a:pt x="254" y="958"/>
                      </a:lnTo>
                      <a:lnTo>
                        <a:pt x="267" y="931"/>
                      </a:lnTo>
                      <a:lnTo>
                        <a:pt x="214" y="918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53" name="OSONA">
                  <a:extLst>
                    <a:ext uri="{FF2B5EF4-FFF2-40B4-BE49-F238E27FC236}">
                      <a16:creationId xmlns:a16="http://schemas.microsoft.com/office/drawing/2014/main" id="{46EE7040-96AC-41C3-A827-60DDC9D911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215978" y="1430088"/>
                  <a:ext cx="391683" cy="440763"/>
                </a:xfrm>
                <a:custGeom>
                  <a:avLst/>
                  <a:gdLst>
                    <a:gd name="T0" fmla="*/ 274041229 w 1736"/>
                    <a:gd name="T1" fmla="*/ 10171838 h 1996"/>
                    <a:gd name="T2" fmla="*/ 246334224 w 1736"/>
                    <a:gd name="T3" fmla="*/ 15649136 h 1996"/>
                    <a:gd name="T4" fmla="*/ 222818279 w 1736"/>
                    <a:gd name="T5" fmla="*/ 13823200 h 1996"/>
                    <a:gd name="T6" fmla="*/ 232364389 w 1736"/>
                    <a:gd name="T7" fmla="*/ 29472336 h 1996"/>
                    <a:gd name="T8" fmla="*/ 230734342 w 1736"/>
                    <a:gd name="T9" fmla="*/ 39644178 h 1996"/>
                    <a:gd name="T10" fmla="*/ 201397833 w 1736"/>
                    <a:gd name="T11" fmla="*/ 43295540 h 1996"/>
                    <a:gd name="T12" fmla="*/ 176485049 w 1736"/>
                    <a:gd name="T13" fmla="*/ 53728294 h 1996"/>
                    <a:gd name="T14" fmla="*/ 158091489 w 1736"/>
                    <a:gd name="T15" fmla="*/ 57119246 h 1996"/>
                    <a:gd name="T16" fmla="*/ 119208839 w 1736"/>
                    <a:gd name="T17" fmla="*/ 60770608 h 1996"/>
                    <a:gd name="T18" fmla="*/ 91269169 w 1736"/>
                    <a:gd name="T19" fmla="*/ 51902869 h 1996"/>
                    <a:gd name="T20" fmla="*/ 67986432 w 1736"/>
                    <a:gd name="T21" fmla="*/ 36253737 h 1996"/>
                    <a:gd name="T22" fmla="*/ 67986432 w 1736"/>
                    <a:gd name="T23" fmla="*/ 50337853 h 1996"/>
                    <a:gd name="T24" fmla="*/ 47962810 w 1736"/>
                    <a:gd name="T25" fmla="*/ 81636134 h 1996"/>
                    <a:gd name="T26" fmla="*/ 43306359 w 1736"/>
                    <a:gd name="T27" fmla="*/ 98849771 h 1996"/>
                    <a:gd name="T28" fmla="*/ 24680066 w 1736"/>
                    <a:gd name="T29" fmla="*/ 92068378 h 1996"/>
                    <a:gd name="T30" fmla="*/ 10710227 w 1736"/>
                    <a:gd name="T31" fmla="*/ 159620395 h 1996"/>
                    <a:gd name="T32" fmla="*/ 27939678 w 1736"/>
                    <a:gd name="T33" fmla="*/ 171878575 h 1996"/>
                    <a:gd name="T34" fmla="*/ 10710227 w 1736"/>
                    <a:gd name="T35" fmla="*/ 213348673 h 1996"/>
                    <a:gd name="T36" fmla="*/ 9080179 w 1736"/>
                    <a:gd name="T37" fmla="*/ 237604624 h 1996"/>
                    <a:gd name="T38" fmla="*/ 35623022 w 1736"/>
                    <a:gd name="T39" fmla="*/ 249863315 h 1996"/>
                    <a:gd name="T40" fmla="*/ 33992975 w 1736"/>
                    <a:gd name="T41" fmla="*/ 284552084 h 1996"/>
                    <a:gd name="T42" fmla="*/ 41909520 w 1736"/>
                    <a:gd name="T43" fmla="*/ 315849838 h 1996"/>
                    <a:gd name="T44" fmla="*/ 80326220 w 1736"/>
                    <a:gd name="T45" fmla="*/ 308808035 h 1996"/>
                    <a:gd name="T46" fmla="*/ 117579275 w 1736"/>
                    <a:gd name="T47" fmla="*/ 308808035 h 1996"/>
                    <a:gd name="T48" fmla="*/ 105239004 w 1736"/>
                    <a:gd name="T49" fmla="*/ 336454426 h 1996"/>
                    <a:gd name="T50" fmla="*/ 114552389 w 1736"/>
                    <a:gd name="T51" fmla="*/ 364362250 h 1996"/>
                    <a:gd name="T52" fmla="*/ 128522254 w 1736"/>
                    <a:gd name="T53" fmla="*/ 402441396 h 1996"/>
                    <a:gd name="T54" fmla="*/ 137835638 w 1736"/>
                    <a:gd name="T55" fmla="*/ 430348709 h 1996"/>
                    <a:gd name="T56" fmla="*/ 151572264 w 1736"/>
                    <a:gd name="T57" fmla="*/ 444171904 h 1996"/>
                    <a:gd name="T58" fmla="*/ 155065085 w 1736"/>
                    <a:gd name="T59" fmla="*/ 494509742 h 1996"/>
                    <a:gd name="T60" fmla="*/ 182771547 w 1736"/>
                    <a:gd name="T61" fmla="*/ 516940267 h 1996"/>
                    <a:gd name="T62" fmla="*/ 205821558 w 1736"/>
                    <a:gd name="T63" fmla="*/ 516940267 h 1996"/>
                    <a:gd name="T64" fmla="*/ 210711217 w 1736"/>
                    <a:gd name="T65" fmla="*/ 503117071 h 1996"/>
                    <a:gd name="T66" fmla="*/ 204424719 w 1736"/>
                    <a:gd name="T67" fmla="*/ 478860610 h 1996"/>
                    <a:gd name="T68" fmla="*/ 207451605 w 1736"/>
                    <a:gd name="T69" fmla="*/ 449388282 h 1996"/>
                    <a:gd name="T70" fmla="*/ 233761228 w 1736"/>
                    <a:gd name="T71" fmla="*/ 449388282 h 1996"/>
                    <a:gd name="T72" fmla="*/ 269617504 w 1736"/>
                    <a:gd name="T73" fmla="*/ 478860610 h 1996"/>
                    <a:gd name="T74" fmla="*/ 291037467 w 1736"/>
                    <a:gd name="T75" fmla="*/ 447562856 h 1996"/>
                    <a:gd name="T76" fmla="*/ 328290522 w 1736"/>
                    <a:gd name="T77" fmla="*/ 435304165 h 1996"/>
                    <a:gd name="T78" fmla="*/ 326893683 w 1736"/>
                    <a:gd name="T79" fmla="*/ 414699576 h 1996"/>
                    <a:gd name="T80" fmla="*/ 335973859 w 1736"/>
                    <a:gd name="T81" fmla="*/ 386792264 h 1996"/>
                    <a:gd name="T82" fmla="*/ 353203306 w 1736"/>
                    <a:gd name="T83" fmla="*/ 366187675 h 1996"/>
                    <a:gd name="T84" fmla="*/ 354832871 w 1736"/>
                    <a:gd name="T85" fmla="*/ 336454426 h 1996"/>
                    <a:gd name="T86" fmla="*/ 374856478 w 1736"/>
                    <a:gd name="T87" fmla="*/ 312198476 h 1996"/>
                    <a:gd name="T88" fmla="*/ 370200027 w 1736"/>
                    <a:gd name="T89" fmla="*/ 277509770 h 1996"/>
                    <a:gd name="T90" fmla="*/ 354832871 w 1736"/>
                    <a:gd name="T91" fmla="*/ 274119329 h 1996"/>
                    <a:gd name="T92" fmla="*/ 343889922 w 1736"/>
                    <a:gd name="T93" fmla="*/ 246211442 h 1996"/>
                    <a:gd name="T94" fmla="*/ 360886643 w 1736"/>
                    <a:gd name="T95" fmla="*/ 242821001 h 1996"/>
                    <a:gd name="T96" fmla="*/ 377883364 w 1736"/>
                    <a:gd name="T97" fmla="*/ 234214183 h 1996"/>
                    <a:gd name="T98" fmla="*/ 381142976 w 1736"/>
                    <a:gd name="T99" fmla="*/ 208132296 h 1996"/>
                    <a:gd name="T100" fmla="*/ 399769262 w 1736"/>
                    <a:gd name="T101" fmla="*/ 203176839 h 1996"/>
                    <a:gd name="T102" fmla="*/ 398139215 w 1736"/>
                    <a:gd name="T103" fmla="*/ 180485904 h 1996"/>
                    <a:gd name="T104" fmla="*/ 385799427 w 1736"/>
                    <a:gd name="T105" fmla="*/ 145797199 h 1996"/>
                    <a:gd name="T106" fmla="*/ 382772541 w 1736"/>
                    <a:gd name="T107" fmla="*/ 126757083 h 1996"/>
                    <a:gd name="T108" fmla="*/ 360886643 w 1736"/>
                    <a:gd name="T109" fmla="*/ 114498903 h 1996"/>
                    <a:gd name="T110" fmla="*/ 328290522 w 1736"/>
                    <a:gd name="T111" fmla="*/ 121280295 h 1996"/>
                    <a:gd name="T112" fmla="*/ 317580299 w 1736"/>
                    <a:gd name="T113" fmla="*/ 98849771 h 1996"/>
                    <a:gd name="T114" fmla="*/ 301980416 w 1736"/>
                    <a:gd name="T115" fmla="*/ 69377443 h 1996"/>
                    <a:gd name="T116" fmla="*/ 284984178 w 1736"/>
                    <a:gd name="T117" fmla="*/ 43295540 h 1996"/>
                    <a:gd name="T118" fmla="*/ 303610464 w 1736"/>
                    <a:gd name="T119" fmla="*/ 12258184 h 1996"/>
                    <a:gd name="T120" fmla="*/ 300583578 w 1736"/>
                    <a:gd name="T121" fmla="*/ 0 h 1996"/>
                    <a:gd name="T122" fmla="*/ 27939678 w 1736"/>
                    <a:gd name="T123" fmla="*/ 274119329 h 19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36"/>
                    <a:gd name="T187" fmla="*/ 0 h 1996"/>
                    <a:gd name="T188" fmla="*/ 1736 w 1736"/>
                    <a:gd name="T189" fmla="*/ 1996 h 19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36" h="1996">
                      <a:moveTo>
                        <a:pt x="1291" y="0"/>
                      </a:moveTo>
                      <a:lnTo>
                        <a:pt x="1257" y="20"/>
                      </a:lnTo>
                      <a:lnTo>
                        <a:pt x="1250" y="20"/>
                      </a:lnTo>
                      <a:lnTo>
                        <a:pt x="1204" y="33"/>
                      </a:lnTo>
                      <a:lnTo>
                        <a:pt x="1177" y="39"/>
                      </a:lnTo>
                      <a:lnTo>
                        <a:pt x="1151" y="53"/>
                      </a:lnTo>
                      <a:lnTo>
                        <a:pt x="1137" y="60"/>
                      </a:lnTo>
                      <a:lnTo>
                        <a:pt x="1111" y="60"/>
                      </a:lnTo>
                      <a:lnTo>
                        <a:pt x="1077" y="79"/>
                      </a:lnTo>
                      <a:lnTo>
                        <a:pt x="1058" y="60"/>
                      </a:lnTo>
                      <a:lnTo>
                        <a:pt x="1031" y="47"/>
                      </a:lnTo>
                      <a:lnTo>
                        <a:pt x="1011" y="53"/>
                      </a:lnTo>
                      <a:lnTo>
                        <a:pt x="985" y="47"/>
                      </a:lnTo>
                      <a:lnTo>
                        <a:pt x="938" y="47"/>
                      </a:lnTo>
                      <a:lnTo>
                        <a:pt x="957" y="53"/>
                      </a:lnTo>
                      <a:lnTo>
                        <a:pt x="991" y="73"/>
                      </a:lnTo>
                      <a:lnTo>
                        <a:pt x="998" y="86"/>
                      </a:lnTo>
                      <a:lnTo>
                        <a:pt x="1017" y="86"/>
                      </a:lnTo>
                      <a:lnTo>
                        <a:pt x="1004" y="99"/>
                      </a:lnTo>
                      <a:lnTo>
                        <a:pt x="998" y="113"/>
                      </a:lnTo>
                      <a:lnTo>
                        <a:pt x="1017" y="120"/>
                      </a:lnTo>
                      <a:lnTo>
                        <a:pt x="1031" y="106"/>
                      </a:lnTo>
                      <a:lnTo>
                        <a:pt x="1038" y="113"/>
                      </a:lnTo>
                      <a:lnTo>
                        <a:pt x="1011" y="152"/>
                      </a:lnTo>
                      <a:lnTo>
                        <a:pt x="991" y="152"/>
                      </a:lnTo>
                      <a:lnTo>
                        <a:pt x="964" y="146"/>
                      </a:lnTo>
                      <a:lnTo>
                        <a:pt x="951" y="133"/>
                      </a:lnTo>
                      <a:lnTo>
                        <a:pt x="931" y="146"/>
                      </a:lnTo>
                      <a:lnTo>
                        <a:pt x="912" y="159"/>
                      </a:lnTo>
                      <a:lnTo>
                        <a:pt x="865" y="166"/>
                      </a:lnTo>
                      <a:lnTo>
                        <a:pt x="852" y="139"/>
                      </a:lnTo>
                      <a:lnTo>
                        <a:pt x="765" y="152"/>
                      </a:lnTo>
                      <a:lnTo>
                        <a:pt x="758" y="159"/>
                      </a:lnTo>
                      <a:lnTo>
                        <a:pt x="752" y="180"/>
                      </a:lnTo>
                      <a:lnTo>
                        <a:pt x="758" y="206"/>
                      </a:lnTo>
                      <a:lnTo>
                        <a:pt x="745" y="212"/>
                      </a:lnTo>
                      <a:lnTo>
                        <a:pt x="732" y="199"/>
                      </a:lnTo>
                      <a:lnTo>
                        <a:pt x="725" y="219"/>
                      </a:lnTo>
                      <a:lnTo>
                        <a:pt x="698" y="219"/>
                      </a:lnTo>
                      <a:lnTo>
                        <a:pt x="679" y="219"/>
                      </a:lnTo>
                      <a:lnTo>
                        <a:pt x="679" y="193"/>
                      </a:lnTo>
                      <a:lnTo>
                        <a:pt x="672" y="180"/>
                      </a:lnTo>
                      <a:lnTo>
                        <a:pt x="592" y="173"/>
                      </a:lnTo>
                      <a:lnTo>
                        <a:pt x="539" y="193"/>
                      </a:lnTo>
                      <a:lnTo>
                        <a:pt x="512" y="233"/>
                      </a:lnTo>
                      <a:lnTo>
                        <a:pt x="472" y="272"/>
                      </a:lnTo>
                      <a:lnTo>
                        <a:pt x="446" y="259"/>
                      </a:lnTo>
                      <a:lnTo>
                        <a:pt x="399" y="226"/>
                      </a:lnTo>
                      <a:lnTo>
                        <a:pt x="392" y="212"/>
                      </a:lnTo>
                      <a:lnTo>
                        <a:pt x="392" y="199"/>
                      </a:lnTo>
                      <a:lnTo>
                        <a:pt x="386" y="193"/>
                      </a:lnTo>
                      <a:lnTo>
                        <a:pt x="386" y="152"/>
                      </a:lnTo>
                      <a:lnTo>
                        <a:pt x="366" y="133"/>
                      </a:lnTo>
                      <a:lnTo>
                        <a:pt x="339" y="146"/>
                      </a:lnTo>
                      <a:lnTo>
                        <a:pt x="292" y="139"/>
                      </a:lnTo>
                      <a:lnTo>
                        <a:pt x="292" y="152"/>
                      </a:lnTo>
                      <a:lnTo>
                        <a:pt x="266" y="166"/>
                      </a:lnTo>
                      <a:lnTo>
                        <a:pt x="259" y="173"/>
                      </a:lnTo>
                      <a:lnTo>
                        <a:pt x="279" y="173"/>
                      </a:lnTo>
                      <a:lnTo>
                        <a:pt x="292" y="193"/>
                      </a:lnTo>
                      <a:lnTo>
                        <a:pt x="286" y="212"/>
                      </a:lnTo>
                      <a:lnTo>
                        <a:pt x="266" y="233"/>
                      </a:lnTo>
                      <a:lnTo>
                        <a:pt x="219" y="233"/>
                      </a:lnTo>
                      <a:lnTo>
                        <a:pt x="232" y="293"/>
                      </a:lnTo>
                      <a:lnTo>
                        <a:pt x="206" y="313"/>
                      </a:lnTo>
                      <a:lnTo>
                        <a:pt x="259" y="332"/>
                      </a:lnTo>
                      <a:lnTo>
                        <a:pt x="246" y="386"/>
                      </a:lnTo>
                      <a:lnTo>
                        <a:pt x="232" y="353"/>
                      </a:lnTo>
                      <a:lnTo>
                        <a:pt x="193" y="366"/>
                      </a:lnTo>
                      <a:lnTo>
                        <a:pt x="186" y="379"/>
                      </a:lnTo>
                      <a:lnTo>
                        <a:pt x="199" y="413"/>
                      </a:lnTo>
                      <a:lnTo>
                        <a:pt x="166" y="426"/>
                      </a:lnTo>
                      <a:lnTo>
                        <a:pt x="140" y="359"/>
                      </a:lnTo>
                      <a:lnTo>
                        <a:pt x="140" y="346"/>
                      </a:lnTo>
                      <a:lnTo>
                        <a:pt x="106" y="353"/>
                      </a:lnTo>
                      <a:lnTo>
                        <a:pt x="80" y="399"/>
                      </a:lnTo>
                      <a:lnTo>
                        <a:pt x="86" y="445"/>
                      </a:lnTo>
                      <a:lnTo>
                        <a:pt x="80" y="532"/>
                      </a:lnTo>
                      <a:lnTo>
                        <a:pt x="67" y="592"/>
                      </a:lnTo>
                      <a:lnTo>
                        <a:pt x="46" y="612"/>
                      </a:lnTo>
                      <a:lnTo>
                        <a:pt x="53" y="625"/>
                      </a:lnTo>
                      <a:lnTo>
                        <a:pt x="46" y="638"/>
                      </a:lnTo>
                      <a:lnTo>
                        <a:pt x="86" y="638"/>
                      </a:lnTo>
                      <a:lnTo>
                        <a:pt x="120" y="645"/>
                      </a:lnTo>
                      <a:lnTo>
                        <a:pt x="120" y="659"/>
                      </a:lnTo>
                      <a:lnTo>
                        <a:pt x="99" y="698"/>
                      </a:lnTo>
                      <a:lnTo>
                        <a:pt x="73" y="745"/>
                      </a:lnTo>
                      <a:lnTo>
                        <a:pt x="67" y="779"/>
                      </a:lnTo>
                      <a:lnTo>
                        <a:pt x="73" y="798"/>
                      </a:lnTo>
                      <a:lnTo>
                        <a:pt x="46" y="818"/>
                      </a:lnTo>
                      <a:lnTo>
                        <a:pt x="39" y="818"/>
                      </a:lnTo>
                      <a:lnTo>
                        <a:pt x="33" y="845"/>
                      </a:lnTo>
                      <a:lnTo>
                        <a:pt x="39" y="878"/>
                      </a:lnTo>
                      <a:lnTo>
                        <a:pt x="0" y="911"/>
                      </a:lnTo>
                      <a:lnTo>
                        <a:pt x="39" y="911"/>
                      </a:lnTo>
                      <a:lnTo>
                        <a:pt x="60" y="925"/>
                      </a:lnTo>
                      <a:lnTo>
                        <a:pt x="93" y="925"/>
                      </a:lnTo>
                      <a:lnTo>
                        <a:pt x="146" y="944"/>
                      </a:lnTo>
                      <a:lnTo>
                        <a:pt x="153" y="951"/>
                      </a:lnTo>
                      <a:lnTo>
                        <a:pt x="153" y="958"/>
                      </a:lnTo>
                      <a:lnTo>
                        <a:pt x="146" y="965"/>
                      </a:lnTo>
                      <a:lnTo>
                        <a:pt x="146" y="971"/>
                      </a:lnTo>
                      <a:lnTo>
                        <a:pt x="126" y="1044"/>
                      </a:lnTo>
                      <a:lnTo>
                        <a:pt x="133" y="1057"/>
                      </a:lnTo>
                      <a:lnTo>
                        <a:pt x="146" y="1091"/>
                      </a:lnTo>
                      <a:lnTo>
                        <a:pt x="153" y="1117"/>
                      </a:lnTo>
                      <a:lnTo>
                        <a:pt x="166" y="1171"/>
                      </a:lnTo>
                      <a:lnTo>
                        <a:pt x="199" y="1197"/>
                      </a:lnTo>
                      <a:lnTo>
                        <a:pt x="193" y="1217"/>
                      </a:lnTo>
                      <a:lnTo>
                        <a:pt x="180" y="1211"/>
                      </a:lnTo>
                      <a:lnTo>
                        <a:pt x="199" y="1231"/>
                      </a:lnTo>
                      <a:lnTo>
                        <a:pt x="253" y="1224"/>
                      </a:lnTo>
                      <a:lnTo>
                        <a:pt x="292" y="1224"/>
                      </a:lnTo>
                      <a:lnTo>
                        <a:pt x="319" y="1190"/>
                      </a:lnTo>
                      <a:lnTo>
                        <a:pt x="345" y="1184"/>
                      </a:lnTo>
                      <a:lnTo>
                        <a:pt x="359" y="1204"/>
                      </a:lnTo>
                      <a:lnTo>
                        <a:pt x="412" y="1204"/>
                      </a:lnTo>
                      <a:lnTo>
                        <a:pt x="479" y="1177"/>
                      </a:lnTo>
                      <a:lnTo>
                        <a:pt x="499" y="1164"/>
                      </a:lnTo>
                      <a:lnTo>
                        <a:pt x="505" y="1184"/>
                      </a:lnTo>
                      <a:lnTo>
                        <a:pt x="525" y="1224"/>
                      </a:lnTo>
                      <a:lnTo>
                        <a:pt x="512" y="1224"/>
                      </a:lnTo>
                      <a:lnTo>
                        <a:pt x="505" y="1277"/>
                      </a:lnTo>
                      <a:lnTo>
                        <a:pt x="486" y="1284"/>
                      </a:lnTo>
                      <a:lnTo>
                        <a:pt x="452" y="1290"/>
                      </a:lnTo>
                      <a:lnTo>
                        <a:pt x="459" y="1310"/>
                      </a:lnTo>
                      <a:lnTo>
                        <a:pt x="472" y="1310"/>
                      </a:lnTo>
                      <a:lnTo>
                        <a:pt x="486" y="1324"/>
                      </a:lnTo>
                      <a:lnTo>
                        <a:pt x="472" y="1357"/>
                      </a:lnTo>
                      <a:lnTo>
                        <a:pt x="492" y="1397"/>
                      </a:lnTo>
                      <a:lnTo>
                        <a:pt x="512" y="1404"/>
                      </a:lnTo>
                      <a:lnTo>
                        <a:pt x="532" y="1430"/>
                      </a:lnTo>
                      <a:lnTo>
                        <a:pt x="559" y="1430"/>
                      </a:lnTo>
                      <a:lnTo>
                        <a:pt x="565" y="1496"/>
                      </a:lnTo>
                      <a:lnTo>
                        <a:pt x="552" y="1543"/>
                      </a:lnTo>
                      <a:lnTo>
                        <a:pt x="546" y="1550"/>
                      </a:lnTo>
                      <a:lnTo>
                        <a:pt x="559" y="1563"/>
                      </a:lnTo>
                      <a:lnTo>
                        <a:pt x="559" y="1550"/>
                      </a:lnTo>
                      <a:lnTo>
                        <a:pt x="598" y="1616"/>
                      </a:lnTo>
                      <a:lnTo>
                        <a:pt x="592" y="1650"/>
                      </a:lnTo>
                      <a:lnTo>
                        <a:pt x="598" y="1656"/>
                      </a:lnTo>
                      <a:lnTo>
                        <a:pt x="612" y="1656"/>
                      </a:lnTo>
                      <a:lnTo>
                        <a:pt x="612" y="1663"/>
                      </a:lnTo>
                      <a:lnTo>
                        <a:pt x="625" y="1683"/>
                      </a:lnTo>
                      <a:lnTo>
                        <a:pt x="651" y="1703"/>
                      </a:lnTo>
                      <a:lnTo>
                        <a:pt x="658" y="1729"/>
                      </a:lnTo>
                      <a:lnTo>
                        <a:pt x="658" y="1750"/>
                      </a:lnTo>
                      <a:lnTo>
                        <a:pt x="672" y="1783"/>
                      </a:lnTo>
                      <a:lnTo>
                        <a:pt x="666" y="1862"/>
                      </a:lnTo>
                      <a:lnTo>
                        <a:pt x="666" y="1896"/>
                      </a:lnTo>
                      <a:lnTo>
                        <a:pt x="651" y="1929"/>
                      </a:lnTo>
                      <a:lnTo>
                        <a:pt x="679" y="1989"/>
                      </a:lnTo>
                      <a:lnTo>
                        <a:pt x="725" y="1989"/>
                      </a:lnTo>
                      <a:lnTo>
                        <a:pt x="758" y="1996"/>
                      </a:lnTo>
                      <a:lnTo>
                        <a:pt x="785" y="1982"/>
                      </a:lnTo>
                      <a:lnTo>
                        <a:pt x="805" y="1989"/>
                      </a:lnTo>
                      <a:lnTo>
                        <a:pt x="825" y="1975"/>
                      </a:lnTo>
                      <a:lnTo>
                        <a:pt x="838" y="1989"/>
                      </a:lnTo>
                      <a:lnTo>
                        <a:pt x="858" y="1982"/>
                      </a:lnTo>
                      <a:lnTo>
                        <a:pt x="884" y="1982"/>
                      </a:lnTo>
                      <a:lnTo>
                        <a:pt x="891" y="1989"/>
                      </a:lnTo>
                      <a:lnTo>
                        <a:pt x="918" y="1975"/>
                      </a:lnTo>
                      <a:lnTo>
                        <a:pt x="905" y="1962"/>
                      </a:lnTo>
                      <a:lnTo>
                        <a:pt x="891" y="1956"/>
                      </a:lnTo>
                      <a:lnTo>
                        <a:pt x="905" y="1929"/>
                      </a:lnTo>
                      <a:lnTo>
                        <a:pt x="898" y="1909"/>
                      </a:lnTo>
                      <a:lnTo>
                        <a:pt x="871" y="1896"/>
                      </a:lnTo>
                      <a:lnTo>
                        <a:pt x="865" y="1870"/>
                      </a:lnTo>
                      <a:lnTo>
                        <a:pt x="871" y="1849"/>
                      </a:lnTo>
                      <a:lnTo>
                        <a:pt x="878" y="1836"/>
                      </a:lnTo>
                      <a:lnTo>
                        <a:pt x="878" y="1830"/>
                      </a:lnTo>
                      <a:lnTo>
                        <a:pt x="878" y="1823"/>
                      </a:lnTo>
                      <a:lnTo>
                        <a:pt x="865" y="1802"/>
                      </a:lnTo>
                      <a:lnTo>
                        <a:pt x="865" y="1763"/>
                      </a:lnTo>
                      <a:lnTo>
                        <a:pt x="891" y="1723"/>
                      </a:lnTo>
                      <a:lnTo>
                        <a:pt x="918" y="1690"/>
                      </a:lnTo>
                      <a:lnTo>
                        <a:pt x="931" y="1656"/>
                      </a:lnTo>
                      <a:lnTo>
                        <a:pt x="931" y="1683"/>
                      </a:lnTo>
                      <a:lnTo>
                        <a:pt x="944" y="1697"/>
                      </a:lnTo>
                      <a:lnTo>
                        <a:pt x="1004" y="1723"/>
                      </a:lnTo>
                      <a:lnTo>
                        <a:pt x="1011" y="1703"/>
                      </a:lnTo>
                      <a:lnTo>
                        <a:pt x="1051" y="1683"/>
                      </a:lnTo>
                      <a:lnTo>
                        <a:pt x="1104" y="1716"/>
                      </a:lnTo>
                      <a:lnTo>
                        <a:pt x="1131" y="1736"/>
                      </a:lnTo>
                      <a:lnTo>
                        <a:pt x="1158" y="1836"/>
                      </a:lnTo>
                      <a:lnTo>
                        <a:pt x="1197" y="1836"/>
                      </a:lnTo>
                      <a:lnTo>
                        <a:pt x="1257" y="1810"/>
                      </a:lnTo>
                      <a:lnTo>
                        <a:pt x="1257" y="1770"/>
                      </a:lnTo>
                      <a:lnTo>
                        <a:pt x="1264" y="1743"/>
                      </a:lnTo>
                      <a:lnTo>
                        <a:pt x="1250" y="1716"/>
                      </a:lnTo>
                      <a:lnTo>
                        <a:pt x="1278" y="1697"/>
                      </a:lnTo>
                      <a:lnTo>
                        <a:pt x="1317" y="1637"/>
                      </a:lnTo>
                      <a:lnTo>
                        <a:pt x="1330" y="1643"/>
                      </a:lnTo>
                      <a:lnTo>
                        <a:pt x="1344" y="1656"/>
                      </a:lnTo>
                      <a:lnTo>
                        <a:pt x="1410" y="1669"/>
                      </a:lnTo>
                      <a:lnTo>
                        <a:pt x="1437" y="1656"/>
                      </a:lnTo>
                      <a:lnTo>
                        <a:pt x="1417" y="1650"/>
                      </a:lnTo>
                      <a:lnTo>
                        <a:pt x="1424" y="1637"/>
                      </a:lnTo>
                      <a:lnTo>
                        <a:pt x="1410" y="1616"/>
                      </a:lnTo>
                      <a:lnTo>
                        <a:pt x="1404" y="1590"/>
                      </a:lnTo>
                      <a:lnTo>
                        <a:pt x="1410" y="1556"/>
                      </a:lnTo>
                      <a:lnTo>
                        <a:pt x="1430" y="1530"/>
                      </a:lnTo>
                      <a:lnTo>
                        <a:pt x="1450" y="1517"/>
                      </a:lnTo>
                      <a:lnTo>
                        <a:pt x="1457" y="1510"/>
                      </a:lnTo>
                      <a:lnTo>
                        <a:pt x="1443" y="1483"/>
                      </a:lnTo>
                      <a:lnTo>
                        <a:pt x="1443" y="1470"/>
                      </a:lnTo>
                      <a:lnTo>
                        <a:pt x="1437" y="1457"/>
                      </a:lnTo>
                      <a:lnTo>
                        <a:pt x="1464" y="1436"/>
                      </a:lnTo>
                      <a:lnTo>
                        <a:pt x="1497" y="1436"/>
                      </a:lnTo>
                      <a:lnTo>
                        <a:pt x="1517" y="1404"/>
                      </a:lnTo>
                      <a:lnTo>
                        <a:pt x="1537" y="1397"/>
                      </a:lnTo>
                      <a:lnTo>
                        <a:pt x="1550" y="1357"/>
                      </a:lnTo>
                      <a:lnTo>
                        <a:pt x="1550" y="1317"/>
                      </a:lnTo>
                      <a:lnTo>
                        <a:pt x="1524" y="1297"/>
                      </a:lnTo>
                      <a:lnTo>
                        <a:pt x="1524" y="1290"/>
                      </a:lnTo>
                      <a:lnTo>
                        <a:pt x="1530" y="1264"/>
                      </a:lnTo>
                      <a:lnTo>
                        <a:pt x="1556" y="1250"/>
                      </a:lnTo>
                      <a:lnTo>
                        <a:pt x="1577" y="1231"/>
                      </a:lnTo>
                      <a:lnTo>
                        <a:pt x="1603" y="1211"/>
                      </a:lnTo>
                      <a:lnTo>
                        <a:pt x="1610" y="1197"/>
                      </a:lnTo>
                      <a:lnTo>
                        <a:pt x="1644" y="1164"/>
                      </a:lnTo>
                      <a:lnTo>
                        <a:pt x="1644" y="1145"/>
                      </a:lnTo>
                      <a:lnTo>
                        <a:pt x="1644" y="1117"/>
                      </a:lnTo>
                      <a:lnTo>
                        <a:pt x="1623" y="1064"/>
                      </a:lnTo>
                      <a:lnTo>
                        <a:pt x="1590" y="1064"/>
                      </a:lnTo>
                      <a:lnTo>
                        <a:pt x="1584" y="1051"/>
                      </a:lnTo>
                      <a:lnTo>
                        <a:pt x="1570" y="1044"/>
                      </a:lnTo>
                      <a:lnTo>
                        <a:pt x="1550" y="1038"/>
                      </a:lnTo>
                      <a:lnTo>
                        <a:pt x="1530" y="1038"/>
                      </a:lnTo>
                      <a:lnTo>
                        <a:pt x="1524" y="1051"/>
                      </a:lnTo>
                      <a:lnTo>
                        <a:pt x="1503" y="1025"/>
                      </a:lnTo>
                      <a:lnTo>
                        <a:pt x="1517" y="991"/>
                      </a:lnTo>
                      <a:lnTo>
                        <a:pt x="1517" y="971"/>
                      </a:lnTo>
                      <a:lnTo>
                        <a:pt x="1497" y="944"/>
                      </a:lnTo>
                      <a:lnTo>
                        <a:pt x="1477" y="944"/>
                      </a:lnTo>
                      <a:lnTo>
                        <a:pt x="1477" y="925"/>
                      </a:lnTo>
                      <a:lnTo>
                        <a:pt x="1510" y="905"/>
                      </a:lnTo>
                      <a:lnTo>
                        <a:pt x="1524" y="918"/>
                      </a:lnTo>
                      <a:lnTo>
                        <a:pt x="1543" y="925"/>
                      </a:lnTo>
                      <a:lnTo>
                        <a:pt x="1550" y="931"/>
                      </a:lnTo>
                      <a:lnTo>
                        <a:pt x="1563" y="931"/>
                      </a:lnTo>
                      <a:lnTo>
                        <a:pt x="1570" y="938"/>
                      </a:lnTo>
                      <a:lnTo>
                        <a:pt x="1590" y="925"/>
                      </a:lnTo>
                      <a:lnTo>
                        <a:pt x="1629" y="925"/>
                      </a:lnTo>
                      <a:lnTo>
                        <a:pt x="1623" y="898"/>
                      </a:lnTo>
                      <a:lnTo>
                        <a:pt x="1644" y="884"/>
                      </a:lnTo>
                      <a:lnTo>
                        <a:pt x="1644" y="865"/>
                      </a:lnTo>
                      <a:lnTo>
                        <a:pt x="1670" y="852"/>
                      </a:lnTo>
                      <a:lnTo>
                        <a:pt x="1610" y="811"/>
                      </a:lnTo>
                      <a:lnTo>
                        <a:pt x="1637" y="798"/>
                      </a:lnTo>
                      <a:lnTo>
                        <a:pt x="1644" y="779"/>
                      </a:lnTo>
                      <a:lnTo>
                        <a:pt x="1650" y="792"/>
                      </a:lnTo>
                      <a:lnTo>
                        <a:pt x="1657" y="805"/>
                      </a:lnTo>
                      <a:lnTo>
                        <a:pt x="1676" y="792"/>
                      </a:lnTo>
                      <a:lnTo>
                        <a:pt x="1717" y="779"/>
                      </a:lnTo>
                      <a:lnTo>
                        <a:pt x="1710" y="758"/>
                      </a:lnTo>
                      <a:lnTo>
                        <a:pt x="1730" y="745"/>
                      </a:lnTo>
                      <a:lnTo>
                        <a:pt x="1696" y="732"/>
                      </a:lnTo>
                      <a:lnTo>
                        <a:pt x="1696" y="692"/>
                      </a:lnTo>
                      <a:lnTo>
                        <a:pt x="1710" y="692"/>
                      </a:lnTo>
                      <a:lnTo>
                        <a:pt x="1723" y="678"/>
                      </a:lnTo>
                      <a:lnTo>
                        <a:pt x="1736" y="652"/>
                      </a:lnTo>
                      <a:lnTo>
                        <a:pt x="1730" y="645"/>
                      </a:lnTo>
                      <a:lnTo>
                        <a:pt x="1670" y="585"/>
                      </a:lnTo>
                      <a:lnTo>
                        <a:pt x="1657" y="559"/>
                      </a:lnTo>
                      <a:lnTo>
                        <a:pt x="1689" y="539"/>
                      </a:lnTo>
                      <a:lnTo>
                        <a:pt x="1703" y="525"/>
                      </a:lnTo>
                      <a:lnTo>
                        <a:pt x="1703" y="512"/>
                      </a:lnTo>
                      <a:lnTo>
                        <a:pt x="1683" y="486"/>
                      </a:lnTo>
                      <a:lnTo>
                        <a:pt x="1644" y="486"/>
                      </a:lnTo>
                      <a:lnTo>
                        <a:pt x="1623" y="499"/>
                      </a:lnTo>
                      <a:lnTo>
                        <a:pt x="1616" y="473"/>
                      </a:lnTo>
                      <a:lnTo>
                        <a:pt x="1603" y="458"/>
                      </a:lnTo>
                      <a:lnTo>
                        <a:pt x="1570" y="445"/>
                      </a:lnTo>
                      <a:lnTo>
                        <a:pt x="1550" y="439"/>
                      </a:lnTo>
                      <a:lnTo>
                        <a:pt x="1543" y="458"/>
                      </a:lnTo>
                      <a:lnTo>
                        <a:pt x="1483" y="499"/>
                      </a:lnTo>
                      <a:lnTo>
                        <a:pt x="1464" y="505"/>
                      </a:lnTo>
                      <a:lnTo>
                        <a:pt x="1443" y="499"/>
                      </a:lnTo>
                      <a:lnTo>
                        <a:pt x="1410" y="465"/>
                      </a:lnTo>
                      <a:lnTo>
                        <a:pt x="1410" y="452"/>
                      </a:lnTo>
                      <a:lnTo>
                        <a:pt x="1397" y="432"/>
                      </a:lnTo>
                      <a:lnTo>
                        <a:pt x="1370" y="392"/>
                      </a:lnTo>
                      <a:lnTo>
                        <a:pt x="1370" y="386"/>
                      </a:lnTo>
                      <a:lnTo>
                        <a:pt x="1364" y="379"/>
                      </a:lnTo>
                      <a:lnTo>
                        <a:pt x="1383" y="332"/>
                      </a:lnTo>
                      <a:lnTo>
                        <a:pt x="1377" y="326"/>
                      </a:lnTo>
                      <a:lnTo>
                        <a:pt x="1317" y="326"/>
                      </a:lnTo>
                      <a:lnTo>
                        <a:pt x="1304" y="299"/>
                      </a:lnTo>
                      <a:lnTo>
                        <a:pt x="1297" y="266"/>
                      </a:lnTo>
                      <a:lnTo>
                        <a:pt x="1304" y="259"/>
                      </a:lnTo>
                      <a:lnTo>
                        <a:pt x="1323" y="233"/>
                      </a:lnTo>
                      <a:lnTo>
                        <a:pt x="1297" y="219"/>
                      </a:lnTo>
                      <a:lnTo>
                        <a:pt x="1271" y="199"/>
                      </a:lnTo>
                      <a:lnTo>
                        <a:pt x="1224" y="166"/>
                      </a:lnTo>
                      <a:lnTo>
                        <a:pt x="1218" y="126"/>
                      </a:lnTo>
                      <a:lnTo>
                        <a:pt x="1231" y="106"/>
                      </a:lnTo>
                      <a:lnTo>
                        <a:pt x="1244" y="79"/>
                      </a:lnTo>
                      <a:lnTo>
                        <a:pt x="1297" y="60"/>
                      </a:lnTo>
                      <a:lnTo>
                        <a:pt x="1304" y="47"/>
                      </a:lnTo>
                      <a:lnTo>
                        <a:pt x="1337" y="53"/>
                      </a:lnTo>
                      <a:lnTo>
                        <a:pt x="1337" y="39"/>
                      </a:lnTo>
                      <a:lnTo>
                        <a:pt x="1310" y="26"/>
                      </a:lnTo>
                      <a:lnTo>
                        <a:pt x="1291" y="20"/>
                      </a:lnTo>
                      <a:lnTo>
                        <a:pt x="1291" y="0"/>
                      </a:lnTo>
                      <a:close/>
                      <a:moveTo>
                        <a:pt x="106" y="1025"/>
                      </a:moveTo>
                      <a:lnTo>
                        <a:pt x="93" y="1031"/>
                      </a:lnTo>
                      <a:lnTo>
                        <a:pt x="80" y="1051"/>
                      </a:lnTo>
                      <a:lnTo>
                        <a:pt x="106" y="1057"/>
                      </a:lnTo>
                      <a:lnTo>
                        <a:pt x="120" y="1051"/>
                      </a:lnTo>
                      <a:lnTo>
                        <a:pt x="113" y="1044"/>
                      </a:lnTo>
                      <a:lnTo>
                        <a:pt x="113" y="1025"/>
                      </a:lnTo>
                      <a:lnTo>
                        <a:pt x="106" y="1025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54" name="ANOIA">
                  <a:extLst>
                    <a:ext uri="{FF2B5EF4-FFF2-40B4-BE49-F238E27FC236}">
                      <a16:creationId xmlns:a16="http://schemas.microsoft.com/office/drawing/2014/main" id="{F3CE9286-3689-4338-BD33-D424DCBAB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-2671712" y="1822941"/>
                  <a:ext cx="372445" cy="369547"/>
                </a:xfrm>
                <a:custGeom>
                  <a:avLst/>
                  <a:gdLst>
                    <a:gd name="T0" fmla="*/ 1249593475 w 64"/>
                    <a:gd name="T1" fmla="*/ 698513555 h 65"/>
                    <a:gd name="T2" fmla="*/ 1093399027 w 64"/>
                    <a:gd name="T3" fmla="*/ 1920899345 h 65"/>
                    <a:gd name="T4" fmla="*/ 468596039 w 64"/>
                    <a:gd name="T5" fmla="*/ 2147483647 h 65"/>
                    <a:gd name="T6" fmla="*/ 937204580 w 64"/>
                    <a:gd name="T7" fmla="*/ 2147483647 h 65"/>
                    <a:gd name="T8" fmla="*/ 1405800423 w 64"/>
                    <a:gd name="T9" fmla="*/ 2147483647 h 65"/>
                    <a:gd name="T10" fmla="*/ 1874396658 w 64"/>
                    <a:gd name="T11" fmla="*/ 2147483647 h 65"/>
                    <a:gd name="T12" fmla="*/ 1405800423 w 64"/>
                    <a:gd name="T13" fmla="*/ 2147483647 h 65"/>
                    <a:gd name="T14" fmla="*/ 624802988 w 64"/>
                    <a:gd name="T15" fmla="*/ 2147483647 h 65"/>
                    <a:gd name="T16" fmla="*/ 0 w 64"/>
                    <a:gd name="T17" fmla="*/ 2147483647 h 65"/>
                    <a:gd name="T18" fmla="*/ 312401494 w 64"/>
                    <a:gd name="T19" fmla="*/ 2147483647 h 65"/>
                    <a:gd name="T20" fmla="*/ 937204580 w 64"/>
                    <a:gd name="T21" fmla="*/ 2147483647 h 65"/>
                    <a:gd name="T22" fmla="*/ 1093399027 w 64"/>
                    <a:gd name="T23" fmla="*/ 2147483647 h 65"/>
                    <a:gd name="T24" fmla="*/ 1405800423 w 64"/>
                    <a:gd name="T25" fmla="*/ 2147483647 h 65"/>
                    <a:gd name="T26" fmla="*/ 1561994871 w 64"/>
                    <a:gd name="T27" fmla="*/ 2147483647 h 65"/>
                    <a:gd name="T28" fmla="*/ 624802988 w 64"/>
                    <a:gd name="T29" fmla="*/ 2147483647 h 65"/>
                    <a:gd name="T30" fmla="*/ 937204580 w 64"/>
                    <a:gd name="T31" fmla="*/ 2147483647 h 65"/>
                    <a:gd name="T32" fmla="*/ 1561994871 w 64"/>
                    <a:gd name="T33" fmla="*/ 2147483647 h 65"/>
                    <a:gd name="T34" fmla="*/ 2030591105 w 64"/>
                    <a:gd name="T35" fmla="*/ 2147483647 h 65"/>
                    <a:gd name="T36" fmla="*/ 2147483647 w 64"/>
                    <a:gd name="T37" fmla="*/ 2147483647 h 65"/>
                    <a:gd name="T38" fmla="*/ 2147483647 w 64"/>
                    <a:gd name="T39" fmla="*/ 2147483647 h 65"/>
                    <a:gd name="T40" fmla="*/ 2147483647 w 64"/>
                    <a:gd name="T41" fmla="*/ 2147483647 h 65"/>
                    <a:gd name="T42" fmla="*/ 2147483647 w 64"/>
                    <a:gd name="T43" fmla="*/ 2147483647 h 65"/>
                    <a:gd name="T44" fmla="*/ 2147483647 w 64"/>
                    <a:gd name="T45" fmla="*/ 2147483647 h 65"/>
                    <a:gd name="T46" fmla="*/ 2147483647 w 64"/>
                    <a:gd name="T47" fmla="*/ 2147483647 h 65"/>
                    <a:gd name="T48" fmla="*/ 2147483647 w 64"/>
                    <a:gd name="T49" fmla="*/ 2147483647 h 65"/>
                    <a:gd name="T50" fmla="*/ 2147483647 w 64"/>
                    <a:gd name="T51" fmla="*/ 2147483647 h 65"/>
                    <a:gd name="T52" fmla="*/ 2147483647 w 64"/>
                    <a:gd name="T53" fmla="*/ 2147483647 h 65"/>
                    <a:gd name="T54" fmla="*/ 2147483647 w 64"/>
                    <a:gd name="T55" fmla="*/ 2147483647 h 65"/>
                    <a:gd name="T56" fmla="*/ 2147483647 w 64"/>
                    <a:gd name="T57" fmla="*/ 2147483647 h 65"/>
                    <a:gd name="T58" fmla="*/ 2147483647 w 64"/>
                    <a:gd name="T59" fmla="*/ 2147483647 h 65"/>
                    <a:gd name="T60" fmla="*/ 2147483647 w 64"/>
                    <a:gd name="T61" fmla="*/ 2147483647 h 65"/>
                    <a:gd name="T62" fmla="*/ 2147483647 w 64"/>
                    <a:gd name="T63" fmla="*/ 2147483647 h 65"/>
                    <a:gd name="T64" fmla="*/ 2147483647 w 64"/>
                    <a:gd name="T65" fmla="*/ 2147483647 h 65"/>
                    <a:gd name="T66" fmla="*/ 2147483647 w 64"/>
                    <a:gd name="T67" fmla="*/ 2147483647 h 65"/>
                    <a:gd name="T68" fmla="*/ 2147483647 w 64"/>
                    <a:gd name="T69" fmla="*/ 2147483647 h 65"/>
                    <a:gd name="T70" fmla="*/ 2147483647 w 64"/>
                    <a:gd name="T71" fmla="*/ 2147483647 h 65"/>
                    <a:gd name="T72" fmla="*/ 2147483647 w 64"/>
                    <a:gd name="T73" fmla="*/ 2147483647 h 65"/>
                    <a:gd name="T74" fmla="*/ 2147483647 w 64"/>
                    <a:gd name="T75" fmla="*/ 2147483647 h 65"/>
                    <a:gd name="T76" fmla="*/ 2147483647 w 64"/>
                    <a:gd name="T77" fmla="*/ 2147483647 h 65"/>
                    <a:gd name="T78" fmla="*/ 2147483647 w 64"/>
                    <a:gd name="T79" fmla="*/ 2147483647 h 65"/>
                    <a:gd name="T80" fmla="*/ 2147483647 w 64"/>
                    <a:gd name="T81" fmla="*/ 2147483647 h 65"/>
                    <a:gd name="T82" fmla="*/ 2147483647 w 64"/>
                    <a:gd name="T83" fmla="*/ 2147483647 h 65"/>
                    <a:gd name="T84" fmla="*/ 2147483647 w 64"/>
                    <a:gd name="T85" fmla="*/ 2147483647 h 65"/>
                    <a:gd name="T86" fmla="*/ 2147483647 w 64"/>
                    <a:gd name="T87" fmla="*/ 2147483647 h 65"/>
                    <a:gd name="T88" fmla="*/ 2147483647 w 64"/>
                    <a:gd name="T89" fmla="*/ 2147483647 h 65"/>
                    <a:gd name="T90" fmla="*/ 2147483647 w 64"/>
                    <a:gd name="T91" fmla="*/ 2147483647 h 65"/>
                    <a:gd name="T92" fmla="*/ 2147483647 w 64"/>
                    <a:gd name="T93" fmla="*/ 2147483647 h 65"/>
                    <a:gd name="T94" fmla="*/ 2147483647 w 64"/>
                    <a:gd name="T95" fmla="*/ 2147483647 h 65"/>
                    <a:gd name="T96" fmla="*/ 2147483647 w 64"/>
                    <a:gd name="T97" fmla="*/ 2147483647 h 65"/>
                    <a:gd name="T98" fmla="*/ 2147483647 w 64"/>
                    <a:gd name="T99" fmla="*/ 2147483647 h 65"/>
                    <a:gd name="T100" fmla="*/ 2147483647 w 64"/>
                    <a:gd name="T101" fmla="*/ 2147483647 h 65"/>
                    <a:gd name="T102" fmla="*/ 2147483647 w 64"/>
                    <a:gd name="T103" fmla="*/ 2095527683 h 65"/>
                    <a:gd name="T104" fmla="*/ 2147483647 w 64"/>
                    <a:gd name="T105" fmla="*/ 1222385584 h 65"/>
                    <a:gd name="T106" fmla="*/ 2147483647 w 64"/>
                    <a:gd name="T107" fmla="*/ 873142098 h 65"/>
                    <a:gd name="T108" fmla="*/ 2147483647 w 64"/>
                    <a:gd name="T109" fmla="*/ 698513555 h 65"/>
                    <a:gd name="T110" fmla="*/ 2147483647 w 64"/>
                    <a:gd name="T111" fmla="*/ 1397013922 h 65"/>
                    <a:gd name="T112" fmla="*/ 2147483647 w 64"/>
                    <a:gd name="T113" fmla="*/ 1222385584 h 65"/>
                    <a:gd name="T114" fmla="*/ 2147483647 w 64"/>
                    <a:gd name="T115" fmla="*/ 873142098 h 65"/>
                    <a:gd name="T116" fmla="*/ 2147483647 w 64"/>
                    <a:gd name="T117" fmla="*/ 349256778 h 65"/>
                    <a:gd name="T118" fmla="*/ 2147483647 w 64"/>
                    <a:gd name="T119" fmla="*/ 873142098 h 65"/>
                    <a:gd name="T120" fmla="*/ 2147483647 w 64"/>
                    <a:gd name="T121" fmla="*/ 873142098 h 65"/>
                    <a:gd name="T122" fmla="*/ 2147483647 w 64"/>
                    <a:gd name="T123" fmla="*/ 349256778 h 65"/>
                    <a:gd name="T124" fmla="*/ 1405800423 w 64"/>
                    <a:gd name="T125" fmla="*/ 0 h 6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"/>
                    <a:gd name="T190" fmla="*/ 0 h 65"/>
                    <a:gd name="T191" fmla="*/ 64 w 64"/>
                    <a:gd name="T192" fmla="*/ 65 h 65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531 w 10000"/>
                    <a:gd name="connsiteY191" fmla="*/ 769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3594 w 10000"/>
                    <a:gd name="connsiteY201" fmla="*/ 1077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281 w 10000"/>
                    <a:gd name="connsiteY204" fmla="*/ 769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531 w 10000"/>
                    <a:gd name="connsiteY191" fmla="*/ 769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3594 w 10000"/>
                    <a:gd name="connsiteY201" fmla="*/ 1077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531 w 10000"/>
                    <a:gd name="connsiteY191" fmla="*/ 769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249 w 10000"/>
                    <a:gd name="connsiteY194" fmla="*/ 2356 h 10000"/>
                    <a:gd name="connsiteX195" fmla="*/ 4063 w 10000"/>
                    <a:gd name="connsiteY195" fmla="*/ 769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063 w 10000"/>
                    <a:gd name="connsiteY195" fmla="*/ 769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2939 w 10000"/>
                    <a:gd name="connsiteY188" fmla="*/ 2806 h 10000"/>
                    <a:gd name="connsiteX189" fmla="*/ 4844 w 10000"/>
                    <a:gd name="connsiteY189" fmla="*/ 1077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2939 w 10000"/>
                    <a:gd name="connsiteY188" fmla="*/ 2806 h 10000"/>
                    <a:gd name="connsiteX189" fmla="*/ 3079 w 10000"/>
                    <a:gd name="connsiteY189" fmla="*/ 1994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3155 w 10000"/>
                    <a:gd name="connsiteY187" fmla="*/ 2592 h 10000"/>
                    <a:gd name="connsiteX188" fmla="*/ 2939 w 10000"/>
                    <a:gd name="connsiteY188" fmla="*/ 2806 h 10000"/>
                    <a:gd name="connsiteX189" fmla="*/ 3079 w 10000"/>
                    <a:gd name="connsiteY189" fmla="*/ 1994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3155 w 10000"/>
                    <a:gd name="connsiteY187" fmla="*/ 2592 h 10000"/>
                    <a:gd name="connsiteX188" fmla="*/ 2939 w 10000"/>
                    <a:gd name="connsiteY188" fmla="*/ 2806 h 10000"/>
                    <a:gd name="connsiteX189" fmla="*/ 3079 w 10000"/>
                    <a:gd name="connsiteY189" fmla="*/ 1994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2994 w 10000"/>
                    <a:gd name="connsiteY195" fmla="*/ 2511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</a:cxnLst>
                  <a:rect l="l" t="t" r="r" b="b"/>
                  <a:pathLst>
                    <a:path w="10000" h="10000">
                      <a:moveTo>
                        <a:pt x="1406" y="0"/>
                      </a:moveTo>
                      <a:lnTo>
                        <a:pt x="1250" y="154"/>
                      </a:lnTo>
                      <a:lnTo>
                        <a:pt x="1250" y="308"/>
                      </a:lnTo>
                      <a:lnTo>
                        <a:pt x="1250" y="615"/>
                      </a:lnTo>
                      <a:lnTo>
                        <a:pt x="1094" y="769"/>
                      </a:lnTo>
                      <a:lnTo>
                        <a:pt x="2302" y="2206"/>
                      </a:lnTo>
                      <a:lnTo>
                        <a:pt x="938" y="1538"/>
                      </a:lnTo>
                      <a:lnTo>
                        <a:pt x="1094" y="1692"/>
                      </a:lnTo>
                      <a:lnTo>
                        <a:pt x="1250" y="1692"/>
                      </a:lnTo>
                      <a:lnTo>
                        <a:pt x="1406" y="1846"/>
                      </a:lnTo>
                      <a:lnTo>
                        <a:pt x="1250" y="1846"/>
                      </a:lnTo>
                      <a:lnTo>
                        <a:pt x="469" y="2615"/>
                      </a:lnTo>
                      <a:lnTo>
                        <a:pt x="781" y="2615"/>
                      </a:lnTo>
                      <a:lnTo>
                        <a:pt x="781" y="2769"/>
                      </a:lnTo>
                      <a:lnTo>
                        <a:pt x="938" y="2923"/>
                      </a:lnTo>
                      <a:lnTo>
                        <a:pt x="938" y="3077"/>
                      </a:lnTo>
                      <a:lnTo>
                        <a:pt x="1250" y="3077"/>
                      </a:lnTo>
                      <a:lnTo>
                        <a:pt x="1250" y="3385"/>
                      </a:lnTo>
                      <a:lnTo>
                        <a:pt x="1094" y="3385"/>
                      </a:lnTo>
                      <a:lnTo>
                        <a:pt x="1406" y="3538"/>
                      </a:lnTo>
                      <a:lnTo>
                        <a:pt x="1406" y="3692"/>
                      </a:lnTo>
                      <a:lnTo>
                        <a:pt x="1406" y="3846"/>
                      </a:lnTo>
                      <a:lnTo>
                        <a:pt x="1719" y="4154"/>
                      </a:lnTo>
                      <a:lnTo>
                        <a:pt x="1875" y="4154"/>
                      </a:lnTo>
                      <a:lnTo>
                        <a:pt x="1719" y="4462"/>
                      </a:lnTo>
                      <a:lnTo>
                        <a:pt x="1563" y="4462"/>
                      </a:lnTo>
                      <a:lnTo>
                        <a:pt x="1406" y="4462"/>
                      </a:lnTo>
                      <a:lnTo>
                        <a:pt x="1406" y="4615"/>
                      </a:lnTo>
                      <a:lnTo>
                        <a:pt x="1250" y="4462"/>
                      </a:lnTo>
                      <a:lnTo>
                        <a:pt x="625" y="4462"/>
                      </a:lnTo>
                      <a:lnTo>
                        <a:pt x="469" y="4615"/>
                      </a:lnTo>
                      <a:lnTo>
                        <a:pt x="156" y="4769"/>
                      </a:lnTo>
                      <a:lnTo>
                        <a:pt x="156" y="4923"/>
                      </a:lnTo>
                      <a:lnTo>
                        <a:pt x="0" y="4923"/>
                      </a:lnTo>
                      <a:lnTo>
                        <a:pt x="0" y="5077"/>
                      </a:lnTo>
                      <a:lnTo>
                        <a:pt x="156" y="5077"/>
                      </a:lnTo>
                      <a:lnTo>
                        <a:pt x="313" y="5077"/>
                      </a:lnTo>
                      <a:lnTo>
                        <a:pt x="313" y="5231"/>
                      </a:lnTo>
                      <a:lnTo>
                        <a:pt x="469" y="5231"/>
                      </a:lnTo>
                      <a:lnTo>
                        <a:pt x="625" y="5385"/>
                      </a:lnTo>
                      <a:lnTo>
                        <a:pt x="938" y="5385"/>
                      </a:lnTo>
                      <a:lnTo>
                        <a:pt x="938" y="5692"/>
                      </a:lnTo>
                      <a:lnTo>
                        <a:pt x="625" y="5846"/>
                      </a:lnTo>
                      <a:lnTo>
                        <a:pt x="625" y="6000"/>
                      </a:lnTo>
                      <a:lnTo>
                        <a:pt x="938" y="6000"/>
                      </a:lnTo>
                      <a:lnTo>
                        <a:pt x="1094" y="5846"/>
                      </a:lnTo>
                      <a:lnTo>
                        <a:pt x="1250" y="5846"/>
                      </a:lnTo>
                      <a:lnTo>
                        <a:pt x="1875" y="6154"/>
                      </a:lnTo>
                      <a:lnTo>
                        <a:pt x="1406" y="6615"/>
                      </a:lnTo>
                      <a:lnTo>
                        <a:pt x="1719" y="6615"/>
                      </a:lnTo>
                      <a:lnTo>
                        <a:pt x="1719" y="6769"/>
                      </a:lnTo>
                      <a:lnTo>
                        <a:pt x="1719" y="7077"/>
                      </a:lnTo>
                      <a:lnTo>
                        <a:pt x="1563" y="6923"/>
                      </a:lnTo>
                      <a:lnTo>
                        <a:pt x="1250" y="7231"/>
                      </a:lnTo>
                      <a:lnTo>
                        <a:pt x="781" y="7077"/>
                      </a:lnTo>
                      <a:lnTo>
                        <a:pt x="781" y="7385"/>
                      </a:lnTo>
                      <a:lnTo>
                        <a:pt x="625" y="7538"/>
                      </a:lnTo>
                      <a:lnTo>
                        <a:pt x="625" y="7692"/>
                      </a:lnTo>
                      <a:lnTo>
                        <a:pt x="781" y="7692"/>
                      </a:lnTo>
                      <a:lnTo>
                        <a:pt x="781" y="7846"/>
                      </a:lnTo>
                      <a:lnTo>
                        <a:pt x="938" y="7846"/>
                      </a:lnTo>
                      <a:lnTo>
                        <a:pt x="1094" y="8000"/>
                      </a:lnTo>
                      <a:lnTo>
                        <a:pt x="1250" y="8000"/>
                      </a:lnTo>
                      <a:lnTo>
                        <a:pt x="1563" y="8154"/>
                      </a:lnTo>
                      <a:lnTo>
                        <a:pt x="1719" y="8308"/>
                      </a:lnTo>
                      <a:lnTo>
                        <a:pt x="1875" y="8308"/>
                      </a:lnTo>
                      <a:lnTo>
                        <a:pt x="2031" y="8462"/>
                      </a:lnTo>
                      <a:lnTo>
                        <a:pt x="2188" y="8462"/>
                      </a:lnTo>
                      <a:lnTo>
                        <a:pt x="2344" y="8615"/>
                      </a:lnTo>
                      <a:lnTo>
                        <a:pt x="2500" y="8769"/>
                      </a:lnTo>
                      <a:lnTo>
                        <a:pt x="2500" y="8923"/>
                      </a:lnTo>
                      <a:lnTo>
                        <a:pt x="2500" y="9077"/>
                      </a:lnTo>
                      <a:lnTo>
                        <a:pt x="2031" y="9538"/>
                      </a:lnTo>
                      <a:lnTo>
                        <a:pt x="2188" y="9692"/>
                      </a:lnTo>
                      <a:lnTo>
                        <a:pt x="2188" y="9846"/>
                      </a:lnTo>
                      <a:lnTo>
                        <a:pt x="2656" y="9846"/>
                      </a:lnTo>
                      <a:lnTo>
                        <a:pt x="2813" y="10000"/>
                      </a:lnTo>
                      <a:lnTo>
                        <a:pt x="2969" y="9846"/>
                      </a:lnTo>
                      <a:lnTo>
                        <a:pt x="3438" y="9692"/>
                      </a:lnTo>
                      <a:lnTo>
                        <a:pt x="3438" y="9538"/>
                      </a:lnTo>
                      <a:lnTo>
                        <a:pt x="3594" y="9692"/>
                      </a:lnTo>
                      <a:lnTo>
                        <a:pt x="3594" y="9538"/>
                      </a:lnTo>
                      <a:lnTo>
                        <a:pt x="3750" y="9538"/>
                      </a:lnTo>
                      <a:lnTo>
                        <a:pt x="3906" y="9385"/>
                      </a:lnTo>
                      <a:lnTo>
                        <a:pt x="4063" y="9385"/>
                      </a:lnTo>
                      <a:lnTo>
                        <a:pt x="4219" y="9692"/>
                      </a:lnTo>
                      <a:lnTo>
                        <a:pt x="4688" y="9385"/>
                      </a:lnTo>
                      <a:cubicBezTo>
                        <a:pt x="4636" y="9282"/>
                        <a:pt x="4583" y="9180"/>
                        <a:pt x="4531" y="9077"/>
                      </a:cubicBezTo>
                      <a:lnTo>
                        <a:pt x="4375" y="9077"/>
                      </a:lnTo>
                      <a:lnTo>
                        <a:pt x="4219" y="8769"/>
                      </a:lnTo>
                      <a:lnTo>
                        <a:pt x="4219" y="8615"/>
                      </a:lnTo>
                      <a:lnTo>
                        <a:pt x="4375" y="8308"/>
                      </a:lnTo>
                      <a:lnTo>
                        <a:pt x="4844" y="8308"/>
                      </a:lnTo>
                      <a:lnTo>
                        <a:pt x="4844" y="8154"/>
                      </a:lnTo>
                      <a:lnTo>
                        <a:pt x="4844" y="8000"/>
                      </a:lnTo>
                      <a:lnTo>
                        <a:pt x="5000" y="8000"/>
                      </a:lnTo>
                      <a:lnTo>
                        <a:pt x="5000" y="7692"/>
                      </a:lnTo>
                      <a:lnTo>
                        <a:pt x="5156" y="7692"/>
                      </a:lnTo>
                      <a:lnTo>
                        <a:pt x="5469" y="7846"/>
                      </a:lnTo>
                      <a:lnTo>
                        <a:pt x="6094" y="8000"/>
                      </a:lnTo>
                      <a:lnTo>
                        <a:pt x="6406" y="8000"/>
                      </a:lnTo>
                      <a:lnTo>
                        <a:pt x="6875" y="8769"/>
                      </a:lnTo>
                      <a:lnTo>
                        <a:pt x="7031" y="8923"/>
                      </a:lnTo>
                      <a:lnTo>
                        <a:pt x="7188" y="9077"/>
                      </a:lnTo>
                      <a:lnTo>
                        <a:pt x="7500" y="9077"/>
                      </a:lnTo>
                      <a:lnTo>
                        <a:pt x="7656" y="9231"/>
                      </a:lnTo>
                      <a:lnTo>
                        <a:pt x="7813" y="9231"/>
                      </a:lnTo>
                      <a:lnTo>
                        <a:pt x="7813" y="9385"/>
                      </a:lnTo>
                      <a:lnTo>
                        <a:pt x="8281" y="9692"/>
                      </a:lnTo>
                      <a:lnTo>
                        <a:pt x="8438" y="9385"/>
                      </a:lnTo>
                      <a:lnTo>
                        <a:pt x="8438" y="9077"/>
                      </a:lnTo>
                      <a:lnTo>
                        <a:pt x="8750" y="9077"/>
                      </a:lnTo>
                      <a:lnTo>
                        <a:pt x="8750" y="8923"/>
                      </a:lnTo>
                      <a:lnTo>
                        <a:pt x="8750" y="8769"/>
                      </a:lnTo>
                      <a:lnTo>
                        <a:pt x="9063" y="8923"/>
                      </a:lnTo>
                      <a:lnTo>
                        <a:pt x="9063" y="8769"/>
                      </a:lnTo>
                      <a:lnTo>
                        <a:pt x="9063" y="8615"/>
                      </a:lnTo>
                      <a:lnTo>
                        <a:pt x="9375" y="8615"/>
                      </a:lnTo>
                      <a:lnTo>
                        <a:pt x="9688" y="8308"/>
                      </a:lnTo>
                      <a:lnTo>
                        <a:pt x="9688" y="8154"/>
                      </a:lnTo>
                      <a:lnTo>
                        <a:pt x="9688" y="8000"/>
                      </a:lnTo>
                      <a:lnTo>
                        <a:pt x="9844" y="8000"/>
                      </a:lnTo>
                      <a:lnTo>
                        <a:pt x="10000" y="8000"/>
                      </a:lnTo>
                      <a:lnTo>
                        <a:pt x="10000" y="7692"/>
                      </a:lnTo>
                      <a:lnTo>
                        <a:pt x="9844" y="7538"/>
                      </a:lnTo>
                      <a:lnTo>
                        <a:pt x="9688" y="7385"/>
                      </a:lnTo>
                      <a:lnTo>
                        <a:pt x="9375" y="7077"/>
                      </a:lnTo>
                      <a:lnTo>
                        <a:pt x="9375" y="6923"/>
                      </a:lnTo>
                      <a:lnTo>
                        <a:pt x="9219" y="6769"/>
                      </a:lnTo>
                      <a:lnTo>
                        <a:pt x="9063" y="6615"/>
                      </a:lnTo>
                      <a:lnTo>
                        <a:pt x="8906" y="6615"/>
                      </a:lnTo>
                      <a:lnTo>
                        <a:pt x="8750" y="6462"/>
                      </a:lnTo>
                      <a:lnTo>
                        <a:pt x="8906" y="6462"/>
                      </a:lnTo>
                      <a:lnTo>
                        <a:pt x="9063" y="6308"/>
                      </a:lnTo>
                      <a:lnTo>
                        <a:pt x="9219" y="5385"/>
                      </a:lnTo>
                      <a:lnTo>
                        <a:pt x="9063" y="5385"/>
                      </a:lnTo>
                      <a:lnTo>
                        <a:pt x="8906" y="5385"/>
                      </a:lnTo>
                      <a:lnTo>
                        <a:pt x="8594" y="5231"/>
                      </a:lnTo>
                      <a:lnTo>
                        <a:pt x="8594" y="4923"/>
                      </a:lnTo>
                      <a:lnTo>
                        <a:pt x="8750" y="4615"/>
                      </a:lnTo>
                      <a:lnTo>
                        <a:pt x="8750" y="4462"/>
                      </a:lnTo>
                      <a:lnTo>
                        <a:pt x="8594" y="4308"/>
                      </a:lnTo>
                      <a:lnTo>
                        <a:pt x="8438" y="4154"/>
                      </a:lnTo>
                      <a:lnTo>
                        <a:pt x="8594" y="4000"/>
                      </a:lnTo>
                      <a:lnTo>
                        <a:pt x="8438" y="4154"/>
                      </a:lnTo>
                      <a:lnTo>
                        <a:pt x="8281" y="4154"/>
                      </a:lnTo>
                      <a:lnTo>
                        <a:pt x="7969" y="4308"/>
                      </a:lnTo>
                      <a:lnTo>
                        <a:pt x="7500" y="4308"/>
                      </a:lnTo>
                      <a:lnTo>
                        <a:pt x="7344" y="4462"/>
                      </a:lnTo>
                      <a:lnTo>
                        <a:pt x="7188" y="4615"/>
                      </a:lnTo>
                      <a:lnTo>
                        <a:pt x="7031" y="4615"/>
                      </a:lnTo>
                      <a:lnTo>
                        <a:pt x="7031" y="4769"/>
                      </a:lnTo>
                      <a:lnTo>
                        <a:pt x="7031" y="4923"/>
                      </a:lnTo>
                      <a:lnTo>
                        <a:pt x="6875" y="4923"/>
                      </a:lnTo>
                      <a:lnTo>
                        <a:pt x="6719" y="4923"/>
                      </a:lnTo>
                      <a:lnTo>
                        <a:pt x="6563" y="4923"/>
                      </a:lnTo>
                      <a:lnTo>
                        <a:pt x="6094" y="4308"/>
                      </a:lnTo>
                      <a:lnTo>
                        <a:pt x="6250" y="4154"/>
                      </a:lnTo>
                      <a:lnTo>
                        <a:pt x="6094" y="4000"/>
                      </a:lnTo>
                      <a:lnTo>
                        <a:pt x="5938" y="4000"/>
                      </a:lnTo>
                      <a:lnTo>
                        <a:pt x="5781" y="4000"/>
                      </a:lnTo>
                      <a:lnTo>
                        <a:pt x="5781" y="4308"/>
                      </a:lnTo>
                      <a:lnTo>
                        <a:pt x="5625" y="4308"/>
                      </a:lnTo>
                      <a:lnTo>
                        <a:pt x="5469" y="4000"/>
                      </a:lnTo>
                      <a:lnTo>
                        <a:pt x="5469" y="3846"/>
                      </a:lnTo>
                      <a:lnTo>
                        <a:pt x="5469" y="3692"/>
                      </a:lnTo>
                      <a:lnTo>
                        <a:pt x="5313" y="3538"/>
                      </a:lnTo>
                      <a:lnTo>
                        <a:pt x="5469" y="3385"/>
                      </a:lnTo>
                      <a:lnTo>
                        <a:pt x="5313" y="3231"/>
                      </a:lnTo>
                      <a:lnTo>
                        <a:pt x="5313" y="3077"/>
                      </a:lnTo>
                      <a:lnTo>
                        <a:pt x="5156" y="2923"/>
                      </a:lnTo>
                      <a:lnTo>
                        <a:pt x="5000" y="2923"/>
                      </a:lnTo>
                      <a:lnTo>
                        <a:pt x="4844" y="2769"/>
                      </a:lnTo>
                      <a:lnTo>
                        <a:pt x="4531" y="2769"/>
                      </a:lnTo>
                      <a:lnTo>
                        <a:pt x="4219" y="2769"/>
                      </a:lnTo>
                      <a:lnTo>
                        <a:pt x="4219" y="2615"/>
                      </a:lnTo>
                      <a:lnTo>
                        <a:pt x="4063" y="2615"/>
                      </a:lnTo>
                      <a:lnTo>
                        <a:pt x="3906" y="2462"/>
                      </a:lnTo>
                      <a:lnTo>
                        <a:pt x="4063" y="2308"/>
                      </a:lnTo>
                      <a:lnTo>
                        <a:pt x="4219" y="2154"/>
                      </a:lnTo>
                      <a:lnTo>
                        <a:pt x="4531" y="2154"/>
                      </a:lnTo>
                      <a:lnTo>
                        <a:pt x="4688" y="2154"/>
                      </a:lnTo>
                      <a:lnTo>
                        <a:pt x="4844" y="2308"/>
                      </a:lnTo>
                      <a:lnTo>
                        <a:pt x="5000" y="2308"/>
                      </a:lnTo>
                      <a:lnTo>
                        <a:pt x="4844" y="2000"/>
                      </a:lnTo>
                      <a:lnTo>
                        <a:pt x="4688" y="1846"/>
                      </a:lnTo>
                      <a:lnTo>
                        <a:pt x="4531" y="1846"/>
                      </a:lnTo>
                      <a:cubicBezTo>
                        <a:pt x="4583" y="1743"/>
                        <a:pt x="3103" y="2695"/>
                        <a:pt x="3155" y="2592"/>
                      </a:cubicBezTo>
                      <a:lnTo>
                        <a:pt x="2939" y="2806"/>
                      </a:lnTo>
                      <a:cubicBezTo>
                        <a:pt x="2986" y="2535"/>
                        <a:pt x="3032" y="2265"/>
                        <a:pt x="3079" y="1994"/>
                      </a:cubicBezTo>
                      <a:lnTo>
                        <a:pt x="2521" y="2802"/>
                      </a:lnTo>
                      <a:lnTo>
                        <a:pt x="4252" y="2190"/>
                      </a:lnTo>
                      <a:lnTo>
                        <a:pt x="4375" y="2356"/>
                      </a:lnTo>
                      <a:cubicBezTo>
                        <a:pt x="4354" y="2957"/>
                        <a:pt x="4333" y="1818"/>
                        <a:pt x="4312" y="2419"/>
                      </a:cubicBezTo>
                      <a:lnTo>
                        <a:pt x="4249" y="2356"/>
                      </a:lnTo>
                      <a:cubicBezTo>
                        <a:pt x="4295" y="2285"/>
                        <a:pt x="2948" y="2582"/>
                        <a:pt x="2994" y="2511"/>
                      </a:cubicBezTo>
                      <a:cubicBezTo>
                        <a:pt x="3097" y="2929"/>
                        <a:pt x="4268" y="1605"/>
                        <a:pt x="4371" y="2023"/>
                      </a:cubicBezTo>
                      <a:lnTo>
                        <a:pt x="3843" y="2789"/>
                      </a:lnTo>
                      <a:lnTo>
                        <a:pt x="3594" y="1231"/>
                      </a:lnTo>
                      <a:lnTo>
                        <a:pt x="3594" y="1385"/>
                      </a:lnTo>
                      <a:cubicBezTo>
                        <a:pt x="3588" y="1929"/>
                        <a:pt x="3583" y="2474"/>
                        <a:pt x="3577" y="3018"/>
                      </a:cubicBezTo>
                      <a:lnTo>
                        <a:pt x="4152" y="2589"/>
                      </a:lnTo>
                      <a:lnTo>
                        <a:pt x="3996" y="3048"/>
                      </a:lnTo>
                      <a:lnTo>
                        <a:pt x="3002" y="2298"/>
                      </a:lnTo>
                      <a:lnTo>
                        <a:pt x="3699" y="2052"/>
                      </a:lnTo>
                      <a:lnTo>
                        <a:pt x="3125" y="3427"/>
                      </a:lnTo>
                      <a:lnTo>
                        <a:pt x="3341" y="3303"/>
                      </a:lnTo>
                      <a:lnTo>
                        <a:pt x="2656" y="308"/>
                      </a:lnTo>
                      <a:lnTo>
                        <a:pt x="2656" y="462"/>
                      </a:lnTo>
                      <a:cubicBezTo>
                        <a:pt x="2733" y="1124"/>
                        <a:pt x="2811" y="1786"/>
                        <a:pt x="2888" y="2448"/>
                      </a:cubicBezTo>
                      <a:cubicBezTo>
                        <a:pt x="2759" y="1888"/>
                        <a:pt x="2629" y="1329"/>
                        <a:pt x="2500" y="769"/>
                      </a:cubicBezTo>
                      <a:lnTo>
                        <a:pt x="2344" y="769"/>
                      </a:lnTo>
                      <a:lnTo>
                        <a:pt x="3024" y="2556"/>
                      </a:lnTo>
                      <a:lnTo>
                        <a:pt x="2031" y="769"/>
                      </a:lnTo>
                      <a:lnTo>
                        <a:pt x="2948" y="2586"/>
                      </a:lnTo>
                      <a:cubicBezTo>
                        <a:pt x="2902" y="3299"/>
                        <a:pt x="2251" y="2040"/>
                        <a:pt x="2205" y="2753"/>
                      </a:cubicBezTo>
                      <a:cubicBezTo>
                        <a:pt x="2282" y="3572"/>
                        <a:pt x="2499" y="2101"/>
                        <a:pt x="2576" y="2920"/>
                      </a:cubicBezTo>
                      <a:cubicBezTo>
                        <a:pt x="2499" y="1947"/>
                        <a:pt x="2421" y="973"/>
                        <a:pt x="2344" y="0"/>
                      </a:cubicBezTo>
                      <a:lnTo>
                        <a:pt x="2031" y="0"/>
                      </a:lnTo>
                      <a:lnTo>
                        <a:pt x="1533" y="2520"/>
                      </a:lnTo>
                      <a:cubicBezTo>
                        <a:pt x="1491" y="1680"/>
                        <a:pt x="1448" y="840"/>
                        <a:pt x="1406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55" name="SOLSONES">
                  <a:extLst>
                    <a:ext uri="{FF2B5EF4-FFF2-40B4-BE49-F238E27FC236}">
                      <a16:creationId xmlns:a16="http://schemas.microsoft.com/office/drawing/2014/main" id="{19B23FF1-2ABD-4F27-8CF1-BB2C59C0F0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2739620" y="1419295"/>
                  <a:ext cx="337124" cy="451838"/>
                </a:xfrm>
                <a:custGeom>
                  <a:avLst/>
                  <a:gdLst>
                    <a:gd name="T0" fmla="*/ 165204910 w 1511"/>
                    <a:gd name="T1" fmla="*/ 42038144 h 2036"/>
                    <a:gd name="T2" fmla="*/ 87312594 w 1511"/>
                    <a:gd name="T3" fmla="*/ 65040265 h 2036"/>
                    <a:gd name="T4" fmla="*/ 61348484 w 1511"/>
                    <a:gd name="T5" fmla="*/ 66890810 h 2036"/>
                    <a:gd name="T6" fmla="*/ 58361859 w 1511"/>
                    <a:gd name="T7" fmla="*/ 89628951 h 2036"/>
                    <a:gd name="T8" fmla="*/ 38371493 w 1511"/>
                    <a:gd name="T9" fmla="*/ 102055283 h 2036"/>
                    <a:gd name="T10" fmla="*/ 53536499 w 1511"/>
                    <a:gd name="T11" fmla="*/ 153082684 h 2036"/>
                    <a:gd name="T12" fmla="*/ 55144792 w 1511"/>
                    <a:gd name="T13" fmla="*/ 196971871 h 2036"/>
                    <a:gd name="T14" fmla="*/ 47562290 w 1511"/>
                    <a:gd name="T15" fmla="*/ 249849784 h 2036"/>
                    <a:gd name="T16" fmla="*/ 13786198 w 1511"/>
                    <a:gd name="T17" fmla="*/ 249849784 h 2036"/>
                    <a:gd name="T18" fmla="*/ 6203694 w 1511"/>
                    <a:gd name="T19" fmla="*/ 274438517 h 2036"/>
                    <a:gd name="T20" fmla="*/ 15624453 w 1511"/>
                    <a:gd name="T21" fmla="*/ 299026672 h 2036"/>
                    <a:gd name="T22" fmla="*/ 21598187 w 1511"/>
                    <a:gd name="T23" fmla="*/ 348203496 h 2036"/>
                    <a:gd name="T24" fmla="*/ 35384868 w 1511"/>
                    <a:gd name="T25" fmla="*/ 360630343 h 2036"/>
                    <a:gd name="T26" fmla="*/ 64335604 w 1511"/>
                    <a:gd name="T27" fmla="*/ 332604581 h 2036"/>
                    <a:gd name="T28" fmla="*/ 107072998 w 1511"/>
                    <a:gd name="T29" fmla="*/ 357193251 h 2036"/>
                    <a:gd name="T30" fmla="*/ 148431611 w 1511"/>
                    <a:gd name="T31" fmla="*/ 355342192 h 2036"/>
                    <a:gd name="T32" fmla="*/ 163596616 w 1511"/>
                    <a:gd name="T33" fmla="*/ 413508256 h 2036"/>
                    <a:gd name="T34" fmla="*/ 168192014 w 1511"/>
                    <a:gd name="T35" fmla="*/ 453960350 h 2036"/>
                    <a:gd name="T36" fmla="*/ 136253710 w 1511"/>
                    <a:gd name="T37" fmla="*/ 501286115 h 2036"/>
                    <a:gd name="T38" fmla="*/ 140849108 w 1511"/>
                    <a:gd name="T39" fmla="*/ 512126414 h 2036"/>
                    <a:gd name="T40" fmla="*/ 146823317 w 1511"/>
                    <a:gd name="T41" fmla="*/ 492561386 h 2036"/>
                    <a:gd name="T42" fmla="*/ 178991104 w 1511"/>
                    <a:gd name="T43" fmla="*/ 524023726 h 2036"/>
                    <a:gd name="T44" fmla="*/ 192777298 w 1511"/>
                    <a:gd name="T45" fmla="*/ 533013480 h 2036"/>
                    <a:gd name="T46" fmla="*/ 215754289 w 1511"/>
                    <a:gd name="T47" fmla="*/ 504723208 h 2036"/>
                    <a:gd name="T48" fmla="*/ 233906399 w 1511"/>
                    <a:gd name="T49" fmla="*/ 487273749 h 2036"/>
                    <a:gd name="T50" fmla="*/ 247692593 w 1511"/>
                    <a:gd name="T51" fmla="*/ 446821654 h 2036"/>
                    <a:gd name="T52" fmla="*/ 257112932 w 1511"/>
                    <a:gd name="T53" fmla="*/ 404519016 h 2036"/>
                    <a:gd name="T54" fmla="*/ 223336792 w 1511"/>
                    <a:gd name="T55" fmla="*/ 395794286 h 2036"/>
                    <a:gd name="T56" fmla="*/ 237122986 w 1511"/>
                    <a:gd name="T57" fmla="*/ 360630343 h 2036"/>
                    <a:gd name="T58" fmla="*/ 270899605 w 1511"/>
                    <a:gd name="T59" fmla="*/ 332604581 h 2036"/>
                    <a:gd name="T60" fmla="*/ 272277937 w 1511"/>
                    <a:gd name="T61" fmla="*/ 304314823 h 2036"/>
                    <a:gd name="T62" fmla="*/ 283077027 w 1511"/>
                    <a:gd name="T63" fmla="*/ 272851969 h 2036"/>
                    <a:gd name="T64" fmla="*/ 301229137 w 1511"/>
                    <a:gd name="T65" fmla="*/ 286864850 h 2036"/>
                    <a:gd name="T66" fmla="*/ 327422715 w 1511"/>
                    <a:gd name="T67" fmla="*/ 253551387 h 2036"/>
                    <a:gd name="T68" fmla="*/ 309041122 w 1511"/>
                    <a:gd name="T69" fmla="*/ 242711602 h 2036"/>
                    <a:gd name="T70" fmla="*/ 305824535 w 1511"/>
                    <a:gd name="T71" fmla="*/ 256988479 h 2036"/>
                    <a:gd name="T72" fmla="*/ 281468734 w 1511"/>
                    <a:gd name="T73" fmla="*/ 247999239 h 2036"/>
                    <a:gd name="T74" fmla="*/ 278252147 w 1511"/>
                    <a:gd name="T75" fmla="*/ 233986358 h 2036"/>
                    <a:gd name="T76" fmla="*/ 286064132 w 1511"/>
                    <a:gd name="T77" fmla="*/ 241125054 h 2036"/>
                    <a:gd name="T78" fmla="*/ 307432829 w 1511"/>
                    <a:gd name="T79" fmla="*/ 216272389 h 2036"/>
                    <a:gd name="T80" fmla="*/ 309041122 w 1511"/>
                    <a:gd name="T81" fmla="*/ 193534778 h 2036"/>
                    <a:gd name="T82" fmla="*/ 296863221 w 1511"/>
                    <a:gd name="T83" fmla="*/ 186396083 h 2036"/>
                    <a:gd name="T84" fmla="*/ 324436089 w 1511"/>
                    <a:gd name="T85" fmla="*/ 149645591 h 2036"/>
                    <a:gd name="T86" fmla="*/ 324436089 w 1511"/>
                    <a:gd name="T87" fmla="*/ 119504742 h 2036"/>
                    <a:gd name="T88" fmla="*/ 328801526 w 1511"/>
                    <a:gd name="T89" fmla="*/ 66890810 h 2036"/>
                    <a:gd name="T90" fmla="*/ 344196014 w 1511"/>
                    <a:gd name="T91" fmla="*/ 33577917 h 2036"/>
                    <a:gd name="T92" fmla="*/ 321219023 w 1511"/>
                    <a:gd name="T93" fmla="*/ 51027384 h 2036"/>
                    <a:gd name="T94" fmla="*/ 304445724 w 1511"/>
                    <a:gd name="T95" fmla="*/ 42038144 h 2036"/>
                    <a:gd name="T96" fmla="*/ 290659530 w 1511"/>
                    <a:gd name="T97" fmla="*/ 52878443 h 2036"/>
                    <a:gd name="T98" fmla="*/ 275265042 w 1511"/>
                    <a:gd name="T99" fmla="*/ 15863429 h 2036"/>
                    <a:gd name="T100" fmla="*/ 226553379 w 1511"/>
                    <a:gd name="T101" fmla="*/ 5287639 h 2036"/>
                    <a:gd name="T102" fmla="*/ 310649416 w 1511"/>
                    <a:gd name="T103" fmla="*/ 125057404 h 2036"/>
                    <a:gd name="T104" fmla="*/ 26194064 w 1511"/>
                    <a:gd name="T105" fmla="*/ 253551387 h 2036"/>
                    <a:gd name="T106" fmla="*/ 19989893 w 1511"/>
                    <a:gd name="T107" fmla="*/ 255137935 h 2036"/>
                    <a:gd name="T108" fmla="*/ 327422715 w 1511"/>
                    <a:gd name="T109" fmla="*/ 387069042 h 20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511"/>
                    <a:gd name="T166" fmla="*/ 0 h 2036"/>
                    <a:gd name="T167" fmla="*/ 1511 w 1511"/>
                    <a:gd name="T168" fmla="*/ 2036 h 20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511" h="2036">
                      <a:moveTo>
                        <a:pt x="873" y="0"/>
                      </a:moveTo>
                      <a:lnTo>
                        <a:pt x="813" y="20"/>
                      </a:lnTo>
                      <a:lnTo>
                        <a:pt x="813" y="73"/>
                      </a:lnTo>
                      <a:lnTo>
                        <a:pt x="792" y="86"/>
                      </a:lnTo>
                      <a:lnTo>
                        <a:pt x="785" y="107"/>
                      </a:lnTo>
                      <a:lnTo>
                        <a:pt x="719" y="159"/>
                      </a:lnTo>
                      <a:lnTo>
                        <a:pt x="639" y="219"/>
                      </a:lnTo>
                      <a:lnTo>
                        <a:pt x="546" y="273"/>
                      </a:lnTo>
                      <a:lnTo>
                        <a:pt x="500" y="240"/>
                      </a:lnTo>
                      <a:lnTo>
                        <a:pt x="493" y="213"/>
                      </a:lnTo>
                      <a:lnTo>
                        <a:pt x="447" y="213"/>
                      </a:lnTo>
                      <a:lnTo>
                        <a:pt x="380" y="246"/>
                      </a:lnTo>
                      <a:lnTo>
                        <a:pt x="347" y="246"/>
                      </a:lnTo>
                      <a:lnTo>
                        <a:pt x="320" y="233"/>
                      </a:lnTo>
                      <a:lnTo>
                        <a:pt x="280" y="253"/>
                      </a:lnTo>
                      <a:lnTo>
                        <a:pt x="274" y="253"/>
                      </a:lnTo>
                      <a:lnTo>
                        <a:pt x="274" y="259"/>
                      </a:lnTo>
                      <a:lnTo>
                        <a:pt x="267" y="253"/>
                      </a:lnTo>
                      <a:lnTo>
                        <a:pt x="254" y="259"/>
                      </a:lnTo>
                      <a:lnTo>
                        <a:pt x="247" y="259"/>
                      </a:lnTo>
                      <a:lnTo>
                        <a:pt x="247" y="279"/>
                      </a:lnTo>
                      <a:lnTo>
                        <a:pt x="254" y="286"/>
                      </a:lnTo>
                      <a:lnTo>
                        <a:pt x="274" y="300"/>
                      </a:lnTo>
                      <a:lnTo>
                        <a:pt x="254" y="339"/>
                      </a:lnTo>
                      <a:lnTo>
                        <a:pt x="240" y="346"/>
                      </a:lnTo>
                      <a:lnTo>
                        <a:pt x="220" y="346"/>
                      </a:lnTo>
                      <a:lnTo>
                        <a:pt x="214" y="366"/>
                      </a:lnTo>
                      <a:lnTo>
                        <a:pt x="194" y="373"/>
                      </a:lnTo>
                      <a:lnTo>
                        <a:pt x="187" y="379"/>
                      </a:lnTo>
                      <a:lnTo>
                        <a:pt x="167" y="386"/>
                      </a:lnTo>
                      <a:lnTo>
                        <a:pt x="141" y="413"/>
                      </a:lnTo>
                      <a:lnTo>
                        <a:pt x="127" y="499"/>
                      </a:lnTo>
                      <a:lnTo>
                        <a:pt x="160" y="572"/>
                      </a:lnTo>
                      <a:lnTo>
                        <a:pt x="207" y="593"/>
                      </a:lnTo>
                      <a:lnTo>
                        <a:pt x="220" y="593"/>
                      </a:lnTo>
                      <a:lnTo>
                        <a:pt x="233" y="579"/>
                      </a:lnTo>
                      <a:lnTo>
                        <a:pt x="247" y="585"/>
                      </a:lnTo>
                      <a:lnTo>
                        <a:pt x="247" y="599"/>
                      </a:lnTo>
                      <a:lnTo>
                        <a:pt x="247" y="685"/>
                      </a:lnTo>
                      <a:lnTo>
                        <a:pt x="240" y="719"/>
                      </a:lnTo>
                      <a:lnTo>
                        <a:pt x="254" y="726"/>
                      </a:lnTo>
                      <a:lnTo>
                        <a:pt x="240" y="745"/>
                      </a:lnTo>
                      <a:lnTo>
                        <a:pt x="247" y="785"/>
                      </a:lnTo>
                      <a:lnTo>
                        <a:pt x="240" y="785"/>
                      </a:lnTo>
                      <a:lnTo>
                        <a:pt x="233" y="825"/>
                      </a:lnTo>
                      <a:lnTo>
                        <a:pt x="247" y="865"/>
                      </a:lnTo>
                      <a:lnTo>
                        <a:pt x="260" y="905"/>
                      </a:lnTo>
                      <a:lnTo>
                        <a:pt x="207" y="945"/>
                      </a:lnTo>
                      <a:lnTo>
                        <a:pt x="194" y="945"/>
                      </a:lnTo>
                      <a:lnTo>
                        <a:pt x="160" y="959"/>
                      </a:lnTo>
                      <a:lnTo>
                        <a:pt x="127" y="959"/>
                      </a:lnTo>
                      <a:lnTo>
                        <a:pt x="114" y="951"/>
                      </a:lnTo>
                      <a:lnTo>
                        <a:pt x="74" y="945"/>
                      </a:lnTo>
                      <a:lnTo>
                        <a:pt x="60" y="945"/>
                      </a:lnTo>
                      <a:lnTo>
                        <a:pt x="60" y="951"/>
                      </a:lnTo>
                      <a:lnTo>
                        <a:pt x="74" y="965"/>
                      </a:lnTo>
                      <a:lnTo>
                        <a:pt x="47" y="991"/>
                      </a:lnTo>
                      <a:lnTo>
                        <a:pt x="34" y="1032"/>
                      </a:lnTo>
                      <a:lnTo>
                        <a:pt x="21" y="1032"/>
                      </a:lnTo>
                      <a:lnTo>
                        <a:pt x="27" y="1038"/>
                      </a:lnTo>
                      <a:lnTo>
                        <a:pt x="21" y="1058"/>
                      </a:lnTo>
                      <a:lnTo>
                        <a:pt x="14" y="1064"/>
                      </a:lnTo>
                      <a:lnTo>
                        <a:pt x="0" y="1085"/>
                      </a:lnTo>
                      <a:lnTo>
                        <a:pt x="14" y="1105"/>
                      </a:lnTo>
                      <a:lnTo>
                        <a:pt x="14" y="1118"/>
                      </a:lnTo>
                      <a:lnTo>
                        <a:pt x="68" y="1131"/>
                      </a:lnTo>
                      <a:lnTo>
                        <a:pt x="81" y="1158"/>
                      </a:lnTo>
                      <a:lnTo>
                        <a:pt x="68" y="1205"/>
                      </a:lnTo>
                      <a:lnTo>
                        <a:pt x="21" y="1271"/>
                      </a:lnTo>
                      <a:lnTo>
                        <a:pt x="68" y="1258"/>
                      </a:lnTo>
                      <a:lnTo>
                        <a:pt x="74" y="1284"/>
                      </a:lnTo>
                      <a:lnTo>
                        <a:pt x="94" y="1317"/>
                      </a:lnTo>
                      <a:lnTo>
                        <a:pt x="94" y="1357"/>
                      </a:lnTo>
                      <a:lnTo>
                        <a:pt x="94" y="1391"/>
                      </a:lnTo>
                      <a:lnTo>
                        <a:pt x="107" y="1411"/>
                      </a:lnTo>
                      <a:lnTo>
                        <a:pt x="114" y="1404"/>
                      </a:lnTo>
                      <a:lnTo>
                        <a:pt x="141" y="1384"/>
                      </a:lnTo>
                      <a:lnTo>
                        <a:pt x="154" y="1364"/>
                      </a:lnTo>
                      <a:lnTo>
                        <a:pt x="154" y="1351"/>
                      </a:lnTo>
                      <a:lnTo>
                        <a:pt x="173" y="1331"/>
                      </a:lnTo>
                      <a:lnTo>
                        <a:pt x="201" y="1344"/>
                      </a:lnTo>
                      <a:lnTo>
                        <a:pt x="220" y="1278"/>
                      </a:lnTo>
                      <a:lnTo>
                        <a:pt x="260" y="1258"/>
                      </a:lnTo>
                      <a:lnTo>
                        <a:pt x="280" y="1258"/>
                      </a:lnTo>
                      <a:lnTo>
                        <a:pt x="293" y="1251"/>
                      </a:lnTo>
                      <a:lnTo>
                        <a:pt x="314" y="1244"/>
                      </a:lnTo>
                      <a:lnTo>
                        <a:pt x="366" y="1304"/>
                      </a:lnTo>
                      <a:lnTo>
                        <a:pt x="374" y="1304"/>
                      </a:lnTo>
                      <a:lnTo>
                        <a:pt x="393" y="1297"/>
                      </a:lnTo>
                      <a:lnTo>
                        <a:pt x="466" y="1351"/>
                      </a:lnTo>
                      <a:lnTo>
                        <a:pt x="453" y="1391"/>
                      </a:lnTo>
                      <a:lnTo>
                        <a:pt x="500" y="1377"/>
                      </a:lnTo>
                      <a:lnTo>
                        <a:pt x="520" y="1417"/>
                      </a:lnTo>
                      <a:lnTo>
                        <a:pt x="580" y="1437"/>
                      </a:lnTo>
                      <a:lnTo>
                        <a:pt x="620" y="1370"/>
                      </a:lnTo>
                      <a:lnTo>
                        <a:pt x="646" y="1344"/>
                      </a:lnTo>
                      <a:lnTo>
                        <a:pt x="699" y="1364"/>
                      </a:lnTo>
                      <a:lnTo>
                        <a:pt x="706" y="1411"/>
                      </a:lnTo>
                      <a:lnTo>
                        <a:pt x="706" y="1444"/>
                      </a:lnTo>
                      <a:lnTo>
                        <a:pt x="706" y="1497"/>
                      </a:lnTo>
                      <a:lnTo>
                        <a:pt x="699" y="1511"/>
                      </a:lnTo>
                      <a:lnTo>
                        <a:pt x="712" y="1564"/>
                      </a:lnTo>
                      <a:lnTo>
                        <a:pt x="686" y="1610"/>
                      </a:lnTo>
                      <a:lnTo>
                        <a:pt x="659" y="1644"/>
                      </a:lnTo>
                      <a:lnTo>
                        <a:pt x="613" y="1670"/>
                      </a:lnTo>
                      <a:lnTo>
                        <a:pt x="666" y="1710"/>
                      </a:lnTo>
                      <a:lnTo>
                        <a:pt x="680" y="1736"/>
                      </a:lnTo>
                      <a:lnTo>
                        <a:pt x="732" y="1717"/>
                      </a:lnTo>
                      <a:lnTo>
                        <a:pt x="732" y="1723"/>
                      </a:lnTo>
                      <a:lnTo>
                        <a:pt x="666" y="1763"/>
                      </a:lnTo>
                      <a:lnTo>
                        <a:pt x="613" y="1803"/>
                      </a:lnTo>
                      <a:lnTo>
                        <a:pt x="599" y="1817"/>
                      </a:lnTo>
                      <a:lnTo>
                        <a:pt x="593" y="1870"/>
                      </a:lnTo>
                      <a:lnTo>
                        <a:pt x="593" y="1896"/>
                      </a:lnTo>
                      <a:lnTo>
                        <a:pt x="586" y="1916"/>
                      </a:lnTo>
                      <a:lnTo>
                        <a:pt x="560" y="1930"/>
                      </a:lnTo>
                      <a:lnTo>
                        <a:pt x="580" y="1950"/>
                      </a:lnTo>
                      <a:lnTo>
                        <a:pt x="593" y="1950"/>
                      </a:lnTo>
                      <a:lnTo>
                        <a:pt x="599" y="1943"/>
                      </a:lnTo>
                      <a:lnTo>
                        <a:pt x="613" y="1937"/>
                      </a:lnTo>
                      <a:lnTo>
                        <a:pt x="633" y="1950"/>
                      </a:lnTo>
                      <a:lnTo>
                        <a:pt x="633" y="1937"/>
                      </a:lnTo>
                      <a:lnTo>
                        <a:pt x="646" y="1923"/>
                      </a:lnTo>
                      <a:lnTo>
                        <a:pt x="639" y="1883"/>
                      </a:lnTo>
                      <a:lnTo>
                        <a:pt x="646" y="1870"/>
                      </a:lnTo>
                      <a:lnTo>
                        <a:pt x="639" y="1863"/>
                      </a:lnTo>
                      <a:lnTo>
                        <a:pt x="706" y="1877"/>
                      </a:lnTo>
                      <a:lnTo>
                        <a:pt x="726" y="1937"/>
                      </a:lnTo>
                      <a:lnTo>
                        <a:pt x="726" y="1950"/>
                      </a:lnTo>
                      <a:lnTo>
                        <a:pt x="753" y="1950"/>
                      </a:lnTo>
                      <a:lnTo>
                        <a:pt x="766" y="1969"/>
                      </a:lnTo>
                      <a:lnTo>
                        <a:pt x="779" y="1982"/>
                      </a:lnTo>
                      <a:lnTo>
                        <a:pt x="800" y="1990"/>
                      </a:lnTo>
                      <a:lnTo>
                        <a:pt x="785" y="2016"/>
                      </a:lnTo>
                      <a:lnTo>
                        <a:pt x="792" y="2036"/>
                      </a:lnTo>
                      <a:lnTo>
                        <a:pt x="806" y="2036"/>
                      </a:lnTo>
                      <a:lnTo>
                        <a:pt x="800" y="2016"/>
                      </a:lnTo>
                      <a:lnTo>
                        <a:pt x="839" y="2016"/>
                      </a:lnTo>
                      <a:lnTo>
                        <a:pt x="859" y="1956"/>
                      </a:lnTo>
                      <a:lnTo>
                        <a:pt x="892" y="1950"/>
                      </a:lnTo>
                      <a:lnTo>
                        <a:pt x="892" y="1923"/>
                      </a:lnTo>
                      <a:lnTo>
                        <a:pt x="905" y="1930"/>
                      </a:lnTo>
                      <a:lnTo>
                        <a:pt x="932" y="1916"/>
                      </a:lnTo>
                      <a:lnTo>
                        <a:pt x="939" y="1909"/>
                      </a:lnTo>
                      <a:lnTo>
                        <a:pt x="965" y="1937"/>
                      </a:lnTo>
                      <a:lnTo>
                        <a:pt x="1005" y="1930"/>
                      </a:lnTo>
                      <a:lnTo>
                        <a:pt x="999" y="1916"/>
                      </a:lnTo>
                      <a:lnTo>
                        <a:pt x="1025" y="1877"/>
                      </a:lnTo>
                      <a:lnTo>
                        <a:pt x="1012" y="1849"/>
                      </a:lnTo>
                      <a:lnTo>
                        <a:pt x="1018" y="1843"/>
                      </a:lnTo>
                      <a:lnTo>
                        <a:pt x="1005" y="1843"/>
                      </a:lnTo>
                      <a:lnTo>
                        <a:pt x="1005" y="1830"/>
                      </a:lnTo>
                      <a:lnTo>
                        <a:pt x="992" y="1810"/>
                      </a:lnTo>
                      <a:lnTo>
                        <a:pt x="1005" y="1776"/>
                      </a:lnTo>
                      <a:lnTo>
                        <a:pt x="1065" y="1743"/>
                      </a:lnTo>
                      <a:lnTo>
                        <a:pt x="1078" y="1690"/>
                      </a:lnTo>
                      <a:lnTo>
                        <a:pt x="1065" y="1663"/>
                      </a:lnTo>
                      <a:lnTo>
                        <a:pt x="1112" y="1650"/>
                      </a:lnTo>
                      <a:lnTo>
                        <a:pt x="1132" y="1624"/>
                      </a:lnTo>
                      <a:lnTo>
                        <a:pt x="1119" y="1610"/>
                      </a:lnTo>
                      <a:lnTo>
                        <a:pt x="1132" y="1571"/>
                      </a:lnTo>
                      <a:lnTo>
                        <a:pt x="1119" y="1530"/>
                      </a:lnTo>
                      <a:lnTo>
                        <a:pt x="1119" y="1524"/>
                      </a:lnTo>
                      <a:lnTo>
                        <a:pt x="1091" y="1470"/>
                      </a:lnTo>
                      <a:lnTo>
                        <a:pt x="1052" y="1457"/>
                      </a:lnTo>
                      <a:lnTo>
                        <a:pt x="1032" y="1451"/>
                      </a:lnTo>
                      <a:lnTo>
                        <a:pt x="992" y="1484"/>
                      </a:lnTo>
                      <a:lnTo>
                        <a:pt x="972" y="1497"/>
                      </a:lnTo>
                      <a:lnTo>
                        <a:pt x="926" y="1464"/>
                      </a:lnTo>
                      <a:lnTo>
                        <a:pt x="952" y="1424"/>
                      </a:lnTo>
                      <a:lnTo>
                        <a:pt x="979" y="1411"/>
                      </a:lnTo>
                      <a:lnTo>
                        <a:pt x="979" y="1430"/>
                      </a:lnTo>
                      <a:lnTo>
                        <a:pt x="986" y="1430"/>
                      </a:lnTo>
                      <a:lnTo>
                        <a:pt x="1032" y="1364"/>
                      </a:lnTo>
                      <a:lnTo>
                        <a:pt x="1046" y="1370"/>
                      </a:lnTo>
                      <a:lnTo>
                        <a:pt x="1085" y="1357"/>
                      </a:lnTo>
                      <a:lnTo>
                        <a:pt x="1106" y="1325"/>
                      </a:lnTo>
                      <a:lnTo>
                        <a:pt x="1138" y="1291"/>
                      </a:lnTo>
                      <a:lnTo>
                        <a:pt x="1165" y="1258"/>
                      </a:lnTo>
                      <a:lnTo>
                        <a:pt x="1179" y="1258"/>
                      </a:lnTo>
                      <a:lnTo>
                        <a:pt x="1198" y="1265"/>
                      </a:lnTo>
                      <a:lnTo>
                        <a:pt x="1211" y="1258"/>
                      </a:lnTo>
                      <a:lnTo>
                        <a:pt x="1179" y="1198"/>
                      </a:lnTo>
                      <a:lnTo>
                        <a:pt x="1198" y="1184"/>
                      </a:lnTo>
                      <a:lnTo>
                        <a:pt x="1198" y="1164"/>
                      </a:lnTo>
                      <a:lnTo>
                        <a:pt x="1185" y="1151"/>
                      </a:lnTo>
                      <a:lnTo>
                        <a:pt x="1198" y="1131"/>
                      </a:lnTo>
                      <a:lnTo>
                        <a:pt x="1198" y="1124"/>
                      </a:lnTo>
                      <a:lnTo>
                        <a:pt x="1192" y="1091"/>
                      </a:lnTo>
                      <a:lnTo>
                        <a:pt x="1211" y="1032"/>
                      </a:lnTo>
                      <a:lnTo>
                        <a:pt x="1218" y="1025"/>
                      </a:lnTo>
                      <a:lnTo>
                        <a:pt x="1232" y="1032"/>
                      </a:lnTo>
                      <a:lnTo>
                        <a:pt x="1238" y="1018"/>
                      </a:lnTo>
                      <a:lnTo>
                        <a:pt x="1258" y="1004"/>
                      </a:lnTo>
                      <a:lnTo>
                        <a:pt x="1292" y="1018"/>
                      </a:lnTo>
                      <a:lnTo>
                        <a:pt x="1265" y="1064"/>
                      </a:lnTo>
                      <a:lnTo>
                        <a:pt x="1278" y="1078"/>
                      </a:lnTo>
                      <a:lnTo>
                        <a:pt x="1311" y="1085"/>
                      </a:lnTo>
                      <a:lnTo>
                        <a:pt x="1352" y="1064"/>
                      </a:lnTo>
                      <a:lnTo>
                        <a:pt x="1352" y="1058"/>
                      </a:lnTo>
                      <a:lnTo>
                        <a:pt x="1391" y="1038"/>
                      </a:lnTo>
                      <a:lnTo>
                        <a:pt x="1438" y="1004"/>
                      </a:lnTo>
                      <a:lnTo>
                        <a:pt x="1425" y="978"/>
                      </a:lnTo>
                      <a:lnTo>
                        <a:pt x="1425" y="959"/>
                      </a:lnTo>
                      <a:lnTo>
                        <a:pt x="1431" y="938"/>
                      </a:lnTo>
                      <a:lnTo>
                        <a:pt x="1398" y="925"/>
                      </a:lnTo>
                      <a:lnTo>
                        <a:pt x="1398" y="912"/>
                      </a:lnTo>
                      <a:lnTo>
                        <a:pt x="1371" y="878"/>
                      </a:lnTo>
                      <a:lnTo>
                        <a:pt x="1358" y="878"/>
                      </a:lnTo>
                      <a:lnTo>
                        <a:pt x="1345" y="918"/>
                      </a:lnTo>
                      <a:lnTo>
                        <a:pt x="1378" y="972"/>
                      </a:lnTo>
                      <a:lnTo>
                        <a:pt x="1365" y="978"/>
                      </a:lnTo>
                      <a:lnTo>
                        <a:pt x="1358" y="1011"/>
                      </a:lnTo>
                      <a:lnTo>
                        <a:pt x="1352" y="1004"/>
                      </a:lnTo>
                      <a:lnTo>
                        <a:pt x="1345" y="985"/>
                      </a:lnTo>
                      <a:lnTo>
                        <a:pt x="1331" y="972"/>
                      </a:lnTo>
                      <a:lnTo>
                        <a:pt x="1305" y="965"/>
                      </a:lnTo>
                      <a:lnTo>
                        <a:pt x="1271" y="972"/>
                      </a:lnTo>
                      <a:lnTo>
                        <a:pt x="1252" y="978"/>
                      </a:lnTo>
                      <a:lnTo>
                        <a:pt x="1252" y="938"/>
                      </a:lnTo>
                      <a:lnTo>
                        <a:pt x="1232" y="925"/>
                      </a:lnTo>
                      <a:lnTo>
                        <a:pt x="1225" y="938"/>
                      </a:lnTo>
                      <a:lnTo>
                        <a:pt x="1232" y="945"/>
                      </a:lnTo>
                      <a:lnTo>
                        <a:pt x="1211" y="972"/>
                      </a:lnTo>
                      <a:lnTo>
                        <a:pt x="1211" y="951"/>
                      </a:lnTo>
                      <a:lnTo>
                        <a:pt x="1198" y="938"/>
                      </a:lnTo>
                      <a:lnTo>
                        <a:pt x="1211" y="918"/>
                      </a:lnTo>
                      <a:lnTo>
                        <a:pt x="1211" y="885"/>
                      </a:lnTo>
                      <a:lnTo>
                        <a:pt x="1225" y="852"/>
                      </a:lnTo>
                      <a:lnTo>
                        <a:pt x="1238" y="839"/>
                      </a:lnTo>
                      <a:lnTo>
                        <a:pt x="1258" y="839"/>
                      </a:lnTo>
                      <a:lnTo>
                        <a:pt x="1252" y="878"/>
                      </a:lnTo>
                      <a:lnTo>
                        <a:pt x="1258" y="892"/>
                      </a:lnTo>
                      <a:lnTo>
                        <a:pt x="1245" y="912"/>
                      </a:lnTo>
                      <a:lnTo>
                        <a:pt x="1258" y="925"/>
                      </a:lnTo>
                      <a:lnTo>
                        <a:pt x="1278" y="905"/>
                      </a:lnTo>
                      <a:lnTo>
                        <a:pt x="1271" y="878"/>
                      </a:lnTo>
                      <a:lnTo>
                        <a:pt x="1292" y="852"/>
                      </a:lnTo>
                      <a:lnTo>
                        <a:pt x="1311" y="839"/>
                      </a:lnTo>
                      <a:lnTo>
                        <a:pt x="1338" y="818"/>
                      </a:lnTo>
                      <a:lnTo>
                        <a:pt x="1365" y="818"/>
                      </a:lnTo>
                      <a:lnTo>
                        <a:pt x="1371" y="805"/>
                      </a:lnTo>
                      <a:lnTo>
                        <a:pt x="1358" y="785"/>
                      </a:lnTo>
                      <a:lnTo>
                        <a:pt x="1365" y="772"/>
                      </a:lnTo>
                      <a:lnTo>
                        <a:pt x="1358" y="745"/>
                      </a:lnTo>
                      <a:lnTo>
                        <a:pt x="1345" y="732"/>
                      </a:lnTo>
                      <a:lnTo>
                        <a:pt x="1325" y="719"/>
                      </a:lnTo>
                      <a:lnTo>
                        <a:pt x="1311" y="745"/>
                      </a:lnTo>
                      <a:lnTo>
                        <a:pt x="1305" y="765"/>
                      </a:lnTo>
                      <a:lnTo>
                        <a:pt x="1285" y="752"/>
                      </a:lnTo>
                      <a:lnTo>
                        <a:pt x="1285" y="732"/>
                      </a:lnTo>
                      <a:lnTo>
                        <a:pt x="1292" y="705"/>
                      </a:lnTo>
                      <a:lnTo>
                        <a:pt x="1298" y="672"/>
                      </a:lnTo>
                      <a:lnTo>
                        <a:pt x="1345" y="606"/>
                      </a:lnTo>
                      <a:lnTo>
                        <a:pt x="1345" y="593"/>
                      </a:lnTo>
                      <a:lnTo>
                        <a:pt x="1345" y="572"/>
                      </a:lnTo>
                      <a:lnTo>
                        <a:pt x="1352" y="546"/>
                      </a:lnTo>
                      <a:lnTo>
                        <a:pt x="1412" y="566"/>
                      </a:lnTo>
                      <a:lnTo>
                        <a:pt x="1438" y="552"/>
                      </a:lnTo>
                      <a:lnTo>
                        <a:pt x="1457" y="533"/>
                      </a:lnTo>
                      <a:lnTo>
                        <a:pt x="1457" y="493"/>
                      </a:lnTo>
                      <a:lnTo>
                        <a:pt x="1418" y="486"/>
                      </a:lnTo>
                      <a:lnTo>
                        <a:pt x="1398" y="466"/>
                      </a:lnTo>
                      <a:lnTo>
                        <a:pt x="1412" y="452"/>
                      </a:lnTo>
                      <a:lnTo>
                        <a:pt x="1418" y="420"/>
                      </a:lnTo>
                      <a:lnTo>
                        <a:pt x="1425" y="406"/>
                      </a:lnTo>
                      <a:lnTo>
                        <a:pt x="1412" y="392"/>
                      </a:lnTo>
                      <a:lnTo>
                        <a:pt x="1378" y="366"/>
                      </a:lnTo>
                      <a:lnTo>
                        <a:pt x="1378" y="346"/>
                      </a:lnTo>
                      <a:lnTo>
                        <a:pt x="1431" y="253"/>
                      </a:lnTo>
                      <a:lnTo>
                        <a:pt x="1457" y="266"/>
                      </a:lnTo>
                      <a:lnTo>
                        <a:pt x="1498" y="227"/>
                      </a:lnTo>
                      <a:lnTo>
                        <a:pt x="1511" y="206"/>
                      </a:lnTo>
                      <a:lnTo>
                        <a:pt x="1504" y="173"/>
                      </a:lnTo>
                      <a:lnTo>
                        <a:pt x="1511" y="146"/>
                      </a:lnTo>
                      <a:lnTo>
                        <a:pt x="1498" y="127"/>
                      </a:lnTo>
                      <a:lnTo>
                        <a:pt x="1491" y="120"/>
                      </a:lnTo>
                      <a:lnTo>
                        <a:pt x="1471" y="159"/>
                      </a:lnTo>
                      <a:lnTo>
                        <a:pt x="1478" y="187"/>
                      </a:lnTo>
                      <a:lnTo>
                        <a:pt x="1438" y="200"/>
                      </a:lnTo>
                      <a:lnTo>
                        <a:pt x="1412" y="219"/>
                      </a:lnTo>
                      <a:lnTo>
                        <a:pt x="1398" y="193"/>
                      </a:lnTo>
                      <a:lnTo>
                        <a:pt x="1378" y="180"/>
                      </a:lnTo>
                      <a:lnTo>
                        <a:pt x="1345" y="159"/>
                      </a:lnTo>
                      <a:lnTo>
                        <a:pt x="1331" y="159"/>
                      </a:lnTo>
                      <a:lnTo>
                        <a:pt x="1338" y="180"/>
                      </a:lnTo>
                      <a:lnTo>
                        <a:pt x="1331" y="193"/>
                      </a:lnTo>
                      <a:lnTo>
                        <a:pt x="1325" y="159"/>
                      </a:lnTo>
                      <a:lnTo>
                        <a:pt x="1311" y="187"/>
                      </a:lnTo>
                      <a:lnTo>
                        <a:pt x="1298" y="167"/>
                      </a:lnTo>
                      <a:lnTo>
                        <a:pt x="1285" y="173"/>
                      </a:lnTo>
                      <a:lnTo>
                        <a:pt x="1285" y="206"/>
                      </a:lnTo>
                      <a:lnTo>
                        <a:pt x="1271" y="206"/>
                      </a:lnTo>
                      <a:lnTo>
                        <a:pt x="1265" y="200"/>
                      </a:lnTo>
                      <a:lnTo>
                        <a:pt x="1252" y="200"/>
                      </a:lnTo>
                      <a:lnTo>
                        <a:pt x="1225" y="180"/>
                      </a:lnTo>
                      <a:lnTo>
                        <a:pt x="1238" y="173"/>
                      </a:lnTo>
                      <a:lnTo>
                        <a:pt x="1225" y="146"/>
                      </a:lnTo>
                      <a:lnTo>
                        <a:pt x="1192" y="80"/>
                      </a:lnTo>
                      <a:lnTo>
                        <a:pt x="1198" y="60"/>
                      </a:lnTo>
                      <a:lnTo>
                        <a:pt x="1151" y="54"/>
                      </a:lnTo>
                      <a:lnTo>
                        <a:pt x="1138" y="54"/>
                      </a:lnTo>
                      <a:lnTo>
                        <a:pt x="1112" y="33"/>
                      </a:lnTo>
                      <a:lnTo>
                        <a:pt x="1098" y="40"/>
                      </a:lnTo>
                      <a:lnTo>
                        <a:pt x="1046" y="40"/>
                      </a:lnTo>
                      <a:lnTo>
                        <a:pt x="986" y="20"/>
                      </a:lnTo>
                      <a:lnTo>
                        <a:pt x="946" y="7"/>
                      </a:lnTo>
                      <a:lnTo>
                        <a:pt x="873" y="0"/>
                      </a:lnTo>
                      <a:close/>
                      <a:moveTo>
                        <a:pt x="1305" y="426"/>
                      </a:moveTo>
                      <a:lnTo>
                        <a:pt x="1358" y="439"/>
                      </a:lnTo>
                      <a:lnTo>
                        <a:pt x="1345" y="466"/>
                      </a:lnTo>
                      <a:lnTo>
                        <a:pt x="1352" y="473"/>
                      </a:lnTo>
                      <a:lnTo>
                        <a:pt x="1252" y="466"/>
                      </a:lnTo>
                      <a:lnTo>
                        <a:pt x="1205" y="439"/>
                      </a:lnTo>
                      <a:lnTo>
                        <a:pt x="1198" y="433"/>
                      </a:lnTo>
                      <a:lnTo>
                        <a:pt x="1305" y="426"/>
                      </a:lnTo>
                      <a:close/>
                      <a:moveTo>
                        <a:pt x="100" y="959"/>
                      </a:moveTo>
                      <a:lnTo>
                        <a:pt x="114" y="959"/>
                      </a:lnTo>
                      <a:lnTo>
                        <a:pt x="114" y="978"/>
                      </a:lnTo>
                      <a:lnTo>
                        <a:pt x="114" y="991"/>
                      </a:lnTo>
                      <a:lnTo>
                        <a:pt x="107" y="998"/>
                      </a:lnTo>
                      <a:lnTo>
                        <a:pt x="100" y="998"/>
                      </a:lnTo>
                      <a:lnTo>
                        <a:pt x="87" y="978"/>
                      </a:lnTo>
                      <a:lnTo>
                        <a:pt x="87" y="965"/>
                      </a:lnTo>
                      <a:lnTo>
                        <a:pt x="100" y="959"/>
                      </a:lnTo>
                      <a:close/>
                      <a:moveTo>
                        <a:pt x="1391" y="1404"/>
                      </a:moveTo>
                      <a:lnTo>
                        <a:pt x="1405" y="1430"/>
                      </a:lnTo>
                      <a:lnTo>
                        <a:pt x="1391" y="1430"/>
                      </a:lnTo>
                      <a:lnTo>
                        <a:pt x="1418" y="1444"/>
                      </a:lnTo>
                      <a:lnTo>
                        <a:pt x="1425" y="1464"/>
                      </a:lnTo>
                      <a:lnTo>
                        <a:pt x="1451" y="1417"/>
                      </a:lnTo>
                      <a:lnTo>
                        <a:pt x="1431" y="1404"/>
                      </a:lnTo>
                      <a:lnTo>
                        <a:pt x="1418" y="1424"/>
                      </a:lnTo>
                      <a:lnTo>
                        <a:pt x="1405" y="1404"/>
                      </a:lnTo>
                      <a:lnTo>
                        <a:pt x="1391" y="140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noFill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56" name="BAIX_EBRE">
                  <a:extLst>
                    <a:ext uri="{FF2B5EF4-FFF2-40B4-BE49-F238E27FC236}">
                      <a16:creationId xmlns:a16="http://schemas.microsoft.com/office/drawing/2014/main" id="{6C648723-F774-4E62-8F06-5BBA4A7D61D6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 rot="21415125">
                  <a:off x="-3511262" y="2604800"/>
                  <a:ext cx="537875" cy="343392"/>
                </a:xfrm>
                <a:custGeom>
                  <a:avLst/>
                  <a:gdLst>
                    <a:gd name="T0" fmla="*/ 226748811 w 2189"/>
                    <a:gd name="T1" fmla="*/ 21136002 h 1444"/>
                    <a:gd name="T2" fmla="*/ 196720525 w 2189"/>
                    <a:gd name="T3" fmla="*/ 40422348 h 1444"/>
                    <a:gd name="T4" fmla="*/ 160544861 w 2189"/>
                    <a:gd name="T5" fmla="*/ 59709200 h 1444"/>
                    <a:gd name="T6" fmla="*/ 130752937 w 2189"/>
                    <a:gd name="T7" fmla="*/ 68692013 h 1444"/>
                    <a:gd name="T8" fmla="*/ 114911250 w 2189"/>
                    <a:gd name="T9" fmla="*/ 86393151 h 1444"/>
                    <a:gd name="T10" fmla="*/ 106872484 w 2189"/>
                    <a:gd name="T11" fmla="*/ 119682342 h 1444"/>
                    <a:gd name="T12" fmla="*/ 105453821 w 2189"/>
                    <a:gd name="T13" fmla="*/ 152971565 h 1444"/>
                    <a:gd name="T14" fmla="*/ 47288621 w 2189"/>
                    <a:gd name="T15" fmla="*/ 226683088 h 1444"/>
                    <a:gd name="T16" fmla="*/ 8039257 w 2189"/>
                    <a:gd name="T17" fmla="*/ 253103081 h 1444"/>
                    <a:gd name="T18" fmla="*/ 31446957 w 2189"/>
                    <a:gd name="T19" fmla="*/ 268955076 h 1444"/>
                    <a:gd name="T20" fmla="*/ 34520654 w 2189"/>
                    <a:gd name="T21" fmla="*/ 288241478 h 1444"/>
                    <a:gd name="T22" fmla="*/ 45633595 w 2189"/>
                    <a:gd name="T23" fmla="*/ 304093474 h 1444"/>
                    <a:gd name="T24" fmla="*/ 77080560 w 2189"/>
                    <a:gd name="T25" fmla="*/ 291676335 h 1444"/>
                    <a:gd name="T26" fmla="*/ 157471172 w 2189"/>
                    <a:gd name="T27" fmla="*/ 321530669 h 1444"/>
                    <a:gd name="T28" fmla="*/ 210907155 w 2189"/>
                    <a:gd name="T29" fmla="*/ 323379811 h 1444"/>
                    <a:gd name="T30" fmla="*/ 240935442 w 2189"/>
                    <a:gd name="T31" fmla="*/ 313076272 h 1444"/>
                    <a:gd name="T32" fmla="*/ 270727427 w 2189"/>
                    <a:gd name="T33" fmla="*/ 332362609 h 1444"/>
                    <a:gd name="T34" fmla="*/ 338350041 w 2189"/>
                    <a:gd name="T35" fmla="*/ 351649461 h 1444"/>
                    <a:gd name="T36" fmla="*/ 410701369 w 2189"/>
                    <a:gd name="T37" fmla="*/ 363802658 h 1444"/>
                    <a:gd name="T38" fmla="*/ 481398159 w 2189"/>
                    <a:gd name="T39" fmla="*/ 360367801 h 1444"/>
                    <a:gd name="T40" fmla="*/ 509771420 w 2189"/>
                    <a:gd name="T41" fmla="*/ 337382665 h 1444"/>
                    <a:gd name="T42" fmla="*/ 497239815 w 2189"/>
                    <a:gd name="T43" fmla="*/ 337382665 h 1444"/>
                    <a:gd name="T44" fmla="*/ 478323983 w 2189"/>
                    <a:gd name="T45" fmla="*/ 339231807 h 1444"/>
                    <a:gd name="T46" fmla="*/ 435764579 w 2189"/>
                    <a:gd name="T47" fmla="*/ 274239139 h 1444"/>
                    <a:gd name="T48" fmla="*/ 407391318 w 2189"/>
                    <a:gd name="T49" fmla="*/ 265520220 h 1444"/>
                    <a:gd name="T50" fmla="*/ 405972654 w 2189"/>
                    <a:gd name="T51" fmla="*/ 274239139 h 1444"/>
                    <a:gd name="T52" fmla="*/ 427961688 w 2189"/>
                    <a:gd name="T53" fmla="*/ 282957480 h 1444"/>
                    <a:gd name="T54" fmla="*/ 432690890 w 2189"/>
                    <a:gd name="T55" fmla="*/ 297224276 h 1444"/>
                    <a:gd name="T56" fmla="*/ 401243940 w 2189"/>
                    <a:gd name="T57" fmla="*/ 295375134 h 1444"/>
                    <a:gd name="T58" fmla="*/ 377599393 w 2189"/>
                    <a:gd name="T59" fmla="*/ 267369877 h 1444"/>
                    <a:gd name="T60" fmla="*/ 380673082 w 2189"/>
                    <a:gd name="T61" fmla="*/ 244384226 h 1444"/>
                    <a:gd name="T62" fmla="*/ 394859713 w 2189"/>
                    <a:gd name="T63" fmla="*/ 235665886 h 1444"/>
                    <a:gd name="T64" fmla="*/ 405972654 w 2189"/>
                    <a:gd name="T65" fmla="*/ 230381887 h 1444"/>
                    <a:gd name="T66" fmla="*/ 410701369 w 2189"/>
                    <a:gd name="T67" fmla="*/ 212680235 h 1444"/>
                    <a:gd name="T68" fmla="*/ 417085596 w 2189"/>
                    <a:gd name="T69" fmla="*/ 202112237 h 1444"/>
                    <a:gd name="T70" fmla="*/ 426543025 w 2189"/>
                    <a:gd name="T71" fmla="*/ 198677896 h 1444"/>
                    <a:gd name="T72" fmla="*/ 440729656 w 2189"/>
                    <a:gd name="T73" fmla="*/ 186524699 h 1444"/>
                    <a:gd name="T74" fmla="*/ 449951209 w 2189"/>
                    <a:gd name="T75" fmla="*/ 177541901 h 1444"/>
                    <a:gd name="T76" fmla="*/ 454916286 w 2189"/>
                    <a:gd name="T77" fmla="*/ 167238361 h 1444"/>
                    <a:gd name="T78" fmla="*/ 459408638 w 2189"/>
                    <a:gd name="T79" fmla="*/ 163275105 h 1444"/>
                    <a:gd name="T80" fmla="*/ 462482326 w 2189"/>
                    <a:gd name="T81" fmla="*/ 154820708 h 1444"/>
                    <a:gd name="T82" fmla="*/ 472176605 w 2189"/>
                    <a:gd name="T83" fmla="*/ 143988768 h 1444"/>
                    <a:gd name="T84" fmla="*/ 478323983 w 2189"/>
                    <a:gd name="T85" fmla="*/ 135534370 h 1444"/>
                    <a:gd name="T86" fmla="*/ 483053184 w 2189"/>
                    <a:gd name="T87" fmla="*/ 128400683 h 1444"/>
                    <a:gd name="T88" fmla="*/ 487781899 w 2189"/>
                    <a:gd name="T89" fmla="*/ 117832686 h 1444"/>
                    <a:gd name="T90" fmla="*/ 498894841 w 2189"/>
                    <a:gd name="T91" fmla="*/ 105679489 h 1444"/>
                    <a:gd name="T92" fmla="*/ 472176605 w 2189"/>
                    <a:gd name="T93" fmla="*/ 93262349 h 1444"/>
                    <a:gd name="T94" fmla="*/ 369796990 w 2189"/>
                    <a:gd name="T95" fmla="*/ 86393151 h 1444"/>
                    <a:gd name="T96" fmla="*/ 350881646 w 2189"/>
                    <a:gd name="T97" fmla="*/ 86393151 h 1444"/>
                    <a:gd name="T98" fmla="*/ 299100688 w 2189"/>
                    <a:gd name="T99" fmla="*/ 93262349 h 1444"/>
                    <a:gd name="T100" fmla="*/ 291061435 w 2189"/>
                    <a:gd name="T101" fmla="*/ 72126355 h 1444"/>
                    <a:gd name="T102" fmla="*/ 278529830 w 2189"/>
                    <a:gd name="T103" fmla="*/ 43857204 h 1444"/>
                    <a:gd name="T104" fmla="*/ 276874804 w 2189"/>
                    <a:gd name="T105" fmla="*/ 15852000 h 1444"/>
                    <a:gd name="T106" fmla="*/ 457989975 w 2189"/>
                    <a:gd name="T107" fmla="*/ 165388705 h 1444"/>
                    <a:gd name="T108" fmla="*/ 383983621 w 2189"/>
                    <a:gd name="T109" fmla="*/ 244384226 h 14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189"/>
                    <a:gd name="T166" fmla="*/ 0 h 1444"/>
                    <a:gd name="T167" fmla="*/ 2189 w 2189"/>
                    <a:gd name="T168" fmla="*/ 1444 h 144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189" h="1444">
                      <a:moveTo>
                        <a:pt x="1118" y="0"/>
                      </a:moveTo>
                      <a:lnTo>
                        <a:pt x="1098" y="21"/>
                      </a:lnTo>
                      <a:lnTo>
                        <a:pt x="1051" y="40"/>
                      </a:lnTo>
                      <a:lnTo>
                        <a:pt x="998" y="73"/>
                      </a:lnTo>
                      <a:lnTo>
                        <a:pt x="959" y="80"/>
                      </a:lnTo>
                      <a:lnTo>
                        <a:pt x="938" y="100"/>
                      </a:lnTo>
                      <a:lnTo>
                        <a:pt x="918" y="113"/>
                      </a:lnTo>
                      <a:lnTo>
                        <a:pt x="899" y="133"/>
                      </a:lnTo>
                      <a:lnTo>
                        <a:pt x="865" y="166"/>
                      </a:lnTo>
                      <a:lnTo>
                        <a:pt x="832" y="153"/>
                      </a:lnTo>
                      <a:lnTo>
                        <a:pt x="812" y="160"/>
                      </a:lnTo>
                      <a:lnTo>
                        <a:pt x="772" y="153"/>
                      </a:lnTo>
                      <a:lnTo>
                        <a:pt x="739" y="213"/>
                      </a:lnTo>
                      <a:lnTo>
                        <a:pt x="706" y="226"/>
                      </a:lnTo>
                      <a:lnTo>
                        <a:pt x="679" y="226"/>
                      </a:lnTo>
                      <a:lnTo>
                        <a:pt x="653" y="233"/>
                      </a:lnTo>
                      <a:lnTo>
                        <a:pt x="626" y="233"/>
                      </a:lnTo>
                      <a:lnTo>
                        <a:pt x="586" y="253"/>
                      </a:lnTo>
                      <a:lnTo>
                        <a:pt x="572" y="253"/>
                      </a:lnTo>
                      <a:lnTo>
                        <a:pt x="553" y="260"/>
                      </a:lnTo>
                      <a:lnTo>
                        <a:pt x="553" y="267"/>
                      </a:lnTo>
                      <a:lnTo>
                        <a:pt x="526" y="299"/>
                      </a:lnTo>
                      <a:lnTo>
                        <a:pt x="506" y="293"/>
                      </a:lnTo>
                      <a:lnTo>
                        <a:pt x="486" y="299"/>
                      </a:lnTo>
                      <a:lnTo>
                        <a:pt x="486" y="327"/>
                      </a:lnTo>
                      <a:lnTo>
                        <a:pt x="466" y="353"/>
                      </a:lnTo>
                      <a:lnTo>
                        <a:pt x="466" y="406"/>
                      </a:lnTo>
                      <a:lnTo>
                        <a:pt x="459" y="413"/>
                      </a:lnTo>
                      <a:lnTo>
                        <a:pt x="459" y="439"/>
                      </a:lnTo>
                      <a:lnTo>
                        <a:pt x="452" y="453"/>
                      </a:lnTo>
                      <a:lnTo>
                        <a:pt x="459" y="486"/>
                      </a:lnTo>
                      <a:lnTo>
                        <a:pt x="452" y="499"/>
                      </a:lnTo>
                      <a:lnTo>
                        <a:pt x="473" y="532"/>
                      </a:lnTo>
                      <a:lnTo>
                        <a:pt x="446" y="559"/>
                      </a:lnTo>
                      <a:lnTo>
                        <a:pt x="446" y="579"/>
                      </a:lnTo>
                      <a:lnTo>
                        <a:pt x="379" y="659"/>
                      </a:lnTo>
                      <a:lnTo>
                        <a:pt x="347" y="692"/>
                      </a:lnTo>
                      <a:lnTo>
                        <a:pt x="326" y="732"/>
                      </a:lnTo>
                      <a:lnTo>
                        <a:pt x="266" y="752"/>
                      </a:lnTo>
                      <a:lnTo>
                        <a:pt x="200" y="858"/>
                      </a:lnTo>
                      <a:lnTo>
                        <a:pt x="133" y="845"/>
                      </a:lnTo>
                      <a:lnTo>
                        <a:pt x="114" y="858"/>
                      </a:lnTo>
                      <a:lnTo>
                        <a:pt x="86" y="925"/>
                      </a:lnTo>
                      <a:lnTo>
                        <a:pt x="54" y="932"/>
                      </a:lnTo>
                      <a:lnTo>
                        <a:pt x="34" y="958"/>
                      </a:lnTo>
                      <a:lnTo>
                        <a:pt x="0" y="978"/>
                      </a:lnTo>
                      <a:lnTo>
                        <a:pt x="0" y="1012"/>
                      </a:lnTo>
                      <a:lnTo>
                        <a:pt x="67" y="1005"/>
                      </a:lnTo>
                      <a:lnTo>
                        <a:pt x="114" y="1012"/>
                      </a:lnTo>
                      <a:lnTo>
                        <a:pt x="133" y="1018"/>
                      </a:lnTo>
                      <a:lnTo>
                        <a:pt x="146" y="1052"/>
                      </a:lnTo>
                      <a:lnTo>
                        <a:pt x="127" y="1058"/>
                      </a:lnTo>
                      <a:lnTo>
                        <a:pt x="133" y="1071"/>
                      </a:lnTo>
                      <a:lnTo>
                        <a:pt x="140" y="1085"/>
                      </a:lnTo>
                      <a:lnTo>
                        <a:pt x="146" y="1091"/>
                      </a:lnTo>
                      <a:lnTo>
                        <a:pt x="153" y="1078"/>
                      </a:lnTo>
                      <a:lnTo>
                        <a:pt x="180" y="1071"/>
                      </a:lnTo>
                      <a:lnTo>
                        <a:pt x="180" y="1118"/>
                      </a:lnTo>
                      <a:lnTo>
                        <a:pt x="187" y="1131"/>
                      </a:lnTo>
                      <a:lnTo>
                        <a:pt x="193" y="1151"/>
                      </a:lnTo>
                      <a:lnTo>
                        <a:pt x="220" y="1151"/>
                      </a:lnTo>
                      <a:lnTo>
                        <a:pt x="266" y="1178"/>
                      </a:lnTo>
                      <a:lnTo>
                        <a:pt x="293" y="1151"/>
                      </a:lnTo>
                      <a:lnTo>
                        <a:pt x="313" y="1151"/>
                      </a:lnTo>
                      <a:lnTo>
                        <a:pt x="326" y="1104"/>
                      </a:lnTo>
                      <a:lnTo>
                        <a:pt x="366" y="1125"/>
                      </a:lnTo>
                      <a:lnTo>
                        <a:pt x="499" y="1112"/>
                      </a:lnTo>
                      <a:lnTo>
                        <a:pt x="499" y="1118"/>
                      </a:lnTo>
                      <a:lnTo>
                        <a:pt x="599" y="1204"/>
                      </a:lnTo>
                      <a:lnTo>
                        <a:pt x="666" y="1217"/>
                      </a:lnTo>
                      <a:lnTo>
                        <a:pt x="699" y="1224"/>
                      </a:lnTo>
                      <a:lnTo>
                        <a:pt x="786" y="1224"/>
                      </a:lnTo>
                      <a:lnTo>
                        <a:pt x="812" y="1231"/>
                      </a:lnTo>
                      <a:lnTo>
                        <a:pt x="859" y="1224"/>
                      </a:lnTo>
                      <a:lnTo>
                        <a:pt x="892" y="1224"/>
                      </a:lnTo>
                      <a:lnTo>
                        <a:pt x="912" y="1224"/>
                      </a:lnTo>
                      <a:lnTo>
                        <a:pt x="965" y="1204"/>
                      </a:lnTo>
                      <a:lnTo>
                        <a:pt x="978" y="1191"/>
                      </a:lnTo>
                      <a:lnTo>
                        <a:pt x="1005" y="1198"/>
                      </a:lnTo>
                      <a:lnTo>
                        <a:pt x="1019" y="1185"/>
                      </a:lnTo>
                      <a:lnTo>
                        <a:pt x="1038" y="1198"/>
                      </a:lnTo>
                      <a:lnTo>
                        <a:pt x="1072" y="1204"/>
                      </a:lnTo>
                      <a:lnTo>
                        <a:pt x="1105" y="1171"/>
                      </a:lnTo>
                      <a:lnTo>
                        <a:pt x="1118" y="1178"/>
                      </a:lnTo>
                      <a:lnTo>
                        <a:pt x="1145" y="1258"/>
                      </a:lnTo>
                      <a:lnTo>
                        <a:pt x="1158" y="1331"/>
                      </a:lnTo>
                      <a:lnTo>
                        <a:pt x="1224" y="1371"/>
                      </a:lnTo>
                      <a:lnTo>
                        <a:pt x="1271" y="1384"/>
                      </a:lnTo>
                      <a:lnTo>
                        <a:pt x="1371" y="1344"/>
                      </a:lnTo>
                      <a:lnTo>
                        <a:pt x="1431" y="1331"/>
                      </a:lnTo>
                      <a:lnTo>
                        <a:pt x="1484" y="1318"/>
                      </a:lnTo>
                      <a:lnTo>
                        <a:pt x="1504" y="1337"/>
                      </a:lnTo>
                      <a:lnTo>
                        <a:pt x="1531" y="1351"/>
                      </a:lnTo>
                      <a:lnTo>
                        <a:pt x="1550" y="1351"/>
                      </a:lnTo>
                      <a:lnTo>
                        <a:pt x="1737" y="1377"/>
                      </a:lnTo>
                      <a:lnTo>
                        <a:pt x="1764" y="1391"/>
                      </a:lnTo>
                      <a:lnTo>
                        <a:pt x="1843" y="1444"/>
                      </a:lnTo>
                      <a:lnTo>
                        <a:pt x="1896" y="1444"/>
                      </a:lnTo>
                      <a:lnTo>
                        <a:pt x="1976" y="1397"/>
                      </a:lnTo>
                      <a:lnTo>
                        <a:pt x="2036" y="1364"/>
                      </a:lnTo>
                      <a:lnTo>
                        <a:pt x="2116" y="1344"/>
                      </a:lnTo>
                      <a:lnTo>
                        <a:pt x="2189" y="1344"/>
                      </a:lnTo>
                      <a:lnTo>
                        <a:pt x="2176" y="1311"/>
                      </a:lnTo>
                      <a:lnTo>
                        <a:pt x="2163" y="1271"/>
                      </a:lnTo>
                      <a:lnTo>
                        <a:pt x="2156" y="1277"/>
                      </a:lnTo>
                      <a:lnTo>
                        <a:pt x="2156" y="1291"/>
                      </a:lnTo>
                      <a:lnTo>
                        <a:pt x="2136" y="1291"/>
                      </a:lnTo>
                      <a:lnTo>
                        <a:pt x="2123" y="1271"/>
                      </a:lnTo>
                      <a:lnTo>
                        <a:pt x="2110" y="1271"/>
                      </a:lnTo>
                      <a:lnTo>
                        <a:pt x="2103" y="1277"/>
                      </a:lnTo>
                      <a:lnTo>
                        <a:pt x="2089" y="1284"/>
                      </a:lnTo>
                      <a:lnTo>
                        <a:pt x="2070" y="1291"/>
                      </a:lnTo>
                      <a:lnTo>
                        <a:pt x="2057" y="1291"/>
                      </a:lnTo>
                      <a:lnTo>
                        <a:pt x="2036" y="1291"/>
                      </a:lnTo>
                      <a:lnTo>
                        <a:pt x="2023" y="1284"/>
                      </a:lnTo>
                      <a:lnTo>
                        <a:pt x="2003" y="1258"/>
                      </a:lnTo>
                      <a:lnTo>
                        <a:pt x="1976" y="1231"/>
                      </a:lnTo>
                      <a:lnTo>
                        <a:pt x="1890" y="1112"/>
                      </a:lnTo>
                      <a:lnTo>
                        <a:pt x="1856" y="1052"/>
                      </a:lnTo>
                      <a:lnTo>
                        <a:pt x="1843" y="1038"/>
                      </a:lnTo>
                      <a:lnTo>
                        <a:pt x="1823" y="1025"/>
                      </a:lnTo>
                      <a:lnTo>
                        <a:pt x="1810" y="1012"/>
                      </a:lnTo>
                      <a:lnTo>
                        <a:pt x="1783" y="1005"/>
                      </a:lnTo>
                      <a:lnTo>
                        <a:pt x="1744" y="1005"/>
                      </a:lnTo>
                      <a:lnTo>
                        <a:pt x="1723" y="1005"/>
                      </a:lnTo>
                      <a:lnTo>
                        <a:pt x="1704" y="1005"/>
                      </a:lnTo>
                      <a:lnTo>
                        <a:pt x="1691" y="1012"/>
                      </a:lnTo>
                      <a:lnTo>
                        <a:pt x="1677" y="1025"/>
                      </a:lnTo>
                      <a:lnTo>
                        <a:pt x="1697" y="1038"/>
                      </a:lnTo>
                      <a:lnTo>
                        <a:pt x="1717" y="1038"/>
                      </a:lnTo>
                      <a:lnTo>
                        <a:pt x="1730" y="1038"/>
                      </a:lnTo>
                      <a:lnTo>
                        <a:pt x="1744" y="1044"/>
                      </a:lnTo>
                      <a:lnTo>
                        <a:pt x="1764" y="1052"/>
                      </a:lnTo>
                      <a:lnTo>
                        <a:pt x="1783" y="1058"/>
                      </a:lnTo>
                      <a:lnTo>
                        <a:pt x="1810" y="1071"/>
                      </a:lnTo>
                      <a:lnTo>
                        <a:pt x="1830" y="1078"/>
                      </a:lnTo>
                      <a:lnTo>
                        <a:pt x="1864" y="1098"/>
                      </a:lnTo>
                      <a:lnTo>
                        <a:pt x="1850" y="1112"/>
                      </a:lnTo>
                      <a:lnTo>
                        <a:pt x="1843" y="1112"/>
                      </a:lnTo>
                      <a:lnTo>
                        <a:pt x="1830" y="1125"/>
                      </a:lnTo>
                      <a:lnTo>
                        <a:pt x="1817" y="1131"/>
                      </a:lnTo>
                      <a:lnTo>
                        <a:pt x="1810" y="1138"/>
                      </a:lnTo>
                      <a:lnTo>
                        <a:pt x="1790" y="1144"/>
                      </a:lnTo>
                      <a:lnTo>
                        <a:pt x="1744" y="1138"/>
                      </a:lnTo>
                      <a:lnTo>
                        <a:pt x="1697" y="1118"/>
                      </a:lnTo>
                      <a:lnTo>
                        <a:pt x="1677" y="1104"/>
                      </a:lnTo>
                      <a:lnTo>
                        <a:pt x="1644" y="1065"/>
                      </a:lnTo>
                      <a:lnTo>
                        <a:pt x="1637" y="1058"/>
                      </a:lnTo>
                      <a:lnTo>
                        <a:pt x="1617" y="1038"/>
                      </a:lnTo>
                      <a:lnTo>
                        <a:pt x="1597" y="1012"/>
                      </a:lnTo>
                      <a:lnTo>
                        <a:pt x="1577" y="965"/>
                      </a:lnTo>
                      <a:lnTo>
                        <a:pt x="1584" y="952"/>
                      </a:lnTo>
                      <a:lnTo>
                        <a:pt x="1597" y="939"/>
                      </a:lnTo>
                      <a:lnTo>
                        <a:pt x="1604" y="932"/>
                      </a:lnTo>
                      <a:lnTo>
                        <a:pt x="1610" y="925"/>
                      </a:lnTo>
                      <a:lnTo>
                        <a:pt x="1624" y="918"/>
                      </a:lnTo>
                      <a:lnTo>
                        <a:pt x="1644" y="911"/>
                      </a:lnTo>
                      <a:lnTo>
                        <a:pt x="1650" y="911"/>
                      </a:lnTo>
                      <a:lnTo>
                        <a:pt x="1657" y="898"/>
                      </a:lnTo>
                      <a:lnTo>
                        <a:pt x="1670" y="892"/>
                      </a:lnTo>
                      <a:lnTo>
                        <a:pt x="1691" y="885"/>
                      </a:lnTo>
                      <a:lnTo>
                        <a:pt x="1697" y="872"/>
                      </a:lnTo>
                      <a:lnTo>
                        <a:pt x="1704" y="865"/>
                      </a:lnTo>
                      <a:lnTo>
                        <a:pt x="1717" y="865"/>
                      </a:lnTo>
                      <a:lnTo>
                        <a:pt x="1717" y="872"/>
                      </a:lnTo>
                      <a:lnTo>
                        <a:pt x="1723" y="865"/>
                      </a:lnTo>
                      <a:lnTo>
                        <a:pt x="1730" y="851"/>
                      </a:lnTo>
                      <a:lnTo>
                        <a:pt x="1723" y="845"/>
                      </a:lnTo>
                      <a:lnTo>
                        <a:pt x="1723" y="838"/>
                      </a:lnTo>
                      <a:lnTo>
                        <a:pt x="1737" y="805"/>
                      </a:lnTo>
                      <a:lnTo>
                        <a:pt x="1737" y="798"/>
                      </a:lnTo>
                      <a:lnTo>
                        <a:pt x="1744" y="798"/>
                      </a:lnTo>
                      <a:lnTo>
                        <a:pt x="1750" y="792"/>
                      </a:lnTo>
                      <a:lnTo>
                        <a:pt x="1750" y="778"/>
                      </a:lnTo>
                      <a:lnTo>
                        <a:pt x="1764" y="765"/>
                      </a:lnTo>
                      <a:lnTo>
                        <a:pt x="1770" y="765"/>
                      </a:lnTo>
                      <a:lnTo>
                        <a:pt x="1777" y="765"/>
                      </a:lnTo>
                      <a:lnTo>
                        <a:pt x="1790" y="765"/>
                      </a:lnTo>
                      <a:lnTo>
                        <a:pt x="1797" y="765"/>
                      </a:lnTo>
                      <a:lnTo>
                        <a:pt x="1804" y="752"/>
                      </a:lnTo>
                      <a:lnTo>
                        <a:pt x="1804" y="745"/>
                      </a:lnTo>
                      <a:lnTo>
                        <a:pt x="1817" y="732"/>
                      </a:lnTo>
                      <a:lnTo>
                        <a:pt x="1823" y="719"/>
                      </a:lnTo>
                      <a:lnTo>
                        <a:pt x="1830" y="712"/>
                      </a:lnTo>
                      <a:lnTo>
                        <a:pt x="1864" y="706"/>
                      </a:lnTo>
                      <a:lnTo>
                        <a:pt x="1883" y="692"/>
                      </a:lnTo>
                      <a:lnTo>
                        <a:pt x="1883" y="686"/>
                      </a:lnTo>
                      <a:lnTo>
                        <a:pt x="1890" y="686"/>
                      </a:lnTo>
                      <a:lnTo>
                        <a:pt x="1896" y="678"/>
                      </a:lnTo>
                      <a:lnTo>
                        <a:pt x="1903" y="672"/>
                      </a:lnTo>
                      <a:lnTo>
                        <a:pt x="1916" y="652"/>
                      </a:lnTo>
                      <a:lnTo>
                        <a:pt x="1910" y="646"/>
                      </a:lnTo>
                      <a:lnTo>
                        <a:pt x="1916" y="646"/>
                      </a:lnTo>
                      <a:lnTo>
                        <a:pt x="1916" y="639"/>
                      </a:lnTo>
                      <a:lnTo>
                        <a:pt x="1924" y="633"/>
                      </a:lnTo>
                      <a:lnTo>
                        <a:pt x="1930" y="626"/>
                      </a:lnTo>
                      <a:lnTo>
                        <a:pt x="1937" y="612"/>
                      </a:lnTo>
                      <a:lnTo>
                        <a:pt x="1943" y="605"/>
                      </a:lnTo>
                      <a:lnTo>
                        <a:pt x="1943" y="612"/>
                      </a:lnTo>
                      <a:lnTo>
                        <a:pt x="1943" y="618"/>
                      </a:lnTo>
                      <a:lnTo>
                        <a:pt x="1950" y="612"/>
                      </a:lnTo>
                      <a:lnTo>
                        <a:pt x="1950" y="605"/>
                      </a:lnTo>
                      <a:lnTo>
                        <a:pt x="1950" y="599"/>
                      </a:lnTo>
                      <a:lnTo>
                        <a:pt x="1956" y="592"/>
                      </a:lnTo>
                      <a:lnTo>
                        <a:pt x="1956" y="586"/>
                      </a:lnTo>
                      <a:lnTo>
                        <a:pt x="1963" y="579"/>
                      </a:lnTo>
                      <a:lnTo>
                        <a:pt x="1969" y="579"/>
                      </a:lnTo>
                      <a:lnTo>
                        <a:pt x="1976" y="573"/>
                      </a:lnTo>
                      <a:lnTo>
                        <a:pt x="1990" y="566"/>
                      </a:lnTo>
                      <a:lnTo>
                        <a:pt x="1997" y="545"/>
                      </a:lnTo>
                      <a:lnTo>
                        <a:pt x="2010" y="539"/>
                      </a:lnTo>
                      <a:lnTo>
                        <a:pt x="2016" y="526"/>
                      </a:lnTo>
                      <a:lnTo>
                        <a:pt x="2016" y="519"/>
                      </a:lnTo>
                      <a:lnTo>
                        <a:pt x="2023" y="519"/>
                      </a:lnTo>
                      <a:lnTo>
                        <a:pt x="2023" y="513"/>
                      </a:lnTo>
                      <a:lnTo>
                        <a:pt x="2023" y="506"/>
                      </a:lnTo>
                      <a:lnTo>
                        <a:pt x="2023" y="499"/>
                      </a:lnTo>
                      <a:lnTo>
                        <a:pt x="2029" y="492"/>
                      </a:lnTo>
                      <a:lnTo>
                        <a:pt x="2036" y="486"/>
                      </a:lnTo>
                      <a:lnTo>
                        <a:pt x="2043" y="486"/>
                      </a:lnTo>
                      <a:lnTo>
                        <a:pt x="2043" y="472"/>
                      </a:lnTo>
                      <a:lnTo>
                        <a:pt x="2050" y="472"/>
                      </a:lnTo>
                      <a:lnTo>
                        <a:pt x="2050" y="466"/>
                      </a:lnTo>
                      <a:lnTo>
                        <a:pt x="2057" y="466"/>
                      </a:lnTo>
                      <a:lnTo>
                        <a:pt x="2063" y="446"/>
                      </a:lnTo>
                      <a:lnTo>
                        <a:pt x="2076" y="439"/>
                      </a:lnTo>
                      <a:lnTo>
                        <a:pt x="2096" y="419"/>
                      </a:lnTo>
                      <a:lnTo>
                        <a:pt x="2103" y="413"/>
                      </a:lnTo>
                      <a:lnTo>
                        <a:pt x="2110" y="406"/>
                      </a:lnTo>
                      <a:lnTo>
                        <a:pt x="2110" y="400"/>
                      </a:lnTo>
                      <a:lnTo>
                        <a:pt x="2110" y="393"/>
                      </a:lnTo>
                      <a:lnTo>
                        <a:pt x="2123" y="379"/>
                      </a:lnTo>
                      <a:lnTo>
                        <a:pt x="2089" y="372"/>
                      </a:lnTo>
                      <a:lnTo>
                        <a:pt x="2057" y="359"/>
                      </a:lnTo>
                      <a:lnTo>
                        <a:pt x="1997" y="353"/>
                      </a:lnTo>
                      <a:lnTo>
                        <a:pt x="1924" y="359"/>
                      </a:lnTo>
                      <a:lnTo>
                        <a:pt x="1777" y="386"/>
                      </a:lnTo>
                      <a:lnTo>
                        <a:pt x="1764" y="386"/>
                      </a:lnTo>
                      <a:lnTo>
                        <a:pt x="1730" y="353"/>
                      </a:lnTo>
                      <a:lnTo>
                        <a:pt x="1564" y="327"/>
                      </a:lnTo>
                      <a:lnTo>
                        <a:pt x="1550" y="340"/>
                      </a:lnTo>
                      <a:lnTo>
                        <a:pt x="1537" y="333"/>
                      </a:lnTo>
                      <a:lnTo>
                        <a:pt x="1517" y="320"/>
                      </a:lnTo>
                      <a:lnTo>
                        <a:pt x="1498" y="320"/>
                      </a:lnTo>
                      <a:lnTo>
                        <a:pt x="1484" y="327"/>
                      </a:lnTo>
                      <a:lnTo>
                        <a:pt x="1444" y="327"/>
                      </a:lnTo>
                      <a:lnTo>
                        <a:pt x="1338" y="359"/>
                      </a:lnTo>
                      <a:lnTo>
                        <a:pt x="1291" y="372"/>
                      </a:lnTo>
                      <a:lnTo>
                        <a:pt x="1278" y="359"/>
                      </a:lnTo>
                      <a:lnTo>
                        <a:pt x="1265" y="353"/>
                      </a:lnTo>
                      <a:lnTo>
                        <a:pt x="1265" y="333"/>
                      </a:lnTo>
                      <a:lnTo>
                        <a:pt x="1251" y="333"/>
                      </a:lnTo>
                      <a:lnTo>
                        <a:pt x="1218" y="333"/>
                      </a:lnTo>
                      <a:lnTo>
                        <a:pt x="1231" y="293"/>
                      </a:lnTo>
                      <a:lnTo>
                        <a:pt x="1231" y="273"/>
                      </a:lnTo>
                      <a:lnTo>
                        <a:pt x="1211" y="260"/>
                      </a:lnTo>
                      <a:lnTo>
                        <a:pt x="1211" y="226"/>
                      </a:lnTo>
                      <a:lnTo>
                        <a:pt x="1192" y="207"/>
                      </a:lnTo>
                      <a:lnTo>
                        <a:pt x="1205" y="173"/>
                      </a:lnTo>
                      <a:lnTo>
                        <a:pt x="1178" y="166"/>
                      </a:lnTo>
                      <a:lnTo>
                        <a:pt x="1145" y="133"/>
                      </a:lnTo>
                      <a:lnTo>
                        <a:pt x="1152" y="107"/>
                      </a:lnTo>
                      <a:lnTo>
                        <a:pt x="1184" y="87"/>
                      </a:lnTo>
                      <a:lnTo>
                        <a:pt x="1165" y="73"/>
                      </a:lnTo>
                      <a:lnTo>
                        <a:pt x="1171" y="60"/>
                      </a:lnTo>
                      <a:lnTo>
                        <a:pt x="1145" y="34"/>
                      </a:lnTo>
                      <a:lnTo>
                        <a:pt x="1132" y="27"/>
                      </a:lnTo>
                      <a:lnTo>
                        <a:pt x="1118" y="0"/>
                      </a:lnTo>
                      <a:close/>
                      <a:moveTo>
                        <a:pt x="1943" y="618"/>
                      </a:moveTo>
                      <a:lnTo>
                        <a:pt x="1937" y="626"/>
                      </a:lnTo>
                      <a:lnTo>
                        <a:pt x="1937" y="633"/>
                      </a:lnTo>
                      <a:lnTo>
                        <a:pt x="1943" y="618"/>
                      </a:lnTo>
                      <a:close/>
                      <a:moveTo>
                        <a:pt x="1624" y="918"/>
                      </a:moveTo>
                      <a:lnTo>
                        <a:pt x="1617" y="932"/>
                      </a:lnTo>
                      <a:lnTo>
                        <a:pt x="1624" y="925"/>
                      </a:lnTo>
                      <a:lnTo>
                        <a:pt x="1624" y="91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57" name="BAIX_CAMP">
                  <a:extLst>
                    <a:ext uri="{FF2B5EF4-FFF2-40B4-BE49-F238E27FC236}">
                      <a16:creationId xmlns:a16="http://schemas.microsoft.com/office/drawing/2014/main" id="{15756DEC-DFDE-4286-A054-CAF5994E92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-3086011" y="2273775"/>
                  <a:ext cx="319462" cy="437624"/>
                </a:xfrm>
                <a:custGeom>
                  <a:avLst/>
                  <a:gdLst>
                    <a:gd name="T0" fmla="*/ 168289128 w 1417"/>
                    <a:gd name="T1" fmla="*/ 24701639 h 1849"/>
                    <a:gd name="T2" fmla="*/ 140358154 w 1417"/>
                    <a:gd name="T3" fmla="*/ 54715434 h 1849"/>
                    <a:gd name="T4" fmla="*/ 152797893 w 1417"/>
                    <a:gd name="T5" fmla="*/ 61886743 h 1849"/>
                    <a:gd name="T6" fmla="*/ 163829251 w 1417"/>
                    <a:gd name="T7" fmla="*/ 104384011 h 1849"/>
                    <a:gd name="T8" fmla="*/ 143644378 w 1417"/>
                    <a:gd name="T9" fmla="*/ 120055182 h 1849"/>
                    <a:gd name="T10" fmla="*/ 112192419 w 1417"/>
                    <a:gd name="T11" fmla="*/ 134132499 h 1849"/>
                    <a:gd name="T12" fmla="*/ 115478644 w 1417"/>
                    <a:gd name="T13" fmla="*/ 181941940 h 1849"/>
                    <a:gd name="T14" fmla="*/ 85905041 w 1417"/>
                    <a:gd name="T15" fmla="*/ 197878410 h 1849"/>
                    <a:gd name="T16" fmla="*/ 104447286 w 1417"/>
                    <a:gd name="T17" fmla="*/ 213549581 h 1849"/>
                    <a:gd name="T18" fmla="*/ 92007546 w 1417"/>
                    <a:gd name="T19" fmla="*/ 257905985 h 1849"/>
                    <a:gd name="T20" fmla="*/ 76281582 w 1417"/>
                    <a:gd name="T21" fmla="*/ 282873494 h 1849"/>
                    <a:gd name="T22" fmla="*/ 48350592 w 1417"/>
                    <a:gd name="T23" fmla="*/ 270389514 h 1849"/>
                    <a:gd name="T24" fmla="*/ 51402087 w 1417"/>
                    <a:gd name="T25" fmla="*/ 281013827 h 1849"/>
                    <a:gd name="T26" fmla="*/ 79333076 w 1417"/>
                    <a:gd name="T27" fmla="*/ 314480619 h 1849"/>
                    <a:gd name="T28" fmla="*/ 74873200 w 1417"/>
                    <a:gd name="T29" fmla="*/ 325104932 h 1849"/>
                    <a:gd name="T30" fmla="*/ 74873200 w 1417"/>
                    <a:gd name="T31" fmla="*/ 314480619 h 1849"/>
                    <a:gd name="T32" fmla="*/ 62198714 w 1417"/>
                    <a:gd name="T33" fmla="*/ 319792776 h 1849"/>
                    <a:gd name="T34" fmla="*/ 63841842 w 1417"/>
                    <a:gd name="T35" fmla="*/ 342635255 h 1849"/>
                    <a:gd name="T36" fmla="*/ 49758974 w 1417"/>
                    <a:gd name="T37" fmla="*/ 349806563 h 1849"/>
                    <a:gd name="T38" fmla="*/ 23236375 w 1417"/>
                    <a:gd name="T39" fmla="*/ 355118719 h 1849"/>
                    <a:gd name="T40" fmla="*/ 6102507 w 1417"/>
                    <a:gd name="T41" fmla="*/ 380086164 h 1849"/>
                    <a:gd name="T42" fmla="*/ 0 w 1417"/>
                    <a:gd name="T43" fmla="*/ 418864598 h 1849"/>
                    <a:gd name="T44" fmla="*/ 15491238 w 1417"/>
                    <a:gd name="T45" fmla="*/ 452331390 h 1849"/>
                    <a:gd name="T46" fmla="*/ 45299582 w 1417"/>
                    <a:gd name="T47" fmla="*/ 485798182 h 1849"/>
                    <a:gd name="T48" fmla="*/ 66893336 w 1417"/>
                    <a:gd name="T49" fmla="*/ 477298835 h 1849"/>
                    <a:gd name="T50" fmla="*/ 80975704 w 1417"/>
                    <a:gd name="T51" fmla="*/ 466408708 h 1849"/>
                    <a:gd name="T52" fmla="*/ 93415444 w 1417"/>
                    <a:gd name="T53" fmla="*/ 447019233 h 1849"/>
                    <a:gd name="T54" fmla="*/ 110549791 w 1417"/>
                    <a:gd name="T55" fmla="*/ 429489426 h 1849"/>
                    <a:gd name="T56" fmla="*/ 120172766 w 1417"/>
                    <a:gd name="T57" fmla="*/ 427629759 h 1849"/>
                    <a:gd name="T58" fmla="*/ 130969908 w 1417"/>
                    <a:gd name="T59" fmla="*/ 407974986 h 1849"/>
                    <a:gd name="T60" fmla="*/ 160778241 w 1417"/>
                    <a:gd name="T61" fmla="*/ 374508194 h 1849"/>
                    <a:gd name="T62" fmla="*/ 177912103 w 1417"/>
                    <a:gd name="T63" fmla="*/ 365743032 h 1849"/>
                    <a:gd name="T64" fmla="*/ 195045966 w 1417"/>
                    <a:gd name="T65" fmla="*/ 356977871 h 1849"/>
                    <a:gd name="T66" fmla="*/ 201383201 w 1417"/>
                    <a:gd name="T67" fmla="*/ 353259568 h 1849"/>
                    <a:gd name="T68" fmla="*/ 206077808 w 1417"/>
                    <a:gd name="T69" fmla="*/ 349806563 h 1849"/>
                    <a:gd name="T70" fmla="*/ 212180312 w 1417"/>
                    <a:gd name="T71" fmla="*/ 346353558 h 1849"/>
                    <a:gd name="T72" fmla="*/ 219925930 w 1417"/>
                    <a:gd name="T73" fmla="*/ 341041402 h 1849"/>
                    <a:gd name="T74" fmla="*/ 229548905 w 1417"/>
                    <a:gd name="T75" fmla="*/ 341041402 h 1849"/>
                    <a:gd name="T76" fmla="*/ 230957287 w 1417"/>
                    <a:gd name="T77" fmla="*/ 342635255 h 1849"/>
                    <a:gd name="T78" fmla="*/ 245040140 w 1417"/>
                    <a:gd name="T79" fmla="*/ 342635255 h 1849"/>
                    <a:gd name="T80" fmla="*/ 273205420 w 1417"/>
                    <a:gd name="T81" fmla="*/ 333870093 h 1849"/>
                    <a:gd name="T82" fmla="*/ 256071558 w 1417"/>
                    <a:gd name="T83" fmla="*/ 310762316 h 1849"/>
                    <a:gd name="T84" fmla="*/ 260765681 w 1417"/>
                    <a:gd name="T85" fmla="*/ 284466832 h 1849"/>
                    <a:gd name="T86" fmla="*/ 268276567 w 1417"/>
                    <a:gd name="T87" fmla="*/ 295091145 h 1849"/>
                    <a:gd name="T88" fmla="*/ 279307925 w 1417"/>
                    <a:gd name="T89" fmla="*/ 287919836 h 1849"/>
                    <a:gd name="T90" fmla="*/ 276256915 w 1417"/>
                    <a:gd name="T91" fmla="*/ 266936445 h 1849"/>
                    <a:gd name="T92" fmla="*/ 301371125 w 1417"/>
                    <a:gd name="T93" fmla="*/ 275701670 h 1849"/>
                    <a:gd name="T94" fmla="*/ 313810865 w 1417"/>
                    <a:gd name="T95" fmla="*/ 282873494 h 1849"/>
                    <a:gd name="T96" fmla="*/ 312167752 w 1417"/>
                    <a:gd name="T97" fmla="*/ 268530298 h 1849"/>
                    <a:gd name="T98" fmla="*/ 321556482 w 1417"/>
                    <a:gd name="T99" fmla="*/ 259765136 h 1849"/>
                    <a:gd name="T100" fmla="*/ 332587839 w 1417"/>
                    <a:gd name="T101" fmla="*/ 265077293 h 1849"/>
                    <a:gd name="T102" fmla="*/ 308882011 w 1417"/>
                    <a:gd name="T103" fmla="*/ 241969515 h 1849"/>
                    <a:gd name="T104" fmla="*/ 304422135 w 1417"/>
                    <a:gd name="T105" fmla="*/ 206643571 h 1849"/>
                    <a:gd name="T106" fmla="*/ 321556482 w 1417"/>
                    <a:gd name="T107" fmla="*/ 183535793 h 1849"/>
                    <a:gd name="T108" fmla="*/ 319913369 w 1417"/>
                    <a:gd name="T109" fmla="*/ 155646456 h 1849"/>
                    <a:gd name="T110" fmla="*/ 293390777 w 1417"/>
                    <a:gd name="T111" fmla="*/ 121914333 h 1849"/>
                    <a:gd name="T112" fmla="*/ 274613802 w 1417"/>
                    <a:gd name="T113" fmla="*/ 111290020 h 1849"/>
                    <a:gd name="T114" fmla="*/ 226263165 w 1417"/>
                    <a:gd name="T115" fmla="*/ 100665707 h 1849"/>
                    <a:gd name="T116" fmla="*/ 227905793 w 1417"/>
                    <a:gd name="T117" fmla="*/ 54715434 h 1849"/>
                    <a:gd name="T118" fmla="*/ 213823425 w 1417"/>
                    <a:gd name="T119" fmla="*/ 28154644 h 1849"/>
                    <a:gd name="T120" fmla="*/ 201383201 w 1417"/>
                    <a:gd name="T121" fmla="*/ 22842487 h 1849"/>
                    <a:gd name="T122" fmla="*/ 188943461 w 1417"/>
                    <a:gd name="T123" fmla="*/ 12483469 h 1849"/>
                    <a:gd name="T124" fmla="*/ 224620052 w 1417"/>
                    <a:gd name="T125" fmla="*/ 342635255 h 18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17"/>
                    <a:gd name="T190" fmla="*/ 0 h 1849"/>
                    <a:gd name="T191" fmla="*/ 1417 w 1417"/>
                    <a:gd name="T192" fmla="*/ 1849 h 184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17" h="1849">
                      <a:moveTo>
                        <a:pt x="771" y="0"/>
                      </a:moveTo>
                      <a:lnTo>
                        <a:pt x="758" y="19"/>
                      </a:lnTo>
                      <a:lnTo>
                        <a:pt x="732" y="47"/>
                      </a:lnTo>
                      <a:lnTo>
                        <a:pt x="717" y="93"/>
                      </a:lnTo>
                      <a:lnTo>
                        <a:pt x="685" y="106"/>
                      </a:lnTo>
                      <a:lnTo>
                        <a:pt x="644" y="139"/>
                      </a:lnTo>
                      <a:lnTo>
                        <a:pt x="572" y="139"/>
                      </a:lnTo>
                      <a:lnTo>
                        <a:pt x="598" y="206"/>
                      </a:lnTo>
                      <a:lnTo>
                        <a:pt x="585" y="239"/>
                      </a:lnTo>
                      <a:lnTo>
                        <a:pt x="605" y="273"/>
                      </a:lnTo>
                      <a:lnTo>
                        <a:pt x="644" y="239"/>
                      </a:lnTo>
                      <a:lnTo>
                        <a:pt x="651" y="233"/>
                      </a:lnTo>
                      <a:lnTo>
                        <a:pt x="698" y="252"/>
                      </a:lnTo>
                      <a:lnTo>
                        <a:pt x="685" y="273"/>
                      </a:lnTo>
                      <a:lnTo>
                        <a:pt x="678" y="339"/>
                      </a:lnTo>
                      <a:lnTo>
                        <a:pt x="698" y="393"/>
                      </a:lnTo>
                      <a:lnTo>
                        <a:pt x="698" y="406"/>
                      </a:lnTo>
                      <a:lnTo>
                        <a:pt x="685" y="399"/>
                      </a:lnTo>
                      <a:lnTo>
                        <a:pt x="651" y="426"/>
                      </a:lnTo>
                      <a:lnTo>
                        <a:pt x="612" y="452"/>
                      </a:lnTo>
                      <a:lnTo>
                        <a:pt x="591" y="479"/>
                      </a:lnTo>
                      <a:lnTo>
                        <a:pt x="565" y="485"/>
                      </a:lnTo>
                      <a:lnTo>
                        <a:pt x="505" y="492"/>
                      </a:lnTo>
                      <a:lnTo>
                        <a:pt x="478" y="505"/>
                      </a:lnTo>
                      <a:lnTo>
                        <a:pt x="512" y="599"/>
                      </a:lnTo>
                      <a:lnTo>
                        <a:pt x="512" y="612"/>
                      </a:lnTo>
                      <a:lnTo>
                        <a:pt x="512" y="659"/>
                      </a:lnTo>
                      <a:lnTo>
                        <a:pt x="492" y="685"/>
                      </a:lnTo>
                      <a:lnTo>
                        <a:pt x="385" y="699"/>
                      </a:lnTo>
                      <a:lnTo>
                        <a:pt x="366" y="699"/>
                      </a:lnTo>
                      <a:lnTo>
                        <a:pt x="366" y="718"/>
                      </a:lnTo>
                      <a:lnTo>
                        <a:pt x="366" y="745"/>
                      </a:lnTo>
                      <a:lnTo>
                        <a:pt x="411" y="759"/>
                      </a:lnTo>
                      <a:lnTo>
                        <a:pt x="458" y="765"/>
                      </a:lnTo>
                      <a:lnTo>
                        <a:pt x="445" y="778"/>
                      </a:lnTo>
                      <a:lnTo>
                        <a:pt x="445" y="804"/>
                      </a:lnTo>
                      <a:lnTo>
                        <a:pt x="452" y="825"/>
                      </a:lnTo>
                      <a:lnTo>
                        <a:pt x="432" y="871"/>
                      </a:lnTo>
                      <a:lnTo>
                        <a:pt x="398" y="931"/>
                      </a:lnTo>
                      <a:lnTo>
                        <a:pt x="392" y="971"/>
                      </a:lnTo>
                      <a:lnTo>
                        <a:pt x="392" y="991"/>
                      </a:lnTo>
                      <a:lnTo>
                        <a:pt x="379" y="1038"/>
                      </a:lnTo>
                      <a:lnTo>
                        <a:pt x="345" y="1065"/>
                      </a:lnTo>
                      <a:lnTo>
                        <a:pt x="325" y="1065"/>
                      </a:lnTo>
                      <a:lnTo>
                        <a:pt x="272" y="1065"/>
                      </a:lnTo>
                      <a:lnTo>
                        <a:pt x="246" y="1051"/>
                      </a:lnTo>
                      <a:lnTo>
                        <a:pt x="219" y="1031"/>
                      </a:lnTo>
                      <a:lnTo>
                        <a:pt x="206" y="1018"/>
                      </a:lnTo>
                      <a:lnTo>
                        <a:pt x="186" y="1024"/>
                      </a:lnTo>
                      <a:lnTo>
                        <a:pt x="193" y="1044"/>
                      </a:lnTo>
                      <a:lnTo>
                        <a:pt x="206" y="1044"/>
                      </a:lnTo>
                      <a:lnTo>
                        <a:pt x="219" y="1058"/>
                      </a:lnTo>
                      <a:lnTo>
                        <a:pt x="232" y="1111"/>
                      </a:lnTo>
                      <a:lnTo>
                        <a:pt x="246" y="1131"/>
                      </a:lnTo>
                      <a:lnTo>
                        <a:pt x="292" y="1144"/>
                      </a:lnTo>
                      <a:lnTo>
                        <a:pt x="338" y="1184"/>
                      </a:lnTo>
                      <a:lnTo>
                        <a:pt x="332" y="1191"/>
                      </a:lnTo>
                      <a:lnTo>
                        <a:pt x="325" y="1204"/>
                      </a:lnTo>
                      <a:lnTo>
                        <a:pt x="325" y="1224"/>
                      </a:lnTo>
                      <a:lnTo>
                        <a:pt x="319" y="1224"/>
                      </a:lnTo>
                      <a:lnTo>
                        <a:pt x="312" y="1211"/>
                      </a:lnTo>
                      <a:lnTo>
                        <a:pt x="319" y="1198"/>
                      </a:lnTo>
                      <a:lnTo>
                        <a:pt x="319" y="1191"/>
                      </a:lnTo>
                      <a:lnTo>
                        <a:pt x="319" y="1184"/>
                      </a:lnTo>
                      <a:lnTo>
                        <a:pt x="299" y="1177"/>
                      </a:lnTo>
                      <a:lnTo>
                        <a:pt x="285" y="1184"/>
                      </a:lnTo>
                      <a:lnTo>
                        <a:pt x="272" y="1204"/>
                      </a:lnTo>
                      <a:lnTo>
                        <a:pt x="265" y="1204"/>
                      </a:lnTo>
                      <a:lnTo>
                        <a:pt x="272" y="1224"/>
                      </a:lnTo>
                      <a:lnTo>
                        <a:pt x="265" y="1237"/>
                      </a:lnTo>
                      <a:lnTo>
                        <a:pt x="272" y="1264"/>
                      </a:lnTo>
                      <a:lnTo>
                        <a:pt x="272" y="1290"/>
                      </a:lnTo>
                      <a:lnTo>
                        <a:pt x="259" y="1304"/>
                      </a:lnTo>
                      <a:lnTo>
                        <a:pt x="232" y="1311"/>
                      </a:lnTo>
                      <a:lnTo>
                        <a:pt x="232" y="1317"/>
                      </a:lnTo>
                      <a:lnTo>
                        <a:pt x="212" y="1317"/>
                      </a:lnTo>
                      <a:lnTo>
                        <a:pt x="206" y="1324"/>
                      </a:lnTo>
                      <a:lnTo>
                        <a:pt x="159" y="1297"/>
                      </a:lnTo>
                      <a:lnTo>
                        <a:pt x="139" y="1277"/>
                      </a:lnTo>
                      <a:lnTo>
                        <a:pt x="99" y="1337"/>
                      </a:lnTo>
                      <a:lnTo>
                        <a:pt x="92" y="1350"/>
                      </a:lnTo>
                      <a:lnTo>
                        <a:pt x="66" y="1384"/>
                      </a:lnTo>
                      <a:lnTo>
                        <a:pt x="39" y="1410"/>
                      </a:lnTo>
                      <a:lnTo>
                        <a:pt x="26" y="1431"/>
                      </a:lnTo>
                      <a:lnTo>
                        <a:pt x="32" y="1450"/>
                      </a:lnTo>
                      <a:lnTo>
                        <a:pt x="32" y="1483"/>
                      </a:lnTo>
                      <a:lnTo>
                        <a:pt x="26" y="1504"/>
                      </a:lnTo>
                      <a:lnTo>
                        <a:pt x="0" y="1577"/>
                      </a:lnTo>
                      <a:lnTo>
                        <a:pt x="6" y="1590"/>
                      </a:lnTo>
                      <a:lnTo>
                        <a:pt x="19" y="1603"/>
                      </a:lnTo>
                      <a:lnTo>
                        <a:pt x="52" y="1683"/>
                      </a:lnTo>
                      <a:lnTo>
                        <a:pt x="66" y="1703"/>
                      </a:lnTo>
                      <a:lnTo>
                        <a:pt x="92" y="1776"/>
                      </a:lnTo>
                      <a:lnTo>
                        <a:pt x="139" y="1816"/>
                      </a:lnTo>
                      <a:lnTo>
                        <a:pt x="133" y="1823"/>
                      </a:lnTo>
                      <a:lnTo>
                        <a:pt x="193" y="1829"/>
                      </a:lnTo>
                      <a:lnTo>
                        <a:pt x="225" y="1842"/>
                      </a:lnTo>
                      <a:lnTo>
                        <a:pt x="259" y="1849"/>
                      </a:lnTo>
                      <a:lnTo>
                        <a:pt x="272" y="1823"/>
                      </a:lnTo>
                      <a:lnTo>
                        <a:pt x="285" y="1797"/>
                      </a:lnTo>
                      <a:lnTo>
                        <a:pt x="306" y="1782"/>
                      </a:lnTo>
                      <a:lnTo>
                        <a:pt x="319" y="1782"/>
                      </a:lnTo>
                      <a:lnTo>
                        <a:pt x="332" y="1776"/>
                      </a:lnTo>
                      <a:lnTo>
                        <a:pt x="345" y="1756"/>
                      </a:lnTo>
                      <a:lnTo>
                        <a:pt x="345" y="1750"/>
                      </a:lnTo>
                      <a:lnTo>
                        <a:pt x="352" y="1737"/>
                      </a:lnTo>
                      <a:lnTo>
                        <a:pt x="366" y="1730"/>
                      </a:lnTo>
                      <a:lnTo>
                        <a:pt x="398" y="1683"/>
                      </a:lnTo>
                      <a:lnTo>
                        <a:pt x="411" y="1670"/>
                      </a:lnTo>
                      <a:lnTo>
                        <a:pt x="426" y="1663"/>
                      </a:lnTo>
                      <a:lnTo>
                        <a:pt x="439" y="1650"/>
                      </a:lnTo>
                      <a:lnTo>
                        <a:pt x="471" y="1617"/>
                      </a:lnTo>
                      <a:lnTo>
                        <a:pt x="478" y="1617"/>
                      </a:lnTo>
                      <a:lnTo>
                        <a:pt x="485" y="1617"/>
                      </a:lnTo>
                      <a:lnTo>
                        <a:pt x="492" y="1617"/>
                      </a:lnTo>
                      <a:lnTo>
                        <a:pt x="512" y="1610"/>
                      </a:lnTo>
                      <a:lnTo>
                        <a:pt x="525" y="1603"/>
                      </a:lnTo>
                      <a:lnTo>
                        <a:pt x="545" y="1550"/>
                      </a:lnTo>
                      <a:lnTo>
                        <a:pt x="552" y="1543"/>
                      </a:lnTo>
                      <a:lnTo>
                        <a:pt x="558" y="1536"/>
                      </a:lnTo>
                      <a:lnTo>
                        <a:pt x="618" y="1470"/>
                      </a:lnTo>
                      <a:lnTo>
                        <a:pt x="644" y="1444"/>
                      </a:lnTo>
                      <a:lnTo>
                        <a:pt x="658" y="1437"/>
                      </a:lnTo>
                      <a:lnTo>
                        <a:pt x="685" y="1410"/>
                      </a:lnTo>
                      <a:lnTo>
                        <a:pt x="717" y="1390"/>
                      </a:lnTo>
                      <a:lnTo>
                        <a:pt x="738" y="1377"/>
                      </a:lnTo>
                      <a:lnTo>
                        <a:pt x="751" y="1384"/>
                      </a:lnTo>
                      <a:lnTo>
                        <a:pt x="758" y="1377"/>
                      </a:lnTo>
                      <a:lnTo>
                        <a:pt x="771" y="1377"/>
                      </a:lnTo>
                      <a:lnTo>
                        <a:pt x="805" y="1350"/>
                      </a:lnTo>
                      <a:lnTo>
                        <a:pt x="824" y="1344"/>
                      </a:lnTo>
                      <a:lnTo>
                        <a:pt x="831" y="1344"/>
                      </a:lnTo>
                      <a:lnTo>
                        <a:pt x="837" y="1337"/>
                      </a:lnTo>
                      <a:lnTo>
                        <a:pt x="844" y="1337"/>
                      </a:lnTo>
                      <a:lnTo>
                        <a:pt x="851" y="1330"/>
                      </a:lnTo>
                      <a:lnTo>
                        <a:pt x="858" y="1330"/>
                      </a:lnTo>
                      <a:lnTo>
                        <a:pt x="864" y="1324"/>
                      </a:lnTo>
                      <a:lnTo>
                        <a:pt x="864" y="1317"/>
                      </a:lnTo>
                      <a:lnTo>
                        <a:pt x="878" y="1324"/>
                      </a:lnTo>
                      <a:lnTo>
                        <a:pt x="878" y="1317"/>
                      </a:lnTo>
                      <a:lnTo>
                        <a:pt x="884" y="1311"/>
                      </a:lnTo>
                      <a:lnTo>
                        <a:pt x="891" y="1311"/>
                      </a:lnTo>
                      <a:lnTo>
                        <a:pt x="897" y="1311"/>
                      </a:lnTo>
                      <a:lnTo>
                        <a:pt x="904" y="1304"/>
                      </a:lnTo>
                      <a:lnTo>
                        <a:pt x="911" y="1304"/>
                      </a:lnTo>
                      <a:lnTo>
                        <a:pt x="911" y="1297"/>
                      </a:lnTo>
                      <a:lnTo>
                        <a:pt x="931" y="1284"/>
                      </a:lnTo>
                      <a:lnTo>
                        <a:pt x="937" y="1284"/>
                      </a:lnTo>
                      <a:lnTo>
                        <a:pt x="944" y="1290"/>
                      </a:lnTo>
                      <a:lnTo>
                        <a:pt x="957" y="1290"/>
                      </a:lnTo>
                      <a:lnTo>
                        <a:pt x="971" y="1284"/>
                      </a:lnTo>
                      <a:lnTo>
                        <a:pt x="978" y="1284"/>
                      </a:lnTo>
                      <a:lnTo>
                        <a:pt x="978" y="1297"/>
                      </a:lnTo>
                      <a:lnTo>
                        <a:pt x="971" y="1304"/>
                      </a:lnTo>
                      <a:lnTo>
                        <a:pt x="984" y="1297"/>
                      </a:lnTo>
                      <a:lnTo>
                        <a:pt x="984" y="1290"/>
                      </a:lnTo>
                      <a:lnTo>
                        <a:pt x="991" y="1284"/>
                      </a:lnTo>
                      <a:lnTo>
                        <a:pt x="1010" y="1284"/>
                      </a:lnTo>
                      <a:lnTo>
                        <a:pt x="1031" y="1290"/>
                      </a:lnTo>
                      <a:lnTo>
                        <a:pt x="1044" y="1290"/>
                      </a:lnTo>
                      <a:lnTo>
                        <a:pt x="1051" y="1290"/>
                      </a:lnTo>
                      <a:lnTo>
                        <a:pt x="1077" y="1277"/>
                      </a:lnTo>
                      <a:lnTo>
                        <a:pt x="1124" y="1271"/>
                      </a:lnTo>
                      <a:lnTo>
                        <a:pt x="1164" y="1257"/>
                      </a:lnTo>
                      <a:lnTo>
                        <a:pt x="1157" y="1244"/>
                      </a:lnTo>
                      <a:lnTo>
                        <a:pt x="1117" y="1211"/>
                      </a:lnTo>
                      <a:lnTo>
                        <a:pt x="1104" y="1191"/>
                      </a:lnTo>
                      <a:lnTo>
                        <a:pt x="1091" y="1170"/>
                      </a:lnTo>
                      <a:lnTo>
                        <a:pt x="1083" y="1144"/>
                      </a:lnTo>
                      <a:lnTo>
                        <a:pt x="1083" y="1111"/>
                      </a:lnTo>
                      <a:lnTo>
                        <a:pt x="1083" y="1097"/>
                      </a:lnTo>
                      <a:lnTo>
                        <a:pt x="1111" y="1071"/>
                      </a:lnTo>
                      <a:lnTo>
                        <a:pt x="1130" y="1084"/>
                      </a:lnTo>
                      <a:lnTo>
                        <a:pt x="1150" y="1104"/>
                      </a:lnTo>
                      <a:lnTo>
                        <a:pt x="1143" y="1104"/>
                      </a:lnTo>
                      <a:lnTo>
                        <a:pt x="1143" y="1111"/>
                      </a:lnTo>
                      <a:lnTo>
                        <a:pt x="1184" y="1125"/>
                      </a:lnTo>
                      <a:lnTo>
                        <a:pt x="1197" y="1117"/>
                      </a:lnTo>
                      <a:lnTo>
                        <a:pt x="1197" y="1097"/>
                      </a:lnTo>
                      <a:lnTo>
                        <a:pt x="1190" y="1084"/>
                      </a:lnTo>
                      <a:lnTo>
                        <a:pt x="1190" y="1065"/>
                      </a:lnTo>
                      <a:lnTo>
                        <a:pt x="1184" y="1038"/>
                      </a:lnTo>
                      <a:lnTo>
                        <a:pt x="1170" y="1031"/>
                      </a:lnTo>
                      <a:lnTo>
                        <a:pt x="1177" y="1005"/>
                      </a:lnTo>
                      <a:lnTo>
                        <a:pt x="1184" y="998"/>
                      </a:lnTo>
                      <a:lnTo>
                        <a:pt x="1217" y="1005"/>
                      </a:lnTo>
                      <a:lnTo>
                        <a:pt x="1257" y="1031"/>
                      </a:lnTo>
                      <a:lnTo>
                        <a:pt x="1284" y="1038"/>
                      </a:lnTo>
                      <a:lnTo>
                        <a:pt x="1323" y="1097"/>
                      </a:lnTo>
                      <a:lnTo>
                        <a:pt x="1363" y="1097"/>
                      </a:lnTo>
                      <a:lnTo>
                        <a:pt x="1350" y="1078"/>
                      </a:lnTo>
                      <a:lnTo>
                        <a:pt x="1337" y="1065"/>
                      </a:lnTo>
                      <a:lnTo>
                        <a:pt x="1357" y="1044"/>
                      </a:lnTo>
                      <a:lnTo>
                        <a:pt x="1350" y="1011"/>
                      </a:lnTo>
                      <a:lnTo>
                        <a:pt x="1337" y="998"/>
                      </a:lnTo>
                      <a:lnTo>
                        <a:pt x="1330" y="1011"/>
                      </a:lnTo>
                      <a:lnTo>
                        <a:pt x="1316" y="991"/>
                      </a:lnTo>
                      <a:lnTo>
                        <a:pt x="1330" y="965"/>
                      </a:lnTo>
                      <a:lnTo>
                        <a:pt x="1370" y="971"/>
                      </a:lnTo>
                      <a:lnTo>
                        <a:pt x="1370" y="978"/>
                      </a:lnTo>
                      <a:lnTo>
                        <a:pt x="1350" y="984"/>
                      </a:lnTo>
                      <a:lnTo>
                        <a:pt x="1363" y="1005"/>
                      </a:lnTo>
                      <a:lnTo>
                        <a:pt x="1410" y="1011"/>
                      </a:lnTo>
                      <a:lnTo>
                        <a:pt x="1417" y="998"/>
                      </a:lnTo>
                      <a:lnTo>
                        <a:pt x="1376" y="978"/>
                      </a:lnTo>
                      <a:lnTo>
                        <a:pt x="1363" y="938"/>
                      </a:lnTo>
                      <a:lnTo>
                        <a:pt x="1337" y="918"/>
                      </a:lnTo>
                      <a:lnTo>
                        <a:pt x="1316" y="911"/>
                      </a:lnTo>
                      <a:lnTo>
                        <a:pt x="1270" y="838"/>
                      </a:lnTo>
                      <a:lnTo>
                        <a:pt x="1257" y="825"/>
                      </a:lnTo>
                      <a:lnTo>
                        <a:pt x="1290" y="798"/>
                      </a:lnTo>
                      <a:lnTo>
                        <a:pt x="1297" y="778"/>
                      </a:lnTo>
                      <a:lnTo>
                        <a:pt x="1310" y="778"/>
                      </a:lnTo>
                      <a:lnTo>
                        <a:pt x="1357" y="718"/>
                      </a:lnTo>
                      <a:lnTo>
                        <a:pt x="1357" y="712"/>
                      </a:lnTo>
                      <a:lnTo>
                        <a:pt x="1370" y="691"/>
                      </a:lnTo>
                      <a:lnTo>
                        <a:pt x="1383" y="639"/>
                      </a:lnTo>
                      <a:lnTo>
                        <a:pt x="1376" y="632"/>
                      </a:lnTo>
                      <a:lnTo>
                        <a:pt x="1383" y="599"/>
                      </a:lnTo>
                      <a:lnTo>
                        <a:pt x="1363" y="586"/>
                      </a:lnTo>
                      <a:lnTo>
                        <a:pt x="1297" y="545"/>
                      </a:lnTo>
                      <a:lnTo>
                        <a:pt x="1316" y="526"/>
                      </a:lnTo>
                      <a:lnTo>
                        <a:pt x="1263" y="479"/>
                      </a:lnTo>
                      <a:lnTo>
                        <a:pt x="1250" y="459"/>
                      </a:lnTo>
                      <a:lnTo>
                        <a:pt x="1257" y="439"/>
                      </a:lnTo>
                      <a:lnTo>
                        <a:pt x="1203" y="426"/>
                      </a:lnTo>
                      <a:lnTo>
                        <a:pt x="1184" y="419"/>
                      </a:lnTo>
                      <a:lnTo>
                        <a:pt x="1170" y="419"/>
                      </a:lnTo>
                      <a:lnTo>
                        <a:pt x="1137" y="432"/>
                      </a:lnTo>
                      <a:lnTo>
                        <a:pt x="1117" y="393"/>
                      </a:lnTo>
                      <a:lnTo>
                        <a:pt x="1083" y="399"/>
                      </a:lnTo>
                      <a:lnTo>
                        <a:pt x="964" y="379"/>
                      </a:lnTo>
                      <a:lnTo>
                        <a:pt x="984" y="353"/>
                      </a:lnTo>
                      <a:lnTo>
                        <a:pt x="978" y="266"/>
                      </a:lnTo>
                      <a:lnTo>
                        <a:pt x="1010" y="220"/>
                      </a:lnTo>
                      <a:lnTo>
                        <a:pt x="971" y="206"/>
                      </a:lnTo>
                      <a:lnTo>
                        <a:pt x="931" y="153"/>
                      </a:lnTo>
                      <a:lnTo>
                        <a:pt x="1004" y="119"/>
                      </a:lnTo>
                      <a:lnTo>
                        <a:pt x="951" y="126"/>
                      </a:lnTo>
                      <a:lnTo>
                        <a:pt x="911" y="106"/>
                      </a:lnTo>
                      <a:lnTo>
                        <a:pt x="897" y="113"/>
                      </a:lnTo>
                      <a:lnTo>
                        <a:pt x="878" y="113"/>
                      </a:lnTo>
                      <a:lnTo>
                        <a:pt x="864" y="106"/>
                      </a:lnTo>
                      <a:lnTo>
                        <a:pt x="858" y="86"/>
                      </a:lnTo>
                      <a:lnTo>
                        <a:pt x="831" y="106"/>
                      </a:lnTo>
                      <a:lnTo>
                        <a:pt x="798" y="113"/>
                      </a:lnTo>
                      <a:lnTo>
                        <a:pt x="798" y="93"/>
                      </a:lnTo>
                      <a:lnTo>
                        <a:pt x="805" y="47"/>
                      </a:lnTo>
                      <a:lnTo>
                        <a:pt x="811" y="27"/>
                      </a:lnTo>
                      <a:lnTo>
                        <a:pt x="784" y="6"/>
                      </a:lnTo>
                      <a:lnTo>
                        <a:pt x="771" y="0"/>
                      </a:lnTo>
                      <a:close/>
                      <a:moveTo>
                        <a:pt x="957" y="1290"/>
                      </a:moveTo>
                      <a:lnTo>
                        <a:pt x="964" y="1297"/>
                      </a:lnTo>
                      <a:lnTo>
                        <a:pt x="964" y="1290"/>
                      </a:lnTo>
                      <a:lnTo>
                        <a:pt x="957" y="129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 cap="rnd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7E5268-D585-47AF-9CB9-CB5F5B4A1688}"/>
                  </a:ext>
                </a:extLst>
              </p:cNvPr>
              <p:cNvSpPr txBox="1"/>
              <p:nvPr/>
            </p:nvSpPr>
            <p:spPr>
              <a:xfrm>
                <a:off x="3221502" y="4476114"/>
                <a:ext cx="612073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ca-ES" sz="800" b="1">
                    <a:latin typeface="+mj-lt"/>
                  </a:rPr>
                  <a:t>Barcelona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D40EC4B-D767-44AF-95C6-0CA5BDFC7A37}"/>
                  </a:ext>
                </a:extLst>
              </p:cNvPr>
              <p:cNvSpPr/>
              <p:nvPr/>
            </p:nvSpPr>
            <p:spPr bwMode="gray">
              <a:xfrm>
                <a:off x="3575697" y="4635953"/>
                <a:ext cx="58488" cy="58488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ca-ES" sz="16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1E0709-6B16-4F80-A06E-8D2C725B0AA4}"/>
                </a:ext>
              </a:extLst>
            </p:cNvPr>
            <p:cNvSpPr txBox="1"/>
            <p:nvPr/>
          </p:nvSpPr>
          <p:spPr>
            <a:xfrm>
              <a:off x="1968300" y="3142662"/>
              <a:ext cx="14902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_tradnl" sz="1400" b="1">
                  <a:solidFill>
                    <a:srgbClr val="BB001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</a:t>
              </a:r>
              <a:r>
                <a:rPr lang="es-ES" sz="1400" b="1">
                  <a:solidFill>
                    <a:srgbClr val="BB001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r>
                <a:rPr lang="es-ES" sz="1400" b="1" err="1">
                  <a:solidFill>
                    <a:srgbClr val="BB001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mobilitat</a:t>
              </a:r>
              <a:endParaRPr lang="es-ES" sz="1200">
                <a:solidFill>
                  <a:srgbClr val="BB0010"/>
                </a:solidFill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F9F6DC7-ACB7-404C-ADD3-ED0C14D9A0B2}"/>
                </a:ext>
              </a:extLst>
            </p:cNvPr>
            <p:cNvSpPr/>
            <p:nvPr/>
          </p:nvSpPr>
          <p:spPr>
            <a:xfrm>
              <a:off x="2625485" y="2899104"/>
              <a:ext cx="175870" cy="1758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400"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8C654C1C-4280-4240-8B23-7C29A76E03EA}"/>
              </a:ext>
            </a:extLst>
          </p:cNvPr>
          <p:cNvSpPr txBox="1"/>
          <p:nvPr/>
        </p:nvSpPr>
        <p:spPr>
          <a:xfrm>
            <a:off x="1812767" y="2470614"/>
            <a:ext cx="4118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20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Actualitat</a:t>
            </a:r>
            <a:endParaRPr lang="ca-ES" sz="1100" i="1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3243C8E-422D-4665-8E12-BB4CAB23C76D}"/>
              </a:ext>
            </a:extLst>
          </p:cNvPr>
          <p:cNvSpPr txBox="1"/>
          <p:nvPr/>
        </p:nvSpPr>
        <p:spPr>
          <a:xfrm>
            <a:off x="8350878" y="2470614"/>
            <a:ext cx="1490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20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Futur</a:t>
            </a:r>
            <a:endParaRPr lang="ca-ES" sz="1100" i="1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4" name="MONTSIA">
            <a:extLst>
              <a:ext uri="{FF2B5EF4-FFF2-40B4-BE49-F238E27FC236}">
                <a16:creationId xmlns:a16="http://schemas.microsoft.com/office/drawing/2014/main" id="{0DF537BB-AABF-44B4-89A4-44C1C145D78E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033864" y="5437943"/>
            <a:ext cx="499993" cy="238152"/>
          </a:xfrm>
          <a:custGeom>
            <a:avLst/>
            <a:gdLst>
              <a:gd name="T0" fmla="*/ 53602995 w 2441"/>
              <a:gd name="T1" fmla="*/ 17480693 h 1184"/>
              <a:gd name="T2" fmla="*/ 28461836 w 2441"/>
              <a:gd name="T3" fmla="*/ 26221035 h 1184"/>
              <a:gd name="T4" fmla="*/ 18737345 w 2441"/>
              <a:gd name="T5" fmla="*/ 29929090 h 1184"/>
              <a:gd name="T6" fmla="*/ 11147293 w 2441"/>
              <a:gd name="T7" fmla="*/ 45820911 h 1184"/>
              <a:gd name="T8" fmla="*/ 0 w 2441"/>
              <a:gd name="T9" fmla="*/ 36815928 h 1184"/>
              <a:gd name="T10" fmla="*/ 23480821 w 2441"/>
              <a:gd name="T11" fmla="*/ 58004668 h 1184"/>
              <a:gd name="T12" fmla="*/ 44115556 w 2441"/>
              <a:gd name="T13" fmla="*/ 58004668 h 1184"/>
              <a:gd name="T14" fmla="*/ 69493774 w 2441"/>
              <a:gd name="T15" fmla="*/ 93495849 h 1184"/>
              <a:gd name="T16" fmla="*/ 91314737 w 2441"/>
              <a:gd name="T17" fmla="*/ 105679606 h 1184"/>
              <a:gd name="T18" fmla="*/ 89891450 w 2441"/>
              <a:gd name="T19" fmla="*/ 132165788 h 1184"/>
              <a:gd name="T20" fmla="*/ 81827298 w 2441"/>
              <a:gd name="T21" fmla="*/ 160240875 h 1184"/>
              <a:gd name="T22" fmla="*/ 89891450 w 2441"/>
              <a:gd name="T23" fmla="*/ 177986715 h 1184"/>
              <a:gd name="T24" fmla="*/ 105545163 w 2441"/>
              <a:gd name="T25" fmla="*/ 186727058 h 1184"/>
              <a:gd name="T26" fmla="*/ 168635612 w 2441"/>
              <a:gd name="T27" fmla="*/ 211359212 h 1184"/>
              <a:gd name="T28" fmla="*/ 192353476 w 2441"/>
              <a:gd name="T29" fmla="*/ 227250510 h 1184"/>
              <a:gd name="T30" fmla="*/ 219154966 w 2441"/>
              <a:gd name="T31" fmla="*/ 248439765 h 1184"/>
              <a:gd name="T32" fmla="*/ 216071341 w 2441"/>
              <a:gd name="T33" fmla="*/ 281812326 h 1184"/>
              <a:gd name="T34" fmla="*/ 266591245 w 2441"/>
              <a:gd name="T35" fmla="*/ 310152021 h 1184"/>
              <a:gd name="T36" fmla="*/ 283905296 w 2441"/>
              <a:gd name="T37" fmla="*/ 292406696 h 1184"/>
              <a:gd name="T38" fmla="*/ 304540023 w 2441"/>
              <a:gd name="T39" fmla="*/ 255590720 h 1184"/>
              <a:gd name="T40" fmla="*/ 334424650 w 2441"/>
              <a:gd name="T41" fmla="*/ 218245527 h 1184"/>
              <a:gd name="T42" fmla="*/ 343912089 w 2441"/>
              <a:gd name="T43" fmla="*/ 206326925 h 1184"/>
              <a:gd name="T44" fmla="*/ 348655564 w 2441"/>
              <a:gd name="T45" fmla="*/ 204207742 h 1184"/>
              <a:gd name="T46" fmla="*/ 351738701 w 2441"/>
              <a:gd name="T47" fmla="*/ 202618870 h 1184"/>
              <a:gd name="T48" fmla="*/ 350078363 w 2441"/>
              <a:gd name="T49" fmla="*/ 198910815 h 1184"/>
              <a:gd name="T50" fmla="*/ 389687480 w 2441"/>
              <a:gd name="T51" fmla="*/ 197321428 h 1184"/>
              <a:gd name="T52" fmla="*/ 422892784 w 2441"/>
              <a:gd name="T53" fmla="*/ 183283643 h 1184"/>
              <a:gd name="T54" fmla="*/ 465347986 w 2441"/>
              <a:gd name="T55" fmla="*/ 188581085 h 1184"/>
              <a:gd name="T56" fmla="*/ 432380222 w 2441"/>
              <a:gd name="T57" fmla="*/ 239698907 h 1184"/>
              <a:gd name="T58" fmla="*/ 421232445 w 2441"/>
              <a:gd name="T59" fmla="*/ 239698907 h 1184"/>
              <a:gd name="T60" fmla="*/ 397514580 w 2441"/>
              <a:gd name="T61" fmla="*/ 235990852 h 1184"/>
              <a:gd name="T62" fmla="*/ 372373429 w 2441"/>
              <a:gd name="T63" fmla="*/ 246585737 h 1184"/>
              <a:gd name="T64" fmla="*/ 361226140 w 2441"/>
              <a:gd name="T65" fmla="*/ 251882665 h 1184"/>
              <a:gd name="T66" fmla="*/ 353399040 w 2441"/>
              <a:gd name="T67" fmla="*/ 250028637 h 1184"/>
              <a:gd name="T68" fmla="*/ 343912089 w 2441"/>
              <a:gd name="T69" fmla="*/ 250028637 h 1184"/>
              <a:gd name="T70" fmla="*/ 364309277 w 2441"/>
              <a:gd name="T71" fmla="*/ 279958298 h 1184"/>
              <a:gd name="T72" fmla="*/ 407002019 w 2441"/>
              <a:gd name="T73" fmla="*/ 271482596 h 1184"/>
              <a:gd name="T74" fmla="*/ 470091949 w 2441"/>
              <a:gd name="T75" fmla="*/ 186727058 h 1184"/>
              <a:gd name="T76" fmla="*/ 537925477 w 2441"/>
              <a:gd name="T77" fmla="*/ 144614218 h 1184"/>
              <a:gd name="T78" fmla="*/ 574451457 w 2441"/>
              <a:gd name="T79" fmla="*/ 100382164 h 1184"/>
              <a:gd name="T80" fmla="*/ 528438526 w 2441"/>
              <a:gd name="T81" fmla="*/ 103825579 h 1184"/>
              <a:gd name="T82" fmla="*/ 427399207 w 2441"/>
              <a:gd name="T83" fmla="*/ 91641821 h 1184"/>
              <a:gd name="T84" fmla="*/ 384944005 w 2441"/>
              <a:gd name="T85" fmla="*/ 89787794 h 1184"/>
              <a:gd name="T86" fmla="*/ 324937212 w 2441"/>
              <a:gd name="T87" fmla="*/ 45820911 h 1184"/>
              <a:gd name="T88" fmla="*/ 298136210 w 2441"/>
              <a:gd name="T89" fmla="*/ 51118353 h 1184"/>
              <a:gd name="T90" fmla="*/ 263507620 w 2441"/>
              <a:gd name="T91" fmla="*/ 58004668 h 1184"/>
              <a:gd name="T92" fmla="*/ 201840427 w 2441"/>
              <a:gd name="T93" fmla="*/ 52707225 h 1184"/>
              <a:gd name="T94" fmla="*/ 134007022 w 2441"/>
              <a:gd name="T95" fmla="*/ 38669956 h 1184"/>
              <a:gd name="T96" fmla="*/ 104122364 w 2441"/>
              <a:gd name="T97" fmla="*/ 33372505 h 1184"/>
              <a:gd name="T98" fmla="*/ 92974587 w 2441"/>
              <a:gd name="T99" fmla="*/ 21188748 h 1184"/>
              <a:gd name="T100" fmla="*/ 86808313 w 2441"/>
              <a:gd name="T101" fmla="*/ 1854028 h 1184"/>
              <a:gd name="T102" fmla="*/ 354822326 w 2441"/>
              <a:gd name="T103" fmla="*/ 197321428 h 118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41"/>
              <a:gd name="T157" fmla="*/ 0 h 1184"/>
              <a:gd name="T158" fmla="*/ 2441 w 2441"/>
              <a:gd name="T159" fmla="*/ 1184 h 118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41" h="1184">
                <a:moveTo>
                  <a:pt x="319" y="0"/>
                </a:moveTo>
                <a:lnTo>
                  <a:pt x="252" y="7"/>
                </a:lnTo>
                <a:lnTo>
                  <a:pt x="252" y="20"/>
                </a:lnTo>
                <a:lnTo>
                  <a:pt x="239" y="60"/>
                </a:lnTo>
                <a:lnTo>
                  <a:pt x="226" y="66"/>
                </a:lnTo>
                <a:lnTo>
                  <a:pt x="212" y="66"/>
                </a:lnTo>
                <a:lnTo>
                  <a:pt x="173" y="60"/>
                </a:lnTo>
                <a:lnTo>
                  <a:pt x="133" y="107"/>
                </a:lnTo>
                <a:lnTo>
                  <a:pt x="126" y="99"/>
                </a:lnTo>
                <a:lnTo>
                  <a:pt x="120" y="99"/>
                </a:lnTo>
                <a:lnTo>
                  <a:pt x="113" y="113"/>
                </a:lnTo>
                <a:lnTo>
                  <a:pt x="99" y="133"/>
                </a:lnTo>
                <a:lnTo>
                  <a:pt x="92" y="133"/>
                </a:lnTo>
                <a:lnTo>
                  <a:pt x="86" y="126"/>
                </a:lnTo>
                <a:lnTo>
                  <a:pt x="79" y="113"/>
                </a:lnTo>
                <a:lnTo>
                  <a:pt x="73" y="120"/>
                </a:lnTo>
                <a:lnTo>
                  <a:pt x="53" y="113"/>
                </a:lnTo>
                <a:lnTo>
                  <a:pt x="47" y="146"/>
                </a:lnTo>
                <a:lnTo>
                  <a:pt x="47" y="159"/>
                </a:lnTo>
                <a:lnTo>
                  <a:pt x="47" y="173"/>
                </a:lnTo>
                <a:lnTo>
                  <a:pt x="32" y="166"/>
                </a:lnTo>
                <a:lnTo>
                  <a:pt x="19" y="146"/>
                </a:lnTo>
                <a:lnTo>
                  <a:pt x="6" y="133"/>
                </a:lnTo>
                <a:lnTo>
                  <a:pt x="0" y="133"/>
                </a:lnTo>
                <a:lnTo>
                  <a:pt x="0" y="139"/>
                </a:lnTo>
                <a:lnTo>
                  <a:pt x="13" y="159"/>
                </a:lnTo>
                <a:lnTo>
                  <a:pt x="13" y="173"/>
                </a:lnTo>
                <a:lnTo>
                  <a:pt x="26" y="212"/>
                </a:lnTo>
                <a:lnTo>
                  <a:pt x="79" y="240"/>
                </a:lnTo>
                <a:lnTo>
                  <a:pt x="99" y="219"/>
                </a:lnTo>
                <a:lnTo>
                  <a:pt x="113" y="253"/>
                </a:lnTo>
                <a:lnTo>
                  <a:pt x="146" y="246"/>
                </a:lnTo>
                <a:lnTo>
                  <a:pt x="152" y="233"/>
                </a:lnTo>
                <a:lnTo>
                  <a:pt x="173" y="226"/>
                </a:lnTo>
                <a:lnTo>
                  <a:pt x="186" y="219"/>
                </a:lnTo>
                <a:lnTo>
                  <a:pt x="219" y="219"/>
                </a:lnTo>
                <a:lnTo>
                  <a:pt x="212" y="259"/>
                </a:lnTo>
                <a:lnTo>
                  <a:pt x="246" y="359"/>
                </a:lnTo>
                <a:lnTo>
                  <a:pt x="265" y="366"/>
                </a:lnTo>
                <a:lnTo>
                  <a:pt x="293" y="353"/>
                </a:lnTo>
                <a:lnTo>
                  <a:pt x="319" y="339"/>
                </a:lnTo>
                <a:lnTo>
                  <a:pt x="332" y="339"/>
                </a:lnTo>
                <a:lnTo>
                  <a:pt x="353" y="353"/>
                </a:lnTo>
                <a:lnTo>
                  <a:pt x="366" y="359"/>
                </a:lnTo>
                <a:lnTo>
                  <a:pt x="385" y="399"/>
                </a:lnTo>
                <a:lnTo>
                  <a:pt x="426" y="419"/>
                </a:lnTo>
                <a:lnTo>
                  <a:pt x="432" y="439"/>
                </a:lnTo>
                <a:lnTo>
                  <a:pt x="405" y="479"/>
                </a:lnTo>
                <a:lnTo>
                  <a:pt x="398" y="492"/>
                </a:lnTo>
                <a:lnTo>
                  <a:pt x="379" y="499"/>
                </a:lnTo>
                <a:lnTo>
                  <a:pt x="372" y="499"/>
                </a:lnTo>
                <a:lnTo>
                  <a:pt x="353" y="552"/>
                </a:lnTo>
                <a:lnTo>
                  <a:pt x="353" y="592"/>
                </a:lnTo>
                <a:lnTo>
                  <a:pt x="353" y="599"/>
                </a:lnTo>
                <a:lnTo>
                  <a:pt x="345" y="605"/>
                </a:lnTo>
                <a:lnTo>
                  <a:pt x="353" y="632"/>
                </a:lnTo>
                <a:lnTo>
                  <a:pt x="353" y="638"/>
                </a:lnTo>
                <a:lnTo>
                  <a:pt x="366" y="652"/>
                </a:lnTo>
                <a:lnTo>
                  <a:pt x="372" y="652"/>
                </a:lnTo>
                <a:lnTo>
                  <a:pt x="379" y="672"/>
                </a:lnTo>
                <a:lnTo>
                  <a:pt x="385" y="692"/>
                </a:lnTo>
                <a:lnTo>
                  <a:pt x="419" y="712"/>
                </a:lnTo>
                <a:lnTo>
                  <a:pt x="426" y="712"/>
                </a:lnTo>
                <a:lnTo>
                  <a:pt x="439" y="705"/>
                </a:lnTo>
                <a:lnTo>
                  <a:pt x="445" y="705"/>
                </a:lnTo>
                <a:lnTo>
                  <a:pt x="452" y="719"/>
                </a:lnTo>
                <a:lnTo>
                  <a:pt x="492" y="745"/>
                </a:lnTo>
                <a:lnTo>
                  <a:pt x="552" y="771"/>
                </a:lnTo>
                <a:lnTo>
                  <a:pt x="605" y="792"/>
                </a:lnTo>
                <a:lnTo>
                  <a:pt x="711" y="798"/>
                </a:lnTo>
                <a:lnTo>
                  <a:pt x="745" y="798"/>
                </a:lnTo>
                <a:lnTo>
                  <a:pt x="758" y="805"/>
                </a:lnTo>
                <a:lnTo>
                  <a:pt x="791" y="818"/>
                </a:lnTo>
                <a:lnTo>
                  <a:pt x="805" y="838"/>
                </a:lnTo>
                <a:lnTo>
                  <a:pt x="811" y="858"/>
                </a:lnTo>
                <a:lnTo>
                  <a:pt x="858" y="891"/>
                </a:lnTo>
                <a:lnTo>
                  <a:pt x="891" y="925"/>
                </a:lnTo>
                <a:lnTo>
                  <a:pt x="931" y="925"/>
                </a:lnTo>
                <a:lnTo>
                  <a:pt x="931" y="931"/>
                </a:lnTo>
                <a:lnTo>
                  <a:pt x="924" y="938"/>
                </a:lnTo>
                <a:lnTo>
                  <a:pt x="918" y="944"/>
                </a:lnTo>
                <a:lnTo>
                  <a:pt x="911" y="958"/>
                </a:lnTo>
                <a:lnTo>
                  <a:pt x="905" y="984"/>
                </a:lnTo>
                <a:lnTo>
                  <a:pt x="911" y="1018"/>
                </a:lnTo>
                <a:lnTo>
                  <a:pt x="911" y="1064"/>
                </a:lnTo>
                <a:lnTo>
                  <a:pt x="944" y="1091"/>
                </a:lnTo>
                <a:lnTo>
                  <a:pt x="984" y="1104"/>
                </a:lnTo>
                <a:lnTo>
                  <a:pt x="1044" y="1137"/>
                </a:lnTo>
                <a:lnTo>
                  <a:pt x="1091" y="1158"/>
                </a:lnTo>
                <a:lnTo>
                  <a:pt x="1124" y="1171"/>
                </a:lnTo>
                <a:lnTo>
                  <a:pt x="1157" y="1177"/>
                </a:lnTo>
                <a:lnTo>
                  <a:pt x="1170" y="1184"/>
                </a:lnTo>
                <a:lnTo>
                  <a:pt x="1177" y="1158"/>
                </a:lnTo>
                <a:lnTo>
                  <a:pt x="1197" y="1111"/>
                </a:lnTo>
                <a:lnTo>
                  <a:pt x="1197" y="1104"/>
                </a:lnTo>
                <a:lnTo>
                  <a:pt x="1197" y="1098"/>
                </a:lnTo>
                <a:lnTo>
                  <a:pt x="1230" y="1051"/>
                </a:lnTo>
                <a:lnTo>
                  <a:pt x="1237" y="1038"/>
                </a:lnTo>
                <a:lnTo>
                  <a:pt x="1257" y="984"/>
                </a:lnTo>
                <a:lnTo>
                  <a:pt x="1284" y="965"/>
                </a:lnTo>
                <a:lnTo>
                  <a:pt x="1290" y="965"/>
                </a:lnTo>
                <a:lnTo>
                  <a:pt x="1303" y="978"/>
                </a:lnTo>
                <a:lnTo>
                  <a:pt x="1290" y="958"/>
                </a:lnTo>
                <a:lnTo>
                  <a:pt x="1337" y="911"/>
                </a:lnTo>
                <a:lnTo>
                  <a:pt x="1410" y="824"/>
                </a:lnTo>
                <a:lnTo>
                  <a:pt x="1436" y="792"/>
                </a:lnTo>
                <a:lnTo>
                  <a:pt x="1457" y="785"/>
                </a:lnTo>
                <a:lnTo>
                  <a:pt x="1463" y="779"/>
                </a:lnTo>
                <a:lnTo>
                  <a:pt x="1457" y="779"/>
                </a:lnTo>
                <a:lnTo>
                  <a:pt x="1450" y="779"/>
                </a:lnTo>
                <a:lnTo>
                  <a:pt x="1450" y="771"/>
                </a:lnTo>
                <a:lnTo>
                  <a:pt x="1463" y="765"/>
                </a:lnTo>
                <a:lnTo>
                  <a:pt x="1470" y="765"/>
                </a:lnTo>
                <a:lnTo>
                  <a:pt x="1463" y="771"/>
                </a:lnTo>
                <a:lnTo>
                  <a:pt x="1470" y="771"/>
                </a:lnTo>
                <a:lnTo>
                  <a:pt x="1476" y="779"/>
                </a:lnTo>
                <a:lnTo>
                  <a:pt x="1496" y="779"/>
                </a:lnTo>
                <a:lnTo>
                  <a:pt x="1496" y="771"/>
                </a:lnTo>
                <a:lnTo>
                  <a:pt x="1490" y="771"/>
                </a:lnTo>
                <a:lnTo>
                  <a:pt x="1483" y="765"/>
                </a:lnTo>
                <a:lnTo>
                  <a:pt x="1483" y="771"/>
                </a:lnTo>
                <a:lnTo>
                  <a:pt x="1463" y="758"/>
                </a:lnTo>
                <a:lnTo>
                  <a:pt x="1470" y="751"/>
                </a:lnTo>
                <a:lnTo>
                  <a:pt x="1476" y="758"/>
                </a:lnTo>
                <a:lnTo>
                  <a:pt x="1476" y="751"/>
                </a:lnTo>
                <a:lnTo>
                  <a:pt x="1483" y="751"/>
                </a:lnTo>
                <a:lnTo>
                  <a:pt x="1490" y="745"/>
                </a:lnTo>
                <a:lnTo>
                  <a:pt x="1496" y="745"/>
                </a:lnTo>
                <a:lnTo>
                  <a:pt x="1536" y="751"/>
                </a:lnTo>
                <a:lnTo>
                  <a:pt x="1643" y="745"/>
                </a:lnTo>
                <a:lnTo>
                  <a:pt x="1663" y="738"/>
                </a:lnTo>
                <a:lnTo>
                  <a:pt x="1683" y="732"/>
                </a:lnTo>
                <a:lnTo>
                  <a:pt x="1716" y="725"/>
                </a:lnTo>
                <a:lnTo>
                  <a:pt x="1742" y="705"/>
                </a:lnTo>
                <a:lnTo>
                  <a:pt x="1783" y="692"/>
                </a:lnTo>
                <a:lnTo>
                  <a:pt x="1869" y="685"/>
                </a:lnTo>
                <a:lnTo>
                  <a:pt x="1922" y="685"/>
                </a:lnTo>
                <a:lnTo>
                  <a:pt x="1929" y="685"/>
                </a:lnTo>
                <a:lnTo>
                  <a:pt x="1962" y="692"/>
                </a:lnTo>
                <a:lnTo>
                  <a:pt x="1962" y="712"/>
                </a:lnTo>
                <a:lnTo>
                  <a:pt x="1956" y="725"/>
                </a:lnTo>
                <a:lnTo>
                  <a:pt x="1915" y="792"/>
                </a:lnTo>
                <a:lnTo>
                  <a:pt x="1849" y="884"/>
                </a:lnTo>
                <a:lnTo>
                  <a:pt x="1842" y="891"/>
                </a:lnTo>
                <a:lnTo>
                  <a:pt x="1823" y="905"/>
                </a:lnTo>
                <a:lnTo>
                  <a:pt x="1810" y="905"/>
                </a:lnTo>
                <a:lnTo>
                  <a:pt x="1802" y="905"/>
                </a:lnTo>
                <a:lnTo>
                  <a:pt x="1789" y="905"/>
                </a:lnTo>
                <a:lnTo>
                  <a:pt x="1783" y="905"/>
                </a:lnTo>
                <a:lnTo>
                  <a:pt x="1776" y="905"/>
                </a:lnTo>
                <a:lnTo>
                  <a:pt x="1763" y="898"/>
                </a:lnTo>
                <a:lnTo>
                  <a:pt x="1756" y="905"/>
                </a:lnTo>
                <a:lnTo>
                  <a:pt x="1716" y="884"/>
                </a:lnTo>
                <a:lnTo>
                  <a:pt x="1690" y="891"/>
                </a:lnTo>
                <a:lnTo>
                  <a:pt x="1676" y="891"/>
                </a:lnTo>
                <a:lnTo>
                  <a:pt x="1669" y="891"/>
                </a:lnTo>
                <a:lnTo>
                  <a:pt x="1656" y="911"/>
                </a:lnTo>
                <a:lnTo>
                  <a:pt x="1637" y="918"/>
                </a:lnTo>
                <a:lnTo>
                  <a:pt x="1583" y="931"/>
                </a:lnTo>
                <a:lnTo>
                  <a:pt x="1570" y="931"/>
                </a:lnTo>
                <a:lnTo>
                  <a:pt x="1543" y="925"/>
                </a:lnTo>
                <a:lnTo>
                  <a:pt x="1523" y="905"/>
                </a:lnTo>
                <a:lnTo>
                  <a:pt x="1523" y="931"/>
                </a:lnTo>
                <a:lnTo>
                  <a:pt x="1523" y="944"/>
                </a:lnTo>
                <a:lnTo>
                  <a:pt x="1523" y="951"/>
                </a:lnTo>
                <a:lnTo>
                  <a:pt x="1523" y="958"/>
                </a:lnTo>
                <a:lnTo>
                  <a:pt x="1517" y="958"/>
                </a:lnTo>
                <a:lnTo>
                  <a:pt x="1503" y="958"/>
                </a:lnTo>
                <a:lnTo>
                  <a:pt x="1496" y="951"/>
                </a:lnTo>
                <a:lnTo>
                  <a:pt x="1490" y="944"/>
                </a:lnTo>
                <a:lnTo>
                  <a:pt x="1483" y="944"/>
                </a:lnTo>
                <a:lnTo>
                  <a:pt x="1483" y="951"/>
                </a:lnTo>
                <a:lnTo>
                  <a:pt x="1476" y="958"/>
                </a:lnTo>
                <a:lnTo>
                  <a:pt x="1457" y="951"/>
                </a:lnTo>
                <a:lnTo>
                  <a:pt x="1450" y="944"/>
                </a:lnTo>
                <a:lnTo>
                  <a:pt x="1457" y="984"/>
                </a:lnTo>
                <a:lnTo>
                  <a:pt x="1470" y="1004"/>
                </a:lnTo>
                <a:lnTo>
                  <a:pt x="1483" y="1031"/>
                </a:lnTo>
                <a:lnTo>
                  <a:pt x="1510" y="1051"/>
                </a:lnTo>
                <a:lnTo>
                  <a:pt x="1536" y="1057"/>
                </a:lnTo>
                <a:lnTo>
                  <a:pt x="1570" y="1064"/>
                </a:lnTo>
                <a:lnTo>
                  <a:pt x="1596" y="1057"/>
                </a:lnTo>
                <a:lnTo>
                  <a:pt x="1630" y="1051"/>
                </a:lnTo>
                <a:lnTo>
                  <a:pt x="1690" y="1038"/>
                </a:lnTo>
                <a:lnTo>
                  <a:pt x="1716" y="1025"/>
                </a:lnTo>
                <a:lnTo>
                  <a:pt x="1769" y="998"/>
                </a:lnTo>
                <a:lnTo>
                  <a:pt x="1796" y="978"/>
                </a:lnTo>
                <a:lnTo>
                  <a:pt x="1816" y="951"/>
                </a:lnTo>
                <a:lnTo>
                  <a:pt x="1849" y="905"/>
                </a:lnTo>
                <a:lnTo>
                  <a:pt x="1982" y="705"/>
                </a:lnTo>
                <a:lnTo>
                  <a:pt x="2002" y="685"/>
                </a:lnTo>
                <a:lnTo>
                  <a:pt x="2029" y="659"/>
                </a:lnTo>
                <a:lnTo>
                  <a:pt x="2089" y="625"/>
                </a:lnTo>
                <a:lnTo>
                  <a:pt x="2135" y="605"/>
                </a:lnTo>
                <a:lnTo>
                  <a:pt x="2268" y="546"/>
                </a:lnTo>
                <a:lnTo>
                  <a:pt x="2315" y="518"/>
                </a:lnTo>
                <a:lnTo>
                  <a:pt x="2348" y="492"/>
                </a:lnTo>
                <a:lnTo>
                  <a:pt x="2381" y="465"/>
                </a:lnTo>
                <a:lnTo>
                  <a:pt x="2408" y="419"/>
                </a:lnTo>
                <a:lnTo>
                  <a:pt x="2422" y="379"/>
                </a:lnTo>
                <a:lnTo>
                  <a:pt x="2435" y="353"/>
                </a:lnTo>
                <a:lnTo>
                  <a:pt x="2441" y="339"/>
                </a:lnTo>
                <a:lnTo>
                  <a:pt x="2368" y="339"/>
                </a:lnTo>
                <a:lnTo>
                  <a:pt x="2288" y="359"/>
                </a:lnTo>
                <a:lnTo>
                  <a:pt x="2228" y="392"/>
                </a:lnTo>
                <a:lnTo>
                  <a:pt x="2148" y="439"/>
                </a:lnTo>
                <a:lnTo>
                  <a:pt x="2095" y="439"/>
                </a:lnTo>
                <a:lnTo>
                  <a:pt x="2016" y="386"/>
                </a:lnTo>
                <a:lnTo>
                  <a:pt x="1989" y="372"/>
                </a:lnTo>
                <a:lnTo>
                  <a:pt x="1802" y="346"/>
                </a:lnTo>
                <a:lnTo>
                  <a:pt x="1783" y="346"/>
                </a:lnTo>
                <a:lnTo>
                  <a:pt x="1756" y="332"/>
                </a:lnTo>
                <a:lnTo>
                  <a:pt x="1736" y="313"/>
                </a:lnTo>
                <a:lnTo>
                  <a:pt x="1683" y="326"/>
                </a:lnTo>
                <a:lnTo>
                  <a:pt x="1623" y="339"/>
                </a:lnTo>
                <a:lnTo>
                  <a:pt x="1523" y="379"/>
                </a:lnTo>
                <a:lnTo>
                  <a:pt x="1476" y="366"/>
                </a:lnTo>
                <a:lnTo>
                  <a:pt x="1410" y="326"/>
                </a:lnTo>
                <a:lnTo>
                  <a:pt x="1397" y="253"/>
                </a:lnTo>
                <a:lnTo>
                  <a:pt x="1370" y="173"/>
                </a:lnTo>
                <a:lnTo>
                  <a:pt x="1357" y="166"/>
                </a:lnTo>
                <a:lnTo>
                  <a:pt x="1324" y="199"/>
                </a:lnTo>
                <a:lnTo>
                  <a:pt x="1290" y="193"/>
                </a:lnTo>
                <a:lnTo>
                  <a:pt x="1271" y="180"/>
                </a:lnTo>
                <a:lnTo>
                  <a:pt x="1257" y="193"/>
                </a:lnTo>
                <a:lnTo>
                  <a:pt x="1230" y="186"/>
                </a:lnTo>
                <a:lnTo>
                  <a:pt x="1217" y="199"/>
                </a:lnTo>
                <a:lnTo>
                  <a:pt x="1164" y="219"/>
                </a:lnTo>
                <a:lnTo>
                  <a:pt x="1144" y="219"/>
                </a:lnTo>
                <a:lnTo>
                  <a:pt x="1111" y="219"/>
                </a:lnTo>
                <a:lnTo>
                  <a:pt x="1064" y="226"/>
                </a:lnTo>
                <a:lnTo>
                  <a:pt x="1038" y="219"/>
                </a:lnTo>
                <a:lnTo>
                  <a:pt x="951" y="219"/>
                </a:lnTo>
                <a:lnTo>
                  <a:pt x="918" y="212"/>
                </a:lnTo>
                <a:lnTo>
                  <a:pt x="851" y="199"/>
                </a:lnTo>
                <a:lnTo>
                  <a:pt x="751" y="113"/>
                </a:lnTo>
                <a:lnTo>
                  <a:pt x="751" y="107"/>
                </a:lnTo>
                <a:lnTo>
                  <a:pt x="618" y="120"/>
                </a:lnTo>
                <a:lnTo>
                  <a:pt x="578" y="99"/>
                </a:lnTo>
                <a:lnTo>
                  <a:pt x="565" y="146"/>
                </a:lnTo>
                <a:lnTo>
                  <a:pt x="545" y="146"/>
                </a:lnTo>
                <a:lnTo>
                  <a:pt x="518" y="173"/>
                </a:lnTo>
                <a:lnTo>
                  <a:pt x="472" y="146"/>
                </a:lnTo>
                <a:lnTo>
                  <a:pt x="445" y="146"/>
                </a:lnTo>
                <a:lnTo>
                  <a:pt x="439" y="126"/>
                </a:lnTo>
                <a:lnTo>
                  <a:pt x="432" y="113"/>
                </a:lnTo>
                <a:lnTo>
                  <a:pt x="432" y="66"/>
                </a:lnTo>
                <a:lnTo>
                  <a:pt x="405" y="73"/>
                </a:lnTo>
                <a:lnTo>
                  <a:pt x="398" y="86"/>
                </a:lnTo>
                <a:lnTo>
                  <a:pt x="392" y="80"/>
                </a:lnTo>
                <a:lnTo>
                  <a:pt x="385" y="66"/>
                </a:lnTo>
                <a:lnTo>
                  <a:pt x="379" y="53"/>
                </a:lnTo>
                <a:lnTo>
                  <a:pt x="398" y="47"/>
                </a:lnTo>
                <a:lnTo>
                  <a:pt x="385" y="13"/>
                </a:lnTo>
                <a:lnTo>
                  <a:pt x="366" y="7"/>
                </a:lnTo>
                <a:lnTo>
                  <a:pt x="319" y="0"/>
                </a:lnTo>
                <a:close/>
                <a:moveTo>
                  <a:pt x="1496" y="745"/>
                </a:moveTo>
                <a:lnTo>
                  <a:pt x="1496" y="765"/>
                </a:lnTo>
                <a:lnTo>
                  <a:pt x="1503" y="765"/>
                </a:lnTo>
                <a:lnTo>
                  <a:pt x="1496" y="745"/>
                </a:lnTo>
                <a:close/>
                <a:moveTo>
                  <a:pt x="1476" y="779"/>
                </a:moveTo>
                <a:lnTo>
                  <a:pt x="1470" y="779"/>
                </a:lnTo>
                <a:lnTo>
                  <a:pt x="1470" y="785"/>
                </a:lnTo>
                <a:lnTo>
                  <a:pt x="1476" y="77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5" name="PALLARS_SOBIRA">
            <a:extLst>
              <a:ext uri="{FF2B5EF4-FFF2-40B4-BE49-F238E27FC236}">
                <a16:creationId xmlns:a16="http://schemas.microsoft.com/office/drawing/2014/main" id="{119DE20C-6824-4DFA-B5CD-587D41BDB52F}"/>
              </a:ext>
            </a:extLst>
          </p:cNvPr>
          <p:cNvSpPr>
            <a:spLocks/>
          </p:cNvSpPr>
          <p:nvPr/>
        </p:nvSpPr>
        <p:spPr bwMode="auto">
          <a:xfrm rot="21415125">
            <a:off x="8513611" y="3567028"/>
            <a:ext cx="344437" cy="474955"/>
          </a:xfrm>
          <a:custGeom>
            <a:avLst/>
            <a:gdLst>
              <a:gd name="T0" fmla="*/ 2046967460 w 65"/>
              <a:gd name="T1" fmla="*/ 701888113 h 92"/>
              <a:gd name="T2" fmla="*/ 1889501700 w 65"/>
              <a:gd name="T3" fmla="*/ 1403762975 h 92"/>
              <a:gd name="T4" fmla="*/ 1574582387 w 65"/>
              <a:gd name="T5" fmla="*/ 2147483647 h 92"/>
              <a:gd name="T6" fmla="*/ 787291193 w 65"/>
              <a:gd name="T7" fmla="*/ 2147483647 h 92"/>
              <a:gd name="T8" fmla="*/ 629838035 w 65"/>
              <a:gd name="T9" fmla="*/ 2147483647 h 92"/>
              <a:gd name="T10" fmla="*/ 472372274 w 65"/>
              <a:gd name="T11" fmla="*/ 2147483647 h 92"/>
              <a:gd name="T12" fmla="*/ 314919018 w 65"/>
              <a:gd name="T13" fmla="*/ 2147483647 h 92"/>
              <a:gd name="T14" fmla="*/ 157453208 w 65"/>
              <a:gd name="T15" fmla="*/ 2147483647 h 92"/>
              <a:gd name="T16" fmla="*/ 787291193 w 65"/>
              <a:gd name="T17" fmla="*/ 2147483647 h 92"/>
              <a:gd name="T18" fmla="*/ 1574582387 w 65"/>
              <a:gd name="T19" fmla="*/ 2147483647 h 92"/>
              <a:gd name="T20" fmla="*/ 1732048541 w 65"/>
              <a:gd name="T21" fmla="*/ 2147483647 h 92"/>
              <a:gd name="T22" fmla="*/ 1574582387 w 65"/>
              <a:gd name="T23" fmla="*/ 2147483647 h 92"/>
              <a:gd name="T24" fmla="*/ 1574582387 w 65"/>
              <a:gd name="T25" fmla="*/ 2147483647 h 92"/>
              <a:gd name="T26" fmla="*/ 2046967460 w 65"/>
              <a:gd name="T27" fmla="*/ 2147483647 h 92"/>
              <a:gd name="T28" fmla="*/ 1259663468 w 65"/>
              <a:gd name="T29" fmla="*/ 2147483647 h 92"/>
              <a:gd name="T30" fmla="*/ 944757151 w 65"/>
              <a:gd name="T31" fmla="*/ 2147483647 h 92"/>
              <a:gd name="T32" fmla="*/ 314919018 w 65"/>
              <a:gd name="T33" fmla="*/ 2147483647 h 92"/>
              <a:gd name="T34" fmla="*/ 314919018 w 65"/>
              <a:gd name="T35" fmla="*/ 2147483647 h 92"/>
              <a:gd name="T36" fmla="*/ 787291193 w 65"/>
              <a:gd name="T37" fmla="*/ 2147483647 h 92"/>
              <a:gd name="T38" fmla="*/ 157458238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2147483647 h 92"/>
              <a:gd name="T46" fmla="*/ 2147483647 w 65"/>
              <a:gd name="T47" fmla="*/ 2147483647 h 92"/>
              <a:gd name="T48" fmla="*/ 2147483647 w 65"/>
              <a:gd name="T49" fmla="*/ 2147483647 h 92"/>
              <a:gd name="T50" fmla="*/ 2147483647 w 65"/>
              <a:gd name="T51" fmla="*/ 2147483647 h 92"/>
              <a:gd name="T52" fmla="*/ 2147483647 w 65"/>
              <a:gd name="T53" fmla="*/ 2147483647 h 92"/>
              <a:gd name="T54" fmla="*/ 2147483647 w 65"/>
              <a:gd name="T55" fmla="*/ 2147483647 h 92"/>
              <a:gd name="T56" fmla="*/ 2147483647 w 65"/>
              <a:gd name="T57" fmla="*/ 2147483647 h 92"/>
              <a:gd name="T58" fmla="*/ 2147483647 w 65"/>
              <a:gd name="T59" fmla="*/ 2147483647 h 92"/>
              <a:gd name="T60" fmla="*/ 2147483647 w 65"/>
              <a:gd name="T61" fmla="*/ 2147483647 h 92"/>
              <a:gd name="T62" fmla="*/ 2147483647 w 65"/>
              <a:gd name="T63" fmla="*/ 2147483647 h 92"/>
              <a:gd name="T64" fmla="*/ 2147483647 w 65"/>
              <a:gd name="T65" fmla="*/ 2147483647 h 92"/>
              <a:gd name="T66" fmla="*/ 2147483647 w 65"/>
              <a:gd name="T67" fmla="*/ 2147483647 h 92"/>
              <a:gd name="T68" fmla="*/ 2147483647 w 65"/>
              <a:gd name="T69" fmla="*/ 2147483647 h 92"/>
              <a:gd name="T70" fmla="*/ 2147483647 w 65"/>
              <a:gd name="T71" fmla="*/ 2147483647 h 92"/>
              <a:gd name="T72" fmla="*/ 2147483647 w 65"/>
              <a:gd name="T73" fmla="*/ 2147483647 h 92"/>
              <a:gd name="T74" fmla="*/ 2147483647 w 65"/>
              <a:gd name="T75" fmla="*/ 2147483647 h 92"/>
              <a:gd name="T76" fmla="*/ 2147483647 w 65"/>
              <a:gd name="T77" fmla="*/ 2147483647 h 92"/>
              <a:gd name="T78" fmla="*/ 2147483647 w 65"/>
              <a:gd name="T79" fmla="*/ 2147483647 h 92"/>
              <a:gd name="T80" fmla="*/ 2147483647 w 65"/>
              <a:gd name="T81" fmla="*/ 2147483647 h 92"/>
              <a:gd name="T82" fmla="*/ 2147483647 w 65"/>
              <a:gd name="T83" fmla="*/ 2147483647 h 92"/>
              <a:gd name="T84" fmla="*/ 2147483647 w 65"/>
              <a:gd name="T85" fmla="*/ 2147483647 h 92"/>
              <a:gd name="T86" fmla="*/ 2147483647 w 65"/>
              <a:gd name="T87" fmla="*/ 2105651295 h 92"/>
              <a:gd name="T88" fmla="*/ 2147483647 w 65"/>
              <a:gd name="T89" fmla="*/ 2147483647 h 92"/>
              <a:gd name="T90" fmla="*/ 2147483647 w 65"/>
              <a:gd name="T91" fmla="*/ 2147483647 h 92"/>
              <a:gd name="T92" fmla="*/ 2147483647 w 65"/>
              <a:gd name="T93" fmla="*/ 2105651295 h 92"/>
              <a:gd name="T94" fmla="*/ 2147483647 w 65"/>
              <a:gd name="T95" fmla="*/ 2147483647 h 92"/>
              <a:gd name="T96" fmla="*/ 2147483647 w 65"/>
              <a:gd name="T97" fmla="*/ 1579234951 h 92"/>
              <a:gd name="T98" fmla="*/ 2147483647 w 65"/>
              <a:gd name="T99" fmla="*/ 701888113 h 92"/>
              <a:gd name="T100" fmla="*/ 2147483647 w 65"/>
              <a:gd name="T101" fmla="*/ 0 h 92"/>
              <a:gd name="T102" fmla="*/ 2147483647 w 65"/>
              <a:gd name="T103" fmla="*/ 0 h 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92"/>
              <a:gd name="T158" fmla="*/ 65 w 65"/>
              <a:gd name="T159" fmla="*/ 92 h 9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92">
                <a:moveTo>
                  <a:pt x="14" y="0"/>
                </a:moveTo>
                <a:lnTo>
                  <a:pt x="13" y="1"/>
                </a:lnTo>
                <a:lnTo>
                  <a:pt x="13" y="3"/>
                </a:lnTo>
                <a:lnTo>
                  <a:pt x="13" y="4"/>
                </a:lnTo>
                <a:lnTo>
                  <a:pt x="12" y="5"/>
                </a:lnTo>
                <a:lnTo>
                  <a:pt x="13" y="5"/>
                </a:lnTo>
                <a:lnTo>
                  <a:pt x="13" y="6"/>
                </a:lnTo>
                <a:lnTo>
                  <a:pt x="12" y="8"/>
                </a:lnTo>
                <a:lnTo>
                  <a:pt x="12" y="10"/>
                </a:lnTo>
                <a:lnTo>
                  <a:pt x="11" y="11"/>
                </a:lnTo>
                <a:lnTo>
                  <a:pt x="12" y="13"/>
                </a:lnTo>
                <a:lnTo>
                  <a:pt x="10" y="14"/>
                </a:lnTo>
                <a:lnTo>
                  <a:pt x="9" y="13"/>
                </a:lnTo>
                <a:lnTo>
                  <a:pt x="8" y="14"/>
                </a:lnTo>
                <a:lnTo>
                  <a:pt x="6" y="15"/>
                </a:lnTo>
                <a:lnTo>
                  <a:pt x="5" y="16"/>
                </a:lnTo>
                <a:lnTo>
                  <a:pt x="7" y="18"/>
                </a:lnTo>
                <a:lnTo>
                  <a:pt x="6" y="19"/>
                </a:lnTo>
                <a:lnTo>
                  <a:pt x="5" y="24"/>
                </a:lnTo>
                <a:lnTo>
                  <a:pt x="4" y="25"/>
                </a:lnTo>
                <a:lnTo>
                  <a:pt x="4" y="26"/>
                </a:lnTo>
                <a:lnTo>
                  <a:pt x="3" y="28"/>
                </a:lnTo>
                <a:lnTo>
                  <a:pt x="3" y="30"/>
                </a:lnTo>
                <a:lnTo>
                  <a:pt x="4" y="30"/>
                </a:lnTo>
                <a:lnTo>
                  <a:pt x="4" y="32"/>
                </a:lnTo>
                <a:lnTo>
                  <a:pt x="2" y="32"/>
                </a:lnTo>
                <a:lnTo>
                  <a:pt x="2" y="33"/>
                </a:lnTo>
                <a:lnTo>
                  <a:pt x="1" y="34"/>
                </a:lnTo>
                <a:lnTo>
                  <a:pt x="0" y="34"/>
                </a:lnTo>
                <a:lnTo>
                  <a:pt x="1" y="35"/>
                </a:lnTo>
                <a:lnTo>
                  <a:pt x="1" y="36"/>
                </a:lnTo>
                <a:lnTo>
                  <a:pt x="3" y="36"/>
                </a:lnTo>
                <a:lnTo>
                  <a:pt x="4" y="37"/>
                </a:lnTo>
                <a:lnTo>
                  <a:pt x="4" y="41"/>
                </a:lnTo>
                <a:lnTo>
                  <a:pt x="5" y="40"/>
                </a:lnTo>
                <a:lnTo>
                  <a:pt x="6" y="40"/>
                </a:lnTo>
                <a:lnTo>
                  <a:pt x="8" y="43"/>
                </a:lnTo>
                <a:lnTo>
                  <a:pt x="9" y="43"/>
                </a:lnTo>
                <a:lnTo>
                  <a:pt x="10" y="44"/>
                </a:lnTo>
                <a:lnTo>
                  <a:pt x="11" y="45"/>
                </a:lnTo>
                <a:lnTo>
                  <a:pt x="11" y="46"/>
                </a:lnTo>
                <a:lnTo>
                  <a:pt x="11" y="47"/>
                </a:lnTo>
                <a:lnTo>
                  <a:pt x="11" y="48"/>
                </a:lnTo>
                <a:lnTo>
                  <a:pt x="11" y="49"/>
                </a:lnTo>
                <a:lnTo>
                  <a:pt x="11" y="50"/>
                </a:lnTo>
                <a:lnTo>
                  <a:pt x="10" y="50"/>
                </a:lnTo>
                <a:lnTo>
                  <a:pt x="11" y="53"/>
                </a:lnTo>
                <a:lnTo>
                  <a:pt x="10" y="54"/>
                </a:lnTo>
                <a:lnTo>
                  <a:pt x="10" y="56"/>
                </a:lnTo>
                <a:lnTo>
                  <a:pt x="10" y="58"/>
                </a:lnTo>
                <a:lnTo>
                  <a:pt x="10" y="61"/>
                </a:lnTo>
                <a:lnTo>
                  <a:pt x="11" y="63"/>
                </a:lnTo>
                <a:lnTo>
                  <a:pt x="12" y="63"/>
                </a:lnTo>
                <a:lnTo>
                  <a:pt x="13" y="64"/>
                </a:lnTo>
                <a:lnTo>
                  <a:pt x="11" y="65"/>
                </a:lnTo>
                <a:lnTo>
                  <a:pt x="10" y="67"/>
                </a:lnTo>
                <a:lnTo>
                  <a:pt x="9" y="68"/>
                </a:lnTo>
                <a:lnTo>
                  <a:pt x="8" y="69"/>
                </a:lnTo>
                <a:lnTo>
                  <a:pt x="8" y="70"/>
                </a:lnTo>
                <a:lnTo>
                  <a:pt x="7" y="71"/>
                </a:lnTo>
                <a:lnTo>
                  <a:pt x="7" y="73"/>
                </a:lnTo>
                <a:lnTo>
                  <a:pt x="6" y="74"/>
                </a:lnTo>
                <a:lnTo>
                  <a:pt x="6" y="76"/>
                </a:lnTo>
                <a:lnTo>
                  <a:pt x="5" y="77"/>
                </a:lnTo>
                <a:lnTo>
                  <a:pt x="5" y="78"/>
                </a:lnTo>
                <a:lnTo>
                  <a:pt x="2" y="77"/>
                </a:lnTo>
                <a:lnTo>
                  <a:pt x="1" y="78"/>
                </a:lnTo>
                <a:lnTo>
                  <a:pt x="1" y="79"/>
                </a:lnTo>
                <a:lnTo>
                  <a:pt x="1" y="80"/>
                </a:lnTo>
                <a:lnTo>
                  <a:pt x="2" y="80"/>
                </a:lnTo>
                <a:lnTo>
                  <a:pt x="3" y="82"/>
                </a:lnTo>
                <a:lnTo>
                  <a:pt x="4" y="82"/>
                </a:lnTo>
                <a:lnTo>
                  <a:pt x="4" y="85"/>
                </a:lnTo>
                <a:lnTo>
                  <a:pt x="5" y="85"/>
                </a:lnTo>
                <a:lnTo>
                  <a:pt x="6" y="85"/>
                </a:lnTo>
                <a:lnTo>
                  <a:pt x="7" y="86"/>
                </a:lnTo>
                <a:lnTo>
                  <a:pt x="9" y="86"/>
                </a:lnTo>
                <a:lnTo>
                  <a:pt x="10" y="87"/>
                </a:lnTo>
                <a:lnTo>
                  <a:pt x="11" y="87"/>
                </a:lnTo>
                <a:lnTo>
                  <a:pt x="12" y="88"/>
                </a:lnTo>
                <a:lnTo>
                  <a:pt x="14" y="88"/>
                </a:lnTo>
                <a:lnTo>
                  <a:pt x="15" y="89"/>
                </a:lnTo>
                <a:lnTo>
                  <a:pt x="17" y="89"/>
                </a:lnTo>
                <a:lnTo>
                  <a:pt x="18" y="89"/>
                </a:lnTo>
                <a:lnTo>
                  <a:pt x="21" y="90"/>
                </a:lnTo>
                <a:lnTo>
                  <a:pt x="21" y="89"/>
                </a:lnTo>
                <a:lnTo>
                  <a:pt x="22" y="89"/>
                </a:lnTo>
                <a:lnTo>
                  <a:pt x="22" y="90"/>
                </a:lnTo>
                <a:lnTo>
                  <a:pt x="24" y="91"/>
                </a:lnTo>
                <a:lnTo>
                  <a:pt x="26" y="92"/>
                </a:lnTo>
                <a:lnTo>
                  <a:pt x="26" y="91"/>
                </a:lnTo>
                <a:lnTo>
                  <a:pt x="27" y="90"/>
                </a:lnTo>
                <a:lnTo>
                  <a:pt x="27" y="89"/>
                </a:lnTo>
                <a:lnTo>
                  <a:pt x="26" y="88"/>
                </a:lnTo>
                <a:lnTo>
                  <a:pt x="25" y="87"/>
                </a:lnTo>
                <a:lnTo>
                  <a:pt x="23" y="86"/>
                </a:lnTo>
                <a:lnTo>
                  <a:pt x="24" y="85"/>
                </a:lnTo>
                <a:lnTo>
                  <a:pt x="24" y="84"/>
                </a:lnTo>
                <a:lnTo>
                  <a:pt x="25" y="84"/>
                </a:lnTo>
                <a:lnTo>
                  <a:pt x="28" y="83"/>
                </a:lnTo>
                <a:lnTo>
                  <a:pt x="29" y="80"/>
                </a:lnTo>
                <a:lnTo>
                  <a:pt x="31" y="78"/>
                </a:lnTo>
                <a:lnTo>
                  <a:pt x="31" y="76"/>
                </a:lnTo>
                <a:lnTo>
                  <a:pt x="33" y="76"/>
                </a:lnTo>
                <a:lnTo>
                  <a:pt x="34" y="74"/>
                </a:lnTo>
                <a:lnTo>
                  <a:pt x="37" y="73"/>
                </a:lnTo>
                <a:lnTo>
                  <a:pt x="39" y="70"/>
                </a:lnTo>
                <a:lnTo>
                  <a:pt x="39" y="65"/>
                </a:lnTo>
                <a:lnTo>
                  <a:pt x="39" y="64"/>
                </a:lnTo>
                <a:lnTo>
                  <a:pt x="41" y="64"/>
                </a:lnTo>
                <a:lnTo>
                  <a:pt x="40" y="62"/>
                </a:lnTo>
                <a:lnTo>
                  <a:pt x="40" y="60"/>
                </a:lnTo>
                <a:lnTo>
                  <a:pt x="40" y="59"/>
                </a:lnTo>
                <a:lnTo>
                  <a:pt x="41" y="59"/>
                </a:lnTo>
                <a:lnTo>
                  <a:pt x="42" y="60"/>
                </a:lnTo>
                <a:lnTo>
                  <a:pt x="44" y="60"/>
                </a:lnTo>
                <a:lnTo>
                  <a:pt x="45" y="60"/>
                </a:lnTo>
                <a:lnTo>
                  <a:pt x="47" y="59"/>
                </a:lnTo>
                <a:lnTo>
                  <a:pt x="48" y="60"/>
                </a:lnTo>
                <a:lnTo>
                  <a:pt x="49" y="59"/>
                </a:lnTo>
                <a:lnTo>
                  <a:pt x="51" y="56"/>
                </a:lnTo>
                <a:lnTo>
                  <a:pt x="52" y="55"/>
                </a:lnTo>
                <a:lnTo>
                  <a:pt x="52" y="54"/>
                </a:lnTo>
                <a:lnTo>
                  <a:pt x="54" y="53"/>
                </a:lnTo>
                <a:lnTo>
                  <a:pt x="54" y="52"/>
                </a:lnTo>
                <a:lnTo>
                  <a:pt x="54" y="51"/>
                </a:lnTo>
                <a:lnTo>
                  <a:pt x="54" y="49"/>
                </a:lnTo>
                <a:lnTo>
                  <a:pt x="54" y="47"/>
                </a:lnTo>
                <a:lnTo>
                  <a:pt x="55" y="48"/>
                </a:lnTo>
                <a:lnTo>
                  <a:pt x="56" y="48"/>
                </a:lnTo>
                <a:lnTo>
                  <a:pt x="58" y="47"/>
                </a:lnTo>
                <a:lnTo>
                  <a:pt x="59" y="46"/>
                </a:lnTo>
                <a:lnTo>
                  <a:pt x="60" y="46"/>
                </a:lnTo>
                <a:lnTo>
                  <a:pt x="61" y="45"/>
                </a:lnTo>
                <a:lnTo>
                  <a:pt x="62" y="43"/>
                </a:lnTo>
                <a:lnTo>
                  <a:pt x="62" y="41"/>
                </a:lnTo>
                <a:lnTo>
                  <a:pt x="64" y="40"/>
                </a:lnTo>
                <a:lnTo>
                  <a:pt x="65" y="39"/>
                </a:lnTo>
                <a:lnTo>
                  <a:pt x="64" y="38"/>
                </a:lnTo>
                <a:lnTo>
                  <a:pt x="63" y="37"/>
                </a:lnTo>
                <a:lnTo>
                  <a:pt x="63" y="36"/>
                </a:lnTo>
                <a:lnTo>
                  <a:pt x="64" y="35"/>
                </a:lnTo>
                <a:lnTo>
                  <a:pt x="65" y="33"/>
                </a:lnTo>
                <a:lnTo>
                  <a:pt x="64" y="33"/>
                </a:lnTo>
                <a:lnTo>
                  <a:pt x="63" y="32"/>
                </a:lnTo>
                <a:lnTo>
                  <a:pt x="63" y="31"/>
                </a:lnTo>
                <a:lnTo>
                  <a:pt x="63" y="30"/>
                </a:lnTo>
                <a:lnTo>
                  <a:pt x="62" y="30"/>
                </a:lnTo>
                <a:lnTo>
                  <a:pt x="61" y="27"/>
                </a:lnTo>
                <a:lnTo>
                  <a:pt x="61" y="26"/>
                </a:lnTo>
                <a:lnTo>
                  <a:pt x="61" y="24"/>
                </a:lnTo>
                <a:lnTo>
                  <a:pt x="60" y="24"/>
                </a:lnTo>
                <a:lnTo>
                  <a:pt x="59" y="22"/>
                </a:lnTo>
                <a:lnTo>
                  <a:pt x="58" y="22"/>
                </a:lnTo>
                <a:lnTo>
                  <a:pt x="58" y="20"/>
                </a:lnTo>
                <a:lnTo>
                  <a:pt x="58" y="19"/>
                </a:lnTo>
                <a:lnTo>
                  <a:pt x="57" y="17"/>
                </a:lnTo>
                <a:lnTo>
                  <a:pt x="55" y="17"/>
                </a:lnTo>
                <a:lnTo>
                  <a:pt x="54" y="16"/>
                </a:lnTo>
                <a:lnTo>
                  <a:pt x="54" y="15"/>
                </a:lnTo>
                <a:lnTo>
                  <a:pt x="54" y="14"/>
                </a:lnTo>
                <a:lnTo>
                  <a:pt x="54" y="12"/>
                </a:lnTo>
                <a:lnTo>
                  <a:pt x="52" y="13"/>
                </a:lnTo>
                <a:lnTo>
                  <a:pt x="51" y="12"/>
                </a:lnTo>
                <a:lnTo>
                  <a:pt x="49" y="12"/>
                </a:lnTo>
                <a:lnTo>
                  <a:pt x="46" y="12"/>
                </a:lnTo>
                <a:lnTo>
                  <a:pt x="45" y="13"/>
                </a:lnTo>
                <a:lnTo>
                  <a:pt x="44" y="13"/>
                </a:lnTo>
                <a:lnTo>
                  <a:pt x="43" y="13"/>
                </a:lnTo>
                <a:lnTo>
                  <a:pt x="42" y="13"/>
                </a:lnTo>
                <a:lnTo>
                  <a:pt x="41" y="13"/>
                </a:lnTo>
                <a:lnTo>
                  <a:pt x="40" y="13"/>
                </a:lnTo>
                <a:lnTo>
                  <a:pt x="39" y="11"/>
                </a:lnTo>
                <a:lnTo>
                  <a:pt x="38" y="11"/>
                </a:lnTo>
                <a:lnTo>
                  <a:pt x="37" y="12"/>
                </a:lnTo>
                <a:lnTo>
                  <a:pt x="35" y="12"/>
                </a:lnTo>
                <a:lnTo>
                  <a:pt x="33" y="12"/>
                </a:lnTo>
                <a:lnTo>
                  <a:pt x="31" y="13"/>
                </a:lnTo>
                <a:lnTo>
                  <a:pt x="30" y="14"/>
                </a:lnTo>
                <a:lnTo>
                  <a:pt x="29" y="14"/>
                </a:lnTo>
                <a:lnTo>
                  <a:pt x="28" y="13"/>
                </a:lnTo>
                <a:lnTo>
                  <a:pt x="27" y="11"/>
                </a:lnTo>
                <a:lnTo>
                  <a:pt x="26" y="11"/>
                </a:lnTo>
                <a:lnTo>
                  <a:pt x="26" y="9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3" y="4"/>
                </a:lnTo>
                <a:lnTo>
                  <a:pt x="23" y="3"/>
                </a:lnTo>
                <a:lnTo>
                  <a:pt x="20" y="2"/>
                </a:lnTo>
                <a:lnTo>
                  <a:pt x="20" y="1"/>
                </a:lnTo>
                <a:lnTo>
                  <a:pt x="19" y="0"/>
                </a:lnTo>
                <a:lnTo>
                  <a:pt x="18" y="0"/>
                </a:lnTo>
                <a:lnTo>
                  <a:pt x="15" y="1"/>
                </a:lnTo>
                <a:lnTo>
                  <a:pt x="14" y="1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6" name="VAL_D'ARAN">
            <a:extLst>
              <a:ext uri="{FF2B5EF4-FFF2-40B4-BE49-F238E27FC236}">
                <a16:creationId xmlns:a16="http://schemas.microsoft.com/office/drawing/2014/main" id="{9ACFBC48-8645-4BBF-AF6D-18D0296D1ED3}"/>
              </a:ext>
            </a:extLst>
          </p:cNvPr>
          <p:cNvSpPr>
            <a:spLocks/>
          </p:cNvSpPr>
          <p:nvPr/>
        </p:nvSpPr>
        <p:spPr bwMode="auto">
          <a:xfrm rot="21415125">
            <a:off x="8304631" y="3509281"/>
            <a:ext cx="276633" cy="248155"/>
          </a:xfrm>
          <a:custGeom>
            <a:avLst/>
            <a:gdLst>
              <a:gd name="T0" fmla="*/ 947503705 w 52"/>
              <a:gd name="T1" fmla="*/ 176043229 h 48"/>
              <a:gd name="T2" fmla="*/ 631669071 w 52"/>
              <a:gd name="T3" fmla="*/ 1056259477 h 48"/>
              <a:gd name="T4" fmla="*/ 789579970 w 52"/>
              <a:gd name="T5" fmla="*/ 1584375712 h 48"/>
              <a:gd name="T6" fmla="*/ 315834535 w 52"/>
              <a:gd name="T7" fmla="*/ 2147483647 h 48"/>
              <a:gd name="T8" fmla="*/ 631669071 w 52"/>
              <a:gd name="T9" fmla="*/ 2147483647 h 48"/>
              <a:gd name="T10" fmla="*/ 0 w 52"/>
              <a:gd name="T11" fmla="*/ 2147483647 h 48"/>
              <a:gd name="T12" fmla="*/ 631669071 w 52"/>
              <a:gd name="T13" fmla="*/ 2147483647 h 48"/>
              <a:gd name="T14" fmla="*/ 789579970 w 52"/>
              <a:gd name="T15" fmla="*/ 2147483647 h 48"/>
              <a:gd name="T16" fmla="*/ 947503705 w 52"/>
              <a:gd name="T17" fmla="*/ 2147483647 h 48"/>
              <a:gd name="T18" fmla="*/ 789579970 w 52"/>
              <a:gd name="T19" fmla="*/ 2147483647 h 48"/>
              <a:gd name="T20" fmla="*/ 473745533 w 52"/>
              <a:gd name="T21" fmla="*/ 2147483647 h 48"/>
              <a:gd name="T22" fmla="*/ 789579970 w 52"/>
              <a:gd name="T23" fmla="*/ 2147483647 h 48"/>
              <a:gd name="T24" fmla="*/ 1263325503 w 52"/>
              <a:gd name="T25" fmla="*/ 2147483647 h 48"/>
              <a:gd name="T26" fmla="*/ 1737083872 w 52"/>
              <a:gd name="T27" fmla="*/ 2147483647 h 48"/>
              <a:gd name="T28" fmla="*/ 2147483647 w 52"/>
              <a:gd name="T29" fmla="*/ 2147483647 h 48"/>
              <a:gd name="T30" fmla="*/ 2147483647 w 52"/>
              <a:gd name="T31" fmla="*/ 2147483647 h 48"/>
              <a:gd name="T32" fmla="*/ 2147483647 w 52"/>
              <a:gd name="T33" fmla="*/ 2147483647 h 48"/>
              <a:gd name="T34" fmla="*/ 2147483647 w 52"/>
              <a:gd name="T35" fmla="*/ 2147483647 h 48"/>
              <a:gd name="T36" fmla="*/ 2147483647 w 52"/>
              <a:gd name="T37" fmla="*/ 2147483647 h 48"/>
              <a:gd name="T38" fmla="*/ 2147483647 w 52"/>
              <a:gd name="T39" fmla="*/ 2147483647 h 48"/>
              <a:gd name="T40" fmla="*/ 2147483647 w 52"/>
              <a:gd name="T41" fmla="*/ 2147483647 h 48"/>
              <a:gd name="T42" fmla="*/ 2147483647 w 52"/>
              <a:gd name="T43" fmla="*/ 2147483647 h 48"/>
              <a:gd name="T44" fmla="*/ 2147483647 w 52"/>
              <a:gd name="T45" fmla="*/ 2147483647 h 48"/>
              <a:gd name="T46" fmla="*/ 2147483647 w 52"/>
              <a:gd name="T47" fmla="*/ 2147483647 h 48"/>
              <a:gd name="T48" fmla="*/ 2147483647 w 52"/>
              <a:gd name="T49" fmla="*/ 2147483647 h 48"/>
              <a:gd name="T50" fmla="*/ 2147483647 w 52"/>
              <a:gd name="T51" fmla="*/ 2147483647 h 48"/>
              <a:gd name="T52" fmla="*/ 2147483647 w 52"/>
              <a:gd name="T53" fmla="*/ 2147483647 h 48"/>
              <a:gd name="T54" fmla="*/ 2147483647 w 52"/>
              <a:gd name="T55" fmla="*/ 2147483647 h 48"/>
              <a:gd name="T56" fmla="*/ 2147483647 w 52"/>
              <a:gd name="T57" fmla="*/ 2147483647 h 48"/>
              <a:gd name="T58" fmla="*/ 2147483647 w 52"/>
              <a:gd name="T59" fmla="*/ 2147483647 h 48"/>
              <a:gd name="T60" fmla="*/ 2147483647 w 52"/>
              <a:gd name="T61" fmla="*/ 2147483647 h 48"/>
              <a:gd name="T62" fmla="*/ 2147483647 w 52"/>
              <a:gd name="T63" fmla="*/ 2147483647 h 48"/>
              <a:gd name="T64" fmla="*/ 2147483647 w 52"/>
              <a:gd name="T65" fmla="*/ 2147483647 h 48"/>
              <a:gd name="T66" fmla="*/ 2147483647 w 52"/>
              <a:gd name="T67" fmla="*/ 2147483647 h 48"/>
              <a:gd name="T68" fmla="*/ 2147483647 w 52"/>
              <a:gd name="T69" fmla="*/ 2112505658 h 48"/>
              <a:gd name="T70" fmla="*/ 2147483647 w 52"/>
              <a:gd name="T71" fmla="*/ 1936462481 h 48"/>
              <a:gd name="T72" fmla="*/ 2147483647 w 52"/>
              <a:gd name="T73" fmla="*/ 2147483647 h 48"/>
              <a:gd name="T74" fmla="*/ 2147483647 w 52"/>
              <a:gd name="T75" fmla="*/ 2112505658 h 48"/>
              <a:gd name="T76" fmla="*/ 2147483647 w 52"/>
              <a:gd name="T77" fmla="*/ 1584375712 h 48"/>
              <a:gd name="T78" fmla="*/ 2147483647 w 52"/>
              <a:gd name="T79" fmla="*/ 1056259477 h 48"/>
              <a:gd name="T80" fmla="*/ 2147483647 w 52"/>
              <a:gd name="T81" fmla="*/ 704172915 h 48"/>
              <a:gd name="T82" fmla="*/ 2147483647 w 52"/>
              <a:gd name="T83" fmla="*/ 528129738 h 48"/>
              <a:gd name="T84" fmla="*/ 1737083872 w 52"/>
              <a:gd name="T85" fmla="*/ 0 h 4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2"/>
              <a:gd name="T130" fmla="*/ 0 h 48"/>
              <a:gd name="T131" fmla="*/ 52 w 52"/>
              <a:gd name="T132" fmla="*/ 48 h 4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2" h="48">
                <a:moveTo>
                  <a:pt x="10" y="0"/>
                </a:moveTo>
                <a:lnTo>
                  <a:pt x="7" y="1"/>
                </a:lnTo>
                <a:lnTo>
                  <a:pt x="6" y="1"/>
                </a:lnTo>
                <a:lnTo>
                  <a:pt x="6" y="3"/>
                </a:lnTo>
                <a:lnTo>
                  <a:pt x="4" y="4"/>
                </a:lnTo>
                <a:lnTo>
                  <a:pt x="4" y="6"/>
                </a:lnTo>
                <a:lnTo>
                  <a:pt x="5" y="6"/>
                </a:lnTo>
                <a:lnTo>
                  <a:pt x="4" y="8"/>
                </a:lnTo>
                <a:lnTo>
                  <a:pt x="5" y="9"/>
                </a:lnTo>
                <a:lnTo>
                  <a:pt x="5" y="10"/>
                </a:lnTo>
                <a:lnTo>
                  <a:pt x="3" y="11"/>
                </a:lnTo>
                <a:lnTo>
                  <a:pt x="2" y="13"/>
                </a:lnTo>
                <a:lnTo>
                  <a:pt x="2" y="14"/>
                </a:lnTo>
                <a:lnTo>
                  <a:pt x="3" y="15"/>
                </a:lnTo>
                <a:lnTo>
                  <a:pt x="4" y="15"/>
                </a:lnTo>
                <a:lnTo>
                  <a:pt x="3" y="16"/>
                </a:lnTo>
                <a:lnTo>
                  <a:pt x="2" y="17"/>
                </a:lnTo>
                <a:lnTo>
                  <a:pt x="0" y="18"/>
                </a:lnTo>
                <a:lnTo>
                  <a:pt x="3" y="19"/>
                </a:lnTo>
                <a:lnTo>
                  <a:pt x="4" y="19"/>
                </a:lnTo>
                <a:lnTo>
                  <a:pt x="4" y="21"/>
                </a:lnTo>
                <a:lnTo>
                  <a:pt x="5" y="23"/>
                </a:lnTo>
                <a:lnTo>
                  <a:pt x="6" y="24"/>
                </a:lnTo>
                <a:lnTo>
                  <a:pt x="5" y="24"/>
                </a:lnTo>
                <a:lnTo>
                  <a:pt x="6" y="26"/>
                </a:lnTo>
                <a:lnTo>
                  <a:pt x="5" y="28"/>
                </a:lnTo>
                <a:lnTo>
                  <a:pt x="5" y="29"/>
                </a:lnTo>
                <a:lnTo>
                  <a:pt x="5" y="30"/>
                </a:lnTo>
                <a:lnTo>
                  <a:pt x="4" y="30"/>
                </a:lnTo>
                <a:lnTo>
                  <a:pt x="3" y="30"/>
                </a:lnTo>
                <a:lnTo>
                  <a:pt x="4" y="31"/>
                </a:lnTo>
                <a:lnTo>
                  <a:pt x="5" y="31"/>
                </a:lnTo>
                <a:lnTo>
                  <a:pt x="5" y="33"/>
                </a:lnTo>
                <a:lnTo>
                  <a:pt x="6" y="34"/>
                </a:lnTo>
                <a:lnTo>
                  <a:pt x="7" y="35"/>
                </a:lnTo>
                <a:lnTo>
                  <a:pt x="8" y="38"/>
                </a:lnTo>
                <a:lnTo>
                  <a:pt x="8" y="41"/>
                </a:lnTo>
                <a:lnTo>
                  <a:pt x="9" y="42"/>
                </a:lnTo>
                <a:lnTo>
                  <a:pt x="11" y="43"/>
                </a:lnTo>
                <a:lnTo>
                  <a:pt x="13" y="43"/>
                </a:lnTo>
                <a:lnTo>
                  <a:pt x="14" y="43"/>
                </a:lnTo>
                <a:lnTo>
                  <a:pt x="15" y="44"/>
                </a:lnTo>
                <a:lnTo>
                  <a:pt x="16" y="44"/>
                </a:lnTo>
                <a:lnTo>
                  <a:pt x="20" y="43"/>
                </a:lnTo>
                <a:lnTo>
                  <a:pt x="21" y="42"/>
                </a:lnTo>
                <a:lnTo>
                  <a:pt x="22" y="43"/>
                </a:lnTo>
                <a:lnTo>
                  <a:pt x="23" y="44"/>
                </a:lnTo>
                <a:lnTo>
                  <a:pt x="24" y="45"/>
                </a:lnTo>
                <a:lnTo>
                  <a:pt x="25" y="45"/>
                </a:lnTo>
                <a:lnTo>
                  <a:pt x="26" y="44"/>
                </a:lnTo>
                <a:lnTo>
                  <a:pt x="27" y="43"/>
                </a:lnTo>
                <a:lnTo>
                  <a:pt x="28" y="42"/>
                </a:lnTo>
                <a:lnTo>
                  <a:pt x="30" y="41"/>
                </a:lnTo>
                <a:lnTo>
                  <a:pt x="30" y="40"/>
                </a:lnTo>
                <a:lnTo>
                  <a:pt x="31" y="41"/>
                </a:lnTo>
                <a:lnTo>
                  <a:pt x="32" y="41"/>
                </a:lnTo>
                <a:lnTo>
                  <a:pt x="33" y="42"/>
                </a:lnTo>
                <a:lnTo>
                  <a:pt x="33" y="43"/>
                </a:lnTo>
                <a:lnTo>
                  <a:pt x="32" y="43"/>
                </a:lnTo>
                <a:lnTo>
                  <a:pt x="32" y="44"/>
                </a:lnTo>
                <a:lnTo>
                  <a:pt x="33" y="44"/>
                </a:lnTo>
                <a:lnTo>
                  <a:pt x="34" y="45"/>
                </a:lnTo>
                <a:lnTo>
                  <a:pt x="35" y="46"/>
                </a:lnTo>
                <a:lnTo>
                  <a:pt x="35" y="47"/>
                </a:lnTo>
                <a:lnTo>
                  <a:pt x="37" y="48"/>
                </a:lnTo>
                <a:lnTo>
                  <a:pt x="38" y="48"/>
                </a:lnTo>
                <a:lnTo>
                  <a:pt x="39" y="48"/>
                </a:lnTo>
                <a:lnTo>
                  <a:pt x="40" y="47"/>
                </a:lnTo>
                <a:lnTo>
                  <a:pt x="40" y="46"/>
                </a:lnTo>
                <a:lnTo>
                  <a:pt x="42" y="46"/>
                </a:lnTo>
                <a:lnTo>
                  <a:pt x="42" y="44"/>
                </a:lnTo>
                <a:lnTo>
                  <a:pt x="41" y="44"/>
                </a:lnTo>
                <a:lnTo>
                  <a:pt x="41" y="42"/>
                </a:lnTo>
                <a:lnTo>
                  <a:pt x="42" y="40"/>
                </a:lnTo>
                <a:lnTo>
                  <a:pt x="42" y="39"/>
                </a:lnTo>
                <a:lnTo>
                  <a:pt x="43" y="38"/>
                </a:lnTo>
                <a:lnTo>
                  <a:pt x="44" y="33"/>
                </a:lnTo>
                <a:lnTo>
                  <a:pt x="45" y="32"/>
                </a:lnTo>
                <a:lnTo>
                  <a:pt x="43" y="30"/>
                </a:lnTo>
                <a:lnTo>
                  <a:pt x="44" y="29"/>
                </a:lnTo>
                <a:lnTo>
                  <a:pt x="46" y="28"/>
                </a:lnTo>
                <a:lnTo>
                  <a:pt x="47" y="27"/>
                </a:lnTo>
                <a:lnTo>
                  <a:pt x="48" y="28"/>
                </a:lnTo>
                <a:lnTo>
                  <a:pt x="50" y="27"/>
                </a:lnTo>
                <a:lnTo>
                  <a:pt x="49" y="25"/>
                </a:lnTo>
                <a:lnTo>
                  <a:pt x="50" y="24"/>
                </a:lnTo>
                <a:lnTo>
                  <a:pt x="50" y="22"/>
                </a:lnTo>
                <a:lnTo>
                  <a:pt x="51" y="20"/>
                </a:lnTo>
                <a:lnTo>
                  <a:pt x="51" y="19"/>
                </a:lnTo>
                <a:lnTo>
                  <a:pt x="50" y="19"/>
                </a:lnTo>
                <a:lnTo>
                  <a:pt x="51" y="18"/>
                </a:lnTo>
                <a:lnTo>
                  <a:pt x="51" y="17"/>
                </a:lnTo>
                <a:lnTo>
                  <a:pt x="51" y="15"/>
                </a:lnTo>
                <a:lnTo>
                  <a:pt x="52" y="14"/>
                </a:lnTo>
                <a:lnTo>
                  <a:pt x="50" y="14"/>
                </a:lnTo>
                <a:lnTo>
                  <a:pt x="47" y="13"/>
                </a:lnTo>
                <a:lnTo>
                  <a:pt x="45" y="14"/>
                </a:lnTo>
                <a:lnTo>
                  <a:pt x="44" y="13"/>
                </a:lnTo>
                <a:lnTo>
                  <a:pt x="44" y="12"/>
                </a:lnTo>
                <a:lnTo>
                  <a:pt x="43" y="12"/>
                </a:lnTo>
                <a:lnTo>
                  <a:pt x="43" y="11"/>
                </a:lnTo>
                <a:lnTo>
                  <a:pt x="42" y="11"/>
                </a:lnTo>
                <a:lnTo>
                  <a:pt x="40" y="11"/>
                </a:lnTo>
                <a:lnTo>
                  <a:pt x="39" y="12"/>
                </a:lnTo>
                <a:lnTo>
                  <a:pt x="38" y="14"/>
                </a:lnTo>
                <a:lnTo>
                  <a:pt x="38" y="13"/>
                </a:lnTo>
                <a:lnTo>
                  <a:pt x="36" y="12"/>
                </a:lnTo>
                <a:lnTo>
                  <a:pt x="35" y="11"/>
                </a:lnTo>
                <a:lnTo>
                  <a:pt x="33" y="10"/>
                </a:lnTo>
                <a:lnTo>
                  <a:pt x="31" y="9"/>
                </a:lnTo>
                <a:lnTo>
                  <a:pt x="30" y="9"/>
                </a:lnTo>
                <a:lnTo>
                  <a:pt x="29" y="7"/>
                </a:lnTo>
                <a:lnTo>
                  <a:pt x="26" y="6"/>
                </a:lnTo>
                <a:lnTo>
                  <a:pt x="25" y="6"/>
                </a:lnTo>
                <a:lnTo>
                  <a:pt x="22" y="4"/>
                </a:lnTo>
                <a:lnTo>
                  <a:pt x="21" y="4"/>
                </a:lnTo>
                <a:lnTo>
                  <a:pt x="19" y="4"/>
                </a:lnTo>
                <a:lnTo>
                  <a:pt x="18" y="4"/>
                </a:lnTo>
                <a:lnTo>
                  <a:pt x="16" y="3"/>
                </a:lnTo>
                <a:lnTo>
                  <a:pt x="13" y="2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7" name="ALTA_RIBAGORÇA">
            <a:extLst>
              <a:ext uri="{FF2B5EF4-FFF2-40B4-BE49-F238E27FC236}">
                <a16:creationId xmlns:a16="http://schemas.microsoft.com/office/drawing/2014/main" id="{6F08411C-4854-4CAA-A8E5-102F18B61F1D}"/>
              </a:ext>
            </a:extLst>
          </p:cNvPr>
          <p:cNvSpPr>
            <a:spLocks/>
          </p:cNvSpPr>
          <p:nvPr/>
        </p:nvSpPr>
        <p:spPr bwMode="auto">
          <a:xfrm rot="21415125">
            <a:off x="8349051" y="3717397"/>
            <a:ext cx="191451" cy="297352"/>
          </a:xfrm>
          <a:custGeom>
            <a:avLst/>
            <a:gdLst>
              <a:gd name="T0" fmla="*/ 2147483647 w 36"/>
              <a:gd name="T1" fmla="*/ 347918701 h 58"/>
              <a:gd name="T2" fmla="*/ 2147483647 w 36"/>
              <a:gd name="T3" fmla="*/ 869796906 h 58"/>
              <a:gd name="T4" fmla="*/ 2147483647 w 36"/>
              <a:gd name="T5" fmla="*/ 521878102 h 58"/>
              <a:gd name="T6" fmla="*/ 1586788524 w 36"/>
              <a:gd name="T7" fmla="*/ 695837402 h 58"/>
              <a:gd name="T8" fmla="*/ 1428114792 w 36"/>
              <a:gd name="T9" fmla="*/ 1739580674 h 58"/>
              <a:gd name="T10" fmla="*/ 1110754626 w 36"/>
              <a:gd name="T11" fmla="*/ 2147483647 h 58"/>
              <a:gd name="T12" fmla="*/ 952068193 w 36"/>
              <a:gd name="T13" fmla="*/ 2147483647 h 58"/>
              <a:gd name="T14" fmla="*/ 634720529 w 36"/>
              <a:gd name="T15" fmla="*/ 2147483647 h 58"/>
              <a:gd name="T16" fmla="*/ 952068193 w 36"/>
              <a:gd name="T17" fmla="*/ 2147483647 h 58"/>
              <a:gd name="T18" fmla="*/ 317360265 w 36"/>
              <a:gd name="T19" fmla="*/ 2147483647 h 58"/>
              <a:gd name="T20" fmla="*/ 0 w 36"/>
              <a:gd name="T21" fmla="*/ 2147483647 h 58"/>
              <a:gd name="T22" fmla="*/ 317360265 w 36"/>
              <a:gd name="T23" fmla="*/ 2147483647 h 58"/>
              <a:gd name="T24" fmla="*/ 793394262 w 36"/>
              <a:gd name="T25" fmla="*/ 2147483647 h 58"/>
              <a:gd name="T26" fmla="*/ 952068193 w 36"/>
              <a:gd name="T27" fmla="*/ 2147483647 h 58"/>
              <a:gd name="T28" fmla="*/ 793394262 w 36"/>
              <a:gd name="T29" fmla="*/ 2147483647 h 58"/>
              <a:gd name="T30" fmla="*/ 793394262 w 36"/>
              <a:gd name="T31" fmla="*/ 2147483647 h 58"/>
              <a:gd name="T32" fmla="*/ 1269428359 w 36"/>
              <a:gd name="T33" fmla="*/ 2147483647 h 58"/>
              <a:gd name="T34" fmla="*/ 1269428359 w 36"/>
              <a:gd name="T35" fmla="*/ 2147483647 h 58"/>
              <a:gd name="T36" fmla="*/ 1745475354 w 36"/>
              <a:gd name="T37" fmla="*/ 2147483647 h 58"/>
              <a:gd name="T38" fmla="*/ 1904149087 w 36"/>
              <a:gd name="T39" fmla="*/ 2147483647 h 58"/>
              <a:gd name="T40" fmla="*/ 2147483647 w 36"/>
              <a:gd name="T41" fmla="*/ 2147483647 h 58"/>
              <a:gd name="T42" fmla="*/ 1745475354 w 36"/>
              <a:gd name="T43" fmla="*/ 2147483647 h 58"/>
              <a:gd name="T44" fmla="*/ 1269428359 w 36"/>
              <a:gd name="T45" fmla="*/ 2147483647 h 58"/>
              <a:gd name="T46" fmla="*/ 1586788524 w 36"/>
              <a:gd name="T47" fmla="*/ 2147483647 h 58"/>
              <a:gd name="T48" fmla="*/ 2147483647 w 36"/>
              <a:gd name="T49" fmla="*/ 2147483647 h 58"/>
              <a:gd name="T50" fmla="*/ 2147483647 w 36"/>
              <a:gd name="T51" fmla="*/ 2147483647 h 58"/>
              <a:gd name="T52" fmla="*/ 2147483647 w 36"/>
              <a:gd name="T53" fmla="*/ 2147483647 h 58"/>
              <a:gd name="T54" fmla="*/ 2147483647 w 36"/>
              <a:gd name="T55" fmla="*/ 2147483647 h 58"/>
              <a:gd name="T56" fmla="*/ 2147483647 w 36"/>
              <a:gd name="T57" fmla="*/ 2147483647 h 58"/>
              <a:gd name="T58" fmla="*/ 2147483647 w 36"/>
              <a:gd name="T59" fmla="*/ 2147483647 h 58"/>
              <a:gd name="T60" fmla="*/ 2147483647 w 36"/>
              <a:gd name="T61" fmla="*/ 2147483647 h 58"/>
              <a:gd name="T62" fmla="*/ 2147483647 w 36"/>
              <a:gd name="T63" fmla="*/ 2147483647 h 58"/>
              <a:gd name="T64" fmla="*/ 2147483647 w 36"/>
              <a:gd name="T65" fmla="*/ 2147483647 h 58"/>
              <a:gd name="T66" fmla="*/ 2147483647 w 36"/>
              <a:gd name="T67" fmla="*/ 2147483647 h 58"/>
              <a:gd name="T68" fmla="*/ 2147483647 w 36"/>
              <a:gd name="T69" fmla="*/ 2147483647 h 58"/>
              <a:gd name="T70" fmla="*/ 2147483647 w 36"/>
              <a:gd name="T71" fmla="*/ 2147483647 h 58"/>
              <a:gd name="T72" fmla="*/ 2147483647 w 36"/>
              <a:gd name="T73" fmla="*/ 2147483647 h 58"/>
              <a:gd name="T74" fmla="*/ 2147483647 w 36"/>
              <a:gd name="T75" fmla="*/ 2147483647 h 58"/>
              <a:gd name="T76" fmla="*/ 2147483647 w 36"/>
              <a:gd name="T77" fmla="*/ 2147483647 h 58"/>
              <a:gd name="T78" fmla="*/ 2147483647 w 36"/>
              <a:gd name="T79" fmla="*/ 2147483647 h 58"/>
              <a:gd name="T80" fmla="*/ 2147483647 w 36"/>
              <a:gd name="T81" fmla="*/ 1913539973 h 58"/>
              <a:gd name="T82" fmla="*/ 2147483647 w 36"/>
              <a:gd name="T83" fmla="*/ 1565620964 h 58"/>
              <a:gd name="T84" fmla="*/ 2147483647 w 36"/>
              <a:gd name="T85" fmla="*/ 1217715504 h 58"/>
              <a:gd name="T86" fmla="*/ 2147483647 w 36"/>
              <a:gd name="T87" fmla="*/ 695837402 h 58"/>
              <a:gd name="T88" fmla="*/ 2147483647 w 36"/>
              <a:gd name="T89" fmla="*/ 521878102 h 58"/>
              <a:gd name="T90" fmla="*/ 2147483647 w 36"/>
              <a:gd name="T91" fmla="*/ 173959350 h 5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6"/>
              <a:gd name="T139" fmla="*/ 0 h 58"/>
              <a:gd name="T140" fmla="*/ 36 w 36"/>
              <a:gd name="T141" fmla="*/ 58 h 5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6" h="58">
                <a:moveTo>
                  <a:pt x="24" y="0"/>
                </a:moveTo>
                <a:lnTo>
                  <a:pt x="24" y="1"/>
                </a:lnTo>
                <a:lnTo>
                  <a:pt x="22" y="2"/>
                </a:lnTo>
                <a:lnTo>
                  <a:pt x="21" y="3"/>
                </a:lnTo>
                <a:lnTo>
                  <a:pt x="20" y="4"/>
                </a:lnTo>
                <a:lnTo>
                  <a:pt x="19" y="5"/>
                </a:lnTo>
                <a:lnTo>
                  <a:pt x="18" y="5"/>
                </a:lnTo>
                <a:lnTo>
                  <a:pt x="17" y="4"/>
                </a:lnTo>
                <a:lnTo>
                  <a:pt x="16" y="3"/>
                </a:lnTo>
                <a:lnTo>
                  <a:pt x="15" y="2"/>
                </a:lnTo>
                <a:lnTo>
                  <a:pt x="14" y="3"/>
                </a:lnTo>
                <a:lnTo>
                  <a:pt x="10" y="4"/>
                </a:lnTo>
                <a:lnTo>
                  <a:pt x="9" y="7"/>
                </a:lnTo>
                <a:lnTo>
                  <a:pt x="9" y="10"/>
                </a:lnTo>
                <a:lnTo>
                  <a:pt x="8" y="12"/>
                </a:lnTo>
                <a:lnTo>
                  <a:pt x="8" y="14"/>
                </a:lnTo>
                <a:lnTo>
                  <a:pt x="7" y="15"/>
                </a:lnTo>
                <a:lnTo>
                  <a:pt x="8" y="17"/>
                </a:lnTo>
                <a:lnTo>
                  <a:pt x="7" y="16"/>
                </a:lnTo>
                <a:lnTo>
                  <a:pt x="6" y="16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lnTo>
                  <a:pt x="5" y="21"/>
                </a:lnTo>
                <a:lnTo>
                  <a:pt x="6" y="22"/>
                </a:lnTo>
                <a:lnTo>
                  <a:pt x="5" y="23"/>
                </a:lnTo>
                <a:lnTo>
                  <a:pt x="3" y="25"/>
                </a:lnTo>
                <a:lnTo>
                  <a:pt x="2" y="24"/>
                </a:lnTo>
                <a:lnTo>
                  <a:pt x="1" y="24"/>
                </a:lnTo>
                <a:lnTo>
                  <a:pt x="1" y="25"/>
                </a:lnTo>
                <a:lnTo>
                  <a:pt x="0" y="25"/>
                </a:lnTo>
                <a:lnTo>
                  <a:pt x="2" y="30"/>
                </a:lnTo>
                <a:lnTo>
                  <a:pt x="2" y="31"/>
                </a:lnTo>
                <a:lnTo>
                  <a:pt x="3" y="35"/>
                </a:lnTo>
                <a:lnTo>
                  <a:pt x="4" y="36"/>
                </a:lnTo>
                <a:lnTo>
                  <a:pt x="5" y="38"/>
                </a:lnTo>
                <a:lnTo>
                  <a:pt x="4" y="39"/>
                </a:lnTo>
                <a:lnTo>
                  <a:pt x="6" y="40"/>
                </a:lnTo>
                <a:lnTo>
                  <a:pt x="6" y="43"/>
                </a:lnTo>
                <a:lnTo>
                  <a:pt x="6" y="44"/>
                </a:lnTo>
                <a:lnTo>
                  <a:pt x="5" y="44"/>
                </a:lnTo>
                <a:lnTo>
                  <a:pt x="5" y="45"/>
                </a:lnTo>
                <a:lnTo>
                  <a:pt x="3" y="46"/>
                </a:lnTo>
                <a:lnTo>
                  <a:pt x="5" y="47"/>
                </a:lnTo>
                <a:lnTo>
                  <a:pt x="6" y="47"/>
                </a:lnTo>
                <a:lnTo>
                  <a:pt x="7" y="47"/>
                </a:lnTo>
                <a:lnTo>
                  <a:pt x="8" y="48"/>
                </a:lnTo>
                <a:lnTo>
                  <a:pt x="8" y="47"/>
                </a:lnTo>
                <a:lnTo>
                  <a:pt x="8" y="46"/>
                </a:lnTo>
                <a:lnTo>
                  <a:pt x="9" y="45"/>
                </a:lnTo>
                <a:lnTo>
                  <a:pt x="10" y="45"/>
                </a:lnTo>
                <a:lnTo>
                  <a:pt x="11" y="45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4" y="48"/>
                </a:lnTo>
                <a:lnTo>
                  <a:pt x="13" y="48"/>
                </a:lnTo>
                <a:lnTo>
                  <a:pt x="13" y="49"/>
                </a:lnTo>
                <a:lnTo>
                  <a:pt x="11" y="50"/>
                </a:lnTo>
                <a:lnTo>
                  <a:pt x="10" y="50"/>
                </a:lnTo>
                <a:lnTo>
                  <a:pt x="9" y="49"/>
                </a:lnTo>
                <a:lnTo>
                  <a:pt x="8" y="49"/>
                </a:lnTo>
                <a:lnTo>
                  <a:pt x="9" y="50"/>
                </a:lnTo>
                <a:lnTo>
                  <a:pt x="10" y="51"/>
                </a:lnTo>
                <a:lnTo>
                  <a:pt x="10" y="52"/>
                </a:lnTo>
                <a:lnTo>
                  <a:pt x="12" y="53"/>
                </a:lnTo>
                <a:lnTo>
                  <a:pt x="13" y="54"/>
                </a:lnTo>
                <a:lnTo>
                  <a:pt x="14" y="54"/>
                </a:lnTo>
                <a:lnTo>
                  <a:pt x="15" y="55"/>
                </a:lnTo>
                <a:lnTo>
                  <a:pt x="19" y="55"/>
                </a:lnTo>
                <a:lnTo>
                  <a:pt x="20" y="57"/>
                </a:lnTo>
                <a:lnTo>
                  <a:pt x="23" y="58"/>
                </a:lnTo>
                <a:lnTo>
                  <a:pt x="24" y="57"/>
                </a:lnTo>
                <a:lnTo>
                  <a:pt x="24" y="55"/>
                </a:lnTo>
                <a:lnTo>
                  <a:pt x="25" y="53"/>
                </a:lnTo>
                <a:lnTo>
                  <a:pt x="25" y="52"/>
                </a:lnTo>
                <a:lnTo>
                  <a:pt x="23" y="51"/>
                </a:lnTo>
                <a:lnTo>
                  <a:pt x="23" y="50"/>
                </a:lnTo>
                <a:lnTo>
                  <a:pt x="22" y="50"/>
                </a:lnTo>
                <a:lnTo>
                  <a:pt x="22" y="48"/>
                </a:lnTo>
                <a:lnTo>
                  <a:pt x="22" y="46"/>
                </a:lnTo>
                <a:lnTo>
                  <a:pt x="19" y="46"/>
                </a:lnTo>
                <a:lnTo>
                  <a:pt x="19" y="45"/>
                </a:lnTo>
                <a:lnTo>
                  <a:pt x="18" y="44"/>
                </a:lnTo>
                <a:lnTo>
                  <a:pt x="16" y="41"/>
                </a:lnTo>
                <a:lnTo>
                  <a:pt x="18" y="40"/>
                </a:lnTo>
                <a:lnTo>
                  <a:pt x="17" y="38"/>
                </a:lnTo>
                <a:lnTo>
                  <a:pt x="18" y="36"/>
                </a:lnTo>
                <a:lnTo>
                  <a:pt x="21" y="36"/>
                </a:lnTo>
                <a:lnTo>
                  <a:pt x="22" y="36"/>
                </a:lnTo>
                <a:lnTo>
                  <a:pt x="23" y="33"/>
                </a:lnTo>
                <a:lnTo>
                  <a:pt x="21" y="31"/>
                </a:lnTo>
                <a:lnTo>
                  <a:pt x="22" y="31"/>
                </a:lnTo>
                <a:lnTo>
                  <a:pt x="22" y="30"/>
                </a:lnTo>
                <a:lnTo>
                  <a:pt x="24" y="30"/>
                </a:lnTo>
                <a:lnTo>
                  <a:pt x="26" y="27"/>
                </a:lnTo>
                <a:lnTo>
                  <a:pt x="27" y="27"/>
                </a:lnTo>
                <a:lnTo>
                  <a:pt x="30" y="26"/>
                </a:lnTo>
                <a:lnTo>
                  <a:pt x="30" y="25"/>
                </a:lnTo>
                <a:lnTo>
                  <a:pt x="30" y="23"/>
                </a:lnTo>
                <a:lnTo>
                  <a:pt x="31" y="21"/>
                </a:lnTo>
                <a:lnTo>
                  <a:pt x="33" y="20"/>
                </a:lnTo>
                <a:lnTo>
                  <a:pt x="33" y="19"/>
                </a:lnTo>
                <a:lnTo>
                  <a:pt x="34" y="19"/>
                </a:lnTo>
                <a:lnTo>
                  <a:pt x="34" y="18"/>
                </a:lnTo>
                <a:lnTo>
                  <a:pt x="34" y="17"/>
                </a:lnTo>
                <a:lnTo>
                  <a:pt x="35" y="16"/>
                </a:lnTo>
                <a:lnTo>
                  <a:pt x="35" y="15"/>
                </a:lnTo>
                <a:lnTo>
                  <a:pt x="36" y="15"/>
                </a:lnTo>
                <a:lnTo>
                  <a:pt x="36" y="11"/>
                </a:lnTo>
                <a:lnTo>
                  <a:pt x="35" y="10"/>
                </a:lnTo>
                <a:lnTo>
                  <a:pt x="33" y="10"/>
                </a:lnTo>
                <a:lnTo>
                  <a:pt x="33" y="9"/>
                </a:lnTo>
                <a:lnTo>
                  <a:pt x="32" y="8"/>
                </a:lnTo>
                <a:lnTo>
                  <a:pt x="31" y="8"/>
                </a:lnTo>
                <a:lnTo>
                  <a:pt x="29" y="7"/>
                </a:lnTo>
                <a:lnTo>
                  <a:pt x="29" y="6"/>
                </a:lnTo>
                <a:lnTo>
                  <a:pt x="28" y="5"/>
                </a:lnTo>
                <a:lnTo>
                  <a:pt x="27" y="4"/>
                </a:lnTo>
                <a:lnTo>
                  <a:pt x="26" y="4"/>
                </a:lnTo>
                <a:lnTo>
                  <a:pt x="26" y="3"/>
                </a:lnTo>
                <a:lnTo>
                  <a:pt x="27" y="3"/>
                </a:lnTo>
                <a:lnTo>
                  <a:pt x="27" y="2"/>
                </a:lnTo>
                <a:lnTo>
                  <a:pt x="26" y="1"/>
                </a:lnTo>
                <a:lnTo>
                  <a:pt x="25" y="1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8" name="CERDANYA">
            <a:extLst>
              <a:ext uri="{FF2B5EF4-FFF2-40B4-BE49-F238E27FC236}">
                <a16:creationId xmlns:a16="http://schemas.microsoft.com/office/drawing/2014/main" id="{F444106A-DE6D-474E-8C64-7F3839BF156F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953541" y="3808217"/>
            <a:ext cx="292589" cy="205444"/>
          </a:xfrm>
          <a:custGeom>
            <a:avLst/>
            <a:gdLst>
              <a:gd name="T0" fmla="*/ 64859594 w 1431"/>
              <a:gd name="T1" fmla="*/ 27106731 h 999"/>
              <a:gd name="T2" fmla="*/ 55356321 w 1431"/>
              <a:gd name="T3" fmla="*/ 45268259 h 999"/>
              <a:gd name="T4" fmla="*/ 39676286 w 1431"/>
              <a:gd name="T5" fmla="*/ 48792222 h 999"/>
              <a:gd name="T6" fmla="*/ 14254890 w 1431"/>
              <a:gd name="T7" fmla="*/ 43370983 h 999"/>
              <a:gd name="T8" fmla="*/ 12591650 w 1431"/>
              <a:gd name="T9" fmla="*/ 74001685 h 999"/>
              <a:gd name="T10" fmla="*/ 25421392 w 1431"/>
              <a:gd name="T11" fmla="*/ 104903485 h 999"/>
              <a:gd name="T12" fmla="*/ 55356321 w 1431"/>
              <a:gd name="T13" fmla="*/ 135263581 h 999"/>
              <a:gd name="T14" fmla="*/ 58445196 w 1431"/>
              <a:gd name="T15" fmla="*/ 167791576 h 999"/>
              <a:gd name="T16" fmla="*/ 60107950 w 1431"/>
              <a:gd name="T17" fmla="*/ 200320063 h 999"/>
              <a:gd name="T18" fmla="*/ 60107950 w 1431"/>
              <a:gd name="T19" fmla="*/ 270797752 h 999"/>
              <a:gd name="T20" fmla="*/ 75788486 w 1431"/>
              <a:gd name="T21" fmla="*/ 265105398 h 999"/>
              <a:gd name="T22" fmla="*/ 91706613 w 1431"/>
              <a:gd name="T23" fmla="*/ 267002674 h 999"/>
              <a:gd name="T24" fmla="*/ 116890391 w 1431"/>
              <a:gd name="T25" fmla="*/ 267002674 h 999"/>
              <a:gd name="T26" fmla="*/ 135896937 w 1431"/>
              <a:gd name="T27" fmla="*/ 258057471 h 999"/>
              <a:gd name="T28" fmla="*/ 161080229 w 1431"/>
              <a:gd name="T29" fmla="*/ 254533508 h 999"/>
              <a:gd name="T30" fmla="*/ 173909967 w 1431"/>
              <a:gd name="T31" fmla="*/ 245317191 h 999"/>
              <a:gd name="T32" fmla="*/ 197668112 w 1431"/>
              <a:gd name="T33" fmla="*/ 241793228 h 999"/>
              <a:gd name="T34" fmla="*/ 218099775 w 1431"/>
              <a:gd name="T35" fmla="*/ 232576911 h 999"/>
              <a:gd name="T36" fmla="*/ 229266273 w 1431"/>
              <a:gd name="T37" fmla="*/ 232576911 h 999"/>
              <a:gd name="T38" fmla="*/ 243521160 w 1431"/>
              <a:gd name="T39" fmla="*/ 223902822 h 999"/>
              <a:gd name="T40" fmla="*/ 279633891 w 1431"/>
              <a:gd name="T41" fmla="*/ 230950749 h 999"/>
              <a:gd name="T42" fmla="*/ 292463143 w 1431"/>
              <a:gd name="T43" fmla="*/ 236371988 h 999"/>
              <a:gd name="T44" fmla="*/ 306718030 w 1431"/>
              <a:gd name="T45" fmla="*/ 211162542 h 999"/>
              <a:gd name="T46" fmla="*/ 320735310 w 1431"/>
              <a:gd name="T47" fmla="*/ 196524985 h 999"/>
              <a:gd name="T48" fmla="*/ 339979431 w 1431"/>
              <a:gd name="T49" fmla="*/ 193001022 h 999"/>
              <a:gd name="T50" fmla="*/ 327387785 w 1431"/>
              <a:gd name="T51" fmla="*/ 182158543 h 999"/>
              <a:gd name="T52" fmla="*/ 313132899 w 1431"/>
              <a:gd name="T53" fmla="*/ 165894299 h 999"/>
              <a:gd name="T54" fmla="*/ 300303161 w 1431"/>
              <a:gd name="T55" fmla="*/ 144479931 h 999"/>
              <a:gd name="T56" fmla="*/ 293888778 w 1431"/>
              <a:gd name="T57" fmla="*/ 119270452 h 999"/>
              <a:gd name="T58" fmla="*/ 282959886 w 1431"/>
              <a:gd name="T59" fmla="*/ 81320725 h 999"/>
              <a:gd name="T60" fmla="*/ 267279365 w 1431"/>
              <a:gd name="T61" fmla="*/ 70477722 h 999"/>
              <a:gd name="T62" fmla="*/ 249698423 w 1431"/>
              <a:gd name="T63" fmla="*/ 68580429 h 999"/>
              <a:gd name="T64" fmla="*/ 237106291 w 1431"/>
              <a:gd name="T65" fmla="*/ 58008539 h 999"/>
              <a:gd name="T66" fmla="*/ 211922998 w 1431"/>
              <a:gd name="T67" fmla="*/ 46894946 h 999"/>
              <a:gd name="T68" fmla="*/ 191253243 w 1431"/>
              <a:gd name="T69" fmla="*/ 25480569 h 999"/>
              <a:gd name="T70" fmla="*/ 161080229 w 1431"/>
              <a:gd name="T71" fmla="*/ 23582768 h 999"/>
              <a:gd name="T72" fmla="*/ 137559691 w 1431"/>
              <a:gd name="T73" fmla="*/ 16264247 h 999"/>
              <a:gd name="T74" fmla="*/ 113801517 w 1431"/>
              <a:gd name="T75" fmla="*/ 1897277 h 999"/>
              <a:gd name="T76" fmla="*/ 85291744 w 1431"/>
              <a:gd name="T77" fmla="*/ 10843008 h 999"/>
              <a:gd name="T78" fmla="*/ 313132899 w 1431"/>
              <a:gd name="T79" fmla="*/ 16264247 h 999"/>
              <a:gd name="T80" fmla="*/ 311469658 w 1431"/>
              <a:gd name="T81" fmla="*/ 25480569 h 999"/>
              <a:gd name="T82" fmla="*/ 293888778 w 1431"/>
              <a:gd name="T83" fmla="*/ 59635226 h 999"/>
              <a:gd name="T84" fmla="*/ 338316191 w 1431"/>
              <a:gd name="T85" fmla="*/ 70477722 h 999"/>
              <a:gd name="T86" fmla="*/ 334990197 w 1431"/>
              <a:gd name="T87" fmla="*/ 61532502 h 999"/>
              <a:gd name="T88" fmla="*/ 324061305 w 1431"/>
              <a:gd name="T89" fmla="*/ 27106731 h 999"/>
              <a:gd name="T90" fmla="*/ 313132899 w 1431"/>
              <a:gd name="T91" fmla="*/ 16264247 h 99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31"/>
              <a:gd name="T139" fmla="*/ 0 h 999"/>
              <a:gd name="T140" fmla="*/ 1431 w 1431"/>
              <a:gd name="T141" fmla="*/ 999 h 99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31" h="999">
                <a:moveTo>
                  <a:pt x="299" y="0"/>
                </a:moveTo>
                <a:lnTo>
                  <a:pt x="280" y="40"/>
                </a:lnTo>
                <a:lnTo>
                  <a:pt x="273" y="100"/>
                </a:lnTo>
                <a:lnTo>
                  <a:pt x="266" y="133"/>
                </a:lnTo>
                <a:lnTo>
                  <a:pt x="253" y="167"/>
                </a:lnTo>
                <a:lnTo>
                  <a:pt x="233" y="167"/>
                </a:lnTo>
                <a:lnTo>
                  <a:pt x="206" y="160"/>
                </a:lnTo>
                <a:lnTo>
                  <a:pt x="186" y="160"/>
                </a:lnTo>
                <a:lnTo>
                  <a:pt x="167" y="180"/>
                </a:lnTo>
                <a:lnTo>
                  <a:pt x="133" y="167"/>
                </a:lnTo>
                <a:lnTo>
                  <a:pt x="100" y="173"/>
                </a:lnTo>
                <a:lnTo>
                  <a:pt x="60" y="160"/>
                </a:lnTo>
                <a:lnTo>
                  <a:pt x="34" y="173"/>
                </a:lnTo>
                <a:lnTo>
                  <a:pt x="0" y="233"/>
                </a:lnTo>
                <a:lnTo>
                  <a:pt x="53" y="273"/>
                </a:lnTo>
                <a:lnTo>
                  <a:pt x="66" y="340"/>
                </a:lnTo>
                <a:lnTo>
                  <a:pt x="66" y="353"/>
                </a:lnTo>
                <a:lnTo>
                  <a:pt x="107" y="387"/>
                </a:lnTo>
                <a:lnTo>
                  <a:pt x="133" y="419"/>
                </a:lnTo>
                <a:lnTo>
                  <a:pt x="206" y="466"/>
                </a:lnTo>
                <a:lnTo>
                  <a:pt x="233" y="499"/>
                </a:lnTo>
                <a:lnTo>
                  <a:pt x="246" y="566"/>
                </a:lnTo>
                <a:lnTo>
                  <a:pt x="233" y="619"/>
                </a:lnTo>
                <a:lnTo>
                  <a:pt x="246" y="619"/>
                </a:lnTo>
                <a:lnTo>
                  <a:pt x="253" y="633"/>
                </a:lnTo>
                <a:lnTo>
                  <a:pt x="226" y="686"/>
                </a:lnTo>
                <a:lnTo>
                  <a:pt x="253" y="739"/>
                </a:lnTo>
                <a:lnTo>
                  <a:pt x="240" y="759"/>
                </a:lnTo>
                <a:lnTo>
                  <a:pt x="220" y="972"/>
                </a:lnTo>
                <a:lnTo>
                  <a:pt x="253" y="999"/>
                </a:lnTo>
                <a:lnTo>
                  <a:pt x="286" y="999"/>
                </a:lnTo>
                <a:lnTo>
                  <a:pt x="293" y="985"/>
                </a:lnTo>
                <a:lnTo>
                  <a:pt x="319" y="978"/>
                </a:lnTo>
                <a:lnTo>
                  <a:pt x="359" y="978"/>
                </a:lnTo>
                <a:lnTo>
                  <a:pt x="379" y="978"/>
                </a:lnTo>
                <a:lnTo>
                  <a:pt x="386" y="985"/>
                </a:lnTo>
                <a:lnTo>
                  <a:pt x="426" y="965"/>
                </a:lnTo>
                <a:lnTo>
                  <a:pt x="439" y="985"/>
                </a:lnTo>
                <a:lnTo>
                  <a:pt x="492" y="985"/>
                </a:lnTo>
                <a:lnTo>
                  <a:pt x="499" y="985"/>
                </a:lnTo>
                <a:lnTo>
                  <a:pt x="519" y="952"/>
                </a:lnTo>
                <a:lnTo>
                  <a:pt x="572" y="952"/>
                </a:lnTo>
                <a:lnTo>
                  <a:pt x="619" y="952"/>
                </a:lnTo>
                <a:lnTo>
                  <a:pt x="646" y="958"/>
                </a:lnTo>
                <a:lnTo>
                  <a:pt x="678" y="939"/>
                </a:lnTo>
                <a:lnTo>
                  <a:pt x="706" y="939"/>
                </a:lnTo>
                <a:lnTo>
                  <a:pt x="706" y="925"/>
                </a:lnTo>
                <a:lnTo>
                  <a:pt x="732" y="905"/>
                </a:lnTo>
                <a:lnTo>
                  <a:pt x="772" y="918"/>
                </a:lnTo>
                <a:lnTo>
                  <a:pt x="805" y="912"/>
                </a:lnTo>
                <a:lnTo>
                  <a:pt x="832" y="892"/>
                </a:lnTo>
                <a:lnTo>
                  <a:pt x="852" y="892"/>
                </a:lnTo>
                <a:lnTo>
                  <a:pt x="892" y="872"/>
                </a:lnTo>
                <a:lnTo>
                  <a:pt x="918" y="858"/>
                </a:lnTo>
                <a:lnTo>
                  <a:pt x="931" y="865"/>
                </a:lnTo>
                <a:lnTo>
                  <a:pt x="958" y="858"/>
                </a:lnTo>
                <a:lnTo>
                  <a:pt x="965" y="858"/>
                </a:lnTo>
                <a:lnTo>
                  <a:pt x="991" y="852"/>
                </a:lnTo>
                <a:lnTo>
                  <a:pt x="1012" y="845"/>
                </a:lnTo>
                <a:lnTo>
                  <a:pt x="1025" y="826"/>
                </a:lnTo>
                <a:lnTo>
                  <a:pt x="1065" y="819"/>
                </a:lnTo>
                <a:lnTo>
                  <a:pt x="1117" y="845"/>
                </a:lnTo>
                <a:lnTo>
                  <a:pt x="1177" y="852"/>
                </a:lnTo>
                <a:lnTo>
                  <a:pt x="1185" y="885"/>
                </a:lnTo>
                <a:lnTo>
                  <a:pt x="1218" y="858"/>
                </a:lnTo>
                <a:lnTo>
                  <a:pt x="1231" y="872"/>
                </a:lnTo>
                <a:lnTo>
                  <a:pt x="1244" y="798"/>
                </a:lnTo>
                <a:lnTo>
                  <a:pt x="1264" y="779"/>
                </a:lnTo>
                <a:lnTo>
                  <a:pt x="1291" y="779"/>
                </a:lnTo>
                <a:lnTo>
                  <a:pt x="1311" y="785"/>
                </a:lnTo>
                <a:lnTo>
                  <a:pt x="1350" y="766"/>
                </a:lnTo>
                <a:lnTo>
                  <a:pt x="1350" y="725"/>
                </a:lnTo>
                <a:lnTo>
                  <a:pt x="1364" y="739"/>
                </a:lnTo>
                <a:lnTo>
                  <a:pt x="1391" y="739"/>
                </a:lnTo>
                <a:lnTo>
                  <a:pt x="1431" y="712"/>
                </a:lnTo>
                <a:lnTo>
                  <a:pt x="1417" y="693"/>
                </a:lnTo>
                <a:lnTo>
                  <a:pt x="1391" y="672"/>
                </a:lnTo>
                <a:lnTo>
                  <a:pt x="1378" y="672"/>
                </a:lnTo>
                <a:lnTo>
                  <a:pt x="1357" y="659"/>
                </a:lnTo>
                <a:lnTo>
                  <a:pt x="1337" y="646"/>
                </a:lnTo>
                <a:lnTo>
                  <a:pt x="1318" y="612"/>
                </a:lnTo>
                <a:lnTo>
                  <a:pt x="1297" y="599"/>
                </a:lnTo>
                <a:lnTo>
                  <a:pt x="1271" y="573"/>
                </a:lnTo>
                <a:lnTo>
                  <a:pt x="1264" y="533"/>
                </a:lnTo>
                <a:lnTo>
                  <a:pt x="1258" y="520"/>
                </a:lnTo>
                <a:lnTo>
                  <a:pt x="1251" y="473"/>
                </a:lnTo>
                <a:lnTo>
                  <a:pt x="1237" y="440"/>
                </a:lnTo>
                <a:lnTo>
                  <a:pt x="1244" y="373"/>
                </a:lnTo>
                <a:lnTo>
                  <a:pt x="1191" y="340"/>
                </a:lnTo>
                <a:lnTo>
                  <a:pt x="1191" y="300"/>
                </a:lnTo>
                <a:lnTo>
                  <a:pt x="1185" y="246"/>
                </a:lnTo>
                <a:lnTo>
                  <a:pt x="1158" y="240"/>
                </a:lnTo>
                <a:lnTo>
                  <a:pt x="1125" y="260"/>
                </a:lnTo>
                <a:lnTo>
                  <a:pt x="1085" y="260"/>
                </a:lnTo>
                <a:lnTo>
                  <a:pt x="1078" y="260"/>
                </a:lnTo>
                <a:lnTo>
                  <a:pt x="1051" y="253"/>
                </a:lnTo>
                <a:lnTo>
                  <a:pt x="1025" y="260"/>
                </a:lnTo>
                <a:lnTo>
                  <a:pt x="1012" y="253"/>
                </a:lnTo>
                <a:lnTo>
                  <a:pt x="998" y="214"/>
                </a:lnTo>
                <a:lnTo>
                  <a:pt x="938" y="180"/>
                </a:lnTo>
                <a:lnTo>
                  <a:pt x="925" y="193"/>
                </a:lnTo>
                <a:lnTo>
                  <a:pt x="892" y="173"/>
                </a:lnTo>
                <a:lnTo>
                  <a:pt x="878" y="147"/>
                </a:lnTo>
                <a:lnTo>
                  <a:pt x="839" y="100"/>
                </a:lnTo>
                <a:lnTo>
                  <a:pt x="805" y="94"/>
                </a:lnTo>
                <a:lnTo>
                  <a:pt x="785" y="100"/>
                </a:lnTo>
                <a:lnTo>
                  <a:pt x="738" y="67"/>
                </a:lnTo>
                <a:lnTo>
                  <a:pt x="678" y="87"/>
                </a:lnTo>
                <a:lnTo>
                  <a:pt x="625" y="73"/>
                </a:lnTo>
                <a:lnTo>
                  <a:pt x="599" y="81"/>
                </a:lnTo>
                <a:lnTo>
                  <a:pt x="579" y="60"/>
                </a:lnTo>
                <a:lnTo>
                  <a:pt x="552" y="47"/>
                </a:lnTo>
                <a:lnTo>
                  <a:pt x="499" y="54"/>
                </a:lnTo>
                <a:lnTo>
                  <a:pt x="479" y="7"/>
                </a:lnTo>
                <a:lnTo>
                  <a:pt x="459" y="14"/>
                </a:lnTo>
                <a:lnTo>
                  <a:pt x="413" y="54"/>
                </a:lnTo>
                <a:lnTo>
                  <a:pt x="359" y="40"/>
                </a:lnTo>
                <a:lnTo>
                  <a:pt x="326" y="40"/>
                </a:lnTo>
                <a:lnTo>
                  <a:pt x="299" y="0"/>
                </a:lnTo>
                <a:close/>
                <a:moveTo>
                  <a:pt x="1318" y="60"/>
                </a:moveTo>
                <a:lnTo>
                  <a:pt x="1318" y="67"/>
                </a:lnTo>
                <a:lnTo>
                  <a:pt x="1311" y="81"/>
                </a:lnTo>
                <a:lnTo>
                  <a:pt x="1311" y="94"/>
                </a:lnTo>
                <a:lnTo>
                  <a:pt x="1291" y="107"/>
                </a:lnTo>
                <a:lnTo>
                  <a:pt x="1258" y="133"/>
                </a:lnTo>
                <a:lnTo>
                  <a:pt x="1237" y="220"/>
                </a:lnTo>
                <a:lnTo>
                  <a:pt x="1251" y="233"/>
                </a:lnTo>
                <a:lnTo>
                  <a:pt x="1331" y="267"/>
                </a:lnTo>
                <a:lnTo>
                  <a:pt x="1424" y="260"/>
                </a:lnTo>
                <a:lnTo>
                  <a:pt x="1431" y="246"/>
                </a:lnTo>
                <a:lnTo>
                  <a:pt x="1424" y="240"/>
                </a:lnTo>
                <a:lnTo>
                  <a:pt x="1410" y="227"/>
                </a:lnTo>
                <a:lnTo>
                  <a:pt x="1357" y="180"/>
                </a:lnTo>
                <a:lnTo>
                  <a:pt x="1344" y="154"/>
                </a:lnTo>
                <a:lnTo>
                  <a:pt x="1364" y="100"/>
                </a:lnTo>
                <a:lnTo>
                  <a:pt x="1378" y="100"/>
                </a:lnTo>
                <a:lnTo>
                  <a:pt x="1337" y="60"/>
                </a:lnTo>
                <a:lnTo>
                  <a:pt x="1318" y="6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9" name="ALT_URGELL">
            <a:extLst>
              <a:ext uri="{FF2B5EF4-FFF2-40B4-BE49-F238E27FC236}">
                <a16:creationId xmlns:a16="http://schemas.microsoft.com/office/drawing/2014/main" id="{F3BB61EE-ABC9-417D-BC50-44ED63548402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648303" y="3782088"/>
            <a:ext cx="384323" cy="543076"/>
          </a:xfrm>
          <a:custGeom>
            <a:avLst/>
            <a:gdLst>
              <a:gd name="T0" fmla="*/ 225547968 w 1889"/>
              <a:gd name="T1" fmla="*/ 16055073 h 2688"/>
              <a:gd name="T2" fmla="*/ 197500244 w 1889"/>
              <a:gd name="T3" fmla="*/ 30504795 h 2688"/>
              <a:gd name="T4" fmla="*/ 191189966 w 1889"/>
              <a:gd name="T5" fmla="*/ 53517775 h 2688"/>
              <a:gd name="T6" fmla="*/ 175529962 w 1889"/>
              <a:gd name="T7" fmla="*/ 80276413 h 2688"/>
              <a:gd name="T8" fmla="*/ 144444243 w 1889"/>
              <a:gd name="T9" fmla="*/ 110513727 h 2688"/>
              <a:gd name="T10" fmla="*/ 118032630 w 1889"/>
              <a:gd name="T11" fmla="*/ 117471113 h 2688"/>
              <a:gd name="T12" fmla="*/ 102606914 w 1889"/>
              <a:gd name="T13" fmla="*/ 117471113 h 2688"/>
              <a:gd name="T14" fmla="*/ 96529956 w 1889"/>
              <a:gd name="T15" fmla="*/ 151455142 h 2688"/>
              <a:gd name="T16" fmla="*/ 68482231 w 1889"/>
              <a:gd name="T17" fmla="*/ 215408464 h 2688"/>
              <a:gd name="T18" fmla="*/ 38798835 w 1889"/>
              <a:gd name="T19" fmla="*/ 253138109 h 2688"/>
              <a:gd name="T20" fmla="*/ 17062349 w 1889"/>
              <a:gd name="T21" fmla="*/ 277756498 h 2688"/>
              <a:gd name="T22" fmla="*/ 17062349 w 1889"/>
              <a:gd name="T23" fmla="*/ 304515119 h 2688"/>
              <a:gd name="T24" fmla="*/ 21503166 w 1889"/>
              <a:gd name="T25" fmla="*/ 329400916 h 2688"/>
              <a:gd name="T26" fmla="*/ 12387724 w 1889"/>
              <a:gd name="T27" fmla="*/ 361511572 h 2688"/>
              <a:gd name="T28" fmla="*/ 31085727 w 1889"/>
              <a:gd name="T29" fmla="*/ 382918675 h 2688"/>
              <a:gd name="T30" fmla="*/ 29449586 w 1889"/>
              <a:gd name="T31" fmla="*/ 418508024 h 2688"/>
              <a:gd name="T32" fmla="*/ 42071117 w 1889"/>
              <a:gd name="T33" fmla="*/ 443393304 h 2688"/>
              <a:gd name="T34" fmla="*/ 31085727 w 1889"/>
              <a:gd name="T35" fmla="*/ 461054242 h 2688"/>
              <a:gd name="T36" fmla="*/ 25008768 w 1889"/>
              <a:gd name="T37" fmla="*/ 477109828 h 2688"/>
              <a:gd name="T38" fmla="*/ 29449586 w 1889"/>
              <a:gd name="T39" fmla="*/ 503868449 h 2688"/>
              <a:gd name="T40" fmla="*/ 29449586 w 1889"/>
              <a:gd name="T41" fmla="*/ 546682786 h 2688"/>
              <a:gd name="T42" fmla="*/ 42071117 w 1889"/>
              <a:gd name="T43" fmla="*/ 539457798 h 2688"/>
              <a:gd name="T44" fmla="*/ 63574291 w 1889"/>
              <a:gd name="T45" fmla="*/ 552034303 h 2688"/>
              <a:gd name="T46" fmla="*/ 80869952 w 1889"/>
              <a:gd name="T47" fmla="*/ 566216548 h 2688"/>
              <a:gd name="T48" fmla="*/ 79233811 w 1889"/>
              <a:gd name="T49" fmla="*/ 589229004 h 2688"/>
              <a:gd name="T50" fmla="*/ 91621531 w 1889"/>
              <a:gd name="T51" fmla="*/ 635789377 h 2688"/>
              <a:gd name="T52" fmla="*/ 99568435 w 1889"/>
              <a:gd name="T53" fmla="*/ 656929008 h 2688"/>
              <a:gd name="T54" fmla="*/ 91621531 w 1889"/>
              <a:gd name="T55" fmla="*/ 713925460 h 2688"/>
              <a:gd name="T56" fmla="*/ 119668771 w 1889"/>
              <a:gd name="T57" fmla="*/ 698137346 h 2688"/>
              <a:gd name="T58" fmla="*/ 124343392 w 1889"/>
              <a:gd name="T59" fmla="*/ 687166322 h 2688"/>
              <a:gd name="T60" fmla="*/ 129018043 w 1889"/>
              <a:gd name="T61" fmla="*/ 678603584 h 2688"/>
              <a:gd name="T62" fmla="*/ 135095002 w 1889"/>
              <a:gd name="T63" fmla="*/ 655323656 h 2688"/>
              <a:gd name="T64" fmla="*/ 158468105 w 1889"/>
              <a:gd name="T65" fmla="*/ 659069822 h 2688"/>
              <a:gd name="T66" fmla="*/ 178802245 w 1889"/>
              <a:gd name="T67" fmla="*/ 633916553 h 2688"/>
              <a:gd name="T68" fmla="*/ 177166104 w 1889"/>
              <a:gd name="T69" fmla="*/ 601805897 h 2688"/>
              <a:gd name="T70" fmla="*/ 178802245 w 1889"/>
              <a:gd name="T71" fmla="*/ 562737855 h 2688"/>
              <a:gd name="T72" fmla="*/ 169453004 w 1889"/>
              <a:gd name="T73" fmla="*/ 561132503 h 2688"/>
              <a:gd name="T74" fmla="*/ 160103762 w 1889"/>
              <a:gd name="T75" fmla="*/ 505741273 h 2688"/>
              <a:gd name="T76" fmla="*/ 172491483 w 1889"/>
              <a:gd name="T77" fmla="*/ 495038239 h 2688"/>
              <a:gd name="T78" fmla="*/ 180438387 w 1889"/>
              <a:gd name="T79" fmla="*/ 478982652 h 2688"/>
              <a:gd name="T80" fmla="*/ 183476866 w 1889"/>
              <a:gd name="T81" fmla="*/ 470152442 h 2688"/>
              <a:gd name="T82" fmla="*/ 195864587 w 1889"/>
              <a:gd name="T83" fmla="*/ 464800407 h 2688"/>
              <a:gd name="T84" fmla="*/ 236299548 w 1889"/>
              <a:gd name="T85" fmla="*/ 459448890 h 2688"/>
              <a:gd name="T86" fmla="*/ 289122290 w 1889"/>
              <a:gd name="T87" fmla="*/ 444999173 h 2688"/>
              <a:gd name="T88" fmla="*/ 311092571 w 1889"/>
              <a:gd name="T89" fmla="*/ 407804472 h 2688"/>
              <a:gd name="T90" fmla="*/ 365551394 w 1889"/>
              <a:gd name="T91" fmla="*/ 413155989 h 2688"/>
              <a:gd name="T92" fmla="*/ 388690210 w 1889"/>
              <a:gd name="T93" fmla="*/ 368736430 h 2688"/>
              <a:gd name="T94" fmla="*/ 416737934 w 1889"/>
              <a:gd name="T95" fmla="*/ 351075492 h 2688"/>
              <a:gd name="T96" fmla="*/ 441512892 w 1889"/>
              <a:gd name="T97" fmla="*/ 338499116 h 2688"/>
              <a:gd name="T98" fmla="*/ 409024834 w 1889"/>
              <a:gd name="T99" fmla="*/ 311740495 h 2688"/>
              <a:gd name="T100" fmla="*/ 416737934 w 1889"/>
              <a:gd name="T101" fmla="*/ 221027971 h 2688"/>
              <a:gd name="T102" fmla="*/ 412063314 w 1889"/>
              <a:gd name="T103" fmla="*/ 185171150 h 2688"/>
              <a:gd name="T104" fmla="*/ 373030691 w 1889"/>
              <a:gd name="T105" fmla="*/ 146103108 h 2688"/>
              <a:gd name="T106" fmla="*/ 351527532 w 1889"/>
              <a:gd name="T107" fmla="*/ 110513727 h 2688"/>
              <a:gd name="T108" fmla="*/ 340542149 w 1889"/>
              <a:gd name="T109" fmla="*/ 117471113 h 2688"/>
              <a:gd name="T110" fmla="*/ 308054092 w 1889"/>
              <a:gd name="T111" fmla="*/ 139145721 h 2688"/>
              <a:gd name="T112" fmla="*/ 253361405 w 1889"/>
              <a:gd name="T113" fmla="*/ 126569313 h 2688"/>
              <a:gd name="T114" fmla="*/ 253361405 w 1889"/>
              <a:gd name="T115" fmla="*/ 99810175 h 2688"/>
              <a:gd name="T116" fmla="*/ 233027265 w 1889"/>
              <a:gd name="T117" fmla="*/ 71178212 h 2688"/>
              <a:gd name="T118" fmla="*/ 261074565 w 1889"/>
              <a:gd name="T119" fmla="*/ 19533770 h 2688"/>
              <a:gd name="T120" fmla="*/ 141405764 w 1889"/>
              <a:gd name="T121" fmla="*/ 660675174 h 2688"/>
              <a:gd name="T122" fmla="*/ 147716526 w 1889"/>
              <a:gd name="T123" fmla="*/ 667632560 h 26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89"/>
              <a:gd name="T187" fmla="*/ 0 h 2688"/>
              <a:gd name="T188" fmla="*/ 1889 w 1889"/>
              <a:gd name="T189" fmla="*/ 2688 h 268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89" h="2688">
                <a:moveTo>
                  <a:pt x="1078" y="0"/>
                </a:moveTo>
                <a:lnTo>
                  <a:pt x="1004" y="34"/>
                </a:lnTo>
                <a:lnTo>
                  <a:pt x="984" y="41"/>
                </a:lnTo>
                <a:lnTo>
                  <a:pt x="965" y="60"/>
                </a:lnTo>
                <a:lnTo>
                  <a:pt x="931" y="73"/>
                </a:lnTo>
                <a:lnTo>
                  <a:pt x="905" y="107"/>
                </a:lnTo>
                <a:lnTo>
                  <a:pt x="858" y="133"/>
                </a:lnTo>
                <a:lnTo>
                  <a:pt x="845" y="114"/>
                </a:lnTo>
                <a:lnTo>
                  <a:pt x="818" y="107"/>
                </a:lnTo>
                <a:lnTo>
                  <a:pt x="818" y="147"/>
                </a:lnTo>
                <a:lnTo>
                  <a:pt x="818" y="193"/>
                </a:lnTo>
                <a:lnTo>
                  <a:pt x="818" y="200"/>
                </a:lnTo>
                <a:lnTo>
                  <a:pt x="811" y="227"/>
                </a:lnTo>
                <a:lnTo>
                  <a:pt x="805" y="253"/>
                </a:lnTo>
                <a:lnTo>
                  <a:pt x="751" y="274"/>
                </a:lnTo>
                <a:lnTo>
                  <a:pt x="751" y="300"/>
                </a:lnTo>
                <a:lnTo>
                  <a:pt x="732" y="334"/>
                </a:lnTo>
                <a:lnTo>
                  <a:pt x="678" y="413"/>
                </a:lnTo>
                <a:lnTo>
                  <a:pt x="659" y="433"/>
                </a:lnTo>
                <a:lnTo>
                  <a:pt x="618" y="413"/>
                </a:lnTo>
                <a:lnTo>
                  <a:pt x="586" y="420"/>
                </a:lnTo>
                <a:lnTo>
                  <a:pt x="572" y="420"/>
                </a:lnTo>
                <a:lnTo>
                  <a:pt x="539" y="433"/>
                </a:lnTo>
                <a:lnTo>
                  <a:pt x="505" y="439"/>
                </a:lnTo>
                <a:lnTo>
                  <a:pt x="492" y="426"/>
                </a:lnTo>
                <a:lnTo>
                  <a:pt x="472" y="413"/>
                </a:lnTo>
                <a:lnTo>
                  <a:pt x="459" y="400"/>
                </a:lnTo>
                <a:lnTo>
                  <a:pt x="439" y="439"/>
                </a:lnTo>
                <a:lnTo>
                  <a:pt x="459" y="493"/>
                </a:lnTo>
                <a:lnTo>
                  <a:pt x="466" y="546"/>
                </a:lnTo>
                <a:lnTo>
                  <a:pt x="426" y="546"/>
                </a:lnTo>
                <a:lnTo>
                  <a:pt x="413" y="566"/>
                </a:lnTo>
                <a:lnTo>
                  <a:pt x="413" y="699"/>
                </a:lnTo>
                <a:lnTo>
                  <a:pt x="379" y="759"/>
                </a:lnTo>
                <a:lnTo>
                  <a:pt x="379" y="766"/>
                </a:lnTo>
                <a:lnTo>
                  <a:pt x="293" y="805"/>
                </a:lnTo>
                <a:lnTo>
                  <a:pt x="259" y="845"/>
                </a:lnTo>
                <a:lnTo>
                  <a:pt x="219" y="852"/>
                </a:lnTo>
                <a:lnTo>
                  <a:pt x="206" y="899"/>
                </a:lnTo>
                <a:lnTo>
                  <a:pt x="166" y="946"/>
                </a:lnTo>
                <a:lnTo>
                  <a:pt x="173" y="952"/>
                </a:lnTo>
                <a:lnTo>
                  <a:pt x="133" y="1012"/>
                </a:lnTo>
                <a:lnTo>
                  <a:pt x="133" y="1032"/>
                </a:lnTo>
                <a:lnTo>
                  <a:pt x="73" y="1038"/>
                </a:lnTo>
                <a:lnTo>
                  <a:pt x="33" y="1038"/>
                </a:lnTo>
                <a:lnTo>
                  <a:pt x="26" y="1065"/>
                </a:lnTo>
                <a:lnTo>
                  <a:pt x="0" y="1092"/>
                </a:lnTo>
                <a:lnTo>
                  <a:pt x="73" y="1138"/>
                </a:lnTo>
                <a:lnTo>
                  <a:pt x="92" y="1151"/>
                </a:lnTo>
                <a:lnTo>
                  <a:pt x="113" y="1178"/>
                </a:lnTo>
                <a:lnTo>
                  <a:pt x="113" y="1211"/>
                </a:lnTo>
                <a:lnTo>
                  <a:pt x="92" y="1231"/>
                </a:lnTo>
                <a:lnTo>
                  <a:pt x="92" y="1252"/>
                </a:lnTo>
                <a:lnTo>
                  <a:pt x="86" y="1258"/>
                </a:lnTo>
                <a:lnTo>
                  <a:pt x="113" y="1312"/>
                </a:lnTo>
                <a:lnTo>
                  <a:pt x="53" y="1351"/>
                </a:lnTo>
                <a:lnTo>
                  <a:pt x="53" y="1378"/>
                </a:lnTo>
                <a:lnTo>
                  <a:pt x="66" y="1404"/>
                </a:lnTo>
                <a:lnTo>
                  <a:pt x="126" y="1431"/>
                </a:lnTo>
                <a:lnTo>
                  <a:pt x="133" y="1431"/>
                </a:lnTo>
                <a:lnTo>
                  <a:pt x="139" y="1511"/>
                </a:lnTo>
                <a:lnTo>
                  <a:pt x="113" y="1537"/>
                </a:lnTo>
                <a:lnTo>
                  <a:pt x="107" y="1558"/>
                </a:lnTo>
                <a:lnTo>
                  <a:pt x="126" y="1564"/>
                </a:lnTo>
                <a:lnTo>
                  <a:pt x="173" y="1597"/>
                </a:lnTo>
                <a:lnTo>
                  <a:pt x="193" y="1631"/>
                </a:lnTo>
                <a:lnTo>
                  <a:pt x="193" y="1650"/>
                </a:lnTo>
                <a:lnTo>
                  <a:pt x="180" y="1657"/>
                </a:lnTo>
                <a:lnTo>
                  <a:pt x="180" y="1671"/>
                </a:lnTo>
                <a:lnTo>
                  <a:pt x="173" y="1697"/>
                </a:lnTo>
                <a:lnTo>
                  <a:pt x="152" y="1723"/>
                </a:lnTo>
                <a:lnTo>
                  <a:pt x="133" y="1723"/>
                </a:lnTo>
                <a:lnTo>
                  <a:pt x="126" y="1737"/>
                </a:lnTo>
                <a:lnTo>
                  <a:pt x="113" y="1737"/>
                </a:lnTo>
                <a:lnTo>
                  <a:pt x="113" y="1757"/>
                </a:lnTo>
                <a:lnTo>
                  <a:pt x="107" y="1783"/>
                </a:lnTo>
                <a:lnTo>
                  <a:pt x="92" y="1810"/>
                </a:lnTo>
                <a:lnTo>
                  <a:pt x="92" y="1864"/>
                </a:lnTo>
                <a:lnTo>
                  <a:pt x="120" y="1864"/>
                </a:lnTo>
                <a:lnTo>
                  <a:pt x="126" y="1883"/>
                </a:lnTo>
                <a:lnTo>
                  <a:pt x="120" y="1924"/>
                </a:lnTo>
                <a:lnTo>
                  <a:pt x="113" y="1950"/>
                </a:lnTo>
                <a:lnTo>
                  <a:pt x="126" y="2016"/>
                </a:lnTo>
                <a:lnTo>
                  <a:pt x="126" y="2043"/>
                </a:lnTo>
                <a:lnTo>
                  <a:pt x="152" y="2037"/>
                </a:lnTo>
                <a:lnTo>
                  <a:pt x="160" y="2037"/>
                </a:lnTo>
                <a:lnTo>
                  <a:pt x="173" y="2023"/>
                </a:lnTo>
                <a:lnTo>
                  <a:pt x="180" y="2016"/>
                </a:lnTo>
                <a:lnTo>
                  <a:pt x="193" y="2023"/>
                </a:lnTo>
                <a:lnTo>
                  <a:pt x="233" y="2010"/>
                </a:lnTo>
                <a:lnTo>
                  <a:pt x="252" y="2056"/>
                </a:lnTo>
                <a:lnTo>
                  <a:pt x="272" y="2063"/>
                </a:lnTo>
                <a:lnTo>
                  <a:pt x="286" y="2056"/>
                </a:lnTo>
                <a:lnTo>
                  <a:pt x="299" y="2070"/>
                </a:lnTo>
                <a:lnTo>
                  <a:pt x="299" y="2103"/>
                </a:lnTo>
                <a:lnTo>
                  <a:pt x="346" y="2116"/>
                </a:lnTo>
                <a:lnTo>
                  <a:pt x="346" y="2129"/>
                </a:lnTo>
                <a:lnTo>
                  <a:pt x="359" y="2142"/>
                </a:lnTo>
                <a:lnTo>
                  <a:pt x="366" y="2189"/>
                </a:lnTo>
                <a:lnTo>
                  <a:pt x="339" y="2202"/>
                </a:lnTo>
                <a:lnTo>
                  <a:pt x="359" y="2256"/>
                </a:lnTo>
                <a:lnTo>
                  <a:pt x="346" y="2303"/>
                </a:lnTo>
                <a:lnTo>
                  <a:pt x="353" y="2316"/>
                </a:lnTo>
                <a:lnTo>
                  <a:pt x="392" y="2376"/>
                </a:lnTo>
                <a:lnTo>
                  <a:pt x="385" y="2382"/>
                </a:lnTo>
                <a:lnTo>
                  <a:pt x="406" y="2389"/>
                </a:lnTo>
                <a:lnTo>
                  <a:pt x="439" y="2416"/>
                </a:lnTo>
                <a:lnTo>
                  <a:pt x="426" y="2455"/>
                </a:lnTo>
                <a:lnTo>
                  <a:pt x="419" y="2463"/>
                </a:lnTo>
                <a:lnTo>
                  <a:pt x="419" y="2522"/>
                </a:lnTo>
                <a:lnTo>
                  <a:pt x="432" y="2536"/>
                </a:lnTo>
                <a:lnTo>
                  <a:pt x="392" y="2668"/>
                </a:lnTo>
                <a:lnTo>
                  <a:pt x="379" y="2688"/>
                </a:lnTo>
                <a:lnTo>
                  <a:pt x="399" y="2682"/>
                </a:lnTo>
                <a:lnTo>
                  <a:pt x="426" y="2675"/>
                </a:lnTo>
                <a:lnTo>
                  <a:pt x="512" y="2609"/>
                </a:lnTo>
                <a:lnTo>
                  <a:pt x="518" y="2615"/>
                </a:lnTo>
                <a:lnTo>
                  <a:pt x="532" y="2609"/>
                </a:lnTo>
                <a:lnTo>
                  <a:pt x="518" y="2589"/>
                </a:lnTo>
                <a:lnTo>
                  <a:pt x="532" y="2568"/>
                </a:lnTo>
                <a:lnTo>
                  <a:pt x="539" y="2562"/>
                </a:lnTo>
                <a:lnTo>
                  <a:pt x="545" y="2542"/>
                </a:lnTo>
                <a:lnTo>
                  <a:pt x="539" y="2536"/>
                </a:lnTo>
                <a:lnTo>
                  <a:pt x="552" y="2536"/>
                </a:lnTo>
                <a:lnTo>
                  <a:pt x="565" y="2495"/>
                </a:lnTo>
                <a:lnTo>
                  <a:pt x="592" y="2469"/>
                </a:lnTo>
                <a:lnTo>
                  <a:pt x="578" y="2455"/>
                </a:lnTo>
                <a:lnTo>
                  <a:pt x="578" y="2449"/>
                </a:lnTo>
                <a:lnTo>
                  <a:pt x="592" y="2449"/>
                </a:lnTo>
                <a:lnTo>
                  <a:pt x="632" y="2455"/>
                </a:lnTo>
                <a:lnTo>
                  <a:pt x="645" y="2463"/>
                </a:lnTo>
                <a:lnTo>
                  <a:pt x="678" y="2463"/>
                </a:lnTo>
                <a:lnTo>
                  <a:pt x="712" y="2449"/>
                </a:lnTo>
                <a:lnTo>
                  <a:pt x="725" y="2449"/>
                </a:lnTo>
                <a:lnTo>
                  <a:pt x="778" y="2409"/>
                </a:lnTo>
                <a:lnTo>
                  <a:pt x="765" y="2369"/>
                </a:lnTo>
                <a:lnTo>
                  <a:pt x="751" y="2329"/>
                </a:lnTo>
                <a:lnTo>
                  <a:pt x="758" y="2289"/>
                </a:lnTo>
                <a:lnTo>
                  <a:pt x="765" y="2289"/>
                </a:lnTo>
                <a:lnTo>
                  <a:pt x="758" y="2249"/>
                </a:lnTo>
                <a:lnTo>
                  <a:pt x="772" y="2230"/>
                </a:lnTo>
                <a:lnTo>
                  <a:pt x="758" y="2223"/>
                </a:lnTo>
                <a:lnTo>
                  <a:pt x="765" y="2189"/>
                </a:lnTo>
                <a:lnTo>
                  <a:pt x="765" y="2103"/>
                </a:lnTo>
                <a:lnTo>
                  <a:pt x="765" y="2089"/>
                </a:lnTo>
                <a:lnTo>
                  <a:pt x="751" y="2083"/>
                </a:lnTo>
                <a:lnTo>
                  <a:pt x="738" y="2097"/>
                </a:lnTo>
                <a:lnTo>
                  <a:pt x="725" y="2097"/>
                </a:lnTo>
                <a:lnTo>
                  <a:pt x="678" y="2076"/>
                </a:lnTo>
                <a:lnTo>
                  <a:pt x="645" y="2003"/>
                </a:lnTo>
                <a:lnTo>
                  <a:pt x="659" y="1917"/>
                </a:lnTo>
                <a:lnTo>
                  <a:pt x="685" y="1890"/>
                </a:lnTo>
                <a:lnTo>
                  <a:pt x="705" y="1883"/>
                </a:lnTo>
                <a:lnTo>
                  <a:pt x="712" y="1877"/>
                </a:lnTo>
                <a:lnTo>
                  <a:pt x="732" y="1870"/>
                </a:lnTo>
                <a:lnTo>
                  <a:pt x="738" y="1850"/>
                </a:lnTo>
                <a:lnTo>
                  <a:pt x="758" y="1850"/>
                </a:lnTo>
                <a:lnTo>
                  <a:pt x="772" y="1843"/>
                </a:lnTo>
                <a:lnTo>
                  <a:pt x="792" y="1804"/>
                </a:lnTo>
                <a:lnTo>
                  <a:pt x="772" y="1790"/>
                </a:lnTo>
                <a:lnTo>
                  <a:pt x="765" y="1783"/>
                </a:lnTo>
                <a:lnTo>
                  <a:pt x="765" y="1763"/>
                </a:lnTo>
                <a:lnTo>
                  <a:pt x="772" y="1763"/>
                </a:lnTo>
                <a:lnTo>
                  <a:pt x="785" y="1757"/>
                </a:lnTo>
                <a:lnTo>
                  <a:pt x="792" y="1763"/>
                </a:lnTo>
                <a:lnTo>
                  <a:pt x="792" y="1757"/>
                </a:lnTo>
                <a:lnTo>
                  <a:pt x="798" y="1757"/>
                </a:lnTo>
                <a:lnTo>
                  <a:pt x="838" y="1737"/>
                </a:lnTo>
                <a:lnTo>
                  <a:pt x="865" y="1750"/>
                </a:lnTo>
                <a:lnTo>
                  <a:pt x="898" y="1750"/>
                </a:lnTo>
                <a:lnTo>
                  <a:pt x="965" y="1717"/>
                </a:lnTo>
                <a:lnTo>
                  <a:pt x="1011" y="1717"/>
                </a:lnTo>
                <a:lnTo>
                  <a:pt x="1018" y="1744"/>
                </a:lnTo>
                <a:lnTo>
                  <a:pt x="1064" y="1777"/>
                </a:lnTo>
                <a:lnTo>
                  <a:pt x="1157" y="1723"/>
                </a:lnTo>
                <a:lnTo>
                  <a:pt x="1237" y="1663"/>
                </a:lnTo>
                <a:lnTo>
                  <a:pt x="1303" y="1611"/>
                </a:lnTo>
                <a:lnTo>
                  <a:pt x="1310" y="1590"/>
                </a:lnTo>
                <a:lnTo>
                  <a:pt x="1331" y="1577"/>
                </a:lnTo>
                <a:lnTo>
                  <a:pt x="1331" y="1524"/>
                </a:lnTo>
                <a:lnTo>
                  <a:pt x="1391" y="1504"/>
                </a:lnTo>
                <a:lnTo>
                  <a:pt x="1464" y="1511"/>
                </a:lnTo>
                <a:lnTo>
                  <a:pt x="1504" y="1524"/>
                </a:lnTo>
                <a:lnTo>
                  <a:pt x="1564" y="1544"/>
                </a:lnTo>
                <a:lnTo>
                  <a:pt x="1616" y="1544"/>
                </a:lnTo>
                <a:lnTo>
                  <a:pt x="1609" y="1491"/>
                </a:lnTo>
                <a:lnTo>
                  <a:pt x="1656" y="1404"/>
                </a:lnTo>
                <a:lnTo>
                  <a:pt x="1663" y="1378"/>
                </a:lnTo>
                <a:lnTo>
                  <a:pt x="1690" y="1351"/>
                </a:lnTo>
                <a:lnTo>
                  <a:pt x="1703" y="1338"/>
                </a:lnTo>
                <a:lnTo>
                  <a:pt x="1770" y="1312"/>
                </a:lnTo>
                <a:lnTo>
                  <a:pt x="1783" y="1312"/>
                </a:lnTo>
                <a:lnTo>
                  <a:pt x="1810" y="1305"/>
                </a:lnTo>
                <a:lnTo>
                  <a:pt x="1856" y="1297"/>
                </a:lnTo>
                <a:lnTo>
                  <a:pt x="1856" y="1284"/>
                </a:lnTo>
                <a:lnTo>
                  <a:pt x="1889" y="1265"/>
                </a:lnTo>
                <a:lnTo>
                  <a:pt x="1876" y="1205"/>
                </a:lnTo>
                <a:lnTo>
                  <a:pt x="1816" y="1192"/>
                </a:lnTo>
                <a:lnTo>
                  <a:pt x="1783" y="1192"/>
                </a:lnTo>
                <a:lnTo>
                  <a:pt x="1750" y="1165"/>
                </a:lnTo>
                <a:lnTo>
                  <a:pt x="1770" y="952"/>
                </a:lnTo>
                <a:lnTo>
                  <a:pt x="1783" y="932"/>
                </a:lnTo>
                <a:lnTo>
                  <a:pt x="1756" y="879"/>
                </a:lnTo>
                <a:lnTo>
                  <a:pt x="1783" y="826"/>
                </a:lnTo>
                <a:lnTo>
                  <a:pt x="1776" y="812"/>
                </a:lnTo>
                <a:lnTo>
                  <a:pt x="1763" y="812"/>
                </a:lnTo>
                <a:lnTo>
                  <a:pt x="1776" y="759"/>
                </a:lnTo>
                <a:lnTo>
                  <a:pt x="1763" y="692"/>
                </a:lnTo>
                <a:lnTo>
                  <a:pt x="1736" y="659"/>
                </a:lnTo>
                <a:lnTo>
                  <a:pt x="1663" y="612"/>
                </a:lnTo>
                <a:lnTo>
                  <a:pt x="1637" y="580"/>
                </a:lnTo>
                <a:lnTo>
                  <a:pt x="1596" y="546"/>
                </a:lnTo>
                <a:lnTo>
                  <a:pt x="1596" y="533"/>
                </a:lnTo>
                <a:lnTo>
                  <a:pt x="1583" y="466"/>
                </a:lnTo>
                <a:lnTo>
                  <a:pt x="1530" y="426"/>
                </a:lnTo>
                <a:lnTo>
                  <a:pt x="1504" y="413"/>
                </a:lnTo>
                <a:lnTo>
                  <a:pt x="1477" y="393"/>
                </a:lnTo>
                <a:lnTo>
                  <a:pt x="1457" y="393"/>
                </a:lnTo>
                <a:lnTo>
                  <a:pt x="1450" y="413"/>
                </a:lnTo>
                <a:lnTo>
                  <a:pt x="1457" y="439"/>
                </a:lnTo>
                <a:lnTo>
                  <a:pt x="1437" y="466"/>
                </a:lnTo>
                <a:lnTo>
                  <a:pt x="1430" y="499"/>
                </a:lnTo>
                <a:lnTo>
                  <a:pt x="1370" y="506"/>
                </a:lnTo>
                <a:lnTo>
                  <a:pt x="1318" y="520"/>
                </a:lnTo>
                <a:lnTo>
                  <a:pt x="1250" y="499"/>
                </a:lnTo>
                <a:lnTo>
                  <a:pt x="1198" y="493"/>
                </a:lnTo>
                <a:lnTo>
                  <a:pt x="1138" y="486"/>
                </a:lnTo>
                <a:lnTo>
                  <a:pt x="1084" y="473"/>
                </a:lnTo>
                <a:lnTo>
                  <a:pt x="1071" y="446"/>
                </a:lnTo>
                <a:lnTo>
                  <a:pt x="1084" y="446"/>
                </a:lnTo>
                <a:lnTo>
                  <a:pt x="1071" y="420"/>
                </a:lnTo>
                <a:lnTo>
                  <a:pt x="1084" y="373"/>
                </a:lnTo>
                <a:lnTo>
                  <a:pt x="1064" y="353"/>
                </a:lnTo>
                <a:lnTo>
                  <a:pt x="1071" y="306"/>
                </a:lnTo>
                <a:lnTo>
                  <a:pt x="1031" y="274"/>
                </a:lnTo>
                <a:lnTo>
                  <a:pt x="997" y="266"/>
                </a:lnTo>
                <a:lnTo>
                  <a:pt x="1018" y="233"/>
                </a:lnTo>
                <a:lnTo>
                  <a:pt x="1084" y="214"/>
                </a:lnTo>
                <a:lnTo>
                  <a:pt x="1157" y="147"/>
                </a:lnTo>
                <a:lnTo>
                  <a:pt x="1117" y="73"/>
                </a:lnTo>
                <a:lnTo>
                  <a:pt x="1111" y="27"/>
                </a:lnTo>
                <a:lnTo>
                  <a:pt x="1078" y="0"/>
                </a:lnTo>
                <a:close/>
                <a:moveTo>
                  <a:pt x="618" y="2463"/>
                </a:moveTo>
                <a:lnTo>
                  <a:pt x="605" y="2469"/>
                </a:lnTo>
                <a:lnTo>
                  <a:pt x="605" y="2482"/>
                </a:lnTo>
                <a:lnTo>
                  <a:pt x="618" y="2502"/>
                </a:lnTo>
                <a:lnTo>
                  <a:pt x="625" y="2502"/>
                </a:lnTo>
                <a:lnTo>
                  <a:pt x="632" y="2495"/>
                </a:lnTo>
                <a:lnTo>
                  <a:pt x="632" y="2482"/>
                </a:lnTo>
                <a:lnTo>
                  <a:pt x="632" y="2463"/>
                </a:lnTo>
                <a:lnTo>
                  <a:pt x="618" y="246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ca-E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0" name="ALT_EMPORDA">
            <a:extLst>
              <a:ext uri="{FF2B5EF4-FFF2-40B4-BE49-F238E27FC236}">
                <a16:creationId xmlns:a16="http://schemas.microsoft.com/office/drawing/2014/main" id="{F73BA025-5231-4D74-A866-B3FBF083C80E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9602312" y="3798937"/>
            <a:ext cx="535890" cy="341414"/>
          </a:xfrm>
          <a:custGeom>
            <a:avLst/>
            <a:gdLst>
              <a:gd name="T0" fmla="*/ 258090686 w 2615"/>
              <a:gd name="T1" fmla="*/ 15695040 h 1711"/>
              <a:gd name="T2" fmla="*/ 216938969 w 2615"/>
              <a:gd name="T3" fmla="*/ 48916594 h 1711"/>
              <a:gd name="T4" fmla="*/ 180544704 w 2615"/>
              <a:gd name="T5" fmla="*/ 82138153 h 1711"/>
              <a:gd name="T6" fmla="*/ 109421011 w 2615"/>
              <a:gd name="T7" fmla="*/ 87108120 h 1711"/>
              <a:gd name="T8" fmla="*/ 93721668 w 2615"/>
              <a:gd name="T9" fmla="*/ 128962060 h 1711"/>
              <a:gd name="T10" fmla="*/ 83968698 w 2615"/>
              <a:gd name="T11" fmla="*/ 160352675 h 1711"/>
              <a:gd name="T12" fmla="*/ 27117188 w 2615"/>
              <a:gd name="T13" fmla="*/ 142826168 h 1711"/>
              <a:gd name="T14" fmla="*/ 28544357 w 2615"/>
              <a:gd name="T15" fmla="*/ 184680108 h 1711"/>
              <a:gd name="T16" fmla="*/ 69696524 w 2615"/>
              <a:gd name="T17" fmla="*/ 196712713 h 1711"/>
              <a:gd name="T18" fmla="*/ 95148837 w 2615"/>
              <a:gd name="T19" fmla="*/ 249030010 h 1711"/>
              <a:gd name="T20" fmla="*/ 115605572 w 2615"/>
              <a:gd name="T21" fmla="*/ 254000489 h 1711"/>
              <a:gd name="T22" fmla="*/ 128450608 w 2615"/>
              <a:gd name="T23" fmla="*/ 269695588 h 1711"/>
              <a:gd name="T24" fmla="*/ 180544704 w 2615"/>
              <a:gd name="T25" fmla="*/ 268125765 h 1711"/>
              <a:gd name="T26" fmla="*/ 191724354 w 2615"/>
              <a:gd name="T27" fmla="*/ 329075524 h 1711"/>
              <a:gd name="T28" fmla="*/ 229546276 w 2615"/>
              <a:gd name="T29" fmla="*/ 339538881 h 1711"/>
              <a:gd name="T30" fmla="*/ 251906065 w 2615"/>
              <a:gd name="T31" fmla="*/ 329075524 h 1711"/>
              <a:gd name="T32" fmla="*/ 277120740 w 2615"/>
              <a:gd name="T33" fmla="*/ 367528745 h 1711"/>
              <a:gd name="T34" fmla="*/ 281878132 w 2615"/>
              <a:gd name="T35" fmla="*/ 398657616 h 1711"/>
              <a:gd name="T36" fmla="*/ 307092258 w 2615"/>
              <a:gd name="T37" fmla="*/ 428216728 h 1711"/>
              <a:gd name="T38" fmla="*/ 357759185 w 2615"/>
              <a:gd name="T39" fmla="*/ 410690733 h 1711"/>
              <a:gd name="T40" fmla="*/ 373696227 w 2615"/>
              <a:gd name="T41" fmla="*/ 410690733 h 1711"/>
              <a:gd name="T42" fmla="*/ 402241064 w 2615"/>
              <a:gd name="T43" fmla="*/ 430047687 h 1711"/>
              <a:gd name="T44" fmla="*/ 440300196 w 2615"/>
              <a:gd name="T45" fmla="*/ 424816009 h 1711"/>
              <a:gd name="T46" fmla="*/ 492394292 w 2615"/>
              <a:gd name="T47" fmla="*/ 435279878 h 1711"/>
              <a:gd name="T48" fmla="*/ 493821461 w 2615"/>
              <a:gd name="T49" fmla="*/ 430047687 h 1711"/>
              <a:gd name="T50" fmla="*/ 476456762 w 2615"/>
              <a:gd name="T51" fmla="*/ 422985049 h 1711"/>
              <a:gd name="T52" fmla="*/ 468845033 w 2615"/>
              <a:gd name="T53" fmla="*/ 414352652 h 1711"/>
              <a:gd name="T54" fmla="*/ 452907503 w 2615"/>
              <a:gd name="T55" fmla="*/ 391594978 h 1711"/>
              <a:gd name="T56" fmla="*/ 470272202 w 2615"/>
              <a:gd name="T57" fmla="*/ 268125765 h 1711"/>
              <a:gd name="T58" fmla="*/ 503336244 w 2615"/>
              <a:gd name="T59" fmla="*/ 261324839 h 1711"/>
              <a:gd name="T60" fmla="*/ 500244208 w 2615"/>
              <a:gd name="T61" fmla="*/ 268125765 h 1711"/>
              <a:gd name="T62" fmla="*/ 514516504 w 2615"/>
              <a:gd name="T63" fmla="*/ 273358019 h 1711"/>
              <a:gd name="T64" fmla="*/ 534973239 w 2615"/>
              <a:gd name="T65" fmla="*/ 287222096 h 1711"/>
              <a:gd name="T66" fmla="*/ 541633685 w 2615"/>
              <a:gd name="T67" fmla="*/ 268125765 h 1711"/>
              <a:gd name="T68" fmla="*/ 568275468 w 2615"/>
              <a:gd name="T69" fmla="*/ 283821376 h 1711"/>
              <a:gd name="T70" fmla="*/ 562090908 w 2615"/>
              <a:gd name="T71" fmla="*/ 266294805 h 1711"/>
              <a:gd name="T72" fmla="*/ 587305034 w 2615"/>
              <a:gd name="T73" fmla="*/ 250599770 h 1711"/>
              <a:gd name="T74" fmla="*/ 579455606 w 2615"/>
              <a:gd name="T75" fmla="*/ 229934256 h 1711"/>
              <a:gd name="T76" fmla="*/ 595154950 w 2615"/>
              <a:gd name="T77" fmla="*/ 231504015 h 1711"/>
              <a:gd name="T78" fmla="*/ 588970389 w 2615"/>
              <a:gd name="T79" fmla="*/ 212408261 h 1711"/>
              <a:gd name="T80" fmla="*/ 596819817 w 2615"/>
              <a:gd name="T81" fmla="*/ 203775863 h 1711"/>
              <a:gd name="T82" fmla="*/ 609427124 w 2615"/>
              <a:gd name="T83" fmla="*/ 191481034 h 1711"/>
              <a:gd name="T84" fmla="*/ 601577696 w 2615"/>
              <a:gd name="T85" fmla="*/ 181279389 h 1711"/>
              <a:gd name="T86" fmla="*/ 582547642 w 2615"/>
              <a:gd name="T87" fmla="*/ 173955039 h 1711"/>
              <a:gd name="T88" fmla="*/ 565182944 w 2615"/>
              <a:gd name="T89" fmla="*/ 172385280 h 1711"/>
              <a:gd name="T90" fmla="*/ 550910769 w 2615"/>
              <a:gd name="T91" fmla="*/ 167153601 h 1711"/>
              <a:gd name="T92" fmla="*/ 530454034 w 2615"/>
              <a:gd name="T93" fmla="*/ 154859285 h 1711"/>
              <a:gd name="T94" fmla="*/ 519273896 w 2615"/>
              <a:gd name="T95" fmla="*/ 163752882 h 1711"/>
              <a:gd name="T96" fmla="*/ 508093635 w 2615"/>
              <a:gd name="T97" fmla="*/ 151458566 h 1711"/>
              <a:gd name="T98" fmla="*/ 501909075 w 2615"/>
              <a:gd name="T99" fmla="*/ 149888806 h 1711"/>
              <a:gd name="T100" fmla="*/ 490729425 w 2615"/>
              <a:gd name="T101" fmla="*/ 128962060 h 1711"/>
              <a:gd name="T102" fmla="*/ 484544377 w 2615"/>
              <a:gd name="T103" fmla="*/ 118498703 h 1711"/>
              <a:gd name="T104" fmla="*/ 490729425 w 2615"/>
              <a:gd name="T105" fmla="*/ 93909558 h 1711"/>
              <a:gd name="T106" fmla="*/ 492394292 w 2615"/>
              <a:gd name="T107" fmla="*/ 71413084 h 1711"/>
              <a:gd name="T108" fmla="*/ 489302256 w 2615"/>
              <a:gd name="T109" fmla="*/ 54148273 h 1711"/>
              <a:gd name="T110" fmla="*/ 441727365 w 2615"/>
              <a:gd name="T111" fmla="*/ 60949711 h 1711"/>
              <a:gd name="T112" fmla="*/ 410090492 w 2615"/>
              <a:gd name="T113" fmla="*/ 43684916 h 1711"/>
              <a:gd name="T114" fmla="*/ 362516577 w 2615"/>
              <a:gd name="T115" fmla="*/ 12294320 h 1711"/>
              <a:gd name="T116" fmla="*/ 595154950 w 2615"/>
              <a:gd name="T117" fmla="*/ 217639939 h 1711"/>
              <a:gd name="T118" fmla="*/ 476456762 w 2615"/>
              <a:gd name="T119" fmla="*/ 422985049 h 1711"/>
              <a:gd name="T120" fmla="*/ 614422702 w 2615"/>
              <a:gd name="T121" fmla="*/ 184680108 h 1711"/>
              <a:gd name="T122" fmla="*/ 603242564 w 2615"/>
              <a:gd name="T123" fmla="*/ 221040658 h 17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615"/>
              <a:gd name="T187" fmla="*/ 0 h 1711"/>
              <a:gd name="T188" fmla="*/ 2615 w 2615"/>
              <a:gd name="T189" fmla="*/ 1711 h 171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615" h="1711">
                <a:moveTo>
                  <a:pt x="1344" y="0"/>
                </a:moveTo>
                <a:lnTo>
                  <a:pt x="1284" y="47"/>
                </a:lnTo>
                <a:lnTo>
                  <a:pt x="1265" y="100"/>
                </a:lnTo>
                <a:lnTo>
                  <a:pt x="1239" y="113"/>
                </a:lnTo>
                <a:lnTo>
                  <a:pt x="1185" y="100"/>
                </a:lnTo>
                <a:lnTo>
                  <a:pt x="1125" y="87"/>
                </a:lnTo>
                <a:lnTo>
                  <a:pt x="1085" y="60"/>
                </a:lnTo>
                <a:lnTo>
                  <a:pt x="1066" y="81"/>
                </a:lnTo>
                <a:lnTo>
                  <a:pt x="1059" y="120"/>
                </a:lnTo>
                <a:lnTo>
                  <a:pt x="985" y="100"/>
                </a:lnTo>
                <a:lnTo>
                  <a:pt x="965" y="127"/>
                </a:lnTo>
                <a:lnTo>
                  <a:pt x="959" y="167"/>
                </a:lnTo>
                <a:lnTo>
                  <a:pt x="939" y="194"/>
                </a:lnTo>
                <a:lnTo>
                  <a:pt x="912" y="187"/>
                </a:lnTo>
                <a:lnTo>
                  <a:pt x="879" y="227"/>
                </a:lnTo>
                <a:lnTo>
                  <a:pt x="873" y="220"/>
                </a:lnTo>
                <a:lnTo>
                  <a:pt x="846" y="280"/>
                </a:lnTo>
                <a:lnTo>
                  <a:pt x="832" y="280"/>
                </a:lnTo>
                <a:lnTo>
                  <a:pt x="799" y="286"/>
                </a:lnTo>
                <a:lnTo>
                  <a:pt x="779" y="307"/>
                </a:lnTo>
                <a:lnTo>
                  <a:pt x="759" y="314"/>
                </a:lnTo>
                <a:lnTo>
                  <a:pt x="739" y="293"/>
                </a:lnTo>
                <a:lnTo>
                  <a:pt x="713" y="260"/>
                </a:lnTo>
                <a:lnTo>
                  <a:pt x="653" y="254"/>
                </a:lnTo>
                <a:lnTo>
                  <a:pt x="599" y="260"/>
                </a:lnTo>
                <a:lnTo>
                  <a:pt x="546" y="300"/>
                </a:lnTo>
                <a:lnTo>
                  <a:pt x="493" y="333"/>
                </a:lnTo>
                <a:lnTo>
                  <a:pt x="460" y="333"/>
                </a:lnTo>
                <a:lnTo>
                  <a:pt x="426" y="353"/>
                </a:lnTo>
                <a:lnTo>
                  <a:pt x="426" y="419"/>
                </a:lnTo>
                <a:lnTo>
                  <a:pt x="407" y="426"/>
                </a:lnTo>
                <a:lnTo>
                  <a:pt x="366" y="413"/>
                </a:lnTo>
                <a:lnTo>
                  <a:pt x="387" y="446"/>
                </a:lnTo>
                <a:lnTo>
                  <a:pt x="394" y="479"/>
                </a:lnTo>
                <a:lnTo>
                  <a:pt x="394" y="493"/>
                </a:lnTo>
                <a:lnTo>
                  <a:pt x="407" y="526"/>
                </a:lnTo>
                <a:lnTo>
                  <a:pt x="433" y="539"/>
                </a:lnTo>
                <a:lnTo>
                  <a:pt x="440" y="586"/>
                </a:lnTo>
                <a:lnTo>
                  <a:pt x="440" y="620"/>
                </a:lnTo>
                <a:lnTo>
                  <a:pt x="407" y="626"/>
                </a:lnTo>
                <a:lnTo>
                  <a:pt x="380" y="620"/>
                </a:lnTo>
                <a:lnTo>
                  <a:pt x="353" y="613"/>
                </a:lnTo>
                <a:lnTo>
                  <a:pt x="320" y="613"/>
                </a:lnTo>
                <a:lnTo>
                  <a:pt x="300" y="599"/>
                </a:lnTo>
                <a:lnTo>
                  <a:pt x="227" y="599"/>
                </a:lnTo>
                <a:lnTo>
                  <a:pt x="201" y="586"/>
                </a:lnTo>
                <a:lnTo>
                  <a:pt x="154" y="566"/>
                </a:lnTo>
                <a:lnTo>
                  <a:pt x="154" y="553"/>
                </a:lnTo>
                <a:lnTo>
                  <a:pt x="114" y="546"/>
                </a:lnTo>
                <a:lnTo>
                  <a:pt x="47" y="566"/>
                </a:lnTo>
                <a:lnTo>
                  <a:pt x="41" y="592"/>
                </a:lnTo>
                <a:lnTo>
                  <a:pt x="28" y="620"/>
                </a:lnTo>
                <a:lnTo>
                  <a:pt x="0" y="659"/>
                </a:lnTo>
                <a:lnTo>
                  <a:pt x="47" y="706"/>
                </a:lnTo>
                <a:lnTo>
                  <a:pt x="74" y="725"/>
                </a:lnTo>
                <a:lnTo>
                  <a:pt x="120" y="706"/>
                </a:lnTo>
                <a:lnTo>
                  <a:pt x="127" y="693"/>
                </a:lnTo>
                <a:lnTo>
                  <a:pt x="167" y="686"/>
                </a:lnTo>
                <a:lnTo>
                  <a:pt x="240" y="732"/>
                </a:lnTo>
                <a:lnTo>
                  <a:pt x="234" y="746"/>
                </a:lnTo>
                <a:lnTo>
                  <a:pt x="247" y="759"/>
                </a:lnTo>
                <a:lnTo>
                  <a:pt x="260" y="766"/>
                </a:lnTo>
                <a:lnTo>
                  <a:pt x="293" y="752"/>
                </a:lnTo>
                <a:lnTo>
                  <a:pt x="293" y="792"/>
                </a:lnTo>
                <a:lnTo>
                  <a:pt x="287" y="825"/>
                </a:lnTo>
                <a:lnTo>
                  <a:pt x="340" y="819"/>
                </a:lnTo>
                <a:lnTo>
                  <a:pt x="380" y="825"/>
                </a:lnTo>
                <a:lnTo>
                  <a:pt x="400" y="866"/>
                </a:lnTo>
                <a:lnTo>
                  <a:pt x="413" y="932"/>
                </a:lnTo>
                <a:lnTo>
                  <a:pt x="400" y="952"/>
                </a:lnTo>
                <a:lnTo>
                  <a:pt x="400" y="965"/>
                </a:lnTo>
                <a:lnTo>
                  <a:pt x="426" y="971"/>
                </a:lnTo>
                <a:lnTo>
                  <a:pt x="426" y="992"/>
                </a:lnTo>
                <a:lnTo>
                  <a:pt x="433" y="999"/>
                </a:lnTo>
                <a:lnTo>
                  <a:pt x="440" y="979"/>
                </a:lnTo>
                <a:lnTo>
                  <a:pt x="440" y="971"/>
                </a:lnTo>
                <a:lnTo>
                  <a:pt x="486" y="971"/>
                </a:lnTo>
                <a:lnTo>
                  <a:pt x="447" y="939"/>
                </a:lnTo>
                <a:lnTo>
                  <a:pt x="467" y="932"/>
                </a:lnTo>
                <a:lnTo>
                  <a:pt x="533" y="939"/>
                </a:lnTo>
                <a:lnTo>
                  <a:pt x="546" y="965"/>
                </a:lnTo>
                <a:lnTo>
                  <a:pt x="533" y="992"/>
                </a:lnTo>
                <a:lnTo>
                  <a:pt x="526" y="1018"/>
                </a:lnTo>
                <a:lnTo>
                  <a:pt x="540" y="1031"/>
                </a:lnTo>
                <a:lnTo>
                  <a:pt x="580" y="1025"/>
                </a:lnTo>
                <a:lnTo>
                  <a:pt x="593" y="1052"/>
                </a:lnTo>
                <a:lnTo>
                  <a:pt x="613" y="1025"/>
                </a:lnTo>
                <a:lnTo>
                  <a:pt x="619" y="986"/>
                </a:lnTo>
                <a:lnTo>
                  <a:pt x="626" y="971"/>
                </a:lnTo>
                <a:lnTo>
                  <a:pt x="686" y="992"/>
                </a:lnTo>
                <a:lnTo>
                  <a:pt x="759" y="1025"/>
                </a:lnTo>
                <a:lnTo>
                  <a:pt x="753" y="1085"/>
                </a:lnTo>
                <a:lnTo>
                  <a:pt x="786" y="1131"/>
                </a:lnTo>
                <a:lnTo>
                  <a:pt x="773" y="1158"/>
                </a:lnTo>
                <a:lnTo>
                  <a:pt x="786" y="1198"/>
                </a:lnTo>
                <a:lnTo>
                  <a:pt x="799" y="1238"/>
                </a:lnTo>
                <a:lnTo>
                  <a:pt x="799" y="1245"/>
                </a:lnTo>
                <a:lnTo>
                  <a:pt x="806" y="1258"/>
                </a:lnTo>
                <a:lnTo>
                  <a:pt x="879" y="1245"/>
                </a:lnTo>
                <a:lnTo>
                  <a:pt x="899" y="1258"/>
                </a:lnTo>
                <a:lnTo>
                  <a:pt x="952" y="1258"/>
                </a:lnTo>
                <a:lnTo>
                  <a:pt x="972" y="1245"/>
                </a:lnTo>
                <a:lnTo>
                  <a:pt x="965" y="1251"/>
                </a:lnTo>
                <a:lnTo>
                  <a:pt x="965" y="1258"/>
                </a:lnTo>
                <a:lnTo>
                  <a:pt x="965" y="1298"/>
                </a:lnTo>
                <a:lnTo>
                  <a:pt x="946" y="1331"/>
                </a:lnTo>
                <a:lnTo>
                  <a:pt x="972" y="1351"/>
                </a:lnTo>
                <a:lnTo>
                  <a:pt x="1012" y="1345"/>
                </a:lnTo>
                <a:lnTo>
                  <a:pt x="1019" y="1337"/>
                </a:lnTo>
                <a:lnTo>
                  <a:pt x="1038" y="1318"/>
                </a:lnTo>
                <a:lnTo>
                  <a:pt x="1052" y="1271"/>
                </a:lnTo>
                <a:lnTo>
                  <a:pt x="1059" y="1258"/>
                </a:lnTo>
                <a:lnTo>
                  <a:pt x="1092" y="1278"/>
                </a:lnTo>
                <a:lnTo>
                  <a:pt x="1112" y="1285"/>
                </a:lnTo>
                <a:lnTo>
                  <a:pt x="1105" y="1331"/>
                </a:lnTo>
                <a:lnTo>
                  <a:pt x="1119" y="1331"/>
                </a:lnTo>
                <a:lnTo>
                  <a:pt x="1152" y="1351"/>
                </a:lnTo>
                <a:lnTo>
                  <a:pt x="1165" y="1365"/>
                </a:lnTo>
                <a:lnTo>
                  <a:pt x="1165" y="1405"/>
                </a:lnTo>
                <a:lnTo>
                  <a:pt x="1172" y="1418"/>
                </a:lnTo>
                <a:lnTo>
                  <a:pt x="1179" y="1424"/>
                </a:lnTo>
                <a:lnTo>
                  <a:pt x="1172" y="1431"/>
                </a:lnTo>
                <a:lnTo>
                  <a:pt x="1145" y="1464"/>
                </a:lnTo>
                <a:lnTo>
                  <a:pt x="1165" y="1484"/>
                </a:lnTo>
                <a:lnTo>
                  <a:pt x="1165" y="1504"/>
                </a:lnTo>
                <a:lnTo>
                  <a:pt x="1185" y="1524"/>
                </a:lnTo>
                <a:lnTo>
                  <a:pt x="1185" y="1570"/>
                </a:lnTo>
                <a:lnTo>
                  <a:pt x="1185" y="1598"/>
                </a:lnTo>
                <a:lnTo>
                  <a:pt x="1198" y="1657"/>
                </a:lnTo>
                <a:lnTo>
                  <a:pt x="1218" y="1657"/>
                </a:lnTo>
                <a:lnTo>
                  <a:pt x="1252" y="1637"/>
                </a:lnTo>
                <a:lnTo>
                  <a:pt x="1278" y="1630"/>
                </a:lnTo>
                <a:lnTo>
                  <a:pt x="1291" y="1637"/>
                </a:lnTo>
                <a:lnTo>
                  <a:pt x="1338" y="1644"/>
                </a:lnTo>
                <a:lnTo>
                  <a:pt x="1365" y="1651"/>
                </a:lnTo>
                <a:lnTo>
                  <a:pt x="1385" y="1651"/>
                </a:lnTo>
                <a:lnTo>
                  <a:pt x="1438" y="1637"/>
                </a:lnTo>
                <a:lnTo>
                  <a:pt x="1464" y="1617"/>
                </a:lnTo>
                <a:lnTo>
                  <a:pt x="1504" y="1598"/>
                </a:lnTo>
                <a:lnTo>
                  <a:pt x="1504" y="1570"/>
                </a:lnTo>
                <a:lnTo>
                  <a:pt x="1504" y="1551"/>
                </a:lnTo>
                <a:lnTo>
                  <a:pt x="1511" y="1551"/>
                </a:lnTo>
                <a:lnTo>
                  <a:pt x="1518" y="1531"/>
                </a:lnTo>
                <a:lnTo>
                  <a:pt x="1538" y="1531"/>
                </a:lnTo>
                <a:lnTo>
                  <a:pt x="1551" y="1551"/>
                </a:lnTo>
                <a:lnTo>
                  <a:pt x="1564" y="1551"/>
                </a:lnTo>
                <a:lnTo>
                  <a:pt x="1571" y="1570"/>
                </a:lnTo>
                <a:lnTo>
                  <a:pt x="1577" y="1577"/>
                </a:lnTo>
                <a:lnTo>
                  <a:pt x="1598" y="1584"/>
                </a:lnTo>
                <a:lnTo>
                  <a:pt x="1637" y="1611"/>
                </a:lnTo>
                <a:lnTo>
                  <a:pt x="1644" y="1611"/>
                </a:lnTo>
                <a:lnTo>
                  <a:pt x="1664" y="1657"/>
                </a:lnTo>
                <a:lnTo>
                  <a:pt x="1684" y="1657"/>
                </a:lnTo>
                <a:lnTo>
                  <a:pt x="1691" y="1644"/>
                </a:lnTo>
                <a:lnTo>
                  <a:pt x="1724" y="1630"/>
                </a:lnTo>
                <a:lnTo>
                  <a:pt x="1764" y="1624"/>
                </a:lnTo>
                <a:lnTo>
                  <a:pt x="1770" y="1624"/>
                </a:lnTo>
                <a:lnTo>
                  <a:pt x="1804" y="1611"/>
                </a:lnTo>
                <a:lnTo>
                  <a:pt x="1817" y="1598"/>
                </a:lnTo>
                <a:lnTo>
                  <a:pt x="1830" y="1584"/>
                </a:lnTo>
                <a:lnTo>
                  <a:pt x="1851" y="1624"/>
                </a:lnTo>
                <a:lnTo>
                  <a:pt x="1877" y="1630"/>
                </a:lnTo>
                <a:lnTo>
                  <a:pt x="1877" y="1657"/>
                </a:lnTo>
                <a:lnTo>
                  <a:pt x="1877" y="1690"/>
                </a:lnTo>
                <a:lnTo>
                  <a:pt x="1937" y="1671"/>
                </a:lnTo>
                <a:lnTo>
                  <a:pt x="1956" y="1711"/>
                </a:lnTo>
                <a:lnTo>
                  <a:pt x="2043" y="1671"/>
                </a:lnTo>
                <a:lnTo>
                  <a:pt x="2070" y="1664"/>
                </a:lnTo>
                <a:lnTo>
                  <a:pt x="2083" y="1671"/>
                </a:lnTo>
                <a:lnTo>
                  <a:pt x="2097" y="1664"/>
                </a:lnTo>
                <a:lnTo>
                  <a:pt x="2103" y="1657"/>
                </a:lnTo>
                <a:lnTo>
                  <a:pt x="2097" y="1651"/>
                </a:lnTo>
                <a:lnTo>
                  <a:pt x="2090" y="1651"/>
                </a:lnTo>
                <a:lnTo>
                  <a:pt x="2083" y="1637"/>
                </a:lnTo>
                <a:lnTo>
                  <a:pt x="2076" y="1644"/>
                </a:lnTo>
                <a:lnTo>
                  <a:pt x="2063" y="1644"/>
                </a:lnTo>
                <a:lnTo>
                  <a:pt x="2050" y="1637"/>
                </a:lnTo>
                <a:lnTo>
                  <a:pt x="2023" y="1617"/>
                </a:lnTo>
                <a:lnTo>
                  <a:pt x="2016" y="1611"/>
                </a:lnTo>
                <a:lnTo>
                  <a:pt x="2016" y="1617"/>
                </a:lnTo>
                <a:lnTo>
                  <a:pt x="2010" y="1617"/>
                </a:lnTo>
                <a:lnTo>
                  <a:pt x="2003" y="1617"/>
                </a:lnTo>
                <a:lnTo>
                  <a:pt x="2010" y="1624"/>
                </a:lnTo>
                <a:lnTo>
                  <a:pt x="2003" y="1630"/>
                </a:lnTo>
                <a:lnTo>
                  <a:pt x="1997" y="1630"/>
                </a:lnTo>
                <a:lnTo>
                  <a:pt x="1984" y="1630"/>
                </a:lnTo>
                <a:lnTo>
                  <a:pt x="1971" y="1630"/>
                </a:lnTo>
                <a:lnTo>
                  <a:pt x="1977" y="1604"/>
                </a:lnTo>
                <a:lnTo>
                  <a:pt x="1971" y="1584"/>
                </a:lnTo>
                <a:lnTo>
                  <a:pt x="1964" y="1584"/>
                </a:lnTo>
                <a:lnTo>
                  <a:pt x="1956" y="1584"/>
                </a:lnTo>
                <a:lnTo>
                  <a:pt x="1930" y="1584"/>
                </a:lnTo>
                <a:lnTo>
                  <a:pt x="1924" y="1557"/>
                </a:lnTo>
                <a:lnTo>
                  <a:pt x="1924" y="1544"/>
                </a:lnTo>
                <a:lnTo>
                  <a:pt x="1917" y="1538"/>
                </a:lnTo>
                <a:lnTo>
                  <a:pt x="1904" y="1497"/>
                </a:lnTo>
                <a:lnTo>
                  <a:pt x="1890" y="1371"/>
                </a:lnTo>
                <a:lnTo>
                  <a:pt x="1883" y="1245"/>
                </a:lnTo>
                <a:lnTo>
                  <a:pt x="1890" y="1204"/>
                </a:lnTo>
                <a:lnTo>
                  <a:pt x="1911" y="1151"/>
                </a:lnTo>
                <a:lnTo>
                  <a:pt x="1930" y="1098"/>
                </a:lnTo>
                <a:lnTo>
                  <a:pt x="1964" y="1052"/>
                </a:lnTo>
                <a:lnTo>
                  <a:pt x="1977" y="1025"/>
                </a:lnTo>
                <a:lnTo>
                  <a:pt x="2016" y="992"/>
                </a:lnTo>
                <a:lnTo>
                  <a:pt x="2037" y="979"/>
                </a:lnTo>
                <a:lnTo>
                  <a:pt x="2070" y="971"/>
                </a:lnTo>
                <a:lnTo>
                  <a:pt x="2083" y="971"/>
                </a:lnTo>
                <a:lnTo>
                  <a:pt x="2097" y="986"/>
                </a:lnTo>
                <a:lnTo>
                  <a:pt x="2110" y="992"/>
                </a:lnTo>
                <a:lnTo>
                  <a:pt x="2116" y="999"/>
                </a:lnTo>
                <a:lnTo>
                  <a:pt x="2116" y="1005"/>
                </a:lnTo>
                <a:lnTo>
                  <a:pt x="2110" y="1005"/>
                </a:lnTo>
                <a:lnTo>
                  <a:pt x="2110" y="1012"/>
                </a:lnTo>
                <a:lnTo>
                  <a:pt x="2116" y="1012"/>
                </a:lnTo>
                <a:lnTo>
                  <a:pt x="2116" y="1025"/>
                </a:lnTo>
                <a:lnTo>
                  <a:pt x="2110" y="1025"/>
                </a:lnTo>
                <a:lnTo>
                  <a:pt x="2103" y="1025"/>
                </a:lnTo>
                <a:lnTo>
                  <a:pt x="2103" y="1031"/>
                </a:lnTo>
                <a:lnTo>
                  <a:pt x="2116" y="1031"/>
                </a:lnTo>
                <a:lnTo>
                  <a:pt x="2116" y="1039"/>
                </a:lnTo>
                <a:lnTo>
                  <a:pt x="2123" y="1045"/>
                </a:lnTo>
                <a:lnTo>
                  <a:pt x="2123" y="1052"/>
                </a:lnTo>
                <a:lnTo>
                  <a:pt x="2150" y="1052"/>
                </a:lnTo>
                <a:lnTo>
                  <a:pt x="2163" y="1045"/>
                </a:lnTo>
                <a:lnTo>
                  <a:pt x="2170" y="1065"/>
                </a:lnTo>
                <a:lnTo>
                  <a:pt x="2189" y="1072"/>
                </a:lnTo>
                <a:lnTo>
                  <a:pt x="2210" y="1078"/>
                </a:lnTo>
                <a:lnTo>
                  <a:pt x="2203" y="1085"/>
                </a:lnTo>
                <a:lnTo>
                  <a:pt x="2230" y="1098"/>
                </a:lnTo>
                <a:lnTo>
                  <a:pt x="2243" y="1112"/>
                </a:lnTo>
                <a:lnTo>
                  <a:pt x="2249" y="1098"/>
                </a:lnTo>
                <a:lnTo>
                  <a:pt x="2262" y="1085"/>
                </a:lnTo>
                <a:lnTo>
                  <a:pt x="2262" y="1078"/>
                </a:lnTo>
                <a:lnTo>
                  <a:pt x="2277" y="1078"/>
                </a:lnTo>
                <a:lnTo>
                  <a:pt x="2270" y="1065"/>
                </a:lnTo>
                <a:lnTo>
                  <a:pt x="2277" y="1059"/>
                </a:lnTo>
                <a:lnTo>
                  <a:pt x="2270" y="1039"/>
                </a:lnTo>
                <a:lnTo>
                  <a:pt x="2277" y="1025"/>
                </a:lnTo>
                <a:lnTo>
                  <a:pt x="2303" y="1045"/>
                </a:lnTo>
                <a:lnTo>
                  <a:pt x="2309" y="1031"/>
                </a:lnTo>
                <a:lnTo>
                  <a:pt x="2322" y="1039"/>
                </a:lnTo>
                <a:lnTo>
                  <a:pt x="2336" y="1065"/>
                </a:lnTo>
                <a:lnTo>
                  <a:pt x="2363" y="1085"/>
                </a:lnTo>
                <a:lnTo>
                  <a:pt x="2382" y="1091"/>
                </a:lnTo>
                <a:lnTo>
                  <a:pt x="2389" y="1085"/>
                </a:lnTo>
                <a:lnTo>
                  <a:pt x="2396" y="1065"/>
                </a:lnTo>
                <a:lnTo>
                  <a:pt x="2389" y="1059"/>
                </a:lnTo>
                <a:lnTo>
                  <a:pt x="2376" y="1059"/>
                </a:lnTo>
                <a:lnTo>
                  <a:pt x="2363" y="1059"/>
                </a:lnTo>
                <a:lnTo>
                  <a:pt x="2356" y="1052"/>
                </a:lnTo>
                <a:lnTo>
                  <a:pt x="2363" y="1045"/>
                </a:lnTo>
                <a:lnTo>
                  <a:pt x="2363" y="1018"/>
                </a:lnTo>
                <a:lnTo>
                  <a:pt x="2369" y="1025"/>
                </a:lnTo>
                <a:lnTo>
                  <a:pt x="2389" y="1025"/>
                </a:lnTo>
                <a:lnTo>
                  <a:pt x="2409" y="1018"/>
                </a:lnTo>
                <a:lnTo>
                  <a:pt x="2436" y="1018"/>
                </a:lnTo>
                <a:lnTo>
                  <a:pt x="2449" y="1012"/>
                </a:lnTo>
                <a:lnTo>
                  <a:pt x="2449" y="999"/>
                </a:lnTo>
                <a:lnTo>
                  <a:pt x="2469" y="958"/>
                </a:lnTo>
                <a:lnTo>
                  <a:pt x="2463" y="939"/>
                </a:lnTo>
                <a:lnTo>
                  <a:pt x="2456" y="932"/>
                </a:lnTo>
                <a:lnTo>
                  <a:pt x="2449" y="926"/>
                </a:lnTo>
                <a:lnTo>
                  <a:pt x="2436" y="898"/>
                </a:lnTo>
                <a:lnTo>
                  <a:pt x="2442" y="892"/>
                </a:lnTo>
                <a:lnTo>
                  <a:pt x="2442" y="885"/>
                </a:lnTo>
                <a:lnTo>
                  <a:pt x="2436" y="879"/>
                </a:lnTo>
                <a:lnTo>
                  <a:pt x="2436" y="872"/>
                </a:lnTo>
                <a:lnTo>
                  <a:pt x="2449" y="866"/>
                </a:lnTo>
                <a:lnTo>
                  <a:pt x="2463" y="872"/>
                </a:lnTo>
                <a:lnTo>
                  <a:pt x="2482" y="885"/>
                </a:lnTo>
                <a:lnTo>
                  <a:pt x="2489" y="892"/>
                </a:lnTo>
                <a:lnTo>
                  <a:pt x="2489" y="885"/>
                </a:lnTo>
                <a:lnTo>
                  <a:pt x="2502" y="885"/>
                </a:lnTo>
                <a:lnTo>
                  <a:pt x="2502" y="872"/>
                </a:lnTo>
                <a:lnTo>
                  <a:pt x="2495" y="852"/>
                </a:lnTo>
                <a:lnTo>
                  <a:pt x="2482" y="852"/>
                </a:lnTo>
                <a:lnTo>
                  <a:pt x="2469" y="839"/>
                </a:lnTo>
                <a:lnTo>
                  <a:pt x="2476" y="832"/>
                </a:lnTo>
                <a:lnTo>
                  <a:pt x="2482" y="819"/>
                </a:lnTo>
                <a:lnTo>
                  <a:pt x="2476" y="812"/>
                </a:lnTo>
                <a:lnTo>
                  <a:pt x="2482" y="799"/>
                </a:lnTo>
                <a:lnTo>
                  <a:pt x="2469" y="799"/>
                </a:lnTo>
                <a:lnTo>
                  <a:pt x="2476" y="785"/>
                </a:lnTo>
                <a:lnTo>
                  <a:pt x="2489" y="779"/>
                </a:lnTo>
                <a:lnTo>
                  <a:pt x="2495" y="785"/>
                </a:lnTo>
                <a:lnTo>
                  <a:pt x="2509" y="792"/>
                </a:lnTo>
                <a:lnTo>
                  <a:pt x="2509" y="779"/>
                </a:lnTo>
                <a:lnTo>
                  <a:pt x="2523" y="766"/>
                </a:lnTo>
                <a:lnTo>
                  <a:pt x="2536" y="759"/>
                </a:lnTo>
                <a:lnTo>
                  <a:pt x="2536" y="752"/>
                </a:lnTo>
                <a:lnTo>
                  <a:pt x="2555" y="746"/>
                </a:lnTo>
                <a:lnTo>
                  <a:pt x="2549" y="732"/>
                </a:lnTo>
                <a:lnTo>
                  <a:pt x="2569" y="746"/>
                </a:lnTo>
                <a:lnTo>
                  <a:pt x="2562" y="732"/>
                </a:lnTo>
                <a:lnTo>
                  <a:pt x="2583" y="725"/>
                </a:lnTo>
                <a:lnTo>
                  <a:pt x="2576" y="719"/>
                </a:lnTo>
                <a:lnTo>
                  <a:pt x="2549" y="699"/>
                </a:lnTo>
                <a:lnTo>
                  <a:pt x="2549" y="719"/>
                </a:lnTo>
                <a:lnTo>
                  <a:pt x="2536" y="706"/>
                </a:lnTo>
                <a:lnTo>
                  <a:pt x="2536" y="693"/>
                </a:lnTo>
                <a:lnTo>
                  <a:pt x="2529" y="693"/>
                </a:lnTo>
                <a:lnTo>
                  <a:pt x="2529" y="699"/>
                </a:lnTo>
                <a:lnTo>
                  <a:pt x="2489" y="680"/>
                </a:lnTo>
                <a:lnTo>
                  <a:pt x="2482" y="686"/>
                </a:lnTo>
                <a:lnTo>
                  <a:pt x="2476" y="680"/>
                </a:lnTo>
                <a:lnTo>
                  <a:pt x="2463" y="693"/>
                </a:lnTo>
                <a:lnTo>
                  <a:pt x="2463" y="665"/>
                </a:lnTo>
                <a:lnTo>
                  <a:pt x="2449" y="665"/>
                </a:lnTo>
                <a:lnTo>
                  <a:pt x="2442" y="659"/>
                </a:lnTo>
                <a:lnTo>
                  <a:pt x="2436" y="652"/>
                </a:lnTo>
                <a:lnTo>
                  <a:pt x="2389" y="633"/>
                </a:lnTo>
                <a:lnTo>
                  <a:pt x="2382" y="633"/>
                </a:lnTo>
                <a:lnTo>
                  <a:pt x="2382" y="646"/>
                </a:lnTo>
                <a:lnTo>
                  <a:pt x="2376" y="652"/>
                </a:lnTo>
                <a:lnTo>
                  <a:pt x="2376" y="659"/>
                </a:lnTo>
                <a:lnTo>
                  <a:pt x="2356" y="659"/>
                </a:lnTo>
                <a:lnTo>
                  <a:pt x="2350" y="659"/>
                </a:lnTo>
                <a:lnTo>
                  <a:pt x="2350" y="673"/>
                </a:lnTo>
                <a:lnTo>
                  <a:pt x="2343" y="673"/>
                </a:lnTo>
                <a:lnTo>
                  <a:pt x="2330" y="646"/>
                </a:lnTo>
                <a:lnTo>
                  <a:pt x="2316" y="652"/>
                </a:lnTo>
                <a:lnTo>
                  <a:pt x="2316" y="639"/>
                </a:lnTo>
                <a:lnTo>
                  <a:pt x="2303" y="620"/>
                </a:lnTo>
                <a:lnTo>
                  <a:pt x="2303" y="599"/>
                </a:lnTo>
                <a:lnTo>
                  <a:pt x="2290" y="592"/>
                </a:lnTo>
                <a:lnTo>
                  <a:pt x="2283" y="586"/>
                </a:lnTo>
                <a:lnTo>
                  <a:pt x="2270" y="579"/>
                </a:lnTo>
                <a:lnTo>
                  <a:pt x="2256" y="592"/>
                </a:lnTo>
                <a:lnTo>
                  <a:pt x="2230" y="592"/>
                </a:lnTo>
                <a:lnTo>
                  <a:pt x="2217" y="599"/>
                </a:lnTo>
                <a:lnTo>
                  <a:pt x="2210" y="613"/>
                </a:lnTo>
                <a:lnTo>
                  <a:pt x="2210" y="606"/>
                </a:lnTo>
                <a:lnTo>
                  <a:pt x="2196" y="606"/>
                </a:lnTo>
                <a:lnTo>
                  <a:pt x="2189" y="606"/>
                </a:lnTo>
                <a:lnTo>
                  <a:pt x="2176" y="626"/>
                </a:lnTo>
                <a:lnTo>
                  <a:pt x="2183" y="626"/>
                </a:lnTo>
                <a:lnTo>
                  <a:pt x="2189" y="626"/>
                </a:lnTo>
                <a:lnTo>
                  <a:pt x="2189" y="633"/>
                </a:lnTo>
                <a:lnTo>
                  <a:pt x="2183" y="646"/>
                </a:lnTo>
                <a:lnTo>
                  <a:pt x="2170" y="652"/>
                </a:lnTo>
                <a:lnTo>
                  <a:pt x="2130" y="620"/>
                </a:lnTo>
                <a:lnTo>
                  <a:pt x="2136" y="586"/>
                </a:lnTo>
                <a:lnTo>
                  <a:pt x="2136" y="579"/>
                </a:lnTo>
                <a:lnTo>
                  <a:pt x="2130" y="579"/>
                </a:lnTo>
                <a:lnTo>
                  <a:pt x="2130" y="586"/>
                </a:lnTo>
                <a:lnTo>
                  <a:pt x="2123" y="586"/>
                </a:lnTo>
                <a:lnTo>
                  <a:pt x="2116" y="579"/>
                </a:lnTo>
                <a:lnTo>
                  <a:pt x="2123" y="573"/>
                </a:lnTo>
                <a:lnTo>
                  <a:pt x="2116" y="573"/>
                </a:lnTo>
                <a:lnTo>
                  <a:pt x="2110" y="573"/>
                </a:lnTo>
                <a:lnTo>
                  <a:pt x="2103" y="566"/>
                </a:lnTo>
                <a:lnTo>
                  <a:pt x="2097" y="566"/>
                </a:lnTo>
                <a:lnTo>
                  <a:pt x="2083" y="553"/>
                </a:lnTo>
                <a:lnTo>
                  <a:pt x="2070" y="546"/>
                </a:lnTo>
                <a:lnTo>
                  <a:pt x="2063" y="533"/>
                </a:lnTo>
                <a:lnTo>
                  <a:pt x="2063" y="513"/>
                </a:lnTo>
                <a:lnTo>
                  <a:pt x="2063" y="493"/>
                </a:lnTo>
                <a:lnTo>
                  <a:pt x="2063" y="479"/>
                </a:lnTo>
                <a:lnTo>
                  <a:pt x="2057" y="479"/>
                </a:lnTo>
                <a:lnTo>
                  <a:pt x="2057" y="486"/>
                </a:lnTo>
                <a:lnTo>
                  <a:pt x="2050" y="493"/>
                </a:lnTo>
                <a:lnTo>
                  <a:pt x="2043" y="493"/>
                </a:lnTo>
                <a:lnTo>
                  <a:pt x="2043" y="473"/>
                </a:lnTo>
                <a:lnTo>
                  <a:pt x="2037" y="453"/>
                </a:lnTo>
                <a:lnTo>
                  <a:pt x="2057" y="433"/>
                </a:lnTo>
                <a:lnTo>
                  <a:pt x="2070" y="413"/>
                </a:lnTo>
                <a:lnTo>
                  <a:pt x="2063" y="413"/>
                </a:lnTo>
                <a:lnTo>
                  <a:pt x="2050" y="406"/>
                </a:lnTo>
                <a:lnTo>
                  <a:pt x="2023" y="400"/>
                </a:lnTo>
                <a:lnTo>
                  <a:pt x="2037" y="380"/>
                </a:lnTo>
                <a:lnTo>
                  <a:pt x="2063" y="359"/>
                </a:lnTo>
                <a:lnTo>
                  <a:pt x="2057" y="346"/>
                </a:lnTo>
                <a:lnTo>
                  <a:pt x="2037" y="346"/>
                </a:lnTo>
                <a:lnTo>
                  <a:pt x="2057" y="314"/>
                </a:lnTo>
                <a:lnTo>
                  <a:pt x="2063" y="300"/>
                </a:lnTo>
                <a:lnTo>
                  <a:pt x="2076" y="293"/>
                </a:lnTo>
                <a:lnTo>
                  <a:pt x="2076" y="273"/>
                </a:lnTo>
                <a:lnTo>
                  <a:pt x="2070" y="273"/>
                </a:lnTo>
                <a:lnTo>
                  <a:pt x="2076" y="254"/>
                </a:lnTo>
                <a:lnTo>
                  <a:pt x="2050" y="240"/>
                </a:lnTo>
                <a:lnTo>
                  <a:pt x="2057" y="227"/>
                </a:lnTo>
                <a:lnTo>
                  <a:pt x="2076" y="227"/>
                </a:lnTo>
                <a:lnTo>
                  <a:pt x="2097" y="213"/>
                </a:lnTo>
                <a:lnTo>
                  <a:pt x="2090" y="207"/>
                </a:lnTo>
                <a:lnTo>
                  <a:pt x="2057" y="207"/>
                </a:lnTo>
                <a:lnTo>
                  <a:pt x="2037" y="213"/>
                </a:lnTo>
                <a:lnTo>
                  <a:pt x="2010" y="213"/>
                </a:lnTo>
                <a:lnTo>
                  <a:pt x="1990" y="213"/>
                </a:lnTo>
                <a:lnTo>
                  <a:pt x="1930" y="207"/>
                </a:lnTo>
                <a:lnTo>
                  <a:pt x="1911" y="200"/>
                </a:lnTo>
                <a:lnTo>
                  <a:pt x="1877" y="207"/>
                </a:lnTo>
                <a:lnTo>
                  <a:pt x="1857" y="233"/>
                </a:lnTo>
                <a:lnTo>
                  <a:pt x="1857" y="247"/>
                </a:lnTo>
                <a:lnTo>
                  <a:pt x="1817" y="254"/>
                </a:lnTo>
                <a:lnTo>
                  <a:pt x="1804" y="254"/>
                </a:lnTo>
                <a:lnTo>
                  <a:pt x="1770" y="213"/>
                </a:lnTo>
                <a:lnTo>
                  <a:pt x="1757" y="207"/>
                </a:lnTo>
                <a:lnTo>
                  <a:pt x="1744" y="187"/>
                </a:lnTo>
                <a:lnTo>
                  <a:pt x="1724" y="167"/>
                </a:lnTo>
                <a:lnTo>
                  <a:pt x="1684" y="127"/>
                </a:lnTo>
                <a:lnTo>
                  <a:pt x="1671" y="87"/>
                </a:lnTo>
                <a:lnTo>
                  <a:pt x="1650" y="34"/>
                </a:lnTo>
                <a:lnTo>
                  <a:pt x="1624" y="34"/>
                </a:lnTo>
                <a:lnTo>
                  <a:pt x="1591" y="47"/>
                </a:lnTo>
                <a:lnTo>
                  <a:pt x="1564" y="67"/>
                </a:lnTo>
                <a:lnTo>
                  <a:pt x="1524" y="47"/>
                </a:lnTo>
                <a:lnTo>
                  <a:pt x="1485" y="27"/>
                </a:lnTo>
                <a:lnTo>
                  <a:pt x="1451" y="60"/>
                </a:lnTo>
                <a:lnTo>
                  <a:pt x="1411" y="74"/>
                </a:lnTo>
                <a:lnTo>
                  <a:pt x="1365" y="21"/>
                </a:lnTo>
                <a:lnTo>
                  <a:pt x="1344" y="0"/>
                </a:lnTo>
                <a:close/>
                <a:moveTo>
                  <a:pt x="2495" y="852"/>
                </a:moveTo>
                <a:lnTo>
                  <a:pt x="2502" y="832"/>
                </a:lnTo>
                <a:lnTo>
                  <a:pt x="2495" y="832"/>
                </a:lnTo>
                <a:lnTo>
                  <a:pt x="2489" y="845"/>
                </a:lnTo>
                <a:lnTo>
                  <a:pt x="2495" y="852"/>
                </a:lnTo>
                <a:close/>
                <a:moveTo>
                  <a:pt x="2003" y="1617"/>
                </a:moveTo>
                <a:lnTo>
                  <a:pt x="2003" y="1611"/>
                </a:lnTo>
                <a:lnTo>
                  <a:pt x="1997" y="1617"/>
                </a:lnTo>
                <a:lnTo>
                  <a:pt x="2003" y="1617"/>
                </a:lnTo>
                <a:close/>
                <a:moveTo>
                  <a:pt x="2316" y="626"/>
                </a:moveTo>
                <a:lnTo>
                  <a:pt x="2316" y="633"/>
                </a:lnTo>
                <a:lnTo>
                  <a:pt x="2322" y="633"/>
                </a:lnTo>
                <a:lnTo>
                  <a:pt x="2316" y="626"/>
                </a:lnTo>
                <a:close/>
                <a:moveTo>
                  <a:pt x="2576" y="706"/>
                </a:moveTo>
                <a:lnTo>
                  <a:pt x="2583" y="712"/>
                </a:lnTo>
                <a:lnTo>
                  <a:pt x="2583" y="706"/>
                </a:lnTo>
                <a:lnTo>
                  <a:pt x="2576" y="706"/>
                </a:lnTo>
                <a:close/>
                <a:moveTo>
                  <a:pt x="2615" y="719"/>
                </a:moveTo>
                <a:lnTo>
                  <a:pt x="2615" y="725"/>
                </a:lnTo>
                <a:lnTo>
                  <a:pt x="2615" y="719"/>
                </a:lnTo>
                <a:close/>
                <a:moveTo>
                  <a:pt x="2536" y="845"/>
                </a:moveTo>
                <a:lnTo>
                  <a:pt x="2542" y="845"/>
                </a:lnTo>
                <a:lnTo>
                  <a:pt x="2536" y="84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1" name="GARROTXA">
            <a:extLst>
              <a:ext uri="{FF2B5EF4-FFF2-40B4-BE49-F238E27FC236}">
                <a16:creationId xmlns:a16="http://schemas.microsoft.com/office/drawing/2014/main" id="{279FE613-FB4A-47D8-B455-C3C96EA5942C}"/>
              </a:ext>
            </a:extLst>
          </p:cNvPr>
          <p:cNvSpPr>
            <a:spLocks/>
          </p:cNvSpPr>
          <p:nvPr/>
        </p:nvSpPr>
        <p:spPr bwMode="auto">
          <a:xfrm rot="21415125">
            <a:off x="9467449" y="3936765"/>
            <a:ext cx="304552" cy="289783"/>
          </a:xfrm>
          <a:custGeom>
            <a:avLst/>
            <a:gdLst>
              <a:gd name="T0" fmla="*/ 2147483647 w 58"/>
              <a:gd name="T1" fmla="*/ 878339546 h 56"/>
              <a:gd name="T2" fmla="*/ 2147483647 w 58"/>
              <a:gd name="T3" fmla="*/ 1580997584 h 56"/>
              <a:gd name="T4" fmla="*/ 2147483647 w 58"/>
              <a:gd name="T5" fmla="*/ 1580997584 h 56"/>
              <a:gd name="T6" fmla="*/ 2147483647 w 58"/>
              <a:gd name="T7" fmla="*/ 1405329758 h 56"/>
              <a:gd name="T8" fmla="*/ 2027269716 w 58"/>
              <a:gd name="T9" fmla="*/ 1405329758 h 56"/>
              <a:gd name="T10" fmla="*/ 1559430352 w 58"/>
              <a:gd name="T11" fmla="*/ 1580997584 h 56"/>
              <a:gd name="T12" fmla="*/ 935665856 w 58"/>
              <a:gd name="T13" fmla="*/ 2147483647 h 56"/>
              <a:gd name="T14" fmla="*/ 623777172 w 58"/>
              <a:gd name="T15" fmla="*/ 2147483647 h 56"/>
              <a:gd name="T16" fmla="*/ 311888586 w 58"/>
              <a:gd name="T17" fmla="*/ 2147483647 h 56"/>
              <a:gd name="T18" fmla="*/ 779715176 w 58"/>
              <a:gd name="T19" fmla="*/ 2147483647 h 56"/>
              <a:gd name="T20" fmla="*/ 155938053 w 58"/>
              <a:gd name="T21" fmla="*/ 2147483647 h 56"/>
              <a:gd name="T22" fmla="*/ 623777172 w 58"/>
              <a:gd name="T23" fmla="*/ 2147483647 h 56"/>
              <a:gd name="T24" fmla="*/ 1091603860 w 58"/>
              <a:gd name="T25" fmla="*/ 2147483647 h 56"/>
              <a:gd name="T26" fmla="*/ 467826687 w 58"/>
              <a:gd name="T27" fmla="*/ 2147483647 h 56"/>
              <a:gd name="T28" fmla="*/ 623777172 w 58"/>
              <a:gd name="T29" fmla="*/ 2147483647 h 56"/>
              <a:gd name="T30" fmla="*/ 779715176 w 58"/>
              <a:gd name="T31" fmla="*/ 2147483647 h 56"/>
              <a:gd name="T32" fmla="*/ 1403492348 w 58"/>
              <a:gd name="T33" fmla="*/ 2147483647 h 56"/>
              <a:gd name="T34" fmla="*/ 1403492348 w 58"/>
              <a:gd name="T35" fmla="*/ 2147483647 h 56"/>
              <a:gd name="T36" fmla="*/ 1871319231 w 58"/>
              <a:gd name="T37" fmla="*/ 2147483647 h 56"/>
              <a:gd name="T38" fmla="*/ 2147483647 w 58"/>
              <a:gd name="T39" fmla="*/ 2147483647 h 56"/>
              <a:gd name="T40" fmla="*/ 2147483647 w 58"/>
              <a:gd name="T41" fmla="*/ 2147483647 h 56"/>
              <a:gd name="T42" fmla="*/ 2147483647 w 58"/>
              <a:gd name="T43" fmla="*/ 2147483647 h 56"/>
              <a:gd name="T44" fmla="*/ 2147483647 w 58"/>
              <a:gd name="T45" fmla="*/ 2147483647 h 56"/>
              <a:gd name="T46" fmla="*/ 2147483647 w 58"/>
              <a:gd name="T47" fmla="*/ 2147483647 h 56"/>
              <a:gd name="T48" fmla="*/ 2147483647 w 58"/>
              <a:gd name="T49" fmla="*/ 2147483647 h 56"/>
              <a:gd name="T50" fmla="*/ 2147483647 w 58"/>
              <a:gd name="T51" fmla="*/ 2147483647 h 56"/>
              <a:gd name="T52" fmla="*/ 2147483647 w 58"/>
              <a:gd name="T53" fmla="*/ 2147483647 h 56"/>
              <a:gd name="T54" fmla="*/ 2147483647 w 58"/>
              <a:gd name="T55" fmla="*/ 2147483647 h 56"/>
              <a:gd name="T56" fmla="*/ 2147483647 w 58"/>
              <a:gd name="T57" fmla="*/ 2147483647 h 56"/>
              <a:gd name="T58" fmla="*/ 2147483647 w 58"/>
              <a:gd name="T59" fmla="*/ 2147483647 h 56"/>
              <a:gd name="T60" fmla="*/ 2147483647 w 58"/>
              <a:gd name="T61" fmla="*/ 2147483647 h 56"/>
              <a:gd name="T62" fmla="*/ 2147483647 w 58"/>
              <a:gd name="T63" fmla="*/ 2147483647 h 56"/>
              <a:gd name="T64" fmla="*/ 2147483647 w 58"/>
              <a:gd name="T65" fmla="*/ 2147483647 h 56"/>
              <a:gd name="T66" fmla="*/ 2147483647 w 58"/>
              <a:gd name="T67" fmla="*/ 2147483647 h 56"/>
              <a:gd name="T68" fmla="*/ 2147483647 w 58"/>
              <a:gd name="T69" fmla="*/ 2147483647 h 56"/>
              <a:gd name="T70" fmla="*/ 2147483647 w 58"/>
              <a:gd name="T71" fmla="*/ 2147483647 h 56"/>
              <a:gd name="T72" fmla="*/ 2147483647 w 58"/>
              <a:gd name="T73" fmla="*/ 2147483647 h 56"/>
              <a:gd name="T74" fmla="*/ 2147483647 w 58"/>
              <a:gd name="T75" fmla="*/ 2147483647 h 56"/>
              <a:gd name="T76" fmla="*/ 2147483647 w 58"/>
              <a:gd name="T77" fmla="*/ 2147483647 h 56"/>
              <a:gd name="T78" fmla="*/ 2147483647 w 58"/>
              <a:gd name="T79" fmla="*/ 2147483647 h 56"/>
              <a:gd name="T80" fmla="*/ 2147483647 w 58"/>
              <a:gd name="T81" fmla="*/ 2147483647 h 56"/>
              <a:gd name="T82" fmla="*/ 2147483647 w 58"/>
              <a:gd name="T83" fmla="*/ 1932333651 h 56"/>
              <a:gd name="T84" fmla="*/ 2147483647 w 58"/>
              <a:gd name="T85" fmla="*/ 2147483647 h 56"/>
              <a:gd name="T86" fmla="*/ 2147483647 w 58"/>
              <a:gd name="T87" fmla="*/ 2147483647 h 56"/>
              <a:gd name="T88" fmla="*/ 2147483647 w 58"/>
              <a:gd name="T89" fmla="*/ 1580997584 h 56"/>
              <a:gd name="T90" fmla="*/ 2147483647 w 58"/>
              <a:gd name="T91" fmla="*/ 1054007372 h 56"/>
              <a:gd name="T92" fmla="*/ 2147483647 w 58"/>
              <a:gd name="T93" fmla="*/ 702671512 h 56"/>
              <a:gd name="T94" fmla="*/ 2147483647 w 58"/>
              <a:gd name="T95" fmla="*/ 351335756 h 56"/>
              <a:gd name="T96" fmla="*/ 2147483647 w 58"/>
              <a:gd name="T97" fmla="*/ 0 h 5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8"/>
              <a:gd name="T148" fmla="*/ 0 h 56"/>
              <a:gd name="T149" fmla="*/ 58 w 58"/>
              <a:gd name="T150" fmla="*/ 56 h 5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8" h="56">
                <a:moveTo>
                  <a:pt x="25" y="0"/>
                </a:moveTo>
                <a:lnTo>
                  <a:pt x="24" y="2"/>
                </a:lnTo>
                <a:lnTo>
                  <a:pt x="25" y="3"/>
                </a:lnTo>
                <a:lnTo>
                  <a:pt x="25" y="5"/>
                </a:lnTo>
                <a:lnTo>
                  <a:pt x="25" y="8"/>
                </a:lnTo>
                <a:lnTo>
                  <a:pt x="28" y="8"/>
                </a:lnTo>
                <a:lnTo>
                  <a:pt x="29" y="9"/>
                </a:lnTo>
                <a:lnTo>
                  <a:pt x="28" y="9"/>
                </a:lnTo>
                <a:lnTo>
                  <a:pt x="27" y="10"/>
                </a:lnTo>
                <a:lnTo>
                  <a:pt x="25" y="10"/>
                </a:lnTo>
                <a:lnTo>
                  <a:pt x="23" y="9"/>
                </a:lnTo>
                <a:lnTo>
                  <a:pt x="22" y="9"/>
                </a:lnTo>
                <a:lnTo>
                  <a:pt x="22" y="6"/>
                </a:lnTo>
                <a:lnTo>
                  <a:pt x="21" y="6"/>
                </a:lnTo>
                <a:lnTo>
                  <a:pt x="19" y="6"/>
                </a:lnTo>
                <a:lnTo>
                  <a:pt x="20" y="8"/>
                </a:lnTo>
                <a:lnTo>
                  <a:pt x="17" y="10"/>
                </a:lnTo>
                <a:lnTo>
                  <a:pt x="16" y="9"/>
                </a:lnTo>
                <a:lnTo>
                  <a:pt x="15" y="10"/>
                </a:lnTo>
                <a:lnTo>
                  <a:pt x="13" y="8"/>
                </a:lnTo>
                <a:lnTo>
                  <a:pt x="13" y="9"/>
                </a:lnTo>
                <a:lnTo>
                  <a:pt x="12" y="9"/>
                </a:lnTo>
                <a:lnTo>
                  <a:pt x="11" y="9"/>
                </a:lnTo>
                <a:lnTo>
                  <a:pt x="10" y="9"/>
                </a:lnTo>
                <a:lnTo>
                  <a:pt x="10" y="10"/>
                </a:lnTo>
                <a:lnTo>
                  <a:pt x="7" y="11"/>
                </a:lnTo>
                <a:lnTo>
                  <a:pt x="6" y="12"/>
                </a:lnTo>
                <a:lnTo>
                  <a:pt x="6" y="13"/>
                </a:lnTo>
                <a:lnTo>
                  <a:pt x="7" y="14"/>
                </a:lnTo>
                <a:lnTo>
                  <a:pt x="6" y="15"/>
                </a:lnTo>
                <a:lnTo>
                  <a:pt x="4" y="15"/>
                </a:lnTo>
                <a:lnTo>
                  <a:pt x="3" y="16"/>
                </a:lnTo>
                <a:lnTo>
                  <a:pt x="2" y="16"/>
                </a:lnTo>
                <a:lnTo>
                  <a:pt x="2" y="17"/>
                </a:lnTo>
                <a:lnTo>
                  <a:pt x="2" y="18"/>
                </a:lnTo>
                <a:lnTo>
                  <a:pt x="4" y="19"/>
                </a:lnTo>
                <a:lnTo>
                  <a:pt x="5" y="19"/>
                </a:lnTo>
                <a:lnTo>
                  <a:pt x="6" y="18"/>
                </a:lnTo>
                <a:lnTo>
                  <a:pt x="5" y="21"/>
                </a:lnTo>
                <a:lnTo>
                  <a:pt x="4" y="21"/>
                </a:lnTo>
                <a:lnTo>
                  <a:pt x="3" y="21"/>
                </a:lnTo>
                <a:lnTo>
                  <a:pt x="0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4" y="26"/>
                </a:lnTo>
                <a:lnTo>
                  <a:pt x="4" y="28"/>
                </a:lnTo>
                <a:lnTo>
                  <a:pt x="5" y="28"/>
                </a:lnTo>
                <a:lnTo>
                  <a:pt x="6" y="29"/>
                </a:lnTo>
                <a:lnTo>
                  <a:pt x="7" y="29"/>
                </a:lnTo>
                <a:lnTo>
                  <a:pt x="7" y="30"/>
                </a:lnTo>
                <a:lnTo>
                  <a:pt x="6" y="29"/>
                </a:lnTo>
                <a:lnTo>
                  <a:pt x="5" y="30"/>
                </a:lnTo>
                <a:lnTo>
                  <a:pt x="3" y="31"/>
                </a:lnTo>
                <a:lnTo>
                  <a:pt x="3" y="32"/>
                </a:lnTo>
                <a:lnTo>
                  <a:pt x="2" y="33"/>
                </a:lnTo>
                <a:lnTo>
                  <a:pt x="3" y="34"/>
                </a:lnTo>
                <a:lnTo>
                  <a:pt x="4" y="35"/>
                </a:lnTo>
                <a:lnTo>
                  <a:pt x="5" y="36"/>
                </a:lnTo>
                <a:lnTo>
                  <a:pt x="6" y="37"/>
                </a:lnTo>
                <a:lnTo>
                  <a:pt x="6" y="38"/>
                </a:lnTo>
                <a:lnTo>
                  <a:pt x="5" y="38"/>
                </a:lnTo>
                <a:lnTo>
                  <a:pt x="6" y="39"/>
                </a:lnTo>
                <a:lnTo>
                  <a:pt x="6" y="40"/>
                </a:lnTo>
                <a:lnTo>
                  <a:pt x="8" y="40"/>
                </a:lnTo>
                <a:lnTo>
                  <a:pt x="9" y="41"/>
                </a:lnTo>
                <a:lnTo>
                  <a:pt x="8" y="42"/>
                </a:lnTo>
                <a:lnTo>
                  <a:pt x="8" y="43"/>
                </a:lnTo>
                <a:lnTo>
                  <a:pt x="9" y="44"/>
                </a:lnTo>
                <a:lnTo>
                  <a:pt x="10" y="45"/>
                </a:lnTo>
                <a:lnTo>
                  <a:pt x="10" y="46"/>
                </a:lnTo>
                <a:lnTo>
                  <a:pt x="11" y="47"/>
                </a:lnTo>
                <a:lnTo>
                  <a:pt x="12" y="47"/>
                </a:lnTo>
                <a:lnTo>
                  <a:pt x="13" y="47"/>
                </a:lnTo>
                <a:lnTo>
                  <a:pt x="15" y="45"/>
                </a:lnTo>
                <a:lnTo>
                  <a:pt x="16" y="45"/>
                </a:lnTo>
                <a:lnTo>
                  <a:pt x="17" y="45"/>
                </a:lnTo>
                <a:lnTo>
                  <a:pt x="18" y="46"/>
                </a:lnTo>
                <a:lnTo>
                  <a:pt x="18" y="47"/>
                </a:lnTo>
                <a:lnTo>
                  <a:pt x="19" y="47"/>
                </a:lnTo>
                <a:lnTo>
                  <a:pt x="20" y="47"/>
                </a:lnTo>
                <a:lnTo>
                  <a:pt x="21" y="48"/>
                </a:lnTo>
                <a:lnTo>
                  <a:pt x="22" y="49"/>
                </a:lnTo>
                <a:lnTo>
                  <a:pt x="23" y="50"/>
                </a:lnTo>
                <a:lnTo>
                  <a:pt x="24" y="51"/>
                </a:lnTo>
                <a:lnTo>
                  <a:pt x="26" y="53"/>
                </a:lnTo>
                <a:lnTo>
                  <a:pt x="27" y="53"/>
                </a:lnTo>
                <a:lnTo>
                  <a:pt x="28" y="52"/>
                </a:lnTo>
                <a:lnTo>
                  <a:pt x="28" y="51"/>
                </a:lnTo>
                <a:lnTo>
                  <a:pt x="30" y="51"/>
                </a:lnTo>
                <a:lnTo>
                  <a:pt x="31" y="52"/>
                </a:lnTo>
                <a:lnTo>
                  <a:pt x="32" y="52"/>
                </a:lnTo>
                <a:lnTo>
                  <a:pt x="33" y="52"/>
                </a:lnTo>
                <a:lnTo>
                  <a:pt x="33" y="51"/>
                </a:lnTo>
                <a:lnTo>
                  <a:pt x="34" y="50"/>
                </a:lnTo>
                <a:lnTo>
                  <a:pt x="35" y="50"/>
                </a:lnTo>
                <a:lnTo>
                  <a:pt x="34" y="51"/>
                </a:lnTo>
                <a:lnTo>
                  <a:pt x="35" y="52"/>
                </a:lnTo>
                <a:lnTo>
                  <a:pt x="36" y="54"/>
                </a:lnTo>
                <a:lnTo>
                  <a:pt x="38" y="55"/>
                </a:lnTo>
                <a:lnTo>
                  <a:pt x="39" y="56"/>
                </a:lnTo>
                <a:lnTo>
                  <a:pt x="39" y="55"/>
                </a:lnTo>
                <a:lnTo>
                  <a:pt x="40" y="55"/>
                </a:lnTo>
                <a:lnTo>
                  <a:pt x="41" y="56"/>
                </a:lnTo>
                <a:lnTo>
                  <a:pt x="43" y="56"/>
                </a:lnTo>
                <a:lnTo>
                  <a:pt x="41" y="54"/>
                </a:lnTo>
                <a:lnTo>
                  <a:pt x="40" y="53"/>
                </a:lnTo>
                <a:lnTo>
                  <a:pt x="40" y="52"/>
                </a:lnTo>
                <a:lnTo>
                  <a:pt x="39" y="52"/>
                </a:lnTo>
                <a:lnTo>
                  <a:pt x="39" y="50"/>
                </a:lnTo>
                <a:lnTo>
                  <a:pt x="39" y="49"/>
                </a:lnTo>
                <a:lnTo>
                  <a:pt x="39" y="48"/>
                </a:lnTo>
                <a:lnTo>
                  <a:pt x="39" y="46"/>
                </a:lnTo>
                <a:lnTo>
                  <a:pt x="39" y="45"/>
                </a:lnTo>
                <a:lnTo>
                  <a:pt x="39" y="44"/>
                </a:lnTo>
                <a:lnTo>
                  <a:pt x="39" y="43"/>
                </a:lnTo>
                <a:lnTo>
                  <a:pt x="40" y="42"/>
                </a:lnTo>
                <a:lnTo>
                  <a:pt x="41" y="41"/>
                </a:lnTo>
                <a:lnTo>
                  <a:pt x="41" y="39"/>
                </a:lnTo>
                <a:lnTo>
                  <a:pt x="42" y="39"/>
                </a:lnTo>
                <a:lnTo>
                  <a:pt x="42" y="38"/>
                </a:lnTo>
                <a:lnTo>
                  <a:pt x="43" y="37"/>
                </a:lnTo>
                <a:lnTo>
                  <a:pt x="43" y="35"/>
                </a:lnTo>
                <a:lnTo>
                  <a:pt x="42" y="35"/>
                </a:lnTo>
                <a:lnTo>
                  <a:pt x="43" y="34"/>
                </a:lnTo>
                <a:lnTo>
                  <a:pt x="42" y="33"/>
                </a:lnTo>
                <a:lnTo>
                  <a:pt x="42" y="31"/>
                </a:lnTo>
                <a:lnTo>
                  <a:pt x="43" y="31"/>
                </a:lnTo>
                <a:lnTo>
                  <a:pt x="43" y="28"/>
                </a:lnTo>
                <a:lnTo>
                  <a:pt x="45" y="28"/>
                </a:lnTo>
                <a:lnTo>
                  <a:pt x="45" y="29"/>
                </a:lnTo>
                <a:lnTo>
                  <a:pt x="48" y="28"/>
                </a:lnTo>
                <a:lnTo>
                  <a:pt x="51" y="26"/>
                </a:lnTo>
                <a:lnTo>
                  <a:pt x="52" y="27"/>
                </a:lnTo>
                <a:lnTo>
                  <a:pt x="55" y="26"/>
                </a:lnTo>
                <a:lnTo>
                  <a:pt x="57" y="26"/>
                </a:lnTo>
                <a:lnTo>
                  <a:pt x="56" y="24"/>
                </a:lnTo>
                <a:lnTo>
                  <a:pt x="56" y="23"/>
                </a:lnTo>
                <a:lnTo>
                  <a:pt x="57" y="22"/>
                </a:lnTo>
                <a:lnTo>
                  <a:pt x="58" y="21"/>
                </a:lnTo>
                <a:lnTo>
                  <a:pt x="57" y="20"/>
                </a:lnTo>
                <a:lnTo>
                  <a:pt x="58" y="19"/>
                </a:lnTo>
                <a:lnTo>
                  <a:pt x="57" y="17"/>
                </a:lnTo>
                <a:lnTo>
                  <a:pt x="57" y="15"/>
                </a:lnTo>
                <a:lnTo>
                  <a:pt x="54" y="13"/>
                </a:lnTo>
                <a:lnTo>
                  <a:pt x="52" y="13"/>
                </a:lnTo>
                <a:lnTo>
                  <a:pt x="51" y="13"/>
                </a:lnTo>
                <a:lnTo>
                  <a:pt x="51" y="15"/>
                </a:lnTo>
                <a:lnTo>
                  <a:pt x="50" y="16"/>
                </a:lnTo>
                <a:lnTo>
                  <a:pt x="50" y="15"/>
                </a:lnTo>
                <a:lnTo>
                  <a:pt x="48" y="15"/>
                </a:lnTo>
                <a:lnTo>
                  <a:pt x="48" y="14"/>
                </a:lnTo>
                <a:lnTo>
                  <a:pt x="48" y="13"/>
                </a:lnTo>
                <a:lnTo>
                  <a:pt x="48" y="12"/>
                </a:lnTo>
                <a:lnTo>
                  <a:pt x="48" y="11"/>
                </a:lnTo>
                <a:lnTo>
                  <a:pt x="45" y="11"/>
                </a:lnTo>
                <a:lnTo>
                  <a:pt x="46" y="13"/>
                </a:lnTo>
                <a:lnTo>
                  <a:pt x="44" y="13"/>
                </a:lnTo>
                <a:lnTo>
                  <a:pt x="44" y="14"/>
                </a:lnTo>
                <a:lnTo>
                  <a:pt x="44" y="13"/>
                </a:lnTo>
                <a:lnTo>
                  <a:pt x="43" y="12"/>
                </a:lnTo>
                <a:lnTo>
                  <a:pt x="43" y="11"/>
                </a:lnTo>
                <a:lnTo>
                  <a:pt x="43" y="9"/>
                </a:lnTo>
                <a:lnTo>
                  <a:pt x="42" y="7"/>
                </a:lnTo>
                <a:lnTo>
                  <a:pt x="40" y="7"/>
                </a:lnTo>
                <a:lnTo>
                  <a:pt x="38" y="7"/>
                </a:lnTo>
                <a:lnTo>
                  <a:pt x="39" y="6"/>
                </a:lnTo>
                <a:lnTo>
                  <a:pt x="39" y="4"/>
                </a:lnTo>
                <a:lnTo>
                  <a:pt x="37" y="5"/>
                </a:lnTo>
                <a:lnTo>
                  <a:pt x="37" y="4"/>
                </a:lnTo>
                <a:lnTo>
                  <a:pt x="36" y="4"/>
                </a:lnTo>
                <a:lnTo>
                  <a:pt x="37" y="3"/>
                </a:lnTo>
                <a:lnTo>
                  <a:pt x="34" y="2"/>
                </a:lnTo>
                <a:lnTo>
                  <a:pt x="32" y="2"/>
                </a:lnTo>
                <a:lnTo>
                  <a:pt x="30" y="3"/>
                </a:lnTo>
                <a:lnTo>
                  <a:pt x="29" y="2"/>
                </a:lnTo>
                <a:lnTo>
                  <a:pt x="27" y="0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2" name="PALLARS_JUSSA">
            <a:extLst>
              <a:ext uri="{FF2B5EF4-FFF2-40B4-BE49-F238E27FC236}">
                <a16:creationId xmlns:a16="http://schemas.microsoft.com/office/drawing/2014/main" id="{9707CE9E-74E0-4F65-AE2B-1F2534FF1284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338199" y="3784556"/>
            <a:ext cx="348430" cy="497661"/>
          </a:xfrm>
          <a:custGeom>
            <a:avLst/>
            <a:gdLst>
              <a:gd name="T0" fmla="*/ 238738761 w 1691"/>
              <a:gd name="T1" fmla="*/ 8882981 h 2455"/>
              <a:gd name="T2" fmla="*/ 229179353 w 1691"/>
              <a:gd name="T3" fmla="*/ 32302828 h 2455"/>
              <a:gd name="T4" fmla="*/ 210061517 w 1691"/>
              <a:gd name="T5" fmla="*/ 50068789 h 2455"/>
              <a:gd name="T6" fmla="*/ 203609027 w 1691"/>
              <a:gd name="T7" fmla="*/ 82371626 h 2455"/>
              <a:gd name="T8" fmla="*/ 168718439 w 1691"/>
              <a:gd name="T9" fmla="*/ 111175012 h 2455"/>
              <a:gd name="T10" fmla="*/ 162265949 w 1691"/>
              <a:gd name="T11" fmla="*/ 132440918 h 2455"/>
              <a:gd name="T12" fmla="*/ 124268411 w 1691"/>
              <a:gd name="T13" fmla="*/ 162859141 h 2455"/>
              <a:gd name="T14" fmla="*/ 133827360 w 1691"/>
              <a:gd name="T15" fmla="*/ 205659740 h 2455"/>
              <a:gd name="T16" fmla="*/ 157486490 w 1691"/>
              <a:gd name="T17" fmla="*/ 232847804 h 2455"/>
              <a:gd name="T18" fmla="*/ 160592917 w 1691"/>
              <a:gd name="T19" fmla="*/ 254113710 h 2455"/>
              <a:gd name="T20" fmla="*/ 171824866 w 1691"/>
              <a:gd name="T21" fmla="*/ 281032532 h 2455"/>
              <a:gd name="T22" fmla="*/ 140040705 w 1691"/>
              <a:gd name="T23" fmla="*/ 286416595 h 2455"/>
              <a:gd name="T24" fmla="*/ 98697596 w 1691"/>
              <a:gd name="T25" fmla="*/ 270264860 h 2455"/>
              <a:gd name="T26" fmla="*/ 73127270 w 1691"/>
              <a:gd name="T27" fmla="*/ 243615411 h 2455"/>
              <a:gd name="T28" fmla="*/ 57354502 w 1691"/>
              <a:gd name="T29" fmla="*/ 254113710 h 2455"/>
              <a:gd name="T30" fmla="*/ 71693384 w 1691"/>
              <a:gd name="T31" fmla="*/ 272149491 h 2455"/>
              <a:gd name="T32" fmla="*/ 59027533 w 1691"/>
              <a:gd name="T33" fmla="*/ 302567745 h 2455"/>
              <a:gd name="T34" fmla="*/ 49468125 w 1691"/>
              <a:gd name="T35" fmla="*/ 358289889 h 2455"/>
              <a:gd name="T36" fmla="*/ 33695862 w 1691"/>
              <a:gd name="T37" fmla="*/ 397591055 h 2455"/>
              <a:gd name="T38" fmla="*/ 17684447 w 1691"/>
              <a:gd name="T39" fmla="*/ 453043892 h 2455"/>
              <a:gd name="T40" fmla="*/ 16011412 w 1691"/>
              <a:gd name="T41" fmla="*/ 478078538 h 2455"/>
              <a:gd name="T42" fmla="*/ 19356988 w 1691"/>
              <a:gd name="T43" fmla="*/ 513880791 h 2455"/>
              <a:gd name="T44" fmla="*/ 3345573 w 1691"/>
              <a:gd name="T45" fmla="*/ 556950828 h 2455"/>
              <a:gd name="T46" fmla="*/ 28677251 w 1691"/>
              <a:gd name="T47" fmla="*/ 597867837 h 2455"/>
              <a:gd name="T48" fmla="*/ 71693384 w 1691"/>
              <a:gd name="T49" fmla="*/ 614018987 h 2455"/>
              <a:gd name="T50" fmla="*/ 136934278 w 1691"/>
              <a:gd name="T51" fmla="*/ 621555948 h 2455"/>
              <a:gd name="T52" fmla="*/ 167284552 w 1691"/>
              <a:gd name="T53" fmla="*/ 619671838 h 2455"/>
              <a:gd name="T54" fmla="*/ 221293466 w 1691"/>
              <a:gd name="T55" fmla="*/ 641207051 h 2455"/>
              <a:gd name="T56" fmla="*/ 270522493 w 1691"/>
              <a:gd name="T57" fmla="*/ 626670704 h 2455"/>
              <a:gd name="T58" fmla="*/ 313538603 w 1691"/>
              <a:gd name="T59" fmla="*/ 637438311 h 2455"/>
              <a:gd name="T60" fmla="*/ 324531407 w 1691"/>
              <a:gd name="T61" fmla="*/ 626670704 h 2455"/>
              <a:gd name="T62" fmla="*/ 332417784 w 1691"/>
              <a:gd name="T63" fmla="*/ 592753081 h 2455"/>
              <a:gd name="T64" fmla="*/ 353209140 w 1691"/>
              <a:gd name="T65" fmla="*/ 556950828 h 2455"/>
              <a:gd name="T66" fmla="*/ 372326976 w 1691"/>
              <a:gd name="T67" fmla="*/ 531647264 h 2455"/>
              <a:gd name="T68" fmla="*/ 379974208 w 1691"/>
              <a:gd name="T69" fmla="*/ 508496728 h 2455"/>
              <a:gd name="T70" fmla="*/ 388099729 w 1691"/>
              <a:gd name="T71" fmla="*/ 488846145 h 2455"/>
              <a:gd name="T72" fmla="*/ 401004219 w 1691"/>
              <a:gd name="T73" fmla="*/ 471079672 h 2455"/>
              <a:gd name="T74" fmla="*/ 399331678 w 1691"/>
              <a:gd name="T75" fmla="*/ 451159781 h 2455"/>
              <a:gd name="T76" fmla="*/ 391206157 w 1691"/>
              <a:gd name="T77" fmla="*/ 428009765 h 2455"/>
              <a:gd name="T78" fmla="*/ 370654435 w 1691"/>
              <a:gd name="T79" fmla="*/ 392207512 h 2455"/>
              <a:gd name="T80" fmla="*/ 379974208 w 1691"/>
              <a:gd name="T81" fmla="*/ 358289889 h 2455"/>
              <a:gd name="T82" fmla="*/ 351536109 w 1691"/>
              <a:gd name="T83" fmla="*/ 340254109 h 2455"/>
              <a:gd name="T84" fmla="*/ 332417784 w 1691"/>
              <a:gd name="T85" fmla="*/ 338369998 h 2455"/>
              <a:gd name="T86" fmla="*/ 291074705 w 1691"/>
              <a:gd name="T87" fmla="*/ 329486502 h 2455"/>
              <a:gd name="T88" fmla="*/ 271956379 w 1691"/>
              <a:gd name="T89" fmla="*/ 316834785 h 2455"/>
              <a:gd name="T90" fmla="*/ 241845188 w 1691"/>
              <a:gd name="T91" fmla="*/ 309835919 h 2455"/>
              <a:gd name="T92" fmla="*/ 226072925 w 1691"/>
              <a:gd name="T93" fmla="*/ 275918296 h 2455"/>
              <a:gd name="T94" fmla="*/ 246625137 w 1691"/>
              <a:gd name="T95" fmla="*/ 259766561 h 2455"/>
              <a:gd name="T96" fmla="*/ 260963575 w 1691"/>
              <a:gd name="T97" fmla="*/ 225579631 h 2455"/>
              <a:gd name="T98" fmla="*/ 275302442 w 1691"/>
              <a:gd name="T99" fmla="*/ 193546638 h 2455"/>
              <a:gd name="T100" fmla="*/ 294420277 w 1691"/>
              <a:gd name="T101" fmla="*/ 157475078 h 2455"/>
              <a:gd name="T102" fmla="*/ 280081901 w 1691"/>
              <a:gd name="T103" fmla="*/ 111175012 h 2455"/>
              <a:gd name="T104" fmla="*/ 286295246 w 1691"/>
              <a:gd name="T105" fmla="*/ 66220459 h 2455"/>
              <a:gd name="T106" fmla="*/ 286295246 w 1691"/>
              <a:gd name="T107" fmla="*/ 44685246 h 2455"/>
              <a:gd name="T108" fmla="*/ 276736328 w 1691"/>
              <a:gd name="T109" fmla="*/ 17766481 h 2455"/>
              <a:gd name="T110" fmla="*/ 78145874 w 1691"/>
              <a:gd name="T111" fmla="*/ 216696654 h 2455"/>
              <a:gd name="T112" fmla="*/ 79818415 w 1691"/>
              <a:gd name="T113" fmla="*/ 237962560 h 2455"/>
              <a:gd name="T114" fmla="*/ 101804514 w 1691"/>
              <a:gd name="T115" fmla="*/ 241731301 h 2455"/>
              <a:gd name="T116" fmla="*/ 101804514 w 1691"/>
              <a:gd name="T117" fmla="*/ 221811410 h 2455"/>
              <a:gd name="T118" fmla="*/ 92484250 w 1691"/>
              <a:gd name="T119" fmla="*/ 213197221 h 24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91"/>
              <a:gd name="T181" fmla="*/ 0 h 2455"/>
              <a:gd name="T182" fmla="*/ 1691 w 1691"/>
              <a:gd name="T183" fmla="*/ 2455 h 24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91" h="2455">
                <a:moveTo>
                  <a:pt x="1079" y="0"/>
                </a:moveTo>
                <a:lnTo>
                  <a:pt x="1052" y="6"/>
                </a:lnTo>
                <a:lnTo>
                  <a:pt x="1025" y="13"/>
                </a:lnTo>
                <a:lnTo>
                  <a:pt x="999" y="33"/>
                </a:lnTo>
                <a:lnTo>
                  <a:pt x="985" y="53"/>
                </a:lnTo>
                <a:lnTo>
                  <a:pt x="972" y="66"/>
                </a:lnTo>
                <a:lnTo>
                  <a:pt x="978" y="99"/>
                </a:lnTo>
                <a:lnTo>
                  <a:pt x="959" y="120"/>
                </a:lnTo>
                <a:lnTo>
                  <a:pt x="933" y="133"/>
                </a:lnTo>
                <a:lnTo>
                  <a:pt x="933" y="159"/>
                </a:lnTo>
                <a:lnTo>
                  <a:pt x="886" y="166"/>
                </a:lnTo>
                <a:lnTo>
                  <a:pt x="879" y="186"/>
                </a:lnTo>
                <a:lnTo>
                  <a:pt x="852" y="219"/>
                </a:lnTo>
                <a:lnTo>
                  <a:pt x="852" y="239"/>
                </a:lnTo>
                <a:lnTo>
                  <a:pt x="859" y="272"/>
                </a:lnTo>
                <a:lnTo>
                  <a:pt x="852" y="306"/>
                </a:lnTo>
                <a:lnTo>
                  <a:pt x="792" y="326"/>
                </a:lnTo>
                <a:lnTo>
                  <a:pt x="753" y="339"/>
                </a:lnTo>
                <a:lnTo>
                  <a:pt x="713" y="413"/>
                </a:lnTo>
                <a:lnTo>
                  <a:pt x="706" y="413"/>
                </a:lnTo>
                <a:lnTo>
                  <a:pt x="666" y="405"/>
                </a:lnTo>
                <a:lnTo>
                  <a:pt x="646" y="432"/>
                </a:lnTo>
                <a:lnTo>
                  <a:pt x="633" y="432"/>
                </a:lnTo>
                <a:lnTo>
                  <a:pt x="679" y="492"/>
                </a:lnTo>
                <a:lnTo>
                  <a:pt x="646" y="552"/>
                </a:lnTo>
                <a:lnTo>
                  <a:pt x="627" y="565"/>
                </a:lnTo>
                <a:lnTo>
                  <a:pt x="546" y="565"/>
                </a:lnTo>
                <a:lnTo>
                  <a:pt x="520" y="605"/>
                </a:lnTo>
                <a:lnTo>
                  <a:pt x="553" y="665"/>
                </a:lnTo>
                <a:lnTo>
                  <a:pt x="513" y="698"/>
                </a:lnTo>
                <a:lnTo>
                  <a:pt x="553" y="764"/>
                </a:lnTo>
                <a:lnTo>
                  <a:pt x="560" y="764"/>
                </a:lnTo>
                <a:lnTo>
                  <a:pt x="573" y="798"/>
                </a:lnTo>
                <a:lnTo>
                  <a:pt x="593" y="818"/>
                </a:lnTo>
                <a:lnTo>
                  <a:pt x="646" y="824"/>
                </a:lnTo>
                <a:lnTo>
                  <a:pt x="659" y="865"/>
                </a:lnTo>
                <a:lnTo>
                  <a:pt x="659" y="884"/>
                </a:lnTo>
                <a:lnTo>
                  <a:pt x="666" y="911"/>
                </a:lnTo>
                <a:lnTo>
                  <a:pt x="672" y="918"/>
                </a:lnTo>
                <a:lnTo>
                  <a:pt x="672" y="944"/>
                </a:lnTo>
                <a:lnTo>
                  <a:pt x="686" y="944"/>
                </a:lnTo>
                <a:lnTo>
                  <a:pt x="732" y="978"/>
                </a:lnTo>
                <a:lnTo>
                  <a:pt x="726" y="1011"/>
                </a:lnTo>
                <a:lnTo>
                  <a:pt x="719" y="1044"/>
                </a:lnTo>
                <a:lnTo>
                  <a:pt x="719" y="1104"/>
                </a:lnTo>
                <a:lnTo>
                  <a:pt x="672" y="1130"/>
                </a:lnTo>
                <a:lnTo>
                  <a:pt x="619" y="1098"/>
                </a:lnTo>
                <a:lnTo>
                  <a:pt x="586" y="1064"/>
                </a:lnTo>
                <a:lnTo>
                  <a:pt x="486" y="1051"/>
                </a:lnTo>
                <a:lnTo>
                  <a:pt x="453" y="1025"/>
                </a:lnTo>
                <a:lnTo>
                  <a:pt x="426" y="1025"/>
                </a:lnTo>
                <a:lnTo>
                  <a:pt x="413" y="1004"/>
                </a:lnTo>
                <a:lnTo>
                  <a:pt x="340" y="965"/>
                </a:lnTo>
                <a:lnTo>
                  <a:pt x="360" y="938"/>
                </a:lnTo>
                <a:lnTo>
                  <a:pt x="327" y="924"/>
                </a:lnTo>
                <a:lnTo>
                  <a:pt x="306" y="905"/>
                </a:lnTo>
                <a:lnTo>
                  <a:pt x="287" y="911"/>
                </a:lnTo>
                <a:lnTo>
                  <a:pt x="280" y="924"/>
                </a:lnTo>
                <a:lnTo>
                  <a:pt x="253" y="938"/>
                </a:lnTo>
                <a:lnTo>
                  <a:pt x="240" y="944"/>
                </a:lnTo>
                <a:lnTo>
                  <a:pt x="240" y="958"/>
                </a:lnTo>
                <a:lnTo>
                  <a:pt x="253" y="997"/>
                </a:lnTo>
                <a:lnTo>
                  <a:pt x="280" y="1004"/>
                </a:lnTo>
                <a:lnTo>
                  <a:pt x="300" y="1011"/>
                </a:lnTo>
                <a:lnTo>
                  <a:pt x="320" y="1018"/>
                </a:lnTo>
                <a:lnTo>
                  <a:pt x="280" y="1057"/>
                </a:lnTo>
                <a:lnTo>
                  <a:pt x="287" y="1078"/>
                </a:lnTo>
                <a:lnTo>
                  <a:pt x="247" y="1124"/>
                </a:lnTo>
                <a:lnTo>
                  <a:pt x="240" y="1177"/>
                </a:lnTo>
                <a:lnTo>
                  <a:pt x="227" y="1204"/>
                </a:lnTo>
                <a:lnTo>
                  <a:pt x="214" y="1271"/>
                </a:lnTo>
                <a:lnTo>
                  <a:pt x="207" y="1331"/>
                </a:lnTo>
                <a:lnTo>
                  <a:pt x="187" y="1357"/>
                </a:lnTo>
                <a:lnTo>
                  <a:pt x="174" y="1404"/>
                </a:lnTo>
                <a:lnTo>
                  <a:pt x="134" y="1450"/>
                </a:lnTo>
                <a:lnTo>
                  <a:pt x="141" y="1477"/>
                </a:lnTo>
                <a:lnTo>
                  <a:pt x="134" y="1517"/>
                </a:lnTo>
                <a:lnTo>
                  <a:pt x="114" y="1550"/>
                </a:lnTo>
                <a:lnTo>
                  <a:pt x="107" y="1590"/>
                </a:lnTo>
                <a:lnTo>
                  <a:pt x="74" y="1683"/>
                </a:lnTo>
                <a:lnTo>
                  <a:pt x="81" y="1697"/>
                </a:lnTo>
                <a:lnTo>
                  <a:pt x="127" y="1723"/>
                </a:lnTo>
                <a:lnTo>
                  <a:pt x="94" y="1742"/>
                </a:lnTo>
                <a:lnTo>
                  <a:pt x="67" y="1776"/>
                </a:lnTo>
                <a:lnTo>
                  <a:pt x="67" y="1810"/>
                </a:lnTo>
                <a:lnTo>
                  <a:pt x="67" y="1876"/>
                </a:lnTo>
                <a:lnTo>
                  <a:pt x="74" y="1889"/>
                </a:lnTo>
                <a:lnTo>
                  <a:pt x="81" y="1909"/>
                </a:lnTo>
                <a:lnTo>
                  <a:pt x="74" y="1949"/>
                </a:lnTo>
                <a:lnTo>
                  <a:pt x="54" y="2003"/>
                </a:lnTo>
                <a:lnTo>
                  <a:pt x="34" y="2029"/>
                </a:lnTo>
                <a:lnTo>
                  <a:pt x="14" y="2069"/>
                </a:lnTo>
                <a:lnTo>
                  <a:pt x="0" y="2116"/>
                </a:lnTo>
                <a:lnTo>
                  <a:pt x="14" y="2155"/>
                </a:lnTo>
                <a:lnTo>
                  <a:pt x="60" y="2195"/>
                </a:lnTo>
                <a:lnTo>
                  <a:pt x="120" y="2221"/>
                </a:lnTo>
                <a:lnTo>
                  <a:pt x="214" y="2228"/>
                </a:lnTo>
                <a:lnTo>
                  <a:pt x="220" y="2249"/>
                </a:lnTo>
                <a:lnTo>
                  <a:pt x="261" y="2275"/>
                </a:lnTo>
                <a:lnTo>
                  <a:pt x="300" y="2281"/>
                </a:lnTo>
                <a:lnTo>
                  <a:pt x="394" y="2262"/>
                </a:lnTo>
                <a:lnTo>
                  <a:pt x="420" y="2275"/>
                </a:lnTo>
                <a:lnTo>
                  <a:pt x="520" y="2288"/>
                </a:lnTo>
                <a:lnTo>
                  <a:pt x="573" y="2309"/>
                </a:lnTo>
                <a:lnTo>
                  <a:pt x="640" y="2302"/>
                </a:lnTo>
                <a:lnTo>
                  <a:pt x="693" y="2281"/>
                </a:lnTo>
                <a:lnTo>
                  <a:pt x="693" y="2288"/>
                </a:lnTo>
                <a:lnTo>
                  <a:pt x="700" y="2302"/>
                </a:lnTo>
                <a:lnTo>
                  <a:pt x="719" y="2315"/>
                </a:lnTo>
                <a:lnTo>
                  <a:pt x="799" y="2375"/>
                </a:lnTo>
                <a:lnTo>
                  <a:pt x="892" y="2368"/>
                </a:lnTo>
                <a:lnTo>
                  <a:pt x="926" y="2382"/>
                </a:lnTo>
                <a:lnTo>
                  <a:pt x="952" y="2388"/>
                </a:lnTo>
                <a:lnTo>
                  <a:pt x="1052" y="2382"/>
                </a:lnTo>
                <a:lnTo>
                  <a:pt x="1092" y="2382"/>
                </a:lnTo>
                <a:lnTo>
                  <a:pt x="1132" y="2328"/>
                </a:lnTo>
                <a:lnTo>
                  <a:pt x="1158" y="2341"/>
                </a:lnTo>
                <a:lnTo>
                  <a:pt x="1211" y="2328"/>
                </a:lnTo>
                <a:lnTo>
                  <a:pt x="1292" y="2322"/>
                </a:lnTo>
                <a:lnTo>
                  <a:pt x="1312" y="2368"/>
                </a:lnTo>
                <a:lnTo>
                  <a:pt x="1312" y="2455"/>
                </a:lnTo>
                <a:lnTo>
                  <a:pt x="1338" y="2448"/>
                </a:lnTo>
                <a:lnTo>
                  <a:pt x="1371" y="2362"/>
                </a:lnTo>
                <a:lnTo>
                  <a:pt x="1358" y="2328"/>
                </a:lnTo>
                <a:lnTo>
                  <a:pt x="1318" y="2281"/>
                </a:lnTo>
                <a:lnTo>
                  <a:pt x="1351" y="2249"/>
                </a:lnTo>
                <a:lnTo>
                  <a:pt x="1365" y="2242"/>
                </a:lnTo>
                <a:lnTo>
                  <a:pt x="1391" y="2202"/>
                </a:lnTo>
                <a:lnTo>
                  <a:pt x="1398" y="2176"/>
                </a:lnTo>
                <a:lnTo>
                  <a:pt x="1431" y="2116"/>
                </a:lnTo>
                <a:lnTo>
                  <a:pt x="1458" y="2095"/>
                </a:lnTo>
                <a:lnTo>
                  <a:pt x="1478" y="2069"/>
                </a:lnTo>
                <a:lnTo>
                  <a:pt x="1491" y="2029"/>
                </a:lnTo>
                <a:lnTo>
                  <a:pt x="1524" y="1975"/>
                </a:lnTo>
                <a:lnTo>
                  <a:pt x="1538" y="1956"/>
                </a:lnTo>
                <a:lnTo>
                  <a:pt x="1558" y="1975"/>
                </a:lnTo>
                <a:lnTo>
                  <a:pt x="1564" y="1969"/>
                </a:lnTo>
                <a:lnTo>
                  <a:pt x="1577" y="1975"/>
                </a:lnTo>
                <a:lnTo>
                  <a:pt x="1590" y="1943"/>
                </a:lnTo>
                <a:lnTo>
                  <a:pt x="1590" y="1889"/>
                </a:lnTo>
                <a:lnTo>
                  <a:pt x="1605" y="1862"/>
                </a:lnTo>
                <a:lnTo>
                  <a:pt x="1611" y="1836"/>
                </a:lnTo>
                <a:lnTo>
                  <a:pt x="1611" y="1816"/>
                </a:lnTo>
                <a:lnTo>
                  <a:pt x="1624" y="1816"/>
                </a:lnTo>
                <a:lnTo>
                  <a:pt x="1631" y="1802"/>
                </a:lnTo>
                <a:lnTo>
                  <a:pt x="1650" y="1802"/>
                </a:lnTo>
                <a:lnTo>
                  <a:pt x="1671" y="1776"/>
                </a:lnTo>
                <a:lnTo>
                  <a:pt x="1678" y="1750"/>
                </a:lnTo>
                <a:lnTo>
                  <a:pt x="1678" y="1736"/>
                </a:lnTo>
                <a:lnTo>
                  <a:pt x="1691" y="1729"/>
                </a:lnTo>
                <a:lnTo>
                  <a:pt x="1691" y="1710"/>
                </a:lnTo>
                <a:lnTo>
                  <a:pt x="1671" y="1676"/>
                </a:lnTo>
                <a:lnTo>
                  <a:pt x="1624" y="1643"/>
                </a:lnTo>
                <a:lnTo>
                  <a:pt x="1605" y="1637"/>
                </a:lnTo>
                <a:lnTo>
                  <a:pt x="1611" y="1616"/>
                </a:lnTo>
                <a:lnTo>
                  <a:pt x="1637" y="1590"/>
                </a:lnTo>
                <a:lnTo>
                  <a:pt x="1631" y="1510"/>
                </a:lnTo>
                <a:lnTo>
                  <a:pt x="1624" y="1510"/>
                </a:lnTo>
                <a:lnTo>
                  <a:pt x="1564" y="1483"/>
                </a:lnTo>
                <a:lnTo>
                  <a:pt x="1551" y="1457"/>
                </a:lnTo>
                <a:lnTo>
                  <a:pt x="1551" y="1430"/>
                </a:lnTo>
                <a:lnTo>
                  <a:pt x="1611" y="1391"/>
                </a:lnTo>
                <a:lnTo>
                  <a:pt x="1584" y="1337"/>
                </a:lnTo>
                <a:lnTo>
                  <a:pt x="1590" y="1331"/>
                </a:lnTo>
                <a:lnTo>
                  <a:pt x="1577" y="1324"/>
                </a:lnTo>
                <a:lnTo>
                  <a:pt x="1524" y="1310"/>
                </a:lnTo>
                <a:lnTo>
                  <a:pt x="1491" y="1284"/>
                </a:lnTo>
                <a:lnTo>
                  <a:pt x="1471" y="1264"/>
                </a:lnTo>
                <a:lnTo>
                  <a:pt x="1451" y="1257"/>
                </a:lnTo>
                <a:lnTo>
                  <a:pt x="1458" y="1277"/>
                </a:lnTo>
                <a:lnTo>
                  <a:pt x="1451" y="1277"/>
                </a:lnTo>
                <a:lnTo>
                  <a:pt x="1391" y="1257"/>
                </a:lnTo>
                <a:lnTo>
                  <a:pt x="1344" y="1250"/>
                </a:lnTo>
                <a:lnTo>
                  <a:pt x="1312" y="1250"/>
                </a:lnTo>
                <a:lnTo>
                  <a:pt x="1271" y="1230"/>
                </a:lnTo>
                <a:lnTo>
                  <a:pt x="1218" y="1224"/>
                </a:lnTo>
                <a:lnTo>
                  <a:pt x="1205" y="1211"/>
                </a:lnTo>
                <a:lnTo>
                  <a:pt x="1179" y="1197"/>
                </a:lnTo>
                <a:lnTo>
                  <a:pt x="1172" y="1217"/>
                </a:lnTo>
                <a:lnTo>
                  <a:pt x="1138" y="1177"/>
                </a:lnTo>
                <a:lnTo>
                  <a:pt x="1098" y="1177"/>
                </a:lnTo>
                <a:lnTo>
                  <a:pt x="1079" y="1157"/>
                </a:lnTo>
                <a:lnTo>
                  <a:pt x="1052" y="1151"/>
                </a:lnTo>
                <a:lnTo>
                  <a:pt x="1012" y="1151"/>
                </a:lnTo>
                <a:lnTo>
                  <a:pt x="1006" y="1078"/>
                </a:lnTo>
                <a:lnTo>
                  <a:pt x="985" y="1078"/>
                </a:lnTo>
                <a:lnTo>
                  <a:pt x="965" y="1038"/>
                </a:lnTo>
                <a:lnTo>
                  <a:pt x="946" y="1025"/>
                </a:lnTo>
                <a:lnTo>
                  <a:pt x="946" y="1004"/>
                </a:lnTo>
                <a:lnTo>
                  <a:pt x="952" y="984"/>
                </a:lnTo>
                <a:lnTo>
                  <a:pt x="965" y="958"/>
                </a:lnTo>
                <a:lnTo>
                  <a:pt x="1032" y="965"/>
                </a:lnTo>
                <a:lnTo>
                  <a:pt x="1045" y="938"/>
                </a:lnTo>
                <a:lnTo>
                  <a:pt x="1072" y="918"/>
                </a:lnTo>
                <a:lnTo>
                  <a:pt x="1079" y="865"/>
                </a:lnTo>
                <a:lnTo>
                  <a:pt x="1092" y="838"/>
                </a:lnTo>
                <a:lnTo>
                  <a:pt x="1105" y="792"/>
                </a:lnTo>
                <a:lnTo>
                  <a:pt x="1119" y="771"/>
                </a:lnTo>
                <a:lnTo>
                  <a:pt x="1119" y="738"/>
                </a:lnTo>
                <a:lnTo>
                  <a:pt x="1152" y="719"/>
                </a:lnTo>
                <a:lnTo>
                  <a:pt x="1179" y="698"/>
                </a:lnTo>
                <a:lnTo>
                  <a:pt x="1192" y="632"/>
                </a:lnTo>
                <a:lnTo>
                  <a:pt x="1245" y="612"/>
                </a:lnTo>
                <a:lnTo>
                  <a:pt x="1232" y="585"/>
                </a:lnTo>
                <a:lnTo>
                  <a:pt x="1211" y="592"/>
                </a:lnTo>
                <a:lnTo>
                  <a:pt x="1165" y="532"/>
                </a:lnTo>
                <a:lnTo>
                  <a:pt x="1179" y="452"/>
                </a:lnTo>
                <a:lnTo>
                  <a:pt x="1172" y="413"/>
                </a:lnTo>
                <a:lnTo>
                  <a:pt x="1172" y="345"/>
                </a:lnTo>
                <a:lnTo>
                  <a:pt x="1192" y="319"/>
                </a:lnTo>
                <a:lnTo>
                  <a:pt x="1185" y="266"/>
                </a:lnTo>
                <a:lnTo>
                  <a:pt x="1198" y="246"/>
                </a:lnTo>
                <a:lnTo>
                  <a:pt x="1211" y="233"/>
                </a:lnTo>
                <a:lnTo>
                  <a:pt x="1211" y="219"/>
                </a:lnTo>
                <a:lnTo>
                  <a:pt x="1192" y="193"/>
                </a:lnTo>
                <a:lnTo>
                  <a:pt x="1198" y="166"/>
                </a:lnTo>
                <a:lnTo>
                  <a:pt x="1205" y="139"/>
                </a:lnTo>
                <a:lnTo>
                  <a:pt x="1192" y="133"/>
                </a:lnTo>
                <a:lnTo>
                  <a:pt x="1179" y="99"/>
                </a:lnTo>
                <a:lnTo>
                  <a:pt x="1158" y="66"/>
                </a:lnTo>
                <a:lnTo>
                  <a:pt x="1119" y="79"/>
                </a:lnTo>
                <a:lnTo>
                  <a:pt x="1079" y="0"/>
                </a:lnTo>
                <a:close/>
                <a:moveTo>
                  <a:pt x="347" y="785"/>
                </a:moveTo>
                <a:lnTo>
                  <a:pt x="327" y="805"/>
                </a:lnTo>
                <a:lnTo>
                  <a:pt x="306" y="831"/>
                </a:lnTo>
                <a:lnTo>
                  <a:pt x="300" y="858"/>
                </a:lnTo>
                <a:lnTo>
                  <a:pt x="306" y="865"/>
                </a:lnTo>
                <a:lnTo>
                  <a:pt x="334" y="884"/>
                </a:lnTo>
                <a:lnTo>
                  <a:pt x="320" y="898"/>
                </a:lnTo>
                <a:lnTo>
                  <a:pt x="340" y="911"/>
                </a:lnTo>
                <a:lnTo>
                  <a:pt x="366" y="911"/>
                </a:lnTo>
                <a:lnTo>
                  <a:pt x="426" y="898"/>
                </a:lnTo>
                <a:lnTo>
                  <a:pt x="433" y="884"/>
                </a:lnTo>
                <a:lnTo>
                  <a:pt x="453" y="878"/>
                </a:lnTo>
                <a:lnTo>
                  <a:pt x="460" y="858"/>
                </a:lnTo>
                <a:lnTo>
                  <a:pt x="426" y="824"/>
                </a:lnTo>
                <a:lnTo>
                  <a:pt x="407" y="798"/>
                </a:lnTo>
                <a:lnTo>
                  <a:pt x="400" y="798"/>
                </a:lnTo>
                <a:lnTo>
                  <a:pt x="394" y="798"/>
                </a:lnTo>
                <a:lnTo>
                  <a:pt x="387" y="792"/>
                </a:lnTo>
                <a:lnTo>
                  <a:pt x="347" y="78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3" name="PLA_DE_L'ESTANY">
            <a:extLst>
              <a:ext uri="{FF2B5EF4-FFF2-40B4-BE49-F238E27FC236}">
                <a16:creationId xmlns:a16="http://schemas.microsoft.com/office/drawing/2014/main" id="{62BD32A3-FC24-4478-9E72-8E3E1F4E0DF8}"/>
              </a:ext>
            </a:extLst>
          </p:cNvPr>
          <p:cNvSpPr>
            <a:spLocks/>
          </p:cNvSpPr>
          <p:nvPr/>
        </p:nvSpPr>
        <p:spPr bwMode="auto">
          <a:xfrm rot="21415125">
            <a:off x="9674626" y="4037338"/>
            <a:ext cx="183472" cy="167598"/>
          </a:xfrm>
          <a:custGeom>
            <a:avLst/>
            <a:gdLst>
              <a:gd name="T0" fmla="*/ 2147483647 w 35"/>
              <a:gd name="T1" fmla="*/ 177356956 h 32"/>
              <a:gd name="T2" fmla="*/ 2147483647 w 35"/>
              <a:gd name="T3" fmla="*/ 532070920 h 32"/>
              <a:gd name="T4" fmla="*/ 2147483647 w 35"/>
              <a:gd name="T5" fmla="*/ 886784937 h 32"/>
              <a:gd name="T6" fmla="*/ 2033366416 w 35"/>
              <a:gd name="T7" fmla="*/ 1064141841 h 32"/>
              <a:gd name="T8" fmla="*/ 1407713135 w 35"/>
              <a:gd name="T9" fmla="*/ 1241498745 h 32"/>
              <a:gd name="T10" fmla="*/ 938479726 w 35"/>
              <a:gd name="T11" fmla="*/ 1418855648 h 32"/>
              <a:gd name="T12" fmla="*/ 938479726 w 35"/>
              <a:gd name="T13" fmla="*/ 1241498745 h 32"/>
              <a:gd name="T14" fmla="*/ 625653086 w 35"/>
              <a:gd name="T15" fmla="*/ 1773556480 h 32"/>
              <a:gd name="T16" fmla="*/ 469233604 w 35"/>
              <a:gd name="T17" fmla="*/ 2128270287 h 32"/>
              <a:gd name="T18" fmla="*/ 469233604 w 35"/>
              <a:gd name="T19" fmla="*/ 2147483647 h 32"/>
              <a:gd name="T20" fmla="*/ 625653086 w 35"/>
              <a:gd name="T21" fmla="*/ 2147483647 h 32"/>
              <a:gd name="T22" fmla="*/ 469233604 w 35"/>
              <a:gd name="T23" fmla="*/ 2147483647 h 32"/>
              <a:gd name="T24" fmla="*/ 312826543 w 35"/>
              <a:gd name="T25" fmla="*/ 2147483647 h 32"/>
              <a:gd name="T26" fmla="*/ 0 w 35"/>
              <a:gd name="T27" fmla="*/ 2147483647 h 32"/>
              <a:gd name="T28" fmla="*/ 312826543 w 35"/>
              <a:gd name="T29" fmla="*/ 2147483647 h 32"/>
              <a:gd name="T30" fmla="*/ 938479726 w 35"/>
              <a:gd name="T31" fmla="*/ 2147483647 h 32"/>
              <a:gd name="T32" fmla="*/ 1094886690 w 35"/>
              <a:gd name="T33" fmla="*/ 2147483647 h 32"/>
              <a:gd name="T34" fmla="*/ 1720539971 w 35"/>
              <a:gd name="T35" fmla="*/ 2147483647 h 32"/>
              <a:gd name="T36" fmla="*/ 1876946934 w 35"/>
              <a:gd name="T37" fmla="*/ 2147483647 h 32"/>
              <a:gd name="T38" fmla="*/ 2147483647 w 35"/>
              <a:gd name="T39" fmla="*/ 2147483647 h 32"/>
              <a:gd name="T40" fmla="*/ 2147483647 w 35"/>
              <a:gd name="T41" fmla="*/ 2147483647 h 32"/>
              <a:gd name="T42" fmla="*/ 2147483647 w 35"/>
              <a:gd name="T43" fmla="*/ 2147483647 h 32"/>
              <a:gd name="T44" fmla="*/ 2147483647 w 35"/>
              <a:gd name="T45" fmla="*/ 2147483647 h 32"/>
              <a:gd name="T46" fmla="*/ 2147483647 w 35"/>
              <a:gd name="T47" fmla="*/ 2147483647 h 32"/>
              <a:gd name="T48" fmla="*/ 2147483647 w 35"/>
              <a:gd name="T49" fmla="*/ 2147483647 h 32"/>
              <a:gd name="T50" fmla="*/ 2147483647 w 35"/>
              <a:gd name="T51" fmla="*/ 2147483647 h 32"/>
              <a:gd name="T52" fmla="*/ 2147483647 w 35"/>
              <a:gd name="T53" fmla="*/ 2147483647 h 32"/>
              <a:gd name="T54" fmla="*/ 2147483647 w 35"/>
              <a:gd name="T55" fmla="*/ 2147483647 h 32"/>
              <a:gd name="T56" fmla="*/ 2147483647 w 35"/>
              <a:gd name="T57" fmla="*/ 2147483647 h 32"/>
              <a:gd name="T58" fmla="*/ 2147483647 w 35"/>
              <a:gd name="T59" fmla="*/ 2147483647 h 32"/>
              <a:gd name="T60" fmla="*/ 2147483647 w 35"/>
              <a:gd name="T61" fmla="*/ 2147483647 h 32"/>
              <a:gd name="T62" fmla="*/ 2147483647 w 35"/>
              <a:gd name="T63" fmla="*/ 2147483647 h 32"/>
              <a:gd name="T64" fmla="*/ 2147483647 w 35"/>
              <a:gd name="T65" fmla="*/ 2147483647 h 32"/>
              <a:gd name="T66" fmla="*/ 2147483647 w 35"/>
              <a:gd name="T67" fmla="*/ 2147483647 h 32"/>
              <a:gd name="T68" fmla="*/ 2147483647 w 35"/>
              <a:gd name="T69" fmla="*/ 2147483647 h 32"/>
              <a:gd name="T70" fmla="*/ 2147483647 w 35"/>
              <a:gd name="T71" fmla="*/ 2147483647 h 32"/>
              <a:gd name="T72" fmla="*/ 2147483647 w 35"/>
              <a:gd name="T73" fmla="*/ 2147483647 h 32"/>
              <a:gd name="T74" fmla="*/ 2147483647 w 35"/>
              <a:gd name="T75" fmla="*/ 2128270287 h 32"/>
              <a:gd name="T76" fmla="*/ 2147483647 w 35"/>
              <a:gd name="T77" fmla="*/ 1950913383 h 32"/>
              <a:gd name="T78" fmla="*/ 2147483647 w 35"/>
              <a:gd name="T79" fmla="*/ 1596199157 h 32"/>
              <a:gd name="T80" fmla="*/ 2147483647 w 35"/>
              <a:gd name="T81" fmla="*/ 1418855648 h 32"/>
              <a:gd name="T82" fmla="*/ 2147483647 w 35"/>
              <a:gd name="T83" fmla="*/ 1064141841 h 32"/>
              <a:gd name="T84" fmla="*/ 2147483647 w 35"/>
              <a:gd name="T85" fmla="*/ 1064141841 h 32"/>
              <a:gd name="T86" fmla="*/ 2147483647 w 35"/>
              <a:gd name="T87" fmla="*/ 709427824 h 32"/>
              <a:gd name="T88" fmla="*/ 2147483647 w 35"/>
              <a:gd name="T89" fmla="*/ 532070920 h 32"/>
              <a:gd name="T90" fmla="*/ 2147483647 w 35"/>
              <a:gd name="T91" fmla="*/ 1064141841 h 32"/>
              <a:gd name="T92" fmla="*/ 2147483647 w 35"/>
              <a:gd name="T93" fmla="*/ 1064141841 h 32"/>
              <a:gd name="T94" fmla="*/ 2147483647 w 35"/>
              <a:gd name="T95" fmla="*/ 709427824 h 32"/>
              <a:gd name="T96" fmla="*/ 2147483647 w 35"/>
              <a:gd name="T97" fmla="*/ 354713912 h 32"/>
              <a:gd name="T98" fmla="*/ 2147483647 w 35"/>
              <a:gd name="T99" fmla="*/ 532070920 h 32"/>
              <a:gd name="T100" fmla="*/ 2147483647 w 35"/>
              <a:gd name="T101" fmla="*/ 354713912 h 32"/>
              <a:gd name="T102" fmla="*/ 2147483647 w 35"/>
              <a:gd name="T103" fmla="*/ 354713912 h 32"/>
              <a:gd name="T104" fmla="*/ 2147483647 w 35"/>
              <a:gd name="T105" fmla="*/ 0 h 3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"/>
              <a:gd name="T160" fmla="*/ 0 h 32"/>
              <a:gd name="T161" fmla="*/ 35 w 35"/>
              <a:gd name="T162" fmla="*/ 32 h 3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" h="32">
                <a:moveTo>
                  <a:pt x="19" y="0"/>
                </a:moveTo>
                <a:lnTo>
                  <a:pt x="18" y="1"/>
                </a:lnTo>
                <a:lnTo>
                  <a:pt x="17" y="2"/>
                </a:lnTo>
                <a:lnTo>
                  <a:pt x="17" y="3"/>
                </a:lnTo>
                <a:lnTo>
                  <a:pt x="18" y="5"/>
                </a:lnTo>
                <a:lnTo>
                  <a:pt x="16" y="5"/>
                </a:lnTo>
                <a:lnTo>
                  <a:pt x="13" y="6"/>
                </a:lnTo>
                <a:lnTo>
                  <a:pt x="12" y="5"/>
                </a:lnTo>
                <a:lnTo>
                  <a:pt x="9" y="7"/>
                </a:lnTo>
                <a:lnTo>
                  <a:pt x="6" y="8"/>
                </a:lnTo>
                <a:lnTo>
                  <a:pt x="6" y="7"/>
                </a:lnTo>
                <a:lnTo>
                  <a:pt x="4" y="7"/>
                </a:lnTo>
                <a:lnTo>
                  <a:pt x="4" y="10"/>
                </a:lnTo>
                <a:lnTo>
                  <a:pt x="3" y="10"/>
                </a:lnTo>
                <a:lnTo>
                  <a:pt x="3" y="12"/>
                </a:lnTo>
                <a:lnTo>
                  <a:pt x="4" y="13"/>
                </a:lnTo>
                <a:lnTo>
                  <a:pt x="3" y="14"/>
                </a:lnTo>
                <a:lnTo>
                  <a:pt x="4" y="14"/>
                </a:lnTo>
                <a:lnTo>
                  <a:pt x="4" y="16"/>
                </a:lnTo>
                <a:lnTo>
                  <a:pt x="3" y="17"/>
                </a:lnTo>
                <a:lnTo>
                  <a:pt x="3" y="18"/>
                </a:lnTo>
                <a:lnTo>
                  <a:pt x="2" y="18"/>
                </a:lnTo>
                <a:lnTo>
                  <a:pt x="2" y="20"/>
                </a:lnTo>
                <a:lnTo>
                  <a:pt x="1" y="21"/>
                </a:lnTo>
                <a:lnTo>
                  <a:pt x="0" y="22"/>
                </a:lnTo>
                <a:lnTo>
                  <a:pt x="2" y="23"/>
                </a:lnTo>
                <a:lnTo>
                  <a:pt x="5" y="23"/>
                </a:lnTo>
                <a:lnTo>
                  <a:pt x="6" y="23"/>
                </a:lnTo>
                <a:lnTo>
                  <a:pt x="7" y="21"/>
                </a:lnTo>
                <a:lnTo>
                  <a:pt x="10" y="21"/>
                </a:lnTo>
                <a:lnTo>
                  <a:pt x="11" y="22"/>
                </a:lnTo>
                <a:lnTo>
                  <a:pt x="12" y="22"/>
                </a:lnTo>
                <a:lnTo>
                  <a:pt x="12" y="23"/>
                </a:lnTo>
                <a:lnTo>
                  <a:pt x="14" y="24"/>
                </a:lnTo>
                <a:lnTo>
                  <a:pt x="16" y="25"/>
                </a:lnTo>
                <a:lnTo>
                  <a:pt x="17" y="27"/>
                </a:lnTo>
                <a:lnTo>
                  <a:pt x="19" y="27"/>
                </a:lnTo>
                <a:lnTo>
                  <a:pt x="19" y="28"/>
                </a:lnTo>
                <a:lnTo>
                  <a:pt x="19" y="30"/>
                </a:lnTo>
                <a:lnTo>
                  <a:pt x="21" y="32"/>
                </a:lnTo>
                <a:lnTo>
                  <a:pt x="22" y="31"/>
                </a:lnTo>
                <a:lnTo>
                  <a:pt x="24" y="31"/>
                </a:lnTo>
                <a:lnTo>
                  <a:pt x="26" y="30"/>
                </a:lnTo>
                <a:lnTo>
                  <a:pt x="26" y="28"/>
                </a:lnTo>
                <a:lnTo>
                  <a:pt x="28" y="28"/>
                </a:lnTo>
                <a:lnTo>
                  <a:pt x="28" y="27"/>
                </a:lnTo>
                <a:lnTo>
                  <a:pt x="28" y="26"/>
                </a:lnTo>
                <a:lnTo>
                  <a:pt x="29" y="25"/>
                </a:lnTo>
                <a:lnTo>
                  <a:pt x="29" y="24"/>
                </a:lnTo>
                <a:lnTo>
                  <a:pt x="30" y="24"/>
                </a:lnTo>
                <a:lnTo>
                  <a:pt x="30" y="25"/>
                </a:lnTo>
                <a:lnTo>
                  <a:pt x="31" y="26"/>
                </a:lnTo>
                <a:lnTo>
                  <a:pt x="32" y="25"/>
                </a:lnTo>
                <a:lnTo>
                  <a:pt x="32" y="26"/>
                </a:lnTo>
                <a:lnTo>
                  <a:pt x="33" y="26"/>
                </a:lnTo>
                <a:lnTo>
                  <a:pt x="34" y="25"/>
                </a:lnTo>
                <a:lnTo>
                  <a:pt x="34" y="23"/>
                </a:lnTo>
                <a:lnTo>
                  <a:pt x="34" y="22"/>
                </a:lnTo>
                <a:lnTo>
                  <a:pt x="33" y="21"/>
                </a:lnTo>
                <a:lnTo>
                  <a:pt x="35" y="19"/>
                </a:lnTo>
                <a:lnTo>
                  <a:pt x="35" y="18"/>
                </a:lnTo>
                <a:lnTo>
                  <a:pt x="34" y="16"/>
                </a:lnTo>
                <a:lnTo>
                  <a:pt x="34" y="15"/>
                </a:lnTo>
                <a:lnTo>
                  <a:pt x="34" y="13"/>
                </a:lnTo>
                <a:lnTo>
                  <a:pt x="34" y="12"/>
                </a:lnTo>
                <a:lnTo>
                  <a:pt x="33" y="11"/>
                </a:lnTo>
                <a:lnTo>
                  <a:pt x="34" y="9"/>
                </a:lnTo>
                <a:lnTo>
                  <a:pt x="34" y="8"/>
                </a:lnTo>
                <a:lnTo>
                  <a:pt x="34" y="7"/>
                </a:lnTo>
                <a:lnTo>
                  <a:pt x="33" y="6"/>
                </a:lnTo>
                <a:lnTo>
                  <a:pt x="32" y="6"/>
                </a:lnTo>
                <a:lnTo>
                  <a:pt x="31" y="6"/>
                </a:lnTo>
                <a:lnTo>
                  <a:pt x="31" y="4"/>
                </a:lnTo>
                <a:lnTo>
                  <a:pt x="29" y="3"/>
                </a:lnTo>
                <a:lnTo>
                  <a:pt x="29" y="5"/>
                </a:lnTo>
                <a:lnTo>
                  <a:pt x="28" y="6"/>
                </a:lnTo>
                <a:lnTo>
                  <a:pt x="26" y="6"/>
                </a:lnTo>
                <a:lnTo>
                  <a:pt x="25" y="6"/>
                </a:lnTo>
                <a:lnTo>
                  <a:pt x="26" y="4"/>
                </a:lnTo>
                <a:lnTo>
                  <a:pt x="26" y="3"/>
                </a:lnTo>
                <a:lnTo>
                  <a:pt x="26" y="2"/>
                </a:lnTo>
                <a:lnTo>
                  <a:pt x="25" y="3"/>
                </a:lnTo>
                <a:lnTo>
                  <a:pt x="23" y="3"/>
                </a:lnTo>
                <a:lnTo>
                  <a:pt x="22" y="2"/>
                </a:lnTo>
                <a:lnTo>
                  <a:pt x="20" y="3"/>
                </a:lnTo>
                <a:lnTo>
                  <a:pt x="19" y="2"/>
                </a:lnTo>
                <a:lnTo>
                  <a:pt x="19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 cap="rnd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4" name="NOGUERA">
            <a:extLst>
              <a:ext uri="{FF2B5EF4-FFF2-40B4-BE49-F238E27FC236}">
                <a16:creationId xmlns:a16="http://schemas.microsoft.com/office/drawing/2014/main" id="{21885FD4-5929-4181-88E6-2BF361357DF1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275124" y="4178397"/>
            <a:ext cx="513382" cy="383045"/>
          </a:xfrm>
          <a:custGeom>
            <a:avLst/>
            <a:gdLst>
              <a:gd name="T0" fmla="*/ 458628190 w 2502"/>
              <a:gd name="T1" fmla="*/ 3407891 h 1915"/>
              <a:gd name="T2" fmla="*/ 433371951 w 2502"/>
              <a:gd name="T3" fmla="*/ 45348211 h 1915"/>
              <a:gd name="T4" fmla="*/ 406699159 w 2502"/>
              <a:gd name="T5" fmla="*/ 88599535 h 1915"/>
              <a:gd name="T6" fmla="*/ 405283095 w 2502"/>
              <a:gd name="T7" fmla="*/ 111405040 h 1915"/>
              <a:gd name="T8" fmla="*/ 353354064 w 2502"/>
              <a:gd name="T9" fmla="*/ 115074721 h 1915"/>
              <a:gd name="T10" fmla="*/ 284193972 w 2502"/>
              <a:gd name="T11" fmla="*/ 113239624 h 1915"/>
              <a:gd name="T12" fmla="*/ 246663324 w 2502"/>
              <a:gd name="T13" fmla="*/ 94104312 h 1915"/>
              <a:gd name="T14" fmla="*/ 166409101 w 2502"/>
              <a:gd name="T15" fmla="*/ 88599535 h 1915"/>
              <a:gd name="T16" fmla="*/ 109759174 w 2502"/>
              <a:gd name="T17" fmla="*/ 66056317 h 1915"/>
              <a:gd name="T18" fmla="*/ 78365517 w 2502"/>
              <a:gd name="T19" fmla="*/ 85192157 h 1915"/>
              <a:gd name="T20" fmla="*/ 81670318 w 2502"/>
              <a:gd name="T21" fmla="*/ 118482099 h 1915"/>
              <a:gd name="T22" fmla="*/ 61134929 w 2502"/>
              <a:gd name="T23" fmla="*/ 139452539 h 1915"/>
              <a:gd name="T24" fmla="*/ 34462137 w 2502"/>
              <a:gd name="T25" fmla="*/ 176150883 h 1915"/>
              <a:gd name="T26" fmla="*/ 0 w 2502"/>
              <a:gd name="T27" fmla="*/ 207343937 h 1915"/>
              <a:gd name="T28" fmla="*/ 28325199 w 2502"/>
              <a:gd name="T29" fmla="*/ 224906455 h 1915"/>
              <a:gd name="T30" fmla="*/ 29977112 w 2502"/>
              <a:gd name="T31" fmla="*/ 284148065 h 1915"/>
              <a:gd name="T32" fmla="*/ 10857799 w 2502"/>
              <a:gd name="T33" fmla="*/ 305117961 h 1915"/>
              <a:gd name="T34" fmla="*/ 25020399 w 2502"/>
              <a:gd name="T35" fmla="*/ 373009359 h 1915"/>
              <a:gd name="T36" fmla="*/ 47208181 w 2502"/>
              <a:gd name="T37" fmla="*/ 411542286 h 1915"/>
              <a:gd name="T38" fmla="*/ 80017918 w 2502"/>
              <a:gd name="T39" fmla="*/ 462133468 h 1915"/>
              <a:gd name="T40" fmla="*/ 106690709 w 2502"/>
              <a:gd name="T41" fmla="*/ 491753728 h 1915"/>
              <a:gd name="T42" fmla="*/ 131946979 w 2502"/>
              <a:gd name="T43" fmla="*/ 468948735 h 1915"/>
              <a:gd name="T44" fmla="*/ 160272171 w 2502"/>
              <a:gd name="T45" fmla="*/ 488084048 h 1915"/>
              <a:gd name="T46" fmla="*/ 204176023 w 2502"/>
              <a:gd name="T47" fmla="*/ 472356113 h 1915"/>
              <a:gd name="T48" fmla="*/ 222823149 w 2502"/>
              <a:gd name="T49" fmla="*/ 456628691 h 1915"/>
              <a:gd name="T50" fmla="*/ 270031376 w 2502"/>
              <a:gd name="T51" fmla="*/ 444570437 h 1915"/>
              <a:gd name="T52" fmla="*/ 307797811 w 2502"/>
              <a:gd name="T53" fmla="*/ 484676158 h 1915"/>
              <a:gd name="T54" fmla="*/ 320308006 w 2502"/>
              <a:gd name="T55" fmla="*/ 455055897 h 1915"/>
              <a:gd name="T56" fmla="*/ 317239541 w 2502"/>
              <a:gd name="T57" fmla="*/ 427270221 h 1915"/>
              <a:gd name="T58" fmla="*/ 342259933 w 2502"/>
              <a:gd name="T59" fmla="*/ 407872606 h 1915"/>
              <a:gd name="T60" fmla="*/ 384747720 w 2502"/>
              <a:gd name="T61" fmla="*/ 388737293 h 1915"/>
              <a:gd name="T62" fmla="*/ 419209355 w 2502"/>
              <a:gd name="T63" fmla="*/ 308525851 h 1915"/>
              <a:gd name="T64" fmla="*/ 436440416 w 2502"/>
              <a:gd name="T65" fmla="*/ 319010800 h 1915"/>
              <a:gd name="T66" fmla="*/ 420861755 w 2502"/>
              <a:gd name="T67" fmla="*/ 350466669 h 1915"/>
              <a:gd name="T68" fmla="*/ 446117995 w 2502"/>
              <a:gd name="T69" fmla="*/ 371174775 h 1915"/>
              <a:gd name="T70" fmla="*/ 449186947 w 2502"/>
              <a:gd name="T71" fmla="*/ 371174775 h 1915"/>
              <a:gd name="T72" fmla="*/ 474443187 w 2502"/>
              <a:gd name="T73" fmla="*/ 392144671 h 1915"/>
              <a:gd name="T74" fmla="*/ 518347161 w 2502"/>
              <a:gd name="T75" fmla="*/ 355709143 h 1915"/>
              <a:gd name="T76" fmla="*/ 546671865 w 2502"/>
              <a:gd name="T77" fmla="*/ 313768326 h 1915"/>
              <a:gd name="T78" fmla="*/ 565319478 w 2502"/>
              <a:gd name="T79" fmla="*/ 282312969 h 1915"/>
              <a:gd name="T80" fmla="*/ 576413122 w 2502"/>
              <a:gd name="T81" fmla="*/ 238799294 h 1915"/>
              <a:gd name="T82" fmla="*/ 574760721 w 2502"/>
              <a:gd name="T83" fmla="*/ 195286195 h 1915"/>
              <a:gd name="T84" fmla="*/ 538646687 w 2502"/>
              <a:gd name="T85" fmla="*/ 215994301 h 1915"/>
              <a:gd name="T86" fmla="*/ 549740818 w 2502"/>
              <a:gd name="T87" fmla="*/ 154918171 h 1915"/>
              <a:gd name="T88" fmla="*/ 532509757 w 2502"/>
              <a:gd name="T89" fmla="*/ 118482099 h 1915"/>
              <a:gd name="T90" fmla="*/ 533925821 w 2502"/>
              <a:gd name="T91" fmla="*/ 72872113 h 1915"/>
              <a:gd name="T92" fmla="*/ 516694760 w 2502"/>
              <a:gd name="T93" fmla="*/ 50328895 h 1915"/>
              <a:gd name="T94" fmla="*/ 491674247 w 2502"/>
              <a:gd name="T95" fmla="*/ 39843434 h 1915"/>
              <a:gd name="T96" fmla="*/ 478928203 w 2502"/>
              <a:gd name="T97" fmla="*/ 39843434 h 1915"/>
              <a:gd name="T98" fmla="*/ 470902538 w 2502"/>
              <a:gd name="T99" fmla="*/ 0 h 1915"/>
              <a:gd name="T100" fmla="*/ 388052034 w 2502"/>
              <a:gd name="T101" fmla="*/ 317438006 h 1915"/>
              <a:gd name="T102" fmla="*/ 381442920 w 2502"/>
              <a:gd name="T103" fmla="*/ 339981208 h 1915"/>
              <a:gd name="T104" fmla="*/ 358074929 w 2502"/>
              <a:gd name="T105" fmla="*/ 341554002 h 1915"/>
              <a:gd name="T106" fmla="*/ 368932724 w 2502"/>
              <a:gd name="T107" fmla="*/ 313768326 h 1915"/>
              <a:gd name="T108" fmla="*/ 323376959 w 2502"/>
              <a:gd name="T109" fmla="*/ 402630132 h 1915"/>
              <a:gd name="T110" fmla="*/ 303077433 w 2502"/>
              <a:gd name="T111" fmla="*/ 437493378 h 1915"/>
              <a:gd name="T112" fmla="*/ 321960407 w 2502"/>
              <a:gd name="T113" fmla="*/ 401057338 h 19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02"/>
              <a:gd name="T172" fmla="*/ 0 h 1915"/>
              <a:gd name="T173" fmla="*/ 2502 w 2502"/>
              <a:gd name="T174" fmla="*/ 1915 h 191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02" h="1915">
                <a:moveTo>
                  <a:pt x="1995" y="0"/>
                </a:moveTo>
                <a:lnTo>
                  <a:pt x="1982" y="32"/>
                </a:lnTo>
                <a:lnTo>
                  <a:pt x="1969" y="26"/>
                </a:lnTo>
                <a:lnTo>
                  <a:pt x="1963" y="32"/>
                </a:lnTo>
                <a:lnTo>
                  <a:pt x="1943" y="13"/>
                </a:lnTo>
                <a:lnTo>
                  <a:pt x="1929" y="32"/>
                </a:lnTo>
                <a:lnTo>
                  <a:pt x="1896" y="86"/>
                </a:lnTo>
                <a:lnTo>
                  <a:pt x="1883" y="126"/>
                </a:lnTo>
                <a:lnTo>
                  <a:pt x="1863" y="152"/>
                </a:lnTo>
                <a:lnTo>
                  <a:pt x="1836" y="173"/>
                </a:lnTo>
                <a:lnTo>
                  <a:pt x="1803" y="233"/>
                </a:lnTo>
                <a:lnTo>
                  <a:pt x="1796" y="259"/>
                </a:lnTo>
                <a:lnTo>
                  <a:pt x="1770" y="299"/>
                </a:lnTo>
                <a:lnTo>
                  <a:pt x="1756" y="306"/>
                </a:lnTo>
                <a:lnTo>
                  <a:pt x="1723" y="338"/>
                </a:lnTo>
                <a:lnTo>
                  <a:pt x="1763" y="385"/>
                </a:lnTo>
                <a:lnTo>
                  <a:pt x="1776" y="419"/>
                </a:lnTo>
                <a:lnTo>
                  <a:pt x="1743" y="505"/>
                </a:lnTo>
                <a:lnTo>
                  <a:pt x="1717" y="512"/>
                </a:lnTo>
                <a:lnTo>
                  <a:pt x="1717" y="425"/>
                </a:lnTo>
                <a:lnTo>
                  <a:pt x="1697" y="379"/>
                </a:lnTo>
                <a:lnTo>
                  <a:pt x="1616" y="385"/>
                </a:lnTo>
                <a:lnTo>
                  <a:pt x="1563" y="398"/>
                </a:lnTo>
                <a:lnTo>
                  <a:pt x="1537" y="385"/>
                </a:lnTo>
                <a:lnTo>
                  <a:pt x="1497" y="439"/>
                </a:lnTo>
                <a:lnTo>
                  <a:pt x="1457" y="439"/>
                </a:lnTo>
                <a:lnTo>
                  <a:pt x="1357" y="445"/>
                </a:lnTo>
                <a:lnTo>
                  <a:pt x="1331" y="439"/>
                </a:lnTo>
                <a:lnTo>
                  <a:pt x="1297" y="425"/>
                </a:lnTo>
                <a:lnTo>
                  <a:pt x="1204" y="432"/>
                </a:lnTo>
                <a:lnTo>
                  <a:pt x="1124" y="372"/>
                </a:lnTo>
                <a:lnTo>
                  <a:pt x="1105" y="359"/>
                </a:lnTo>
                <a:lnTo>
                  <a:pt x="1098" y="345"/>
                </a:lnTo>
                <a:lnTo>
                  <a:pt x="1098" y="338"/>
                </a:lnTo>
                <a:lnTo>
                  <a:pt x="1045" y="359"/>
                </a:lnTo>
                <a:lnTo>
                  <a:pt x="978" y="366"/>
                </a:lnTo>
                <a:lnTo>
                  <a:pt x="925" y="345"/>
                </a:lnTo>
                <a:lnTo>
                  <a:pt x="825" y="332"/>
                </a:lnTo>
                <a:lnTo>
                  <a:pt x="799" y="319"/>
                </a:lnTo>
                <a:lnTo>
                  <a:pt x="705" y="338"/>
                </a:lnTo>
                <a:lnTo>
                  <a:pt x="666" y="332"/>
                </a:lnTo>
                <a:lnTo>
                  <a:pt x="625" y="306"/>
                </a:lnTo>
                <a:lnTo>
                  <a:pt x="619" y="285"/>
                </a:lnTo>
                <a:lnTo>
                  <a:pt x="525" y="278"/>
                </a:lnTo>
                <a:lnTo>
                  <a:pt x="465" y="252"/>
                </a:lnTo>
                <a:lnTo>
                  <a:pt x="419" y="212"/>
                </a:lnTo>
                <a:lnTo>
                  <a:pt x="405" y="173"/>
                </a:lnTo>
                <a:lnTo>
                  <a:pt x="379" y="219"/>
                </a:lnTo>
                <a:lnTo>
                  <a:pt x="366" y="306"/>
                </a:lnTo>
                <a:lnTo>
                  <a:pt x="332" y="325"/>
                </a:lnTo>
                <a:lnTo>
                  <a:pt x="313" y="385"/>
                </a:lnTo>
                <a:lnTo>
                  <a:pt x="319" y="405"/>
                </a:lnTo>
                <a:lnTo>
                  <a:pt x="326" y="439"/>
                </a:lnTo>
                <a:lnTo>
                  <a:pt x="339" y="439"/>
                </a:lnTo>
                <a:lnTo>
                  <a:pt x="346" y="452"/>
                </a:lnTo>
                <a:lnTo>
                  <a:pt x="319" y="505"/>
                </a:lnTo>
                <a:lnTo>
                  <a:pt x="286" y="525"/>
                </a:lnTo>
                <a:lnTo>
                  <a:pt x="273" y="585"/>
                </a:lnTo>
                <a:lnTo>
                  <a:pt x="273" y="578"/>
                </a:lnTo>
                <a:lnTo>
                  <a:pt x="259" y="532"/>
                </a:lnTo>
                <a:lnTo>
                  <a:pt x="193" y="552"/>
                </a:lnTo>
                <a:lnTo>
                  <a:pt x="193" y="571"/>
                </a:lnTo>
                <a:lnTo>
                  <a:pt x="173" y="591"/>
                </a:lnTo>
                <a:lnTo>
                  <a:pt x="166" y="638"/>
                </a:lnTo>
                <a:lnTo>
                  <a:pt x="146" y="672"/>
                </a:lnTo>
                <a:lnTo>
                  <a:pt x="106" y="644"/>
                </a:lnTo>
                <a:lnTo>
                  <a:pt x="80" y="658"/>
                </a:lnTo>
                <a:lnTo>
                  <a:pt x="53" y="685"/>
                </a:lnTo>
                <a:lnTo>
                  <a:pt x="13" y="738"/>
                </a:lnTo>
                <a:lnTo>
                  <a:pt x="0" y="791"/>
                </a:lnTo>
                <a:lnTo>
                  <a:pt x="13" y="798"/>
                </a:lnTo>
                <a:lnTo>
                  <a:pt x="39" y="804"/>
                </a:lnTo>
                <a:lnTo>
                  <a:pt x="60" y="818"/>
                </a:lnTo>
                <a:lnTo>
                  <a:pt x="146" y="858"/>
                </a:lnTo>
                <a:lnTo>
                  <a:pt x="120" y="858"/>
                </a:lnTo>
                <a:lnTo>
                  <a:pt x="106" y="877"/>
                </a:lnTo>
                <a:lnTo>
                  <a:pt x="120" y="911"/>
                </a:lnTo>
                <a:lnTo>
                  <a:pt x="93" y="1010"/>
                </a:lnTo>
                <a:lnTo>
                  <a:pt x="140" y="1051"/>
                </a:lnTo>
                <a:lnTo>
                  <a:pt x="127" y="1084"/>
                </a:lnTo>
                <a:lnTo>
                  <a:pt x="86" y="1097"/>
                </a:lnTo>
                <a:lnTo>
                  <a:pt x="67" y="1097"/>
                </a:lnTo>
                <a:lnTo>
                  <a:pt x="46" y="1110"/>
                </a:lnTo>
                <a:lnTo>
                  <a:pt x="53" y="1130"/>
                </a:lnTo>
                <a:lnTo>
                  <a:pt x="46" y="1164"/>
                </a:lnTo>
                <a:lnTo>
                  <a:pt x="39" y="1204"/>
                </a:lnTo>
                <a:lnTo>
                  <a:pt x="39" y="1277"/>
                </a:lnTo>
                <a:lnTo>
                  <a:pt x="67" y="1357"/>
                </a:lnTo>
                <a:lnTo>
                  <a:pt x="73" y="1370"/>
                </a:lnTo>
                <a:lnTo>
                  <a:pt x="106" y="1423"/>
                </a:lnTo>
                <a:lnTo>
                  <a:pt x="133" y="1450"/>
                </a:lnTo>
                <a:lnTo>
                  <a:pt x="153" y="1503"/>
                </a:lnTo>
                <a:lnTo>
                  <a:pt x="166" y="1523"/>
                </a:lnTo>
                <a:lnTo>
                  <a:pt x="180" y="1543"/>
                </a:lnTo>
                <a:lnTo>
                  <a:pt x="200" y="1570"/>
                </a:lnTo>
                <a:lnTo>
                  <a:pt x="226" y="1596"/>
                </a:lnTo>
                <a:lnTo>
                  <a:pt x="259" y="1650"/>
                </a:lnTo>
                <a:lnTo>
                  <a:pt x="319" y="1709"/>
                </a:lnTo>
                <a:lnTo>
                  <a:pt x="313" y="1736"/>
                </a:lnTo>
                <a:lnTo>
                  <a:pt x="339" y="1763"/>
                </a:lnTo>
                <a:lnTo>
                  <a:pt x="359" y="1795"/>
                </a:lnTo>
                <a:lnTo>
                  <a:pt x="386" y="1816"/>
                </a:lnTo>
                <a:lnTo>
                  <a:pt x="412" y="1876"/>
                </a:lnTo>
                <a:lnTo>
                  <a:pt x="439" y="1855"/>
                </a:lnTo>
                <a:lnTo>
                  <a:pt x="452" y="1876"/>
                </a:lnTo>
                <a:lnTo>
                  <a:pt x="472" y="1849"/>
                </a:lnTo>
                <a:lnTo>
                  <a:pt x="479" y="1842"/>
                </a:lnTo>
                <a:lnTo>
                  <a:pt x="506" y="1855"/>
                </a:lnTo>
                <a:lnTo>
                  <a:pt x="546" y="1816"/>
                </a:lnTo>
                <a:lnTo>
                  <a:pt x="559" y="1789"/>
                </a:lnTo>
                <a:lnTo>
                  <a:pt x="598" y="1836"/>
                </a:lnTo>
                <a:lnTo>
                  <a:pt x="625" y="1876"/>
                </a:lnTo>
                <a:lnTo>
                  <a:pt x="638" y="1915"/>
                </a:lnTo>
                <a:lnTo>
                  <a:pt x="679" y="1909"/>
                </a:lnTo>
                <a:lnTo>
                  <a:pt x="679" y="1862"/>
                </a:lnTo>
                <a:lnTo>
                  <a:pt x="739" y="1849"/>
                </a:lnTo>
                <a:lnTo>
                  <a:pt x="771" y="1849"/>
                </a:lnTo>
                <a:lnTo>
                  <a:pt x="792" y="1849"/>
                </a:lnTo>
                <a:lnTo>
                  <a:pt x="799" y="1809"/>
                </a:lnTo>
                <a:lnTo>
                  <a:pt x="865" y="1802"/>
                </a:lnTo>
                <a:lnTo>
                  <a:pt x="891" y="1802"/>
                </a:lnTo>
                <a:lnTo>
                  <a:pt x="905" y="1823"/>
                </a:lnTo>
                <a:lnTo>
                  <a:pt x="958" y="1809"/>
                </a:lnTo>
                <a:lnTo>
                  <a:pt x="985" y="1756"/>
                </a:lnTo>
                <a:lnTo>
                  <a:pt x="944" y="1742"/>
                </a:lnTo>
                <a:lnTo>
                  <a:pt x="985" y="1682"/>
                </a:lnTo>
                <a:lnTo>
                  <a:pt x="1017" y="1690"/>
                </a:lnTo>
                <a:lnTo>
                  <a:pt x="1077" y="1682"/>
                </a:lnTo>
                <a:lnTo>
                  <a:pt x="1077" y="1696"/>
                </a:lnTo>
                <a:lnTo>
                  <a:pt x="1144" y="1696"/>
                </a:lnTo>
                <a:lnTo>
                  <a:pt x="1151" y="1782"/>
                </a:lnTo>
                <a:lnTo>
                  <a:pt x="1191" y="1842"/>
                </a:lnTo>
                <a:lnTo>
                  <a:pt x="1231" y="1862"/>
                </a:lnTo>
                <a:lnTo>
                  <a:pt x="1264" y="1862"/>
                </a:lnTo>
                <a:lnTo>
                  <a:pt x="1304" y="1849"/>
                </a:lnTo>
                <a:lnTo>
                  <a:pt x="1338" y="1855"/>
                </a:lnTo>
                <a:lnTo>
                  <a:pt x="1351" y="1842"/>
                </a:lnTo>
                <a:lnTo>
                  <a:pt x="1364" y="1823"/>
                </a:lnTo>
                <a:lnTo>
                  <a:pt x="1377" y="1729"/>
                </a:lnTo>
                <a:lnTo>
                  <a:pt x="1357" y="1736"/>
                </a:lnTo>
                <a:lnTo>
                  <a:pt x="1344" y="1716"/>
                </a:lnTo>
                <a:lnTo>
                  <a:pt x="1304" y="1729"/>
                </a:lnTo>
                <a:lnTo>
                  <a:pt x="1284" y="1676"/>
                </a:lnTo>
                <a:lnTo>
                  <a:pt x="1297" y="1669"/>
                </a:lnTo>
                <a:lnTo>
                  <a:pt x="1344" y="1630"/>
                </a:lnTo>
                <a:lnTo>
                  <a:pt x="1351" y="1616"/>
                </a:lnTo>
                <a:lnTo>
                  <a:pt x="1397" y="1543"/>
                </a:lnTo>
                <a:lnTo>
                  <a:pt x="1397" y="1556"/>
                </a:lnTo>
                <a:lnTo>
                  <a:pt x="1437" y="1556"/>
                </a:lnTo>
                <a:lnTo>
                  <a:pt x="1450" y="1556"/>
                </a:lnTo>
                <a:lnTo>
                  <a:pt x="1470" y="1556"/>
                </a:lnTo>
                <a:lnTo>
                  <a:pt x="1490" y="1530"/>
                </a:lnTo>
                <a:lnTo>
                  <a:pt x="1510" y="1530"/>
                </a:lnTo>
                <a:lnTo>
                  <a:pt x="1550" y="1570"/>
                </a:lnTo>
                <a:lnTo>
                  <a:pt x="1630" y="1483"/>
                </a:lnTo>
                <a:lnTo>
                  <a:pt x="1710" y="1337"/>
                </a:lnTo>
                <a:lnTo>
                  <a:pt x="1717" y="1323"/>
                </a:lnTo>
                <a:lnTo>
                  <a:pt x="1697" y="1330"/>
                </a:lnTo>
                <a:lnTo>
                  <a:pt x="1723" y="1284"/>
                </a:lnTo>
                <a:lnTo>
                  <a:pt x="1776" y="1177"/>
                </a:lnTo>
                <a:lnTo>
                  <a:pt x="1796" y="1183"/>
                </a:lnTo>
                <a:lnTo>
                  <a:pt x="1790" y="1197"/>
                </a:lnTo>
                <a:lnTo>
                  <a:pt x="1830" y="1197"/>
                </a:lnTo>
                <a:lnTo>
                  <a:pt x="1830" y="1211"/>
                </a:lnTo>
                <a:lnTo>
                  <a:pt x="1849" y="1217"/>
                </a:lnTo>
                <a:lnTo>
                  <a:pt x="1856" y="1277"/>
                </a:lnTo>
                <a:lnTo>
                  <a:pt x="1856" y="1310"/>
                </a:lnTo>
                <a:lnTo>
                  <a:pt x="1823" y="1337"/>
                </a:lnTo>
                <a:lnTo>
                  <a:pt x="1790" y="1310"/>
                </a:lnTo>
                <a:lnTo>
                  <a:pt x="1783" y="1337"/>
                </a:lnTo>
                <a:lnTo>
                  <a:pt x="1776" y="1363"/>
                </a:lnTo>
                <a:lnTo>
                  <a:pt x="1783" y="1383"/>
                </a:lnTo>
                <a:lnTo>
                  <a:pt x="1856" y="1403"/>
                </a:lnTo>
                <a:lnTo>
                  <a:pt x="1863" y="1410"/>
                </a:lnTo>
                <a:lnTo>
                  <a:pt x="1890" y="1416"/>
                </a:lnTo>
                <a:lnTo>
                  <a:pt x="1909" y="1370"/>
                </a:lnTo>
                <a:lnTo>
                  <a:pt x="1929" y="1350"/>
                </a:lnTo>
                <a:lnTo>
                  <a:pt x="1956" y="1350"/>
                </a:lnTo>
                <a:lnTo>
                  <a:pt x="1943" y="1376"/>
                </a:lnTo>
                <a:lnTo>
                  <a:pt x="1903" y="1416"/>
                </a:lnTo>
                <a:lnTo>
                  <a:pt x="1909" y="1457"/>
                </a:lnTo>
                <a:lnTo>
                  <a:pt x="1909" y="1496"/>
                </a:lnTo>
                <a:lnTo>
                  <a:pt x="1936" y="1503"/>
                </a:lnTo>
                <a:lnTo>
                  <a:pt x="1989" y="1523"/>
                </a:lnTo>
                <a:lnTo>
                  <a:pt x="2010" y="1496"/>
                </a:lnTo>
                <a:lnTo>
                  <a:pt x="2055" y="1450"/>
                </a:lnTo>
                <a:lnTo>
                  <a:pt x="2083" y="1430"/>
                </a:lnTo>
                <a:lnTo>
                  <a:pt x="2122" y="1376"/>
                </a:lnTo>
                <a:lnTo>
                  <a:pt x="2155" y="1390"/>
                </a:lnTo>
                <a:lnTo>
                  <a:pt x="2196" y="1357"/>
                </a:lnTo>
                <a:lnTo>
                  <a:pt x="2228" y="1310"/>
                </a:lnTo>
                <a:lnTo>
                  <a:pt x="2242" y="1290"/>
                </a:lnTo>
                <a:lnTo>
                  <a:pt x="2235" y="1271"/>
                </a:lnTo>
                <a:lnTo>
                  <a:pt x="2309" y="1190"/>
                </a:lnTo>
                <a:lnTo>
                  <a:pt x="2316" y="1197"/>
                </a:lnTo>
                <a:lnTo>
                  <a:pt x="2329" y="1183"/>
                </a:lnTo>
                <a:lnTo>
                  <a:pt x="2335" y="1170"/>
                </a:lnTo>
                <a:lnTo>
                  <a:pt x="2382" y="1130"/>
                </a:lnTo>
                <a:lnTo>
                  <a:pt x="2395" y="1104"/>
                </a:lnTo>
                <a:lnTo>
                  <a:pt x="2395" y="1077"/>
                </a:lnTo>
                <a:lnTo>
                  <a:pt x="2415" y="1051"/>
                </a:lnTo>
                <a:lnTo>
                  <a:pt x="2429" y="1010"/>
                </a:lnTo>
                <a:lnTo>
                  <a:pt x="2421" y="965"/>
                </a:lnTo>
                <a:lnTo>
                  <a:pt x="2448" y="931"/>
                </a:lnTo>
                <a:lnTo>
                  <a:pt x="2442" y="911"/>
                </a:lnTo>
                <a:lnTo>
                  <a:pt x="2489" y="845"/>
                </a:lnTo>
                <a:lnTo>
                  <a:pt x="2502" y="798"/>
                </a:lnTo>
                <a:lnTo>
                  <a:pt x="2489" y="771"/>
                </a:lnTo>
                <a:lnTo>
                  <a:pt x="2435" y="758"/>
                </a:lnTo>
                <a:lnTo>
                  <a:pt x="2435" y="745"/>
                </a:lnTo>
                <a:lnTo>
                  <a:pt x="2421" y="751"/>
                </a:lnTo>
                <a:lnTo>
                  <a:pt x="2415" y="745"/>
                </a:lnTo>
                <a:lnTo>
                  <a:pt x="2329" y="811"/>
                </a:lnTo>
                <a:lnTo>
                  <a:pt x="2302" y="818"/>
                </a:lnTo>
                <a:lnTo>
                  <a:pt x="2282" y="824"/>
                </a:lnTo>
                <a:lnTo>
                  <a:pt x="2295" y="804"/>
                </a:lnTo>
                <a:lnTo>
                  <a:pt x="2335" y="672"/>
                </a:lnTo>
                <a:lnTo>
                  <a:pt x="2322" y="658"/>
                </a:lnTo>
                <a:lnTo>
                  <a:pt x="2322" y="599"/>
                </a:lnTo>
                <a:lnTo>
                  <a:pt x="2329" y="591"/>
                </a:lnTo>
                <a:lnTo>
                  <a:pt x="2342" y="552"/>
                </a:lnTo>
                <a:lnTo>
                  <a:pt x="2309" y="525"/>
                </a:lnTo>
                <a:lnTo>
                  <a:pt x="2288" y="518"/>
                </a:lnTo>
                <a:lnTo>
                  <a:pt x="2295" y="512"/>
                </a:lnTo>
                <a:lnTo>
                  <a:pt x="2256" y="452"/>
                </a:lnTo>
                <a:lnTo>
                  <a:pt x="2249" y="439"/>
                </a:lnTo>
                <a:lnTo>
                  <a:pt x="2262" y="392"/>
                </a:lnTo>
                <a:lnTo>
                  <a:pt x="2242" y="338"/>
                </a:lnTo>
                <a:lnTo>
                  <a:pt x="2269" y="325"/>
                </a:lnTo>
                <a:lnTo>
                  <a:pt x="2262" y="278"/>
                </a:lnTo>
                <a:lnTo>
                  <a:pt x="2249" y="265"/>
                </a:lnTo>
                <a:lnTo>
                  <a:pt x="2249" y="252"/>
                </a:lnTo>
                <a:lnTo>
                  <a:pt x="2202" y="239"/>
                </a:lnTo>
                <a:lnTo>
                  <a:pt x="2202" y="206"/>
                </a:lnTo>
                <a:lnTo>
                  <a:pt x="2189" y="192"/>
                </a:lnTo>
                <a:lnTo>
                  <a:pt x="2175" y="199"/>
                </a:lnTo>
                <a:lnTo>
                  <a:pt x="2155" y="192"/>
                </a:lnTo>
                <a:lnTo>
                  <a:pt x="2136" y="146"/>
                </a:lnTo>
                <a:lnTo>
                  <a:pt x="2096" y="159"/>
                </a:lnTo>
                <a:lnTo>
                  <a:pt x="2083" y="152"/>
                </a:lnTo>
                <a:lnTo>
                  <a:pt x="2076" y="159"/>
                </a:lnTo>
                <a:lnTo>
                  <a:pt x="2063" y="173"/>
                </a:lnTo>
                <a:lnTo>
                  <a:pt x="2055" y="173"/>
                </a:lnTo>
                <a:lnTo>
                  <a:pt x="2029" y="179"/>
                </a:lnTo>
                <a:lnTo>
                  <a:pt x="2029" y="152"/>
                </a:lnTo>
                <a:lnTo>
                  <a:pt x="2016" y="86"/>
                </a:lnTo>
                <a:lnTo>
                  <a:pt x="2023" y="60"/>
                </a:lnTo>
                <a:lnTo>
                  <a:pt x="2029" y="19"/>
                </a:lnTo>
                <a:lnTo>
                  <a:pt x="2023" y="0"/>
                </a:lnTo>
                <a:lnTo>
                  <a:pt x="1995" y="0"/>
                </a:lnTo>
                <a:close/>
                <a:moveTo>
                  <a:pt x="1597" y="1164"/>
                </a:moveTo>
                <a:lnTo>
                  <a:pt x="1603" y="1170"/>
                </a:lnTo>
                <a:lnTo>
                  <a:pt x="1637" y="1177"/>
                </a:lnTo>
                <a:lnTo>
                  <a:pt x="1637" y="1190"/>
                </a:lnTo>
                <a:lnTo>
                  <a:pt x="1644" y="1211"/>
                </a:lnTo>
                <a:lnTo>
                  <a:pt x="1657" y="1211"/>
                </a:lnTo>
                <a:lnTo>
                  <a:pt x="1663" y="1237"/>
                </a:lnTo>
                <a:lnTo>
                  <a:pt x="1670" y="1271"/>
                </a:lnTo>
                <a:lnTo>
                  <a:pt x="1630" y="1264"/>
                </a:lnTo>
                <a:lnTo>
                  <a:pt x="1616" y="1297"/>
                </a:lnTo>
                <a:lnTo>
                  <a:pt x="1563" y="1316"/>
                </a:lnTo>
                <a:lnTo>
                  <a:pt x="1543" y="1343"/>
                </a:lnTo>
                <a:lnTo>
                  <a:pt x="1530" y="1330"/>
                </a:lnTo>
                <a:lnTo>
                  <a:pt x="1530" y="1303"/>
                </a:lnTo>
                <a:lnTo>
                  <a:pt x="1517" y="1303"/>
                </a:lnTo>
                <a:lnTo>
                  <a:pt x="1530" y="1256"/>
                </a:lnTo>
                <a:lnTo>
                  <a:pt x="1517" y="1250"/>
                </a:lnTo>
                <a:lnTo>
                  <a:pt x="1524" y="1204"/>
                </a:lnTo>
                <a:lnTo>
                  <a:pt x="1543" y="1183"/>
                </a:lnTo>
                <a:lnTo>
                  <a:pt x="1563" y="1197"/>
                </a:lnTo>
                <a:lnTo>
                  <a:pt x="1584" y="1183"/>
                </a:lnTo>
                <a:lnTo>
                  <a:pt x="1584" y="1170"/>
                </a:lnTo>
                <a:lnTo>
                  <a:pt x="1597" y="1164"/>
                </a:lnTo>
                <a:close/>
                <a:moveTo>
                  <a:pt x="1364" y="1530"/>
                </a:moveTo>
                <a:lnTo>
                  <a:pt x="1370" y="1536"/>
                </a:lnTo>
                <a:lnTo>
                  <a:pt x="1357" y="1590"/>
                </a:lnTo>
                <a:lnTo>
                  <a:pt x="1344" y="1609"/>
                </a:lnTo>
                <a:lnTo>
                  <a:pt x="1331" y="1630"/>
                </a:lnTo>
                <a:lnTo>
                  <a:pt x="1310" y="1650"/>
                </a:lnTo>
                <a:lnTo>
                  <a:pt x="1284" y="1669"/>
                </a:lnTo>
                <a:lnTo>
                  <a:pt x="1284" y="1663"/>
                </a:lnTo>
                <a:lnTo>
                  <a:pt x="1291" y="1650"/>
                </a:lnTo>
                <a:lnTo>
                  <a:pt x="1331" y="1616"/>
                </a:lnTo>
                <a:lnTo>
                  <a:pt x="1351" y="1570"/>
                </a:lnTo>
                <a:lnTo>
                  <a:pt x="1364" y="153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5" name="SELVA">
            <a:extLst>
              <a:ext uri="{FF2B5EF4-FFF2-40B4-BE49-F238E27FC236}">
                <a16:creationId xmlns:a16="http://schemas.microsoft.com/office/drawing/2014/main" id="{89315F25-9D7A-4F5B-8E6F-83E1D1D4B905}"/>
              </a:ext>
            </a:extLst>
          </p:cNvPr>
          <p:cNvSpPr>
            <a:spLocks/>
          </p:cNvSpPr>
          <p:nvPr/>
        </p:nvSpPr>
        <p:spPr bwMode="auto">
          <a:xfrm rot="21415125">
            <a:off x="9530597" y="4181210"/>
            <a:ext cx="381761" cy="364121"/>
          </a:xfrm>
          <a:custGeom>
            <a:avLst/>
            <a:gdLst>
              <a:gd name="T0" fmla="*/ 2013383995 w 73"/>
              <a:gd name="T1" fmla="*/ 870409294 h 71"/>
              <a:gd name="T2" fmla="*/ 1858501688 w 73"/>
              <a:gd name="T3" fmla="*/ 1392641476 h 71"/>
              <a:gd name="T4" fmla="*/ 1548749082 w 73"/>
              <a:gd name="T5" fmla="*/ 1914887217 h 71"/>
              <a:gd name="T6" fmla="*/ 1703631777 w 73"/>
              <a:gd name="T7" fmla="*/ 2147483647 h 71"/>
              <a:gd name="T8" fmla="*/ 1238996864 w 73"/>
              <a:gd name="T9" fmla="*/ 2147483647 h 71"/>
              <a:gd name="T10" fmla="*/ 774374541 w 73"/>
              <a:gd name="T11" fmla="*/ 2147483647 h 71"/>
              <a:gd name="T12" fmla="*/ 774374541 w 73"/>
              <a:gd name="T13" fmla="*/ 2147483647 h 71"/>
              <a:gd name="T14" fmla="*/ 929257042 w 73"/>
              <a:gd name="T15" fmla="*/ 2147483647 h 71"/>
              <a:gd name="T16" fmla="*/ 1548749082 w 73"/>
              <a:gd name="T17" fmla="*/ 2147483647 h 71"/>
              <a:gd name="T18" fmla="*/ 1084126953 w 73"/>
              <a:gd name="T19" fmla="*/ 2147483647 h 71"/>
              <a:gd name="T20" fmla="*/ 929257042 w 73"/>
              <a:gd name="T21" fmla="*/ 2147483647 h 71"/>
              <a:gd name="T22" fmla="*/ 464622323 w 73"/>
              <a:gd name="T23" fmla="*/ 2147483647 h 71"/>
              <a:gd name="T24" fmla="*/ 309752315 w 73"/>
              <a:gd name="T25" fmla="*/ 2147483647 h 71"/>
              <a:gd name="T26" fmla="*/ 154869960 w 73"/>
              <a:gd name="T27" fmla="*/ 2147483647 h 71"/>
              <a:gd name="T28" fmla="*/ 774374541 w 73"/>
              <a:gd name="T29" fmla="*/ 2147483647 h 71"/>
              <a:gd name="T30" fmla="*/ 1858501688 w 73"/>
              <a:gd name="T31" fmla="*/ 2147483647 h 71"/>
              <a:gd name="T32" fmla="*/ 2147483647 w 73"/>
              <a:gd name="T33" fmla="*/ 2147483647 h 71"/>
              <a:gd name="T34" fmla="*/ 2147483647 w 73"/>
              <a:gd name="T35" fmla="*/ 2147483647 h 71"/>
              <a:gd name="T36" fmla="*/ 2147483647 w 73"/>
              <a:gd name="T37" fmla="*/ 2147483647 h 71"/>
              <a:gd name="T38" fmla="*/ 2147483647 w 73"/>
              <a:gd name="T39" fmla="*/ 2147483647 h 71"/>
              <a:gd name="T40" fmla="*/ 2147483647 w 73"/>
              <a:gd name="T41" fmla="*/ 2147483647 h 71"/>
              <a:gd name="T42" fmla="*/ 2147483647 w 73"/>
              <a:gd name="T43" fmla="*/ 2147483647 h 71"/>
              <a:gd name="T44" fmla="*/ 2147483647 w 73"/>
              <a:gd name="T45" fmla="*/ 2147483647 h 71"/>
              <a:gd name="T46" fmla="*/ 2147483647 w 73"/>
              <a:gd name="T47" fmla="*/ 2147483647 h 71"/>
              <a:gd name="T48" fmla="*/ 2147483647 w 73"/>
              <a:gd name="T49" fmla="*/ 2147483647 h 71"/>
              <a:gd name="T50" fmla="*/ 2147483647 w 73"/>
              <a:gd name="T51" fmla="*/ 2147483647 h 71"/>
              <a:gd name="T52" fmla="*/ 2147483647 w 73"/>
              <a:gd name="T53" fmla="*/ 2147483647 h 71"/>
              <a:gd name="T54" fmla="*/ 2147483647 w 73"/>
              <a:gd name="T55" fmla="*/ 2147483647 h 71"/>
              <a:gd name="T56" fmla="*/ 2147483647 w 73"/>
              <a:gd name="T57" fmla="*/ 2147483647 h 71"/>
              <a:gd name="T58" fmla="*/ 2147483647 w 73"/>
              <a:gd name="T59" fmla="*/ 2147483647 h 71"/>
              <a:gd name="T60" fmla="*/ 2147483647 w 73"/>
              <a:gd name="T61" fmla="*/ 2147483647 h 71"/>
              <a:gd name="T62" fmla="*/ 2147483647 w 73"/>
              <a:gd name="T63" fmla="*/ 2147483647 h 71"/>
              <a:gd name="T64" fmla="*/ 2147483647 w 73"/>
              <a:gd name="T65" fmla="*/ 2147483647 h 71"/>
              <a:gd name="T66" fmla="*/ 2147483647 w 73"/>
              <a:gd name="T67" fmla="*/ 2147483647 h 71"/>
              <a:gd name="T68" fmla="*/ 2147483647 w 73"/>
              <a:gd name="T69" fmla="*/ 2147483647 h 71"/>
              <a:gd name="T70" fmla="*/ 2147483647 w 73"/>
              <a:gd name="T71" fmla="*/ 2147483647 h 71"/>
              <a:gd name="T72" fmla="*/ 2147483647 w 73"/>
              <a:gd name="T73" fmla="*/ 2147483647 h 71"/>
              <a:gd name="T74" fmla="*/ 2147483647 w 73"/>
              <a:gd name="T75" fmla="*/ 2147483647 h 71"/>
              <a:gd name="T76" fmla="*/ 2147483647 w 73"/>
              <a:gd name="T77" fmla="*/ 2147483647 h 71"/>
              <a:gd name="T78" fmla="*/ 2147483647 w 73"/>
              <a:gd name="T79" fmla="*/ 2147483647 h 71"/>
              <a:gd name="T80" fmla="*/ 2147483647 w 73"/>
              <a:gd name="T81" fmla="*/ 2147483647 h 71"/>
              <a:gd name="T82" fmla="*/ 2147483647 w 73"/>
              <a:gd name="T83" fmla="*/ 2147483647 h 71"/>
              <a:gd name="T84" fmla="*/ 2147483647 w 73"/>
              <a:gd name="T85" fmla="*/ 2147483647 h 71"/>
              <a:gd name="T86" fmla="*/ 2147483647 w 73"/>
              <a:gd name="T87" fmla="*/ 2147483647 h 71"/>
              <a:gd name="T88" fmla="*/ 2147483647 w 73"/>
              <a:gd name="T89" fmla="*/ 2147483647 h 71"/>
              <a:gd name="T90" fmla="*/ 2147483647 w 73"/>
              <a:gd name="T91" fmla="*/ 2147483647 h 71"/>
              <a:gd name="T92" fmla="*/ 2147483647 w 73"/>
              <a:gd name="T93" fmla="*/ 2147483647 h 71"/>
              <a:gd name="T94" fmla="*/ 2147483647 w 73"/>
              <a:gd name="T95" fmla="*/ 2147483647 h 71"/>
              <a:gd name="T96" fmla="*/ 2147483647 w 73"/>
              <a:gd name="T97" fmla="*/ 2147483647 h 71"/>
              <a:gd name="T98" fmla="*/ 2147483647 w 73"/>
              <a:gd name="T99" fmla="*/ 2147483647 h 71"/>
              <a:gd name="T100" fmla="*/ 2147483647 w 73"/>
              <a:gd name="T101" fmla="*/ 1914887217 h 71"/>
              <a:gd name="T102" fmla="*/ 2147483647 w 73"/>
              <a:gd name="T103" fmla="*/ 1392641476 h 71"/>
              <a:gd name="T104" fmla="*/ 2147483647 w 73"/>
              <a:gd name="T105" fmla="*/ 1218559700 h 71"/>
              <a:gd name="T106" fmla="*/ 2147483647 w 73"/>
              <a:gd name="T107" fmla="*/ 348163656 h 71"/>
              <a:gd name="T108" fmla="*/ 2147483647 w 73"/>
              <a:gd name="T109" fmla="*/ 696327312 h 71"/>
              <a:gd name="T110" fmla="*/ 2147483647 w 73"/>
              <a:gd name="T111" fmla="*/ 870409294 h 71"/>
              <a:gd name="T112" fmla="*/ 1858501688 w 73"/>
              <a:gd name="T113" fmla="*/ 0 h 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3"/>
              <a:gd name="T172" fmla="*/ 0 h 71"/>
              <a:gd name="T173" fmla="*/ 73 w 73"/>
              <a:gd name="T174" fmla="*/ 71 h 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3" h="71">
                <a:moveTo>
                  <a:pt x="12" y="0"/>
                </a:moveTo>
                <a:lnTo>
                  <a:pt x="12" y="1"/>
                </a:lnTo>
                <a:lnTo>
                  <a:pt x="10" y="1"/>
                </a:lnTo>
                <a:lnTo>
                  <a:pt x="11" y="2"/>
                </a:lnTo>
                <a:lnTo>
                  <a:pt x="13" y="5"/>
                </a:lnTo>
                <a:lnTo>
                  <a:pt x="13" y="6"/>
                </a:lnTo>
                <a:lnTo>
                  <a:pt x="12" y="7"/>
                </a:lnTo>
                <a:lnTo>
                  <a:pt x="12" y="8"/>
                </a:lnTo>
                <a:lnTo>
                  <a:pt x="13" y="9"/>
                </a:lnTo>
                <a:lnTo>
                  <a:pt x="12" y="9"/>
                </a:lnTo>
                <a:lnTo>
                  <a:pt x="13" y="10"/>
                </a:lnTo>
                <a:lnTo>
                  <a:pt x="11" y="10"/>
                </a:lnTo>
                <a:lnTo>
                  <a:pt x="10" y="11"/>
                </a:lnTo>
                <a:lnTo>
                  <a:pt x="10" y="10"/>
                </a:lnTo>
                <a:lnTo>
                  <a:pt x="10" y="11"/>
                </a:lnTo>
                <a:lnTo>
                  <a:pt x="8" y="11"/>
                </a:lnTo>
                <a:lnTo>
                  <a:pt x="11" y="13"/>
                </a:lnTo>
                <a:lnTo>
                  <a:pt x="10" y="13"/>
                </a:lnTo>
                <a:lnTo>
                  <a:pt x="10" y="14"/>
                </a:lnTo>
                <a:lnTo>
                  <a:pt x="9" y="15"/>
                </a:lnTo>
                <a:lnTo>
                  <a:pt x="9" y="16"/>
                </a:lnTo>
                <a:lnTo>
                  <a:pt x="8" y="16"/>
                </a:lnTo>
                <a:lnTo>
                  <a:pt x="7" y="16"/>
                </a:lnTo>
                <a:lnTo>
                  <a:pt x="6" y="16"/>
                </a:lnTo>
                <a:lnTo>
                  <a:pt x="5" y="15"/>
                </a:lnTo>
                <a:lnTo>
                  <a:pt x="3" y="16"/>
                </a:lnTo>
                <a:lnTo>
                  <a:pt x="4" y="16"/>
                </a:lnTo>
                <a:lnTo>
                  <a:pt x="5" y="17"/>
                </a:lnTo>
                <a:lnTo>
                  <a:pt x="5" y="18"/>
                </a:lnTo>
                <a:lnTo>
                  <a:pt x="4" y="19"/>
                </a:lnTo>
                <a:lnTo>
                  <a:pt x="5" y="20"/>
                </a:lnTo>
                <a:lnTo>
                  <a:pt x="6" y="20"/>
                </a:lnTo>
                <a:lnTo>
                  <a:pt x="7" y="20"/>
                </a:lnTo>
                <a:lnTo>
                  <a:pt x="8" y="21"/>
                </a:lnTo>
                <a:lnTo>
                  <a:pt x="9" y="21"/>
                </a:lnTo>
                <a:lnTo>
                  <a:pt x="10" y="23"/>
                </a:lnTo>
                <a:lnTo>
                  <a:pt x="10" y="24"/>
                </a:lnTo>
                <a:lnTo>
                  <a:pt x="10" y="25"/>
                </a:lnTo>
                <a:lnTo>
                  <a:pt x="8" y="26"/>
                </a:lnTo>
                <a:lnTo>
                  <a:pt x="8" y="27"/>
                </a:lnTo>
                <a:lnTo>
                  <a:pt x="7" y="27"/>
                </a:lnTo>
                <a:lnTo>
                  <a:pt x="6" y="28"/>
                </a:lnTo>
                <a:lnTo>
                  <a:pt x="5" y="29"/>
                </a:lnTo>
                <a:lnTo>
                  <a:pt x="5" y="30"/>
                </a:lnTo>
                <a:lnTo>
                  <a:pt x="6" y="31"/>
                </a:lnTo>
                <a:lnTo>
                  <a:pt x="6" y="32"/>
                </a:lnTo>
                <a:lnTo>
                  <a:pt x="6" y="34"/>
                </a:lnTo>
                <a:lnTo>
                  <a:pt x="5" y="34"/>
                </a:lnTo>
                <a:lnTo>
                  <a:pt x="4" y="35"/>
                </a:lnTo>
                <a:lnTo>
                  <a:pt x="3" y="35"/>
                </a:lnTo>
                <a:lnTo>
                  <a:pt x="2" y="36"/>
                </a:lnTo>
                <a:lnTo>
                  <a:pt x="2" y="37"/>
                </a:lnTo>
                <a:lnTo>
                  <a:pt x="3" y="38"/>
                </a:lnTo>
                <a:lnTo>
                  <a:pt x="2" y="39"/>
                </a:lnTo>
                <a:lnTo>
                  <a:pt x="1" y="40"/>
                </a:lnTo>
                <a:lnTo>
                  <a:pt x="0" y="41"/>
                </a:lnTo>
                <a:lnTo>
                  <a:pt x="1" y="42"/>
                </a:lnTo>
                <a:lnTo>
                  <a:pt x="1" y="43"/>
                </a:lnTo>
                <a:lnTo>
                  <a:pt x="1" y="44"/>
                </a:lnTo>
                <a:lnTo>
                  <a:pt x="2" y="44"/>
                </a:lnTo>
                <a:lnTo>
                  <a:pt x="3" y="44"/>
                </a:lnTo>
                <a:lnTo>
                  <a:pt x="5" y="45"/>
                </a:lnTo>
                <a:lnTo>
                  <a:pt x="5" y="47"/>
                </a:lnTo>
                <a:lnTo>
                  <a:pt x="7" y="48"/>
                </a:lnTo>
                <a:lnTo>
                  <a:pt x="9" y="47"/>
                </a:lnTo>
                <a:lnTo>
                  <a:pt x="8" y="49"/>
                </a:lnTo>
                <a:lnTo>
                  <a:pt x="10" y="50"/>
                </a:lnTo>
                <a:lnTo>
                  <a:pt x="12" y="51"/>
                </a:lnTo>
                <a:lnTo>
                  <a:pt x="14" y="52"/>
                </a:lnTo>
                <a:lnTo>
                  <a:pt x="15" y="53"/>
                </a:lnTo>
                <a:lnTo>
                  <a:pt x="14" y="53"/>
                </a:lnTo>
                <a:lnTo>
                  <a:pt x="15" y="54"/>
                </a:lnTo>
                <a:lnTo>
                  <a:pt x="14" y="54"/>
                </a:lnTo>
                <a:lnTo>
                  <a:pt x="16" y="55"/>
                </a:lnTo>
                <a:lnTo>
                  <a:pt x="16" y="56"/>
                </a:lnTo>
                <a:lnTo>
                  <a:pt x="16" y="57"/>
                </a:lnTo>
                <a:lnTo>
                  <a:pt x="17" y="58"/>
                </a:lnTo>
                <a:lnTo>
                  <a:pt x="19" y="59"/>
                </a:lnTo>
                <a:lnTo>
                  <a:pt x="21" y="58"/>
                </a:lnTo>
                <a:lnTo>
                  <a:pt x="22" y="58"/>
                </a:lnTo>
                <a:lnTo>
                  <a:pt x="25" y="57"/>
                </a:lnTo>
                <a:lnTo>
                  <a:pt x="25" y="59"/>
                </a:lnTo>
                <a:lnTo>
                  <a:pt x="25" y="60"/>
                </a:lnTo>
                <a:lnTo>
                  <a:pt x="25" y="61"/>
                </a:lnTo>
                <a:lnTo>
                  <a:pt x="24" y="62"/>
                </a:lnTo>
                <a:lnTo>
                  <a:pt x="24" y="64"/>
                </a:lnTo>
                <a:lnTo>
                  <a:pt x="25" y="65"/>
                </a:lnTo>
                <a:lnTo>
                  <a:pt x="27" y="64"/>
                </a:lnTo>
                <a:lnTo>
                  <a:pt x="29" y="64"/>
                </a:lnTo>
                <a:lnTo>
                  <a:pt x="31" y="60"/>
                </a:lnTo>
                <a:lnTo>
                  <a:pt x="31" y="59"/>
                </a:lnTo>
                <a:lnTo>
                  <a:pt x="32" y="58"/>
                </a:lnTo>
                <a:lnTo>
                  <a:pt x="34" y="59"/>
                </a:lnTo>
                <a:lnTo>
                  <a:pt x="34" y="60"/>
                </a:lnTo>
                <a:lnTo>
                  <a:pt x="38" y="57"/>
                </a:lnTo>
                <a:lnTo>
                  <a:pt x="41" y="55"/>
                </a:lnTo>
                <a:lnTo>
                  <a:pt x="44" y="56"/>
                </a:lnTo>
                <a:lnTo>
                  <a:pt x="48" y="56"/>
                </a:lnTo>
                <a:lnTo>
                  <a:pt x="48" y="57"/>
                </a:lnTo>
                <a:lnTo>
                  <a:pt x="47" y="58"/>
                </a:lnTo>
                <a:lnTo>
                  <a:pt x="48" y="63"/>
                </a:lnTo>
                <a:lnTo>
                  <a:pt x="47" y="64"/>
                </a:lnTo>
                <a:lnTo>
                  <a:pt x="46" y="66"/>
                </a:lnTo>
                <a:lnTo>
                  <a:pt x="47" y="68"/>
                </a:lnTo>
                <a:lnTo>
                  <a:pt x="47" y="69"/>
                </a:lnTo>
                <a:lnTo>
                  <a:pt x="48" y="71"/>
                </a:lnTo>
                <a:lnTo>
                  <a:pt x="49" y="69"/>
                </a:lnTo>
                <a:lnTo>
                  <a:pt x="50" y="68"/>
                </a:lnTo>
                <a:lnTo>
                  <a:pt x="51" y="67"/>
                </a:lnTo>
                <a:lnTo>
                  <a:pt x="52" y="67"/>
                </a:lnTo>
                <a:lnTo>
                  <a:pt x="52" y="66"/>
                </a:lnTo>
                <a:lnTo>
                  <a:pt x="53" y="65"/>
                </a:lnTo>
                <a:lnTo>
                  <a:pt x="54" y="64"/>
                </a:lnTo>
                <a:lnTo>
                  <a:pt x="55" y="64"/>
                </a:lnTo>
                <a:lnTo>
                  <a:pt x="56" y="64"/>
                </a:lnTo>
                <a:lnTo>
                  <a:pt x="56" y="63"/>
                </a:lnTo>
                <a:lnTo>
                  <a:pt x="56" y="64"/>
                </a:lnTo>
                <a:lnTo>
                  <a:pt x="57" y="63"/>
                </a:lnTo>
                <a:lnTo>
                  <a:pt x="58" y="62"/>
                </a:lnTo>
                <a:lnTo>
                  <a:pt x="59" y="62"/>
                </a:lnTo>
                <a:lnTo>
                  <a:pt x="60" y="63"/>
                </a:lnTo>
                <a:lnTo>
                  <a:pt x="60" y="62"/>
                </a:lnTo>
                <a:lnTo>
                  <a:pt x="61" y="62"/>
                </a:lnTo>
                <a:lnTo>
                  <a:pt x="62" y="62"/>
                </a:lnTo>
                <a:lnTo>
                  <a:pt x="63" y="62"/>
                </a:lnTo>
                <a:lnTo>
                  <a:pt x="64" y="62"/>
                </a:lnTo>
                <a:lnTo>
                  <a:pt x="64" y="61"/>
                </a:lnTo>
                <a:lnTo>
                  <a:pt x="65" y="61"/>
                </a:lnTo>
                <a:lnTo>
                  <a:pt x="66" y="61"/>
                </a:lnTo>
                <a:lnTo>
                  <a:pt x="67" y="60"/>
                </a:lnTo>
                <a:lnTo>
                  <a:pt x="68" y="60"/>
                </a:lnTo>
                <a:lnTo>
                  <a:pt x="69" y="60"/>
                </a:lnTo>
                <a:lnTo>
                  <a:pt x="69" y="59"/>
                </a:lnTo>
                <a:lnTo>
                  <a:pt x="69" y="58"/>
                </a:lnTo>
                <a:lnTo>
                  <a:pt x="70" y="58"/>
                </a:lnTo>
                <a:lnTo>
                  <a:pt x="70" y="57"/>
                </a:lnTo>
                <a:lnTo>
                  <a:pt x="71" y="57"/>
                </a:lnTo>
                <a:lnTo>
                  <a:pt x="71" y="56"/>
                </a:lnTo>
                <a:lnTo>
                  <a:pt x="72" y="56"/>
                </a:lnTo>
                <a:lnTo>
                  <a:pt x="72" y="55"/>
                </a:lnTo>
                <a:lnTo>
                  <a:pt x="73" y="54"/>
                </a:lnTo>
                <a:lnTo>
                  <a:pt x="73" y="53"/>
                </a:lnTo>
                <a:lnTo>
                  <a:pt x="72" y="52"/>
                </a:lnTo>
                <a:lnTo>
                  <a:pt x="71" y="50"/>
                </a:lnTo>
                <a:lnTo>
                  <a:pt x="69" y="52"/>
                </a:lnTo>
                <a:lnTo>
                  <a:pt x="68" y="53"/>
                </a:lnTo>
                <a:lnTo>
                  <a:pt x="66" y="50"/>
                </a:lnTo>
                <a:lnTo>
                  <a:pt x="65" y="50"/>
                </a:lnTo>
                <a:lnTo>
                  <a:pt x="61" y="50"/>
                </a:lnTo>
                <a:lnTo>
                  <a:pt x="59" y="48"/>
                </a:lnTo>
                <a:lnTo>
                  <a:pt x="58" y="46"/>
                </a:lnTo>
                <a:lnTo>
                  <a:pt x="58" y="45"/>
                </a:lnTo>
                <a:lnTo>
                  <a:pt x="59" y="45"/>
                </a:lnTo>
                <a:lnTo>
                  <a:pt x="59" y="44"/>
                </a:lnTo>
                <a:lnTo>
                  <a:pt x="61" y="44"/>
                </a:lnTo>
                <a:lnTo>
                  <a:pt x="61" y="42"/>
                </a:lnTo>
                <a:lnTo>
                  <a:pt x="60" y="42"/>
                </a:lnTo>
                <a:lnTo>
                  <a:pt x="60" y="43"/>
                </a:lnTo>
                <a:lnTo>
                  <a:pt x="58" y="43"/>
                </a:lnTo>
                <a:lnTo>
                  <a:pt x="58" y="42"/>
                </a:lnTo>
                <a:lnTo>
                  <a:pt x="59" y="40"/>
                </a:lnTo>
                <a:lnTo>
                  <a:pt x="59" y="37"/>
                </a:lnTo>
                <a:lnTo>
                  <a:pt x="58" y="37"/>
                </a:lnTo>
                <a:lnTo>
                  <a:pt x="57" y="36"/>
                </a:lnTo>
                <a:lnTo>
                  <a:pt x="56" y="35"/>
                </a:lnTo>
                <a:lnTo>
                  <a:pt x="55" y="35"/>
                </a:lnTo>
                <a:lnTo>
                  <a:pt x="54" y="36"/>
                </a:lnTo>
                <a:lnTo>
                  <a:pt x="54" y="37"/>
                </a:lnTo>
                <a:lnTo>
                  <a:pt x="53" y="34"/>
                </a:lnTo>
                <a:lnTo>
                  <a:pt x="53" y="32"/>
                </a:lnTo>
                <a:lnTo>
                  <a:pt x="53" y="30"/>
                </a:lnTo>
                <a:lnTo>
                  <a:pt x="53" y="29"/>
                </a:lnTo>
                <a:lnTo>
                  <a:pt x="54" y="27"/>
                </a:lnTo>
                <a:lnTo>
                  <a:pt x="53" y="26"/>
                </a:lnTo>
                <a:lnTo>
                  <a:pt x="52" y="26"/>
                </a:lnTo>
                <a:lnTo>
                  <a:pt x="50" y="26"/>
                </a:lnTo>
                <a:lnTo>
                  <a:pt x="49" y="27"/>
                </a:lnTo>
                <a:lnTo>
                  <a:pt x="48" y="26"/>
                </a:lnTo>
                <a:lnTo>
                  <a:pt x="46" y="25"/>
                </a:lnTo>
                <a:lnTo>
                  <a:pt x="44" y="23"/>
                </a:lnTo>
                <a:lnTo>
                  <a:pt x="42" y="24"/>
                </a:lnTo>
                <a:lnTo>
                  <a:pt x="39" y="24"/>
                </a:lnTo>
                <a:lnTo>
                  <a:pt x="38" y="24"/>
                </a:lnTo>
                <a:lnTo>
                  <a:pt x="38" y="23"/>
                </a:lnTo>
                <a:lnTo>
                  <a:pt x="38" y="22"/>
                </a:lnTo>
                <a:lnTo>
                  <a:pt x="38" y="21"/>
                </a:lnTo>
                <a:lnTo>
                  <a:pt x="36" y="19"/>
                </a:lnTo>
                <a:lnTo>
                  <a:pt x="35" y="19"/>
                </a:lnTo>
                <a:lnTo>
                  <a:pt x="34" y="18"/>
                </a:lnTo>
                <a:lnTo>
                  <a:pt x="33" y="17"/>
                </a:lnTo>
                <a:lnTo>
                  <a:pt x="34" y="17"/>
                </a:lnTo>
                <a:lnTo>
                  <a:pt x="35" y="16"/>
                </a:lnTo>
                <a:lnTo>
                  <a:pt x="35" y="15"/>
                </a:lnTo>
                <a:lnTo>
                  <a:pt x="34" y="15"/>
                </a:lnTo>
                <a:lnTo>
                  <a:pt x="34" y="13"/>
                </a:lnTo>
                <a:lnTo>
                  <a:pt x="34" y="12"/>
                </a:lnTo>
                <a:lnTo>
                  <a:pt x="33" y="11"/>
                </a:lnTo>
                <a:lnTo>
                  <a:pt x="33" y="9"/>
                </a:lnTo>
                <a:lnTo>
                  <a:pt x="34" y="9"/>
                </a:lnTo>
                <a:lnTo>
                  <a:pt x="34" y="8"/>
                </a:lnTo>
                <a:lnTo>
                  <a:pt x="32" y="8"/>
                </a:lnTo>
                <a:lnTo>
                  <a:pt x="31" y="7"/>
                </a:lnTo>
                <a:lnTo>
                  <a:pt x="30" y="7"/>
                </a:lnTo>
                <a:lnTo>
                  <a:pt x="30" y="8"/>
                </a:lnTo>
                <a:lnTo>
                  <a:pt x="29" y="7"/>
                </a:lnTo>
                <a:lnTo>
                  <a:pt x="27" y="6"/>
                </a:lnTo>
                <a:lnTo>
                  <a:pt x="26" y="4"/>
                </a:lnTo>
                <a:lnTo>
                  <a:pt x="25" y="3"/>
                </a:lnTo>
                <a:lnTo>
                  <a:pt x="26" y="2"/>
                </a:lnTo>
                <a:lnTo>
                  <a:pt x="25" y="2"/>
                </a:lnTo>
                <a:lnTo>
                  <a:pt x="24" y="3"/>
                </a:lnTo>
                <a:lnTo>
                  <a:pt x="24" y="4"/>
                </a:lnTo>
                <a:lnTo>
                  <a:pt x="23" y="4"/>
                </a:lnTo>
                <a:lnTo>
                  <a:pt x="22" y="4"/>
                </a:lnTo>
                <a:lnTo>
                  <a:pt x="21" y="3"/>
                </a:lnTo>
                <a:lnTo>
                  <a:pt x="19" y="3"/>
                </a:lnTo>
                <a:lnTo>
                  <a:pt x="19" y="4"/>
                </a:lnTo>
                <a:lnTo>
                  <a:pt x="18" y="5"/>
                </a:lnTo>
                <a:lnTo>
                  <a:pt x="17" y="5"/>
                </a:lnTo>
                <a:lnTo>
                  <a:pt x="15" y="3"/>
                </a:lnTo>
                <a:lnTo>
                  <a:pt x="14" y="2"/>
                </a:lnTo>
                <a:lnTo>
                  <a:pt x="13" y="1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6" name="BAIX_EMPORDA">
            <a:extLst>
              <a:ext uri="{FF2B5EF4-FFF2-40B4-BE49-F238E27FC236}">
                <a16:creationId xmlns:a16="http://schemas.microsoft.com/office/drawing/2014/main" id="{34910FA2-35E4-46A5-A4E3-48D80BF2734E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9850225" y="4093448"/>
            <a:ext cx="236750" cy="345198"/>
          </a:xfrm>
          <a:custGeom>
            <a:avLst/>
            <a:gdLst>
              <a:gd name="T0" fmla="*/ 77424607 w 1164"/>
              <a:gd name="T1" fmla="*/ 22765139 h 1723"/>
              <a:gd name="T2" fmla="*/ 65064541 w 1164"/>
              <a:gd name="T3" fmla="*/ 63530565 h 1723"/>
              <a:gd name="T4" fmla="*/ 71361169 w 1164"/>
              <a:gd name="T5" fmla="*/ 98736845 h 1723"/>
              <a:gd name="T6" fmla="*/ 52704461 w 1164"/>
              <a:gd name="T7" fmla="*/ 126796359 h 1723"/>
              <a:gd name="T8" fmla="*/ 74392647 w 1164"/>
              <a:gd name="T9" fmla="*/ 167297039 h 1723"/>
              <a:gd name="T10" fmla="*/ 48040650 w 1164"/>
              <a:gd name="T11" fmla="*/ 204091413 h 1723"/>
              <a:gd name="T12" fmla="*/ 27984806 w 1164"/>
              <a:gd name="T13" fmla="*/ 239562448 h 1723"/>
              <a:gd name="T14" fmla="*/ 7695773 w 1164"/>
              <a:gd name="T15" fmla="*/ 280063160 h 1723"/>
              <a:gd name="T16" fmla="*/ 46407833 w 1164"/>
              <a:gd name="T17" fmla="*/ 315005167 h 1723"/>
              <a:gd name="T18" fmla="*/ 52704461 w 1164"/>
              <a:gd name="T19" fmla="*/ 369799829 h 1723"/>
              <a:gd name="T20" fmla="*/ 59001089 w 1164"/>
              <a:gd name="T21" fmla="*/ 429624618 h 1723"/>
              <a:gd name="T22" fmla="*/ 69728835 w 1164"/>
              <a:gd name="T23" fmla="*/ 454242628 h 1723"/>
              <a:gd name="T24" fmla="*/ 88385046 w 1164"/>
              <a:gd name="T25" fmla="*/ 442065751 h 1723"/>
              <a:gd name="T26" fmla="*/ 110306407 w 1164"/>
              <a:gd name="T27" fmla="*/ 431212727 h 1723"/>
              <a:gd name="T28" fmla="*/ 111705550 w 1164"/>
              <a:gd name="T29" fmla="*/ 424330234 h 1723"/>
              <a:gd name="T30" fmla="*/ 124065615 w 1164"/>
              <a:gd name="T31" fmla="*/ 424330234 h 1723"/>
              <a:gd name="T32" fmla="*/ 125697949 w 1164"/>
              <a:gd name="T33" fmla="*/ 413741980 h 1723"/>
              <a:gd name="T34" fmla="*/ 134792894 w 1164"/>
              <a:gd name="T35" fmla="*/ 410300477 h 1723"/>
              <a:gd name="T36" fmla="*/ 139690379 w 1164"/>
              <a:gd name="T37" fmla="*/ 397859343 h 1723"/>
              <a:gd name="T38" fmla="*/ 159746215 w 1164"/>
              <a:gd name="T39" fmla="*/ 361064456 h 1723"/>
              <a:gd name="T40" fmla="*/ 184699053 w 1164"/>
              <a:gd name="T41" fmla="*/ 343328938 h 1723"/>
              <a:gd name="T42" fmla="*/ 183066719 w 1164"/>
              <a:gd name="T43" fmla="*/ 352064312 h 1723"/>
              <a:gd name="T44" fmla="*/ 194027158 w 1164"/>
              <a:gd name="T45" fmla="*/ 345181818 h 1723"/>
              <a:gd name="T46" fmla="*/ 203122556 w 1164"/>
              <a:gd name="T47" fmla="*/ 339887949 h 1723"/>
              <a:gd name="T48" fmla="*/ 206154033 w 1164"/>
              <a:gd name="T49" fmla="*/ 327446301 h 1723"/>
              <a:gd name="T50" fmla="*/ 214082995 w 1164"/>
              <a:gd name="T51" fmla="*/ 327446301 h 1723"/>
              <a:gd name="T52" fmla="*/ 228075394 w 1164"/>
              <a:gd name="T53" fmla="*/ 320563808 h 1723"/>
              <a:gd name="T54" fmla="*/ 231106871 w 1164"/>
              <a:gd name="T55" fmla="*/ 299387301 h 1723"/>
              <a:gd name="T56" fmla="*/ 242067793 w 1164"/>
              <a:gd name="T57" fmla="*/ 288799047 h 1723"/>
              <a:gd name="T58" fmla="*/ 254427919 w 1164"/>
              <a:gd name="T59" fmla="*/ 271063016 h 1723"/>
              <a:gd name="T60" fmla="*/ 260491356 w 1164"/>
              <a:gd name="T61" fmla="*/ 255180314 h 1723"/>
              <a:gd name="T62" fmla="*/ 260491356 w 1164"/>
              <a:gd name="T63" fmla="*/ 241415842 h 1723"/>
              <a:gd name="T64" fmla="*/ 265388358 w 1164"/>
              <a:gd name="T65" fmla="*/ 225533205 h 1723"/>
              <a:gd name="T66" fmla="*/ 270052652 w 1164"/>
              <a:gd name="T67" fmla="*/ 211238677 h 1723"/>
              <a:gd name="T68" fmla="*/ 267020692 w 1164"/>
              <a:gd name="T69" fmla="*/ 199061800 h 1723"/>
              <a:gd name="T70" fmla="*/ 253028715 w 1164"/>
              <a:gd name="T71" fmla="*/ 190061656 h 1723"/>
              <a:gd name="T72" fmla="*/ 240435459 w 1164"/>
              <a:gd name="T73" fmla="*/ 130237349 h 1723"/>
              <a:gd name="T74" fmla="*/ 248131231 w 1164"/>
              <a:gd name="T75" fmla="*/ 103766458 h 1723"/>
              <a:gd name="T76" fmla="*/ 251395898 w 1164"/>
              <a:gd name="T77" fmla="*/ 100324955 h 1723"/>
              <a:gd name="T78" fmla="*/ 253028715 w 1164"/>
              <a:gd name="T79" fmla="*/ 91324811 h 1723"/>
              <a:gd name="T80" fmla="*/ 248131231 w 1164"/>
              <a:gd name="T81" fmla="*/ 77295568 h 1723"/>
              <a:gd name="T82" fmla="*/ 245099271 w 1164"/>
              <a:gd name="T83" fmla="*/ 66971555 h 1723"/>
              <a:gd name="T84" fmla="*/ 237403499 w 1164"/>
              <a:gd name="T85" fmla="*/ 54530421 h 1723"/>
              <a:gd name="T86" fmla="*/ 228075394 w 1164"/>
              <a:gd name="T87" fmla="*/ 40500664 h 1723"/>
              <a:gd name="T88" fmla="*/ 192161634 w 1164"/>
              <a:gd name="T89" fmla="*/ 47647928 h 1723"/>
              <a:gd name="T90" fmla="*/ 162777692 w 1164"/>
              <a:gd name="T91" fmla="*/ 14029761 h 1723"/>
              <a:gd name="T92" fmla="*/ 130362273 w 1164"/>
              <a:gd name="T93" fmla="*/ 29912402 h 1723"/>
              <a:gd name="T94" fmla="*/ 103776588 w 1164"/>
              <a:gd name="T95" fmla="*/ 12176881 h 1723"/>
              <a:gd name="T96" fmla="*/ 139690379 w 1164"/>
              <a:gd name="T97" fmla="*/ 397859343 h 1723"/>
              <a:gd name="T98" fmla="*/ 116369844 w 1164"/>
              <a:gd name="T99" fmla="*/ 427771738 h 1723"/>
              <a:gd name="T100" fmla="*/ 265388358 w 1164"/>
              <a:gd name="T101" fmla="*/ 107207448 h 1723"/>
              <a:gd name="T102" fmla="*/ 263522833 w 1164"/>
              <a:gd name="T103" fmla="*/ 112766602 h 1723"/>
              <a:gd name="T104" fmla="*/ 195659975 w 1164"/>
              <a:gd name="T105" fmla="*/ 346770442 h 17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64"/>
              <a:gd name="T160" fmla="*/ 0 h 1723"/>
              <a:gd name="T161" fmla="*/ 1164 w 1164"/>
              <a:gd name="T162" fmla="*/ 1723 h 17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64" h="1723">
                <a:moveTo>
                  <a:pt x="386" y="0"/>
                </a:moveTo>
                <a:lnTo>
                  <a:pt x="379" y="20"/>
                </a:lnTo>
                <a:lnTo>
                  <a:pt x="372" y="20"/>
                </a:lnTo>
                <a:lnTo>
                  <a:pt x="372" y="39"/>
                </a:lnTo>
                <a:lnTo>
                  <a:pt x="372" y="67"/>
                </a:lnTo>
                <a:lnTo>
                  <a:pt x="332" y="86"/>
                </a:lnTo>
                <a:lnTo>
                  <a:pt x="306" y="106"/>
                </a:lnTo>
                <a:lnTo>
                  <a:pt x="253" y="120"/>
                </a:lnTo>
                <a:lnTo>
                  <a:pt x="233" y="120"/>
                </a:lnTo>
                <a:lnTo>
                  <a:pt x="226" y="193"/>
                </a:lnTo>
                <a:lnTo>
                  <a:pt x="246" y="186"/>
                </a:lnTo>
                <a:lnTo>
                  <a:pt x="279" y="240"/>
                </a:lnTo>
                <a:lnTo>
                  <a:pt x="286" y="266"/>
                </a:lnTo>
                <a:lnTo>
                  <a:pt x="293" y="285"/>
                </a:lnTo>
                <a:lnTo>
                  <a:pt x="313" y="292"/>
                </a:lnTo>
                <a:lnTo>
                  <a:pt x="299" y="332"/>
                </a:lnTo>
                <a:lnTo>
                  <a:pt x="293" y="345"/>
                </a:lnTo>
                <a:lnTo>
                  <a:pt x="306" y="373"/>
                </a:lnTo>
                <a:lnTo>
                  <a:pt x="319" y="446"/>
                </a:lnTo>
                <a:lnTo>
                  <a:pt x="313" y="459"/>
                </a:lnTo>
                <a:lnTo>
                  <a:pt x="279" y="459"/>
                </a:lnTo>
                <a:lnTo>
                  <a:pt x="266" y="452"/>
                </a:lnTo>
                <a:lnTo>
                  <a:pt x="233" y="472"/>
                </a:lnTo>
                <a:lnTo>
                  <a:pt x="226" y="479"/>
                </a:lnTo>
                <a:lnTo>
                  <a:pt x="240" y="492"/>
                </a:lnTo>
                <a:lnTo>
                  <a:pt x="219" y="592"/>
                </a:lnTo>
                <a:lnTo>
                  <a:pt x="240" y="619"/>
                </a:lnTo>
                <a:lnTo>
                  <a:pt x="266" y="619"/>
                </a:lnTo>
                <a:lnTo>
                  <a:pt x="299" y="612"/>
                </a:lnTo>
                <a:lnTo>
                  <a:pt x="319" y="632"/>
                </a:lnTo>
                <a:lnTo>
                  <a:pt x="339" y="672"/>
                </a:lnTo>
                <a:lnTo>
                  <a:pt x="306" y="698"/>
                </a:lnTo>
                <a:lnTo>
                  <a:pt x="306" y="711"/>
                </a:lnTo>
                <a:lnTo>
                  <a:pt x="272" y="732"/>
                </a:lnTo>
                <a:lnTo>
                  <a:pt x="219" y="738"/>
                </a:lnTo>
                <a:lnTo>
                  <a:pt x="206" y="771"/>
                </a:lnTo>
                <a:lnTo>
                  <a:pt x="212" y="852"/>
                </a:lnTo>
                <a:lnTo>
                  <a:pt x="206" y="852"/>
                </a:lnTo>
                <a:lnTo>
                  <a:pt x="206" y="891"/>
                </a:lnTo>
                <a:lnTo>
                  <a:pt x="186" y="891"/>
                </a:lnTo>
                <a:lnTo>
                  <a:pt x="139" y="898"/>
                </a:lnTo>
                <a:lnTo>
                  <a:pt x="120" y="905"/>
                </a:lnTo>
                <a:lnTo>
                  <a:pt x="107" y="925"/>
                </a:lnTo>
                <a:lnTo>
                  <a:pt x="93" y="925"/>
                </a:lnTo>
                <a:lnTo>
                  <a:pt x="47" y="918"/>
                </a:lnTo>
                <a:lnTo>
                  <a:pt x="60" y="985"/>
                </a:lnTo>
                <a:lnTo>
                  <a:pt x="0" y="1024"/>
                </a:lnTo>
                <a:lnTo>
                  <a:pt x="33" y="1058"/>
                </a:lnTo>
                <a:lnTo>
                  <a:pt x="66" y="1051"/>
                </a:lnTo>
                <a:lnTo>
                  <a:pt x="133" y="1071"/>
                </a:lnTo>
                <a:lnTo>
                  <a:pt x="186" y="1098"/>
                </a:lnTo>
                <a:lnTo>
                  <a:pt x="240" y="1137"/>
                </a:lnTo>
                <a:lnTo>
                  <a:pt x="219" y="1164"/>
                </a:lnTo>
                <a:lnTo>
                  <a:pt x="199" y="1190"/>
                </a:lnTo>
                <a:lnTo>
                  <a:pt x="193" y="1218"/>
                </a:lnTo>
                <a:lnTo>
                  <a:pt x="240" y="1257"/>
                </a:lnTo>
                <a:lnTo>
                  <a:pt x="259" y="1304"/>
                </a:lnTo>
                <a:lnTo>
                  <a:pt x="286" y="1377"/>
                </a:lnTo>
                <a:lnTo>
                  <a:pt x="272" y="1397"/>
                </a:lnTo>
                <a:lnTo>
                  <a:pt x="226" y="1397"/>
                </a:lnTo>
                <a:lnTo>
                  <a:pt x="186" y="1390"/>
                </a:lnTo>
                <a:lnTo>
                  <a:pt x="152" y="1397"/>
                </a:lnTo>
                <a:lnTo>
                  <a:pt x="167" y="1457"/>
                </a:lnTo>
                <a:lnTo>
                  <a:pt x="199" y="1556"/>
                </a:lnTo>
                <a:lnTo>
                  <a:pt x="233" y="1570"/>
                </a:lnTo>
                <a:lnTo>
                  <a:pt x="253" y="1623"/>
                </a:lnTo>
                <a:lnTo>
                  <a:pt x="219" y="1650"/>
                </a:lnTo>
                <a:lnTo>
                  <a:pt x="240" y="1676"/>
                </a:lnTo>
                <a:lnTo>
                  <a:pt x="253" y="1697"/>
                </a:lnTo>
                <a:lnTo>
                  <a:pt x="266" y="1710"/>
                </a:lnTo>
                <a:lnTo>
                  <a:pt x="286" y="1723"/>
                </a:lnTo>
                <a:lnTo>
                  <a:pt x="299" y="1716"/>
                </a:lnTo>
                <a:lnTo>
                  <a:pt x="313" y="1697"/>
                </a:lnTo>
                <a:lnTo>
                  <a:pt x="332" y="1689"/>
                </a:lnTo>
                <a:lnTo>
                  <a:pt x="359" y="1683"/>
                </a:lnTo>
                <a:lnTo>
                  <a:pt x="366" y="1676"/>
                </a:lnTo>
                <a:lnTo>
                  <a:pt x="372" y="1676"/>
                </a:lnTo>
                <a:lnTo>
                  <a:pt x="379" y="1670"/>
                </a:lnTo>
                <a:lnTo>
                  <a:pt x="386" y="1663"/>
                </a:lnTo>
                <a:lnTo>
                  <a:pt x="392" y="1657"/>
                </a:lnTo>
                <a:lnTo>
                  <a:pt x="413" y="1643"/>
                </a:lnTo>
                <a:lnTo>
                  <a:pt x="445" y="1629"/>
                </a:lnTo>
                <a:lnTo>
                  <a:pt x="466" y="1629"/>
                </a:lnTo>
                <a:lnTo>
                  <a:pt x="473" y="1629"/>
                </a:lnTo>
                <a:lnTo>
                  <a:pt x="479" y="1637"/>
                </a:lnTo>
                <a:lnTo>
                  <a:pt x="486" y="1643"/>
                </a:lnTo>
                <a:lnTo>
                  <a:pt x="486" y="1637"/>
                </a:lnTo>
                <a:lnTo>
                  <a:pt x="492" y="1637"/>
                </a:lnTo>
                <a:lnTo>
                  <a:pt x="486" y="1629"/>
                </a:lnTo>
                <a:lnTo>
                  <a:pt x="479" y="1603"/>
                </a:lnTo>
                <a:lnTo>
                  <a:pt x="486" y="1603"/>
                </a:lnTo>
                <a:lnTo>
                  <a:pt x="499" y="1603"/>
                </a:lnTo>
                <a:lnTo>
                  <a:pt x="505" y="1603"/>
                </a:lnTo>
                <a:lnTo>
                  <a:pt x="512" y="1610"/>
                </a:lnTo>
                <a:lnTo>
                  <a:pt x="518" y="1610"/>
                </a:lnTo>
                <a:lnTo>
                  <a:pt x="532" y="1603"/>
                </a:lnTo>
                <a:lnTo>
                  <a:pt x="532" y="1597"/>
                </a:lnTo>
                <a:lnTo>
                  <a:pt x="539" y="1597"/>
                </a:lnTo>
                <a:lnTo>
                  <a:pt x="546" y="1590"/>
                </a:lnTo>
                <a:lnTo>
                  <a:pt x="546" y="1584"/>
                </a:lnTo>
                <a:lnTo>
                  <a:pt x="539" y="1570"/>
                </a:lnTo>
                <a:lnTo>
                  <a:pt x="539" y="1563"/>
                </a:lnTo>
                <a:lnTo>
                  <a:pt x="546" y="1556"/>
                </a:lnTo>
                <a:lnTo>
                  <a:pt x="559" y="1556"/>
                </a:lnTo>
                <a:lnTo>
                  <a:pt x="565" y="1563"/>
                </a:lnTo>
                <a:lnTo>
                  <a:pt x="572" y="1570"/>
                </a:lnTo>
                <a:lnTo>
                  <a:pt x="572" y="1563"/>
                </a:lnTo>
                <a:lnTo>
                  <a:pt x="578" y="1550"/>
                </a:lnTo>
                <a:lnTo>
                  <a:pt x="578" y="1543"/>
                </a:lnTo>
                <a:lnTo>
                  <a:pt x="592" y="1530"/>
                </a:lnTo>
                <a:lnTo>
                  <a:pt x="585" y="1524"/>
                </a:lnTo>
                <a:lnTo>
                  <a:pt x="599" y="1510"/>
                </a:lnTo>
                <a:lnTo>
                  <a:pt x="592" y="1503"/>
                </a:lnTo>
                <a:lnTo>
                  <a:pt x="599" y="1503"/>
                </a:lnTo>
                <a:lnTo>
                  <a:pt x="599" y="1496"/>
                </a:lnTo>
                <a:lnTo>
                  <a:pt x="612" y="1457"/>
                </a:lnTo>
                <a:lnTo>
                  <a:pt x="619" y="1430"/>
                </a:lnTo>
                <a:lnTo>
                  <a:pt x="632" y="1410"/>
                </a:lnTo>
                <a:lnTo>
                  <a:pt x="652" y="1397"/>
                </a:lnTo>
                <a:lnTo>
                  <a:pt x="685" y="1364"/>
                </a:lnTo>
                <a:lnTo>
                  <a:pt x="692" y="1364"/>
                </a:lnTo>
                <a:lnTo>
                  <a:pt x="698" y="1344"/>
                </a:lnTo>
                <a:lnTo>
                  <a:pt x="719" y="1317"/>
                </a:lnTo>
                <a:lnTo>
                  <a:pt x="745" y="1304"/>
                </a:lnTo>
                <a:lnTo>
                  <a:pt x="779" y="1297"/>
                </a:lnTo>
                <a:lnTo>
                  <a:pt x="792" y="1297"/>
                </a:lnTo>
                <a:lnTo>
                  <a:pt x="805" y="1304"/>
                </a:lnTo>
                <a:lnTo>
                  <a:pt x="811" y="1310"/>
                </a:lnTo>
                <a:lnTo>
                  <a:pt x="811" y="1317"/>
                </a:lnTo>
                <a:lnTo>
                  <a:pt x="805" y="1323"/>
                </a:lnTo>
                <a:lnTo>
                  <a:pt x="785" y="1323"/>
                </a:lnTo>
                <a:lnTo>
                  <a:pt x="785" y="1330"/>
                </a:lnTo>
                <a:lnTo>
                  <a:pt x="811" y="1323"/>
                </a:lnTo>
                <a:lnTo>
                  <a:pt x="818" y="1323"/>
                </a:lnTo>
                <a:lnTo>
                  <a:pt x="824" y="1323"/>
                </a:lnTo>
                <a:lnTo>
                  <a:pt x="824" y="1317"/>
                </a:lnTo>
                <a:lnTo>
                  <a:pt x="824" y="1304"/>
                </a:lnTo>
                <a:lnTo>
                  <a:pt x="832" y="1304"/>
                </a:lnTo>
                <a:lnTo>
                  <a:pt x="839" y="1297"/>
                </a:lnTo>
                <a:lnTo>
                  <a:pt x="839" y="1304"/>
                </a:lnTo>
                <a:lnTo>
                  <a:pt x="845" y="1304"/>
                </a:lnTo>
                <a:lnTo>
                  <a:pt x="845" y="1297"/>
                </a:lnTo>
                <a:lnTo>
                  <a:pt x="865" y="1291"/>
                </a:lnTo>
                <a:lnTo>
                  <a:pt x="871" y="1284"/>
                </a:lnTo>
                <a:lnTo>
                  <a:pt x="865" y="1271"/>
                </a:lnTo>
                <a:lnTo>
                  <a:pt x="865" y="1250"/>
                </a:lnTo>
                <a:lnTo>
                  <a:pt x="871" y="1250"/>
                </a:lnTo>
                <a:lnTo>
                  <a:pt x="878" y="1250"/>
                </a:lnTo>
                <a:lnTo>
                  <a:pt x="884" y="1244"/>
                </a:lnTo>
                <a:lnTo>
                  <a:pt x="884" y="1237"/>
                </a:lnTo>
                <a:lnTo>
                  <a:pt x="891" y="1237"/>
                </a:lnTo>
                <a:lnTo>
                  <a:pt x="898" y="1237"/>
                </a:lnTo>
                <a:lnTo>
                  <a:pt x="898" y="1231"/>
                </a:lnTo>
                <a:lnTo>
                  <a:pt x="911" y="1231"/>
                </a:lnTo>
                <a:lnTo>
                  <a:pt x="911" y="1244"/>
                </a:lnTo>
                <a:lnTo>
                  <a:pt x="918" y="1237"/>
                </a:lnTo>
                <a:lnTo>
                  <a:pt x="931" y="1237"/>
                </a:lnTo>
                <a:lnTo>
                  <a:pt x="938" y="1231"/>
                </a:lnTo>
                <a:lnTo>
                  <a:pt x="958" y="1224"/>
                </a:lnTo>
                <a:lnTo>
                  <a:pt x="965" y="1218"/>
                </a:lnTo>
                <a:lnTo>
                  <a:pt x="971" y="1211"/>
                </a:lnTo>
                <a:lnTo>
                  <a:pt x="978" y="1211"/>
                </a:lnTo>
                <a:lnTo>
                  <a:pt x="971" y="1197"/>
                </a:lnTo>
                <a:lnTo>
                  <a:pt x="978" y="1177"/>
                </a:lnTo>
                <a:lnTo>
                  <a:pt x="991" y="1171"/>
                </a:lnTo>
                <a:lnTo>
                  <a:pt x="978" y="1158"/>
                </a:lnTo>
                <a:lnTo>
                  <a:pt x="991" y="1144"/>
                </a:lnTo>
                <a:lnTo>
                  <a:pt x="991" y="1131"/>
                </a:lnTo>
                <a:lnTo>
                  <a:pt x="998" y="1124"/>
                </a:lnTo>
                <a:lnTo>
                  <a:pt x="1018" y="1117"/>
                </a:lnTo>
                <a:lnTo>
                  <a:pt x="1025" y="1104"/>
                </a:lnTo>
                <a:lnTo>
                  <a:pt x="1025" y="1098"/>
                </a:lnTo>
                <a:lnTo>
                  <a:pt x="1031" y="1098"/>
                </a:lnTo>
                <a:lnTo>
                  <a:pt x="1038" y="1091"/>
                </a:lnTo>
                <a:lnTo>
                  <a:pt x="1051" y="1104"/>
                </a:lnTo>
                <a:lnTo>
                  <a:pt x="1057" y="1098"/>
                </a:lnTo>
                <a:lnTo>
                  <a:pt x="1064" y="1064"/>
                </a:lnTo>
                <a:lnTo>
                  <a:pt x="1078" y="1058"/>
                </a:lnTo>
                <a:lnTo>
                  <a:pt x="1078" y="1031"/>
                </a:lnTo>
                <a:lnTo>
                  <a:pt x="1091" y="1024"/>
                </a:lnTo>
                <a:lnTo>
                  <a:pt x="1085" y="1011"/>
                </a:lnTo>
                <a:lnTo>
                  <a:pt x="1085" y="998"/>
                </a:lnTo>
                <a:lnTo>
                  <a:pt x="1078" y="985"/>
                </a:lnTo>
                <a:lnTo>
                  <a:pt x="1098" y="985"/>
                </a:lnTo>
                <a:lnTo>
                  <a:pt x="1104" y="972"/>
                </a:lnTo>
                <a:lnTo>
                  <a:pt x="1117" y="964"/>
                </a:lnTo>
                <a:lnTo>
                  <a:pt x="1104" y="951"/>
                </a:lnTo>
                <a:lnTo>
                  <a:pt x="1111" y="938"/>
                </a:lnTo>
                <a:lnTo>
                  <a:pt x="1104" y="931"/>
                </a:lnTo>
                <a:lnTo>
                  <a:pt x="1117" y="925"/>
                </a:lnTo>
                <a:lnTo>
                  <a:pt x="1111" y="918"/>
                </a:lnTo>
                <a:lnTo>
                  <a:pt x="1117" y="912"/>
                </a:lnTo>
                <a:lnTo>
                  <a:pt x="1111" y="905"/>
                </a:lnTo>
                <a:lnTo>
                  <a:pt x="1104" y="905"/>
                </a:lnTo>
                <a:lnTo>
                  <a:pt x="1104" y="898"/>
                </a:lnTo>
                <a:lnTo>
                  <a:pt x="1111" y="884"/>
                </a:lnTo>
                <a:lnTo>
                  <a:pt x="1111" y="871"/>
                </a:lnTo>
                <a:lnTo>
                  <a:pt x="1138" y="852"/>
                </a:lnTo>
                <a:lnTo>
                  <a:pt x="1158" y="838"/>
                </a:lnTo>
                <a:lnTo>
                  <a:pt x="1151" y="811"/>
                </a:lnTo>
                <a:lnTo>
                  <a:pt x="1158" y="805"/>
                </a:lnTo>
                <a:lnTo>
                  <a:pt x="1164" y="792"/>
                </a:lnTo>
                <a:lnTo>
                  <a:pt x="1158" y="792"/>
                </a:lnTo>
                <a:lnTo>
                  <a:pt x="1158" y="798"/>
                </a:lnTo>
                <a:lnTo>
                  <a:pt x="1151" y="792"/>
                </a:lnTo>
                <a:lnTo>
                  <a:pt x="1151" y="785"/>
                </a:lnTo>
                <a:lnTo>
                  <a:pt x="1145" y="778"/>
                </a:lnTo>
                <a:lnTo>
                  <a:pt x="1151" y="771"/>
                </a:lnTo>
                <a:lnTo>
                  <a:pt x="1151" y="765"/>
                </a:lnTo>
                <a:lnTo>
                  <a:pt x="1145" y="752"/>
                </a:lnTo>
                <a:lnTo>
                  <a:pt x="1130" y="738"/>
                </a:lnTo>
                <a:lnTo>
                  <a:pt x="1124" y="738"/>
                </a:lnTo>
                <a:lnTo>
                  <a:pt x="1111" y="738"/>
                </a:lnTo>
                <a:lnTo>
                  <a:pt x="1091" y="738"/>
                </a:lnTo>
                <a:lnTo>
                  <a:pt x="1085" y="738"/>
                </a:lnTo>
                <a:lnTo>
                  <a:pt x="1085" y="718"/>
                </a:lnTo>
                <a:lnTo>
                  <a:pt x="1078" y="698"/>
                </a:lnTo>
                <a:lnTo>
                  <a:pt x="1057" y="665"/>
                </a:lnTo>
                <a:lnTo>
                  <a:pt x="1044" y="606"/>
                </a:lnTo>
                <a:lnTo>
                  <a:pt x="1038" y="585"/>
                </a:lnTo>
                <a:lnTo>
                  <a:pt x="1031" y="532"/>
                </a:lnTo>
                <a:lnTo>
                  <a:pt x="1031" y="492"/>
                </a:lnTo>
                <a:lnTo>
                  <a:pt x="1038" y="459"/>
                </a:lnTo>
                <a:lnTo>
                  <a:pt x="1038" y="426"/>
                </a:lnTo>
                <a:lnTo>
                  <a:pt x="1044" y="405"/>
                </a:lnTo>
                <a:lnTo>
                  <a:pt x="1051" y="392"/>
                </a:lnTo>
                <a:lnTo>
                  <a:pt x="1051" y="386"/>
                </a:lnTo>
                <a:lnTo>
                  <a:pt x="1064" y="392"/>
                </a:lnTo>
                <a:lnTo>
                  <a:pt x="1057" y="386"/>
                </a:lnTo>
                <a:lnTo>
                  <a:pt x="1051" y="379"/>
                </a:lnTo>
                <a:lnTo>
                  <a:pt x="1057" y="379"/>
                </a:lnTo>
                <a:lnTo>
                  <a:pt x="1064" y="379"/>
                </a:lnTo>
                <a:lnTo>
                  <a:pt x="1071" y="379"/>
                </a:lnTo>
                <a:lnTo>
                  <a:pt x="1078" y="379"/>
                </a:lnTo>
                <a:lnTo>
                  <a:pt x="1078" y="386"/>
                </a:lnTo>
                <a:lnTo>
                  <a:pt x="1085" y="379"/>
                </a:lnTo>
                <a:lnTo>
                  <a:pt x="1085" y="373"/>
                </a:lnTo>
                <a:lnTo>
                  <a:pt x="1098" y="352"/>
                </a:lnTo>
                <a:lnTo>
                  <a:pt x="1091" y="345"/>
                </a:lnTo>
                <a:lnTo>
                  <a:pt x="1085" y="345"/>
                </a:lnTo>
                <a:lnTo>
                  <a:pt x="1085" y="339"/>
                </a:lnTo>
                <a:lnTo>
                  <a:pt x="1085" y="319"/>
                </a:lnTo>
                <a:lnTo>
                  <a:pt x="1085" y="313"/>
                </a:lnTo>
                <a:lnTo>
                  <a:pt x="1078" y="306"/>
                </a:lnTo>
                <a:lnTo>
                  <a:pt x="1071" y="300"/>
                </a:lnTo>
                <a:lnTo>
                  <a:pt x="1064" y="292"/>
                </a:lnTo>
                <a:lnTo>
                  <a:pt x="1057" y="285"/>
                </a:lnTo>
                <a:lnTo>
                  <a:pt x="1064" y="285"/>
                </a:lnTo>
                <a:lnTo>
                  <a:pt x="1044" y="272"/>
                </a:lnTo>
                <a:lnTo>
                  <a:pt x="1044" y="266"/>
                </a:lnTo>
                <a:lnTo>
                  <a:pt x="1051" y="259"/>
                </a:lnTo>
                <a:lnTo>
                  <a:pt x="1051" y="253"/>
                </a:lnTo>
                <a:lnTo>
                  <a:pt x="1044" y="253"/>
                </a:lnTo>
                <a:lnTo>
                  <a:pt x="1044" y="246"/>
                </a:lnTo>
                <a:lnTo>
                  <a:pt x="1031" y="246"/>
                </a:lnTo>
                <a:lnTo>
                  <a:pt x="1031" y="226"/>
                </a:lnTo>
                <a:lnTo>
                  <a:pt x="1025" y="219"/>
                </a:lnTo>
                <a:lnTo>
                  <a:pt x="1018" y="206"/>
                </a:lnTo>
                <a:lnTo>
                  <a:pt x="1004" y="180"/>
                </a:lnTo>
                <a:lnTo>
                  <a:pt x="998" y="173"/>
                </a:lnTo>
                <a:lnTo>
                  <a:pt x="998" y="166"/>
                </a:lnTo>
                <a:lnTo>
                  <a:pt x="991" y="153"/>
                </a:lnTo>
                <a:lnTo>
                  <a:pt x="991" y="146"/>
                </a:lnTo>
                <a:lnTo>
                  <a:pt x="978" y="153"/>
                </a:lnTo>
                <a:lnTo>
                  <a:pt x="951" y="159"/>
                </a:lnTo>
                <a:lnTo>
                  <a:pt x="944" y="146"/>
                </a:lnTo>
                <a:lnTo>
                  <a:pt x="951" y="140"/>
                </a:lnTo>
                <a:lnTo>
                  <a:pt x="938" y="133"/>
                </a:lnTo>
                <a:lnTo>
                  <a:pt x="911" y="140"/>
                </a:lnTo>
                <a:lnTo>
                  <a:pt x="824" y="180"/>
                </a:lnTo>
                <a:lnTo>
                  <a:pt x="805" y="140"/>
                </a:lnTo>
                <a:lnTo>
                  <a:pt x="745" y="159"/>
                </a:lnTo>
                <a:lnTo>
                  <a:pt x="745" y="126"/>
                </a:lnTo>
                <a:lnTo>
                  <a:pt x="745" y="99"/>
                </a:lnTo>
                <a:lnTo>
                  <a:pt x="719" y="93"/>
                </a:lnTo>
                <a:lnTo>
                  <a:pt x="698" y="53"/>
                </a:lnTo>
                <a:lnTo>
                  <a:pt x="685" y="67"/>
                </a:lnTo>
                <a:lnTo>
                  <a:pt x="672" y="80"/>
                </a:lnTo>
                <a:lnTo>
                  <a:pt x="638" y="93"/>
                </a:lnTo>
                <a:lnTo>
                  <a:pt x="632" y="93"/>
                </a:lnTo>
                <a:lnTo>
                  <a:pt x="592" y="99"/>
                </a:lnTo>
                <a:lnTo>
                  <a:pt x="559" y="113"/>
                </a:lnTo>
                <a:lnTo>
                  <a:pt x="552" y="126"/>
                </a:lnTo>
                <a:lnTo>
                  <a:pt x="532" y="126"/>
                </a:lnTo>
                <a:lnTo>
                  <a:pt x="512" y="80"/>
                </a:lnTo>
                <a:lnTo>
                  <a:pt x="505" y="80"/>
                </a:lnTo>
                <a:lnTo>
                  <a:pt x="466" y="53"/>
                </a:lnTo>
                <a:lnTo>
                  <a:pt x="445" y="46"/>
                </a:lnTo>
                <a:lnTo>
                  <a:pt x="439" y="39"/>
                </a:lnTo>
                <a:lnTo>
                  <a:pt x="432" y="20"/>
                </a:lnTo>
                <a:lnTo>
                  <a:pt x="419" y="20"/>
                </a:lnTo>
                <a:lnTo>
                  <a:pt x="406" y="0"/>
                </a:lnTo>
                <a:lnTo>
                  <a:pt x="386" y="0"/>
                </a:lnTo>
                <a:close/>
                <a:moveTo>
                  <a:pt x="599" y="1503"/>
                </a:moveTo>
                <a:lnTo>
                  <a:pt x="605" y="1510"/>
                </a:lnTo>
                <a:lnTo>
                  <a:pt x="605" y="1503"/>
                </a:lnTo>
                <a:lnTo>
                  <a:pt x="599" y="1503"/>
                </a:lnTo>
                <a:close/>
                <a:moveTo>
                  <a:pt x="512" y="1610"/>
                </a:moveTo>
                <a:lnTo>
                  <a:pt x="492" y="1616"/>
                </a:lnTo>
                <a:lnTo>
                  <a:pt x="499" y="1616"/>
                </a:lnTo>
                <a:lnTo>
                  <a:pt x="512" y="1610"/>
                </a:lnTo>
                <a:close/>
                <a:moveTo>
                  <a:pt x="1117" y="399"/>
                </a:moveTo>
                <a:lnTo>
                  <a:pt x="1111" y="405"/>
                </a:lnTo>
                <a:lnTo>
                  <a:pt x="1117" y="412"/>
                </a:lnTo>
                <a:lnTo>
                  <a:pt x="1124" y="412"/>
                </a:lnTo>
                <a:lnTo>
                  <a:pt x="1138" y="405"/>
                </a:lnTo>
                <a:lnTo>
                  <a:pt x="1138" y="399"/>
                </a:lnTo>
                <a:lnTo>
                  <a:pt x="1130" y="399"/>
                </a:lnTo>
                <a:lnTo>
                  <a:pt x="1124" y="399"/>
                </a:lnTo>
                <a:lnTo>
                  <a:pt x="1117" y="399"/>
                </a:lnTo>
                <a:close/>
                <a:moveTo>
                  <a:pt x="1130" y="419"/>
                </a:moveTo>
                <a:lnTo>
                  <a:pt x="1130" y="426"/>
                </a:lnTo>
                <a:lnTo>
                  <a:pt x="1138" y="419"/>
                </a:lnTo>
                <a:lnTo>
                  <a:pt x="1130" y="419"/>
                </a:lnTo>
                <a:close/>
                <a:moveTo>
                  <a:pt x="839" y="1310"/>
                </a:moveTo>
                <a:lnTo>
                  <a:pt x="839" y="1317"/>
                </a:lnTo>
                <a:lnTo>
                  <a:pt x="845" y="1310"/>
                </a:lnTo>
                <a:lnTo>
                  <a:pt x="839" y="1310"/>
                </a:lnTo>
                <a:close/>
                <a:moveTo>
                  <a:pt x="578" y="1490"/>
                </a:moveTo>
                <a:lnTo>
                  <a:pt x="585" y="1496"/>
                </a:lnTo>
                <a:lnTo>
                  <a:pt x="578" y="1496"/>
                </a:lnTo>
                <a:lnTo>
                  <a:pt x="578" y="149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7" name="GIRONES">
            <a:extLst>
              <a:ext uri="{FF2B5EF4-FFF2-40B4-BE49-F238E27FC236}">
                <a16:creationId xmlns:a16="http://schemas.microsoft.com/office/drawing/2014/main" id="{F6D167F3-1B5C-444F-AA00-B99C3AF73435}"/>
              </a:ext>
            </a:extLst>
          </p:cNvPr>
          <p:cNvSpPr>
            <a:spLocks/>
          </p:cNvSpPr>
          <p:nvPr/>
        </p:nvSpPr>
        <p:spPr bwMode="auto">
          <a:xfrm rot="21415125">
            <a:off x="9683558" y="4125141"/>
            <a:ext cx="236750" cy="322492"/>
          </a:xfrm>
          <a:custGeom>
            <a:avLst/>
            <a:gdLst>
              <a:gd name="T0" fmla="*/ 2147483647 w 45"/>
              <a:gd name="T1" fmla="*/ 174166448 h 63"/>
              <a:gd name="T2" fmla="*/ 2147483647 w 45"/>
              <a:gd name="T3" fmla="*/ 696665794 h 63"/>
              <a:gd name="T4" fmla="*/ 2147483647 w 45"/>
              <a:gd name="T5" fmla="*/ 1393318434 h 63"/>
              <a:gd name="T6" fmla="*/ 2147483647 w 45"/>
              <a:gd name="T7" fmla="*/ 1567484831 h 63"/>
              <a:gd name="T8" fmla="*/ 2147483647 w 45"/>
              <a:gd name="T9" fmla="*/ 1567484831 h 63"/>
              <a:gd name="T10" fmla="*/ 2147483647 w 45"/>
              <a:gd name="T11" fmla="*/ 1219152037 h 63"/>
              <a:gd name="T12" fmla="*/ 2147483647 w 45"/>
              <a:gd name="T13" fmla="*/ 1567484831 h 63"/>
              <a:gd name="T14" fmla="*/ 2147483647 w 45"/>
              <a:gd name="T15" fmla="*/ 1915818037 h 63"/>
              <a:gd name="T16" fmla="*/ 2147483647 w 45"/>
              <a:gd name="T17" fmla="*/ 2147483647 h 63"/>
              <a:gd name="T18" fmla="*/ 2147483647 w 45"/>
              <a:gd name="T19" fmla="*/ 2147483647 h 63"/>
              <a:gd name="T20" fmla="*/ 2147483647 w 45"/>
              <a:gd name="T21" fmla="*/ 1915818037 h 63"/>
              <a:gd name="T22" fmla="*/ 2147483647 w 45"/>
              <a:gd name="T23" fmla="*/ 1393318434 h 63"/>
              <a:gd name="T24" fmla="*/ 1872413427 w 45"/>
              <a:gd name="T25" fmla="*/ 870832397 h 63"/>
              <a:gd name="T26" fmla="*/ 1092242142 w 45"/>
              <a:gd name="T27" fmla="*/ 696665794 h 63"/>
              <a:gd name="T28" fmla="*/ 780171091 w 45"/>
              <a:gd name="T29" fmla="*/ 1044998794 h 63"/>
              <a:gd name="T30" fmla="*/ 0 w 45"/>
              <a:gd name="T31" fmla="*/ 870832397 h 63"/>
              <a:gd name="T32" fmla="*/ 0 w 45"/>
              <a:gd name="T33" fmla="*/ 1219152037 h 63"/>
              <a:gd name="T34" fmla="*/ 0 w 45"/>
              <a:gd name="T35" fmla="*/ 1741651640 h 63"/>
              <a:gd name="T36" fmla="*/ 0 w 45"/>
              <a:gd name="T37" fmla="*/ 2147483647 h 63"/>
              <a:gd name="T38" fmla="*/ 312070953 w 45"/>
              <a:gd name="T39" fmla="*/ 2147483647 h 63"/>
              <a:gd name="T40" fmla="*/ 468100235 w 45"/>
              <a:gd name="T41" fmla="*/ 2147483647 h 63"/>
              <a:gd name="T42" fmla="*/ 468100235 w 45"/>
              <a:gd name="T43" fmla="*/ 2147483647 h 63"/>
              <a:gd name="T44" fmla="*/ 624141907 w 45"/>
              <a:gd name="T45" fmla="*/ 2147483647 h 63"/>
              <a:gd name="T46" fmla="*/ 624141907 w 45"/>
              <a:gd name="T47" fmla="*/ 2147483647 h 63"/>
              <a:gd name="T48" fmla="*/ 780171091 w 45"/>
              <a:gd name="T49" fmla="*/ 2147483647 h 63"/>
              <a:gd name="T50" fmla="*/ 1248271325 w 45"/>
              <a:gd name="T51" fmla="*/ 2147483647 h 63"/>
              <a:gd name="T52" fmla="*/ 1404312997 w 45"/>
              <a:gd name="T53" fmla="*/ 2147483647 h 63"/>
              <a:gd name="T54" fmla="*/ 2147483647 w 45"/>
              <a:gd name="T55" fmla="*/ 2147483647 h 63"/>
              <a:gd name="T56" fmla="*/ 2147483647 w 45"/>
              <a:gd name="T57" fmla="*/ 2147483647 h 63"/>
              <a:gd name="T58" fmla="*/ 2147483647 w 45"/>
              <a:gd name="T59" fmla="*/ 2147483647 h 63"/>
              <a:gd name="T60" fmla="*/ 2147483647 w 45"/>
              <a:gd name="T61" fmla="*/ 2147483647 h 63"/>
              <a:gd name="T62" fmla="*/ 2147483647 w 45"/>
              <a:gd name="T63" fmla="*/ 2147483647 h 63"/>
              <a:gd name="T64" fmla="*/ 2147483647 w 45"/>
              <a:gd name="T65" fmla="*/ 2147483647 h 63"/>
              <a:gd name="T66" fmla="*/ 2147483647 w 45"/>
              <a:gd name="T67" fmla="*/ 2147483647 h 63"/>
              <a:gd name="T68" fmla="*/ 2147483647 w 45"/>
              <a:gd name="T69" fmla="*/ 2147483647 h 63"/>
              <a:gd name="T70" fmla="*/ 2147483647 w 45"/>
              <a:gd name="T71" fmla="*/ 2147483647 h 63"/>
              <a:gd name="T72" fmla="*/ 2147483647 w 45"/>
              <a:gd name="T73" fmla="*/ 2147483647 h 63"/>
              <a:gd name="T74" fmla="*/ 2147483647 w 45"/>
              <a:gd name="T75" fmla="*/ 2147483647 h 63"/>
              <a:gd name="T76" fmla="*/ 2147483647 w 45"/>
              <a:gd name="T77" fmla="*/ 2147483647 h 63"/>
              <a:gd name="T78" fmla="*/ 2147483647 w 45"/>
              <a:gd name="T79" fmla="*/ 2147483647 h 63"/>
              <a:gd name="T80" fmla="*/ 2147483647 w 45"/>
              <a:gd name="T81" fmla="*/ 2147483647 h 63"/>
              <a:gd name="T82" fmla="*/ 2147483647 w 45"/>
              <a:gd name="T83" fmla="*/ 2147483647 h 63"/>
              <a:gd name="T84" fmla="*/ 2147483647 w 45"/>
              <a:gd name="T85" fmla="*/ 2147483647 h 63"/>
              <a:gd name="T86" fmla="*/ 2147483647 w 45"/>
              <a:gd name="T87" fmla="*/ 2147483647 h 63"/>
              <a:gd name="T88" fmla="*/ 2147483647 w 45"/>
              <a:gd name="T89" fmla="*/ 2147483647 h 63"/>
              <a:gd name="T90" fmla="*/ 2147483647 w 45"/>
              <a:gd name="T91" fmla="*/ 2147483647 h 63"/>
              <a:gd name="T92" fmla="*/ 2147483647 w 45"/>
              <a:gd name="T93" fmla="*/ 2147483647 h 63"/>
              <a:gd name="T94" fmla="*/ 2147483647 w 45"/>
              <a:gd name="T95" fmla="*/ 2147483647 h 63"/>
              <a:gd name="T96" fmla="*/ 2147483647 w 45"/>
              <a:gd name="T97" fmla="*/ 2147483647 h 63"/>
              <a:gd name="T98" fmla="*/ 2147483647 w 45"/>
              <a:gd name="T99" fmla="*/ 2147483647 h 63"/>
              <a:gd name="T100" fmla="*/ 2147483647 w 45"/>
              <a:gd name="T101" fmla="*/ 2147483647 h 63"/>
              <a:gd name="T102" fmla="*/ 2147483647 w 45"/>
              <a:gd name="T103" fmla="*/ 2147483647 h 63"/>
              <a:gd name="T104" fmla="*/ 2147483647 w 45"/>
              <a:gd name="T105" fmla="*/ 2147483647 h 63"/>
              <a:gd name="T106" fmla="*/ 2147483647 w 45"/>
              <a:gd name="T107" fmla="*/ 2147483647 h 63"/>
              <a:gd name="T108" fmla="*/ 2147483647 w 45"/>
              <a:gd name="T109" fmla="*/ 2147483647 h 63"/>
              <a:gd name="T110" fmla="*/ 2147483647 w 45"/>
              <a:gd name="T111" fmla="*/ 2147483647 h 63"/>
              <a:gd name="T112" fmla="*/ 2147483647 w 45"/>
              <a:gd name="T113" fmla="*/ 1915818037 h 63"/>
              <a:gd name="T114" fmla="*/ 2147483647 w 45"/>
              <a:gd name="T115" fmla="*/ 1393318434 h 63"/>
              <a:gd name="T116" fmla="*/ 2147483647 w 45"/>
              <a:gd name="T117" fmla="*/ 1044998794 h 63"/>
              <a:gd name="T118" fmla="*/ 2147483647 w 45"/>
              <a:gd name="T119" fmla="*/ 174166448 h 63"/>
              <a:gd name="T120" fmla="*/ 2147483647 w 45"/>
              <a:gd name="T121" fmla="*/ 0 h 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3"/>
              <a:gd name="T185" fmla="*/ 45 w 45"/>
              <a:gd name="T186" fmla="*/ 63 h 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3">
                <a:moveTo>
                  <a:pt x="38" y="0"/>
                </a:moveTo>
                <a:lnTo>
                  <a:pt x="37" y="0"/>
                </a:lnTo>
                <a:lnTo>
                  <a:pt x="36" y="1"/>
                </a:lnTo>
                <a:lnTo>
                  <a:pt x="35" y="1"/>
                </a:lnTo>
                <a:lnTo>
                  <a:pt x="35" y="2"/>
                </a:lnTo>
                <a:lnTo>
                  <a:pt x="33" y="4"/>
                </a:lnTo>
                <a:lnTo>
                  <a:pt x="34" y="5"/>
                </a:lnTo>
                <a:lnTo>
                  <a:pt x="34" y="6"/>
                </a:lnTo>
                <a:lnTo>
                  <a:pt x="34" y="8"/>
                </a:lnTo>
                <a:lnTo>
                  <a:pt x="33" y="9"/>
                </a:lnTo>
                <a:lnTo>
                  <a:pt x="32" y="9"/>
                </a:lnTo>
                <a:lnTo>
                  <a:pt x="32" y="8"/>
                </a:lnTo>
                <a:lnTo>
                  <a:pt x="31" y="9"/>
                </a:lnTo>
                <a:lnTo>
                  <a:pt x="30" y="8"/>
                </a:lnTo>
                <a:lnTo>
                  <a:pt x="30" y="7"/>
                </a:lnTo>
                <a:lnTo>
                  <a:pt x="29" y="7"/>
                </a:lnTo>
                <a:lnTo>
                  <a:pt x="29" y="8"/>
                </a:lnTo>
                <a:lnTo>
                  <a:pt x="28" y="9"/>
                </a:lnTo>
                <a:lnTo>
                  <a:pt x="28" y="10"/>
                </a:lnTo>
                <a:lnTo>
                  <a:pt x="28" y="11"/>
                </a:lnTo>
                <a:lnTo>
                  <a:pt x="26" y="11"/>
                </a:lnTo>
                <a:lnTo>
                  <a:pt x="26" y="13"/>
                </a:lnTo>
                <a:lnTo>
                  <a:pt x="24" y="14"/>
                </a:lnTo>
                <a:lnTo>
                  <a:pt x="22" y="14"/>
                </a:lnTo>
                <a:lnTo>
                  <a:pt x="21" y="15"/>
                </a:lnTo>
                <a:lnTo>
                  <a:pt x="19" y="13"/>
                </a:lnTo>
                <a:lnTo>
                  <a:pt x="19" y="11"/>
                </a:lnTo>
                <a:lnTo>
                  <a:pt x="19" y="10"/>
                </a:lnTo>
                <a:lnTo>
                  <a:pt x="17" y="10"/>
                </a:lnTo>
                <a:lnTo>
                  <a:pt x="16" y="8"/>
                </a:lnTo>
                <a:lnTo>
                  <a:pt x="14" y="7"/>
                </a:lnTo>
                <a:lnTo>
                  <a:pt x="12" y="6"/>
                </a:lnTo>
                <a:lnTo>
                  <a:pt x="12" y="5"/>
                </a:lnTo>
                <a:lnTo>
                  <a:pt x="11" y="5"/>
                </a:lnTo>
                <a:lnTo>
                  <a:pt x="10" y="4"/>
                </a:lnTo>
                <a:lnTo>
                  <a:pt x="7" y="4"/>
                </a:lnTo>
                <a:lnTo>
                  <a:pt x="6" y="6"/>
                </a:lnTo>
                <a:lnTo>
                  <a:pt x="5" y="6"/>
                </a:lnTo>
                <a:lnTo>
                  <a:pt x="2" y="6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2" y="16"/>
                </a:lnTo>
                <a:lnTo>
                  <a:pt x="4" y="18"/>
                </a:lnTo>
                <a:lnTo>
                  <a:pt x="4" y="19"/>
                </a:lnTo>
                <a:lnTo>
                  <a:pt x="3" y="19"/>
                </a:lnTo>
                <a:lnTo>
                  <a:pt x="3" y="21"/>
                </a:lnTo>
                <a:lnTo>
                  <a:pt x="4" y="22"/>
                </a:lnTo>
                <a:lnTo>
                  <a:pt x="4" y="23"/>
                </a:lnTo>
                <a:lnTo>
                  <a:pt x="4" y="25"/>
                </a:lnTo>
                <a:lnTo>
                  <a:pt x="5" y="25"/>
                </a:lnTo>
                <a:lnTo>
                  <a:pt x="5" y="26"/>
                </a:lnTo>
                <a:lnTo>
                  <a:pt x="4" y="27"/>
                </a:lnTo>
                <a:lnTo>
                  <a:pt x="3" y="27"/>
                </a:lnTo>
                <a:lnTo>
                  <a:pt x="4" y="28"/>
                </a:lnTo>
                <a:lnTo>
                  <a:pt x="5" y="29"/>
                </a:lnTo>
                <a:lnTo>
                  <a:pt x="6" y="29"/>
                </a:lnTo>
                <a:lnTo>
                  <a:pt x="8" y="31"/>
                </a:lnTo>
                <a:lnTo>
                  <a:pt x="8" y="32"/>
                </a:lnTo>
                <a:lnTo>
                  <a:pt x="8" y="33"/>
                </a:lnTo>
                <a:lnTo>
                  <a:pt x="8" y="34"/>
                </a:lnTo>
                <a:lnTo>
                  <a:pt x="9" y="34"/>
                </a:lnTo>
                <a:lnTo>
                  <a:pt x="12" y="34"/>
                </a:lnTo>
                <a:lnTo>
                  <a:pt x="14" y="33"/>
                </a:lnTo>
                <a:lnTo>
                  <a:pt x="16" y="35"/>
                </a:lnTo>
                <a:lnTo>
                  <a:pt x="18" y="36"/>
                </a:lnTo>
                <a:lnTo>
                  <a:pt x="19" y="37"/>
                </a:lnTo>
                <a:lnTo>
                  <a:pt x="20" y="36"/>
                </a:lnTo>
                <a:lnTo>
                  <a:pt x="22" y="36"/>
                </a:lnTo>
                <a:lnTo>
                  <a:pt x="23" y="36"/>
                </a:lnTo>
                <a:lnTo>
                  <a:pt x="24" y="37"/>
                </a:lnTo>
                <a:lnTo>
                  <a:pt x="23" y="39"/>
                </a:lnTo>
                <a:lnTo>
                  <a:pt x="23" y="40"/>
                </a:lnTo>
                <a:lnTo>
                  <a:pt x="23" y="42"/>
                </a:lnTo>
                <a:lnTo>
                  <a:pt x="23" y="44"/>
                </a:lnTo>
                <a:lnTo>
                  <a:pt x="24" y="47"/>
                </a:lnTo>
                <a:lnTo>
                  <a:pt x="24" y="46"/>
                </a:lnTo>
                <a:lnTo>
                  <a:pt x="25" y="45"/>
                </a:lnTo>
                <a:lnTo>
                  <a:pt x="26" y="45"/>
                </a:lnTo>
                <a:lnTo>
                  <a:pt x="27" y="46"/>
                </a:lnTo>
                <a:lnTo>
                  <a:pt x="28" y="47"/>
                </a:lnTo>
                <a:lnTo>
                  <a:pt x="29" y="47"/>
                </a:lnTo>
                <a:lnTo>
                  <a:pt x="29" y="50"/>
                </a:lnTo>
                <a:lnTo>
                  <a:pt x="28" y="52"/>
                </a:lnTo>
                <a:lnTo>
                  <a:pt x="28" y="53"/>
                </a:lnTo>
                <a:lnTo>
                  <a:pt x="30" y="53"/>
                </a:lnTo>
                <a:lnTo>
                  <a:pt x="30" y="52"/>
                </a:lnTo>
                <a:lnTo>
                  <a:pt x="31" y="52"/>
                </a:lnTo>
                <a:lnTo>
                  <a:pt x="31" y="54"/>
                </a:lnTo>
                <a:lnTo>
                  <a:pt x="29" y="54"/>
                </a:lnTo>
                <a:lnTo>
                  <a:pt x="29" y="55"/>
                </a:lnTo>
                <a:lnTo>
                  <a:pt x="28" y="55"/>
                </a:lnTo>
                <a:lnTo>
                  <a:pt x="28" y="56"/>
                </a:lnTo>
                <a:lnTo>
                  <a:pt x="29" y="58"/>
                </a:lnTo>
                <a:lnTo>
                  <a:pt x="31" y="60"/>
                </a:lnTo>
                <a:lnTo>
                  <a:pt x="35" y="60"/>
                </a:lnTo>
                <a:lnTo>
                  <a:pt x="36" y="60"/>
                </a:lnTo>
                <a:lnTo>
                  <a:pt x="38" y="63"/>
                </a:lnTo>
                <a:lnTo>
                  <a:pt x="39" y="62"/>
                </a:lnTo>
                <a:lnTo>
                  <a:pt x="41" y="60"/>
                </a:lnTo>
                <a:lnTo>
                  <a:pt x="42" y="59"/>
                </a:lnTo>
                <a:lnTo>
                  <a:pt x="41" y="57"/>
                </a:lnTo>
                <a:lnTo>
                  <a:pt x="40" y="57"/>
                </a:lnTo>
                <a:lnTo>
                  <a:pt x="39" y="53"/>
                </a:lnTo>
                <a:lnTo>
                  <a:pt x="38" y="51"/>
                </a:lnTo>
                <a:lnTo>
                  <a:pt x="39" y="50"/>
                </a:lnTo>
                <a:lnTo>
                  <a:pt x="41" y="51"/>
                </a:lnTo>
                <a:lnTo>
                  <a:pt x="43" y="51"/>
                </a:lnTo>
                <a:lnTo>
                  <a:pt x="43" y="50"/>
                </a:lnTo>
                <a:lnTo>
                  <a:pt x="42" y="47"/>
                </a:lnTo>
                <a:lnTo>
                  <a:pt x="42" y="45"/>
                </a:lnTo>
                <a:lnTo>
                  <a:pt x="40" y="44"/>
                </a:lnTo>
                <a:lnTo>
                  <a:pt x="40" y="43"/>
                </a:lnTo>
                <a:lnTo>
                  <a:pt x="41" y="42"/>
                </a:lnTo>
                <a:lnTo>
                  <a:pt x="42" y="41"/>
                </a:lnTo>
                <a:lnTo>
                  <a:pt x="39" y="39"/>
                </a:lnTo>
                <a:lnTo>
                  <a:pt x="37" y="38"/>
                </a:lnTo>
                <a:lnTo>
                  <a:pt x="35" y="37"/>
                </a:lnTo>
                <a:lnTo>
                  <a:pt x="34" y="37"/>
                </a:lnTo>
                <a:lnTo>
                  <a:pt x="32" y="36"/>
                </a:lnTo>
                <a:lnTo>
                  <a:pt x="35" y="35"/>
                </a:lnTo>
                <a:lnTo>
                  <a:pt x="34" y="32"/>
                </a:lnTo>
                <a:lnTo>
                  <a:pt x="36" y="32"/>
                </a:lnTo>
                <a:lnTo>
                  <a:pt x="37" y="32"/>
                </a:lnTo>
                <a:lnTo>
                  <a:pt x="38" y="31"/>
                </a:lnTo>
                <a:lnTo>
                  <a:pt x="39" y="31"/>
                </a:lnTo>
                <a:lnTo>
                  <a:pt x="40" y="31"/>
                </a:lnTo>
                <a:lnTo>
                  <a:pt x="40" y="29"/>
                </a:lnTo>
                <a:lnTo>
                  <a:pt x="40" y="26"/>
                </a:lnTo>
                <a:lnTo>
                  <a:pt x="41" y="25"/>
                </a:lnTo>
                <a:lnTo>
                  <a:pt x="43" y="25"/>
                </a:lnTo>
                <a:lnTo>
                  <a:pt x="44" y="24"/>
                </a:lnTo>
                <a:lnTo>
                  <a:pt x="44" y="23"/>
                </a:lnTo>
                <a:lnTo>
                  <a:pt x="45" y="22"/>
                </a:lnTo>
                <a:lnTo>
                  <a:pt x="45" y="21"/>
                </a:lnTo>
                <a:lnTo>
                  <a:pt x="44" y="20"/>
                </a:lnTo>
                <a:lnTo>
                  <a:pt x="43" y="20"/>
                </a:lnTo>
                <a:lnTo>
                  <a:pt x="42" y="20"/>
                </a:lnTo>
                <a:lnTo>
                  <a:pt x="41" y="19"/>
                </a:lnTo>
                <a:lnTo>
                  <a:pt x="42" y="15"/>
                </a:lnTo>
                <a:lnTo>
                  <a:pt x="41" y="15"/>
                </a:lnTo>
                <a:lnTo>
                  <a:pt x="43" y="14"/>
                </a:lnTo>
                <a:lnTo>
                  <a:pt x="44" y="14"/>
                </a:lnTo>
                <a:lnTo>
                  <a:pt x="45" y="14"/>
                </a:lnTo>
                <a:lnTo>
                  <a:pt x="44" y="11"/>
                </a:lnTo>
                <a:lnTo>
                  <a:pt x="44" y="10"/>
                </a:lnTo>
                <a:lnTo>
                  <a:pt x="44" y="9"/>
                </a:lnTo>
                <a:lnTo>
                  <a:pt x="44" y="8"/>
                </a:lnTo>
                <a:lnTo>
                  <a:pt x="44" y="7"/>
                </a:lnTo>
                <a:lnTo>
                  <a:pt x="43" y="7"/>
                </a:lnTo>
                <a:lnTo>
                  <a:pt x="43" y="6"/>
                </a:lnTo>
                <a:lnTo>
                  <a:pt x="42" y="4"/>
                </a:lnTo>
                <a:lnTo>
                  <a:pt x="41" y="4"/>
                </a:lnTo>
                <a:lnTo>
                  <a:pt x="41" y="1"/>
                </a:lnTo>
                <a:lnTo>
                  <a:pt x="40" y="1"/>
                </a:lnTo>
                <a:lnTo>
                  <a:pt x="3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8" name="SEGARRA">
            <a:extLst>
              <a:ext uri="{FF2B5EF4-FFF2-40B4-BE49-F238E27FC236}">
                <a16:creationId xmlns:a16="http://schemas.microsoft.com/office/drawing/2014/main" id="{DBAC5777-88B9-4434-9F4D-E00BA4E2A198}"/>
              </a:ext>
            </a:extLst>
          </p:cNvPr>
          <p:cNvSpPr>
            <a:spLocks/>
          </p:cNvSpPr>
          <p:nvPr/>
        </p:nvSpPr>
        <p:spPr bwMode="auto">
          <a:xfrm rot="21415125">
            <a:off x="8684398" y="4337773"/>
            <a:ext cx="239311" cy="331412"/>
          </a:xfrm>
          <a:custGeom>
            <a:avLst/>
            <a:gdLst>
              <a:gd name="T0" fmla="*/ 2147483647 w 46"/>
              <a:gd name="T1" fmla="*/ 175386323 h 64"/>
              <a:gd name="T2" fmla="*/ 2147483647 w 46"/>
              <a:gd name="T3" fmla="*/ 701545293 h 64"/>
              <a:gd name="T4" fmla="*/ 2147483647 w 46"/>
              <a:gd name="T5" fmla="*/ 876931771 h 64"/>
              <a:gd name="T6" fmla="*/ 2147483647 w 46"/>
              <a:gd name="T7" fmla="*/ 1052318043 h 64"/>
              <a:gd name="T8" fmla="*/ 2147483647 w 46"/>
              <a:gd name="T9" fmla="*/ 526159021 h 64"/>
              <a:gd name="T10" fmla="*/ 2147483647 w 46"/>
              <a:gd name="T11" fmla="*/ 175386323 h 64"/>
              <a:gd name="T12" fmla="*/ 2147483647 w 46"/>
              <a:gd name="T13" fmla="*/ 876931771 h 64"/>
              <a:gd name="T14" fmla="*/ 2147483647 w 46"/>
              <a:gd name="T15" fmla="*/ 1578463611 h 64"/>
              <a:gd name="T16" fmla="*/ 2147483647 w 46"/>
              <a:gd name="T17" fmla="*/ 2104622840 h 64"/>
              <a:gd name="T18" fmla="*/ 1707530395 w 46"/>
              <a:gd name="T19" fmla="*/ 2147483647 h 64"/>
              <a:gd name="T20" fmla="*/ 1397068947 w 46"/>
              <a:gd name="T21" fmla="*/ 2147483647 h 64"/>
              <a:gd name="T22" fmla="*/ 776146632 w 46"/>
              <a:gd name="T23" fmla="*/ 2147483647 h 64"/>
              <a:gd name="T24" fmla="*/ 465685572 w 46"/>
              <a:gd name="T25" fmla="*/ 2147483647 h 64"/>
              <a:gd name="T26" fmla="*/ 310461157 w 46"/>
              <a:gd name="T27" fmla="*/ 2147483647 h 64"/>
              <a:gd name="T28" fmla="*/ 155224367 w 46"/>
              <a:gd name="T29" fmla="*/ 2147483647 h 64"/>
              <a:gd name="T30" fmla="*/ 465685572 w 46"/>
              <a:gd name="T31" fmla="*/ 2147483647 h 64"/>
              <a:gd name="T32" fmla="*/ 465685572 w 46"/>
              <a:gd name="T33" fmla="*/ 2147483647 h 64"/>
              <a:gd name="T34" fmla="*/ 776146632 w 46"/>
              <a:gd name="T35" fmla="*/ 2147483647 h 64"/>
              <a:gd name="T36" fmla="*/ 620922314 w 46"/>
              <a:gd name="T37" fmla="*/ 2147483647 h 64"/>
              <a:gd name="T38" fmla="*/ 620922314 w 46"/>
              <a:gd name="T39" fmla="*/ 2147483647 h 64"/>
              <a:gd name="T40" fmla="*/ 620922314 w 46"/>
              <a:gd name="T41" fmla="*/ 2147483647 h 64"/>
              <a:gd name="T42" fmla="*/ 620922314 w 46"/>
              <a:gd name="T43" fmla="*/ 2147483647 h 64"/>
              <a:gd name="T44" fmla="*/ 0 w 46"/>
              <a:gd name="T45" fmla="*/ 2147483647 h 64"/>
              <a:gd name="T46" fmla="*/ 310461157 w 46"/>
              <a:gd name="T47" fmla="*/ 2147483647 h 64"/>
              <a:gd name="T48" fmla="*/ 931383568 w 46"/>
              <a:gd name="T49" fmla="*/ 2147483647 h 64"/>
              <a:gd name="T50" fmla="*/ 1086607887 w 46"/>
              <a:gd name="T51" fmla="*/ 2147483647 h 64"/>
              <a:gd name="T52" fmla="*/ 1707530395 w 46"/>
              <a:gd name="T53" fmla="*/ 2147483647 h 64"/>
              <a:gd name="T54" fmla="*/ 2147483647 w 46"/>
              <a:gd name="T55" fmla="*/ 2147483647 h 64"/>
              <a:gd name="T56" fmla="*/ 2147483647 w 46"/>
              <a:gd name="T57" fmla="*/ 2147483647 h 64"/>
              <a:gd name="T58" fmla="*/ 2147483647 w 46"/>
              <a:gd name="T59" fmla="*/ 2147483647 h 64"/>
              <a:gd name="T60" fmla="*/ 2147483647 w 46"/>
              <a:gd name="T61" fmla="*/ 2147483647 h 64"/>
              <a:gd name="T62" fmla="*/ 2147483647 w 46"/>
              <a:gd name="T63" fmla="*/ 2147483647 h 64"/>
              <a:gd name="T64" fmla="*/ 2147483647 w 46"/>
              <a:gd name="T65" fmla="*/ 2147483647 h 64"/>
              <a:gd name="T66" fmla="*/ 2147483647 w 46"/>
              <a:gd name="T67" fmla="*/ 2147483647 h 64"/>
              <a:gd name="T68" fmla="*/ 2147483647 w 46"/>
              <a:gd name="T69" fmla="*/ 2147483647 h 64"/>
              <a:gd name="T70" fmla="*/ 2147483647 w 46"/>
              <a:gd name="T71" fmla="*/ 2147483647 h 64"/>
              <a:gd name="T72" fmla="*/ 2147483647 w 46"/>
              <a:gd name="T73" fmla="*/ 2147483647 h 64"/>
              <a:gd name="T74" fmla="*/ 2147483647 w 46"/>
              <a:gd name="T75" fmla="*/ 2147483647 h 64"/>
              <a:gd name="T76" fmla="*/ 2147483647 w 46"/>
              <a:gd name="T77" fmla="*/ 2147483647 h 64"/>
              <a:gd name="T78" fmla="*/ 2147483647 w 46"/>
              <a:gd name="T79" fmla="*/ 2147483647 h 64"/>
              <a:gd name="T80" fmla="*/ 2147483647 w 46"/>
              <a:gd name="T81" fmla="*/ 2147483647 h 64"/>
              <a:gd name="T82" fmla="*/ 2147483647 w 46"/>
              <a:gd name="T83" fmla="*/ 2147483647 h 64"/>
              <a:gd name="T84" fmla="*/ 2147483647 w 46"/>
              <a:gd name="T85" fmla="*/ 2147483647 h 64"/>
              <a:gd name="T86" fmla="*/ 2147483647 w 46"/>
              <a:gd name="T87" fmla="*/ 2147483647 h 64"/>
              <a:gd name="T88" fmla="*/ 2147483647 w 46"/>
              <a:gd name="T89" fmla="*/ 2147483647 h 64"/>
              <a:gd name="T90" fmla="*/ 2147483647 w 46"/>
              <a:gd name="T91" fmla="*/ 2147483647 h 64"/>
              <a:gd name="T92" fmla="*/ 2147483647 w 46"/>
              <a:gd name="T93" fmla="*/ 2147483647 h 64"/>
              <a:gd name="T94" fmla="*/ 2147483647 w 46"/>
              <a:gd name="T95" fmla="*/ 2147483647 h 64"/>
              <a:gd name="T96" fmla="*/ 2147483647 w 46"/>
              <a:gd name="T97" fmla="*/ 2147483647 h 64"/>
              <a:gd name="T98" fmla="*/ 2147483647 w 46"/>
              <a:gd name="T99" fmla="*/ 2147483647 h 64"/>
              <a:gd name="T100" fmla="*/ 2147483647 w 46"/>
              <a:gd name="T101" fmla="*/ 2104622840 h 64"/>
              <a:gd name="T102" fmla="*/ 2147483647 w 46"/>
              <a:gd name="T103" fmla="*/ 1403077340 h 64"/>
              <a:gd name="T104" fmla="*/ 2147483647 w 46"/>
              <a:gd name="T105" fmla="*/ 701545293 h 64"/>
              <a:gd name="T106" fmla="*/ 2147483647 w 46"/>
              <a:gd name="T107" fmla="*/ 1227691068 h 64"/>
              <a:gd name="T108" fmla="*/ 2147483647 w 46"/>
              <a:gd name="T109" fmla="*/ 701545293 h 64"/>
              <a:gd name="T110" fmla="*/ 2147483647 w 46"/>
              <a:gd name="T111" fmla="*/ 350772646 h 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6"/>
              <a:gd name="T169" fmla="*/ 0 h 64"/>
              <a:gd name="T170" fmla="*/ 46 w 46"/>
              <a:gd name="T171" fmla="*/ 64 h 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6" h="64">
                <a:moveTo>
                  <a:pt x="30" y="0"/>
                </a:moveTo>
                <a:lnTo>
                  <a:pt x="29" y="0"/>
                </a:lnTo>
                <a:lnTo>
                  <a:pt x="29" y="1"/>
                </a:lnTo>
                <a:lnTo>
                  <a:pt x="28" y="1"/>
                </a:lnTo>
                <a:lnTo>
                  <a:pt x="26" y="1"/>
                </a:lnTo>
                <a:lnTo>
                  <a:pt x="26" y="4"/>
                </a:lnTo>
                <a:lnTo>
                  <a:pt x="24" y="3"/>
                </a:lnTo>
                <a:lnTo>
                  <a:pt x="24" y="4"/>
                </a:lnTo>
                <a:lnTo>
                  <a:pt x="24" y="5"/>
                </a:lnTo>
                <a:lnTo>
                  <a:pt x="23" y="5"/>
                </a:lnTo>
                <a:lnTo>
                  <a:pt x="22" y="6"/>
                </a:lnTo>
                <a:lnTo>
                  <a:pt x="21" y="6"/>
                </a:lnTo>
                <a:lnTo>
                  <a:pt x="21" y="4"/>
                </a:lnTo>
                <a:lnTo>
                  <a:pt x="21" y="3"/>
                </a:lnTo>
                <a:lnTo>
                  <a:pt x="21" y="2"/>
                </a:lnTo>
                <a:lnTo>
                  <a:pt x="20" y="1"/>
                </a:lnTo>
                <a:lnTo>
                  <a:pt x="19" y="1"/>
                </a:lnTo>
                <a:lnTo>
                  <a:pt x="19" y="2"/>
                </a:lnTo>
                <a:lnTo>
                  <a:pt x="18" y="3"/>
                </a:lnTo>
                <a:lnTo>
                  <a:pt x="18" y="5"/>
                </a:lnTo>
                <a:lnTo>
                  <a:pt x="18" y="6"/>
                </a:lnTo>
                <a:lnTo>
                  <a:pt x="17" y="7"/>
                </a:lnTo>
                <a:lnTo>
                  <a:pt x="17" y="9"/>
                </a:lnTo>
                <a:lnTo>
                  <a:pt x="16" y="10"/>
                </a:lnTo>
                <a:lnTo>
                  <a:pt x="14" y="11"/>
                </a:lnTo>
                <a:lnTo>
                  <a:pt x="14" y="12"/>
                </a:lnTo>
                <a:lnTo>
                  <a:pt x="13" y="12"/>
                </a:lnTo>
                <a:lnTo>
                  <a:pt x="11" y="15"/>
                </a:lnTo>
                <a:lnTo>
                  <a:pt x="11" y="16"/>
                </a:lnTo>
                <a:lnTo>
                  <a:pt x="10" y="17"/>
                </a:lnTo>
                <a:lnTo>
                  <a:pt x="9" y="18"/>
                </a:lnTo>
                <a:lnTo>
                  <a:pt x="7" y="20"/>
                </a:lnTo>
                <a:lnTo>
                  <a:pt x="6" y="19"/>
                </a:lnTo>
                <a:lnTo>
                  <a:pt x="5" y="21"/>
                </a:lnTo>
                <a:lnTo>
                  <a:pt x="4" y="22"/>
                </a:lnTo>
                <a:lnTo>
                  <a:pt x="2" y="24"/>
                </a:lnTo>
                <a:lnTo>
                  <a:pt x="3" y="24"/>
                </a:lnTo>
                <a:lnTo>
                  <a:pt x="1" y="26"/>
                </a:lnTo>
                <a:lnTo>
                  <a:pt x="2" y="27"/>
                </a:lnTo>
                <a:lnTo>
                  <a:pt x="2" y="28"/>
                </a:lnTo>
                <a:lnTo>
                  <a:pt x="1" y="29"/>
                </a:lnTo>
                <a:lnTo>
                  <a:pt x="2" y="29"/>
                </a:lnTo>
                <a:lnTo>
                  <a:pt x="3" y="30"/>
                </a:lnTo>
                <a:lnTo>
                  <a:pt x="3" y="31"/>
                </a:lnTo>
                <a:lnTo>
                  <a:pt x="0" y="37"/>
                </a:lnTo>
                <a:lnTo>
                  <a:pt x="2" y="37"/>
                </a:lnTo>
                <a:lnTo>
                  <a:pt x="3" y="37"/>
                </a:lnTo>
                <a:lnTo>
                  <a:pt x="5" y="35"/>
                </a:lnTo>
                <a:lnTo>
                  <a:pt x="6" y="36"/>
                </a:lnTo>
                <a:lnTo>
                  <a:pt x="5" y="37"/>
                </a:lnTo>
                <a:lnTo>
                  <a:pt x="5" y="41"/>
                </a:lnTo>
                <a:lnTo>
                  <a:pt x="4" y="41"/>
                </a:lnTo>
                <a:lnTo>
                  <a:pt x="4" y="43"/>
                </a:lnTo>
                <a:lnTo>
                  <a:pt x="4" y="44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50"/>
                </a:lnTo>
                <a:lnTo>
                  <a:pt x="3" y="53"/>
                </a:lnTo>
                <a:lnTo>
                  <a:pt x="1" y="54"/>
                </a:lnTo>
                <a:lnTo>
                  <a:pt x="0" y="55"/>
                </a:lnTo>
                <a:lnTo>
                  <a:pt x="1" y="55"/>
                </a:lnTo>
                <a:lnTo>
                  <a:pt x="1" y="56"/>
                </a:lnTo>
                <a:lnTo>
                  <a:pt x="2" y="57"/>
                </a:lnTo>
                <a:lnTo>
                  <a:pt x="3" y="57"/>
                </a:lnTo>
                <a:lnTo>
                  <a:pt x="6" y="58"/>
                </a:lnTo>
                <a:lnTo>
                  <a:pt x="7" y="59"/>
                </a:lnTo>
                <a:lnTo>
                  <a:pt x="7" y="62"/>
                </a:lnTo>
                <a:lnTo>
                  <a:pt x="9" y="62"/>
                </a:lnTo>
                <a:lnTo>
                  <a:pt x="11" y="62"/>
                </a:lnTo>
                <a:lnTo>
                  <a:pt x="12" y="61"/>
                </a:lnTo>
                <a:lnTo>
                  <a:pt x="13" y="62"/>
                </a:lnTo>
                <a:lnTo>
                  <a:pt x="14" y="61"/>
                </a:lnTo>
                <a:lnTo>
                  <a:pt x="17" y="63"/>
                </a:lnTo>
                <a:lnTo>
                  <a:pt x="19" y="62"/>
                </a:lnTo>
                <a:lnTo>
                  <a:pt x="20" y="62"/>
                </a:lnTo>
                <a:lnTo>
                  <a:pt x="27" y="63"/>
                </a:lnTo>
                <a:lnTo>
                  <a:pt x="28" y="63"/>
                </a:lnTo>
                <a:lnTo>
                  <a:pt x="29" y="64"/>
                </a:lnTo>
                <a:lnTo>
                  <a:pt x="30" y="64"/>
                </a:lnTo>
                <a:lnTo>
                  <a:pt x="31" y="64"/>
                </a:lnTo>
                <a:lnTo>
                  <a:pt x="31" y="63"/>
                </a:lnTo>
                <a:lnTo>
                  <a:pt x="30" y="63"/>
                </a:lnTo>
                <a:lnTo>
                  <a:pt x="30" y="61"/>
                </a:lnTo>
                <a:lnTo>
                  <a:pt x="30" y="60"/>
                </a:lnTo>
                <a:lnTo>
                  <a:pt x="32" y="59"/>
                </a:lnTo>
                <a:lnTo>
                  <a:pt x="32" y="57"/>
                </a:lnTo>
                <a:lnTo>
                  <a:pt x="30" y="57"/>
                </a:lnTo>
                <a:lnTo>
                  <a:pt x="29" y="56"/>
                </a:lnTo>
                <a:lnTo>
                  <a:pt x="28" y="56"/>
                </a:lnTo>
                <a:lnTo>
                  <a:pt x="28" y="55"/>
                </a:lnTo>
                <a:lnTo>
                  <a:pt x="27" y="55"/>
                </a:lnTo>
                <a:lnTo>
                  <a:pt x="26" y="55"/>
                </a:lnTo>
                <a:lnTo>
                  <a:pt x="26" y="54"/>
                </a:lnTo>
                <a:lnTo>
                  <a:pt x="27" y="54"/>
                </a:lnTo>
                <a:lnTo>
                  <a:pt x="27" y="53"/>
                </a:lnTo>
                <a:lnTo>
                  <a:pt x="29" y="52"/>
                </a:lnTo>
                <a:lnTo>
                  <a:pt x="30" y="51"/>
                </a:lnTo>
                <a:lnTo>
                  <a:pt x="34" y="51"/>
                </a:lnTo>
                <a:lnTo>
                  <a:pt x="35" y="52"/>
                </a:lnTo>
                <a:lnTo>
                  <a:pt x="35" y="51"/>
                </a:lnTo>
                <a:lnTo>
                  <a:pt x="36" y="51"/>
                </a:lnTo>
                <a:lnTo>
                  <a:pt x="37" y="51"/>
                </a:lnTo>
                <a:lnTo>
                  <a:pt x="38" y="49"/>
                </a:lnTo>
                <a:lnTo>
                  <a:pt x="37" y="49"/>
                </a:lnTo>
                <a:lnTo>
                  <a:pt x="35" y="47"/>
                </a:lnTo>
                <a:lnTo>
                  <a:pt x="35" y="46"/>
                </a:lnTo>
                <a:lnTo>
                  <a:pt x="35" y="45"/>
                </a:lnTo>
                <a:lnTo>
                  <a:pt x="33" y="44"/>
                </a:lnTo>
                <a:lnTo>
                  <a:pt x="34" y="44"/>
                </a:lnTo>
                <a:lnTo>
                  <a:pt x="34" y="42"/>
                </a:lnTo>
                <a:lnTo>
                  <a:pt x="32" y="42"/>
                </a:lnTo>
                <a:lnTo>
                  <a:pt x="32" y="41"/>
                </a:lnTo>
                <a:lnTo>
                  <a:pt x="31" y="40"/>
                </a:lnTo>
                <a:lnTo>
                  <a:pt x="31" y="39"/>
                </a:lnTo>
                <a:lnTo>
                  <a:pt x="29" y="39"/>
                </a:lnTo>
                <a:lnTo>
                  <a:pt x="34" y="34"/>
                </a:lnTo>
                <a:lnTo>
                  <a:pt x="35" y="34"/>
                </a:lnTo>
                <a:lnTo>
                  <a:pt x="34" y="33"/>
                </a:lnTo>
                <a:lnTo>
                  <a:pt x="33" y="33"/>
                </a:lnTo>
                <a:lnTo>
                  <a:pt x="32" y="32"/>
                </a:lnTo>
                <a:lnTo>
                  <a:pt x="33" y="28"/>
                </a:lnTo>
                <a:lnTo>
                  <a:pt x="33" y="27"/>
                </a:lnTo>
                <a:lnTo>
                  <a:pt x="34" y="26"/>
                </a:lnTo>
                <a:lnTo>
                  <a:pt x="34" y="24"/>
                </a:lnTo>
                <a:lnTo>
                  <a:pt x="34" y="23"/>
                </a:lnTo>
                <a:lnTo>
                  <a:pt x="35" y="22"/>
                </a:lnTo>
                <a:lnTo>
                  <a:pt x="37" y="22"/>
                </a:lnTo>
                <a:lnTo>
                  <a:pt x="39" y="22"/>
                </a:lnTo>
                <a:lnTo>
                  <a:pt x="41" y="22"/>
                </a:lnTo>
                <a:lnTo>
                  <a:pt x="42" y="22"/>
                </a:lnTo>
                <a:lnTo>
                  <a:pt x="44" y="20"/>
                </a:lnTo>
                <a:lnTo>
                  <a:pt x="46" y="19"/>
                </a:lnTo>
                <a:lnTo>
                  <a:pt x="46" y="18"/>
                </a:lnTo>
                <a:lnTo>
                  <a:pt x="44" y="19"/>
                </a:lnTo>
                <a:lnTo>
                  <a:pt x="44" y="18"/>
                </a:lnTo>
                <a:lnTo>
                  <a:pt x="42" y="17"/>
                </a:lnTo>
                <a:lnTo>
                  <a:pt x="43" y="16"/>
                </a:lnTo>
                <a:lnTo>
                  <a:pt x="44" y="14"/>
                </a:lnTo>
                <a:lnTo>
                  <a:pt x="45" y="12"/>
                </a:lnTo>
                <a:lnTo>
                  <a:pt x="45" y="10"/>
                </a:lnTo>
                <a:lnTo>
                  <a:pt x="45" y="8"/>
                </a:lnTo>
                <a:lnTo>
                  <a:pt x="45" y="6"/>
                </a:lnTo>
                <a:lnTo>
                  <a:pt x="45" y="5"/>
                </a:lnTo>
                <a:lnTo>
                  <a:pt x="43" y="4"/>
                </a:lnTo>
                <a:lnTo>
                  <a:pt x="42" y="5"/>
                </a:lnTo>
                <a:lnTo>
                  <a:pt x="40" y="7"/>
                </a:lnTo>
                <a:lnTo>
                  <a:pt x="38" y="7"/>
                </a:lnTo>
                <a:lnTo>
                  <a:pt x="37" y="5"/>
                </a:lnTo>
                <a:lnTo>
                  <a:pt x="35" y="6"/>
                </a:lnTo>
                <a:lnTo>
                  <a:pt x="36" y="4"/>
                </a:lnTo>
                <a:lnTo>
                  <a:pt x="33" y="2"/>
                </a:lnTo>
                <a:lnTo>
                  <a:pt x="32" y="2"/>
                </a:lnTo>
                <a:lnTo>
                  <a:pt x="3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9" name="VALLES_ORIENTAL">
            <a:extLst>
              <a:ext uri="{FF2B5EF4-FFF2-40B4-BE49-F238E27FC236}">
                <a16:creationId xmlns:a16="http://schemas.microsoft.com/office/drawing/2014/main" id="{50E825F6-ED42-4574-95F0-6D19D8D3082D}"/>
              </a:ext>
            </a:extLst>
          </p:cNvPr>
          <p:cNvSpPr>
            <a:spLocks/>
          </p:cNvSpPr>
          <p:nvPr/>
        </p:nvSpPr>
        <p:spPr bwMode="auto">
          <a:xfrm rot="21415125">
            <a:off x="9273625" y="4417717"/>
            <a:ext cx="404268" cy="286001"/>
          </a:xfrm>
          <a:custGeom>
            <a:avLst/>
            <a:gdLst>
              <a:gd name="T0" fmla="*/ 2147483647 w 77"/>
              <a:gd name="T1" fmla="*/ 693662903 h 56"/>
              <a:gd name="T2" fmla="*/ 2147483647 w 77"/>
              <a:gd name="T3" fmla="*/ 1387312709 h 56"/>
              <a:gd name="T4" fmla="*/ 2147483647 w 77"/>
              <a:gd name="T5" fmla="*/ 520247229 h 56"/>
              <a:gd name="T6" fmla="*/ 2147483647 w 77"/>
              <a:gd name="T7" fmla="*/ 173415726 h 56"/>
              <a:gd name="T8" fmla="*/ 2147483647 w 77"/>
              <a:gd name="T9" fmla="*/ 1213910132 h 56"/>
              <a:gd name="T10" fmla="*/ 2147483647 w 77"/>
              <a:gd name="T11" fmla="*/ 1560728384 h 56"/>
              <a:gd name="T12" fmla="*/ 2147483647 w 77"/>
              <a:gd name="T13" fmla="*/ 2080975817 h 56"/>
              <a:gd name="T14" fmla="*/ 2147483647 w 77"/>
              <a:gd name="T15" fmla="*/ 2147483647 h 56"/>
              <a:gd name="T16" fmla="*/ 2147483647 w 77"/>
              <a:gd name="T17" fmla="*/ 2147483647 h 56"/>
              <a:gd name="T18" fmla="*/ 2147483647 w 77"/>
              <a:gd name="T19" fmla="*/ 2147483647 h 56"/>
              <a:gd name="T20" fmla="*/ 2147483647 w 77"/>
              <a:gd name="T21" fmla="*/ 1560728384 h 56"/>
              <a:gd name="T22" fmla="*/ 2147483647 w 77"/>
              <a:gd name="T23" fmla="*/ 520247229 h 56"/>
              <a:gd name="T24" fmla="*/ 2147483647 w 77"/>
              <a:gd name="T25" fmla="*/ 520247229 h 56"/>
              <a:gd name="T26" fmla="*/ 2147483647 w 77"/>
              <a:gd name="T27" fmla="*/ 520247229 h 56"/>
              <a:gd name="T28" fmla="*/ 1873237627 w 77"/>
              <a:gd name="T29" fmla="*/ 867078782 h 56"/>
              <a:gd name="T30" fmla="*/ 1561029013 w 77"/>
              <a:gd name="T31" fmla="*/ 867078782 h 56"/>
              <a:gd name="T32" fmla="*/ 1248820790 w 77"/>
              <a:gd name="T33" fmla="*/ 520247229 h 56"/>
              <a:gd name="T34" fmla="*/ 624416642 w 77"/>
              <a:gd name="T35" fmla="*/ 693662903 h 56"/>
              <a:gd name="T36" fmla="*/ 624416642 w 77"/>
              <a:gd name="T37" fmla="*/ 1560728384 h 56"/>
              <a:gd name="T38" fmla="*/ 468306283 w 77"/>
              <a:gd name="T39" fmla="*/ 2080975817 h 56"/>
              <a:gd name="T40" fmla="*/ 156097914 w 77"/>
              <a:gd name="T41" fmla="*/ 2147483647 h 56"/>
              <a:gd name="T42" fmla="*/ 468306283 w 77"/>
              <a:gd name="T43" fmla="*/ 2147483647 h 56"/>
              <a:gd name="T44" fmla="*/ 1248820790 w 77"/>
              <a:gd name="T45" fmla="*/ 2147483647 h 56"/>
              <a:gd name="T46" fmla="*/ 1717139762 w 77"/>
              <a:gd name="T47" fmla="*/ 2147483647 h 56"/>
              <a:gd name="T48" fmla="*/ 2147483647 w 77"/>
              <a:gd name="T49" fmla="*/ 2147483647 h 56"/>
              <a:gd name="T50" fmla="*/ 2147483647 w 77"/>
              <a:gd name="T51" fmla="*/ 2147483647 h 56"/>
              <a:gd name="T52" fmla="*/ 1873237627 w 77"/>
              <a:gd name="T53" fmla="*/ 2147483647 h 56"/>
              <a:gd name="T54" fmla="*/ 2029347986 w 77"/>
              <a:gd name="T55" fmla="*/ 2147483647 h 56"/>
              <a:gd name="T56" fmla="*/ 2147483647 w 77"/>
              <a:gd name="T57" fmla="*/ 2147483647 h 56"/>
              <a:gd name="T58" fmla="*/ 2147483647 w 77"/>
              <a:gd name="T59" fmla="*/ 2147483647 h 56"/>
              <a:gd name="T60" fmla="*/ 2147483647 w 77"/>
              <a:gd name="T61" fmla="*/ 2147483647 h 56"/>
              <a:gd name="T62" fmla="*/ 2147483647 w 77"/>
              <a:gd name="T63" fmla="*/ 2147483647 h 56"/>
              <a:gd name="T64" fmla="*/ 2147483647 w 77"/>
              <a:gd name="T65" fmla="*/ 2147483647 h 56"/>
              <a:gd name="T66" fmla="*/ 2147483647 w 77"/>
              <a:gd name="T67" fmla="*/ 2147483647 h 56"/>
              <a:gd name="T68" fmla="*/ 2147483647 w 77"/>
              <a:gd name="T69" fmla="*/ 2147483647 h 56"/>
              <a:gd name="T70" fmla="*/ 2147483647 w 77"/>
              <a:gd name="T71" fmla="*/ 2147483647 h 56"/>
              <a:gd name="T72" fmla="*/ 2147483647 w 77"/>
              <a:gd name="T73" fmla="*/ 2147483647 h 56"/>
              <a:gd name="T74" fmla="*/ 2147483647 w 77"/>
              <a:gd name="T75" fmla="*/ 2147483647 h 56"/>
              <a:gd name="T76" fmla="*/ 2147483647 w 77"/>
              <a:gd name="T77" fmla="*/ 2147483647 h 56"/>
              <a:gd name="T78" fmla="*/ 2147483647 w 77"/>
              <a:gd name="T79" fmla="*/ 2147483647 h 56"/>
              <a:gd name="T80" fmla="*/ 2147483647 w 77"/>
              <a:gd name="T81" fmla="*/ 2147483647 h 56"/>
              <a:gd name="T82" fmla="*/ 2147483647 w 77"/>
              <a:gd name="T83" fmla="*/ 2147483647 h 56"/>
              <a:gd name="T84" fmla="*/ 2147483647 w 77"/>
              <a:gd name="T85" fmla="*/ 2147483647 h 56"/>
              <a:gd name="T86" fmla="*/ 2147483647 w 77"/>
              <a:gd name="T87" fmla="*/ 2147483647 h 56"/>
              <a:gd name="T88" fmla="*/ 2147483647 w 77"/>
              <a:gd name="T89" fmla="*/ 2147483647 h 56"/>
              <a:gd name="T90" fmla="*/ 2147483647 w 77"/>
              <a:gd name="T91" fmla="*/ 2147483647 h 56"/>
              <a:gd name="T92" fmla="*/ 2147483647 w 77"/>
              <a:gd name="T93" fmla="*/ 2147483647 h 56"/>
              <a:gd name="T94" fmla="*/ 2147483647 w 77"/>
              <a:gd name="T95" fmla="*/ 2147483647 h 56"/>
              <a:gd name="T96" fmla="*/ 2147483647 w 77"/>
              <a:gd name="T97" fmla="*/ 2147483647 h 56"/>
              <a:gd name="T98" fmla="*/ 2147483647 w 77"/>
              <a:gd name="T99" fmla="*/ 2147483647 h 56"/>
              <a:gd name="T100" fmla="*/ 2147483647 w 77"/>
              <a:gd name="T101" fmla="*/ 2147483647 h 56"/>
              <a:gd name="T102" fmla="*/ 2147483647 w 77"/>
              <a:gd name="T103" fmla="*/ 2147483647 h 56"/>
              <a:gd name="T104" fmla="*/ 2147483647 w 77"/>
              <a:gd name="T105" fmla="*/ 2147483647 h 56"/>
              <a:gd name="T106" fmla="*/ 2147483647 w 77"/>
              <a:gd name="T107" fmla="*/ 2147483647 h 56"/>
              <a:gd name="T108" fmla="*/ 2147483647 w 77"/>
              <a:gd name="T109" fmla="*/ 2147483647 h 56"/>
              <a:gd name="T110" fmla="*/ 2147483647 w 77"/>
              <a:gd name="T111" fmla="*/ 2147483647 h 56"/>
              <a:gd name="T112" fmla="*/ 2147483647 w 77"/>
              <a:gd name="T113" fmla="*/ 2147483647 h 56"/>
              <a:gd name="T114" fmla="*/ 2147483647 w 77"/>
              <a:gd name="T115" fmla="*/ 2147483647 h 56"/>
              <a:gd name="T116" fmla="*/ 2147483647 w 77"/>
              <a:gd name="T117" fmla="*/ 1907560143 h 56"/>
              <a:gd name="T118" fmla="*/ 2147483647 w 77"/>
              <a:gd name="T119" fmla="*/ 1387312709 h 56"/>
              <a:gd name="T120" fmla="*/ 2147483647 w 77"/>
              <a:gd name="T121" fmla="*/ 693662903 h 56"/>
              <a:gd name="T122" fmla="*/ 2147483647 w 77"/>
              <a:gd name="T123" fmla="*/ 173415726 h 56"/>
              <a:gd name="T124" fmla="*/ 2147483647 w 77"/>
              <a:gd name="T125" fmla="*/ 0 h 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7"/>
              <a:gd name="T190" fmla="*/ 0 h 56"/>
              <a:gd name="T191" fmla="*/ 77 w 77"/>
              <a:gd name="T192" fmla="*/ 56 h 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7" h="56">
                <a:moveTo>
                  <a:pt x="48" y="0"/>
                </a:moveTo>
                <a:lnTo>
                  <a:pt x="47" y="3"/>
                </a:lnTo>
                <a:lnTo>
                  <a:pt x="46" y="3"/>
                </a:lnTo>
                <a:lnTo>
                  <a:pt x="46" y="4"/>
                </a:lnTo>
                <a:lnTo>
                  <a:pt x="46" y="5"/>
                </a:lnTo>
                <a:lnTo>
                  <a:pt x="46" y="7"/>
                </a:lnTo>
                <a:lnTo>
                  <a:pt x="43" y="8"/>
                </a:lnTo>
                <a:lnTo>
                  <a:pt x="42" y="8"/>
                </a:lnTo>
                <a:lnTo>
                  <a:pt x="41" y="4"/>
                </a:lnTo>
                <a:lnTo>
                  <a:pt x="40" y="3"/>
                </a:lnTo>
                <a:lnTo>
                  <a:pt x="38" y="2"/>
                </a:lnTo>
                <a:lnTo>
                  <a:pt x="36" y="3"/>
                </a:lnTo>
                <a:lnTo>
                  <a:pt x="36" y="4"/>
                </a:lnTo>
                <a:lnTo>
                  <a:pt x="34" y="3"/>
                </a:lnTo>
                <a:lnTo>
                  <a:pt x="33" y="2"/>
                </a:lnTo>
                <a:lnTo>
                  <a:pt x="33" y="1"/>
                </a:lnTo>
                <a:lnTo>
                  <a:pt x="33" y="2"/>
                </a:lnTo>
                <a:lnTo>
                  <a:pt x="32" y="4"/>
                </a:lnTo>
                <a:lnTo>
                  <a:pt x="31" y="5"/>
                </a:lnTo>
                <a:lnTo>
                  <a:pt x="31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2" y="11"/>
                </a:lnTo>
                <a:lnTo>
                  <a:pt x="32" y="12"/>
                </a:lnTo>
                <a:lnTo>
                  <a:pt x="32" y="13"/>
                </a:lnTo>
                <a:lnTo>
                  <a:pt x="33" y="13"/>
                </a:lnTo>
                <a:lnTo>
                  <a:pt x="32" y="14"/>
                </a:lnTo>
                <a:lnTo>
                  <a:pt x="31" y="14"/>
                </a:lnTo>
                <a:lnTo>
                  <a:pt x="30" y="14"/>
                </a:lnTo>
                <a:lnTo>
                  <a:pt x="29" y="13"/>
                </a:lnTo>
                <a:lnTo>
                  <a:pt x="28" y="14"/>
                </a:lnTo>
                <a:lnTo>
                  <a:pt x="27" y="14"/>
                </a:lnTo>
                <a:lnTo>
                  <a:pt x="26" y="14"/>
                </a:lnTo>
                <a:lnTo>
                  <a:pt x="25" y="14"/>
                </a:lnTo>
                <a:lnTo>
                  <a:pt x="23" y="14"/>
                </a:lnTo>
                <a:lnTo>
                  <a:pt x="22" y="12"/>
                </a:lnTo>
                <a:lnTo>
                  <a:pt x="23" y="10"/>
                </a:lnTo>
                <a:lnTo>
                  <a:pt x="23" y="9"/>
                </a:lnTo>
                <a:lnTo>
                  <a:pt x="23" y="6"/>
                </a:lnTo>
                <a:lnTo>
                  <a:pt x="23" y="5"/>
                </a:lnTo>
                <a:lnTo>
                  <a:pt x="23" y="4"/>
                </a:lnTo>
                <a:lnTo>
                  <a:pt x="22" y="3"/>
                </a:lnTo>
                <a:lnTo>
                  <a:pt x="21" y="2"/>
                </a:lnTo>
                <a:lnTo>
                  <a:pt x="21" y="1"/>
                </a:lnTo>
                <a:lnTo>
                  <a:pt x="19" y="2"/>
                </a:lnTo>
                <a:lnTo>
                  <a:pt x="19" y="3"/>
                </a:lnTo>
                <a:lnTo>
                  <a:pt x="19" y="2"/>
                </a:lnTo>
                <a:lnTo>
                  <a:pt x="18" y="2"/>
                </a:lnTo>
                <a:lnTo>
                  <a:pt x="17" y="3"/>
                </a:lnTo>
                <a:lnTo>
                  <a:pt x="16" y="3"/>
                </a:lnTo>
                <a:lnTo>
                  <a:pt x="15" y="5"/>
                </a:lnTo>
                <a:lnTo>
                  <a:pt x="15" y="4"/>
                </a:lnTo>
                <a:lnTo>
                  <a:pt x="12" y="5"/>
                </a:lnTo>
                <a:lnTo>
                  <a:pt x="11" y="5"/>
                </a:lnTo>
                <a:lnTo>
                  <a:pt x="11" y="6"/>
                </a:lnTo>
                <a:lnTo>
                  <a:pt x="10" y="6"/>
                </a:lnTo>
                <a:lnTo>
                  <a:pt x="10" y="5"/>
                </a:lnTo>
                <a:lnTo>
                  <a:pt x="9" y="4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5" y="3"/>
                </a:lnTo>
                <a:lnTo>
                  <a:pt x="4" y="4"/>
                </a:lnTo>
                <a:lnTo>
                  <a:pt x="4" y="6"/>
                </a:lnTo>
                <a:lnTo>
                  <a:pt x="4" y="7"/>
                </a:lnTo>
                <a:lnTo>
                  <a:pt x="5" y="8"/>
                </a:lnTo>
                <a:lnTo>
                  <a:pt x="4" y="9"/>
                </a:lnTo>
                <a:lnTo>
                  <a:pt x="4" y="10"/>
                </a:lnTo>
                <a:lnTo>
                  <a:pt x="3" y="11"/>
                </a:lnTo>
                <a:lnTo>
                  <a:pt x="3" y="12"/>
                </a:lnTo>
                <a:lnTo>
                  <a:pt x="2" y="13"/>
                </a:lnTo>
                <a:lnTo>
                  <a:pt x="2" y="14"/>
                </a:lnTo>
                <a:lnTo>
                  <a:pt x="0" y="14"/>
                </a:lnTo>
                <a:lnTo>
                  <a:pt x="1" y="15"/>
                </a:lnTo>
                <a:lnTo>
                  <a:pt x="1" y="18"/>
                </a:lnTo>
                <a:lnTo>
                  <a:pt x="2" y="16"/>
                </a:lnTo>
                <a:lnTo>
                  <a:pt x="3" y="16"/>
                </a:lnTo>
                <a:lnTo>
                  <a:pt x="4" y="17"/>
                </a:lnTo>
                <a:lnTo>
                  <a:pt x="5" y="17"/>
                </a:lnTo>
                <a:lnTo>
                  <a:pt x="7" y="17"/>
                </a:lnTo>
                <a:lnTo>
                  <a:pt x="8" y="17"/>
                </a:lnTo>
                <a:lnTo>
                  <a:pt x="9" y="17"/>
                </a:lnTo>
                <a:lnTo>
                  <a:pt x="10" y="18"/>
                </a:lnTo>
                <a:lnTo>
                  <a:pt x="11" y="17"/>
                </a:lnTo>
                <a:lnTo>
                  <a:pt x="13" y="16"/>
                </a:lnTo>
                <a:lnTo>
                  <a:pt x="15" y="17"/>
                </a:lnTo>
                <a:lnTo>
                  <a:pt x="16" y="16"/>
                </a:lnTo>
                <a:lnTo>
                  <a:pt x="16" y="17"/>
                </a:lnTo>
                <a:lnTo>
                  <a:pt x="16" y="20"/>
                </a:lnTo>
                <a:lnTo>
                  <a:pt x="16" y="21"/>
                </a:lnTo>
                <a:lnTo>
                  <a:pt x="15" y="22"/>
                </a:lnTo>
                <a:lnTo>
                  <a:pt x="16" y="24"/>
                </a:lnTo>
                <a:lnTo>
                  <a:pt x="14" y="24"/>
                </a:lnTo>
                <a:lnTo>
                  <a:pt x="13" y="25"/>
                </a:lnTo>
                <a:lnTo>
                  <a:pt x="12" y="25"/>
                </a:lnTo>
                <a:lnTo>
                  <a:pt x="11" y="26"/>
                </a:lnTo>
                <a:lnTo>
                  <a:pt x="12" y="27"/>
                </a:lnTo>
                <a:lnTo>
                  <a:pt x="13" y="28"/>
                </a:lnTo>
                <a:lnTo>
                  <a:pt x="14" y="28"/>
                </a:lnTo>
                <a:lnTo>
                  <a:pt x="14" y="29"/>
                </a:lnTo>
                <a:lnTo>
                  <a:pt x="15" y="29"/>
                </a:lnTo>
                <a:lnTo>
                  <a:pt x="16" y="29"/>
                </a:lnTo>
                <a:lnTo>
                  <a:pt x="16" y="30"/>
                </a:lnTo>
                <a:lnTo>
                  <a:pt x="17" y="30"/>
                </a:lnTo>
                <a:lnTo>
                  <a:pt x="19" y="33"/>
                </a:lnTo>
                <a:lnTo>
                  <a:pt x="19" y="36"/>
                </a:lnTo>
                <a:lnTo>
                  <a:pt x="22" y="36"/>
                </a:lnTo>
                <a:lnTo>
                  <a:pt x="23" y="35"/>
                </a:lnTo>
                <a:lnTo>
                  <a:pt x="23" y="37"/>
                </a:lnTo>
                <a:lnTo>
                  <a:pt x="24" y="39"/>
                </a:lnTo>
                <a:lnTo>
                  <a:pt x="24" y="40"/>
                </a:lnTo>
                <a:lnTo>
                  <a:pt x="24" y="41"/>
                </a:lnTo>
                <a:lnTo>
                  <a:pt x="23" y="41"/>
                </a:lnTo>
                <a:lnTo>
                  <a:pt x="23" y="42"/>
                </a:lnTo>
                <a:lnTo>
                  <a:pt x="23" y="44"/>
                </a:lnTo>
                <a:lnTo>
                  <a:pt x="23" y="45"/>
                </a:lnTo>
                <a:lnTo>
                  <a:pt x="24" y="47"/>
                </a:lnTo>
                <a:lnTo>
                  <a:pt x="25" y="49"/>
                </a:lnTo>
                <a:lnTo>
                  <a:pt x="24" y="51"/>
                </a:lnTo>
                <a:lnTo>
                  <a:pt x="23" y="51"/>
                </a:lnTo>
                <a:lnTo>
                  <a:pt x="23" y="52"/>
                </a:lnTo>
                <a:lnTo>
                  <a:pt x="24" y="54"/>
                </a:lnTo>
                <a:lnTo>
                  <a:pt x="24" y="53"/>
                </a:lnTo>
                <a:lnTo>
                  <a:pt x="25" y="54"/>
                </a:lnTo>
                <a:lnTo>
                  <a:pt x="27" y="55"/>
                </a:lnTo>
                <a:lnTo>
                  <a:pt x="30" y="55"/>
                </a:lnTo>
                <a:lnTo>
                  <a:pt x="30" y="56"/>
                </a:lnTo>
                <a:lnTo>
                  <a:pt x="31" y="55"/>
                </a:lnTo>
                <a:lnTo>
                  <a:pt x="32" y="54"/>
                </a:lnTo>
                <a:lnTo>
                  <a:pt x="32" y="53"/>
                </a:lnTo>
                <a:lnTo>
                  <a:pt x="33" y="53"/>
                </a:lnTo>
                <a:lnTo>
                  <a:pt x="33" y="52"/>
                </a:lnTo>
                <a:lnTo>
                  <a:pt x="35" y="51"/>
                </a:lnTo>
                <a:lnTo>
                  <a:pt x="38" y="51"/>
                </a:lnTo>
                <a:lnTo>
                  <a:pt x="39" y="51"/>
                </a:lnTo>
                <a:lnTo>
                  <a:pt x="40" y="51"/>
                </a:lnTo>
                <a:lnTo>
                  <a:pt x="41" y="50"/>
                </a:lnTo>
                <a:lnTo>
                  <a:pt x="41" y="49"/>
                </a:lnTo>
                <a:lnTo>
                  <a:pt x="40" y="49"/>
                </a:lnTo>
                <a:lnTo>
                  <a:pt x="39" y="48"/>
                </a:lnTo>
                <a:lnTo>
                  <a:pt x="41" y="47"/>
                </a:lnTo>
                <a:lnTo>
                  <a:pt x="42" y="46"/>
                </a:lnTo>
                <a:lnTo>
                  <a:pt x="41" y="46"/>
                </a:lnTo>
                <a:lnTo>
                  <a:pt x="42" y="45"/>
                </a:lnTo>
                <a:lnTo>
                  <a:pt x="42" y="44"/>
                </a:lnTo>
                <a:lnTo>
                  <a:pt x="42" y="43"/>
                </a:lnTo>
                <a:lnTo>
                  <a:pt x="45" y="41"/>
                </a:lnTo>
                <a:lnTo>
                  <a:pt x="47" y="37"/>
                </a:lnTo>
                <a:lnTo>
                  <a:pt x="48" y="37"/>
                </a:lnTo>
                <a:lnTo>
                  <a:pt x="48" y="36"/>
                </a:lnTo>
                <a:lnTo>
                  <a:pt x="49" y="35"/>
                </a:lnTo>
                <a:lnTo>
                  <a:pt x="50" y="35"/>
                </a:lnTo>
                <a:lnTo>
                  <a:pt x="51" y="34"/>
                </a:lnTo>
                <a:lnTo>
                  <a:pt x="52" y="32"/>
                </a:lnTo>
                <a:lnTo>
                  <a:pt x="53" y="32"/>
                </a:lnTo>
                <a:lnTo>
                  <a:pt x="53" y="31"/>
                </a:lnTo>
                <a:lnTo>
                  <a:pt x="54" y="31"/>
                </a:lnTo>
                <a:lnTo>
                  <a:pt x="55" y="32"/>
                </a:lnTo>
                <a:lnTo>
                  <a:pt x="56" y="31"/>
                </a:lnTo>
                <a:lnTo>
                  <a:pt x="57" y="32"/>
                </a:lnTo>
                <a:lnTo>
                  <a:pt x="57" y="31"/>
                </a:lnTo>
                <a:lnTo>
                  <a:pt x="58" y="32"/>
                </a:lnTo>
                <a:lnTo>
                  <a:pt x="58" y="31"/>
                </a:lnTo>
                <a:lnTo>
                  <a:pt x="60" y="31"/>
                </a:lnTo>
                <a:lnTo>
                  <a:pt x="61" y="32"/>
                </a:lnTo>
                <a:lnTo>
                  <a:pt x="62" y="31"/>
                </a:lnTo>
                <a:lnTo>
                  <a:pt x="61" y="31"/>
                </a:lnTo>
                <a:lnTo>
                  <a:pt x="62" y="33"/>
                </a:lnTo>
                <a:lnTo>
                  <a:pt x="63" y="33"/>
                </a:lnTo>
                <a:lnTo>
                  <a:pt x="64" y="32"/>
                </a:lnTo>
                <a:lnTo>
                  <a:pt x="65" y="32"/>
                </a:lnTo>
                <a:lnTo>
                  <a:pt x="66" y="32"/>
                </a:lnTo>
                <a:lnTo>
                  <a:pt x="67" y="32"/>
                </a:lnTo>
                <a:lnTo>
                  <a:pt x="67" y="31"/>
                </a:lnTo>
                <a:lnTo>
                  <a:pt x="68" y="30"/>
                </a:lnTo>
                <a:lnTo>
                  <a:pt x="67" y="30"/>
                </a:lnTo>
                <a:lnTo>
                  <a:pt x="68" y="29"/>
                </a:lnTo>
                <a:lnTo>
                  <a:pt x="69" y="28"/>
                </a:lnTo>
                <a:lnTo>
                  <a:pt x="69" y="27"/>
                </a:lnTo>
                <a:lnTo>
                  <a:pt x="70" y="26"/>
                </a:lnTo>
                <a:lnTo>
                  <a:pt x="71" y="27"/>
                </a:lnTo>
                <a:lnTo>
                  <a:pt x="74" y="26"/>
                </a:lnTo>
                <a:lnTo>
                  <a:pt x="75" y="26"/>
                </a:lnTo>
                <a:lnTo>
                  <a:pt x="76" y="26"/>
                </a:lnTo>
                <a:lnTo>
                  <a:pt x="76" y="25"/>
                </a:lnTo>
                <a:lnTo>
                  <a:pt x="77" y="24"/>
                </a:lnTo>
                <a:lnTo>
                  <a:pt x="77" y="23"/>
                </a:lnTo>
                <a:lnTo>
                  <a:pt x="76" y="22"/>
                </a:lnTo>
                <a:lnTo>
                  <a:pt x="75" y="21"/>
                </a:lnTo>
                <a:lnTo>
                  <a:pt x="75" y="19"/>
                </a:lnTo>
                <a:lnTo>
                  <a:pt x="76" y="18"/>
                </a:lnTo>
                <a:lnTo>
                  <a:pt x="76" y="17"/>
                </a:lnTo>
                <a:lnTo>
                  <a:pt x="76" y="16"/>
                </a:lnTo>
                <a:lnTo>
                  <a:pt x="76" y="14"/>
                </a:lnTo>
                <a:lnTo>
                  <a:pt x="73" y="15"/>
                </a:lnTo>
                <a:lnTo>
                  <a:pt x="72" y="15"/>
                </a:lnTo>
                <a:lnTo>
                  <a:pt x="70" y="16"/>
                </a:lnTo>
                <a:lnTo>
                  <a:pt x="68" y="15"/>
                </a:lnTo>
                <a:lnTo>
                  <a:pt x="67" y="14"/>
                </a:lnTo>
                <a:lnTo>
                  <a:pt x="67" y="13"/>
                </a:lnTo>
                <a:lnTo>
                  <a:pt x="67" y="12"/>
                </a:lnTo>
                <a:lnTo>
                  <a:pt x="65" y="11"/>
                </a:lnTo>
                <a:lnTo>
                  <a:pt x="66" y="11"/>
                </a:lnTo>
                <a:lnTo>
                  <a:pt x="65" y="10"/>
                </a:lnTo>
                <a:lnTo>
                  <a:pt x="66" y="10"/>
                </a:lnTo>
                <a:lnTo>
                  <a:pt x="65" y="9"/>
                </a:lnTo>
                <a:lnTo>
                  <a:pt x="63" y="8"/>
                </a:lnTo>
                <a:lnTo>
                  <a:pt x="61" y="7"/>
                </a:lnTo>
                <a:lnTo>
                  <a:pt x="59" y="6"/>
                </a:lnTo>
                <a:lnTo>
                  <a:pt x="60" y="4"/>
                </a:lnTo>
                <a:lnTo>
                  <a:pt x="58" y="5"/>
                </a:lnTo>
                <a:lnTo>
                  <a:pt x="56" y="4"/>
                </a:lnTo>
                <a:lnTo>
                  <a:pt x="56" y="2"/>
                </a:lnTo>
                <a:lnTo>
                  <a:pt x="54" y="1"/>
                </a:lnTo>
                <a:lnTo>
                  <a:pt x="53" y="1"/>
                </a:lnTo>
                <a:lnTo>
                  <a:pt x="52" y="2"/>
                </a:lnTo>
                <a:lnTo>
                  <a:pt x="49" y="1"/>
                </a:lnTo>
                <a:lnTo>
                  <a:pt x="4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0" name="SEGRIA">
            <a:extLst>
              <a:ext uri="{FF2B5EF4-FFF2-40B4-BE49-F238E27FC236}">
                <a16:creationId xmlns:a16="http://schemas.microsoft.com/office/drawing/2014/main" id="{88FD20D9-3089-4BAF-AE6B-DBCEB5139C05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107816" y="4419066"/>
            <a:ext cx="348430" cy="516579"/>
          </a:xfrm>
          <a:custGeom>
            <a:avLst/>
            <a:gdLst>
              <a:gd name="T0" fmla="*/ 200500126 w 1690"/>
              <a:gd name="T1" fmla="*/ 22754984 h 2574"/>
              <a:gd name="T2" fmla="*/ 172028529 w 1690"/>
              <a:gd name="T3" fmla="*/ 36778629 h 2574"/>
              <a:gd name="T4" fmla="*/ 147863098 w 1690"/>
              <a:gd name="T5" fmla="*/ 56094048 h 2574"/>
              <a:gd name="T6" fmla="*/ 132071695 w 1690"/>
              <a:gd name="T7" fmla="*/ 98429358 h 2574"/>
              <a:gd name="T8" fmla="*/ 81348433 w 1690"/>
              <a:gd name="T9" fmla="*/ 109012924 h 2574"/>
              <a:gd name="T10" fmla="*/ 71538689 w 1690"/>
              <a:gd name="T11" fmla="*/ 138912456 h 2574"/>
              <a:gd name="T12" fmla="*/ 50962532 w 1690"/>
              <a:gd name="T13" fmla="*/ 146056466 h 2574"/>
              <a:gd name="T14" fmla="*/ 25600664 w 1690"/>
              <a:gd name="T15" fmla="*/ 184687306 h 2574"/>
              <a:gd name="T16" fmla="*/ 20576639 w 1690"/>
              <a:gd name="T17" fmla="*/ 221465918 h 2574"/>
              <a:gd name="T18" fmla="*/ 30146607 w 1690"/>
              <a:gd name="T19" fmla="*/ 265652924 h 2574"/>
              <a:gd name="T20" fmla="*/ 73213691 w 1690"/>
              <a:gd name="T21" fmla="*/ 302696499 h 2574"/>
              <a:gd name="T22" fmla="*/ 100250063 w 1690"/>
              <a:gd name="T23" fmla="*/ 314867908 h 2574"/>
              <a:gd name="T24" fmla="*/ 94029609 w 1690"/>
              <a:gd name="T25" fmla="*/ 337887267 h 2574"/>
              <a:gd name="T26" fmla="*/ 106471008 w 1690"/>
              <a:gd name="T27" fmla="*/ 364082314 h 2574"/>
              <a:gd name="T28" fmla="*/ 82784149 w 1690"/>
              <a:gd name="T29" fmla="*/ 394246197 h 2574"/>
              <a:gd name="T30" fmla="*/ 63643218 w 1690"/>
              <a:gd name="T31" fmla="*/ 425733027 h 2574"/>
              <a:gd name="T32" fmla="*/ 18901638 w 1690"/>
              <a:gd name="T33" fmla="*/ 427585254 h 2574"/>
              <a:gd name="T34" fmla="*/ 22251151 w 1690"/>
              <a:gd name="T35" fmla="*/ 448752386 h 2574"/>
              <a:gd name="T36" fmla="*/ 30146607 w 1690"/>
              <a:gd name="T37" fmla="*/ 469920033 h 2574"/>
              <a:gd name="T38" fmla="*/ 23926153 w 1690"/>
              <a:gd name="T39" fmla="*/ 498231689 h 2574"/>
              <a:gd name="T40" fmla="*/ 0 w 1690"/>
              <a:gd name="T41" fmla="*/ 535010302 h 2574"/>
              <a:gd name="T42" fmla="*/ 34931844 w 1690"/>
              <a:gd name="T43" fmla="*/ 598513370 h 2574"/>
              <a:gd name="T44" fmla="*/ 23926153 w 1690"/>
              <a:gd name="T45" fmla="*/ 619416119 h 2574"/>
              <a:gd name="T46" fmla="*/ 34931844 w 1690"/>
              <a:gd name="T47" fmla="*/ 645875549 h 2574"/>
              <a:gd name="T48" fmla="*/ 89005094 w 1690"/>
              <a:gd name="T49" fmla="*/ 677627276 h 2574"/>
              <a:gd name="T50" fmla="*/ 98814347 w 1690"/>
              <a:gd name="T51" fmla="*/ 619416119 h 2574"/>
              <a:gd name="T52" fmla="*/ 119390979 w 1690"/>
              <a:gd name="T53" fmla="*/ 617828790 h 2574"/>
              <a:gd name="T54" fmla="*/ 136856924 w 1690"/>
              <a:gd name="T55" fmla="*/ 645875549 h 2574"/>
              <a:gd name="T56" fmla="*/ 162218785 w 1690"/>
              <a:gd name="T57" fmla="*/ 665190969 h 2574"/>
              <a:gd name="T58" fmla="*/ 178248983 w 1690"/>
              <a:gd name="T59" fmla="*/ 630000200 h 2574"/>
              <a:gd name="T60" fmla="*/ 206960357 w 1690"/>
              <a:gd name="T61" fmla="*/ 631852427 h 2574"/>
              <a:gd name="T62" fmla="*/ 210070584 w 1690"/>
              <a:gd name="T63" fmla="*/ 589517133 h 2574"/>
              <a:gd name="T64" fmla="*/ 227775784 w 1690"/>
              <a:gd name="T65" fmla="*/ 550886294 h 2574"/>
              <a:gd name="T66" fmla="*/ 245242189 w 1690"/>
              <a:gd name="T67" fmla="*/ 540302214 h 2574"/>
              <a:gd name="T68" fmla="*/ 243567187 w 1690"/>
              <a:gd name="T69" fmla="*/ 501671246 h 2574"/>
              <a:gd name="T70" fmla="*/ 253137645 w 1690"/>
              <a:gd name="T71" fmla="*/ 478651886 h 2574"/>
              <a:gd name="T72" fmla="*/ 278499077 w 1690"/>
              <a:gd name="T73" fmla="*/ 469920033 h 2574"/>
              <a:gd name="T74" fmla="*/ 286634309 w 1690"/>
              <a:gd name="T75" fmla="*/ 443460603 h 2574"/>
              <a:gd name="T76" fmla="*/ 307210451 w 1690"/>
              <a:gd name="T77" fmla="*/ 432877037 h 2574"/>
              <a:gd name="T78" fmla="*/ 316780909 w 1690"/>
              <a:gd name="T79" fmla="*/ 390541744 h 2574"/>
              <a:gd name="T80" fmla="*/ 346927998 w 1690"/>
              <a:gd name="T81" fmla="*/ 387102187 h 2574"/>
              <a:gd name="T82" fmla="*/ 356737252 w 1690"/>
              <a:gd name="T83" fmla="*/ 376518107 h 2574"/>
              <a:gd name="T84" fmla="*/ 361283195 w 1690"/>
              <a:gd name="T85" fmla="*/ 364082314 h 2574"/>
              <a:gd name="T86" fmla="*/ 337357540 w 1690"/>
              <a:gd name="T87" fmla="*/ 343179565 h 2574"/>
              <a:gd name="T88" fmla="*/ 342382055 w 1690"/>
              <a:gd name="T89" fmla="*/ 322011918 h 2574"/>
              <a:gd name="T90" fmla="*/ 359847969 w 1690"/>
              <a:gd name="T91" fmla="*/ 318307464 h 2574"/>
              <a:gd name="T92" fmla="*/ 339032052 w 1690"/>
              <a:gd name="T93" fmla="*/ 265652924 h 2574"/>
              <a:gd name="T94" fmla="*/ 339032052 w 1690"/>
              <a:gd name="T95" fmla="*/ 247925348 h 2574"/>
              <a:gd name="T96" fmla="*/ 342382055 w 1690"/>
              <a:gd name="T97" fmla="*/ 230462155 h 2574"/>
              <a:gd name="T98" fmla="*/ 364393912 w 1690"/>
              <a:gd name="T99" fmla="*/ 218025848 h 2574"/>
              <a:gd name="T100" fmla="*/ 361283195 w 1690"/>
              <a:gd name="T101" fmla="*/ 191831316 h 2574"/>
              <a:gd name="T102" fmla="*/ 342382055 w 1690"/>
              <a:gd name="T103" fmla="*/ 175955452 h 2574"/>
              <a:gd name="T104" fmla="*/ 324676365 w 1690"/>
              <a:gd name="T105" fmla="*/ 184687306 h 2574"/>
              <a:gd name="T106" fmla="*/ 310321168 w 1690"/>
              <a:gd name="T107" fmla="*/ 191831316 h 2574"/>
              <a:gd name="T108" fmla="*/ 292854764 w 1690"/>
              <a:gd name="T109" fmla="*/ 161931815 h 2574"/>
              <a:gd name="T110" fmla="*/ 273714338 w 1690"/>
              <a:gd name="T111" fmla="*/ 132032797 h 2574"/>
              <a:gd name="T112" fmla="*/ 254812647 w 1690"/>
              <a:gd name="T113" fmla="*/ 103721141 h 2574"/>
              <a:gd name="T114" fmla="*/ 243567187 w 1690"/>
              <a:gd name="T115" fmla="*/ 79113938 h 2574"/>
              <a:gd name="T116" fmla="*/ 227775784 w 1690"/>
              <a:gd name="T117" fmla="*/ 54506719 h 2574"/>
              <a:gd name="T118" fmla="*/ 222751760 w 1690"/>
              <a:gd name="T119" fmla="*/ 3439557 h 2574"/>
              <a:gd name="T120" fmla="*/ 377313884 w 1690"/>
              <a:gd name="T121" fmla="*/ 293964645 h 2574"/>
              <a:gd name="T122" fmla="*/ 375638882 w 1690"/>
              <a:gd name="T123" fmla="*/ 327303701 h 2574"/>
              <a:gd name="T124" fmla="*/ 402914540 w 1690"/>
              <a:gd name="T125" fmla="*/ 295552489 h 25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90"/>
              <a:gd name="T190" fmla="*/ 0 h 2574"/>
              <a:gd name="T191" fmla="*/ 1690 w 1690"/>
              <a:gd name="T192" fmla="*/ 2574 h 25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90" h="2574">
                <a:moveTo>
                  <a:pt x="858" y="0"/>
                </a:moveTo>
                <a:lnTo>
                  <a:pt x="838" y="46"/>
                </a:lnTo>
                <a:lnTo>
                  <a:pt x="838" y="86"/>
                </a:lnTo>
                <a:lnTo>
                  <a:pt x="805" y="146"/>
                </a:lnTo>
                <a:lnTo>
                  <a:pt x="745" y="139"/>
                </a:lnTo>
                <a:lnTo>
                  <a:pt x="719" y="139"/>
                </a:lnTo>
                <a:lnTo>
                  <a:pt x="672" y="165"/>
                </a:lnTo>
                <a:lnTo>
                  <a:pt x="659" y="199"/>
                </a:lnTo>
                <a:lnTo>
                  <a:pt x="618" y="212"/>
                </a:lnTo>
                <a:lnTo>
                  <a:pt x="592" y="246"/>
                </a:lnTo>
                <a:lnTo>
                  <a:pt x="572" y="279"/>
                </a:lnTo>
                <a:lnTo>
                  <a:pt x="552" y="372"/>
                </a:lnTo>
                <a:lnTo>
                  <a:pt x="532" y="392"/>
                </a:lnTo>
                <a:lnTo>
                  <a:pt x="479" y="385"/>
                </a:lnTo>
                <a:lnTo>
                  <a:pt x="340" y="412"/>
                </a:lnTo>
                <a:lnTo>
                  <a:pt x="312" y="412"/>
                </a:lnTo>
                <a:lnTo>
                  <a:pt x="312" y="445"/>
                </a:lnTo>
                <a:lnTo>
                  <a:pt x="299" y="525"/>
                </a:lnTo>
                <a:lnTo>
                  <a:pt x="259" y="485"/>
                </a:lnTo>
                <a:lnTo>
                  <a:pt x="220" y="552"/>
                </a:lnTo>
                <a:lnTo>
                  <a:pt x="213" y="552"/>
                </a:lnTo>
                <a:lnTo>
                  <a:pt x="206" y="598"/>
                </a:lnTo>
                <a:lnTo>
                  <a:pt x="193" y="612"/>
                </a:lnTo>
                <a:lnTo>
                  <a:pt x="107" y="698"/>
                </a:lnTo>
                <a:lnTo>
                  <a:pt x="60" y="758"/>
                </a:lnTo>
                <a:lnTo>
                  <a:pt x="60" y="831"/>
                </a:lnTo>
                <a:lnTo>
                  <a:pt x="86" y="837"/>
                </a:lnTo>
                <a:lnTo>
                  <a:pt x="146" y="957"/>
                </a:lnTo>
                <a:lnTo>
                  <a:pt x="160" y="971"/>
                </a:lnTo>
                <a:lnTo>
                  <a:pt x="126" y="1004"/>
                </a:lnTo>
                <a:lnTo>
                  <a:pt x="120" y="1024"/>
                </a:lnTo>
                <a:lnTo>
                  <a:pt x="126" y="1111"/>
                </a:lnTo>
                <a:lnTo>
                  <a:pt x="306" y="1144"/>
                </a:lnTo>
                <a:lnTo>
                  <a:pt x="393" y="1104"/>
                </a:lnTo>
                <a:lnTo>
                  <a:pt x="413" y="1151"/>
                </a:lnTo>
                <a:lnTo>
                  <a:pt x="419" y="1190"/>
                </a:lnTo>
                <a:lnTo>
                  <a:pt x="393" y="1224"/>
                </a:lnTo>
                <a:lnTo>
                  <a:pt x="406" y="1257"/>
                </a:lnTo>
                <a:lnTo>
                  <a:pt x="393" y="1277"/>
                </a:lnTo>
                <a:lnTo>
                  <a:pt x="413" y="1303"/>
                </a:lnTo>
                <a:lnTo>
                  <a:pt x="445" y="1363"/>
                </a:lnTo>
                <a:lnTo>
                  <a:pt x="445" y="1376"/>
                </a:lnTo>
                <a:lnTo>
                  <a:pt x="399" y="1423"/>
                </a:lnTo>
                <a:lnTo>
                  <a:pt x="385" y="1443"/>
                </a:lnTo>
                <a:lnTo>
                  <a:pt x="346" y="1490"/>
                </a:lnTo>
                <a:lnTo>
                  <a:pt x="319" y="1543"/>
                </a:lnTo>
                <a:lnTo>
                  <a:pt x="273" y="1603"/>
                </a:lnTo>
                <a:lnTo>
                  <a:pt x="266" y="1609"/>
                </a:lnTo>
                <a:lnTo>
                  <a:pt x="233" y="1622"/>
                </a:lnTo>
                <a:lnTo>
                  <a:pt x="166" y="1629"/>
                </a:lnTo>
                <a:lnTo>
                  <a:pt x="79" y="1616"/>
                </a:lnTo>
                <a:lnTo>
                  <a:pt x="79" y="1643"/>
                </a:lnTo>
                <a:lnTo>
                  <a:pt x="79" y="1663"/>
                </a:lnTo>
                <a:lnTo>
                  <a:pt x="93" y="1696"/>
                </a:lnTo>
                <a:lnTo>
                  <a:pt x="93" y="1736"/>
                </a:lnTo>
                <a:lnTo>
                  <a:pt x="126" y="1763"/>
                </a:lnTo>
                <a:lnTo>
                  <a:pt x="126" y="1776"/>
                </a:lnTo>
                <a:lnTo>
                  <a:pt x="86" y="1836"/>
                </a:lnTo>
                <a:lnTo>
                  <a:pt x="107" y="1849"/>
                </a:lnTo>
                <a:lnTo>
                  <a:pt x="100" y="1883"/>
                </a:lnTo>
                <a:lnTo>
                  <a:pt x="86" y="1915"/>
                </a:lnTo>
                <a:lnTo>
                  <a:pt x="60" y="1962"/>
                </a:lnTo>
                <a:lnTo>
                  <a:pt x="0" y="2022"/>
                </a:lnTo>
                <a:lnTo>
                  <a:pt x="133" y="2135"/>
                </a:lnTo>
                <a:lnTo>
                  <a:pt x="173" y="2228"/>
                </a:lnTo>
                <a:lnTo>
                  <a:pt x="146" y="2262"/>
                </a:lnTo>
                <a:lnTo>
                  <a:pt x="120" y="2268"/>
                </a:lnTo>
                <a:lnTo>
                  <a:pt x="86" y="2328"/>
                </a:lnTo>
                <a:lnTo>
                  <a:pt x="100" y="2341"/>
                </a:lnTo>
                <a:lnTo>
                  <a:pt x="153" y="2381"/>
                </a:lnTo>
                <a:lnTo>
                  <a:pt x="146" y="2428"/>
                </a:lnTo>
                <a:lnTo>
                  <a:pt x="146" y="2441"/>
                </a:lnTo>
                <a:lnTo>
                  <a:pt x="213" y="2555"/>
                </a:lnTo>
                <a:lnTo>
                  <a:pt x="340" y="2574"/>
                </a:lnTo>
                <a:lnTo>
                  <a:pt x="372" y="2561"/>
                </a:lnTo>
                <a:lnTo>
                  <a:pt x="379" y="2481"/>
                </a:lnTo>
                <a:lnTo>
                  <a:pt x="379" y="2381"/>
                </a:lnTo>
                <a:lnTo>
                  <a:pt x="413" y="2341"/>
                </a:lnTo>
                <a:lnTo>
                  <a:pt x="459" y="2315"/>
                </a:lnTo>
                <a:lnTo>
                  <a:pt x="472" y="2302"/>
                </a:lnTo>
                <a:lnTo>
                  <a:pt x="499" y="2335"/>
                </a:lnTo>
                <a:lnTo>
                  <a:pt x="532" y="2375"/>
                </a:lnTo>
                <a:lnTo>
                  <a:pt x="559" y="2421"/>
                </a:lnTo>
                <a:lnTo>
                  <a:pt x="572" y="2441"/>
                </a:lnTo>
                <a:lnTo>
                  <a:pt x="592" y="2474"/>
                </a:lnTo>
                <a:lnTo>
                  <a:pt x="605" y="2508"/>
                </a:lnTo>
                <a:lnTo>
                  <a:pt x="678" y="2514"/>
                </a:lnTo>
                <a:lnTo>
                  <a:pt x="699" y="2467"/>
                </a:lnTo>
                <a:lnTo>
                  <a:pt x="738" y="2414"/>
                </a:lnTo>
                <a:lnTo>
                  <a:pt x="745" y="2381"/>
                </a:lnTo>
                <a:lnTo>
                  <a:pt x="779" y="2348"/>
                </a:lnTo>
                <a:lnTo>
                  <a:pt x="845" y="2388"/>
                </a:lnTo>
                <a:lnTo>
                  <a:pt x="865" y="2388"/>
                </a:lnTo>
                <a:lnTo>
                  <a:pt x="885" y="2322"/>
                </a:lnTo>
                <a:lnTo>
                  <a:pt x="892" y="2255"/>
                </a:lnTo>
                <a:lnTo>
                  <a:pt x="878" y="2228"/>
                </a:lnTo>
                <a:lnTo>
                  <a:pt x="892" y="2202"/>
                </a:lnTo>
                <a:lnTo>
                  <a:pt x="892" y="2135"/>
                </a:lnTo>
                <a:lnTo>
                  <a:pt x="952" y="2082"/>
                </a:lnTo>
                <a:lnTo>
                  <a:pt x="965" y="2075"/>
                </a:lnTo>
                <a:lnTo>
                  <a:pt x="984" y="2069"/>
                </a:lnTo>
                <a:lnTo>
                  <a:pt x="1025" y="2042"/>
                </a:lnTo>
                <a:lnTo>
                  <a:pt x="1044" y="1982"/>
                </a:lnTo>
                <a:lnTo>
                  <a:pt x="1038" y="1943"/>
                </a:lnTo>
                <a:lnTo>
                  <a:pt x="1018" y="1896"/>
                </a:lnTo>
                <a:lnTo>
                  <a:pt x="1031" y="1816"/>
                </a:lnTo>
                <a:lnTo>
                  <a:pt x="1038" y="1796"/>
                </a:lnTo>
                <a:lnTo>
                  <a:pt x="1058" y="1809"/>
                </a:lnTo>
                <a:lnTo>
                  <a:pt x="1091" y="1782"/>
                </a:lnTo>
                <a:lnTo>
                  <a:pt x="1144" y="1782"/>
                </a:lnTo>
                <a:lnTo>
                  <a:pt x="1164" y="1776"/>
                </a:lnTo>
                <a:lnTo>
                  <a:pt x="1171" y="1709"/>
                </a:lnTo>
                <a:lnTo>
                  <a:pt x="1185" y="1703"/>
                </a:lnTo>
                <a:lnTo>
                  <a:pt x="1198" y="1676"/>
                </a:lnTo>
                <a:lnTo>
                  <a:pt x="1204" y="1682"/>
                </a:lnTo>
                <a:lnTo>
                  <a:pt x="1264" y="1696"/>
                </a:lnTo>
                <a:lnTo>
                  <a:pt x="1284" y="1636"/>
                </a:lnTo>
                <a:lnTo>
                  <a:pt x="1271" y="1590"/>
                </a:lnTo>
                <a:lnTo>
                  <a:pt x="1290" y="1563"/>
                </a:lnTo>
                <a:lnTo>
                  <a:pt x="1324" y="1476"/>
                </a:lnTo>
                <a:lnTo>
                  <a:pt x="1384" y="1510"/>
                </a:lnTo>
                <a:lnTo>
                  <a:pt x="1437" y="1463"/>
                </a:lnTo>
                <a:lnTo>
                  <a:pt x="1450" y="1463"/>
                </a:lnTo>
                <a:lnTo>
                  <a:pt x="1457" y="1450"/>
                </a:lnTo>
                <a:lnTo>
                  <a:pt x="1464" y="1450"/>
                </a:lnTo>
                <a:lnTo>
                  <a:pt x="1491" y="1423"/>
                </a:lnTo>
                <a:lnTo>
                  <a:pt x="1477" y="1417"/>
                </a:lnTo>
                <a:lnTo>
                  <a:pt x="1483" y="1370"/>
                </a:lnTo>
                <a:lnTo>
                  <a:pt x="1510" y="1376"/>
                </a:lnTo>
                <a:lnTo>
                  <a:pt x="1510" y="1337"/>
                </a:lnTo>
                <a:lnTo>
                  <a:pt x="1437" y="1310"/>
                </a:lnTo>
                <a:lnTo>
                  <a:pt x="1410" y="1297"/>
                </a:lnTo>
                <a:lnTo>
                  <a:pt x="1404" y="1297"/>
                </a:lnTo>
                <a:lnTo>
                  <a:pt x="1404" y="1277"/>
                </a:lnTo>
                <a:lnTo>
                  <a:pt x="1431" y="1217"/>
                </a:lnTo>
                <a:lnTo>
                  <a:pt x="1437" y="1217"/>
                </a:lnTo>
                <a:lnTo>
                  <a:pt x="1444" y="1203"/>
                </a:lnTo>
                <a:lnTo>
                  <a:pt x="1504" y="1203"/>
                </a:lnTo>
                <a:lnTo>
                  <a:pt x="1504" y="1164"/>
                </a:lnTo>
                <a:lnTo>
                  <a:pt x="1470" y="1024"/>
                </a:lnTo>
                <a:lnTo>
                  <a:pt x="1417" y="1004"/>
                </a:lnTo>
                <a:lnTo>
                  <a:pt x="1404" y="997"/>
                </a:lnTo>
                <a:lnTo>
                  <a:pt x="1404" y="984"/>
                </a:lnTo>
                <a:lnTo>
                  <a:pt x="1417" y="937"/>
                </a:lnTo>
                <a:lnTo>
                  <a:pt x="1431" y="918"/>
                </a:lnTo>
                <a:lnTo>
                  <a:pt x="1437" y="884"/>
                </a:lnTo>
                <a:lnTo>
                  <a:pt x="1431" y="871"/>
                </a:lnTo>
                <a:lnTo>
                  <a:pt x="1450" y="871"/>
                </a:lnTo>
                <a:lnTo>
                  <a:pt x="1523" y="858"/>
                </a:lnTo>
                <a:lnTo>
                  <a:pt x="1523" y="824"/>
                </a:lnTo>
                <a:lnTo>
                  <a:pt x="1530" y="798"/>
                </a:lnTo>
                <a:lnTo>
                  <a:pt x="1523" y="764"/>
                </a:lnTo>
                <a:lnTo>
                  <a:pt x="1510" y="725"/>
                </a:lnTo>
                <a:lnTo>
                  <a:pt x="1483" y="685"/>
                </a:lnTo>
                <a:lnTo>
                  <a:pt x="1444" y="638"/>
                </a:lnTo>
                <a:lnTo>
                  <a:pt x="1431" y="665"/>
                </a:lnTo>
                <a:lnTo>
                  <a:pt x="1391" y="704"/>
                </a:lnTo>
                <a:lnTo>
                  <a:pt x="1364" y="691"/>
                </a:lnTo>
                <a:lnTo>
                  <a:pt x="1357" y="698"/>
                </a:lnTo>
                <a:lnTo>
                  <a:pt x="1337" y="725"/>
                </a:lnTo>
                <a:lnTo>
                  <a:pt x="1324" y="704"/>
                </a:lnTo>
                <a:lnTo>
                  <a:pt x="1297" y="725"/>
                </a:lnTo>
                <a:lnTo>
                  <a:pt x="1271" y="665"/>
                </a:lnTo>
                <a:lnTo>
                  <a:pt x="1244" y="644"/>
                </a:lnTo>
                <a:lnTo>
                  <a:pt x="1224" y="612"/>
                </a:lnTo>
                <a:lnTo>
                  <a:pt x="1198" y="585"/>
                </a:lnTo>
                <a:lnTo>
                  <a:pt x="1204" y="558"/>
                </a:lnTo>
                <a:lnTo>
                  <a:pt x="1144" y="499"/>
                </a:lnTo>
                <a:lnTo>
                  <a:pt x="1111" y="445"/>
                </a:lnTo>
                <a:lnTo>
                  <a:pt x="1085" y="419"/>
                </a:lnTo>
                <a:lnTo>
                  <a:pt x="1065" y="392"/>
                </a:lnTo>
                <a:lnTo>
                  <a:pt x="1051" y="372"/>
                </a:lnTo>
                <a:lnTo>
                  <a:pt x="1038" y="352"/>
                </a:lnTo>
                <a:lnTo>
                  <a:pt x="1018" y="299"/>
                </a:lnTo>
                <a:lnTo>
                  <a:pt x="991" y="272"/>
                </a:lnTo>
                <a:lnTo>
                  <a:pt x="958" y="219"/>
                </a:lnTo>
                <a:lnTo>
                  <a:pt x="952" y="206"/>
                </a:lnTo>
                <a:lnTo>
                  <a:pt x="924" y="126"/>
                </a:lnTo>
                <a:lnTo>
                  <a:pt x="924" y="53"/>
                </a:lnTo>
                <a:lnTo>
                  <a:pt x="931" y="13"/>
                </a:lnTo>
                <a:lnTo>
                  <a:pt x="858" y="0"/>
                </a:lnTo>
                <a:close/>
                <a:moveTo>
                  <a:pt x="1690" y="1091"/>
                </a:moveTo>
                <a:lnTo>
                  <a:pt x="1577" y="1111"/>
                </a:lnTo>
                <a:lnTo>
                  <a:pt x="1523" y="1203"/>
                </a:lnTo>
                <a:lnTo>
                  <a:pt x="1551" y="1224"/>
                </a:lnTo>
                <a:lnTo>
                  <a:pt x="1570" y="1237"/>
                </a:lnTo>
                <a:lnTo>
                  <a:pt x="1637" y="1197"/>
                </a:lnTo>
                <a:lnTo>
                  <a:pt x="1656" y="1164"/>
                </a:lnTo>
                <a:lnTo>
                  <a:pt x="1684" y="1117"/>
                </a:lnTo>
                <a:lnTo>
                  <a:pt x="1690" y="109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1" name="BAGES">
            <a:extLst>
              <a:ext uri="{FF2B5EF4-FFF2-40B4-BE49-F238E27FC236}">
                <a16:creationId xmlns:a16="http://schemas.microsoft.com/office/drawing/2014/main" id="{FC00EE18-8B46-437F-A817-D96586DFE24F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951042" y="4289477"/>
            <a:ext cx="424209" cy="333844"/>
          </a:xfrm>
          <a:custGeom>
            <a:avLst/>
            <a:gdLst>
              <a:gd name="T0" fmla="*/ 335959542 w 2076"/>
              <a:gd name="T1" fmla="*/ 38302262 h 1677"/>
              <a:gd name="T2" fmla="*/ 307745771 w 2076"/>
              <a:gd name="T3" fmla="*/ 3672833 h 1677"/>
              <a:gd name="T4" fmla="*/ 268151071 w 2076"/>
              <a:gd name="T5" fmla="*/ 34891665 h 1677"/>
              <a:gd name="T6" fmla="*/ 263409220 w 2076"/>
              <a:gd name="T7" fmla="*/ 71620003 h 1677"/>
              <a:gd name="T8" fmla="*/ 236617944 w 2076"/>
              <a:gd name="T9" fmla="*/ 80277867 h 1677"/>
              <a:gd name="T10" fmla="*/ 219310431 w 2076"/>
              <a:gd name="T11" fmla="*/ 57453641 h 1677"/>
              <a:gd name="T12" fmla="*/ 171891920 w 2076"/>
              <a:gd name="T13" fmla="*/ 57453641 h 1677"/>
              <a:gd name="T14" fmla="*/ 145100218 w 2076"/>
              <a:gd name="T15" fmla="*/ 55879716 h 1677"/>
              <a:gd name="T16" fmla="*/ 134193960 w 2076"/>
              <a:gd name="T17" fmla="*/ 28070976 h 1677"/>
              <a:gd name="T18" fmla="*/ 101001459 w 2076"/>
              <a:gd name="T19" fmla="*/ 20987547 h 1677"/>
              <a:gd name="T20" fmla="*/ 80374163 w 2076"/>
              <a:gd name="T21" fmla="*/ 19151387 h 1677"/>
              <a:gd name="T22" fmla="*/ 75869648 w 2076"/>
              <a:gd name="T23" fmla="*/ 43811766 h 1677"/>
              <a:gd name="T24" fmla="*/ 44336080 w 2076"/>
              <a:gd name="T25" fmla="*/ 73194439 h 1677"/>
              <a:gd name="T26" fmla="*/ 22049372 w 2076"/>
              <a:gd name="T27" fmla="*/ 87360785 h 1677"/>
              <a:gd name="T28" fmla="*/ 45758635 w 2076"/>
              <a:gd name="T29" fmla="*/ 96018138 h 1677"/>
              <a:gd name="T30" fmla="*/ 61644079 w 2076"/>
              <a:gd name="T31" fmla="*/ 136157088 h 1677"/>
              <a:gd name="T32" fmla="*/ 48841081 w 2076"/>
              <a:gd name="T33" fmla="*/ 171049248 h 1677"/>
              <a:gd name="T34" fmla="*/ 37697488 w 2076"/>
              <a:gd name="T35" fmla="*/ 197283544 h 1677"/>
              <a:gd name="T36" fmla="*/ 25131818 w 2076"/>
              <a:gd name="T37" fmla="*/ 221943916 h 1677"/>
              <a:gd name="T38" fmla="*/ 33192973 w 2076"/>
              <a:gd name="T39" fmla="*/ 249490412 h 1677"/>
              <a:gd name="T40" fmla="*/ 33192973 w 2076"/>
              <a:gd name="T41" fmla="*/ 274150847 h 1677"/>
              <a:gd name="T42" fmla="*/ 31533074 w 2076"/>
              <a:gd name="T43" fmla="*/ 284644361 h 1677"/>
              <a:gd name="T44" fmla="*/ 3319297 w 2076"/>
              <a:gd name="T45" fmla="*/ 300385143 h 1677"/>
              <a:gd name="T46" fmla="*/ 39357379 w 2076"/>
              <a:gd name="T47" fmla="*/ 319536522 h 1677"/>
              <a:gd name="T48" fmla="*/ 53582933 w 2076"/>
              <a:gd name="T49" fmla="*/ 333440632 h 1677"/>
              <a:gd name="T50" fmla="*/ 61644079 w 2076"/>
              <a:gd name="T51" fmla="*/ 361249364 h 1677"/>
              <a:gd name="T52" fmla="*/ 83456610 w 2076"/>
              <a:gd name="T53" fmla="*/ 363085525 h 1677"/>
              <a:gd name="T54" fmla="*/ 110485161 w 2076"/>
              <a:gd name="T55" fmla="*/ 403224442 h 1677"/>
              <a:gd name="T56" fmla="*/ 127792705 w 2076"/>
              <a:gd name="T57" fmla="*/ 389320332 h 1677"/>
              <a:gd name="T58" fmla="*/ 168809473 w 2076"/>
              <a:gd name="T59" fmla="*/ 373579550 h 1677"/>
              <a:gd name="T60" fmla="*/ 187776878 w 2076"/>
              <a:gd name="T61" fmla="*/ 384073064 h 1677"/>
              <a:gd name="T62" fmla="*/ 203662322 w 2076"/>
              <a:gd name="T63" fmla="*/ 424211981 h 1677"/>
              <a:gd name="T64" fmla="*/ 244442241 w 2076"/>
              <a:gd name="T65" fmla="*/ 439952764 h 1677"/>
              <a:gd name="T66" fmla="*/ 263409220 w 2076"/>
              <a:gd name="T67" fmla="*/ 413718468 h 1677"/>
              <a:gd name="T68" fmla="*/ 271233518 w 2076"/>
              <a:gd name="T69" fmla="*/ 366758357 h 1677"/>
              <a:gd name="T70" fmla="*/ 301107180 w 2076"/>
              <a:gd name="T71" fmla="*/ 357838768 h 1677"/>
              <a:gd name="T72" fmla="*/ 313910178 w 2076"/>
              <a:gd name="T73" fmla="*/ 376990146 h 1677"/>
              <a:gd name="T74" fmla="*/ 347102649 w 2076"/>
              <a:gd name="T75" fmla="*/ 368332793 h 1677"/>
              <a:gd name="T76" fmla="*/ 359668797 w 2076"/>
              <a:gd name="T77" fmla="*/ 342097986 h 1677"/>
              <a:gd name="T78" fmla="*/ 369152500 w 2076"/>
              <a:gd name="T79" fmla="*/ 293301715 h 1677"/>
              <a:gd name="T80" fmla="*/ 386460013 w 2076"/>
              <a:gd name="T81" fmla="*/ 263656758 h 1677"/>
              <a:gd name="T82" fmla="*/ 389779309 w 2076"/>
              <a:gd name="T83" fmla="*/ 237422462 h 1677"/>
              <a:gd name="T84" fmla="*/ 411591824 w 2076"/>
              <a:gd name="T85" fmla="*/ 209613730 h 1677"/>
              <a:gd name="T86" fmla="*/ 427477268 w 2076"/>
              <a:gd name="T87" fmla="*/ 225354512 h 1677"/>
              <a:gd name="T88" fmla="*/ 454268484 w 2076"/>
              <a:gd name="T89" fmla="*/ 218271084 h 1677"/>
              <a:gd name="T90" fmla="*/ 476555184 w 2076"/>
              <a:gd name="T91" fmla="*/ 204366973 h 1677"/>
              <a:gd name="T92" fmla="*/ 492203292 w 2076"/>
              <a:gd name="T93" fmla="*/ 195446873 h 1677"/>
              <a:gd name="T94" fmla="*/ 479637144 w 2076"/>
              <a:gd name="T95" fmla="*/ 171049248 h 1677"/>
              <a:gd name="T96" fmla="*/ 473235888 w 2076"/>
              <a:gd name="T97" fmla="*/ 136157088 h 1677"/>
              <a:gd name="T98" fmla="*/ 459010335 w 2076"/>
              <a:gd name="T99" fmla="*/ 104675492 h 1677"/>
              <a:gd name="T100" fmla="*/ 468494037 w 2076"/>
              <a:gd name="T101" fmla="*/ 82114028 h 1677"/>
              <a:gd name="T102" fmla="*/ 444784781 w 2076"/>
              <a:gd name="T103" fmla="*/ 76867271 h 1677"/>
              <a:gd name="T104" fmla="*/ 407087308 w 2076"/>
              <a:gd name="T105" fmla="*/ 82114028 h 1677"/>
              <a:gd name="T106" fmla="*/ 386460013 w 2076"/>
              <a:gd name="T107" fmla="*/ 68209917 h 1677"/>
              <a:gd name="T108" fmla="*/ 381718162 w 2076"/>
              <a:gd name="T109" fmla="*/ 15740786 h 1677"/>
              <a:gd name="T110" fmla="*/ 369152500 w 2076"/>
              <a:gd name="T111" fmla="*/ 3672833 h 1677"/>
              <a:gd name="T112" fmla="*/ 373894351 w 2076"/>
              <a:gd name="T113" fmla="*/ 29907136 h 1677"/>
              <a:gd name="T114" fmla="*/ 369152500 w 2076"/>
              <a:gd name="T115" fmla="*/ 31481572 h 1677"/>
              <a:gd name="T116" fmla="*/ 135616516 w 2076"/>
              <a:gd name="T117" fmla="*/ 82114028 h 1677"/>
              <a:gd name="T118" fmla="*/ 129452109 w 2076"/>
              <a:gd name="T119" fmla="*/ 88935221 h 16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76"/>
              <a:gd name="T181" fmla="*/ 0 h 1677"/>
              <a:gd name="T182" fmla="*/ 2076 w 2076"/>
              <a:gd name="T183" fmla="*/ 1677 h 167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76" h="1677">
                <a:moveTo>
                  <a:pt x="1464" y="0"/>
                </a:moveTo>
                <a:lnTo>
                  <a:pt x="1497" y="40"/>
                </a:lnTo>
                <a:lnTo>
                  <a:pt x="1444" y="67"/>
                </a:lnTo>
                <a:lnTo>
                  <a:pt x="1430" y="133"/>
                </a:lnTo>
                <a:lnTo>
                  <a:pt x="1417" y="146"/>
                </a:lnTo>
                <a:lnTo>
                  <a:pt x="1464" y="200"/>
                </a:lnTo>
                <a:lnTo>
                  <a:pt x="1457" y="219"/>
                </a:lnTo>
                <a:lnTo>
                  <a:pt x="1411" y="219"/>
                </a:lnTo>
                <a:lnTo>
                  <a:pt x="1364" y="14"/>
                </a:lnTo>
                <a:lnTo>
                  <a:pt x="1298" y="14"/>
                </a:lnTo>
                <a:lnTo>
                  <a:pt x="1251" y="67"/>
                </a:lnTo>
                <a:lnTo>
                  <a:pt x="1191" y="100"/>
                </a:lnTo>
                <a:lnTo>
                  <a:pt x="1165" y="114"/>
                </a:lnTo>
                <a:lnTo>
                  <a:pt x="1171" y="127"/>
                </a:lnTo>
                <a:lnTo>
                  <a:pt x="1131" y="133"/>
                </a:lnTo>
                <a:lnTo>
                  <a:pt x="1118" y="180"/>
                </a:lnTo>
                <a:lnTo>
                  <a:pt x="1131" y="206"/>
                </a:lnTo>
                <a:lnTo>
                  <a:pt x="1118" y="247"/>
                </a:lnTo>
                <a:lnTo>
                  <a:pt x="1124" y="273"/>
                </a:lnTo>
                <a:lnTo>
                  <a:pt x="1111" y="273"/>
                </a:lnTo>
                <a:lnTo>
                  <a:pt x="1051" y="226"/>
                </a:lnTo>
                <a:lnTo>
                  <a:pt x="1005" y="234"/>
                </a:lnTo>
                <a:lnTo>
                  <a:pt x="998" y="253"/>
                </a:lnTo>
                <a:lnTo>
                  <a:pt x="998" y="273"/>
                </a:lnTo>
                <a:lnTo>
                  <a:pt x="998" y="306"/>
                </a:lnTo>
                <a:lnTo>
                  <a:pt x="978" y="300"/>
                </a:lnTo>
                <a:lnTo>
                  <a:pt x="985" y="273"/>
                </a:lnTo>
                <a:lnTo>
                  <a:pt x="958" y="253"/>
                </a:lnTo>
                <a:lnTo>
                  <a:pt x="945" y="234"/>
                </a:lnTo>
                <a:lnTo>
                  <a:pt x="925" y="219"/>
                </a:lnTo>
                <a:lnTo>
                  <a:pt x="878" y="187"/>
                </a:lnTo>
                <a:lnTo>
                  <a:pt x="845" y="213"/>
                </a:lnTo>
                <a:lnTo>
                  <a:pt x="799" y="213"/>
                </a:lnTo>
                <a:lnTo>
                  <a:pt x="732" y="240"/>
                </a:lnTo>
                <a:lnTo>
                  <a:pt x="725" y="219"/>
                </a:lnTo>
                <a:lnTo>
                  <a:pt x="712" y="226"/>
                </a:lnTo>
                <a:lnTo>
                  <a:pt x="692" y="200"/>
                </a:lnTo>
                <a:lnTo>
                  <a:pt x="685" y="219"/>
                </a:lnTo>
                <a:lnTo>
                  <a:pt x="645" y="219"/>
                </a:lnTo>
                <a:lnTo>
                  <a:pt x="612" y="213"/>
                </a:lnTo>
                <a:lnTo>
                  <a:pt x="626" y="187"/>
                </a:lnTo>
                <a:lnTo>
                  <a:pt x="612" y="174"/>
                </a:lnTo>
                <a:lnTo>
                  <a:pt x="579" y="160"/>
                </a:lnTo>
                <a:lnTo>
                  <a:pt x="566" y="114"/>
                </a:lnTo>
                <a:lnTo>
                  <a:pt x="566" y="107"/>
                </a:lnTo>
                <a:lnTo>
                  <a:pt x="519" y="120"/>
                </a:lnTo>
                <a:lnTo>
                  <a:pt x="466" y="127"/>
                </a:lnTo>
                <a:lnTo>
                  <a:pt x="433" y="107"/>
                </a:lnTo>
                <a:lnTo>
                  <a:pt x="439" y="87"/>
                </a:lnTo>
                <a:lnTo>
                  <a:pt x="426" y="80"/>
                </a:lnTo>
                <a:lnTo>
                  <a:pt x="406" y="33"/>
                </a:lnTo>
                <a:lnTo>
                  <a:pt x="373" y="20"/>
                </a:lnTo>
                <a:lnTo>
                  <a:pt x="339" y="40"/>
                </a:lnTo>
                <a:lnTo>
                  <a:pt x="326" y="60"/>
                </a:lnTo>
                <a:lnTo>
                  <a:pt x="339" y="73"/>
                </a:lnTo>
                <a:lnTo>
                  <a:pt x="339" y="93"/>
                </a:lnTo>
                <a:lnTo>
                  <a:pt x="320" y="107"/>
                </a:lnTo>
                <a:lnTo>
                  <a:pt x="352" y="167"/>
                </a:lnTo>
                <a:lnTo>
                  <a:pt x="339" y="174"/>
                </a:lnTo>
                <a:lnTo>
                  <a:pt x="320" y="167"/>
                </a:lnTo>
                <a:lnTo>
                  <a:pt x="306" y="167"/>
                </a:lnTo>
                <a:lnTo>
                  <a:pt x="279" y="200"/>
                </a:lnTo>
                <a:lnTo>
                  <a:pt x="247" y="234"/>
                </a:lnTo>
                <a:lnTo>
                  <a:pt x="226" y="266"/>
                </a:lnTo>
                <a:lnTo>
                  <a:pt x="187" y="279"/>
                </a:lnTo>
                <a:lnTo>
                  <a:pt x="173" y="273"/>
                </a:lnTo>
                <a:lnTo>
                  <a:pt x="127" y="339"/>
                </a:lnTo>
                <a:lnTo>
                  <a:pt x="120" y="339"/>
                </a:lnTo>
                <a:lnTo>
                  <a:pt x="120" y="320"/>
                </a:lnTo>
                <a:lnTo>
                  <a:pt x="93" y="333"/>
                </a:lnTo>
                <a:lnTo>
                  <a:pt x="67" y="373"/>
                </a:lnTo>
                <a:lnTo>
                  <a:pt x="113" y="406"/>
                </a:lnTo>
                <a:lnTo>
                  <a:pt x="133" y="393"/>
                </a:lnTo>
                <a:lnTo>
                  <a:pt x="173" y="360"/>
                </a:lnTo>
                <a:lnTo>
                  <a:pt x="193" y="366"/>
                </a:lnTo>
                <a:lnTo>
                  <a:pt x="232" y="379"/>
                </a:lnTo>
                <a:lnTo>
                  <a:pt x="260" y="433"/>
                </a:lnTo>
                <a:lnTo>
                  <a:pt x="260" y="439"/>
                </a:lnTo>
                <a:lnTo>
                  <a:pt x="273" y="480"/>
                </a:lnTo>
                <a:lnTo>
                  <a:pt x="260" y="519"/>
                </a:lnTo>
                <a:lnTo>
                  <a:pt x="273" y="533"/>
                </a:lnTo>
                <a:lnTo>
                  <a:pt x="253" y="559"/>
                </a:lnTo>
                <a:lnTo>
                  <a:pt x="206" y="572"/>
                </a:lnTo>
                <a:lnTo>
                  <a:pt x="219" y="599"/>
                </a:lnTo>
                <a:lnTo>
                  <a:pt x="206" y="652"/>
                </a:lnTo>
                <a:lnTo>
                  <a:pt x="146" y="685"/>
                </a:lnTo>
                <a:lnTo>
                  <a:pt x="133" y="719"/>
                </a:lnTo>
                <a:lnTo>
                  <a:pt x="146" y="739"/>
                </a:lnTo>
                <a:lnTo>
                  <a:pt x="146" y="752"/>
                </a:lnTo>
                <a:lnTo>
                  <a:pt x="159" y="752"/>
                </a:lnTo>
                <a:lnTo>
                  <a:pt x="153" y="758"/>
                </a:lnTo>
                <a:lnTo>
                  <a:pt x="166" y="786"/>
                </a:lnTo>
                <a:lnTo>
                  <a:pt x="140" y="825"/>
                </a:lnTo>
                <a:lnTo>
                  <a:pt x="146" y="839"/>
                </a:lnTo>
                <a:lnTo>
                  <a:pt x="106" y="846"/>
                </a:lnTo>
                <a:lnTo>
                  <a:pt x="106" y="852"/>
                </a:lnTo>
                <a:lnTo>
                  <a:pt x="140" y="872"/>
                </a:lnTo>
                <a:lnTo>
                  <a:pt x="146" y="891"/>
                </a:lnTo>
                <a:lnTo>
                  <a:pt x="146" y="912"/>
                </a:lnTo>
                <a:lnTo>
                  <a:pt x="140" y="951"/>
                </a:lnTo>
                <a:lnTo>
                  <a:pt x="133" y="965"/>
                </a:lnTo>
                <a:lnTo>
                  <a:pt x="120" y="985"/>
                </a:lnTo>
                <a:lnTo>
                  <a:pt x="113" y="1018"/>
                </a:lnTo>
                <a:lnTo>
                  <a:pt x="120" y="1038"/>
                </a:lnTo>
                <a:lnTo>
                  <a:pt x="140" y="1045"/>
                </a:lnTo>
                <a:lnTo>
                  <a:pt x="159" y="1045"/>
                </a:lnTo>
                <a:lnTo>
                  <a:pt x="187" y="1098"/>
                </a:lnTo>
                <a:lnTo>
                  <a:pt x="187" y="1111"/>
                </a:lnTo>
                <a:lnTo>
                  <a:pt x="146" y="1098"/>
                </a:lnTo>
                <a:lnTo>
                  <a:pt x="133" y="1085"/>
                </a:lnTo>
                <a:lnTo>
                  <a:pt x="93" y="1078"/>
                </a:lnTo>
                <a:lnTo>
                  <a:pt x="53" y="1092"/>
                </a:lnTo>
                <a:lnTo>
                  <a:pt x="27" y="1118"/>
                </a:lnTo>
                <a:lnTo>
                  <a:pt x="0" y="1131"/>
                </a:lnTo>
                <a:lnTo>
                  <a:pt x="14" y="1145"/>
                </a:lnTo>
                <a:lnTo>
                  <a:pt x="40" y="1145"/>
                </a:lnTo>
                <a:lnTo>
                  <a:pt x="60" y="1171"/>
                </a:lnTo>
                <a:lnTo>
                  <a:pt x="113" y="1191"/>
                </a:lnTo>
                <a:lnTo>
                  <a:pt x="153" y="1184"/>
                </a:lnTo>
                <a:lnTo>
                  <a:pt x="166" y="1218"/>
                </a:lnTo>
                <a:lnTo>
                  <a:pt x="173" y="1218"/>
                </a:lnTo>
                <a:lnTo>
                  <a:pt x="213" y="1198"/>
                </a:lnTo>
                <a:lnTo>
                  <a:pt x="239" y="1225"/>
                </a:lnTo>
                <a:lnTo>
                  <a:pt x="226" y="1251"/>
                </a:lnTo>
                <a:lnTo>
                  <a:pt x="226" y="1271"/>
                </a:lnTo>
                <a:lnTo>
                  <a:pt x="253" y="1278"/>
                </a:lnTo>
                <a:lnTo>
                  <a:pt x="239" y="1304"/>
                </a:lnTo>
                <a:lnTo>
                  <a:pt x="266" y="1325"/>
                </a:lnTo>
                <a:lnTo>
                  <a:pt x="253" y="1351"/>
                </a:lnTo>
                <a:lnTo>
                  <a:pt x="260" y="1377"/>
                </a:lnTo>
                <a:lnTo>
                  <a:pt x="286" y="1430"/>
                </a:lnTo>
                <a:lnTo>
                  <a:pt x="299" y="1430"/>
                </a:lnTo>
                <a:lnTo>
                  <a:pt x="299" y="1391"/>
                </a:lnTo>
                <a:lnTo>
                  <a:pt x="326" y="1384"/>
                </a:lnTo>
                <a:lnTo>
                  <a:pt x="352" y="1384"/>
                </a:lnTo>
                <a:lnTo>
                  <a:pt x="379" y="1417"/>
                </a:lnTo>
                <a:lnTo>
                  <a:pt x="366" y="1451"/>
                </a:lnTo>
                <a:lnTo>
                  <a:pt x="426" y="1544"/>
                </a:lnTo>
                <a:lnTo>
                  <a:pt x="433" y="1544"/>
                </a:lnTo>
                <a:lnTo>
                  <a:pt x="466" y="1537"/>
                </a:lnTo>
                <a:lnTo>
                  <a:pt x="493" y="1550"/>
                </a:lnTo>
                <a:lnTo>
                  <a:pt x="506" y="1531"/>
                </a:lnTo>
                <a:lnTo>
                  <a:pt x="525" y="1511"/>
                </a:lnTo>
                <a:lnTo>
                  <a:pt x="525" y="1497"/>
                </a:lnTo>
                <a:lnTo>
                  <a:pt x="539" y="1484"/>
                </a:lnTo>
                <a:lnTo>
                  <a:pt x="559" y="1464"/>
                </a:lnTo>
                <a:lnTo>
                  <a:pt x="579" y="1451"/>
                </a:lnTo>
                <a:lnTo>
                  <a:pt x="585" y="1430"/>
                </a:lnTo>
                <a:lnTo>
                  <a:pt x="679" y="1437"/>
                </a:lnTo>
                <a:lnTo>
                  <a:pt x="712" y="1424"/>
                </a:lnTo>
                <a:lnTo>
                  <a:pt x="732" y="1404"/>
                </a:lnTo>
                <a:lnTo>
                  <a:pt x="758" y="1398"/>
                </a:lnTo>
                <a:lnTo>
                  <a:pt x="752" y="1424"/>
                </a:lnTo>
                <a:lnTo>
                  <a:pt x="758" y="1451"/>
                </a:lnTo>
                <a:lnTo>
                  <a:pt x="792" y="1464"/>
                </a:lnTo>
                <a:lnTo>
                  <a:pt x="785" y="1504"/>
                </a:lnTo>
                <a:lnTo>
                  <a:pt x="778" y="1531"/>
                </a:lnTo>
                <a:lnTo>
                  <a:pt x="778" y="1584"/>
                </a:lnTo>
                <a:lnTo>
                  <a:pt x="825" y="1610"/>
                </a:lnTo>
                <a:lnTo>
                  <a:pt x="859" y="1617"/>
                </a:lnTo>
                <a:lnTo>
                  <a:pt x="865" y="1623"/>
                </a:lnTo>
                <a:lnTo>
                  <a:pt x="885" y="1644"/>
                </a:lnTo>
                <a:lnTo>
                  <a:pt x="932" y="1677"/>
                </a:lnTo>
                <a:lnTo>
                  <a:pt x="998" y="1677"/>
                </a:lnTo>
                <a:lnTo>
                  <a:pt x="1031" y="1677"/>
                </a:lnTo>
                <a:lnTo>
                  <a:pt x="1038" y="1650"/>
                </a:lnTo>
                <a:lnTo>
                  <a:pt x="1031" y="1584"/>
                </a:lnTo>
                <a:lnTo>
                  <a:pt x="1038" y="1564"/>
                </a:lnTo>
                <a:lnTo>
                  <a:pt x="1064" y="1590"/>
                </a:lnTo>
                <a:lnTo>
                  <a:pt x="1111" y="1577"/>
                </a:lnTo>
                <a:lnTo>
                  <a:pt x="1137" y="1557"/>
                </a:lnTo>
                <a:lnTo>
                  <a:pt x="1131" y="1511"/>
                </a:lnTo>
                <a:lnTo>
                  <a:pt x="1124" y="1437"/>
                </a:lnTo>
                <a:lnTo>
                  <a:pt x="1118" y="1430"/>
                </a:lnTo>
                <a:lnTo>
                  <a:pt x="1144" y="1398"/>
                </a:lnTo>
                <a:lnTo>
                  <a:pt x="1151" y="1391"/>
                </a:lnTo>
                <a:lnTo>
                  <a:pt x="1178" y="1364"/>
                </a:lnTo>
                <a:lnTo>
                  <a:pt x="1225" y="1351"/>
                </a:lnTo>
                <a:lnTo>
                  <a:pt x="1257" y="1384"/>
                </a:lnTo>
                <a:lnTo>
                  <a:pt x="1270" y="1364"/>
                </a:lnTo>
                <a:lnTo>
                  <a:pt x="1284" y="1370"/>
                </a:lnTo>
                <a:lnTo>
                  <a:pt x="1298" y="1384"/>
                </a:lnTo>
                <a:lnTo>
                  <a:pt x="1298" y="1417"/>
                </a:lnTo>
                <a:lnTo>
                  <a:pt x="1311" y="1424"/>
                </a:lnTo>
                <a:lnTo>
                  <a:pt x="1324" y="1437"/>
                </a:lnTo>
                <a:lnTo>
                  <a:pt x="1351" y="1437"/>
                </a:lnTo>
                <a:lnTo>
                  <a:pt x="1364" y="1444"/>
                </a:lnTo>
                <a:lnTo>
                  <a:pt x="1397" y="1430"/>
                </a:lnTo>
                <a:lnTo>
                  <a:pt x="1437" y="1430"/>
                </a:lnTo>
                <a:lnTo>
                  <a:pt x="1464" y="1404"/>
                </a:lnTo>
                <a:lnTo>
                  <a:pt x="1503" y="1404"/>
                </a:lnTo>
                <a:lnTo>
                  <a:pt x="1531" y="1384"/>
                </a:lnTo>
                <a:lnTo>
                  <a:pt x="1531" y="1364"/>
                </a:lnTo>
                <a:lnTo>
                  <a:pt x="1517" y="1325"/>
                </a:lnTo>
                <a:lnTo>
                  <a:pt x="1517" y="1304"/>
                </a:lnTo>
                <a:lnTo>
                  <a:pt x="1537" y="1284"/>
                </a:lnTo>
                <a:lnTo>
                  <a:pt x="1531" y="1238"/>
                </a:lnTo>
                <a:lnTo>
                  <a:pt x="1557" y="1225"/>
                </a:lnTo>
                <a:lnTo>
                  <a:pt x="1570" y="1171"/>
                </a:lnTo>
                <a:lnTo>
                  <a:pt x="1557" y="1118"/>
                </a:lnTo>
                <a:lnTo>
                  <a:pt x="1550" y="1092"/>
                </a:lnTo>
                <a:lnTo>
                  <a:pt x="1590" y="1078"/>
                </a:lnTo>
                <a:lnTo>
                  <a:pt x="1590" y="1058"/>
                </a:lnTo>
                <a:lnTo>
                  <a:pt x="1617" y="1038"/>
                </a:lnTo>
                <a:lnTo>
                  <a:pt x="1630" y="1005"/>
                </a:lnTo>
                <a:lnTo>
                  <a:pt x="1650" y="985"/>
                </a:lnTo>
                <a:lnTo>
                  <a:pt x="1657" y="985"/>
                </a:lnTo>
                <a:lnTo>
                  <a:pt x="1650" y="945"/>
                </a:lnTo>
                <a:lnTo>
                  <a:pt x="1683" y="932"/>
                </a:lnTo>
                <a:lnTo>
                  <a:pt x="1644" y="905"/>
                </a:lnTo>
                <a:lnTo>
                  <a:pt x="1650" y="885"/>
                </a:lnTo>
                <a:lnTo>
                  <a:pt x="1636" y="825"/>
                </a:lnTo>
                <a:lnTo>
                  <a:pt x="1670" y="799"/>
                </a:lnTo>
                <a:lnTo>
                  <a:pt x="1710" y="792"/>
                </a:lnTo>
                <a:lnTo>
                  <a:pt x="1736" y="799"/>
                </a:lnTo>
                <a:lnTo>
                  <a:pt x="1756" y="805"/>
                </a:lnTo>
                <a:lnTo>
                  <a:pt x="1763" y="792"/>
                </a:lnTo>
                <a:lnTo>
                  <a:pt x="1777" y="799"/>
                </a:lnTo>
                <a:lnTo>
                  <a:pt x="1783" y="832"/>
                </a:lnTo>
                <a:lnTo>
                  <a:pt x="1803" y="859"/>
                </a:lnTo>
                <a:lnTo>
                  <a:pt x="1809" y="865"/>
                </a:lnTo>
                <a:lnTo>
                  <a:pt x="1823" y="865"/>
                </a:lnTo>
                <a:lnTo>
                  <a:pt x="1830" y="852"/>
                </a:lnTo>
                <a:lnTo>
                  <a:pt x="1843" y="859"/>
                </a:lnTo>
                <a:lnTo>
                  <a:pt x="1916" y="832"/>
                </a:lnTo>
                <a:lnTo>
                  <a:pt x="1929" y="846"/>
                </a:lnTo>
                <a:lnTo>
                  <a:pt x="1963" y="799"/>
                </a:lnTo>
                <a:lnTo>
                  <a:pt x="1989" y="786"/>
                </a:lnTo>
                <a:lnTo>
                  <a:pt x="2010" y="765"/>
                </a:lnTo>
                <a:lnTo>
                  <a:pt x="2010" y="779"/>
                </a:lnTo>
                <a:lnTo>
                  <a:pt x="2023" y="779"/>
                </a:lnTo>
                <a:lnTo>
                  <a:pt x="2036" y="786"/>
                </a:lnTo>
                <a:lnTo>
                  <a:pt x="2042" y="779"/>
                </a:lnTo>
                <a:lnTo>
                  <a:pt x="2076" y="752"/>
                </a:lnTo>
                <a:lnTo>
                  <a:pt x="2076" y="745"/>
                </a:lnTo>
                <a:lnTo>
                  <a:pt x="2062" y="745"/>
                </a:lnTo>
                <a:lnTo>
                  <a:pt x="2056" y="739"/>
                </a:lnTo>
                <a:lnTo>
                  <a:pt x="2062" y="705"/>
                </a:lnTo>
                <a:lnTo>
                  <a:pt x="2023" y="639"/>
                </a:lnTo>
                <a:lnTo>
                  <a:pt x="2023" y="652"/>
                </a:lnTo>
                <a:lnTo>
                  <a:pt x="2010" y="639"/>
                </a:lnTo>
                <a:lnTo>
                  <a:pt x="2016" y="632"/>
                </a:lnTo>
                <a:lnTo>
                  <a:pt x="2029" y="585"/>
                </a:lnTo>
                <a:lnTo>
                  <a:pt x="2023" y="519"/>
                </a:lnTo>
                <a:lnTo>
                  <a:pt x="1996" y="519"/>
                </a:lnTo>
                <a:lnTo>
                  <a:pt x="1976" y="493"/>
                </a:lnTo>
                <a:lnTo>
                  <a:pt x="1956" y="486"/>
                </a:lnTo>
                <a:lnTo>
                  <a:pt x="1936" y="446"/>
                </a:lnTo>
                <a:lnTo>
                  <a:pt x="1950" y="413"/>
                </a:lnTo>
                <a:lnTo>
                  <a:pt x="1936" y="399"/>
                </a:lnTo>
                <a:lnTo>
                  <a:pt x="1923" y="399"/>
                </a:lnTo>
                <a:lnTo>
                  <a:pt x="1916" y="379"/>
                </a:lnTo>
                <a:lnTo>
                  <a:pt x="1950" y="373"/>
                </a:lnTo>
                <a:lnTo>
                  <a:pt x="1969" y="366"/>
                </a:lnTo>
                <a:lnTo>
                  <a:pt x="1976" y="313"/>
                </a:lnTo>
                <a:lnTo>
                  <a:pt x="1989" y="313"/>
                </a:lnTo>
                <a:lnTo>
                  <a:pt x="1969" y="273"/>
                </a:lnTo>
                <a:lnTo>
                  <a:pt x="1963" y="253"/>
                </a:lnTo>
                <a:lnTo>
                  <a:pt x="1943" y="266"/>
                </a:lnTo>
                <a:lnTo>
                  <a:pt x="1876" y="293"/>
                </a:lnTo>
                <a:lnTo>
                  <a:pt x="1823" y="293"/>
                </a:lnTo>
                <a:lnTo>
                  <a:pt x="1809" y="273"/>
                </a:lnTo>
                <a:lnTo>
                  <a:pt x="1783" y="279"/>
                </a:lnTo>
                <a:lnTo>
                  <a:pt x="1756" y="313"/>
                </a:lnTo>
                <a:lnTo>
                  <a:pt x="1717" y="313"/>
                </a:lnTo>
                <a:lnTo>
                  <a:pt x="1663" y="320"/>
                </a:lnTo>
                <a:lnTo>
                  <a:pt x="1644" y="300"/>
                </a:lnTo>
                <a:lnTo>
                  <a:pt x="1657" y="306"/>
                </a:lnTo>
                <a:lnTo>
                  <a:pt x="1663" y="286"/>
                </a:lnTo>
                <a:lnTo>
                  <a:pt x="1630" y="260"/>
                </a:lnTo>
                <a:lnTo>
                  <a:pt x="1617" y="206"/>
                </a:lnTo>
                <a:lnTo>
                  <a:pt x="1610" y="180"/>
                </a:lnTo>
                <a:lnTo>
                  <a:pt x="1597" y="146"/>
                </a:lnTo>
                <a:lnTo>
                  <a:pt x="1590" y="133"/>
                </a:lnTo>
                <a:lnTo>
                  <a:pt x="1610" y="60"/>
                </a:lnTo>
                <a:lnTo>
                  <a:pt x="1610" y="54"/>
                </a:lnTo>
                <a:lnTo>
                  <a:pt x="1617" y="47"/>
                </a:lnTo>
                <a:lnTo>
                  <a:pt x="1617" y="40"/>
                </a:lnTo>
                <a:lnTo>
                  <a:pt x="1610" y="33"/>
                </a:lnTo>
                <a:lnTo>
                  <a:pt x="1557" y="14"/>
                </a:lnTo>
                <a:lnTo>
                  <a:pt x="1524" y="14"/>
                </a:lnTo>
                <a:lnTo>
                  <a:pt x="1503" y="0"/>
                </a:lnTo>
                <a:lnTo>
                  <a:pt x="1464" y="0"/>
                </a:lnTo>
                <a:close/>
                <a:moveTo>
                  <a:pt x="1570" y="114"/>
                </a:moveTo>
                <a:lnTo>
                  <a:pt x="1577" y="114"/>
                </a:lnTo>
                <a:lnTo>
                  <a:pt x="1577" y="133"/>
                </a:lnTo>
                <a:lnTo>
                  <a:pt x="1584" y="140"/>
                </a:lnTo>
                <a:lnTo>
                  <a:pt x="1570" y="146"/>
                </a:lnTo>
                <a:lnTo>
                  <a:pt x="1544" y="140"/>
                </a:lnTo>
                <a:lnTo>
                  <a:pt x="1557" y="120"/>
                </a:lnTo>
                <a:lnTo>
                  <a:pt x="1570" y="114"/>
                </a:lnTo>
                <a:close/>
                <a:moveTo>
                  <a:pt x="532" y="313"/>
                </a:moveTo>
                <a:lnTo>
                  <a:pt x="546" y="313"/>
                </a:lnTo>
                <a:lnTo>
                  <a:pt x="559" y="333"/>
                </a:lnTo>
                <a:lnTo>
                  <a:pt x="572" y="313"/>
                </a:lnTo>
                <a:lnTo>
                  <a:pt x="592" y="326"/>
                </a:lnTo>
                <a:lnTo>
                  <a:pt x="566" y="373"/>
                </a:lnTo>
                <a:lnTo>
                  <a:pt x="559" y="353"/>
                </a:lnTo>
                <a:lnTo>
                  <a:pt x="532" y="339"/>
                </a:lnTo>
                <a:lnTo>
                  <a:pt x="546" y="339"/>
                </a:lnTo>
                <a:lnTo>
                  <a:pt x="532" y="31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2" name="URGELL">
            <a:extLst>
              <a:ext uri="{FF2B5EF4-FFF2-40B4-BE49-F238E27FC236}">
                <a16:creationId xmlns:a16="http://schemas.microsoft.com/office/drawing/2014/main" id="{343C96D9-5974-452E-A271-886CBEB616FB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551238" y="4403593"/>
            <a:ext cx="172932" cy="352767"/>
          </a:xfrm>
          <a:custGeom>
            <a:avLst/>
            <a:gdLst>
              <a:gd name="T0" fmla="*/ 62105877 w 871"/>
              <a:gd name="T1" fmla="*/ 8719472 h 1756"/>
              <a:gd name="T2" fmla="*/ 54759848 w 871"/>
              <a:gd name="T3" fmla="*/ 24308468 h 1756"/>
              <a:gd name="T4" fmla="*/ 57653675 w 871"/>
              <a:gd name="T5" fmla="*/ 47295696 h 1756"/>
              <a:gd name="T6" fmla="*/ 85924232 w 871"/>
              <a:gd name="T7" fmla="*/ 28271676 h 1756"/>
              <a:gd name="T8" fmla="*/ 78578217 w 871"/>
              <a:gd name="T9" fmla="*/ 6869527 h 1756"/>
              <a:gd name="T10" fmla="*/ 109519695 w 871"/>
              <a:gd name="T11" fmla="*/ 3435021 h 1756"/>
              <a:gd name="T12" fmla="*/ 94828136 w 871"/>
              <a:gd name="T13" fmla="*/ 45710104 h 1756"/>
              <a:gd name="T14" fmla="*/ 45855944 w 871"/>
              <a:gd name="T15" fmla="*/ 96704656 h 1756"/>
              <a:gd name="T16" fmla="*/ 34058212 w 871"/>
              <a:gd name="T17" fmla="*/ 103574696 h 1756"/>
              <a:gd name="T18" fmla="*/ 13356095 w 871"/>
              <a:gd name="T19" fmla="*/ 123126896 h 1756"/>
              <a:gd name="T20" fmla="*/ 13356095 w 871"/>
              <a:gd name="T21" fmla="*/ 145849796 h 1756"/>
              <a:gd name="T22" fmla="*/ 14914454 w 871"/>
              <a:gd name="T23" fmla="*/ 179141561 h 1756"/>
              <a:gd name="T24" fmla="*/ 44520005 w 871"/>
              <a:gd name="T25" fmla="*/ 180990989 h 1756"/>
              <a:gd name="T26" fmla="*/ 40068288 w 871"/>
              <a:gd name="T27" fmla="*/ 202128780 h 1756"/>
              <a:gd name="T28" fmla="*/ 59212035 w 871"/>
              <a:gd name="T29" fmla="*/ 200279352 h 1756"/>
              <a:gd name="T30" fmla="*/ 53424380 w 871"/>
              <a:gd name="T31" fmla="*/ 212697676 h 1756"/>
              <a:gd name="T32" fmla="*/ 42962116 w 871"/>
              <a:gd name="T33" fmla="*/ 216132696 h 1756"/>
              <a:gd name="T34" fmla="*/ 32499852 w 871"/>
              <a:gd name="T35" fmla="*/ 244140012 h 1756"/>
              <a:gd name="T36" fmla="*/ 17808286 w 871"/>
              <a:gd name="T37" fmla="*/ 261842784 h 1756"/>
              <a:gd name="T38" fmla="*/ 7346017 w 871"/>
              <a:gd name="T39" fmla="*/ 277696192 h 1756"/>
              <a:gd name="T40" fmla="*/ 10462267 w 871"/>
              <a:gd name="T41" fmla="*/ 296984041 h 1756"/>
              <a:gd name="T42" fmla="*/ 10462267 w 871"/>
              <a:gd name="T43" fmla="*/ 318121832 h 1756"/>
              <a:gd name="T44" fmla="*/ 1558360 w 871"/>
              <a:gd name="T45" fmla="*/ 342694129 h 1756"/>
              <a:gd name="T46" fmla="*/ 19143754 w 871"/>
              <a:gd name="T47" fmla="*/ 363831920 h 1756"/>
              <a:gd name="T48" fmla="*/ 17808286 w 871"/>
              <a:gd name="T49" fmla="*/ 386554789 h 1756"/>
              <a:gd name="T50" fmla="*/ 38509929 w 871"/>
              <a:gd name="T51" fmla="*/ 414826456 h 1756"/>
              <a:gd name="T52" fmla="*/ 57653675 w 871"/>
              <a:gd name="T53" fmla="*/ 421696496 h 1756"/>
              <a:gd name="T54" fmla="*/ 90153528 w 871"/>
              <a:gd name="T55" fmla="*/ 448118220 h 1756"/>
              <a:gd name="T56" fmla="*/ 108184227 w 871"/>
              <a:gd name="T57" fmla="*/ 463971564 h 1756"/>
              <a:gd name="T58" fmla="*/ 143577922 w 871"/>
              <a:gd name="T59" fmla="*/ 448118220 h 1756"/>
              <a:gd name="T60" fmla="*/ 154040186 w 871"/>
              <a:gd name="T61" fmla="*/ 420110904 h 1756"/>
              <a:gd name="T62" fmla="*/ 156934013 w 871"/>
              <a:gd name="T63" fmla="*/ 404257560 h 1756"/>
              <a:gd name="T64" fmla="*/ 160050262 w 871"/>
              <a:gd name="T65" fmla="*/ 388404732 h 1756"/>
              <a:gd name="T66" fmla="*/ 156934013 w 871"/>
              <a:gd name="T67" fmla="*/ 379685264 h 1756"/>
              <a:gd name="T68" fmla="*/ 193885568 w 871"/>
              <a:gd name="T69" fmla="*/ 346129149 h 1756"/>
              <a:gd name="T70" fmla="*/ 183645725 w 871"/>
              <a:gd name="T71" fmla="*/ 321556852 h 1756"/>
              <a:gd name="T72" fmla="*/ 155375654 w 871"/>
              <a:gd name="T73" fmla="*/ 300683412 h 1756"/>
              <a:gd name="T74" fmla="*/ 173406353 w 871"/>
              <a:gd name="T75" fmla="*/ 268976660 h 1756"/>
              <a:gd name="T76" fmla="*/ 174741821 w 871"/>
              <a:gd name="T77" fmla="*/ 237269972 h 1756"/>
              <a:gd name="T78" fmla="*/ 171625572 w 871"/>
              <a:gd name="T79" fmla="*/ 217717773 h 1756"/>
              <a:gd name="T80" fmla="*/ 182087836 w 871"/>
              <a:gd name="T81" fmla="*/ 180990989 h 1756"/>
              <a:gd name="T82" fmla="*/ 160050262 w 871"/>
              <a:gd name="T83" fmla="*/ 180990989 h 1756"/>
              <a:gd name="T84" fmla="*/ 161608622 w 871"/>
              <a:gd name="T85" fmla="*/ 123126896 h 1756"/>
              <a:gd name="T86" fmla="*/ 162944090 w 871"/>
              <a:gd name="T87" fmla="*/ 112558000 h 1756"/>
              <a:gd name="T88" fmla="*/ 161608622 w 871"/>
              <a:gd name="T89" fmla="*/ 87721352 h 1756"/>
              <a:gd name="T90" fmla="*/ 139125735 w 871"/>
              <a:gd name="T91" fmla="*/ 77416808 h 1756"/>
              <a:gd name="T92" fmla="*/ 143577922 w 871"/>
              <a:gd name="T93" fmla="*/ 49145124 h 1756"/>
              <a:gd name="T94" fmla="*/ 127328003 w 871"/>
              <a:gd name="T95" fmla="*/ 63148525 h 1756"/>
              <a:gd name="T96" fmla="*/ 112635944 w 871"/>
              <a:gd name="T97" fmla="*/ 38576228 h 1756"/>
              <a:gd name="T98" fmla="*/ 125769644 w 871"/>
              <a:gd name="T99" fmla="*/ 14003920 h 1756"/>
              <a:gd name="T100" fmla="*/ 113971883 w 871"/>
              <a:gd name="T101" fmla="*/ 5020099 h 1756"/>
              <a:gd name="T102" fmla="*/ 10462267 w 871"/>
              <a:gd name="T103" fmla="*/ 119427525 h 1756"/>
              <a:gd name="T104" fmla="*/ 5787657 w 871"/>
              <a:gd name="T105" fmla="*/ 128411344 h 1756"/>
              <a:gd name="T106" fmla="*/ 19143754 w 871"/>
              <a:gd name="T107" fmla="*/ 98290248 h 1756"/>
              <a:gd name="T108" fmla="*/ 90153528 w 871"/>
              <a:gd name="T109" fmla="*/ 203978208 h 1756"/>
              <a:gd name="T110" fmla="*/ 93269777 w 871"/>
              <a:gd name="T111" fmla="*/ 186275436 h 17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71"/>
              <a:gd name="T169" fmla="*/ 0 h 1756"/>
              <a:gd name="T170" fmla="*/ 871 w 871"/>
              <a:gd name="T171" fmla="*/ 1756 h 17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71" h="1756">
                <a:moveTo>
                  <a:pt x="313" y="0"/>
                </a:moveTo>
                <a:lnTo>
                  <a:pt x="300" y="6"/>
                </a:lnTo>
                <a:lnTo>
                  <a:pt x="300" y="19"/>
                </a:lnTo>
                <a:lnTo>
                  <a:pt x="279" y="33"/>
                </a:lnTo>
                <a:lnTo>
                  <a:pt x="259" y="19"/>
                </a:lnTo>
                <a:lnTo>
                  <a:pt x="240" y="40"/>
                </a:lnTo>
                <a:lnTo>
                  <a:pt x="233" y="86"/>
                </a:lnTo>
                <a:lnTo>
                  <a:pt x="246" y="92"/>
                </a:lnTo>
                <a:lnTo>
                  <a:pt x="233" y="139"/>
                </a:lnTo>
                <a:lnTo>
                  <a:pt x="246" y="139"/>
                </a:lnTo>
                <a:lnTo>
                  <a:pt x="246" y="166"/>
                </a:lnTo>
                <a:lnTo>
                  <a:pt x="259" y="179"/>
                </a:lnTo>
                <a:lnTo>
                  <a:pt x="279" y="152"/>
                </a:lnTo>
                <a:lnTo>
                  <a:pt x="332" y="133"/>
                </a:lnTo>
                <a:lnTo>
                  <a:pt x="346" y="100"/>
                </a:lnTo>
                <a:lnTo>
                  <a:pt x="386" y="107"/>
                </a:lnTo>
                <a:lnTo>
                  <a:pt x="379" y="73"/>
                </a:lnTo>
                <a:lnTo>
                  <a:pt x="373" y="47"/>
                </a:lnTo>
                <a:lnTo>
                  <a:pt x="360" y="47"/>
                </a:lnTo>
                <a:lnTo>
                  <a:pt x="353" y="26"/>
                </a:lnTo>
                <a:lnTo>
                  <a:pt x="353" y="13"/>
                </a:lnTo>
                <a:lnTo>
                  <a:pt x="319" y="6"/>
                </a:lnTo>
                <a:lnTo>
                  <a:pt x="313" y="0"/>
                </a:lnTo>
                <a:close/>
                <a:moveTo>
                  <a:pt x="492" y="13"/>
                </a:moveTo>
                <a:lnTo>
                  <a:pt x="439" y="120"/>
                </a:lnTo>
                <a:lnTo>
                  <a:pt x="413" y="166"/>
                </a:lnTo>
                <a:lnTo>
                  <a:pt x="433" y="159"/>
                </a:lnTo>
                <a:lnTo>
                  <a:pt x="426" y="173"/>
                </a:lnTo>
                <a:lnTo>
                  <a:pt x="346" y="319"/>
                </a:lnTo>
                <a:lnTo>
                  <a:pt x="266" y="406"/>
                </a:lnTo>
                <a:lnTo>
                  <a:pt x="226" y="366"/>
                </a:lnTo>
                <a:lnTo>
                  <a:pt x="206" y="366"/>
                </a:lnTo>
                <a:lnTo>
                  <a:pt x="186" y="392"/>
                </a:lnTo>
                <a:lnTo>
                  <a:pt x="173" y="392"/>
                </a:lnTo>
                <a:lnTo>
                  <a:pt x="166" y="392"/>
                </a:lnTo>
                <a:lnTo>
                  <a:pt x="153" y="392"/>
                </a:lnTo>
                <a:lnTo>
                  <a:pt x="113" y="392"/>
                </a:lnTo>
                <a:lnTo>
                  <a:pt x="113" y="379"/>
                </a:lnTo>
                <a:lnTo>
                  <a:pt x="67" y="452"/>
                </a:lnTo>
                <a:lnTo>
                  <a:pt x="60" y="466"/>
                </a:lnTo>
                <a:lnTo>
                  <a:pt x="13" y="505"/>
                </a:lnTo>
                <a:lnTo>
                  <a:pt x="0" y="512"/>
                </a:lnTo>
                <a:lnTo>
                  <a:pt x="20" y="565"/>
                </a:lnTo>
                <a:lnTo>
                  <a:pt x="60" y="552"/>
                </a:lnTo>
                <a:lnTo>
                  <a:pt x="73" y="572"/>
                </a:lnTo>
                <a:lnTo>
                  <a:pt x="93" y="565"/>
                </a:lnTo>
                <a:lnTo>
                  <a:pt x="80" y="659"/>
                </a:lnTo>
                <a:lnTo>
                  <a:pt x="67" y="678"/>
                </a:lnTo>
                <a:lnTo>
                  <a:pt x="80" y="685"/>
                </a:lnTo>
                <a:lnTo>
                  <a:pt x="113" y="698"/>
                </a:lnTo>
                <a:lnTo>
                  <a:pt x="146" y="719"/>
                </a:lnTo>
                <a:lnTo>
                  <a:pt x="200" y="685"/>
                </a:lnTo>
                <a:lnTo>
                  <a:pt x="233" y="652"/>
                </a:lnTo>
                <a:lnTo>
                  <a:pt x="246" y="659"/>
                </a:lnTo>
                <a:lnTo>
                  <a:pt x="146" y="751"/>
                </a:lnTo>
                <a:lnTo>
                  <a:pt x="180" y="765"/>
                </a:lnTo>
                <a:lnTo>
                  <a:pt x="193" y="738"/>
                </a:lnTo>
                <a:lnTo>
                  <a:pt x="213" y="732"/>
                </a:lnTo>
                <a:lnTo>
                  <a:pt x="240" y="745"/>
                </a:lnTo>
                <a:lnTo>
                  <a:pt x="266" y="758"/>
                </a:lnTo>
                <a:lnTo>
                  <a:pt x="279" y="765"/>
                </a:lnTo>
                <a:lnTo>
                  <a:pt x="286" y="778"/>
                </a:lnTo>
                <a:lnTo>
                  <a:pt x="259" y="805"/>
                </a:lnTo>
                <a:lnTo>
                  <a:pt x="240" y="805"/>
                </a:lnTo>
                <a:lnTo>
                  <a:pt x="240" y="818"/>
                </a:lnTo>
                <a:lnTo>
                  <a:pt x="233" y="824"/>
                </a:lnTo>
                <a:lnTo>
                  <a:pt x="233" y="838"/>
                </a:lnTo>
                <a:lnTo>
                  <a:pt x="193" y="818"/>
                </a:lnTo>
                <a:lnTo>
                  <a:pt x="166" y="811"/>
                </a:lnTo>
                <a:lnTo>
                  <a:pt x="146" y="838"/>
                </a:lnTo>
                <a:lnTo>
                  <a:pt x="166" y="851"/>
                </a:lnTo>
                <a:lnTo>
                  <a:pt x="146" y="924"/>
                </a:lnTo>
                <a:lnTo>
                  <a:pt x="106" y="937"/>
                </a:lnTo>
                <a:lnTo>
                  <a:pt x="99" y="978"/>
                </a:lnTo>
                <a:lnTo>
                  <a:pt x="93" y="984"/>
                </a:lnTo>
                <a:lnTo>
                  <a:pt x="80" y="991"/>
                </a:lnTo>
                <a:lnTo>
                  <a:pt x="60" y="997"/>
                </a:lnTo>
                <a:lnTo>
                  <a:pt x="54" y="1025"/>
                </a:lnTo>
                <a:lnTo>
                  <a:pt x="39" y="1025"/>
                </a:lnTo>
                <a:lnTo>
                  <a:pt x="33" y="1051"/>
                </a:lnTo>
                <a:lnTo>
                  <a:pt x="47" y="1064"/>
                </a:lnTo>
                <a:lnTo>
                  <a:pt x="39" y="1084"/>
                </a:lnTo>
                <a:lnTo>
                  <a:pt x="60" y="1098"/>
                </a:lnTo>
                <a:lnTo>
                  <a:pt x="47" y="1124"/>
                </a:lnTo>
                <a:lnTo>
                  <a:pt x="60" y="1151"/>
                </a:lnTo>
                <a:lnTo>
                  <a:pt x="54" y="1171"/>
                </a:lnTo>
                <a:lnTo>
                  <a:pt x="54" y="1190"/>
                </a:lnTo>
                <a:lnTo>
                  <a:pt x="47" y="1204"/>
                </a:lnTo>
                <a:lnTo>
                  <a:pt x="20" y="1244"/>
                </a:lnTo>
                <a:lnTo>
                  <a:pt x="20" y="1250"/>
                </a:lnTo>
                <a:lnTo>
                  <a:pt x="20" y="1277"/>
                </a:lnTo>
                <a:lnTo>
                  <a:pt x="7" y="1297"/>
                </a:lnTo>
                <a:lnTo>
                  <a:pt x="26" y="1310"/>
                </a:lnTo>
                <a:lnTo>
                  <a:pt x="39" y="1331"/>
                </a:lnTo>
                <a:lnTo>
                  <a:pt x="67" y="1350"/>
                </a:lnTo>
                <a:lnTo>
                  <a:pt x="86" y="1377"/>
                </a:lnTo>
                <a:lnTo>
                  <a:pt x="93" y="1390"/>
                </a:lnTo>
                <a:lnTo>
                  <a:pt x="80" y="1397"/>
                </a:lnTo>
                <a:lnTo>
                  <a:pt x="93" y="1437"/>
                </a:lnTo>
                <a:lnTo>
                  <a:pt x="80" y="1463"/>
                </a:lnTo>
                <a:lnTo>
                  <a:pt x="60" y="1523"/>
                </a:lnTo>
                <a:lnTo>
                  <a:pt x="86" y="1530"/>
                </a:lnTo>
                <a:lnTo>
                  <a:pt x="166" y="1550"/>
                </a:lnTo>
                <a:lnTo>
                  <a:pt x="173" y="1570"/>
                </a:lnTo>
                <a:lnTo>
                  <a:pt x="193" y="1583"/>
                </a:lnTo>
                <a:lnTo>
                  <a:pt x="253" y="1583"/>
                </a:lnTo>
                <a:lnTo>
                  <a:pt x="253" y="1609"/>
                </a:lnTo>
                <a:lnTo>
                  <a:pt x="259" y="1596"/>
                </a:lnTo>
                <a:lnTo>
                  <a:pt x="306" y="1630"/>
                </a:lnTo>
                <a:lnTo>
                  <a:pt x="339" y="1656"/>
                </a:lnTo>
                <a:lnTo>
                  <a:pt x="366" y="1663"/>
                </a:lnTo>
                <a:lnTo>
                  <a:pt x="405" y="1696"/>
                </a:lnTo>
                <a:lnTo>
                  <a:pt x="439" y="1710"/>
                </a:lnTo>
                <a:lnTo>
                  <a:pt x="459" y="1716"/>
                </a:lnTo>
                <a:lnTo>
                  <a:pt x="479" y="1723"/>
                </a:lnTo>
                <a:lnTo>
                  <a:pt x="486" y="1756"/>
                </a:lnTo>
                <a:lnTo>
                  <a:pt x="525" y="1743"/>
                </a:lnTo>
                <a:lnTo>
                  <a:pt x="559" y="1729"/>
                </a:lnTo>
                <a:lnTo>
                  <a:pt x="559" y="1716"/>
                </a:lnTo>
                <a:lnTo>
                  <a:pt x="645" y="1696"/>
                </a:lnTo>
                <a:lnTo>
                  <a:pt x="705" y="1669"/>
                </a:lnTo>
                <a:lnTo>
                  <a:pt x="732" y="1669"/>
                </a:lnTo>
                <a:lnTo>
                  <a:pt x="719" y="1609"/>
                </a:lnTo>
                <a:lnTo>
                  <a:pt x="692" y="1590"/>
                </a:lnTo>
                <a:lnTo>
                  <a:pt x="685" y="1556"/>
                </a:lnTo>
                <a:lnTo>
                  <a:pt x="685" y="1536"/>
                </a:lnTo>
                <a:lnTo>
                  <a:pt x="698" y="1536"/>
                </a:lnTo>
                <a:lnTo>
                  <a:pt x="705" y="1530"/>
                </a:lnTo>
                <a:lnTo>
                  <a:pt x="711" y="1477"/>
                </a:lnTo>
                <a:lnTo>
                  <a:pt x="698" y="1477"/>
                </a:lnTo>
                <a:lnTo>
                  <a:pt x="692" y="1470"/>
                </a:lnTo>
                <a:lnTo>
                  <a:pt x="719" y="1470"/>
                </a:lnTo>
                <a:lnTo>
                  <a:pt x="726" y="1463"/>
                </a:lnTo>
                <a:lnTo>
                  <a:pt x="726" y="1457"/>
                </a:lnTo>
                <a:lnTo>
                  <a:pt x="698" y="1450"/>
                </a:lnTo>
                <a:lnTo>
                  <a:pt x="705" y="1437"/>
                </a:lnTo>
                <a:lnTo>
                  <a:pt x="779" y="1423"/>
                </a:lnTo>
                <a:lnTo>
                  <a:pt x="838" y="1404"/>
                </a:lnTo>
                <a:lnTo>
                  <a:pt x="852" y="1350"/>
                </a:lnTo>
                <a:lnTo>
                  <a:pt x="871" y="1310"/>
                </a:lnTo>
                <a:lnTo>
                  <a:pt x="852" y="1250"/>
                </a:lnTo>
                <a:lnTo>
                  <a:pt x="852" y="1237"/>
                </a:lnTo>
                <a:lnTo>
                  <a:pt x="845" y="1224"/>
                </a:lnTo>
                <a:lnTo>
                  <a:pt x="825" y="1217"/>
                </a:lnTo>
                <a:lnTo>
                  <a:pt x="745" y="1184"/>
                </a:lnTo>
                <a:lnTo>
                  <a:pt x="732" y="1184"/>
                </a:lnTo>
                <a:lnTo>
                  <a:pt x="698" y="1157"/>
                </a:lnTo>
                <a:lnTo>
                  <a:pt x="698" y="1138"/>
                </a:lnTo>
                <a:lnTo>
                  <a:pt x="692" y="1124"/>
                </a:lnTo>
                <a:lnTo>
                  <a:pt x="705" y="1104"/>
                </a:lnTo>
                <a:lnTo>
                  <a:pt x="765" y="1078"/>
                </a:lnTo>
                <a:lnTo>
                  <a:pt x="779" y="1018"/>
                </a:lnTo>
                <a:lnTo>
                  <a:pt x="771" y="944"/>
                </a:lnTo>
                <a:lnTo>
                  <a:pt x="792" y="937"/>
                </a:lnTo>
                <a:lnTo>
                  <a:pt x="785" y="905"/>
                </a:lnTo>
                <a:lnTo>
                  <a:pt x="785" y="898"/>
                </a:lnTo>
                <a:lnTo>
                  <a:pt x="779" y="851"/>
                </a:lnTo>
                <a:lnTo>
                  <a:pt x="779" y="838"/>
                </a:lnTo>
                <a:lnTo>
                  <a:pt x="771" y="832"/>
                </a:lnTo>
                <a:lnTo>
                  <a:pt x="771" y="824"/>
                </a:lnTo>
                <a:lnTo>
                  <a:pt x="771" y="785"/>
                </a:lnTo>
                <a:lnTo>
                  <a:pt x="785" y="785"/>
                </a:lnTo>
                <a:lnTo>
                  <a:pt x="799" y="765"/>
                </a:lnTo>
                <a:lnTo>
                  <a:pt x="818" y="685"/>
                </a:lnTo>
                <a:lnTo>
                  <a:pt x="845" y="652"/>
                </a:lnTo>
                <a:lnTo>
                  <a:pt x="805" y="631"/>
                </a:lnTo>
                <a:lnTo>
                  <a:pt x="745" y="678"/>
                </a:lnTo>
                <a:lnTo>
                  <a:pt x="719" y="685"/>
                </a:lnTo>
                <a:lnTo>
                  <a:pt x="679" y="665"/>
                </a:lnTo>
                <a:lnTo>
                  <a:pt x="752" y="518"/>
                </a:lnTo>
                <a:lnTo>
                  <a:pt x="752" y="486"/>
                </a:lnTo>
                <a:lnTo>
                  <a:pt x="726" y="466"/>
                </a:lnTo>
                <a:lnTo>
                  <a:pt x="705" y="458"/>
                </a:lnTo>
                <a:lnTo>
                  <a:pt x="719" y="452"/>
                </a:lnTo>
                <a:lnTo>
                  <a:pt x="739" y="445"/>
                </a:lnTo>
                <a:lnTo>
                  <a:pt x="732" y="426"/>
                </a:lnTo>
                <a:lnTo>
                  <a:pt x="719" y="413"/>
                </a:lnTo>
                <a:lnTo>
                  <a:pt x="711" y="385"/>
                </a:lnTo>
                <a:lnTo>
                  <a:pt x="745" y="332"/>
                </a:lnTo>
                <a:lnTo>
                  <a:pt x="726" y="332"/>
                </a:lnTo>
                <a:lnTo>
                  <a:pt x="705" y="359"/>
                </a:lnTo>
                <a:lnTo>
                  <a:pt x="652" y="339"/>
                </a:lnTo>
                <a:lnTo>
                  <a:pt x="625" y="332"/>
                </a:lnTo>
                <a:lnTo>
                  <a:pt x="625" y="293"/>
                </a:lnTo>
                <a:lnTo>
                  <a:pt x="619" y="252"/>
                </a:lnTo>
                <a:lnTo>
                  <a:pt x="659" y="212"/>
                </a:lnTo>
                <a:lnTo>
                  <a:pt x="672" y="186"/>
                </a:lnTo>
                <a:lnTo>
                  <a:pt x="645" y="186"/>
                </a:lnTo>
                <a:lnTo>
                  <a:pt x="625" y="206"/>
                </a:lnTo>
                <a:lnTo>
                  <a:pt x="606" y="252"/>
                </a:lnTo>
                <a:lnTo>
                  <a:pt x="579" y="246"/>
                </a:lnTo>
                <a:lnTo>
                  <a:pt x="572" y="239"/>
                </a:lnTo>
                <a:lnTo>
                  <a:pt x="499" y="219"/>
                </a:lnTo>
                <a:lnTo>
                  <a:pt x="492" y="199"/>
                </a:lnTo>
                <a:lnTo>
                  <a:pt x="499" y="173"/>
                </a:lnTo>
                <a:lnTo>
                  <a:pt x="506" y="146"/>
                </a:lnTo>
                <a:lnTo>
                  <a:pt x="539" y="173"/>
                </a:lnTo>
                <a:lnTo>
                  <a:pt x="572" y="146"/>
                </a:lnTo>
                <a:lnTo>
                  <a:pt x="572" y="113"/>
                </a:lnTo>
                <a:lnTo>
                  <a:pt x="565" y="53"/>
                </a:lnTo>
                <a:lnTo>
                  <a:pt x="546" y="47"/>
                </a:lnTo>
                <a:lnTo>
                  <a:pt x="546" y="33"/>
                </a:lnTo>
                <a:lnTo>
                  <a:pt x="506" y="33"/>
                </a:lnTo>
                <a:lnTo>
                  <a:pt x="512" y="19"/>
                </a:lnTo>
                <a:lnTo>
                  <a:pt x="492" y="13"/>
                </a:lnTo>
                <a:close/>
                <a:moveTo>
                  <a:pt x="80" y="366"/>
                </a:moveTo>
                <a:lnTo>
                  <a:pt x="67" y="406"/>
                </a:lnTo>
                <a:lnTo>
                  <a:pt x="47" y="452"/>
                </a:lnTo>
                <a:lnTo>
                  <a:pt x="7" y="486"/>
                </a:lnTo>
                <a:lnTo>
                  <a:pt x="0" y="499"/>
                </a:lnTo>
                <a:lnTo>
                  <a:pt x="0" y="505"/>
                </a:lnTo>
                <a:lnTo>
                  <a:pt x="26" y="486"/>
                </a:lnTo>
                <a:lnTo>
                  <a:pt x="47" y="466"/>
                </a:lnTo>
                <a:lnTo>
                  <a:pt x="60" y="445"/>
                </a:lnTo>
                <a:lnTo>
                  <a:pt x="73" y="426"/>
                </a:lnTo>
                <a:lnTo>
                  <a:pt x="86" y="372"/>
                </a:lnTo>
                <a:lnTo>
                  <a:pt x="80" y="366"/>
                </a:lnTo>
                <a:close/>
                <a:moveTo>
                  <a:pt x="479" y="691"/>
                </a:moveTo>
                <a:lnTo>
                  <a:pt x="486" y="705"/>
                </a:lnTo>
                <a:lnTo>
                  <a:pt x="405" y="772"/>
                </a:lnTo>
                <a:lnTo>
                  <a:pt x="360" y="792"/>
                </a:lnTo>
                <a:lnTo>
                  <a:pt x="346" y="798"/>
                </a:lnTo>
                <a:lnTo>
                  <a:pt x="332" y="792"/>
                </a:lnTo>
                <a:lnTo>
                  <a:pt x="419" y="705"/>
                </a:lnTo>
                <a:lnTo>
                  <a:pt x="426" y="712"/>
                </a:lnTo>
                <a:lnTo>
                  <a:pt x="479" y="69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3" name="VALLES_OCCIDENTAL">
            <a:extLst>
              <a:ext uri="{FF2B5EF4-FFF2-40B4-BE49-F238E27FC236}">
                <a16:creationId xmlns:a16="http://schemas.microsoft.com/office/drawing/2014/main" id="{61A5A3B2-50AE-4052-A176-1736DDEDB709}"/>
              </a:ext>
            </a:extLst>
          </p:cNvPr>
          <p:cNvSpPr>
            <a:spLocks/>
          </p:cNvSpPr>
          <p:nvPr/>
        </p:nvSpPr>
        <p:spPr bwMode="auto">
          <a:xfrm rot="21415125">
            <a:off x="9168673" y="4509567"/>
            <a:ext cx="248713" cy="267075"/>
          </a:xfrm>
          <a:custGeom>
            <a:avLst/>
            <a:gdLst>
              <a:gd name="T0" fmla="*/ 2147483647 w 47"/>
              <a:gd name="T1" fmla="*/ 174628420 h 52"/>
              <a:gd name="T2" fmla="*/ 2147483647 w 47"/>
              <a:gd name="T3" fmla="*/ 174628420 h 52"/>
              <a:gd name="T4" fmla="*/ 2147483647 w 47"/>
              <a:gd name="T5" fmla="*/ 174628420 h 52"/>
              <a:gd name="T6" fmla="*/ 2147483647 w 47"/>
              <a:gd name="T7" fmla="*/ 349256839 h 52"/>
              <a:gd name="T8" fmla="*/ 2147483647 w 47"/>
              <a:gd name="T9" fmla="*/ 698513678 h 52"/>
              <a:gd name="T10" fmla="*/ 2147483647 w 47"/>
              <a:gd name="T11" fmla="*/ 1397014168 h 52"/>
              <a:gd name="T12" fmla="*/ 2147483647 w 47"/>
              <a:gd name="T13" fmla="*/ 1920899684 h 52"/>
              <a:gd name="T14" fmla="*/ 2147483647 w 47"/>
              <a:gd name="T15" fmla="*/ 2095528052 h 52"/>
              <a:gd name="T16" fmla="*/ 1883892368 w 47"/>
              <a:gd name="T17" fmla="*/ 2095528052 h 52"/>
              <a:gd name="T18" fmla="*/ 1726906638 w 47"/>
              <a:gd name="T19" fmla="*/ 1746271316 h 52"/>
              <a:gd name="T20" fmla="*/ 1412922221 w 47"/>
              <a:gd name="T21" fmla="*/ 1746271316 h 52"/>
              <a:gd name="T22" fmla="*/ 784953976 w 47"/>
              <a:gd name="T23" fmla="*/ 1746271316 h 52"/>
              <a:gd name="T24" fmla="*/ 627968246 w 47"/>
              <a:gd name="T25" fmla="*/ 2095528052 h 52"/>
              <a:gd name="T26" fmla="*/ 470969951 w 47"/>
              <a:gd name="T27" fmla="*/ 2147483647 h 52"/>
              <a:gd name="T28" fmla="*/ 0 w 47"/>
              <a:gd name="T29" fmla="*/ 2147483647 h 52"/>
              <a:gd name="T30" fmla="*/ 156985779 w 47"/>
              <a:gd name="T31" fmla="*/ 2147483647 h 52"/>
              <a:gd name="T32" fmla="*/ 627968246 w 47"/>
              <a:gd name="T33" fmla="*/ 2147483647 h 52"/>
              <a:gd name="T34" fmla="*/ 1098938197 w 47"/>
              <a:gd name="T35" fmla="*/ 2147483647 h 52"/>
              <a:gd name="T36" fmla="*/ 1255923926 w 47"/>
              <a:gd name="T37" fmla="*/ 2147483647 h 52"/>
              <a:gd name="T38" fmla="*/ 1412922221 w 47"/>
              <a:gd name="T39" fmla="*/ 2147483647 h 52"/>
              <a:gd name="T40" fmla="*/ 1569907951 w 47"/>
              <a:gd name="T41" fmla="*/ 2147483647 h 52"/>
              <a:gd name="T42" fmla="*/ 1883892368 w 47"/>
              <a:gd name="T43" fmla="*/ 2147483647 h 52"/>
              <a:gd name="T44" fmla="*/ 1255923926 w 47"/>
              <a:gd name="T45" fmla="*/ 2147483647 h 52"/>
              <a:gd name="T46" fmla="*/ 1255923926 w 47"/>
              <a:gd name="T47" fmla="*/ 2147483647 h 52"/>
              <a:gd name="T48" fmla="*/ 1726906638 w 47"/>
              <a:gd name="T49" fmla="*/ 2147483647 h 52"/>
              <a:gd name="T50" fmla="*/ 1883892368 w 47"/>
              <a:gd name="T51" fmla="*/ 2147483647 h 52"/>
              <a:gd name="T52" fmla="*/ 2147483647 w 47"/>
              <a:gd name="T53" fmla="*/ 2147483647 h 52"/>
              <a:gd name="T54" fmla="*/ 2147483647 w 47"/>
              <a:gd name="T55" fmla="*/ 2147483647 h 52"/>
              <a:gd name="T56" fmla="*/ 2147483647 w 47"/>
              <a:gd name="T57" fmla="*/ 2147483647 h 52"/>
              <a:gd name="T58" fmla="*/ 2147483647 w 47"/>
              <a:gd name="T59" fmla="*/ 2147483647 h 52"/>
              <a:gd name="T60" fmla="*/ 2147483647 w 47"/>
              <a:gd name="T61" fmla="*/ 2147483647 h 52"/>
              <a:gd name="T62" fmla="*/ 2147483647 w 47"/>
              <a:gd name="T63" fmla="*/ 2147483647 h 52"/>
              <a:gd name="T64" fmla="*/ 2147483647 w 47"/>
              <a:gd name="T65" fmla="*/ 2147483647 h 52"/>
              <a:gd name="T66" fmla="*/ 2147483647 w 47"/>
              <a:gd name="T67" fmla="*/ 2147483647 h 52"/>
              <a:gd name="T68" fmla="*/ 2147483647 w 47"/>
              <a:gd name="T69" fmla="*/ 2147483647 h 52"/>
              <a:gd name="T70" fmla="*/ 2147483647 w 47"/>
              <a:gd name="T71" fmla="*/ 2147483647 h 52"/>
              <a:gd name="T72" fmla="*/ 2147483647 w 47"/>
              <a:gd name="T73" fmla="*/ 2147483647 h 52"/>
              <a:gd name="T74" fmla="*/ 2147483647 w 47"/>
              <a:gd name="T75" fmla="*/ 2147483647 h 52"/>
              <a:gd name="T76" fmla="*/ 2147483647 w 47"/>
              <a:gd name="T77" fmla="*/ 2147483647 h 52"/>
              <a:gd name="T78" fmla="*/ 2147483647 w 47"/>
              <a:gd name="T79" fmla="*/ 2147483647 h 52"/>
              <a:gd name="T80" fmla="*/ 2147483647 w 47"/>
              <a:gd name="T81" fmla="*/ 2147483647 h 52"/>
              <a:gd name="T82" fmla="*/ 2147483647 w 47"/>
              <a:gd name="T83" fmla="*/ 2147483647 h 52"/>
              <a:gd name="T84" fmla="*/ 2147483647 w 47"/>
              <a:gd name="T85" fmla="*/ 2147483647 h 52"/>
              <a:gd name="T86" fmla="*/ 2147483647 w 47"/>
              <a:gd name="T87" fmla="*/ 2147483647 h 52"/>
              <a:gd name="T88" fmla="*/ 2147483647 w 47"/>
              <a:gd name="T89" fmla="*/ 2147483647 h 52"/>
              <a:gd name="T90" fmla="*/ 2147483647 w 47"/>
              <a:gd name="T91" fmla="*/ 2147483647 h 52"/>
              <a:gd name="T92" fmla="*/ 2147483647 w 47"/>
              <a:gd name="T93" fmla="*/ 2147483647 h 52"/>
              <a:gd name="T94" fmla="*/ 2147483647 w 47"/>
              <a:gd name="T95" fmla="*/ 2147483647 h 52"/>
              <a:gd name="T96" fmla="*/ 2147483647 w 47"/>
              <a:gd name="T97" fmla="*/ 2147483647 h 52"/>
              <a:gd name="T98" fmla="*/ 2147483647 w 47"/>
              <a:gd name="T99" fmla="*/ 2147483647 h 52"/>
              <a:gd name="T100" fmla="*/ 2147483647 w 47"/>
              <a:gd name="T101" fmla="*/ 2147483647 h 52"/>
              <a:gd name="T102" fmla="*/ 2147483647 w 47"/>
              <a:gd name="T103" fmla="*/ 2147483647 h 52"/>
              <a:gd name="T104" fmla="*/ 2147483647 w 47"/>
              <a:gd name="T105" fmla="*/ 2147483647 h 52"/>
              <a:gd name="T106" fmla="*/ 2147483647 w 47"/>
              <a:gd name="T107" fmla="*/ 2147483647 h 52"/>
              <a:gd name="T108" fmla="*/ 2147483647 w 47"/>
              <a:gd name="T109" fmla="*/ 2147483647 h 52"/>
              <a:gd name="T110" fmla="*/ 2147483647 w 47"/>
              <a:gd name="T111" fmla="*/ 2095528052 h 52"/>
              <a:gd name="T112" fmla="*/ 2147483647 w 47"/>
              <a:gd name="T113" fmla="*/ 1920899684 h 52"/>
              <a:gd name="T114" fmla="*/ 2147483647 w 47"/>
              <a:gd name="T115" fmla="*/ 1571642536 h 52"/>
              <a:gd name="T116" fmla="*/ 2147483647 w 47"/>
              <a:gd name="T117" fmla="*/ 1047770620 h 52"/>
              <a:gd name="T118" fmla="*/ 2147483647 w 47"/>
              <a:gd name="T119" fmla="*/ 698513678 h 52"/>
              <a:gd name="T120" fmla="*/ 2147483647 w 47"/>
              <a:gd name="T121" fmla="*/ 174628420 h 5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"/>
              <a:gd name="T184" fmla="*/ 0 h 52"/>
              <a:gd name="T185" fmla="*/ 47 w 47"/>
              <a:gd name="T186" fmla="*/ 52 h 5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" h="52">
                <a:moveTo>
                  <a:pt x="33" y="0"/>
                </a:moveTo>
                <a:lnTo>
                  <a:pt x="31" y="1"/>
                </a:lnTo>
                <a:lnTo>
                  <a:pt x="30" y="2"/>
                </a:lnTo>
                <a:lnTo>
                  <a:pt x="29" y="1"/>
                </a:lnTo>
                <a:lnTo>
                  <a:pt x="28" y="1"/>
                </a:lnTo>
                <a:lnTo>
                  <a:pt x="27" y="1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lnTo>
                  <a:pt x="22" y="0"/>
                </a:lnTo>
                <a:lnTo>
                  <a:pt x="21" y="2"/>
                </a:lnTo>
                <a:lnTo>
                  <a:pt x="21" y="4"/>
                </a:lnTo>
                <a:lnTo>
                  <a:pt x="20" y="4"/>
                </a:lnTo>
                <a:lnTo>
                  <a:pt x="20" y="6"/>
                </a:lnTo>
                <a:lnTo>
                  <a:pt x="19" y="7"/>
                </a:lnTo>
                <a:lnTo>
                  <a:pt x="19" y="8"/>
                </a:lnTo>
                <a:lnTo>
                  <a:pt x="20" y="9"/>
                </a:lnTo>
                <a:lnTo>
                  <a:pt x="20" y="10"/>
                </a:lnTo>
                <a:lnTo>
                  <a:pt x="18" y="11"/>
                </a:lnTo>
                <a:lnTo>
                  <a:pt x="17" y="11"/>
                </a:lnTo>
                <a:lnTo>
                  <a:pt x="16" y="12"/>
                </a:lnTo>
                <a:lnTo>
                  <a:pt x="14" y="12"/>
                </a:lnTo>
                <a:lnTo>
                  <a:pt x="13" y="12"/>
                </a:lnTo>
                <a:lnTo>
                  <a:pt x="12" y="12"/>
                </a:lnTo>
                <a:lnTo>
                  <a:pt x="11" y="11"/>
                </a:lnTo>
                <a:lnTo>
                  <a:pt x="11" y="10"/>
                </a:lnTo>
                <a:lnTo>
                  <a:pt x="10" y="9"/>
                </a:lnTo>
                <a:lnTo>
                  <a:pt x="9" y="9"/>
                </a:lnTo>
                <a:lnTo>
                  <a:pt x="9" y="10"/>
                </a:lnTo>
                <a:lnTo>
                  <a:pt x="8" y="9"/>
                </a:lnTo>
                <a:lnTo>
                  <a:pt x="6" y="9"/>
                </a:lnTo>
                <a:lnTo>
                  <a:pt x="5" y="10"/>
                </a:lnTo>
                <a:lnTo>
                  <a:pt x="4" y="12"/>
                </a:lnTo>
                <a:lnTo>
                  <a:pt x="4" y="15"/>
                </a:lnTo>
                <a:lnTo>
                  <a:pt x="4" y="17"/>
                </a:lnTo>
                <a:lnTo>
                  <a:pt x="3" y="17"/>
                </a:lnTo>
                <a:lnTo>
                  <a:pt x="1" y="18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1" y="22"/>
                </a:lnTo>
                <a:lnTo>
                  <a:pt x="2" y="21"/>
                </a:lnTo>
                <a:lnTo>
                  <a:pt x="3" y="22"/>
                </a:lnTo>
                <a:lnTo>
                  <a:pt x="4" y="23"/>
                </a:lnTo>
                <a:lnTo>
                  <a:pt x="3" y="24"/>
                </a:lnTo>
                <a:lnTo>
                  <a:pt x="6" y="25"/>
                </a:lnTo>
                <a:lnTo>
                  <a:pt x="7" y="25"/>
                </a:lnTo>
                <a:lnTo>
                  <a:pt x="8" y="26"/>
                </a:lnTo>
                <a:lnTo>
                  <a:pt x="8" y="27"/>
                </a:lnTo>
                <a:lnTo>
                  <a:pt x="8" y="28"/>
                </a:lnTo>
                <a:lnTo>
                  <a:pt x="9" y="30"/>
                </a:lnTo>
                <a:lnTo>
                  <a:pt x="9" y="31"/>
                </a:lnTo>
                <a:lnTo>
                  <a:pt x="10" y="32"/>
                </a:lnTo>
                <a:lnTo>
                  <a:pt x="11" y="33"/>
                </a:lnTo>
                <a:lnTo>
                  <a:pt x="12" y="33"/>
                </a:lnTo>
                <a:lnTo>
                  <a:pt x="12" y="35"/>
                </a:lnTo>
                <a:lnTo>
                  <a:pt x="10" y="36"/>
                </a:lnTo>
                <a:lnTo>
                  <a:pt x="9" y="37"/>
                </a:lnTo>
                <a:lnTo>
                  <a:pt x="8" y="38"/>
                </a:lnTo>
                <a:lnTo>
                  <a:pt x="8" y="39"/>
                </a:lnTo>
                <a:lnTo>
                  <a:pt x="9" y="40"/>
                </a:lnTo>
                <a:lnTo>
                  <a:pt x="9" y="42"/>
                </a:lnTo>
                <a:lnTo>
                  <a:pt x="11" y="43"/>
                </a:lnTo>
                <a:lnTo>
                  <a:pt x="12" y="42"/>
                </a:lnTo>
                <a:lnTo>
                  <a:pt x="12" y="43"/>
                </a:lnTo>
                <a:lnTo>
                  <a:pt x="13" y="44"/>
                </a:lnTo>
                <a:lnTo>
                  <a:pt x="14" y="44"/>
                </a:lnTo>
                <a:lnTo>
                  <a:pt x="15" y="45"/>
                </a:lnTo>
                <a:lnTo>
                  <a:pt x="15" y="46"/>
                </a:lnTo>
                <a:lnTo>
                  <a:pt x="16" y="47"/>
                </a:lnTo>
                <a:lnTo>
                  <a:pt x="17" y="48"/>
                </a:lnTo>
                <a:lnTo>
                  <a:pt x="17" y="47"/>
                </a:lnTo>
                <a:lnTo>
                  <a:pt x="17" y="46"/>
                </a:lnTo>
                <a:lnTo>
                  <a:pt x="18" y="44"/>
                </a:lnTo>
                <a:lnTo>
                  <a:pt x="20" y="44"/>
                </a:lnTo>
                <a:lnTo>
                  <a:pt x="21" y="45"/>
                </a:lnTo>
                <a:lnTo>
                  <a:pt x="21" y="46"/>
                </a:lnTo>
                <a:lnTo>
                  <a:pt x="22" y="47"/>
                </a:lnTo>
                <a:lnTo>
                  <a:pt x="22" y="48"/>
                </a:lnTo>
                <a:lnTo>
                  <a:pt x="23" y="47"/>
                </a:lnTo>
                <a:lnTo>
                  <a:pt x="26" y="47"/>
                </a:lnTo>
                <a:lnTo>
                  <a:pt x="26" y="48"/>
                </a:lnTo>
                <a:lnTo>
                  <a:pt x="25" y="49"/>
                </a:lnTo>
                <a:lnTo>
                  <a:pt x="26" y="50"/>
                </a:lnTo>
                <a:lnTo>
                  <a:pt x="27" y="50"/>
                </a:lnTo>
                <a:lnTo>
                  <a:pt x="27" y="51"/>
                </a:lnTo>
                <a:lnTo>
                  <a:pt x="27" y="52"/>
                </a:lnTo>
                <a:lnTo>
                  <a:pt x="28" y="52"/>
                </a:lnTo>
                <a:lnTo>
                  <a:pt x="28" y="51"/>
                </a:lnTo>
                <a:lnTo>
                  <a:pt x="27" y="50"/>
                </a:lnTo>
                <a:lnTo>
                  <a:pt x="28" y="50"/>
                </a:lnTo>
                <a:lnTo>
                  <a:pt x="27" y="49"/>
                </a:lnTo>
                <a:lnTo>
                  <a:pt x="28" y="49"/>
                </a:lnTo>
                <a:lnTo>
                  <a:pt x="29" y="49"/>
                </a:lnTo>
                <a:lnTo>
                  <a:pt x="30" y="50"/>
                </a:lnTo>
                <a:lnTo>
                  <a:pt x="30" y="49"/>
                </a:lnTo>
                <a:lnTo>
                  <a:pt x="31" y="50"/>
                </a:lnTo>
                <a:lnTo>
                  <a:pt x="33" y="50"/>
                </a:lnTo>
                <a:lnTo>
                  <a:pt x="34" y="49"/>
                </a:lnTo>
                <a:lnTo>
                  <a:pt x="35" y="47"/>
                </a:lnTo>
                <a:lnTo>
                  <a:pt x="38" y="47"/>
                </a:lnTo>
                <a:lnTo>
                  <a:pt x="38" y="46"/>
                </a:lnTo>
                <a:lnTo>
                  <a:pt x="39" y="46"/>
                </a:lnTo>
                <a:lnTo>
                  <a:pt x="40" y="44"/>
                </a:lnTo>
                <a:lnTo>
                  <a:pt x="41" y="44"/>
                </a:lnTo>
                <a:lnTo>
                  <a:pt x="41" y="43"/>
                </a:lnTo>
                <a:lnTo>
                  <a:pt x="42" y="43"/>
                </a:lnTo>
                <a:lnTo>
                  <a:pt x="44" y="42"/>
                </a:lnTo>
                <a:lnTo>
                  <a:pt x="44" y="43"/>
                </a:lnTo>
                <a:lnTo>
                  <a:pt x="45" y="43"/>
                </a:lnTo>
                <a:lnTo>
                  <a:pt x="46" y="42"/>
                </a:lnTo>
                <a:lnTo>
                  <a:pt x="46" y="41"/>
                </a:lnTo>
                <a:lnTo>
                  <a:pt x="46" y="40"/>
                </a:lnTo>
                <a:lnTo>
                  <a:pt x="47" y="39"/>
                </a:lnTo>
                <a:lnTo>
                  <a:pt x="45" y="38"/>
                </a:lnTo>
                <a:lnTo>
                  <a:pt x="44" y="37"/>
                </a:lnTo>
                <a:lnTo>
                  <a:pt x="44" y="38"/>
                </a:lnTo>
                <a:lnTo>
                  <a:pt x="43" y="36"/>
                </a:lnTo>
                <a:lnTo>
                  <a:pt x="43" y="35"/>
                </a:lnTo>
                <a:lnTo>
                  <a:pt x="44" y="35"/>
                </a:lnTo>
                <a:lnTo>
                  <a:pt x="45" y="33"/>
                </a:lnTo>
                <a:lnTo>
                  <a:pt x="44" y="31"/>
                </a:lnTo>
                <a:lnTo>
                  <a:pt x="43" y="29"/>
                </a:lnTo>
                <a:lnTo>
                  <a:pt x="43" y="28"/>
                </a:lnTo>
                <a:lnTo>
                  <a:pt x="43" y="26"/>
                </a:lnTo>
                <a:lnTo>
                  <a:pt x="43" y="25"/>
                </a:lnTo>
                <a:lnTo>
                  <a:pt x="44" y="25"/>
                </a:lnTo>
                <a:lnTo>
                  <a:pt x="44" y="24"/>
                </a:lnTo>
                <a:lnTo>
                  <a:pt x="44" y="23"/>
                </a:lnTo>
                <a:lnTo>
                  <a:pt x="43" y="21"/>
                </a:lnTo>
                <a:lnTo>
                  <a:pt x="43" y="19"/>
                </a:lnTo>
                <a:lnTo>
                  <a:pt x="42" y="20"/>
                </a:lnTo>
                <a:lnTo>
                  <a:pt x="39" y="20"/>
                </a:lnTo>
                <a:lnTo>
                  <a:pt x="39" y="17"/>
                </a:lnTo>
                <a:lnTo>
                  <a:pt x="37" y="14"/>
                </a:lnTo>
                <a:lnTo>
                  <a:pt x="36" y="14"/>
                </a:lnTo>
                <a:lnTo>
                  <a:pt x="36" y="13"/>
                </a:lnTo>
                <a:lnTo>
                  <a:pt x="35" y="13"/>
                </a:lnTo>
                <a:lnTo>
                  <a:pt x="34" y="13"/>
                </a:lnTo>
                <a:lnTo>
                  <a:pt x="34" y="12"/>
                </a:lnTo>
                <a:lnTo>
                  <a:pt x="33" y="12"/>
                </a:lnTo>
                <a:lnTo>
                  <a:pt x="32" y="11"/>
                </a:lnTo>
                <a:lnTo>
                  <a:pt x="31" y="10"/>
                </a:lnTo>
                <a:lnTo>
                  <a:pt x="32" y="9"/>
                </a:lnTo>
                <a:lnTo>
                  <a:pt x="33" y="9"/>
                </a:lnTo>
                <a:lnTo>
                  <a:pt x="34" y="8"/>
                </a:lnTo>
                <a:lnTo>
                  <a:pt x="36" y="8"/>
                </a:lnTo>
                <a:lnTo>
                  <a:pt x="35" y="6"/>
                </a:lnTo>
                <a:lnTo>
                  <a:pt x="36" y="5"/>
                </a:lnTo>
                <a:lnTo>
                  <a:pt x="36" y="4"/>
                </a:lnTo>
                <a:lnTo>
                  <a:pt x="36" y="1"/>
                </a:lnTo>
                <a:lnTo>
                  <a:pt x="36" y="0"/>
                </a:lnTo>
                <a:lnTo>
                  <a:pt x="35" y="1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4" name="ALT_PENEDES">
            <a:extLst>
              <a:ext uri="{FF2B5EF4-FFF2-40B4-BE49-F238E27FC236}">
                <a16:creationId xmlns:a16="http://schemas.microsoft.com/office/drawing/2014/main" id="{7BF8F4F9-32B7-4216-B17E-C1281F915491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913636" y="4696285"/>
            <a:ext cx="288599" cy="264644"/>
          </a:xfrm>
          <a:custGeom>
            <a:avLst/>
            <a:gdLst>
              <a:gd name="T0" fmla="*/ 100542709 w 1423"/>
              <a:gd name="T1" fmla="*/ 14659576 h 1297"/>
              <a:gd name="T2" fmla="*/ 78897847 w 1423"/>
              <a:gd name="T3" fmla="*/ 36106414 h 1297"/>
              <a:gd name="T4" fmla="*/ 96120434 w 1423"/>
              <a:gd name="T5" fmla="*/ 76013418 h 1297"/>
              <a:gd name="T6" fmla="*/ 61908022 w 1423"/>
              <a:gd name="T7" fmla="*/ 79542352 h 1297"/>
              <a:gd name="T8" fmla="*/ 49340489 w 1423"/>
              <a:gd name="T9" fmla="*/ 86600742 h 1297"/>
              <a:gd name="T10" fmla="*/ 16989817 w 1423"/>
              <a:gd name="T11" fmla="*/ 94202445 h 1297"/>
              <a:gd name="T12" fmla="*/ 9309627 w 1423"/>
              <a:gd name="T13" fmla="*/ 108319224 h 1297"/>
              <a:gd name="T14" fmla="*/ 12335243 w 1423"/>
              <a:gd name="T15" fmla="*/ 133566120 h 1297"/>
              <a:gd name="T16" fmla="*/ 0 w 1423"/>
              <a:gd name="T17" fmla="*/ 159085226 h 1297"/>
              <a:gd name="T18" fmla="*/ 57253452 w 1423"/>
              <a:gd name="T19" fmla="*/ 164514716 h 1297"/>
              <a:gd name="T20" fmla="*/ 75872232 w 1423"/>
              <a:gd name="T21" fmla="*/ 177273732 h 1297"/>
              <a:gd name="T22" fmla="*/ 82156239 w 1423"/>
              <a:gd name="T23" fmla="*/ 191662168 h 1297"/>
              <a:gd name="T24" fmla="*/ 72846616 w 1423"/>
              <a:gd name="T25" fmla="*/ 222067418 h 1297"/>
              <a:gd name="T26" fmla="*/ 92862041 w 1423"/>
              <a:gd name="T27" fmla="*/ 245685935 h 1297"/>
              <a:gd name="T28" fmla="*/ 89836908 w 1423"/>
              <a:gd name="T29" fmla="*/ 265503862 h 1297"/>
              <a:gd name="T30" fmla="*/ 117532519 w 1423"/>
              <a:gd name="T31" fmla="*/ 261974406 h 1297"/>
              <a:gd name="T32" fmla="*/ 122187090 w 1423"/>
              <a:gd name="T33" fmla="*/ 265503862 h 1297"/>
              <a:gd name="T34" fmla="*/ 119161474 w 1423"/>
              <a:gd name="T35" fmla="*/ 280163499 h 1297"/>
              <a:gd name="T36" fmla="*/ 114506904 w 1423"/>
              <a:gd name="T37" fmla="*/ 303510359 h 1297"/>
              <a:gd name="T38" fmla="*/ 97517094 w 1423"/>
              <a:gd name="T39" fmla="*/ 314369340 h 1297"/>
              <a:gd name="T40" fmla="*/ 91233086 w 1423"/>
              <a:gd name="T41" fmla="*/ 308939849 h 1297"/>
              <a:gd name="T42" fmla="*/ 83552900 w 1423"/>
              <a:gd name="T43" fmla="*/ 335816165 h 1297"/>
              <a:gd name="T44" fmla="*/ 108455672 w 1423"/>
              <a:gd name="T45" fmla="*/ 346946803 h 1297"/>
              <a:gd name="T46" fmla="*/ 122187090 w 1423"/>
              <a:gd name="T47" fmla="*/ 341517313 h 1297"/>
              <a:gd name="T48" fmla="*/ 151744945 w 1423"/>
              <a:gd name="T49" fmla="*/ 317898795 h 1297"/>
              <a:gd name="T50" fmla="*/ 167338094 w 1423"/>
              <a:gd name="T51" fmla="*/ 291022479 h 1297"/>
              <a:gd name="T52" fmla="*/ 176414941 w 1423"/>
              <a:gd name="T53" fmla="*/ 261974406 h 1297"/>
              <a:gd name="T54" fmla="*/ 208998382 w 1423"/>
              <a:gd name="T55" fmla="*/ 263874962 h 1297"/>
              <a:gd name="T56" fmla="*/ 221333139 w 1423"/>
              <a:gd name="T57" fmla="*/ 251115426 h 1297"/>
              <a:gd name="T58" fmla="*/ 233668378 w 1423"/>
              <a:gd name="T59" fmla="*/ 227768565 h 1297"/>
              <a:gd name="T60" fmla="*/ 255546077 w 1423"/>
              <a:gd name="T61" fmla="*/ 232926398 h 1297"/>
              <a:gd name="T62" fmla="*/ 284870644 w 1423"/>
              <a:gd name="T63" fmla="*/ 242156480 h 1297"/>
              <a:gd name="T64" fmla="*/ 300464275 w 1423"/>
              <a:gd name="T65" fmla="*/ 222067418 h 1297"/>
              <a:gd name="T66" fmla="*/ 325134271 w 1423"/>
              <a:gd name="T67" fmla="*/ 202249491 h 1297"/>
              <a:gd name="T68" fmla="*/ 314195692 w 1423"/>
              <a:gd name="T69" fmla="*/ 169672550 h 1297"/>
              <a:gd name="T70" fmla="*/ 314195692 w 1423"/>
              <a:gd name="T71" fmla="*/ 142796755 h 1297"/>
              <a:gd name="T72" fmla="*/ 325134271 w 1423"/>
              <a:gd name="T73" fmla="*/ 115648750 h 1297"/>
              <a:gd name="T74" fmla="*/ 331185502 w 1423"/>
              <a:gd name="T75" fmla="*/ 102889213 h 1297"/>
              <a:gd name="T76" fmla="*/ 312799032 w 1423"/>
              <a:gd name="T77" fmla="*/ 55924340 h 1297"/>
              <a:gd name="T78" fmla="*/ 286500081 w 1423"/>
              <a:gd name="T79" fmla="*/ 19817935 h 1297"/>
              <a:gd name="T80" fmla="*/ 261596826 w 1423"/>
              <a:gd name="T81" fmla="*/ 46965394 h 1297"/>
              <a:gd name="T82" fmla="*/ 250890964 w 1423"/>
              <a:gd name="T83" fmla="*/ 52394885 h 1297"/>
              <a:gd name="T84" fmla="*/ 236926770 w 1423"/>
              <a:gd name="T85" fmla="*/ 76013418 h 1297"/>
              <a:gd name="T86" fmla="*/ 215282390 w 1423"/>
              <a:gd name="T87" fmla="*/ 68683372 h 1297"/>
              <a:gd name="T88" fmla="*/ 188750180 w 1423"/>
              <a:gd name="T89" fmla="*/ 55924340 h 1297"/>
              <a:gd name="T90" fmla="*/ 162450747 w 1423"/>
              <a:gd name="T91" fmla="*/ 8958950 h 1297"/>
              <a:gd name="T92" fmla="*/ 105197280 w 1423"/>
              <a:gd name="T93" fmla="*/ 0 h 1297"/>
              <a:gd name="T94" fmla="*/ 125445482 w 1423"/>
              <a:gd name="T95" fmla="*/ 247586492 h 12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23"/>
              <a:gd name="T145" fmla="*/ 0 h 1297"/>
              <a:gd name="T146" fmla="*/ 1423 w 1423"/>
              <a:gd name="T147" fmla="*/ 1297 h 129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23" h="1297">
                <a:moveTo>
                  <a:pt x="452" y="0"/>
                </a:moveTo>
                <a:lnTo>
                  <a:pt x="466" y="40"/>
                </a:lnTo>
                <a:lnTo>
                  <a:pt x="452" y="40"/>
                </a:lnTo>
                <a:lnTo>
                  <a:pt x="432" y="54"/>
                </a:lnTo>
                <a:lnTo>
                  <a:pt x="432" y="73"/>
                </a:lnTo>
                <a:lnTo>
                  <a:pt x="432" y="86"/>
                </a:lnTo>
                <a:lnTo>
                  <a:pt x="373" y="100"/>
                </a:lnTo>
                <a:lnTo>
                  <a:pt x="339" y="133"/>
                </a:lnTo>
                <a:lnTo>
                  <a:pt x="332" y="180"/>
                </a:lnTo>
                <a:lnTo>
                  <a:pt x="366" y="227"/>
                </a:lnTo>
                <a:lnTo>
                  <a:pt x="399" y="233"/>
                </a:lnTo>
                <a:lnTo>
                  <a:pt x="413" y="280"/>
                </a:lnTo>
                <a:lnTo>
                  <a:pt x="332" y="313"/>
                </a:lnTo>
                <a:lnTo>
                  <a:pt x="313" y="280"/>
                </a:lnTo>
                <a:lnTo>
                  <a:pt x="272" y="273"/>
                </a:lnTo>
                <a:lnTo>
                  <a:pt x="266" y="293"/>
                </a:lnTo>
                <a:lnTo>
                  <a:pt x="233" y="300"/>
                </a:lnTo>
                <a:lnTo>
                  <a:pt x="233" y="319"/>
                </a:lnTo>
                <a:lnTo>
                  <a:pt x="206" y="306"/>
                </a:lnTo>
                <a:lnTo>
                  <a:pt x="212" y="319"/>
                </a:lnTo>
                <a:lnTo>
                  <a:pt x="133" y="347"/>
                </a:lnTo>
                <a:lnTo>
                  <a:pt x="100" y="373"/>
                </a:lnTo>
                <a:lnTo>
                  <a:pt x="73" y="340"/>
                </a:lnTo>
                <a:lnTo>
                  <a:pt x="73" y="347"/>
                </a:lnTo>
                <a:lnTo>
                  <a:pt x="40" y="360"/>
                </a:lnTo>
                <a:lnTo>
                  <a:pt x="20" y="353"/>
                </a:lnTo>
                <a:lnTo>
                  <a:pt x="13" y="386"/>
                </a:lnTo>
                <a:lnTo>
                  <a:pt x="40" y="399"/>
                </a:lnTo>
                <a:lnTo>
                  <a:pt x="33" y="413"/>
                </a:lnTo>
                <a:lnTo>
                  <a:pt x="26" y="426"/>
                </a:lnTo>
                <a:lnTo>
                  <a:pt x="40" y="439"/>
                </a:lnTo>
                <a:lnTo>
                  <a:pt x="53" y="492"/>
                </a:lnTo>
                <a:lnTo>
                  <a:pt x="33" y="506"/>
                </a:lnTo>
                <a:lnTo>
                  <a:pt x="20" y="539"/>
                </a:lnTo>
                <a:lnTo>
                  <a:pt x="7" y="565"/>
                </a:lnTo>
                <a:lnTo>
                  <a:pt x="0" y="586"/>
                </a:lnTo>
                <a:lnTo>
                  <a:pt x="120" y="526"/>
                </a:lnTo>
                <a:lnTo>
                  <a:pt x="153" y="552"/>
                </a:lnTo>
                <a:lnTo>
                  <a:pt x="212" y="565"/>
                </a:lnTo>
                <a:lnTo>
                  <a:pt x="246" y="606"/>
                </a:lnTo>
                <a:lnTo>
                  <a:pt x="259" y="638"/>
                </a:lnTo>
                <a:lnTo>
                  <a:pt x="279" y="646"/>
                </a:lnTo>
                <a:lnTo>
                  <a:pt x="300" y="638"/>
                </a:lnTo>
                <a:lnTo>
                  <a:pt x="326" y="653"/>
                </a:lnTo>
                <a:lnTo>
                  <a:pt x="326" y="672"/>
                </a:lnTo>
                <a:lnTo>
                  <a:pt x="332" y="666"/>
                </a:lnTo>
                <a:lnTo>
                  <a:pt x="346" y="672"/>
                </a:lnTo>
                <a:lnTo>
                  <a:pt x="353" y="706"/>
                </a:lnTo>
                <a:lnTo>
                  <a:pt x="326" y="712"/>
                </a:lnTo>
                <a:lnTo>
                  <a:pt x="286" y="758"/>
                </a:lnTo>
                <a:lnTo>
                  <a:pt x="306" y="779"/>
                </a:lnTo>
                <a:lnTo>
                  <a:pt x="313" y="818"/>
                </a:lnTo>
                <a:lnTo>
                  <a:pt x="332" y="852"/>
                </a:lnTo>
                <a:lnTo>
                  <a:pt x="332" y="878"/>
                </a:lnTo>
                <a:lnTo>
                  <a:pt x="346" y="878"/>
                </a:lnTo>
                <a:lnTo>
                  <a:pt x="399" y="905"/>
                </a:lnTo>
                <a:lnTo>
                  <a:pt x="399" y="912"/>
                </a:lnTo>
                <a:lnTo>
                  <a:pt x="379" y="959"/>
                </a:lnTo>
                <a:lnTo>
                  <a:pt x="379" y="978"/>
                </a:lnTo>
                <a:lnTo>
                  <a:pt x="386" y="978"/>
                </a:lnTo>
                <a:lnTo>
                  <a:pt x="426" y="1004"/>
                </a:lnTo>
                <a:lnTo>
                  <a:pt x="459" y="1018"/>
                </a:lnTo>
                <a:lnTo>
                  <a:pt x="473" y="985"/>
                </a:lnTo>
                <a:lnTo>
                  <a:pt x="505" y="965"/>
                </a:lnTo>
                <a:lnTo>
                  <a:pt x="512" y="972"/>
                </a:lnTo>
                <a:lnTo>
                  <a:pt x="525" y="959"/>
                </a:lnTo>
                <a:lnTo>
                  <a:pt x="539" y="965"/>
                </a:lnTo>
                <a:lnTo>
                  <a:pt x="525" y="978"/>
                </a:lnTo>
                <a:lnTo>
                  <a:pt x="512" y="978"/>
                </a:lnTo>
                <a:lnTo>
                  <a:pt x="512" y="998"/>
                </a:lnTo>
                <a:lnTo>
                  <a:pt x="518" y="998"/>
                </a:lnTo>
                <a:lnTo>
                  <a:pt x="512" y="1032"/>
                </a:lnTo>
                <a:lnTo>
                  <a:pt x="492" y="1058"/>
                </a:lnTo>
                <a:lnTo>
                  <a:pt x="512" y="1085"/>
                </a:lnTo>
                <a:lnTo>
                  <a:pt x="492" y="1111"/>
                </a:lnTo>
                <a:lnTo>
                  <a:pt x="492" y="1118"/>
                </a:lnTo>
                <a:lnTo>
                  <a:pt x="486" y="1151"/>
                </a:lnTo>
                <a:lnTo>
                  <a:pt x="473" y="1151"/>
                </a:lnTo>
                <a:lnTo>
                  <a:pt x="445" y="1171"/>
                </a:lnTo>
                <a:lnTo>
                  <a:pt x="419" y="1158"/>
                </a:lnTo>
                <a:lnTo>
                  <a:pt x="406" y="1158"/>
                </a:lnTo>
                <a:lnTo>
                  <a:pt x="406" y="1151"/>
                </a:lnTo>
                <a:lnTo>
                  <a:pt x="399" y="1145"/>
                </a:lnTo>
                <a:lnTo>
                  <a:pt x="392" y="1138"/>
                </a:lnTo>
                <a:lnTo>
                  <a:pt x="313" y="1124"/>
                </a:lnTo>
                <a:lnTo>
                  <a:pt x="332" y="1151"/>
                </a:lnTo>
                <a:lnTo>
                  <a:pt x="332" y="1177"/>
                </a:lnTo>
                <a:lnTo>
                  <a:pt x="359" y="1237"/>
                </a:lnTo>
                <a:lnTo>
                  <a:pt x="392" y="1244"/>
                </a:lnTo>
                <a:lnTo>
                  <a:pt x="419" y="1237"/>
                </a:lnTo>
                <a:lnTo>
                  <a:pt x="445" y="1258"/>
                </a:lnTo>
                <a:lnTo>
                  <a:pt x="466" y="1278"/>
                </a:lnTo>
                <a:lnTo>
                  <a:pt x="486" y="1297"/>
                </a:lnTo>
                <a:lnTo>
                  <a:pt x="512" y="1291"/>
                </a:lnTo>
                <a:lnTo>
                  <a:pt x="518" y="1271"/>
                </a:lnTo>
                <a:lnTo>
                  <a:pt x="525" y="1258"/>
                </a:lnTo>
                <a:lnTo>
                  <a:pt x="552" y="1244"/>
                </a:lnTo>
                <a:lnTo>
                  <a:pt x="565" y="1231"/>
                </a:lnTo>
                <a:lnTo>
                  <a:pt x="645" y="1198"/>
                </a:lnTo>
                <a:lnTo>
                  <a:pt x="652" y="1171"/>
                </a:lnTo>
                <a:lnTo>
                  <a:pt x="659" y="1151"/>
                </a:lnTo>
                <a:lnTo>
                  <a:pt x="672" y="1131"/>
                </a:lnTo>
                <a:lnTo>
                  <a:pt x="719" y="1078"/>
                </a:lnTo>
                <a:lnTo>
                  <a:pt x="719" y="1072"/>
                </a:lnTo>
                <a:lnTo>
                  <a:pt x="732" y="1045"/>
                </a:lnTo>
                <a:lnTo>
                  <a:pt x="752" y="1018"/>
                </a:lnTo>
                <a:lnTo>
                  <a:pt x="765" y="985"/>
                </a:lnTo>
                <a:lnTo>
                  <a:pt x="758" y="965"/>
                </a:lnTo>
                <a:lnTo>
                  <a:pt x="785" y="945"/>
                </a:lnTo>
                <a:lnTo>
                  <a:pt x="852" y="959"/>
                </a:lnTo>
                <a:lnTo>
                  <a:pt x="884" y="978"/>
                </a:lnTo>
                <a:lnTo>
                  <a:pt x="898" y="972"/>
                </a:lnTo>
                <a:lnTo>
                  <a:pt x="905" y="965"/>
                </a:lnTo>
                <a:lnTo>
                  <a:pt x="931" y="952"/>
                </a:lnTo>
                <a:lnTo>
                  <a:pt x="951" y="945"/>
                </a:lnTo>
                <a:lnTo>
                  <a:pt x="951" y="925"/>
                </a:lnTo>
                <a:lnTo>
                  <a:pt x="971" y="912"/>
                </a:lnTo>
                <a:lnTo>
                  <a:pt x="965" y="871"/>
                </a:lnTo>
                <a:lnTo>
                  <a:pt x="985" y="852"/>
                </a:lnTo>
                <a:lnTo>
                  <a:pt x="1004" y="839"/>
                </a:lnTo>
                <a:lnTo>
                  <a:pt x="1025" y="839"/>
                </a:lnTo>
                <a:lnTo>
                  <a:pt x="1058" y="852"/>
                </a:lnTo>
                <a:lnTo>
                  <a:pt x="1071" y="858"/>
                </a:lnTo>
                <a:lnTo>
                  <a:pt x="1098" y="858"/>
                </a:lnTo>
                <a:lnTo>
                  <a:pt x="1145" y="865"/>
                </a:lnTo>
                <a:lnTo>
                  <a:pt x="1171" y="878"/>
                </a:lnTo>
                <a:lnTo>
                  <a:pt x="1184" y="871"/>
                </a:lnTo>
                <a:lnTo>
                  <a:pt x="1224" y="892"/>
                </a:lnTo>
                <a:lnTo>
                  <a:pt x="1250" y="878"/>
                </a:lnTo>
                <a:lnTo>
                  <a:pt x="1258" y="878"/>
                </a:lnTo>
                <a:lnTo>
                  <a:pt x="1278" y="852"/>
                </a:lnTo>
                <a:lnTo>
                  <a:pt x="1291" y="818"/>
                </a:lnTo>
                <a:lnTo>
                  <a:pt x="1331" y="792"/>
                </a:lnTo>
                <a:lnTo>
                  <a:pt x="1331" y="772"/>
                </a:lnTo>
                <a:lnTo>
                  <a:pt x="1364" y="772"/>
                </a:lnTo>
                <a:lnTo>
                  <a:pt x="1397" y="745"/>
                </a:lnTo>
                <a:lnTo>
                  <a:pt x="1423" y="719"/>
                </a:lnTo>
                <a:lnTo>
                  <a:pt x="1397" y="685"/>
                </a:lnTo>
                <a:lnTo>
                  <a:pt x="1391" y="646"/>
                </a:lnTo>
                <a:lnTo>
                  <a:pt x="1350" y="625"/>
                </a:lnTo>
                <a:lnTo>
                  <a:pt x="1331" y="606"/>
                </a:lnTo>
                <a:lnTo>
                  <a:pt x="1324" y="579"/>
                </a:lnTo>
                <a:lnTo>
                  <a:pt x="1357" y="559"/>
                </a:lnTo>
                <a:lnTo>
                  <a:pt x="1350" y="526"/>
                </a:lnTo>
                <a:lnTo>
                  <a:pt x="1357" y="499"/>
                </a:lnTo>
                <a:lnTo>
                  <a:pt x="1384" y="486"/>
                </a:lnTo>
                <a:lnTo>
                  <a:pt x="1370" y="466"/>
                </a:lnTo>
                <a:lnTo>
                  <a:pt x="1397" y="426"/>
                </a:lnTo>
                <a:lnTo>
                  <a:pt x="1391" y="419"/>
                </a:lnTo>
                <a:lnTo>
                  <a:pt x="1404" y="392"/>
                </a:lnTo>
                <a:lnTo>
                  <a:pt x="1417" y="386"/>
                </a:lnTo>
                <a:lnTo>
                  <a:pt x="1423" y="379"/>
                </a:lnTo>
                <a:lnTo>
                  <a:pt x="1357" y="273"/>
                </a:lnTo>
                <a:lnTo>
                  <a:pt x="1350" y="259"/>
                </a:lnTo>
                <a:lnTo>
                  <a:pt x="1344" y="246"/>
                </a:lnTo>
                <a:lnTo>
                  <a:pt x="1344" y="206"/>
                </a:lnTo>
                <a:lnTo>
                  <a:pt x="1337" y="173"/>
                </a:lnTo>
                <a:lnTo>
                  <a:pt x="1304" y="146"/>
                </a:lnTo>
                <a:lnTo>
                  <a:pt x="1258" y="113"/>
                </a:lnTo>
                <a:lnTo>
                  <a:pt x="1231" y="73"/>
                </a:lnTo>
                <a:lnTo>
                  <a:pt x="1231" y="80"/>
                </a:lnTo>
                <a:lnTo>
                  <a:pt x="1184" y="133"/>
                </a:lnTo>
                <a:lnTo>
                  <a:pt x="1145" y="153"/>
                </a:lnTo>
                <a:lnTo>
                  <a:pt x="1124" y="173"/>
                </a:lnTo>
                <a:lnTo>
                  <a:pt x="1124" y="186"/>
                </a:lnTo>
                <a:lnTo>
                  <a:pt x="1085" y="173"/>
                </a:lnTo>
                <a:lnTo>
                  <a:pt x="1078" y="186"/>
                </a:lnTo>
                <a:lnTo>
                  <a:pt x="1078" y="193"/>
                </a:lnTo>
                <a:lnTo>
                  <a:pt x="1091" y="220"/>
                </a:lnTo>
                <a:lnTo>
                  <a:pt x="1018" y="233"/>
                </a:lnTo>
                <a:lnTo>
                  <a:pt x="1018" y="273"/>
                </a:lnTo>
                <a:lnTo>
                  <a:pt x="1018" y="280"/>
                </a:lnTo>
                <a:lnTo>
                  <a:pt x="998" y="313"/>
                </a:lnTo>
                <a:lnTo>
                  <a:pt x="931" y="280"/>
                </a:lnTo>
                <a:lnTo>
                  <a:pt x="938" y="253"/>
                </a:lnTo>
                <a:lnTo>
                  <a:pt x="925" y="253"/>
                </a:lnTo>
                <a:lnTo>
                  <a:pt x="892" y="240"/>
                </a:lnTo>
                <a:lnTo>
                  <a:pt x="865" y="227"/>
                </a:lnTo>
                <a:lnTo>
                  <a:pt x="825" y="220"/>
                </a:lnTo>
                <a:lnTo>
                  <a:pt x="811" y="206"/>
                </a:lnTo>
                <a:lnTo>
                  <a:pt x="805" y="206"/>
                </a:lnTo>
                <a:lnTo>
                  <a:pt x="779" y="180"/>
                </a:lnTo>
                <a:lnTo>
                  <a:pt x="765" y="180"/>
                </a:lnTo>
                <a:lnTo>
                  <a:pt x="698" y="33"/>
                </a:lnTo>
                <a:lnTo>
                  <a:pt x="632" y="33"/>
                </a:lnTo>
                <a:lnTo>
                  <a:pt x="539" y="26"/>
                </a:lnTo>
                <a:lnTo>
                  <a:pt x="479" y="0"/>
                </a:lnTo>
                <a:lnTo>
                  <a:pt x="452" y="0"/>
                </a:lnTo>
                <a:close/>
                <a:moveTo>
                  <a:pt x="533" y="892"/>
                </a:moveTo>
                <a:lnTo>
                  <a:pt x="559" y="892"/>
                </a:lnTo>
                <a:lnTo>
                  <a:pt x="559" y="899"/>
                </a:lnTo>
                <a:lnTo>
                  <a:pt x="539" y="912"/>
                </a:lnTo>
                <a:lnTo>
                  <a:pt x="518" y="905"/>
                </a:lnTo>
                <a:lnTo>
                  <a:pt x="533" y="89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5" name="ALT_CAMP">
            <a:extLst>
              <a:ext uri="{FF2B5EF4-FFF2-40B4-BE49-F238E27FC236}">
                <a16:creationId xmlns:a16="http://schemas.microsoft.com/office/drawing/2014/main" id="{06FDFAA6-5314-4EC0-803B-854810534566}"/>
              </a:ext>
            </a:extLst>
          </p:cNvPr>
          <p:cNvSpPr>
            <a:spLocks/>
          </p:cNvSpPr>
          <p:nvPr/>
        </p:nvSpPr>
        <p:spPr bwMode="auto">
          <a:xfrm rot="21415125">
            <a:off x="8614684" y="4741256"/>
            <a:ext cx="341873" cy="249506"/>
          </a:xfrm>
          <a:custGeom>
            <a:avLst/>
            <a:gdLst>
              <a:gd name="T0" fmla="*/ 2147483647 w 65"/>
              <a:gd name="T1" fmla="*/ 176043229 h 48"/>
              <a:gd name="T2" fmla="*/ 2147483647 w 65"/>
              <a:gd name="T3" fmla="*/ 704172915 h 48"/>
              <a:gd name="T4" fmla="*/ 2147483647 w 65"/>
              <a:gd name="T5" fmla="*/ 1232289358 h 48"/>
              <a:gd name="T6" fmla="*/ 2147483647 w 65"/>
              <a:gd name="T7" fmla="*/ 1408332535 h 48"/>
              <a:gd name="T8" fmla="*/ 2147483647 w 65"/>
              <a:gd name="T9" fmla="*/ 1056259477 h 48"/>
              <a:gd name="T10" fmla="*/ 2147483647 w 65"/>
              <a:gd name="T11" fmla="*/ 1232289358 h 48"/>
              <a:gd name="T12" fmla="*/ 2147483647 w 65"/>
              <a:gd name="T13" fmla="*/ 1584375712 h 48"/>
              <a:gd name="T14" fmla="*/ 2147483647 w 65"/>
              <a:gd name="T15" fmla="*/ 2147483647 h 48"/>
              <a:gd name="T16" fmla="*/ 2147483647 w 65"/>
              <a:gd name="T17" fmla="*/ 2147483647 h 48"/>
              <a:gd name="T18" fmla="*/ 2147483647 w 65"/>
              <a:gd name="T19" fmla="*/ 2147483647 h 48"/>
              <a:gd name="T20" fmla="*/ 2147483647 w 65"/>
              <a:gd name="T21" fmla="*/ 2147483647 h 48"/>
              <a:gd name="T22" fmla="*/ 2147483647 w 65"/>
              <a:gd name="T23" fmla="*/ 2147483647 h 48"/>
              <a:gd name="T24" fmla="*/ 2147483647 w 65"/>
              <a:gd name="T25" fmla="*/ 2147483647 h 48"/>
              <a:gd name="T26" fmla="*/ 1245016218 w 65"/>
              <a:gd name="T27" fmla="*/ 2147483647 h 48"/>
              <a:gd name="T28" fmla="*/ 466879573 w 65"/>
              <a:gd name="T29" fmla="*/ 2147483647 h 48"/>
              <a:gd name="T30" fmla="*/ 466879573 w 65"/>
              <a:gd name="T31" fmla="*/ 2147483647 h 48"/>
              <a:gd name="T32" fmla="*/ 933771603 w 65"/>
              <a:gd name="T33" fmla="*/ 2147483647 h 48"/>
              <a:gd name="T34" fmla="*/ 1556273289 w 65"/>
              <a:gd name="T35" fmla="*/ 2147483647 h 48"/>
              <a:gd name="T36" fmla="*/ 2023165513 w 65"/>
              <a:gd name="T37" fmla="*/ 2147483647 h 48"/>
              <a:gd name="T38" fmla="*/ 2147483647 w 65"/>
              <a:gd name="T39" fmla="*/ 2147483647 h 48"/>
              <a:gd name="T40" fmla="*/ 2147483647 w 65"/>
              <a:gd name="T41" fmla="*/ 2147483647 h 48"/>
              <a:gd name="T42" fmla="*/ 2147483647 w 65"/>
              <a:gd name="T43" fmla="*/ 2147483647 h 48"/>
              <a:gd name="T44" fmla="*/ 2147483647 w 65"/>
              <a:gd name="T45" fmla="*/ 2147483647 h 48"/>
              <a:gd name="T46" fmla="*/ 2147483647 w 65"/>
              <a:gd name="T47" fmla="*/ 2147483647 h 48"/>
              <a:gd name="T48" fmla="*/ 2147483647 w 65"/>
              <a:gd name="T49" fmla="*/ 2147483647 h 48"/>
              <a:gd name="T50" fmla="*/ 2147483647 w 65"/>
              <a:gd name="T51" fmla="*/ 2147483647 h 48"/>
              <a:gd name="T52" fmla="*/ 2147483647 w 65"/>
              <a:gd name="T53" fmla="*/ 2147483647 h 48"/>
              <a:gd name="T54" fmla="*/ 2147483647 w 65"/>
              <a:gd name="T55" fmla="*/ 2147483647 h 48"/>
              <a:gd name="T56" fmla="*/ 2147483647 w 65"/>
              <a:gd name="T57" fmla="*/ 2147483647 h 48"/>
              <a:gd name="T58" fmla="*/ 2147483647 w 65"/>
              <a:gd name="T59" fmla="*/ 2147483647 h 48"/>
              <a:gd name="T60" fmla="*/ 2147483647 w 65"/>
              <a:gd name="T61" fmla="*/ 2147483647 h 48"/>
              <a:gd name="T62" fmla="*/ 2147483647 w 65"/>
              <a:gd name="T63" fmla="*/ 2147483647 h 48"/>
              <a:gd name="T64" fmla="*/ 2147483647 w 65"/>
              <a:gd name="T65" fmla="*/ 2147483647 h 48"/>
              <a:gd name="T66" fmla="*/ 2147483647 w 65"/>
              <a:gd name="T67" fmla="*/ 2147483647 h 48"/>
              <a:gd name="T68" fmla="*/ 2147483647 w 65"/>
              <a:gd name="T69" fmla="*/ 2147483647 h 48"/>
              <a:gd name="T70" fmla="*/ 2147483647 w 65"/>
              <a:gd name="T71" fmla="*/ 2147483647 h 48"/>
              <a:gd name="T72" fmla="*/ 2147483647 w 65"/>
              <a:gd name="T73" fmla="*/ 2147483647 h 48"/>
              <a:gd name="T74" fmla="*/ 2147483647 w 65"/>
              <a:gd name="T75" fmla="*/ 2147483647 h 48"/>
              <a:gd name="T76" fmla="*/ 2147483647 w 65"/>
              <a:gd name="T77" fmla="*/ 2147483647 h 48"/>
              <a:gd name="T78" fmla="*/ 2147483647 w 65"/>
              <a:gd name="T79" fmla="*/ 2147483647 h 48"/>
              <a:gd name="T80" fmla="*/ 2147483647 w 65"/>
              <a:gd name="T81" fmla="*/ 2147483647 h 48"/>
              <a:gd name="T82" fmla="*/ 2147483647 w 65"/>
              <a:gd name="T83" fmla="*/ 2147483647 h 48"/>
              <a:gd name="T84" fmla="*/ 2147483647 w 65"/>
              <a:gd name="T85" fmla="*/ 2147483647 h 48"/>
              <a:gd name="T86" fmla="*/ 2147483647 w 65"/>
              <a:gd name="T87" fmla="*/ 2147483647 h 48"/>
              <a:gd name="T88" fmla="*/ 2147483647 w 65"/>
              <a:gd name="T89" fmla="*/ 1760419304 h 48"/>
              <a:gd name="T90" fmla="*/ 2147483647 w 65"/>
              <a:gd name="T91" fmla="*/ 1408332535 h 48"/>
              <a:gd name="T92" fmla="*/ 2147483647 w 65"/>
              <a:gd name="T93" fmla="*/ 1232289358 h 48"/>
              <a:gd name="T94" fmla="*/ 2147483647 w 65"/>
              <a:gd name="T95" fmla="*/ 176043229 h 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48"/>
              <a:gd name="T146" fmla="*/ 65 w 65"/>
              <a:gd name="T147" fmla="*/ 48 h 4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48">
                <a:moveTo>
                  <a:pt x="58" y="0"/>
                </a:moveTo>
                <a:lnTo>
                  <a:pt x="57" y="0"/>
                </a:lnTo>
                <a:lnTo>
                  <a:pt x="56" y="2"/>
                </a:lnTo>
                <a:lnTo>
                  <a:pt x="55" y="1"/>
                </a:lnTo>
                <a:lnTo>
                  <a:pt x="55" y="2"/>
                </a:lnTo>
                <a:lnTo>
                  <a:pt x="55" y="3"/>
                </a:lnTo>
                <a:lnTo>
                  <a:pt x="54" y="3"/>
                </a:lnTo>
                <a:lnTo>
                  <a:pt x="53" y="4"/>
                </a:lnTo>
                <a:lnTo>
                  <a:pt x="52" y="5"/>
                </a:lnTo>
                <a:lnTo>
                  <a:pt x="50" y="5"/>
                </a:lnTo>
                <a:lnTo>
                  <a:pt x="49" y="7"/>
                </a:lnTo>
                <a:lnTo>
                  <a:pt x="48" y="7"/>
                </a:lnTo>
                <a:lnTo>
                  <a:pt x="45" y="5"/>
                </a:lnTo>
                <a:lnTo>
                  <a:pt x="44" y="6"/>
                </a:lnTo>
                <a:lnTo>
                  <a:pt x="44" y="7"/>
                </a:lnTo>
                <a:lnTo>
                  <a:pt x="43" y="8"/>
                </a:lnTo>
                <a:lnTo>
                  <a:pt x="41" y="9"/>
                </a:lnTo>
                <a:lnTo>
                  <a:pt x="40" y="8"/>
                </a:lnTo>
                <a:lnTo>
                  <a:pt x="38" y="9"/>
                </a:lnTo>
                <a:lnTo>
                  <a:pt x="38" y="6"/>
                </a:lnTo>
                <a:lnTo>
                  <a:pt x="38" y="5"/>
                </a:lnTo>
                <a:lnTo>
                  <a:pt x="37" y="5"/>
                </a:lnTo>
                <a:lnTo>
                  <a:pt x="36" y="6"/>
                </a:lnTo>
                <a:lnTo>
                  <a:pt x="36" y="7"/>
                </a:lnTo>
                <a:lnTo>
                  <a:pt x="35" y="7"/>
                </a:lnTo>
                <a:lnTo>
                  <a:pt x="35" y="8"/>
                </a:lnTo>
                <a:lnTo>
                  <a:pt x="34" y="9"/>
                </a:lnTo>
                <a:lnTo>
                  <a:pt x="33" y="9"/>
                </a:lnTo>
                <a:lnTo>
                  <a:pt x="32" y="10"/>
                </a:lnTo>
                <a:lnTo>
                  <a:pt x="31" y="12"/>
                </a:lnTo>
                <a:lnTo>
                  <a:pt x="29" y="13"/>
                </a:lnTo>
                <a:lnTo>
                  <a:pt x="29" y="14"/>
                </a:lnTo>
                <a:lnTo>
                  <a:pt x="28" y="15"/>
                </a:lnTo>
                <a:lnTo>
                  <a:pt x="28" y="16"/>
                </a:lnTo>
                <a:lnTo>
                  <a:pt x="27" y="16"/>
                </a:lnTo>
                <a:lnTo>
                  <a:pt x="26" y="17"/>
                </a:lnTo>
                <a:lnTo>
                  <a:pt x="25" y="18"/>
                </a:lnTo>
                <a:lnTo>
                  <a:pt x="24" y="21"/>
                </a:lnTo>
                <a:lnTo>
                  <a:pt x="24" y="22"/>
                </a:lnTo>
                <a:lnTo>
                  <a:pt x="24" y="23"/>
                </a:lnTo>
                <a:lnTo>
                  <a:pt x="23" y="24"/>
                </a:lnTo>
                <a:lnTo>
                  <a:pt x="21" y="25"/>
                </a:lnTo>
                <a:lnTo>
                  <a:pt x="20" y="28"/>
                </a:lnTo>
                <a:lnTo>
                  <a:pt x="19" y="27"/>
                </a:lnTo>
                <a:lnTo>
                  <a:pt x="17" y="27"/>
                </a:lnTo>
                <a:lnTo>
                  <a:pt x="16" y="28"/>
                </a:lnTo>
                <a:lnTo>
                  <a:pt x="15" y="28"/>
                </a:lnTo>
                <a:lnTo>
                  <a:pt x="14" y="29"/>
                </a:lnTo>
                <a:lnTo>
                  <a:pt x="13" y="29"/>
                </a:lnTo>
                <a:lnTo>
                  <a:pt x="12" y="29"/>
                </a:lnTo>
                <a:lnTo>
                  <a:pt x="10" y="29"/>
                </a:lnTo>
                <a:lnTo>
                  <a:pt x="8" y="29"/>
                </a:lnTo>
                <a:lnTo>
                  <a:pt x="9" y="28"/>
                </a:lnTo>
                <a:lnTo>
                  <a:pt x="8" y="28"/>
                </a:lnTo>
                <a:lnTo>
                  <a:pt x="3" y="26"/>
                </a:lnTo>
                <a:lnTo>
                  <a:pt x="3" y="25"/>
                </a:lnTo>
                <a:lnTo>
                  <a:pt x="0" y="27"/>
                </a:lnTo>
                <a:lnTo>
                  <a:pt x="2" y="29"/>
                </a:lnTo>
                <a:lnTo>
                  <a:pt x="3" y="29"/>
                </a:lnTo>
                <a:lnTo>
                  <a:pt x="2" y="31"/>
                </a:lnTo>
                <a:lnTo>
                  <a:pt x="2" y="35"/>
                </a:lnTo>
                <a:lnTo>
                  <a:pt x="2" y="36"/>
                </a:lnTo>
                <a:lnTo>
                  <a:pt x="6" y="36"/>
                </a:lnTo>
                <a:lnTo>
                  <a:pt x="8" y="36"/>
                </a:lnTo>
                <a:lnTo>
                  <a:pt x="8" y="38"/>
                </a:lnTo>
                <a:lnTo>
                  <a:pt x="10" y="37"/>
                </a:lnTo>
                <a:lnTo>
                  <a:pt x="11" y="37"/>
                </a:lnTo>
                <a:lnTo>
                  <a:pt x="13" y="38"/>
                </a:lnTo>
                <a:lnTo>
                  <a:pt x="13" y="39"/>
                </a:lnTo>
                <a:lnTo>
                  <a:pt x="15" y="41"/>
                </a:lnTo>
                <a:lnTo>
                  <a:pt x="15" y="42"/>
                </a:lnTo>
                <a:lnTo>
                  <a:pt x="17" y="44"/>
                </a:lnTo>
                <a:lnTo>
                  <a:pt x="17" y="43"/>
                </a:lnTo>
                <a:lnTo>
                  <a:pt x="18" y="44"/>
                </a:lnTo>
                <a:lnTo>
                  <a:pt x="19" y="42"/>
                </a:lnTo>
                <a:lnTo>
                  <a:pt x="20" y="44"/>
                </a:lnTo>
                <a:lnTo>
                  <a:pt x="21" y="43"/>
                </a:lnTo>
                <a:lnTo>
                  <a:pt x="23" y="45"/>
                </a:lnTo>
                <a:lnTo>
                  <a:pt x="24" y="45"/>
                </a:lnTo>
                <a:lnTo>
                  <a:pt x="25" y="45"/>
                </a:lnTo>
                <a:lnTo>
                  <a:pt x="25" y="47"/>
                </a:lnTo>
                <a:lnTo>
                  <a:pt x="27" y="47"/>
                </a:lnTo>
                <a:lnTo>
                  <a:pt x="28" y="48"/>
                </a:lnTo>
                <a:lnTo>
                  <a:pt x="28" y="47"/>
                </a:lnTo>
                <a:lnTo>
                  <a:pt x="28" y="46"/>
                </a:lnTo>
                <a:lnTo>
                  <a:pt x="26" y="44"/>
                </a:lnTo>
                <a:lnTo>
                  <a:pt x="27" y="43"/>
                </a:lnTo>
                <a:lnTo>
                  <a:pt x="29" y="44"/>
                </a:lnTo>
                <a:lnTo>
                  <a:pt x="29" y="43"/>
                </a:lnTo>
                <a:lnTo>
                  <a:pt x="30" y="42"/>
                </a:lnTo>
                <a:lnTo>
                  <a:pt x="31" y="42"/>
                </a:lnTo>
                <a:lnTo>
                  <a:pt x="32" y="42"/>
                </a:lnTo>
                <a:lnTo>
                  <a:pt x="33" y="41"/>
                </a:lnTo>
                <a:lnTo>
                  <a:pt x="34" y="41"/>
                </a:lnTo>
                <a:lnTo>
                  <a:pt x="34" y="42"/>
                </a:lnTo>
                <a:lnTo>
                  <a:pt x="35" y="43"/>
                </a:lnTo>
                <a:lnTo>
                  <a:pt x="36" y="43"/>
                </a:lnTo>
                <a:lnTo>
                  <a:pt x="37" y="45"/>
                </a:lnTo>
                <a:lnTo>
                  <a:pt x="38" y="45"/>
                </a:lnTo>
                <a:lnTo>
                  <a:pt x="39" y="46"/>
                </a:lnTo>
                <a:lnTo>
                  <a:pt x="39" y="45"/>
                </a:lnTo>
                <a:lnTo>
                  <a:pt x="40" y="44"/>
                </a:lnTo>
                <a:lnTo>
                  <a:pt x="40" y="45"/>
                </a:lnTo>
                <a:lnTo>
                  <a:pt x="41" y="44"/>
                </a:lnTo>
                <a:lnTo>
                  <a:pt x="40" y="43"/>
                </a:lnTo>
                <a:lnTo>
                  <a:pt x="40" y="42"/>
                </a:lnTo>
                <a:lnTo>
                  <a:pt x="40" y="43"/>
                </a:lnTo>
                <a:lnTo>
                  <a:pt x="39" y="43"/>
                </a:lnTo>
                <a:lnTo>
                  <a:pt x="39" y="42"/>
                </a:lnTo>
                <a:lnTo>
                  <a:pt x="38" y="41"/>
                </a:lnTo>
                <a:lnTo>
                  <a:pt x="39" y="42"/>
                </a:lnTo>
                <a:lnTo>
                  <a:pt x="39" y="41"/>
                </a:lnTo>
                <a:lnTo>
                  <a:pt x="40" y="42"/>
                </a:lnTo>
                <a:lnTo>
                  <a:pt x="40" y="41"/>
                </a:lnTo>
                <a:lnTo>
                  <a:pt x="40" y="40"/>
                </a:lnTo>
                <a:lnTo>
                  <a:pt x="41" y="39"/>
                </a:lnTo>
                <a:lnTo>
                  <a:pt x="43" y="39"/>
                </a:lnTo>
                <a:lnTo>
                  <a:pt x="43" y="40"/>
                </a:lnTo>
                <a:lnTo>
                  <a:pt x="45" y="41"/>
                </a:lnTo>
                <a:lnTo>
                  <a:pt x="46" y="41"/>
                </a:lnTo>
                <a:lnTo>
                  <a:pt x="47" y="41"/>
                </a:lnTo>
                <a:lnTo>
                  <a:pt x="48" y="41"/>
                </a:lnTo>
                <a:lnTo>
                  <a:pt x="49" y="40"/>
                </a:lnTo>
                <a:lnTo>
                  <a:pt x="50" y="40"/>
                </a:lnTo>
                <a:lnTo>
                  <a:pt x="52" y="39"/>
                </a:lnTo>
                <a:lnTo>
                  <a:pt x="51" y="39"/>
                </a:lnTo>
                <a:lnTo>
                  <a:pt x="50" y="38"/>
                </a:lnTo>
                <a:lnTo>
                  <a:pt x="47" y="37"/>
                </a:lnTo>
                <a:lnTo>
                  <a:pt x="47" y="36"/>
                </a:lnTo>
                <a:lnTo>
                  <a:pt x="48" y="35"/>
                </a:lnTo>
                <a:lnTo>
                  <a:pt x="51" y="36"/>
                </a:lnTo>
                <a:lnTo>
                  <a:pt x="52" y="36"/>
                </a:lnTo>
                <a:lnTo>
                  <a:pt x="51" y="34"/>
                </a:lnTo>
                <a:lnTo>
                  <a:pt x="52" y="33"/>
                </a:lnTo>
                <a:lnTo>
                  <a:pt x="50" y="33"/>
                </a:lnTo>
                <a:lnTo>
                  <a:pt x="47" y="32"/>
                </a:lnTo>
                <a:lnTo>
                  <a:pt x="48" y="31"/>
                </a:lnTo>
                <a:lnTo>
                  <a:pt x="49" y="31"/>
                </a:lnTo>
                <a:lnTo>
                  <a:pt x="50" y="30"/>
                </a:lnTo>
                <a:lnTo>
                  <a:pt x="48" y="28"/>
                </a:lnTo>
                <a:lnTo>
                  <a:pt x="47" y="27"/>
                </a:lnTo>
                <a:lnTo>
                  <a:pt x="55" y="21"/>
                </a:lnTo>
                <a:lnTo>
                  <a:pt x="60" y="22"/>
                </a:lnTo>
                <a:lnTo>
                  <a:pt x="61" y="21"/>
                </a:lnTo>
                <a:lnTo>
                  <a:pt x="62" y="21"/>
                </a:lnTo>
                <a:lnTo>
                  <a:pt x="63" y="20"/>
                </a:lnTo>
                <a:lnTo>
                  <a:pt x="64" y="19"/>
                </a:lnTo>
                <a:lnTo>
                  <a:pt x="65" y="16"/>
                </a:lnTo>
                <a:lnTo>
                  <a:pt x="63" y="16"/>
                </a:lnTo>
                <a:lnTo>
                  <a:pt x="62" y="15"/>
                </a:lnTo>
                <a:lnTo>
                  <a:pt x="57" y="17"/>
                </a:lnTo>
                <a:lnTo>
                  <a:pt x="57" y="16"/>
                </a:lnTo>
                <a:lnTo>
                  <a:pt x="58" y="15"/>
                </a:lnTo>
                <a:lnTo>
                  <a:pt x="58" y="14"/>
                </a:lnTo>
                <a:lnTo>
                  <a:pt x="59" y="14"/>
                </a:lnTo>
                <a:lnTo>
                  <a:pt x="59" y="11"/>
                </a:lnTo>
                <a:lnTo>
                  <a:pt x="58" y="11"/>
                </a:lnTo>
                <a:lnTo>
                  <a:pt x="58" y="10"/>
                </a:lnTo>
                <a:lnTo>
                  <a:pt x="59" y="10"/>
                </a:lnTo>
                <a:lnTo>
                  <a:pt x="58" y="9"/>
                </a:lnTo>
                <a:lnTo>
                  <a:pt x="58" y="8"/>
                </a:lnTo>
                <a:lnTo>
                  <a:pt x="59" y="8"/>
                </a:lnTo>
                <a:lnTo>
                  <a:pt x="60" y="8"/>
                </a:lnTo>
                <a:lnTo>
                  <a:pt x="57" y="8"/>
                </a:lnTo>
                <a:lnTo>
                  <a:pt x="57" y="7"/>
                </a:lnTo>
                <a:lnTo>
                  <a:pt x="56" y="6"/>
                </a:lnTo>
                <a:lnTo>
                  <a:pt x="59" y="3"/>
                </a:lnTo>
                <a:lnTo>
                  <a:pt x="59" y="2"/>
                </a:lnTo>
                <a:lnTo>
                  <a:pt x="59" y="1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6" name="BAIX_PENEDES">
            <a:extLst>
              <a:ext uri="{FF2B5EF4-FFF2-40B4-BE49-F238E27FC236}">
                <a16:creationId xmlns:a16="http://schemas.microsoft.com/office/drawing/2014/main" id="{4D0D50CD-29FE-4683-889C-FCD901CD6F09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858172" y="4818250"/>
            <a:ext cx="180907" cy="188953"/>
          </a:xfrm>
          <a:custGeom>
            <a:avLst/>
            <a:gdLst>
              <a:gd name="T0" fmla="*/ 102058763 w 885"/>
              <a:gd name="T1" fmla="*/ 24997901 h 946"/>
              <a:gd name="T2" fmla="*/ 83460317 w 885"/>
              <a:gd name="T3" fmla="*/ 35369151 h 946"/>
              <a:gd name="T4" fmla="*/ 13948959 w 885"/>
              <a:gd name="T5" fmla="*/ 76322659 h 946"/>
              <a:gd name="T6" fmla="*/ 21853096 w 885"/>
              <a:gd name="T7" fmla="*/ 99193105 h 946"/>
              <a:gd name="T8" fmla="*/ 27897433 w 885"/>
              <a:gd name="T9" fmla="*/ 116744675 h 946"/>
              <a:gd name="T10" fmla="*/ 38824227 w 885"/>
              <a:gd name="T11" fmla="*/ 132700788 h 946"/>
              <a:gd name="T12" fmla="*/ 15576280 w 885"/>
              <a:gd name="T13" fmla="*/ 129243364 h 946"/>
              <a:gd name="T14" fmla="*/ 6276814 w 885"/>
              <a:gd name="T15" fmla="*/ 143604052 h 946"/>
              <a:gd name="T16" fmla="*/ 35802059 w 885"/>
              <a:gd name="T17" fmla="*/ 157698713 h 946"/>
              <a:gd name="T18" fmla="*/ 16971131 w 885"/>
              <a:gd name="T19" fmla="*/ 170197402 h 946"/>
              <a:gd name="T20" fmla="*/ 6276814 w 885"/>
              <a:gd name="T21" fmla="*/ 193067848 h 946"/>
              <a:gd name="T22" fmla="*/ 7904135 w 885"/>
              <a:gd name="T23" fmla="*/ 210619418 h 946"/>
              <a:gd name="T24" fmla="*/ 27897433 w 885"/>
              <a:gd name="T25" fmla="*/ 205566537 h 946"/>
              <a:gd name="T26" fmla="*/ 49518055 w 885"/>
              <a:gd name="T27" fmla="*/ 214076327 h 946"/>
              <a:gd name="T28" fmla="*/ 74161337 w 885"/>
              <a:gd name="T29" fmla="*/ 239074220 h 946"/>
              <a:gd name="T30" fmla="*/ 103686084 w 885"/>
              <a:gd name="T31" fmla="*/ 245988553 h 946"/>
              <a:gd name="T32" fmla="*/ 116007718 w 885"/>
              <a:gd name="T33" fmla="*/ 240669677 h 946"/>
              <a:gd name="T34" fmla="*/ 168547956 w 885"/>
              <a:gd name="T35" fmla="*/ 235616797 h 946"/>
              <a:gd name="T36" fmla="*/ 178079896 w 885"/>
              <a:gd name="T37" fmla="*/ 233755345 h 946"/>
              <a:gd name="T38" fmla="*/ 185519080 w 885"/>
              <a:gd name="T39" fmla="*/ 230032440 h 946"/>
              <a:gd name="T40" fmla="*/ 199468035 w 885"/>
              <a:gd name="T41" fmla="*/ 228436469 h 946"/>
              <a:gd name="T42" fmla="*/ 201095357 w 885"/>
              <a:gd name="T43" fmla="*/ 209023447 h 946"/>
              <a:gd name="T44" fmla="*/ 201095357 w 885"/>
              <a:gd name="T45" fmla="*/ 201843633 h 946"/>
              <a:gd name="T46" fmla="*/ 196445867 w 885"/>
              <a:gd name="T47" fmla="*/ 180568644 h 946"/>
              <a:gd name="T48" fmla="*/ 187146402 w 885"/>
              <a:gd name="T49" fmla="*/ 193067848 h 946"/>
              <a:gd name="T50" fmla="*/ 171570125 w 885"/>
              <a:gd name="T51" fmla="*/ 184292063 h 946"/>
              <a:gd name="T52" fmla="*/ 151576833 w 885"/>
              <a:gd name="T53" fmla="*/ 178707192 h 946"/>
              <a:gd name="T54" fmla="*/ 140883005 w 885"/>
              <a:gd name="T55" fmla="*/ 148656932 h 946"/>
              <a:gd name="T56" fmla="*/ 162503619 w 885"/>
              <a:gd name="T57" fmla="*/ 155836747 h 946"/>
              <a:gd name="T58" fmla="*/ 171570125 w 885"/>
              <a:gd name="T59" fmla="*/ 161155622 h 946"/>
              <a:gd name="T60" fmla="*/ 182496911 w 885"/>
              <a:gd name="T61" fmla="*/ 147060962 h 946"/>
              <a:gd name="T62" fmla="*/ 182496911 w 885"/>
              <a:gd name="T63" fmla="*/ 131105330 h 946"/>
              <a:gd name="T64" fmla="*/ 187146402 w 885"/>
              <a:gd name="T65" fmla="*/ 115149218 h 946"/>
              <a:gd name="T66" fmla="*/ 193423214 w 885"/>
              <a:gd name="T67" fmla="*/ 106373433 h 946"/>
              <a:gd name="T68" fmla="*/ 185519080 w 885"/>
              <a:gd name="T69" fmla="*/ 106373433 h 946"/>
              <a:gd name="T70" fmla="*/ 167153109 w 885"/>
              <a:gd name="T71" fmla="*/ 116744675 h 946"/>
              <a:gd name="T72" fmla="*/ 156226807 w 885"/>
              <a:gd name="T73" fmla="*/ 104777975 h 946"/>
              <a:gd name="T74" fmla="*/ 148554664 w 885"/>
              <a:gd name="T75" fmla="*/ 83236992 h 946"/>
              <a:gd name="T76" fmla="*/ 140883005 w 885"/>
              <a:gd name="T77" fmla="*/ 67281377 h 946"/>
              <a:gd name="T78" fmla="*/ 143905174 w 885"/>
              <a:gd name="T79" fmla="*/ 39092056 h 946"/>
              <a:gd name="T80" fmla="*/ 145300021 w 885"/>
              <a:gd name="T81" fmla="*/ 26859353 h 946"/>
              <a:gd name="T82" fmla="*/ 137860836 w 885"/>
              <a:gd name="T83" fmla="*/ 19413030 h 946"/>
              <a:gd name="T84" fmla="*/ 125306698 w 885"/>
              <a:gd name="T85" fmla="*/ 10903236 h 946"/>
              <a:gd name="T86" fmla="*/ 188541249 w 885"/>
              <a:gd name="T87" fmla="*/ 90417320 h 946"/>
              <a:gd name="T88" fmla="*/ 198073188 w 885"/>
              <a:gd name="T89" fmla="*/ 86960410 h 9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85"/>
              <a:gd name="T136" fmla="*/ 0 h 946"/>
              <a:gd name="T137" fmla="*/ 885 w 885"/>
              <a:gd name="T138" fmla="*/ 946 h 9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85" h="946">
                <a:moveTo>
                  <a:pt x="505" y="0"/>
                </a:moveTo>
                <a:lnTo>
                  <a:pt x="473" y="73"/>
                </a:lnTo>
                <a:lnTo>
                  <a:pt x="439" y="94"/>
                </a:lnTo>
                <a:lnTo>
                  <a:pt x="419" y="120"/>
                </a:lnTo>
                <a:lnTo>
                  <a:pt x="386" y="114"/>
                </a:lnTo>
                <a:lnTo>
                  <a:pt x="359" y="133"/>
                </a:lnTo>
                <a:lnTo>
                  <a:pt x="253" y="127"/>
                </a:lnTo>
                <a:lnTo>
                  <a:pt x="47" y="267"/>
                </a:lnTo>
                <a:lnTo>
                  <a:pt x="60" y="287"/>
                </a:lnTo>
                <a:lnTo>
                  <a:pt x="120" y="340"/>
                </a:lnTo>
                <a:lnTo>
                  <a:pt x="107" y="360"/>
                </a:lnTo>
                <a:lnTo>
                  <a:pt x="94" y="373"/>
                </a:lnTo>
                <a:lnTo>
                  <a:pt x="67" y="380"/>
                </a:lnTo>
                <a:lnTo>
                  <a:pt x="34" y="407"/>
                </a:lnTo>
                <a:lnTo>
                  <a:pt x="120" y="439"/>
                </a:lnTo>
                <a:lnTo>
                  <a:pt x="160" y="439"/>
                </a:lnTo>
                <a:lnTo>
                  <a:pt x="146" y="460"/>
                </a:lnTo>
                <a:lnTo>
                  <a:pt x="167" y="499"/>
                </a:lnTo>
                <a:lnTo>
                  <a:pt x="154" y="499"/>
                </a:lnTo>
                <a:lnTo>
                  <a:pt x="126" y="499"/>
                </a:lnTo>
                <a:lnTo>
                  <a:pt x="67" y="486"/>
                </a:lnTo>
                <a:lnTo>
                  <a:pt x="47" y="507"/>
                </a:lnTo>
                <a:lnTo>
                  <a:pt x="47" y="513"/>
                </a:lnTo>
                <a:lnTo>
                  <a:pt x="27" y="540"/>
                </a:lnTo>
                <a:lnTo>
                  <a:pt x="100" y="546"/>
                </a:lnTo>
                <a:lnTo>
                  <a:pt x="146" y="573"/>
                </a:lnTo>
                <a:lnTo>
                  <a:pt x="154" y="593"/>
                </a:lnTo>
                <a:lnTo>
                  <a:pt x="100" y="606"/>
                </a:lnTo>
                <a:lnTo>
                  <a:pt x="86" y="619"/>
                </a:lnTo>
                <a:lnTo>
                  <a:pt x="73" y="640"/>
                </a:lnTo>
                <a:lnTo>
                  <a:pt x="53" y="653"/>
                </a:lnTo>
                <a:lnTo>
                  <a:pt x="47" y="706"/>
                </a:lnTo>
                <a:lnTo>
                  <a:pt x="27" y="726"/>
                </a:lnTo>
                <a:lnTo>
                  <a:pt x="0" y="726"/>
                </a:lnTo>
                <a:lnTo>
                  <a:pt x="13" y="799"/>
                </a:lnTo>
                <a:lnTo>
                  <a:pt x="34" y="792"/>
                </a:lnTo>
                <a:lnTo>
                  <a:pt x="53" y="766"/>
                </a:lnTo>
                <a:lnTo>
                  <a:pt x="86" y="773"/>
                </a:lnTo>
                <a:lnTo>
                  <a:pt x="120" y="773"/>
                </a:lnTo>
                <a:lnTo>
                  <a:pt x="154" y="813"/>
                </a:lnTo>
                <a:lnTo>
                  <a:pt x="173" y="813"/>
                </a:lnTo>
                <a:lnTo>
                  <a:pt x="213" y="805"/>
                </a:lnTo>
                <a:lnTo>
                  <a:pt x="286" y="786"/>
                </a:lnTo>
                <a:lnTo>
                  <a:pt x="293" y="826"/>
                </a:lnTo>
                <a:lnTo>
                  <a:pt x="319" y="899"/>
                </a:lnTo>
                <a:lnTo>
                  <a:pt x="346" y="939"/>
                </a:lnTo>
                <a:lnTo>
                  <a:pt x="353" y="946"/>
                </a:lnTo>
                <a:lnTo>
                  <a:pt x="446" y="925"/>
                </a:lnTo>
                <a:lnTo>
                  <a:pt x="452" y="925"/>
                </a:lnTo>
                <a:lnTo>
                  <a:pt x="466" y="912"/>
                </a:lnTo>
                <a:lnTo>
                  <a:pt x="499" y="905"/>
                </a:lnTo>
                <a:lnTo>
                  <a:pt x="599" y="892"/>
                </a:lnTo>
                <a:lnTo>
                  <a:pt x="632" y="886"/>
                </a:lnTo>
                <a:lnTo>
                  <a:pt x="725" y="886"/>
                </a:lnTo>
                <a:lnTo>
                  <a:pt x="732" y="886"/>
                </a:lnTo>
                <a:lnTo>
                  <a:pt x="759" y="873"/>
                </a:lnTo>
                <a:lnTo>
                  <a:pt x="766" y="879"/>
                </a:lnTo>
                <a:lnTo>
                  <a:pt x="779" y="873"/>
                </a:lnTo>
                <a:lnTo>
                  <a:pt x="785" y="873"/>
                </a:lnTo>
                <a:lnTo>
                  <a:pt x="798" y="865"/>
                </a:lnTo>
                <a:lnTo>
                  <a:pt x="798" y="873"/>
                </a:lnTo>
                <a:lnTo>
                  <a:pt x="845" y="865"/>
                </a:lnTo>
                <a:lnTo>
                  <a:pt x="858" y="859"/>
                </a:lnTo>
                <a:lnTo>
                  <a:pt x="845" y="826"/>
                </a:lnTo>
                <a:lnTo>
                  <a:pt x="845" y="786"/>
                </a:lnTo>
                <a:lnTo>
                  <a:pt x="865" y="786"/>
                </a:lnTo>
                <a:lnTo>
                  <a:pt x="878" y="805"/>
                </a:lnTo>
                <a:lnTo>
                  <a:pt x="885" y="799"/>
                </a:lnTo>
                <a:lnTo>
                  <a:pt x="865" y="759"/>
                </a:lnTo>
                <a:lnTo>
                  <a:pt x="852" y="746"/>
                </a:lnTo>
                <a:lnTo>
                  <a:pt x="858" y="706"/>
                </a:lnTo>
                <a:lnTo>
                  <a:pt x="845" y="679"/>
                </a:lnTo>
                <a:lnTo>
                  <a:pt x="818" y="693"/>
                </a:lnTo>
                <a:lnTo>
                  <a:pt x="811" y="706"/>
                </a:lnTo>
                <a:lnTo>
                  <a:pt x="805" y="726"/>
                </a:lnTo>
                <a:lnTo>
                  <a:pt x="779" y="732"/>
                </a:lnTo>
                <a:lnTo>
                  <a:pt x="759" y="713"/>
                </a:lnTo>
                <a:lnTo>
                  <a:pt x="738" y="693"/>
                </a:lnTo>
                <a:lnTo>
                  <a:pt x="712" y="672"/>
                </a:lnTo>
                <a:lnTo>
                  <a:pt x="685" y="679"/>
                </a:lnTo>
                <a:lnTo>
                  <a:pt x="652" y="672"/>
                </a:lnTo>
                <a:lnTo>
                  <a:pt x="625" y="612"/>
                </a:lnTo>
                <a:lnTo>
                  <a:pt x="625" y="586"/>
                </a:lnTo>
                <a:lnTo>
                  <a:pt x="606" y="559"/>
                </a:lnTo>
                <a:lnTo>
                  <a:pt x="685" y="573"/>
                </a:lnTo>
                <a:lnTo>
                  <a:pt x="692" y="580"/>
                </a:lnTo>
                <a:lnTo>
                  <a:pt x="699" y="586"/>
                </a:lnTo>
                <a:lnTo>
                  <a:pt x="699" y="593"/>
                </a:lnTo>
                <a:lnTo>
                  <a:pt x="712" y="593"/>
                </a:lnTo>
                <a:lnTo>
                  <a:pt x="738" y="606"/>
                </a:lnTo>
                <a:lnTo>
                  <a:pt x="766" y="586"/>
                </a:lnTo>
                <a:lnTo>
                  <a:pt x="779" y="586"/>
                </a:lnTo>
                <a:lnTo>
                  <a:pt x="785" y="553"/>
                </a:lnTo>
                <a:lnTo>
                  <a:pt x="785" y="546"/>
                </a:lnTo>
                <a:lnTo>
                  <a:pt x="805" y="520"/>
                </a:lnTo>
                <a:lnTo>
                  <a:pt x="785" y="493"/>
                </a:lnTo>
                <a:lnTo>
                  <a:pt x="805" y="467"/>
                </a:lnTo>
                <a:lnTo>
                  <a:pt x="811" y="433"/>
                </a:lnTo>
                <a:lnTo>
                  <a:pt x="805" y="433"/>
                </a:lnTo>
                <a:lnTo>
                  <a:pt x="805" y="413"/>
                </a:lnTo>
                <a:lnTo>
                  <a:pt x="818" y="413"/>
                </a:lnTo>
                <a:lnTo>
                  <a:pt x="832" y="400"/>
                </a:lnTo>
                <a:lnTo>
                  <a:pt x="818" y="394"/>
                </a:lnTo>
                <a:lnTo>
                  <a:pt x="805" y="407"/>
                </a:lnTo>
                <a:lnTo>
                  <a:pt x="798" y="400"/>
                </a:lnTo>
                <a:lnTo>
                  <a:pt x="766" y="420"/>
                </a:lnTo>
                <a:lnTo>
                  <a:pt x="752" y="453"/>
                </a:lnTo>
                <a:lnTo>
                  <a:pt x="719" y="439"/>
                </a:lnTo>
                <a:lnTo>
                  <a:pt x="679" y="413"/>
                </a:lnTo>
                <a:lnTo>
                  <a:pt x="672" y="413"/>
                </a:lnTo>
                <a:lnTo>
                  <a:pt x="672" y="394"/>
                </a:lnTo>
                <a:lnTo>
                  <a:pt x="692" y="347"/>
                </a:lnTo>
                <a:lnTo>
                  <a:pt x="692" y="340"/>
                </a:lnTo>
                <a:lnTo>
                  <a:pt x="639" y="313"/>
                </a:lnTo>
                <a:lnTo>
                  <a:pt x="625" y="313"/>
                </a:lnTo>
                <a:lnTo>
                  <a:pt x="625" y="287"/>
                </a:lnTo>
                <a:lnTo>
                  <a:pt x="606" y="253"/>
                </a:lnTo>
                <a:lnTo>
                  <a:pt x="599" y="214"/>
                </a:lnTo>
                <a:lnTo>
                  <a:pt x="579" y="193"/>
                </a:lnTo>
                <a:lnTo>
                  <a:pt x="619" y="147"/>
                </a:lnTo>
                <a:lnTo>
                  <a:pt x="646" y="141"/>
                </a:lnTo>
                <a:lnTo>
                  <a:pt x="639" y="107"/>
                </a:lnTo>
                <a:lnTo>
                  <a:pt x="625" y="101"/>
                </a:lnTo>
                <a:lnTo>
                  <a:pt x="619" y="107"/>
                </a:lnTo>
                <a:lnTo>
                  <a:pt x="619" y="88"/>
                </a:lnTo>
                <a:lnTo>
                  <a:pt x="593" y="73"/>
                </a:lnTo>
                <a:lnTo>
                  <a:pt x="572" y="81"/>
                </a:lnTo>
                <a:lnTo>
                  <a:pt x="552" y="73"/>
                </a:lnTo>
                <a:lnTo>
                  <a:pt x="539" y="41"/>
                </a:lnTo>
                <a:lnTo>
                  <a:pt x="505" y="0"/>
                </a:lnTo>
                <a:close/>
                <a:moveTo>
                  <a:pt x="826" y="327"/>
                </a:moveTo>
                <a:lnTo>
                  <a:pt x="811" y="340"/>
                </a:lnTo>
                <a:lnTo>
                  <a:pt x="832" y="347"/>
                </a:lnTo>
                <a:lnTo>
                  <a:pt x="852" y="334"/>
                </a:lnTo>
                <a:lnTo>
                  <a:pt x="852" y="327"/>
                </a:lnTo>
                <a:lnTo>
                  <a:pt x="826" y="3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7" name="RIPOLLES">
            <a:extLst>
              <a:ext uri="{FF2B5EF4-FFF2-40B4-BE49-F238E27FC236}">
                <a16:creationId xmlns:a16="http://schemas.microsoft.com/office/drawing/2014/main" id="{3BDC5643-9007-41C2-A82F-27B1F1EAAC19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9216362" y="3857621"/>
            <a:ext cx="405693" cy="293568"/>
          </a:xfrm>
          <a:custGeom>
            <a:avLst/>
            <a:gdLst>
              <a:gd name="T0" fmla="*/ 202367217 w 1989"/>
              <a:gd name="T1" fmla="*/ 17608429 h 1470"/>
              <a:gd name="T2" fmla="*/ 164935313 w 1989"/>
              <a:gd name="T3" fmla="*/ 13928977 h 1470"/>
              <a:gd name="T4" fmla="*/ 133819688 w 1989"/>
              <a:gd name="T5" fmla="*/ 29698190 h 1470"/>
              <a:gd name="T6" fmla="*/ 116741179 w 1989"/>
              <a:gd name="T7" fmla="*/ 66492166 h 1470"/>
              <a:gd name="T8" fmla="*/ 93346420 w 1989"/>
              <a:gd name="T9" fmla="*/ 82261391 h 1470"/>
              <a:gd name="T10" fmla="*/ 55914017 w 1989"/>
              <a:gd name="T11" fmla="*/ 92510916 h 1470"/>
              <a:gd name="T12" fmla="*/ 27840201 w 1989"/>
              <a:gd name="T13" fmla="*/ 106440401 h 1470"/>
              <a:gd name="T14" fmla="*/ 7720384 w 1989"/>
              <a:gd name="T15" fmla="*/ 120632484 h 1470"/>
              <a:gd name="T16" fmla="*/ 27840201 w 1989"/>
              <a:gd name="T17" fmla="*/ 159003098 h 1470"/>
              <a:gd name="T18" fmla="*/ 63868511 w 1989"/>
              <a:gd name="T19" fmla="*/ 155586760 h 1470"/>
              <a:gd name="T20" fmla="*/ 88667371 w 1989"/>
              <a:gd name="T21" fmla="*/ 171355457 h 1470"/>
              <a:gd name="T22" fmla="*/ 66909844 w 1989"/>
              <a:gd name="T23" fmla="*/ 195797577 h 1470"/>
              <a:gd name="T24" fmla="*/ 54510399 w 1989"/>
              <a:gd name="T25" fmla="*/ 229175207 h 1470"/>
              <a:gd name="T26" fmla="*/ 55914017 w 1989"/>
              <a:gd name="T27" fmla="*/ 258872877 h 1470"/>
              <a:gd name="T28" fmla="*/ 72992510 w 1989"/>
              <a:gd name="T29" fmla="*/ 258872877 h 1470"/>
              <a:gd name="T30" fmla="*/ 82350608 w 1989"/>
              <a:gd name="T31" fmla="*/ 284891675 h 1470"/>
              <a:gd name="T32" fmla="*/ 66909844 w 1989"/>
              <a:gd name="T33" fmla="*/ 305916946 h 1470"/>
              <a:gd name="T34" fmla="*/ 49831350 w 1989"/>
              <a:gd name="T35" fmla="*/ 318006707 h 1470"/>
              <a:gd name="T36" fmla="*/ 35794204 w 1989"/>
              <a:gd name="T37" fmla="*/ 297244035 h 1470"/>
              <a:gd name="T38" fmla="*/ 23395250 w 1989"/>
              <a:gd name="T39" fmla="*/ 283052463 h 1470"/>
              <a:gd name="T40" fmla="*/ 17078486 w 1989"/>
              <a:gd name="T41" fmla="*/ 298821160 h 1470"/>
              <a:gd name="T42" fmla="*/ 34390587 w 1989"/>
              <a:gd name="T43" fmla="*/ 326942217 h 1470"/>
              <a:gd name="T44" fmla="*/ 58955350 w 1989"/>
              <a:gd name="T45" fmla="*/ 337454852 h 1470"/>
              <a:gd name="T46" fmla="*/ 77905657 w 1989"/>
              <a:gd name="T47" fmla="*/ 351384337 h 1470"/>
              <a:gd name="T48" fmla="*/ 87029656 w 1989"/>
              <a:gd name="T49" fmla="*/ 344288039 h 1470"/>
              <a:gd name="T50" fmla="*/ 109020797 w 1989"/>
              <a:gd name="T51" fmla="*/ 358480123 h 1470"/>
              <a:gd name="T52" fmla="*/ 123057943 w 1989"/>
              <a:gd name="T53" fmla="*/ 375825945 h 1470"/>
              <a:gd name="T54" fmla="*/ 157214931 w 1989"/>
              <a:gd name="T55" fmla="*/ 353224061 h 1470"/>
              <a:gd name="T56" fmla="*/ 182013308 w 1989"/>
              <a:gd name="T57" fmla="*/ 365313310 h 1470"/>
              <a:gd name="T58" fmla="*/ 196050453 w 1989"/>
              <a:gd name="T59" fmla="*/ 361896972 h 1470"/>
              <a:gd name="T60" fmla="*/ 218042078 w 1989"/>
              <a:gd name="T61" fmla="*/ 344288039 h 1470"/>
              <a:gd name="T62" fmla="*/ 241203224 w 1989"/>
              <a:gd name="T63" fmla="*/ 342711426 h 1470"/>
              <a:gd name="T64" fmla="*/ 261556710 w 1989"/>
              <a:gd name="T65" fmla="*/ 337454852 h 1470"/>
              <a:gd name="T66" fmla="*/ 253602231 w 1989"/>
              <a:gd name="T67" fmla="*/ 333775404 h 1470"/>
              <a:gd name="T68" fmla="*/ 242606841 w 1989"/>
              <a:gd name="T69" fmla="*/ 321686155 h 1470"/>
              <a:gd name="T70" fmla="*/ 259918995 w 1989"/>
              <a:gd name="T71" fmla="*/ 320109029 h 1470"/>
              <a:gd name="T72" fmla="*/ 284717855 w 1989"/>
              <a:gd name="T73" fmla="*/ 323525879 h 1470"/>
              <a:gd name="T74" fmla="*/ 311154431 w 1989"/>
              <a:gd name="T75" fmla="*/ 313013244 h 1470"/>
              <a:gd name="T76" fmla="*/ 302029948 w 1989"/>
              <a:gd name="T77" fmla="*/ 276218764 h 1470"/>
              <a:gd name="T78" fmla="*/ 314429378 w 1989"/>
              <a:gd name="T79" fmla="*/ 260450003 h 1470"/>
              <a:gd name="T80" fmla="*/ 311154431 w 1989"/>
              <a:gd name="T81" fmla="*/ 248097644 h 1470"/>
              <a:gd name="T82" fmla="*/ 305071281 w 1989"/>
              <a:gd name="T83" fmla="*/ 227335483 h 1470"/>
              <a:gd name="T84" fmla="*/ 329870142 w 1989"/>
              <a:gd name="T85" fmla="*/ 214983124 h 1470"/>
              <a:gd name="T86" fmla="*/ 348586336 w 1989"/>
              <a:gd name="T87" fmla="*/ 190541004 h 1470"/>
              <a:gd name="T88" fmla="*/ 365664815 w 1989"/>
              <a:gd name="T89" fmla="*/ 181868092 h 1470"/>
              <a:gd name="T90" fmla="*/ 392335004 w 1989"/>
              <a:gd name="T91" fmla="*/ 186861556 h 1470"/>
              <a:gd name="T92" fmla="*/ 424854247 w 1989"/>
              <a:gd name="T93" fmla="*/ 159003098 h 1470"/>
              <a:gd name="T94" fmla="*/ 449886721 w 1989"/>
              <a:gd name="T95" fmla="*/ 186861556 h 1470"/>
              <a:gd name="T96" fmla="*/ 438890909 w 1989"/>
              <a:gd name="T97" fmla="*/ 172932583 h 1470"/>
              <a:gd name="T98" fmla="*/ 440528624 w 1989"/>
              <a:gd name="T99" fmla="*/ 124048822 h 1470"/>
              <a:gd name="T100" fmla="*/ 406372150 w 1989"/>
              <a:gd name="T101" fmla="*/ 113798785 h 1470"/>
              <a:gd name="T102" fmla="*/ 386018241 w 1989"/>
              <a:gd name="T103" fmla="*/ 80421667 h 1470"/>
              <a:gd name="T104" fmla="*/ 347182718 w 1989"/>
              <a:gd name="T105" fmla="*/ 52563193 h 1470"/>
              <a:gd name="T106" fmla="*/ 303667663 w 1989"/>
              <a:gd name="T107" fmla="*/ 33377638 h 1470"/>
              <a:gd name="T108" fmla="*/ 281676522 w 1989"/>
              <a:gd name="T109" fmla="*/ 17608429 h 1470"/>
              <a:gd name="T110" fmla="*/ 246115886 w 1989"/>
              <a:gd name="T111" fmla="*/ 3416851 h 1470"/>
              <a:gd name="T112" fmla="*/ 48193635 w 1989"/>
              <a:gd name="T113" fmla="*/ 358480123 h 1470"/>
              <a:gd name="T114" fmla="*/ 34390587 w 1989"/>
              <a:gd name="T115" fmla="*/ 368992758 h 1470"/>
              <a:gd name="T116" fmla="*/ 38836021 w 1989"/>
              <a:gd name="T117" fmla="*/ 386338581 h 1470"/>
              <a:gd name="T118" fmla="*/ 46790017 w 1989"/>
              <a:gd name="T119" fmla="*/ 368992758 h 1470"/>
              <a:gd name="T120" fmla="*/ 46790017 w 1989"/>
              <a:gd name="T121" fmla="*/ 356640399 h 14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989"/>
              <a:gd name="T184" fmla="*/ 0 h 1470"/>
              <a:gd name="T185" fmla="*/ 1989 w 1989"/>
              <a:gd name="T186" fmla="*/ 1470 h 14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989" h="1470">
                <a:moveTo>
                  <a:pt x="985" y="0"/>
                </a:moveTo>
                <a:lnTo>
                  <a:pt x="964" y="40"/>
                </a:lnTo>
                <a:lnTo>
                  <a:pt x="932" y="46"/>
                </a:lnTo>
                <a:lnTo>
                  <a:pt x="865" y="67"/>
                </a:lnTo>
                <a:lnTo>
                  <a:pt x="838" y="80"/>
                </a:lnTo>
                <a:lnTo>
                  <a:pt x="812" y="93"/>
                </a:lnTo>
                <a:lnTo>
                  <a:pt x="746" y="86"/>
                </a:lnTo>
                <a:lnTo>
                  <a:pt x="705" y="53"/>
                </a:lnTo>
                <a:lnTo>
                  <a:pt x="658" y="67"/>
                </a:lnTo>
                <a:lnTo>
                  <a:pt x="632" y="80"/>
                </a:lnTo>
                <a:lnTo>
                  <a:pt x="605" y="93"/>
                </a:lnTo>
                <a:lnTo>
                  <a:pt x="572" y="113"/>
                </a:lnTo>
                <a:lnTo>
                  <a:pt x="552" y="166"/>
                </a:lnTo>
                <a:lnTo>
                  <a:pt x="532" y="186"/>
                </a:lnTo>
                <a:lnTo>
                  <a:pt x="539" y="232"/>
                </a:lnTo>
                <a:lnTo>
                  <a:pt x="499" y="253"/>
                </a:lnTo>
                <a:lnTo>
                  <a:pt x="446" y="279"/>
                </a:lnTo>
                <a:lnTo>
                  <a:pt x="432" y="326"/>
                </a:lnTo>
                <a:lnTo>
                  <a:pt x="425" y="332"/>
                </a:lnTo>
                <a:lnTo>
                  <a:pt x="399" y="313"/>
                </a:lnTo>
                <a:lnTo>
                  <a:pt x="372" y="332"/>
                </a:lnTo>
                <a:lnTo>
                  <a:pt x="339" y="346"/>
                </a:lnTo>
                <a:lnTo>
                  <a:pt x="286" y="346"/>
                </a:lnTo>
                <a:lnTo>
                  <a:pt x="239" y="352"/>
                </a:lnTo>
                <a:lnTo>
                  <a:pt x="200" y="392"/>
                </a:lnTo>
                <a:lnTo>
                  <a:pt x="160" y="419"/>
                </a:lnTo>
                <a:lnTo>
                  <a:pt x="133" y="419"/>
                </a:lnTo>
                <a:lnTo>
                  <a:pt x="119" y="405"/>
                </a:lnTo>
                <a:lnTo>
                  <a:pt x="119" y="446"/>
                </a:lnTo>
                <a:lnTo>
                  <a:pt x="80" y="465"/>
                </a:lnTo>
                <a:lnTo>
                  <a:pt x="60" y="459"/>
                </a:lnTo>
                <a:lnTo>
                  <a:pt x="33" y="459"/>
                </a:lnTo>
                <a:lnTo>
                  <a:pt x="13" y="478"/>
                </a:lnTo>
                <a:lnTo>
                  <a:pt x="0" y="552"/>
                </a:lnTo>
                <a:lnTo>
                  <a:pt x="87" y="605"/>
                </a:lnTo>
                <a:lnTo>
                  <a:pt x="119" y="605"/>
                </a:lnTo>
                <a:lnTo>
                  <a:pt x="153" y="579"/>
                </a:lnTo>
                <a:lnTo>
                  <a:pt x="186" y="572"/>
                </a:lnTo>
                <a:lnTo>
                  <a:pt x="226" y="572"/>
                </a:lnTo>
                <a:lnTo>
                  <a:pt x="273" y="592"/>
                </a:lnTo>
                <a:lnTo>
                  <a:pt x="299" y="612"/>
                </a:lnTo>
                <a:lnTo>
                  <a:pt x="333" y="632"/>
                </a:lnTo>
                <a:lnTo>
                  <a:pt x="359" y="645"/>
                </a:lnTo>
                <a:lnTo>
                  <a:pt x="379" y="652"/>
                </a:lnTo>
                <a:lnTo>
                  <a:pt x="366" y="679"/>
                </a:lnTo>
                <a:lnTo>
                  <a:pt x="320" y="705"/>
                </a:lnTo>
                <a:lnTo>
                  <a:pt x="312" y="718"/>
                </a:lnTo>
                <a:lnTo>
                  <a:pt x="286" y="745"/>
                </a:lnTo>
                <a:lnTo>
                  <a:pt x="266" y="784"/>
                </a:lnTo>
                <a:lnTo>
                  <a:pt x="239" y="818"/>
                </a:lnTo>
                <a:lnTo>
                  <a:pt x="239" y="825"/>
                </a:lnTo>
                <a:lnTo>
                  <a:pt x="233" y="872"/>
                </a:lnTo>
                <a:lnTo>
                  <a:pt x="226" y="891"/>
                </a:lnTo>
                <a:lnTo>
                  <a:pt x="200" y="911"/>
                </a:lnTo>
                <a:lnTo>
                  <a:pt x="220" y="938"/>
                </a:lnTo>
                <a:lnTo>
                  <a:pt x="239" y="985"/>
                </a:lnTo>
                <a:lnTo>
                  <a:pt x="252" y="971"/>
                </a:lnTo>
                <a:lnTo>
                  <a:pt x="286" y="958"/>
                </a:lnTo>
                <a:lnTo>
                  <a:pt x="320" y="964"/>
                </a:lnTo>
                <a:lnTo>
                  <a:pt x="312" y="985"/>
                </a:lnTo>
                <a:lnTo>
                  <a:pt x="306" y="1004"/>
                </a:lnTo>
                <a:lnTo>
                  <a:pt x="312" y="1071"/>
                </a:lnTo>
                <a:lnTo>
                  <a:pt x="333" y="1077"/>
                </a:lnTo>
                <a:lnTo>
                  <a:pt x="352" y="1084"/>
                </a:lnTo>
                <a:lnTo>
                  <a:pt x="339" y="1098"/>
                </a:lnTo>
                <a:lnTo>
                  <a:pt x="346" y="1137"/>
                </a:lnTo>
                <a:lnTo>
                  <a:pt x="333" y="1164"/>
                </a:lnTo>
                <a:lnTo>
                  <a:pt x="286" y="1164"/>
                </a:lnTo>
                <a:lnTo>
                  <a:pt x="260" y="1144"/>
                </a:lnTo>
                <a:lnTo>
                  <a:pt x="239" y="1164"/>
                </a:lnTo>
                <a:lnTo>
                  <a:pt x="233" y="1191"/>
                </a:lnTo>
                <a:lnTo>
                  <a:pt x="213" y="1210"/>
                </a:lnTo>
                <a:lnTo>
                  <a:pt x="160" y="1218"/>
                </a:lnTo>
                <a:lnTo>
                  <a:pt x="153" y="1204"/>
                </a:lnTo>
                <a:lnTo>
                  <a:pt x="126" y="1178"/>
                </a:lnTo>
                <a:lnTo>
                  <a:pt x="153" y="1131"/>
                </a:lnTo>
                <a:lnTo>
                  <a:pt x="147" y="1118"/>
                </a:lnTo>
                <a:lnTo>
                  <a:pt x="133" y="1091"/>
                </a:lnTo>
                <a:lnTo>
                  <a:pt x="166" y="1077"/>
                </a:lnTo>
                <a:lnTo>
                  <a:pt x="100" y="1077"/>
                </a:lnTo>
                <a:lnTo>
                  <a:pt x="53" y="1064"/>
                </a:lnTo>
                <a:lnTo>
                  <a:pt x="27" y="1058"/>
                </a:lnTo>
                <a:lnTo>
                  <a:pt x="27" y="1144"/>
                </a:lnTo>
                <a:lnTo>
                  <a:pt x="73" y="1137"/>
                </a:lnTo>
                <a:lnTo>
                  <a:pt x="113" y="1137"/>
                </a:lnTo>
                <a:lnTo>
                  <a:pt x="106" y="1158"/>
                </a:lnTo>
                <a:lnTo>
                  <a:pt x="113" y="1178"/>
                </a:lnTo>
                <a:lnTo>
                  <a:pt x="147" y="1244"/>
                </a:lnTo>
                <a:lnTo>
                  <a:pt x="153" y="1257"/>
                </a:lnTo>
                <a:lnTo>
                  <a:pt x="153" y="1277"/>
                </a:lnTo>
                <a:lnTo>
                  <a:pt x="226" y="1264"/>
                </a:lnTo>
                <a:lnTo>
                  <a:pt x="252" y="1284"/>
                </a:lnTo>
                <a:lnTo>
                  <a:pt x="273" y="1310"/>
                </a:lnTo>
                <a:lnTo>
                  <a:pt x="299" y="1304"/>
                </a:lnTo>
                <a:lnTo>
                  <a:pt x="312" y="1317"/>
                </a:lnTo>
                <a:lnTo>
                  <a:pt x="333" y="1337"/>
                </a:lnTo>
                <a:lnTo>
                  <a:pt x="339" y="1344"/>
                </a:lnTo>
                <a:lnTo>
                  <a:pt x="346" y="1337"/>
                </a:lnTo>
                <a:lnTo>
                  <a:pt x="372" y="1323"/>
                </a:lnTo>
                <a:lnTo>
                  <a:pt x="372" y="1310"/>
                </a:lnTo>
                <a:lnTo>
                  <a:pt x="419" y="1317"/>
                </a:lnTo>
                <a:lnTo>
                  <a:pt x="446" y="1304"/>
                </a:lnTo>
                <a:lnTo>
                  <a:pt x="466" y="1323"/>
                </a:lnTo>
                <a:lnTo>
                  <a:pt x="466" y="1364"/>
                </a:lnTo>
                <a:lnTo>
                  <a:pt x="472" y="1370"/>
                </a:lnTo>
                <a:lnTo>
                  <a:pt x="472" y="1383"/>
                </a:lnTo>
                <a:lnTo>
                  <a:pt x="479" y="1397"/>
                </a:lnTo>
                <a:lnTo>
                  <a:pt x="526" y="1430"/>
                </a:lnTo>
                <a:lnTo>
                  <a:pt x="552" y="1443"/>
                </a:lnTo>
                <a:lnTo>
                  <a:pt x="592" y="1404"/>
                </a:lnTo>
                <a:lnTo>
                  <a:pt x="619" y="1364"/>
                </a:lnTo>
                <a:lnTo>
                  <a:pt x="672" y="1344"/>
                </a:lnTo>
                <a:lnTo>
                  <a:pt x="752" y="1351"/>
                </a:lnTo>
                <a:lnTo>
                  <a:pt x="759" y="1364"/>
                </a:lnTo>
                <a:lnTo>
                  <a:pt x="759" y="1390"/>
                </a:lnTo>
                <a:lnTo>
                  <a:pt x="778" y="1390"/>
                </a:lnTo>
                <a:lnTo>
                  <a:pt x="805" y="1390"/>
                </a:lnTo>
                <a:lnTo>
                  <a:pt x="812" y="1370"/>
                </a:lnTo>
                <a:lnTo>
                  <a:pt x="825" y="1383"/>
                </a:lnTo>
                <a:lnTo>
                  <a:pt x="838" y="1377"/>
                </a:lnTo>
                <a:lnTo>
                  <a:pt x="832" y="1351"/>
                </a:lnTo>
                <a:lnTo>
                  <a:pt x="838" y="1330"/>
                </a:lnTo>
                <a:lnTo>
                  <a:pt x="845" y="1323"/>
                </a:lnTo>
                <a:lnTo>
                  <a:pt x="932" y="1310"/>
                </a:lnTo>
                <a:lnTo>
                  <a:pt x="945" y="1337"/>
                </a:lnTo>
                <a:lnTo>
                  <a:pt x="992" y="1330"/>
                </a:lnTo>
                <a:lnTo>
                  <a:pt x="1011" y="1317"/>
                </a:lnTo>
                <a:lnTo>
                  <a:pt x="1031" y="1304"/>
                </a:lnTo>
                <a:lnTo>
                  <a:pt x="1044" y="1317"/>
                </a:lnTo>
                <a:lnTo>
                  <a:pt x="1071" y="1323"/>
                </a:lnTo>
                <a:lnTo>
                  <a:pt x="1091" y="1323"/>
                </a:lnTo>
                <a:lnTo>
                  <a:pt x="1118" y="1284"/>
                </a:lnTo>
                <a:lnTo>
                  <a:pt x="1111" y="1277"/>
                </a:lnTo>
                <a:lnTo>
                  <a:pt x="1097" y="1291"/>
                </a:lnTo>
                <a:lnTo>
                  <a:pt x="1078" y="1284"/>
                </a:lnTo>
                <a:lnTo>
                  <a:pt x="1084" y="1270"/>
                </a:lnTo>
                <a:lnTo>
                  <a:pt x="1097" y="1257"/>
                </a:lnTo>
                <a:lnTo>
                  <a:pt x="1078" y="1257"/>
                </a:lnTo>
                <a:lnTo>
                  <a:pt x="1071" y="1244"/>
                </a:lnTo>
                <a:lnTo>
                  <a:pt x="1037" y="1224"/>
                </a:lnTo>
                <a:lnTo>
                  <a:pt x="1018" y="1218"/>
                </a:lnTo>
                <a:lnTo>
                  <a:pt x="1065" y="1218"/>
                </a:lnTo>
                <a:lnTo>
                  <a:pt x="1091" y="1224"/>
                </a:lnTo>
                <a:lnTo>
                  <a:pt x="1111" y="1218"/>
                </a:lnTo>
                <a:lnTo>
                  <a:pt x="1138" y="1231"/>
                </a:lnTo>
                <a:lnTo>
                  <a:pt x="1157" y="1250"/>
                </a:lnTo>
                <a:lnTo>
                  <a:pt x="1191" y="1231"/>
                </a:lnTo>
                <a:lnTo>
                  <a:pt x="1217" y="1231"/>
                </a:lnTo>
                <a:lnTo>
                  <a:pt x="1231" y="1224"/>
                </a:lnTo>
                <a:lnTo>
                  <a:pt x="1257" y="1210"/>
                </a:lnTo>
                <a:lnTo>
                  <a:pt x="1284" y="1204"/>
                </a:lnTo>
                <a:lnTo>
                  <a:pt x="1330" y="1191"/>
                </a:lnTo>
                <a:lnTo>
                  <a:pt x="1337" y="1191"/>
                </a:lnTo>
                <a:lnTo>
                  <a:pt x="1337" y="1118"/>
                </a:lnTo>
                <a:lnTo>
                  <a:pt x="1298" y="1084"/>
                </a:lnTo>
                <a:lnTo>
                  <a:pt x="1291" y="1051"/>
                </a:lnTo>
                <a:lnTo>
                  <a:pt x="1264" y="1031"/>
                </a:lnTo>
                <a:lnTo>
                  <a:pt x="1244" y="1011"/>
                </a:lnTo>
                <a:lnTo>
                  <a:pt x="1311" y="1004"/>
                </a:lnTo>
                <a:lnTo>
                  <a:pt x="1344" y="991"/>
                </a:lnTo>
                <a:lnTo>
                  <a:pt x="1358" y="991"/>
                </a:lnTo>
                <a:lnTo>
                  <a:pt x="1384" y="931"/>
                </a:lnTo>
                <a:lnTo>
                  <a:pt x="1364" y="938"/>
                </a:lnTo>
                <a:lnTo>
                  <a:pt x="1330" y="944"/>
                </a:lnTo>
                <a:lnTo>
                  <a:pt x="1291" y="931"/>
                </a:lnTo>
                <a:lnTo>
                  <a:pt x="1284" y="898"/>
                </a:lnTo>
                <a:lnTo>
                  <a:pt x="1284" y="878"/>
                </a:lnTo>
                <a:lnTo>
                  <a:pt x="1304" y="865"/>
                </a:lnTo>
                <a:lnTo>
                  <a:pt x="1337" y="858"/>
                </a:lnTo>
                <a:lnTo>
                  <a:pt x="1384" y="838"/>
                </a:lnTo>
                <a:lnTo>
                  <a:pt x="1410" y="825"/>
                </a:lnTo>
                <a:lnTo>
                  <a:pt x="1410" y="818"/>
                </a:lnTo>
                <a:lnTo>
                  <a:pt x="1397" y="784"/>
                </a:lnTo>
                <a:lnTo>
                  <a:pt x="1390" y="771"/>
                </a:lnTo>
                <a:lnTo>
                  <a:pt x="1431" y="745"/>
                </a:lnTo>
                <a:lnTo>
                  <a:pt x="1490" y="725"/>
                </a:lnTo>
                <a:lnTo>
                  <a:pt x="1490" y="698"/>
                </a:lnTo>
                <a:lnTo>
                  <a:pt x="1517" y="679"/>
                </a:lnTo>
                <a:lnTo>
                  <a:pt x="1550" y="685"/>
                </a:lnTo>
                <a:lnTo>
                  <a:pt x="1563" y="692"/>
                </a:lnTo>
                <a:lnTo>
                  <a:pt x="1570" y="672"/>
                </a:lnTo>
                <a:lnTo>
                  <a:pt x="1630" y="705"/>
                </a:lnTo>
                <a:lnTo>
                  <a:pt x="1643" y="692"/>
                </a:lnTo>
                <a:lnTo>
                  <a:pt x="1677" y="711"/>
                </a:lnTo>
                <a:lnTo>
                  <a:pt x="1750" y="672"/>
                </a:lnTo>
                <a:lnTo>
                  <a:pt x="1737" y="612"/>
                </a:lnTo>
                <a:lnTo>
                  <a:pt x="1783" y="619"/>
                </a:lnTo>
                <a:lnTo>
                  <a:pt x="1816" y="605"/>
                </a:lnTo>
                <a:lnTo>
                  <a:pt x="1816" y="679"/>
                </a:lnTo>
                <a:lnTo>
                  <a:pt x="1829" y="698"/>
                </a:lnTo>
                <a:lnTo>
                  <a:pt x="1896" y="711"/>
                </a:lnTo>
                <a:lnTo>
                  <a:pt x="1923" y="711"/>
                </a:lnTo>
                <a:lnTo>
                  <a:pt x="1949" y="698"/>
                </a:lnTo>
                <a:lnTo>
                  <a:pt x="1989" y="685"/>
                </a:lnTo>
                <a:lnTo>
                  <a:pt x="1956" y="665"/>
                </a:lnTo>
                <a:lnTo>
                  <a:pt x="1876" y="658"/>
                </a:lnTo>
                <a:lnTo>
                  <a:pt x="1896" y="592"/>
                </a:lnTo>
                <a:lnTo>
                  <a:pt x="1883" y="538"/>
                </a:lnTo>
                <a:lnTo>
                  <a:pt x="1869" y="512"/>
                </a:lnTo>
                <a:lnTo>
                  <a:pt x="1883" y="472"/>
                </a:lnTo>
                <a:lnTo>
                  <a:pt x="1836" y="446"/>
                </a:lnTo>
                <a:lnTo>
                  <a:pt x="1776" y="433"/>
                </a:lnTo>
                <a:lnTo>
                  <a:pt x="1750" y="439"/>
                </a:lnTo>
                <a:lnTo>
                  <a:pt x="1737" y="433"/>
                </a:lnTo>
                <a:lnTo>
                  <a:pt x="1717" y="399"/>
                </a:lnTo>
                <a:lnTo>
                  <a:pt x="1696" y="359"/>
                </a:lnTo>
                <a:lnTo>
                  <a:pt x="1664" y="339"/>
                </a:lnTo>
                <a:lnTo>
                  <a:pt x="1650" y="306"/>
                </a:lnTo>
                <a:lnTo>
                  <a:pt x="1610" y="299"/>
                </a:lnTo>
                <a:lnTo>
                  <a:pt x="1583" y="266"/>
                </a:lnTo>
                <a:lnTo>
                  <a:pt x="1583" y="206"/>
                </a:lnTo>
                <a:lnTo>
                  <a:pt x="1484" y="200"/>
                </a:lnTo>
                <a:lnTo>
                  <a:pt x="1437" y="172"/>
                </a:lnTo>
                <a:lnTo>
                  <a:pt x="1397" y="166"/>
                </a:lnTo>
                <a:lnTo>
                  <a:pt x="1337" y="153"/>
                </a:lnTo>
                <a:lnTo>
                  <a:pt x="1298" y="127"/>
                </a:lnTo>
                <a:lnTo>
                  <a:pt x="1291" y="99"/>
                </a:lnTo>
                <a:lnTo>
                  <a:pt x="1284" y="93"/>
                </a:lnTo>
                <a:lnTo>
                  <a:pt x="1238" y="93"/>
                </a:lnTo>
                <a:lnTo>
                  <a:pt x="1204" y="67"/>
                </a:lnTo>
                <a:lnTo>
                  <a:pt x="1178" y="40"/>
                </a:lnTo>
                <a:lnTo>
                  <a:pt x="1131" y="67"/>
                </a:lnTo>
                <a:lnTo>
                  <a:pt x="1084" y="40"/>
                </a:lnTo>
                <a:lnTo>
                  <a:pt x="1052" y="13"/>
                </a:lnTo>
                <a:lnTo>
                  <a:pt x="1011" y="0"/>
                </a:lnTo>
                <a:lnTo>
                  <a:pt x="985" y="0"/>
                </a:lnTo>
                <a:close/>
                <a:moveTo>
                  <a:pt x="200" y="1357"/>
                </a:moveTo>
                <a:lnTo>
                  <a:pt x="206" y="1364"/>
                </a:lnTo>
                <a:lnTo>
                  <a:pt x="200" y="1377"/>
                </a:lnTo>
                <a:lnTo>
                  <a:pt x="193" y="1383"/>
                </a:lnTo>
                <a:lnTo>
                  <a:pt x="147" y="1390"/>
                </a:lnTo>
                <a:lnTo>
                  <a:pt x="147" y="1404"/>
                </a:lnTo>
                <a:lnTo>
                  <a:pt x="147" y="1411"/>
                </a:lnTo>
                <a:lnTo>
                  <a:pt x="160" y="1450"/>
                </a:lnTo>
                <a:lnTo>
                  <a:pt x="160" y="1464"/>
                </a:lnTo>
                <a:lnTo>
                  <a:pt x="166" y="1470"/>
                </a:lnTo>
                <a:lnTo>
                  <a:pt x="186" y="1464"/>
                </a:lnTo>
                <a:lnTo>
                  <a:pt x="193" y="1457"/>
                </a:lnTo>
                <a:lnTo>
                  <a:pt x="200" y="1437"/>
                </a:lnTo>
                <a:lnTo>
                  <a:pt x="200" y="1404"/>
                </a:lnTo>
                <a:lnTo>
                  <a:pt x="239" y="1383"/>
                </a:lnTo>
                <a:lnTo>
                  <a:pt x="239" y="1377"/>
                </a:lnTo>
                <a:lnTo>
                  <a:pt x="220" y="1364"/>
                </a:lnTo>
                <a:lnTo>
                  <a:pt x="200" y="135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8" name="PLA_D'URGELL">
            <a:extLst>
              <a:ext uri="{FF2B5EF4-FFF2-40B4-BE49-F238E27FC236}">
                <a16:creationId xmlns:a16="http://schemas.microsoft.com/office/drawing/2014/main" id="{5C375CCB-F20C-40CF-AB1F-8498978866E5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396525" y="4513055"/>
            <a:ext cx="252703" cy="171383"/>
          </a:xfrm>
          <a:custGeom>
            <a:avLst/>
            <a:gdLst>
              <a:gd name="T0" fmla="*/ 107160144 w 1251"/>
              <a:gd name="T1" fmla="*/ 19841716 h 845"/>
              <a:gd name="T2" fmla="*/ 85544501 w 1251"/>
              <a:gd name="T3" fmla="*/ 32175246 h 845"/>
              <a:gd name="T4" fmla="*/ 62778580 w 1251"/>
              <a:gd name="T5" fmla="*/ 44777378 h 845"/>
              <a:gd name="T6" fmla="*/ 36793088 w 1251"/>
              <a:gd name="T7" fmla="*/ 48262873 h 845"/>
              <a:gd name="T8" fmla="*/ 28974841 w 1251"/>
              <a:gd name="T9" fmla="*/ 71590092 h 845"/>
              <a:gd name="T10" fmla="*/ 10577820 w 1251"/>
              <a:gd name="T11" fmla="*/ 91163725 h 845"/>
              <a:gd name="T12" fmla="*/ 6208929 w 1251"/>
              <a:gd name="T13" fmla="*/ 103765330 h 845"/>
              <a:gd name="T14" fmla="*/ 0 w 1251"/>
              <a:gd name="T15" fmla="*/ 124947413 h 845"/>
              <a:gd name="T16" fmla="*/ 22995678 w 1251"/>
              <a:gd name="T17" fmla="*/ 169724807 h 845"/>
              <a:gd name="T18" fmla="*/ 7588477 w 1251"/>
              <a:gd name="T19" fmla="*/ 183935900 h 845"/>
              <a:gd name="T20" fmla="*/ 0 w 1251"/>
              <a:gd name="T21" fmla="*/ 205386059 h 845"/>
              <a:gd name="T22" fmla="*/ 24375706 w 1251"/>
              <a:gd name="T23" fmla="*/ 216111138 h 845"/>
              <a:gd name="T24" fmla="*/ 36793088 w 1251"/>
              <a:gd name="T25" fmla="*/ 216111138 h 845"/>
              <a:gd name="T26" fmla="*/ 44151799 w 1251"/>
              <a:gd name="T27" fmla="*/ 212357568 h 845"/>
              <a:gd name="T28" fmla="*/ 70367071 w 1251"/>
              <a:gd name="T29" fmla="*/ 203509014 h 845"/>
              <a:gd name="T30" fmla="*/ 80945367 w 1251"/>
              <a:gd name="T31" fmla="*/ 205386059 h 845"/>
              <a:gd name="T32" fmla="*/ 93362742 w 1251"/>
              <a:gd name="T33" fmla="*/ 201900564 h 845"/>
              <a:gd name="T34" fmla="*/ 99341904 w 1251"/>
              <a:gd name="T35" fmla="*/ 198414550 h 845"/>
              <a:gd name="T36" fmla="*/ 116128648 w 1251"/>
              <a:gd name="T37" fmla="*/ 190906891 h 845"/>
              <a:gd name="T38" fmla="*/ 148322617 w 1251"/>
              <a:gd name="T39" fmla="*/ 183935900 h 845"/>
              <a:gd name="T40" fmla="*/ 166719154 w 1251"/>
              <a:gd name="T41" fmla="*/ 189298440 h 845"/>
              <a:gd name="T42" fmla="*/ 188335276 w 1251"/>
              <a:gd name="T43" fmla="*/ 180181811 h 845"/>
              <a:gd name="T44" fmla="*/ 186725483 w 1251"/>
              <a:gd name="T45" fmla="*/ 162485742 h 845"/>
              <a:gd name="T46" fmla="*/ 186725483 w 1251"/>
              <a:gd name="T47" fmla="*/ 146398123 h 845"/>
              <a:gd name="T48" fmla="*/ 188335276 w 1251"/>
              <a:gd name="T49" fmla="*/ 135941119 h 845"/>
              <a:gd name="T50" fmla="*/ 197303780 w 1251"/>
              <a:gd name="T51" fmla="*/ 124947413 h 845"/>
              <a:gd name="T52" fmla="*/ 209491389 w 1251"/>
              <a:gd name="T53" fmla="*/ 108859794 h 845"/>
              <a:gd name="T54" fmla="*/ 214090523 w 1251"/>
              <a:gd name="T55" fmla="*/ 78561601 h 845"/>
              <a:gd name="T56" fmla="*/ 229497719 w 1251"/>
              <a:gd name="T57" fmla="*/ 82047096 h 845"/>
              <a:gd name="T58" fmla="*/ 235476881 w 1251"/>
              <a:gd name="T59" fmla="*/ 76952632 h 845"/>
              <a:gd name="T60" fmla="*/ 237086674 w 1251"/>
              <a:gd name="T61" fmla="*/ 64350492 h 845"/>
              <a:gd name="T62" fmla="*/ 220299450 w 1251"/>
              <a:gd name="T63" fmla="*/ 58987952 h 845"/>
              <a:gd name="T64" fmla="*/ 232487060 w 1251"/>
              <a:gd name="T65" fmla="*/ 37805869 h 845"/>
              <a:gd name="T66" fmla="*/ 209491389 w 1251"/>
              <a:gd name="T67" fmla="*/ 53893488 h 845"/>
              <a:gd name="T68" fmla="*/ 191324617 w 1251"/>
              <a:gd name="T69" fmla="*/ 42900333 h 845"/>
              <a:gd name="T70" fmla="*/ 171318767 w 1251"/>
              <a:gd name="T71" fmla="*/ 48262873 h 845"/>
              <a:gd name="T72" fmla="*/ 145333276 w 1251"/>
              <a:gd name="T73" fmla="*/ 26812706 h 845"/>
              <a:gd name="T74" fmla="*/ 128316287 w 1251"/>
              <a:gd name="T75" fmla="*/ 0 h 845"/>
              <a:gd name="T76" fmla="*/ 286067417 w 1251"/>
              <a:gd name="T77" fmla="*/ 46386347 h 845"/>
              <a:gd name="T78" fmla="*/ 252263685 w 1251"/>
              <a:gd name="T79" fmla="*/ 73467137 h 845"/>
              <a:gd name="T80" fmla="*/ 269050429 w 1251"/>
              <a:gd name="T81" fmla="*/ 68104597 h 845"/>
              <a:gd name="T82" fmla="*/ 65767937 w 1251"/>
              <a:gd name="T83" fmla="*/ 150151693 h 845"/>
              <a:gd name="T84" fmla="*/ 53580312 w 1251"/>
              <a:gd name="T85" fmla="*/ 178573361 h 845"/>
              <a:gd name="T86" fmla="*/ 27365048 w 1251"/>
              <a:gd name="T87" fmla="*/ 180181811 h 8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51"/>
              <a:gd name="T133" fmla="*/ 0 h 845"/>
              <a:gd name="T134" fmla="*/ 1251 w 1251"/>
              <a:gd name="T135" fmla="*/ 845 h 8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51" h="845">
                <a:moveTo>
                  <a:pt x="466" y="0"/>
                </a:moveTo>
                <a:lnTo>
                  <a:pt x="425" y="60"/>
                </a:lnTo>
                <a:lnTo>
                  <a:pt x="466" y="74"/>
                </a:lnTo>
                <a:lnTo>
                  <a:pt x="439" y="127"/>
                </a:lnTo>
                <a:lnTo>
                  <a:pt x="386" y="141"/>
                </a:lnTo>
                <a:lnTo>
                  <a:pt x="372" y="120"/>
                </a:lnTo>
                <a:lnTo>
                  <a:pt x="346" y="120"/>
                </a:lnTo>
                <a:lnTo>
                  <a:pt x="280" y="127"/>
                </a:lnTo>
                <a:lnTo>
                  <a:pt x="273" y="167"/>
                </a:lnTo>
                <a:lnTo>
                  <a:pt x="252" y="167"/>
                </a:lnTo>
                <a:lnTo>
                  <a:pt x="220" y="167"/>
                </a:lnTo>
                <a:lnTo>
                  <a:pt x="160" y="180"/>
                </a:lnTo>
                <a:lnTo>
                  <a:pt x="160" y="227"/>
                </a:lnTo>
                <a:lnTo>
                  <a:pt x="119" y="233"/>
                </a:lnTo>
                <a:lnTo>
                  <a:pt x="126" y="267"/>
                </a:lnTo>
                <a:lnTo>
                  <a:pt x="119" y="293"/>
                </a:lnTo>
                <a:lnTo>
                  <a:pt x="119" y="327"/>
                </a:lnTo>
                <a:lnTo>
                  <a:pt x="46" y="340"/>
                </a:lnTo>
                <a:lnTo>
                  <a:pt x="27" y="340"/>
                </a:lnTo>
                <a:lnTo>
                  <a:pt x="33" y="353"/>
                </a:lnTo>
                <a:lnTo>
                  <a:pt x="27" y="387"/>
                </a:lnTo>
                <a:lnTo>
                  <a:pt x="13" y="406"/>
                </a:lnTo>
                <a:lnTo>
                  <a:pt x="0" y="453"/>
                </a:lnTo>
                <a:lnTo>
                  <a:pt x="0" y="466"/>
                </a:lnTo>
                <a:lnTo>
                  <a:pt x="13" y="473"/>
                </a:lnTo>
                <a:lnTo>
                  <a:pt x="66" y="493"/>
                </a:lnTo>
                <a:lnTo>
                  <a:pt x="100" y="633"/>
                </a:lnTo>
                <a:lnTo>
                  <a:pt x="100" y="672"/>
                </a:lnTo>
                <a:lnTo>
                  <a:pt x="40" y="672"/>
                </a:lnTo>
                <a:lnTo>
                  <a:pt x="33" y="686"/>
                </a:lnTo>
                <a:lnTo>
                  <a:pt x="27" y="686"/>
                </a:lnTo>
                <a:lnTo>
                  <a:pt x="0" y="746"/>
                </a:lnTo>
                <a:lnTo>
                  <a:pt x="0" y="766"/>
                </a:lnTo>
                <a:lnTo>
                  <a:pt x="6" y="766"/>
                </a:lnTo>
                <a:lnTo>
                  <a:pt x="33" y="779"/>
                </a:lnTo>
                <a:lnTo>
                  <a:pt x="106" y="806"/>
                </a:lnTo>
                <a:lnTo>
                  <a:pt x="106" y="845"/>
                </a:lnTo>
                <a:lnTo>
                  <a:pt x="147" y="845"/>
                </a:lnTo>
                <a:lnTo>
                  <a:pt x="160" y="806"/>
                </a:lnTo>
                <a:lnTo>
                  <a:pt x="153" y="779"/>
                </a:lnTo>
                <a:lnTo>
                  <a:pt x="160" y="772"/>
                </a:lnTo>
                <a:lnTo>
                  <a:pt x="192" y="792"/>
                </a:lnTo>
                <a:lnTo>
                  <a:pt x="199" y="766"/>
                </a:lnTo>
                <a:lnTo>
                  <a:pt x="239" y="746"/>
                </a:lnTo>
                <a:lnTo>
                  <a:pt x="306" y="759"/>
                </a:lnTo>
                <a:lnTo>
                  <a:pt x="326" y="766"/>
                </a:lnTo>
                <a:lnTo>
                  <a:pt x="333" y="753"/>
                </a:lnTo>
                <a:lnTo>
                  <a:pt x="352" y="766"/>
                </a:lnTo>
                <a:lnTo>
                  <a:pt x="346" y="772"/>
                </a:lnTo>
                <a:lnTo>
                  <a:pt x="359" y="785"/>
                </a:lnTo>
                <a:lnTo>
                  <a:pt x="406" y="753"/>
                </a:lnTo>
                <a:lnTo>
                  <a:pt x="399" y="746"/>
                </a:lnTo>
                <a:lnTo>
                  <a:pt x="425" y="746"/>
                </a:lnTo>
                <a:lnTo>
                  <a:pt x="432" y="740"/>
                </a:lnTo>
                <a:lnTo>
                  <a:pt x="485" y="693"/>
                </a:lnTo>
                <a:lnTo>
                  <a:pt x="505" y="699"/>
                </a:lnTo>
                <a:lnTo>
                  <a:pt x="505" y="712"/>
                </a:lnTo>
                <a:lnTo>
                  <a:pt x="526" y="746"/>
                </a:lnTo>
                <a:lnTo>
                  <a:pt x="625" y="680"/>
                </a:lnTo>
                <a:lnTo>
                  <a:pt x="645" y="686"/>
                </a:lnTo>
                <a:lnTo>
                  <a:pt x="652" y="686"/>
                </a:lnTo>
                <a:lnTo>
                  <a:pt x="672" y="699"/>
                </a:lnTo>
                <a:lnTo>
                  <a:pt x="725" y="706"/>
                </a:lnTo>
                <a:lnTo>
                  <a:pt x="785" y="726"/>
                </a:lnTo>
                <a:lnTo>
                  <a:pt x="812" y="686"/>
                </a:lnTo>
                <a:lnTo>
                  <a:pt x="819" y="672"/>
                </a:lnTo>
                <a:lnTo>
                  <a:pt x="819" y="653"/>
                </a:lnTo>
                <a:lnTo>
                  <a:pt x="825" y="633"/>
                </a:lnTo>
                <a:lnTo>
                  <a:pt x="812" y="606"/>
                </a:lnTo>
                <a:lnTo>
                  <a:pt x="825" y="580"/>
                </a:lnTo>
                <a:lnTo>
                  <a:pt x="804" y="566"/>
                </a:lnTo>
                <a:lnTo>
                  <a:pt x="812" y="546"/>
                </a:lnTo>
                <a:lnTo>
                  <a:pt x="798" y="533"/>
                </a:lnTo>
                <a:lnTo>
                  <a:pt x="804" y="507"/>
                </a:lnTo>
                <a:lnTo>
                  <a:pt x="819" y="507"/>
                </a:lnTo>
                <a:lnTo>
                  <a:pt x="825" y="479"/>
                </a:lnTo>
                <a:lnTo>
                  <a:pt x="845" y="473"/>
                </a:lnTo>
                <a:lnTo>
                  <a:pt x="858" y="466"/>
                </a:lnTo>
                <a:lnTo>
                  <a:pt x="864" y="460"/>
                </a:lnTo>
                <a:lnTo>
                  <a:pt x="871" y="419"/>
                </a:lnTo>
                <a:lnTo>
                  <a:pt x="911" y="406"/>
                </a:lnTo>
                <a:lnTo>
                  <a:pt x="931" y="333"/>
                </a:lnTo>
                <a:lnTo>
                  <a:pt x="911" y="320"/>
                </a:lnTo>
                <a:lnTo>
                  <a:pt x="931" y="293"/>
                </a:lnTo>
                <a:lnTo>
                  <a:pt x="958" y="300"/>
                </a:lnTo>
                <a:lnTo>
                  <a:pt x="998" y="320"/>
                </a:lnTo>
                <a:lnTo>
                  <a:pt x="998" y="306"/>
                </a:lnTo>
                <a:lnTo>
                  <a:pt x="1005" y="300"/>
                </a:lnTo>
                <a:lnTo>
                  <a:pt x="1005" y="287"/>
                </a:lnTo>
                <a:lnTo>
                  <a:pt x="1024" y="287"/>
                </a:lnTo>
                <a:lnTo>
                  <a:pt x="1051" y="260"/>
                </a:lnTo>
                <a:lnTo>
                  <a:pt x="1044" y="247"/>
                </a:lnTo>
                <a:lnTo>
                  <a:pt x="1031" y="240"/>
                </a:lnTo>
                <a:lnTo>
                  <a:pt x="1005" y="227"/>
                </a:lnTo>
                <a:lnTo>
                  <a:pt x="978" y="214"/>
                </a:lnTo>
                <a:lnTo>
                  <a:pt x="958" y="220"/>
                </a:lnTo>
                <a:lnTo>
                  <a:pt x="945" y="247"/>
                </a:lnTo>
                <a:lnTo>
                  <a:pt x="911" y="233"/>
                </a:lnTo>
                <a:lnTo>
                  <a:pt x="1011" y="141"/>
                </a:lnTo>
                <a:lnTo>
                  <a:pt x="998" y="134"/>
                </a:lnTo>
                <a:lnTo>
                  <a:pt x="965" y="167"/>
                </a:lnTo>
                <a:lnTo>
                  <a:pt x="911" y="201"/>
                </a:lnTo>
                <a:lnTo>
                  <a:pt x="878" y="180"/>
                </a:lnTo>
                <a:lnTo>
                  <a:pt x="845" y="167"/>
                </a:lnTo>
                <a:lnTo>
                  <a:pt x="832" y="160"/>
                </a:lnTo>
                <a:lnTo>
                  <a:pt x="819" y="173"/>
                </a:lnTo>
                <a:lnTo>
                  <a:pt x="785" y="167"/>
                </a:lnTo>
                <a:lnTo>
                  <a:pt x="745" y="180"/>
                </a:lnTo>
                <a:lnTo>
                  <a:pt x="712" y="180"/>
                </a:lnTo>
                <a:lnTo>
                  <a:pt x="672" y="160"/>
                </a:lnTo>
                <a:lnTo>
                  <a:pt x="632" y="100"/>
                </a:lnTo>
                <a:lnTo>
                  <a:pt x="625" y="14"/>
                </a:lnTo>
                <a:lnTo>
                  <a:pt x="558" y="14"/>
                </a:lnTo>
                <a:lnTo>
                  <a:pt x="558" y="0"/>
                </a:lnTo>
                <a:lnTo>
                  <a:pt x="498" y="8"/>
                </a:lnTo>
                <a:lnTo>
                  <a:pt x="466" y="0"/>
                </a:lnTo>
                <a:close/>
                <a:moveTo>
                  <a:pt x="1244" y="173"/>
                </a:moveTo>
                <a:lnTo>
                  <a:pt x="1191" y="194"/>
                </a:lnTo>
                <a:lnTo>
                  <a:pt x="1184" y="187"/>
                </a:lnTo>
                <a:lnTo>
                  <a:pt x="1097" y="274"/>
                </a:lnTo>
                <a:lnTo>
                  <a:pt x="1111" y="280"/>
                </a:lnTo>
                <a:lnTo>
                  <a:pt x="1125" y="274"/>
                </a:lnTo>
                <a:lnTo>
                  <a:pt x="1170" y="254"/>
                </a:lnTo>
                <a:lnTo>
                  <a:pt x="1251" y="187"/>
                </a:lnTo>
                <a:lnTo>
                  <a:pt x="1244" y="173"/>
                </a:lnTo>
                <a:close/>
                <a:moveTo>
                  <a:pt x="286" y="560"/>
                </a:moveTo>
                <a:lnTo>
                  <a:pt x="280" y="586"/>
                </a:lnTo>
                <a:lnTo>
                  <a:pt x="252" y="633"/>
                </a:lnTo>
                <a:lnTo>
                  <a:pt x="233" y="666"/>
                </a:lnTo>
                <a:lnTo>
                  <a:pt x="166" y="706"/>
                </a:lnTo>
                <a:lnTo>
                  <a:pt x="147" y="693"/>
                </a:lnTo>
                <a:lnTo>
                  <a:pt x="119" y="672"/>
                </a:lnTo>
                <a:lnTo>
                  <a:pt x="173" y="580"/>
                </a:lnTo>
                <a:lnTo>
                  <a:pt x="286" y="56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9" name="MARESME">
            <a:extLst>
              <a:ext uri="{FF2B5EF4-FFF2-40B4-BE49-F238E27FC236}">
                <a16:creationId xmlns:a16="http://schemas.microsoft.com/office/drawing/2014/main" id="{7F35D1E0-7D0C-45B5-B33F-5A0F57003EE0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9431182" y="4469573"/>
            <a:ext cx="364384" cy="249506"/>
          </a:xfrm>
          <a:custGeom>
            <a:avLst/>
            <a:gdLst>
              <a:gd name="T0" fmla="*/ 331426984 w 1783"/>
              <a:gd name="T1" fmla="*/ 30803998 h 1257"/>
              <a:gd name="T2" fmla="*/ 303220587 w 1783"/>
              <a:gd name="T3" fmla="*/ 63405241 h 1257"/>
              <a:gd name="T4" fmla="*/ 286061558 w 1783"/>
              <a:gd name="T5" fmla="*/ 78807252 h 1257"/>
              <a:gd name="T6" fmla="*/ 264201625 w 1783"/>
              <a:gd name="T7" fmla="*/ 95749599 h 1257"/>
              <a:gd name="T8" fmla="*/ 232939337 w 1783"/>
              <a:gd name="T9" fmla="*/ 109354855 h 1257"/>
              <a:gd name="T10" fmla="*/ 226592873 w 1783"/>
              <a:gd name="T11" fmla="*/ 128093940 h 1257"/>
              <a:gd name="T12" fmla="*/ 207788285 w 1783"/>
              <a:gd name="T13" fmla="*/ 136565399 h 1257"/>
              <a:gd name="T14" fmla="*/ 195330646 w 1783"/>
              <a:gd name="T15" fmla="*/ 138362137 h 1257"/>
              <a:gd name="T16" fmla="*/ 181226962 w 1783"/>
              <a:gd name="T17" fmla="*/ 129891186 h 1257"/>
              <a:gd name="T18" fmla="*/ 161012588 w 1783"/>
              <a:gd name="T19" fmla="*/ 133228308 h 1257"/>
              <a:gd name="T20" fmla="*/ 145263830 w 1783"/>
              <a:gd name="T21" fmla="*/ 129891186 h 1257"/>
              <a:gd name="T22" fmla="*/ 134451265 w 1783"/>
              <a:gd name="T23" fmla="*/ 135025047 h 1257"/>
              <a:gd name="T24" fmla="*/ 117292205 w 1783"/>
              <a:gd name="T25" fmla="*/ 155304484 h 1257"/>
              <a:gd name="T26" fmla="*/ 101543447 w 1783"/>
              <a:gd name="T27" fmla="*/ 169166127 h 1257"/>
              <a:gd name="T28" fmla="*/ 71926779 w 1783"/>
              <a:gd name="T29" fmla="*/ 213575880 h 1257"/>
              <a:gd name="T30" fmla="*/ 70281220 w 1783"/>
              <a:gd name="T31" fmla="*/ 228977875 h 1257"/>
              <a:gd name="T32" fmla="*/ 65580316 w 1783"/>
              <a:gd name="T33" fmla="*/ 245920222 h 1257"/>
              <a:gd name="T34" fmla="*/ 48421272 w 1783"/>
              <a:gd name="T35" fmla="*/ 262862568 h 1257"/>
              <a:gd name="T36" fmla="*/ 15513473 w 1783"/>
              <a:gd name="T37" fmla="*/ 273387185 h 1257"/>
              <a:gd name="T38" fmla="*/ 4466104 w 1783"/>
              <a:gd name="T39" fmla="*/ 286992441 h 1257"/>
              <a:gd name="T40" fmla="*/ 23270212 w 1783"/>
              <a:gd name="T41" fmla="*/ 319336782 h 1257"/>
              <a:gd name="T42" fmla="*/ 35728345 w 1783"/>
              <a:gd name="T43" fmla="*/ 312662601 h 1257"/>
              <a:gd name="T44" fmla="*/ 48421272 w 1783"/>
              <a:gd name="T45" fmla="*/ 305731526 h 1257"/>
              <a:gd name="T46" fmla="*/ 51477102 w 1783"/>
              <a:gd name="T47" fmla="*/ 309068616 h 1257"/>
              <a:gd name="T48" fmla="*/ 63934756 w 1783"/>
              <a:gd name="T49" fmla="*/ 300597697 h 1257"/>
              <a:gd name="T50" fmla="*/ 78037955 w 1783"/>
              <a:gd name="T51" fmla="*/ 297260606 h 1257"/>
              <a:gd name="T52" fmla="*/ 87440249 w 1783"/>
              <a:gd name="T53" fmla="*/ 293666622 h 1257"/>
              <a:gd name="T54" fmla="*/ 95196984 w 1783"/>
              <a:gd name="T55" fmla="*/ 288789179 h 1257"/>
              <a:gd name="T56" fmla="*/ 100133176 w 1783"/>
              <a:gd name="T57" fmla="*/ 286992441 h 1257"/>
              <a:gd name="T58" fmla="*/ 109300182 w 1783"/>
              <a:gd name="T59" fmla="*/ 281858104 h 1257"/>
              <a:gd name="T60" fmla="*/ 118702476 w 1783"/>
              <a:gd name="T61" fmla="*/ 274927536 h 1257"/>
              <a:gd name="T62" fmla="*/ 126459211 w 1783"/>
              <a:gd name="T63" fmla="*/ 270050094 h 1257"/>
              <a:gd name="T64" fmla="*/ 135861536 w 1783"/>
              <a:gd name="T65" fmla="*/ 259524970 h 1257"/>
              <a:gd name="T66" fmla="*/ 149964734 w 1783"/>
              <a:gd name="T67" fmla="*/ 249257312 h 1257"/>
              <a:gd name="T68" fmla="*/ 157956757 w 1783"/>
              <a:gd name="T69" fmla="*/ 242583131 h 1257"/>
              <a:gd name="T70" fmla="*/ 161012588 w 1783"/>
              <a:gd name="T71" fmla="*/ 239246041 h 1257"/>
              <a:gd name="T72" fmla="*/ 167123763 w 1783"/>
              <a:gd name="T73" fmla="*/ 232314966 h 1257"/>
              <a:gd name="T74" fmla="*/ 182637719 w 1783"/>
              <a:gd name="T75" fmla="*/ 223843539 h 1257"/>
              <a:gd name="T76" fmla="*/ 196740917 w 1783"/>
              <a:gd name="T77" fmla="*/ 218709710 h 1257"/>
              <a:gd name="T78" fmla="*/ 201677110 w 1783"/>
              <a:gd name="T79" fmla="*/ 213575880 h 1257"/>
              <a:gd name="T80" fmla="*/ 206378014 w 1783"/>
              <a:gd name="T81" fmla="*/ 213575880 h 1257"/>
              <a:gd name="T82" fmla="*/ 210844116 w 1783"/>
              <a:gd name="T83" fmla="*/ 210238790 h 1257"/>
              <a:gd name="T84" fmla="*/ 237405439 w 1783"/>
              <a:gd name="T85" fmla="*/ 193039549 h 1257"/>
              <a:gd name="T86" fmla="*/ 247042535 w 1783"/>
              <a:gd name="T87" fmla="*/ 189702459 h 1257"/>
              <a:gd name="T88" fmla="*/ 245396976 w 1783"/>
              <a:gd name="T89" fmla="*/ 196376639 h 1257"/>
              <a:gd name="T90" fmla="*/ 256444890 w 1783"/>
              <a:gd name="T91" fmla="*/ 186108474 h 1257"/>
              <a:gd name="T92" fmla="*/ 303220587 w 1783"/>
              <a:gd name="T93" fmla="*/ 162235559 h 1257"/>
              <a:gd name="T94" fmla="*/ 368800873 w 1783"/>
              <a:gd name="T95" fmla="*/ 133228308 h 1257"/>
              <a:gd name="T96" fmla="*/ 393951439 w 1783"/>
              <a:gd name="T97" fmla="*/ 117825774 h 1257"/>
              <a:gd name="T98" fmla="*/ 419102491 w 1783"/>
              <a:gd name="T99" fmla="*/ 109354855 h 1257"/>
              <a:gd name="T100" fmla="*/ 412756027 w 1783"/>
              <a:gd name="T101" fmla="*/ 64945593 h 1257"/>
              <a:gd name="T102" fmla="*/ 419102491 w 1783"/>
              <a:gd name="T103" fmla="*/ 10268170 h 1257"/>
              <a:gd name="T104" fmla="*/ 93551910 w 1783"/>
              <a:gd name="T105" fmla="*/ 290329531 h 1257"/>
              <a:gd name="T106" fmla="*/ 92141639 w 1783"/>
              <a:gd name="T107" fmla="*/ 293666622 h 125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83"/>
              <a:gd name="T163" fmla="*/ 0 h 1257"/>
              <a:gd name="T164" fmla="*/ 1783 w 1783"/>
              <a:gd name="T165" fmla="*/ 1257 h 125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83" h="1257">
                <a:moveTo>
                  <a:pt x="1603" y="0"/>
                </a:moveTo>
                <a:lnTo>
                  <a:pt x="1530" y="74"/>
                </a:lnTo>
                <a:lnTo>
                  <a:pt x="1423" y="134"/>
                </a:lnTo>
                <a:lnTo>
                  <a:pt x="1410" y="120"/>
                </a:lnTo>
                <a:lnTo>
                  <a:pt x="1370" y="100"/>
                </a:lnTo>
                <a:lnTo>
                  <a:pt x="1350" y="120"/>
                </a:lnTo>
                <a:lnTo>
                  <a:pt x="1330" y="140"/>
                </a:lnTo>
                <a:lnTo>
                  <a:pt x="1290" y="247"/>
                </a:lnTo>
                <a:lnTo>
                  <a:pt x="1244" y="239"/>
                </a:lnTo>
                <a:lnTo>
                  <a:pt x="1190" y="273"/>
                </a:lnTo>
                <a:lnTo>
                  <a:pt x="1211" y="299"/>
                </a:lnTo>
                <a:lnTo>
                  <a:pt x="1217" y="307"/>
                </a:lnTo>
                <a:lnTo>
                  <a:pt x="1184" y="333"/>
                </a:lnTo>
                <a:lnTo>
                  <a:pt x="1171" y="380"/>
                </a:lnTo>
                <a:lnTo>
                  <a:pt x="1164" y="380"/>
                </a:lnTo>
                <a:lnTo>
                  <a:pt x="1124" y="373"/>
                </a:lnTo>
                <a:lnTo>
                  <a:pt x="1057" y="386"/>
                </a:lnTo>
                <a:lnTo>
                  <a:pt x="1024" y="380"/>
                </a:lnTo>
                <a:lnTo>
                  <a:pt x="1004" y="399"/>
                </a:lnTo>
                <a:lnTo>
                  <a:pt x="991" y="426"/>
                </a:lnTo>
                <a:lnTo>
                  <a:pt x="978" y="459"/>
                </a:lnTo>
                <a:lnTo>
                  <a:pt x="964" y="466"/>
                </a:lnTo>
                <a:lnTo>
                  <a:pt x="971" y="479"/>
                </a:lnTo>
                <a:lnTo>
                  <a:pt x="964" y="499"/>
                </a:lnTo>
                <a:lnTo>
                  <a:pt x="951" y="513"/>
                </a:lnTo>
                <a:lnTo>
                  <a:pt x="924" y="526"/>
                </a:lnTo>
                <a:lnTo>
                  <a:pt x="911" y="526"/>
                </a:lnTo>
                <a:lnTo>
                  <a:pt x="884" y="532"/>
                </a:lnTo>
                <a:lnTo>
                  <a:pt x="865" y="532"/>
                </a:lnTo>
                <a:lnTo>
                  <a:pt x="851" y="539"/>
                </a:lnTo>
                <a:lnTo>
                  <a:pt x="844" y="539"/>
                </a:lnTo>
                <a:lnTo>
                  <a:pt x="831" y="539"/>
                </a:lnTo>
                <a:lnTo>
                  <a:pt x="805" y="506"/>
                </a:lnTo>
                <a:lnTo>
                  <a:pt x="811" y="499"/>
                </a:lnTo>
                <a:lnTo>
                  <a:pt x="792" y="513"/>
                </a:lnTo>
                <a:lnTo>
                  <a:pt x="771" y="506"/>
                </a:lnTo>
                <a:lnTo>
                  <a:pt x="732" y="506"/>
                </a:lnTo>
                <a:lnTo>
                  <a:pt x="711" y="513"/>
                </a:lnTo>
                <a:lnTo>
                  <a:pt x="704" y="506"/>
                </a:lnTo>
                <a:lnTo>
                  <a:pt x="685" y="519"/>
                </a:lnTo>
                <a:lnTo>
                  <a:pt x="678" y="506"/>
                </a:lnTo>
                <a:lnTo>
                  <a:pt x="658" y="506"/>
                </a:lnTo>
                <a:lnTo>
                  <a:pt x="631" y="513"/>
                </a:lnTo>
                <a:lnTo>
                  <a:pt x="618" y="506"/>
                </a:lnTo>
                <a:lnTo>
                  <a:pt x="598" y="506"/>
                </a:lnTo>
                <a:lnTo>
                  <a:pt x="591" y="513"/>
                </a:lnTo>
                <a:lnTo>
                  <a:pt x="578" y="526"/>
                </a:lnTo>
                <a:lnTo>
                  <a:pt x="572" y="526"/>
                </a:lnTo>
                <a:lnTo>
                  <a:pt x="538" y="579"/>
                </a:lnTo>
                <a:lnTo>
                  <a:pt x="518" y="599"/>
                </a:lnTo>
                <a:lnTo>
                  <a:pt x="512" y="605"/>
                </a:lnTo>
                <a:lnTo>
                  <a:pt x="499" y="605"/>
                </a:lnTo>
                <a:lnTo>
                  <a:pt x="471" y="639"/>
                </a:lnTo>
                <a:lnTo>
                  <a:pt x="458" y="639"/>
                </a:lnTo>
                <a:lnTo>
                  <a:pt x="458" y="652"/>
                </a:lnTo>
                <a:lnTo>
                  <a:pt x="432" y="659"/>
                </a:lnTo>
                <a:lnTo>
                  <a:pt x="372" y="752"/>
                </a:lnTo>
                <a:lnTo>
                  <a:pt x="319" y="812"/>
                </a:lnTo>
                <a:lnTo>
                  <a:pt x="306" y="805"/>
                </a:lnTo>
                <a:lnTo>
                  <a:pt x="306" y="832"/>
                </a:lnTo>
                <a:lnTo>
                  <a:pt x="306" y="865"/>
                </a:lnTo>
                <a:lnTo>
                  <a:pt x="299" y="865"/>
                </a:lnTo>
                <a:lnTo>
                  <a:pt x="292" y="885"/>
                </a:lnTo>
                <a:lnTo>
                  <a:pt x="299" y="892"/>
                </a:lnTo>
                <a:lnTo>
                  <a:pt x="272" y="912"/>
                </a:lnTo>
                <a:lnTo>
                  <a:pt x="239" y="938"/>
                </a:lnTo>
                <a:lnTo>
                  <a:pt x="252" y="951"/>
                </a:lnTo>
                <a:lnTo>
                  <a:pt x="279" y="958"/>
                </a:lnTo>
                <a:lnTo>
                  <a:pt x="279" y="979"/>
                </a:lnTo>
                <a:lnTo>
                  <a:pt x="259" y="1011"/>
                </a:lnTo>
                <a:lnTo>
                  <a:pt x="232" y="1005"/>
                </a:lnTo>
                <a:lnTo>
                  <a:pt x="206" y="1024"/>
                </a:lnTo>
                <a:lnTo>
                  <a:pt x="199" y="1024"/>
                </a:lnTo>
                <a:lnTo>
                  <a:pt x="120" y="1018"/>
                </a:lnTo>
                <a:lnTo>
                  <a:pt x="79" y="1038"/>
                </a:lnTo>
                <a:lnTo>
                  <a:pt x="66" y="1065"/>
                </a:lnTo>
                <a:lnTo>
                  <a:pt x="53" y="1065"/>
                </a:lnTo>
                <a:lnTo>
                  <a:pt x="53" y="1078"/>
                </a:lnTo>
                <a:lnTo>
                  <a:pt x="26" y="1105"/>
                </a:lnTo>
                <a:lnTo>
                  <a:pt x="19" y="1118"/>
                </a:lnTo>
                <a:lnTo>
                  <a:pt x="0" y="1131"/>
                </a:lnTo>
                <a:lnTo>
                  <a:pt x="46" y="1211"/>
                </a:lnTo>
                <a:lnTo>
                  <a:pt x="79" y="1257"/>
                </a:lnTo>
                <a:lnTo>
                  <a:pt x="99" y="1244"/>
                </a:lnTo>
                <a:lnTo>
                  <a:pt x="105" y="1244"/>
                </a:lnTo>
                <a:lnTo>
                  <a:pt x="112" y="1244"/>
                </a:lnTo>
                <a:lnTo>
                  <a:pt x="120" y="1238"/>
                </a:lnTo>
                <a:lnTo>
                  <a:pt x="152" y="1218"/>
                </a:lnTo>
                <a:lnTo>
                  <a:pt x="165" y="1211"/>
                </a:lnTo>
                <a:lnTo>
                  <a:pt x="172" y="1204"/>
                </a:lnTo>
                <a:lnTo>
                  <a:pt x="179" y="1204"/>
                </a:lnTo>
                <a:lnTo>
                  <a:pt x="206" y="1191"/>
                </a:lnTo>
                <a:lnTo>
                  <a:pt x="225" y="1191"/>
                </a:lnTo>
                <a:lnTo>
                  <a:pt x="219" y="1198"/>
                </a:lnTo>
                <a:lnTo>
                  <a:pt x="212" y="1204"/>
                </a:lnTo>
                <a:lnTo>
                  <a:pt x="219" y="1204"/>
                </a:lnTo>
                <a:lnTo>
                  <a:pt x="225" y="1198"/>
                </a:lnTo>
                <a:lnTo>
                  <a:pt x="246" y="1184"/>
                </a:lnTo>
                <a:lnTo>
                  <a:pt x="259" y="1178"/>
                </a:lnTo>
                <a:lnTo>
                  <a:pt x="272" y="1171"/>
                </a:lnTo>
                <a:lnTo>
                  <a:pt x="292" y="1171"/>
                </a:lnTo>
                <a:lnTo>
                  <a:pt x="306" y="1165"/>
                </a:lnTo>
                <a:lnTo>
                  <a:pt x="325" y="1158"/>
                </a:lnTo>
                <a:lnTo>
                  <a:pt x="332" y="1158"/>
                </a:lnTo>
                <a:lnTo>
                  <a:pt x="339" y="1158"/>
                </a:lnTo>
                <a:lnTo>
                  <a:pt x="352" y="1151"/>
                </a:lnTo>
                <a:lnTo>
                  <a:pt x="366" y="1144"/>
                </a:lnTo>
                <a:lnTo>
                  <a:pt x="372" y="1144"/>
                </a:lnTo>
                <a:lnTo>
                  <a:pt x="385" y="1138"/>
                </a:lnTo>
                <a:lnTo>
                  <a:pt x="392" y="1131"/>
                </a:lnTo>
                <a:lnTo>
                  <a:pt x="398" y="1125"/>
                </a:lnTo>
                <a:lnTo>
                  <a:pt x="405" y="1125"/>
                </a:lnTo>
                <a:lnTo>
                  <a:pt x="412" y="1131"/>
                </a:lnTo>
                <a:lnTo>
                  <a:pt x="419" y="1131"/>
                </a:lnTo>
                <a:lnTo>
                  <a:pt x="426" y="1125"/>
                </a:lnTo>
                <a:lnTo>
                  <a:pt x="426" y="1118"/>
                </a:lnTo>
                <a:lnTo>
                  <a:pt x="432" y="1118"/>
                </a:lnTo>
                <a:lnTo>
                  <a:pt x="439" y="1111"/>
                </a:lnTo>
                <a:lnTo>
                  <a:pt x="452" y="1105"/>
                </a:lnTo>
                <a:lnTo>
                  <a:pt x="465" y="1098"/>
                </a:lnTo>
                <a:lnTo>
                  <a:pt x="471" y="1091"/>
                </a:lnTo>
                <a:lnTo>
                  <a:pt x="492" y="1078"/>
                </a:lnTo>
                <a:lnTo>
                  <a:pt x="499" y="1078"/>
                </a:lnTo>
                <a:lnTo>
                  <a:pt x="505" y="1071"/>
                </a:lnTo>
                <a:lnTo>
                  <a:pt x="512" y="1071"/>
                </a:lnTo>
                <a:lnTo>
                  <a:pt x="525" y="1058"/>
                </a:lnTo>
                <a:lnTo>
                  <a:pt x="531" y="1058"/>
                </a:lnTo>
                <a:lnTo>
                  <a:pt x="538" y="1052"/>
                </a:lnTo>
                <a:lnTo>
                  <a:pt x="545" y="1045"/>
                </a:lnTo>
                <a:lnTo>
                  <a:pt x="558" y="1024"/>
                </a:lnTo>
                <a:lnTo>
                  <a:pt x="572" y="1018"/>
                </a:lnTo>
                <a:lnTo>
                  <a:pt x="578" y="1011"/>
                </a:lnTo>
                <a:lnTo>
                  <a:pt x="591" y="1005"/>
                </a:lnTo>
                <a:lnTo>
                  <a:pt x="598" y="998"/>
                </a:lnTo>
                <a:lnTo>
                  <a:pt x="605" y="998"/>
                </a:lnTo>
                <a:lnTo>
                  <a:pt x="638" y="971"/>
                </a:lnTo>
                <a:lnTo>
                  <a:pt x="645" y="965"/>
                </a:lnTo>
                <a:lnTo>
                  <a:pt x="658" y="958"/>
                </a:lnTo>
                <a:lnTo>
                  <a:pt x="665" y="958"/>
                </a:lnTo>
                <a:lnTo>
                  <a:pt x="672" y="945"/>
                </a:lnTo>
                <a:lnTo>
                  <a:pt x="672" y="951"/>
                </a:lnTo>
                <a:lnTo>
                  <a:pt x="678" y="951"/>
                </a:lnTo>
                <a:lnTo>
                  <a:pt x="678" y="945"/>
                </a:lnTo>
                <a:lnTo>
                  <a:pt x="685" y="932"/>
                </a:lnTo>
                <a:lnTo>
                  <a:pt x="691" y="925"/>
                </a:lnTo>
                <a:lnTo>
                  <a:pt x="704" y="919"/>
                </a:lnTo>
                <a:lnTo>
                  <a:pt x="711" y="912"/>
                </a:lnTo>
                <a:lnTo>
                  <a:pt x="711" y="905"/>
                </a:lnTo>
                <a:lnTo>
                  <a:pt x="725" y="898"/>
                </a:lnTo>
                <a:lnTo>
                  <a:pt x="738" y="885"/>
                </a:lnTo>
                <a:lnTo>
                  <a:pt x="751" y="885"/>
                </a:lnTo>
                <a:lnTo>
                  <a:pt x="777" y="872"/>
                </a:lnTo>
                <a:lnTo>
                  <a:pt x="811" y="865"/>
                </a:lnTo>
                <a:lnTo>
                  <a:pt x="818" y="859"/>
                </a:lnTo>
                <a:lnTo>
                  <a:pt x="831" y="859"/>
                </a:lnTo>
                <a:lnTo>
                  <a:pt x="837" y="852"/>
                </a:lnTo>
                <a:lnTo>
                  <a:pt x="844" y="852"/>
                </a:lnTo>
                <a:lnTo>
                  <a:pt x="844" y="845"/>
                </a:lnTo>
                <a:lnTo>
                  <a:pt x="851" y="845"/>
                </a:lnTo>
                <a:lnTo>
                  <a:pt x="858" y="832"/>
                </a:lnTo>
                <a:lnTo>
                  <a:pt x="865" y="832"/>
                </a:lnTo>
                <a:lnTo>
                  <a:pt x="871" y="825"/>
                </a:lnTo>
                <a:lnTo>
                  <a:pt x="878" y="825"/>
                </a:lnTo>
                <a:lnTo>
                  <a:pt x="878" y="832"/>
                </a:lnTo>
                <a:lnTo>
                  <a:pt x="871" y="838"/>
                </a:lnTo>
                <a:lnTo>
                  <a:pt x="884" y="832"/>
                </a:lnTo>
                <a:lnTo>
                  <a:pt x="884" y="825"/>
                </a:lnTo>
                <a:lnTo>
                  <a:pt x="897" y="819"/>
                </a:lnTo>
                <a:lnTo>
                  <a:pt x="904" y="819"/>
                </a:lnTo>
                <a:lnTo>
                  <a:pt x="924" y="799"/>
                </a:lnTo>
                <a:lnTo>
                  <a:pt x="957" y="785"/>
                </a:lnTo>
                <a:lnTo>
                  <a:pt x="1010" y="752"/>
                </a:lnTo>
                <a:lnTo>
                  <a:pt x="1038" y="746"/>
                </a:lnTo>
                <a:lnTo>
                  <a:pt x="1038" y="739"/>
                </a:lnTo>
                <a:lnTo>
                  <a:pt x="1044" y="739"/>
                </a:lnTo>
                <a:lnTo>
                  <a:pt x="1051" y="739"/>
                </a:lnTo>
                <a:lnTo>
                  <a:pt x="1057" y="739"/>
                </a:lnTo>
                <a:lnTo>
                  <a:pt x="1051" y="759"/>
                </a:lnTo>
                <a:lnTo>
                  <a:pt x="1044" y="759"/>
                </a:lnTo>
                <a:lnTo>
                  <a:pt x="1044" y="765"/>
                </a:lnTo>
                <a:lnTo>
                  <a:pt x="1057" y="759"/>
                </a:lnTo>
                <a:lnTo>
                  <a:pt x="1064" y="746"/>
                </a:lnTo>
                <a:lnTo>
                  <a:pt x="1084" y="732"/>
                </a:lnTo>
                <a:lnTo>
                  <a:pt x="1091" y="725"/>
                </a:lnTo>
                <a:lnTo>
                  <a:pt x="1171" y="692"/>
                </a:lnTo>
                <a:lnTo>
                  <a:pt x="1211" y="673"/>
                </a:lnTo>
                <a:lnTo>
                  <a:pt x="1270" y="645"/>
                </a:lnTo>
                <a:lnTo>
                  <a:pt x="1290" y="632"/>
                </a:lnTo>
                <a:lnTo>
                  <a:pt x="1316" y="626"/>
                </a:lnTo>
                <a:lnTo>
                  <a:pt x="1430" y="579"/>
                </a:lnTo>
                <a:lnTo>
                  <a:pt x="1536" y="539"/>
                </a:lnTo>
                <a:lnTo>
                  <a:pt x="1569" y="519"/>
                </a:lnTo>
                <a:lnTo>
                  <a:pt x="1590" y="513"/>
                </a:lnTo>
                <a:lnTo>
                  <a:pt x="1609" y="493"/>
                </a:lnTo>
                <a:lnTo>
                  <a:pt x="1616" y="493"/>
                </a:lnTo>
                <a:lnTo>
                  <a:pt x="1676" y="459"/>
                </a:lnTo>
                <a:lnTo>
                  <a:pt x="1703" y="446"/>
                </a:lnTo>
                <a:lnTo>
                  <a:pt x="1769" y="440"/>
                </a:lnTo>
                <a:lnTo>
                  <a:pt x="1776" y="433"/>
                </a:lnTo>
                <a:lnTo>
                  <a:pt x="1783" y="426"/>
                </a:lnTo>
                <a:lnTo>
                  <a:pt x="1742" y="359"/>
                </a:lnTo>
                <a:lnTo>
                  <a:pt x="1742" y="352"/>
                </a:lnTo>
                <a:lnTo>
                  <a:pt x="1716" y="293"/>
                </a:lnTo>
                <a:lnTo>
                  <a:pt x="1756" y="253"/>
                </a:lnTo>
                <a:lnTo>
                  <a:pt x="1763" y="213"/>
                </a:lnTo>
                <a:lnTo>
                  <a:pt x="1742" y="87"/>
                </a:lnTo>
                <a:lnTo>
                  <a:pt x="1783" y="60"/>
                </a:lnTo>
                <a:lnTo>
                  <a:pt x="1783" y="40"/>
                </a:lnTo>
                <a:lnTo>
                  <a:pt x="1669" y="46"/>
                </a:lnTo>
                <a:lnTo>
                  <a:pt x="1603" y="0"/>
                </a:lnTo>
                <a:close/>
                <a:moveTo>
                  <a:pt x="412" y="1131"/>
                </a:moveTo>
                <a:lnTo>
                  <a:pt x="398" y="1131"/>
                </a:lnTo>
                <a:lnTo>
                  <a:pt x="398" y="1138"/>
                </a:lnTo>
                <a:lnTo>
                  <a:pt x="412" y="1131"/>
                </a:lnTo>
                <a:close/>
                <a:moveTo>
                  <a:pt x="392" y="1138"/>
                </a:moveTo>
                <a:lnTo>
                  <a:pt x="392" y="1144"/>
                </a:lnTo>
                <a:lnTo>
                  <a:pt x="398" y="1144"/>
                </a:lnTo>
                <a:lnTo>
                  <a:pt x="392" y="113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0" name="BAIX_LLOBREGAT">
            <a:extLst>
              <a:ext uri="{FF2B5EF4-FFF2-40B4-BE49-F238E27FC236}">
                <a16:creationId xmlns:a16="http://schemas.microsoft.com/office/drawing/2014/main" id="{23C76015-BC53-49DD-BF6C-5177D680B405}"/>
              </a:ext>
            </a:extLst>
          </p:cNvPr>
          <p:cNvSpPr>
            <a:spLocks/>
          </p:cNvSpPr>
          <p:nvPr/>
        </p:nvSpPr>
        <p:spPr bwMode="auto">
          <a:xfrm rot="21415125">
            <a:off x="9131028" y="4607668"/>
            <a:ext cx="240736" cy="304920"/>
          </a:xfrm>
          <a:custGeom>
            <a:avLst/>
            <a:gdLst>
              <a:gd name="T0" fmla="*/ 155224367 w 46"/>
              <a:gd name="T1" fmla="*/ 1227003170 h 59"/>
              <a:gd name="T2" fmla="*/ 310461157 w 46"/>
              <a:gd name="T3" fmla="*/ 1402276040 h 59"/>
              <a:gd name="T4" fmla="*/ 620922314 w 46"/>
              <a:gd name="T5" fmla="*/ 1752848670 h 59"/>
              <a:gd name="T6" fmla="*/ 620922314 w 46"/>
              <a:gd name="T7" fmla="*/ 1928134778 h 59"/>
              <a:gd name="T8" fmla="*/ 1241832205 w 46"/>
              <a:gd name="T9" fmla="*/ 2147483647 h 59"/>
              <a:gd name="T10" fmla="*/ 1086607887 w 46"/>
              <a:gd name="T11" fmla="*/ 2147483647 h 59"/>
              <a:gd name="T12" fmla="*/ 1086607887 w 46"/>
              <a:gd name="T13" fmla="*/ 2147483647 h 59"/>
              <a:gd name="T14" fmla="*/ 1552293265 w 46"/>
              <a:gd name="T15" fmla="*/ 2147483647 h 59"/>
              <a:gd name="T16" fmla="*/ 1707530395 w 46"/>
              <a:gd name="T17" fmla="*/ 2147483647 h 59"/>
              <a:gd name="T18" fmla="*/ 2017991455 w 46"/>
              <a:gd name="T19" fmla="*/ 2147483647 h 59"/>
              <a:gd name="T20" fmla="*/ 1707530395 w 46"/>
              <a:gd name="T21" fmla="*/ 2147483647 h 59"/>
              <a:gd name="T22" fmla="*/ 1552293265 w 46"/>
              <a:gd name="T23" fmla="*/ 2147483647 h 59"/>
              <a:gd name="T24" fmla="*/ 1552293265 w 46"/>
              <a:gd name="T25" fmla="*/ 2147483647 h 59"/>
              <a:gd name="T26" fmla="*/ 1862754713 w 46"/>
              <a:gd name="T27" fmla="*/ 2147483647 h 59"/>
              <a:gd name="T28" fmla="*/ 1707530395 w 46"/>
              <a:gd name="T29" fmla="*/ 2147483647 h 59"/>
              <a:gd name="T30" fmla="*/ 1241832205 w 46"/>
              <a:gd name="T31" fmla="*/ 2147483647 h 59"/>
              <a:gd name="T32" fmla="*/ 1086607887 w 46"/>
              <a:gd name="T33" fmla="*/ 2147483647 h 59"/>
              <a:gd name="T34" fmla="*/ 1086607887 w 46"/>
              <a:gd name="T35" fmla="*/ 2147483647 h 59"/>
              <a:gd name="T36" fmla="*/ 1552293265 w 46"/>
              <a:gd name="T37" fmla="*/ 2147483647 h 59"/>
              <a:gd name="T38" fmla="*/ 1707530395 w 46"/>
              <a:gd name="T39" fmla="*/ 2147483647 h 59"/>
              <a:gd name="T40" fmla="*/ 2147483647 w 46"/>
              <a:gd name="T41" fmla="*/ 2147483647 h 59"/>
              <a:gd name="T42" fmla="*/ 2147483647 w 46"/>
              <a:gd name="T43" fmla="*/ 2147483647 h 59"/>
              <a:gd name="T44" fmla="*/ 2147483647 w 46"/>
              <a:gd name="T45" fmla="*/ 2147483647 h 59"/>
              <a:gd name="T46" fmla="*/ 2147483647 w 46"/>
              <a:gd name="T47" fmla="*/ 2147483647 h 59"/>
              <a:gd name="T48" fmla="*/ 2147483647 w 46"/>
              <a:gd name="T49" fmla="*/ 2147483647 h 59"/>
              <a:gd name="T50" fmla="*/ 2147483647 w 46"/>
              <a:gd name="T51" fmla="*/ 2147483647 h 59"/>
              <a:gd name="T52" fmla="*/ 2147483647 w 46"/>
              <a:gd name="T53" fmla="*/ 2147483647 h 59"/>
              <a:gd name="T54" fmla="*/ 2147483647 w 46"/>
              <a:gd name="T55" fmla="*/ 2147483647 h 59"/>
              <a:gd name="T56" fmla="*/ 2147483647 w 46"/>
              <a:gd name="T57" fmla="*/ 2147483647 h 59"/>
              <a:gd name="T58" fmla="*/ 2147483647 w 46"/>
              <a:gd name="T59" fmla="*/ 2147483647 h 59"/>
              <a:gd name="T60" fmla="*/ 2147483647 w 46"/>
              <a:gd name="T61" fmla="*/ 2147483647 h 59"/>
              <a:gd name="T62" fmla="*/ 2147483647 w 46"/>
              <a:gd name="T63" fmla="*/ 2147483647 h 59"/>
              <a:gd name="T64" fmla="*/ 2147483647 w 46"/>
              <a:gd name="T65" fmla="*/ 2147483647 h 59"/>
              <a:gd name="T66" fmla="*/ 2147483647 w 46"/>
              <a:gd name="T67" fmla="*/ 2147483647 h 59"/>
              <a:gd name="T68" fmla="*/ 2147483647 w 46"/>
              <a:gd name="T69" fmla="*/ 2147483647 h 59"/>
              <a:gd name="T70" fmla="*/ 2147483647 w 46"/>
              <a:gd name="T71" fmla="*/ 2147483647 h 59"/>
              <a:gd name="T72" fmla="*/ 2147483647 w 46"/>
              <a:gd name="T73" fmla="*/ 2147483647 h 59"/>
              <a:gd name="T74" fmla="*/ 2147483647 w 46"/>
              <a:gd name="T75" fmla="*/ 2147483647 h 59"/>
              <a:gd name="T76" fmla="*/ 2147483647 w 46"/>
              <a:gd name="T77" fmla="*/ 2147483647 h 59"/>
              <a:gd name="T78" fmla="*/ 2147483647 w 46"/>
              <a:gd name="T79" fmla="*/ 2147483647 h 59"/>
              <a:gd name="T80" fmla="*/ 2147483647 w 46"/>
              <a:gd name="T81" fmla="*/ 2147483647 h 59"/>
              <a:gd name="T82" fmla="*/ 2147483647 w 46"/>
              <a:gd name="T83" fmla="*/ 2147483647 h 59"/>
              <a:gd name="T84" fmla="*/ 2147483647 w 46"/>
              <a:gd name="T85" fmla="*/ 2147483647 h 59"/>
              <a:gd name="T86" fmla="*/ 2147483647 w 46"/>
              <a:gd name="T87" fmla="*/ 2147483647 h 59"/>
              <a:gd name="T88" fmla="*/ 2147483647 w 46"/>
              <a:gd name="T89" fmla="*/ 2147483647 h 59"/>
              <a:gd name="T90" fmla="*/ 2147483647 w 46"/>
              <a:gd name="T91" fmla="*/ 2147483647 h 59"/>
              <a:gd name="T92" fmla="*/ 2147483647 w 46"/>
              <a:gd name="T93" fmla="*/ 2147483647 h 59"/>
              <a:gd name="T94" fmla="*/ 2147483647 w 46"/>
              <a:gd name="T95" fmla="*/ 2147483647 h 59"/>
              <a:gd name="T96" fmla="*/ 2147483647 w 46"/>
              <a:gd name="T97" fmla="*/ 2147483647 h 59"/>
              <a:gd name="T98" fmla="*/ 2147483647 w 46"/>
              <a:gd name="T99" fmla="*/ 2147483647 h 59"/>
              <a:gd name="T100" fmla="*/ 2147483647 w 46"/>
              <a:gd name="T101" fmla="*/ 2147483647 h 59"/>
              <a:gd name="T102" fmla="*/ 2147483647 w 46"/>
              <a:gd name="T103" fmla="*/ 2147483647 h 59"/>
              <a:gd name="T104" fmla="*/ 2147483647 w 46"/>
              <a:gd name="T105" fmla="*/ 2147483647 h 59"/>
              <a:gd name="T106" fmla="*/ 2147483647 w 46"/>
              <a:gd name="T107" fmla="*/ 2147483647 h 59"/>
              <a:gd name="T108" fmla="*/ 2147483647 w 46"/>
              <a:gd name="T109" fmla="*/ 2147483647 h 59"/>
              <a:gd name="T110" fmla="*/ 2147483647 w 46"/>
              <a:gd name="T111" fmla="*/ 2147483647 h 59"/>
              <a:gd name="T112" fmla="*/ 2147483647 w 46"/>
              <a:gd name="T113" fmla="*/ 2147483647 h 59"/>
              <a:gd name="T114" fmla="*/ 2147483647 w 46"/>
              <a:gd name="T115" fmla="*/ 1928134778 h 59"/>
              <a:gd name="T116" fmla="*/ 2147483647 w 46"/>
              <a:gd name="T117" fmla="*/ 1402276040 h 59"/>
              <a:gd name="T118" fmla="*/ 2147483647 w 46"/>
              <a:gd name="T119" fmla="*/ 1051717062 h 59"/>
              <a:gd name="T120" fmla="*/ 2017991455 w 46"/>
              <a:gd name="T121" fmla="*/ 701144639 h 59"/>
              <a:gd name="T122" fmla="*/ 1552293265 w 46"/>
              <a:gd name="T123" fmla="*/ 525858531 h 59"/>
              <a:gd name="T124" fmla="*/ 776146632 w 46"/>
              <a:gd name="T125" fmla="*/ 350572320 h 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"/>
              <a:gd name="T190" fmla="*/ 0 h 59"/>
              <a:gd name="T191" fmla="*/ 46 w 46"/>
              <a:gd name="T192" fmla="*/ 59 h 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" h="59">
                <a:moveTo>
                  <a:pt x="3" y="0"/>
                </a:moveTo>
                <a:lnTo>
                  <a:pt x="2" y="6"/>
                </a:lnTo>
                <a:lnTo>
                  <a:pt x="1" y="7"/>
                </a:lnTo>
                <a:lnTo>
                  <a:pt x="0" y="7"/>
                </a:lnTo>
                <a:lnTo>
                  <a:pt x="1" y="8"/>
                </a:lnTo>
                <a:lnTo>
                  <a:pt x="2" y="8"/>
                </a:lnTo>
                <a:lnTo>
                  <a:pt x="3" y="9"/>
                </a:lnTo>
                <a:lnTo>
                  <a:pt x="4" y="10"/>
                </a:lnTo>
                <a:lnTo>
                  <a:pt x="4" y="11"/>
                </a:lnTo>
                <a:lnTo>
                  <a:pt x="6" y="13"/>
                </a:lnTo>
                <a:lnTo>
                  <a:pt x="7" y="14"/>
                </a:lnTo>
                <a:lnTo>
                  <a:pt x="8" y="15"/>
                </a:lnTo>
                <a:lnTo>
                  <a:pt x="8" y="17"/>
                </a:lnTo>
                <a:lnTo>
                  <a:pt x="7" y="17"/>
                </a:lnTo>
                <a:lnTo>
                  <a:pt x="6" y="17"/>
                </a:lnTo>
                <a:lnTo>
                  <a:pt x="6" y="18"/>
                </a:lnTo>
                <a:lnTo>
                  <a:pt x="7" y="20"/>
                </a:lnTo>
                <a:lnTo>
                  <a:pt x="9" y="21"/>
                </a:lnTo>
                <a:lnTo>
                  <a:pt x="10" y="22"/>
                </a:lnTo>
                <a:lnTo>
                  <a:pt x="10" y="23"/>
                </a:lnTo>
                <a:lnTo>
                  <a:pt x="10" y="25"/>
                </a:lnTo>
                <a:lnTo>
                  <a:pt x="11" y="26"/>
                </a:lnTo>
                <a:lnTo>
                  <a:pt x="13" y="30"/>
                </a:lnTo>
                <a:lnTo>
                  <a:pt x="13" y="31"/>
                </a:lnTo>
                <a:lnTo>
                  <a:pt x="12" y="32"/>
                </a:lnTo>
                <a:lnTo>
                  <a:pt x="11" y="34"/>
                </a:lnTo>
                <a:lnTo>
                  <a:pt x="12" y="34"/>
                </a:lnTo>
                <a:lnTo>
                  <a:pt x="11" y="35"/>
                </a:lnTo>
                <a:lnTo>
                  <a:pt x="10" y="36"/>
                </a:lnTo>
                <a:lnTo>
                  <a:pt x="11" y="37"/>
                </a:lnTo>
                <a:lnTo>
                  <a:pt x="9" y="38"/>
                </a:lnTo>
                <a:lnTo>
                  <a:pt x="10" y="39"/>
                </a:lnTo>
                <a:lnTo>
                  <a:pt x="10" y="40"/>
                </a:lnTo>
                <a:lnTo>
                  <a:pt x="12" y="41"/>
                </a:lnTo>
                <a:lnTo>
                  <a:pt x="12" y="42"/>
                </a:lnTo>
                <a:lnTo>
                  <a:pt x="13" y="43"/>
                </a:lnTo>
                <a:lnTo>
                  <a:pt x="12" y="44"/>
                </a:lnTo>
                <a:lnTo>
                  <a:pt x="11" y="45"/>
                </a:lnTo>
                <a:lnTo>
                  <a:pt x="10" y="45"/>
                </a:lnTo>
                <a:lnTo>
                  <a:pt x="10" y="46"/>
                </a:lnTo>
                <a:lnTo>
                  <a:pt x="8" y="47"/>
                </a:lnTo>
                <a:lnTo>
                  <a:pt x="8" y="49"/>
                </a:lnTo>
                <a:lnTo>
                  <a:pt x="7" y="50"/>
                </a:lnTo>
                <a:lnTo>
                  <a:pt x="7" y="51"/>
                </a:lnTo>
                <a:lnTo>
                  <a:pt x="7" y="53"/>
                </a:lnTo>
                <a:lnTo>
                  <a:pt x="10" y="54"/>
                </a:lnTo>
                <a:lnTo>
                  <a:pt x="9" y="56"/>
                </a:lnTo>
                <a:lnTo>
                  <a:pt x="10" y="57"/>
                </a:lnTo>
                <a:lnTo>
                  <a:pt x="11" y="57"/>
                </a:lnTo>
                <a:lnTo>
                  <a:pt x="11" y="56"/>
                </a:lnTo>
                <a:lnTo>
                  <a:pt x="12" y="56"/>
                </a:lnTo>
                <a:lnTo>
                  <a:pt x="14" y="57"/>
                </a:lnTo>
                <a:lnTo>
                  <a:pt x="14" y="56"/>
                </a:lnTo>
                <a:lnTo>
                  <a:pt x="15" y="56"/>
                </a:lnTo>
                <a:lnTo>
                  <a:pt x="16" y="55"/>
                </a:lnTo>
                <a:lnTo>
                  <a:pt x="17" y="54"/>
                </a:lnTo>
                <a:lnTo>
                  <a:pt x="17" y="55"/>
                </a:lnTo>
                <a:lnTo>
                  <a:pt x="19" y="57"/>
                </a:lnTo>
                <a:lnTo>
                  <a:pt x="18" y="57"/>
                </a:lnTo>
                <a:lnTo>
                  <a:pt x="18" y="58"/>
                </a:lnTo>
                <a:lnTo>
                  <a:pt x="19" y="59"/>
                </a:lnTo>
                <a:lnTo>
                  <a:pt x="27" y="59"/>
                </a:lnTo>
                <a:lnTo>
                  <a:pt x="30" y="59"/>
                </a:lnTo>
                <a:lnTo>
                  <a:pt x="32" y="58"/>
                </a:lnTo>
                <a:lnTo>
                  <a:pt x="36" y="57"/>
                </a:lnTo>
                <a:lnTo>
                  <a:pt x="40" y="56"/>
                </a:lnTo>
                <a:lnTo>
                  <a:pt x="42" y="55"/>
                </a:lnTo>
                <a:lnTo>
                  <a:pt x="43" y="54"/>
                </a:lnTo>
                <a:lnTo>
                  <a:pt x="44" y="54"/>
                </a:lnTo>
                <a:lnTo>
                  <a:pt x="44" y="53"/>
                </a:lnTo>
                <a:lnTo>
                  <a:pt x="45" y="53"/>
                </a:lnTo>
                <a:lnTo>
                  <a:pt x="44" y="52"/>
                </a:lnTo>
                <a:lnTo>
                  <a:pt x="45" y="51"/>
                </a:lnTo>
                <a:lnTo>
                  <a:pt x="45" y="50"/>
                </a:lnTo>
                <a:lnTo>
                  <a:pt x="46" y="51"/>
                </a:lnTo>
                <a:lnTo>
                  <a:pt x="46" y="50"/>
                </a:lnTo>
                <a:lnTo>
                  <a:pt x="43" y="50"/>
                </a:lnTo>
                <a:lnTo>
                  <a:pt x="41" y="49"/>
                </a:lnTo>
                <a:lnTo>
                  <a:pt x="40" y="47"/>
                </a:lnTo>
                <a:lnTo>
                  <a:pt x="39" y="46"/>
                </a:lnTo>
                <a:lnTo>
                  <a:pt x="38" y="45"/>
                </a:lnTo>
                <a:lnTo>
                  <a:pt x="40" y="44"/>
                </a:lnTo>
                <a:lnTo>
                  <a:pt x="39" y="43"/>
                </a:lnTo>
                <a:lnTo>
                  <a:pt x="38" y="42"/>
                </a:lnTo>
                <a:lnTo>
                  <a:pt x="38" y="41"/>
                </a:lnTo>
                <a:lnTo>
                  <a:pt x="39" y="42"/>
                </a:lnTo>
                <a:lnTo>
                  <a:pt x="40" y="41"/>
                </a:lnTo>
                <a:lnTo>
                  <a:pt x="40" y="39"/>
                </a:lnTo>
                <a:lnTo>
                  <a:pt x="40" y="38"/>
                </a:lnTo>
                <a:lnTo>
                  <a:pt x="39" y="37"/>
                </a:lnTo>
                <a:lnTo>
                  <a:pt x="40" y="36"/>
                </a:lnTo>
                <a:lnTo>
                  <a:pt x="40" y="35"/>
                </a:lnTo>
                <a:lnTo>
                  <a:pt x="40" y="34"/>
                </a:lnTo>
                <a:lnTo>
                  <a:pt x="38" y="34"/>
                </a:lnTo>
                <a:lnTo>
                  <a:pt x="37" y="35"/>
                </a:lnTo>
                <a:lnTo>
                  <a:pt x="36" y="35"/>
                </a:lnTo>
                <a:lnTo>
                  <a:pt x="36" y="34"/>
                </a:lnTo>
                <a:lnTo>
                  <a:pt x="37" y="34"/>
                </a:lnTo>
                <a:lnTo>
                  <a:pt x="37" y="33"/>
                </a:lnTo>
                <a:lnTo>
                  <a:pt x="36" y="34"/>
                </a:lnTo>
                <a:lnTo>
                  <a:pt x="36" y="33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3"/>
                </a:lnTo>
                <a:lnTo>
                  <a:pt x="34" y="32"/>
                </a:lnTo>
                <a:lnTo>
                  <a:pt x="34" y="31"/>
                </a:lnTo>
                <a:lnTo>
                  <a:pt x="34" y="30"/>
                </a:lnTo>
                <a:lnTo>
                  <a:pt x="35" y="29"/>
                </a:lnTo>
                <a:lnTo>
                  <a:pt x="35" y="28"/>
                </a:lnTo>
                <a:lnTo>
                  <a:pt x="32" y="28"/>
                </a:lnTo>
                <a:lnTo>
                  <a:pt x="31" y="29"/>
                </a:lnTo>
                <a:lnTo>
                  <a:pt x="31" y="28"/>
                </a:lnTo>
                <a:lnTo>
                  <a:pt x="30" y="27"/>
                </a:lnTo>
                <a:lnTo>
                  <a:pt x="30" y="26"/>
                </a:lnTo>
                <a:lnTo>
                  <a:pt x="29" y="25"/>
                </a:lnTo>
                <a:lnTo>
                  <a:pt x="27" y="25"/>
                </a:lnTo>
                <a:lnTo>
                  <a:pt x="26" y="27"/>
                </a:lnTo>
                <a:lnTo>
                  <a:pt x="26" y="28"/>
                </a:lnTo>
                <a:lnTo>
                  <a:pt x="26" y="29"/>
                </a:lnTo>
                <a:lnTo>
                  <a:pt x="25" y="28"/>
                </a:lnTo>
                <a:lnTo>
                  <a:pt x="24" y="27"/>
                </a:lnTo>
                <a:lnTo>
                  <a:pt x="24" y="26"/>
                </a:lnTo>
                <a:lnTo>
                  <a:pt x="23" y="25"/>
                </a:lnTo>
                <a:lnTo>
                  <a:pt x="22" y="25"/>
                </a:lnTo>
                <a:lnTo>
                  <a:pt x="21" y="24"/>
                </a:lnTo>
                <a:lnTo>
                  <a:pt x="21" y="23"/>
                </a:lnTo>
                <a:lnTo>
                  <a:pt x="20" y="24"/>
                </a:lnTo>
                <a:lnTo>
                  <a:pt x="18" y="23"/>
                </a:lnTo>
                <a:lnTo>
                  <a:pt x="18" y="21"/>
                </a:lnTo>
                <a:lnTo>
                  <a:pt x="17" y="20"/>
                </a:lnTo>
                <a:lnTo>
                  <a:pt x="17" y="19"/>
                </a:lnTo>
                <a:lnTo>
                  <a:pt x="18" y="18"/>
                </a:lnTo>
                <a:lnTo>
                  <a:pt x="19" y="17"/>
                </a:lnTo>
                <a:lnTo>
                  <a:pt x="21" y="16"/>
                </a:lnTo>
                <a:lnTo>
                  <a:pt x="21" y="14"/>
                </a:lnTo>
                <a:lnTo>
                  <a:pt x="20" y="14"/>
                </a:lnTo>
                <a:lnTo>
                  <a:pt x="19" y="13"/>
                </a:lnTo>
                <a:lnTo>
                  <a:pt x="18" y="12"/>
                </a:lnTo>
                <a:lnTo>
                  <a:pt x="18" y="11"/>
                </a:lnTo>
                <a:lnTo>
                  <a:pt x="17" y="9"/>
                </a:lnTo>
                <a:lnTo>
                  <a:pt x="17" y="8"/>
                </a:lnTo>
                <a:lnTo>
                  <a:pt x="17" y="7"/>
                </a:lnTo>
                <a:lnTo>
                  <a:pt x="16" y="6"/>
                </a:lnTo>
                <a:lnTo>
                  <a:pt x="15" y="6"/>
                </a:lnTo>
                <a:lnTo>
                  <a:pt x="12" y="5"/>
                </a:lnTo>
                <a:lnTo>
                  <a:pt x="13" y="4"/>
                </a:lnTo>
                <a:lnTo>
                  <a:pt x="12" y="3"/>
                </a:lnTo>
                <a:lnTo>
                  <a:pt x="11" y="2"/>
                </a:lnTo>
                <a:lnTo>
                  <a:pt x="10" y="3"/>
                </a:lnTo>
                <a:lnTo>
                  <a:pt x="9" y="2"/>
                </a:lnTo>
                <a:lnTo>
                  <a:pt x="8" y="2"/>
                </a:lnTo>
                <a:lnTo>
                  <a:pt x="5" y="2"/>
                </a:lnTo>
                <a:lnTo>
                  <a:pt x="3" y="1"/>
                </a:lnTo>
                <a:lnTo>
                  <a:pt x="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1" name="GARRIGUES">
            <a:extLst>
              <a:ext uri="{FF2B5EF4-FFF2-40B4-BE49-F238E27FC236}">
                <a16:creationId xmlns:a16="http://schemas.microsoft.com/office/drawing/2014/main" id="{4D1E89F5-852B-4FEE-8CE3-7CB2D2FFAE8D}"/>
              </a:ext>
            </a:extLst>
          </p:cNvPr>
          <p:cNvSpPr>
            <a:spLocks/>
          </p:cNvSpPr>
          <p:nvPr/>
        </p:nvSpPr>
        <p:spPr bwMode="auto">
          <a:xfrm rot="21415125">
            <a:off x="8293204" y="4650016"/>
            <a:ext cx="341875" cy="264644"/>
          </a:xfrm>
          <a:custGeom>
            <a:avLst/>
            <a:gdLst>
              <a:gd name="T0" fmla="*/ 2147483647 w 65"/>
              <a:gd name="T1" fmla="*/ 351159107 h 51"/>
              <a:gd name="T2" fmla="*/ 2147483647 w 65"/>
              <a:gd name="T3" fmla="*/ 526738713 h 51"/>
              <a:gd name="T4" fmla="*/ 2147483647 w 65"/>
              <a:gd name="T5" fmla="*/ 526738713 h 51"/>
              <a:gd name="T6" fmla="*/ 2147483647 w 65"/>
              <a:gd name="T7" fmla="*/ 702318215 h 51"/>
              <a:gd name="T8" fmla="*/ 2147483647 w 65"/>
              <a:gd name="T9" fmla="*/ 702318215 h 51"/>
              <a:gd name="T10" fmla="*/ 2147483647 w 65"/>
              <a:gd name="T11" fmla="*/ 877897924 h 51"/>
              <a:gd name="T12" fmla="*/ 2147483647 w 65"/>
              <a:gd name="T13" fmla="*/ 877897924 h 51"/>
              <a:gd name="T14" fmla="*/ 2147483647 w 65"/>
              <a:gd name="T15" fmla="*/ 1229043667 h 51"/>
              <a:gd name="T16" fmla="*/ 2147483647 w 65"/>
              <a:gd name="T17" fmla="*/ 1755782587 h 51"/>
              <a:gd name="T18" fmla="*/ 2147483647 w 65"/>
              <a:gd name="T19" fmla="*/ 1755782587 h 51"/>
              <a:gd name="T20" fmla="*/ 2147483647 w 65"/>
              <a:gd name="T21" fmla="*/ 2147483647 h 51"/>
              <a:gd name="T22" fmla="*/ 2147483647 w 65"/>
              <a:gd name="T23" fmla="*/ 2147483647 h 51"/>
              <a:gd name="T24" fmla="*/ 1867530750 w 65"/>
              <a:gd name="T25" fmla="*/ 2147483647 h 51"/>
              <a:gd name="T26" fmla="*/ 1711908442 w 65"/>
              <a:gd name="T27" fmla="*/ 2147483647 h 51"/>
              <a:gd name="T28" fmla="*/ 1089393910 w 65"/>
              <a:gd name="T29" fmla="*/ 2147483647 h 51"/>
              <a:gd name="T30" fmla="*/ 1089393910 w 65"/>
              <a:gd name="T31" fmla="*/ 2147483647 h 51"/>
              <a:gd name="T32" fmla="*/ 778136645 w 65"/>
              <a:gd name="T33" fmla="*/ 2147483647 h 51"/>
              <a:gd name="T34" fmla="*/ 155622356 w 65"/>
              <a:gd name="T35" fmla="*/ 2147483647 h 51"/>
              <a:gd name="T36" fmla="*/ 155622356 w 65"/>
              <a:gd name="T37" fmla="*/ 2147483647 h 51"/>
              <a:gd name="T38" fmla="*/ 0 w 65"/>
              <a:gd name="T39" fmla="*/ 2147483647 h 51"/>
              <a:gd name="T40" fmla="*/ 622514337 w 65"/>
              <a:gd name="T41" fmla="*/ 2147483647 h 51"/>
              <a:gd name="T42" fmla="*/ 1089393910 w 65"/>
              <a:gd name="T43" fmla="*/ 2147483647 h 51"/>
              <a:gd name="T44" fmla="*/ 1867530750 w 65"/>
              <a:gd name="T45" fmla="*/ 2147483647 h 51"/>
              <a:gd name="T46" fmla="*/ 2147483647 w 65"/>
              <a:gd name="T47" fmla="*/ 2147483647 h 51"/>
              <a:gd name="T48" fmla="*/ 2147483647 w 65"/>
              <a:gd name="T49" fmla="*/ 2147483647 h 51"/>
              <a:gd name="T50" fmla="*/ 2147483647 w 65"/>
              <a:gd name="T51" fmla="*/ 2147483647 h 51"/>
              <a:gd name="T52" fmla="*/ 2147483647 w 65"/>
              <a:gd name="T53" fmla="*/ 2147483647 h 51"/>
              <a:gd name="T54" fmla="*/ 2147483647 w 65"/>
              <a:gd name="T55" fmla="*/ 2147483647 h 51"/>
              <a:gd name="T56" fmla="*/ 2147483647 w 65"/>
              <a:gd name="T57" fmla="*/ 2147483647 h 51"/>
              <a:gd name="T58" fmla="*/ 2147483647 w 65"/>
              <a:gd name="T59" fmla="*/ 2147483647 h 51"/>
              <a:gd name="T60" fmla="*/ 2147483647 w 65"/>
              <a:gd name="T61" fmla="*/ 2147483647 h 51"/>
              <a:gd name="T62" fmla="*/ 2147483647 w 65"/>
              <a:gd name="T63" fmla="*/ 2147483647 h 51"/>
              <a:gd name="T64" fmla="*/ 2147483647 w 65"/>
              <a:gd name="T65" fmla="*/ 2147483647 h 51"/>
              <a:gd name="T66" fmla="*/ 2147483647 w 65"/>
              <a:gd name="T67" fmla="*/ 2147483647 h 51"/>
              <a:gd name="T68" fmla="*/ 2147483647 w 65"/>
              <a:gd name="T69" fmla="*/ 2147483647 h 51"/>
              <a:gd name="T70" fmla="*/ 2147483647 w 65"/>
              <a:gd name="T71" fmla="*/ 2147483647 h 51"/>
              <a:gd name="T72" fmla="*/ 2147483647 w 65"/>
              <a:gd name="T73" fmla="*/ 2147483647 h 51"/>
              <a:gd name="T74" fmla="*/ 2147483647 w 65"/>
              <a:gd name="T75" fmla="*/ 2147483647 h 51"/>
              <a:gd name="T76" fmla="*/ 2147483647 w 65"/>
              <a:gd name="T77" fmla="*/ 2147483647 h 51"/>
              <a:gd name="T78" fmla="*/ 2147483647 w 65"/>
              <a:gd name="T79" fmla="*/ 2147483647 h 51"/>
              <a:gd name="T80" fmla="*/ 2147483647 w 65"/>
              <a:gd name="T81" fmla="*/ 2147483647 h 51"/>
              <a:gd name="T82" fmla="*/ 2147483647 w 65"/>
              <a:gd name="T83" fmla="*/ 2147483647 h 51"/>
              <a:gd name="T84" fmla="*/ 2147483647 w 65"/>
              <a:gd name="T85" fmla="*/ 2147483647 h 51"/>
              <a:gd name="T86" fmla="*/ 2147483647 w 65"/>
              <a:gd name="T87" fmla="*/ 2147483647 h 51"/>
              <a:gd name="T88" fmla="*/ 2147483647 w 65"/>
              <a:gd name="T89" fmla="*/ 2147483647 h 51"/>
              <a:gd name="T90" fmla="*/ 2147483647 w 65"/>
              <a:gd name="T91" fmla="*/ 2147483647 h 51"/>
              <a:gd name="T92" fmla="*/ 2147483647 w 65"/>
              <a:gd name="T93" fmla="*/ 1931362089 h 51"/>
              <a:gd name="T94" fmla="*/ 2147483647 w 65"/>
              <a:gd name="T95" fmla="*/ 1404623169 h 51"/>
              <a:gd name="T96" fmla="*/ 2147483647 w 65"/>
              <a:gd name="T97" fmla="*/ 1053477426 h 51"/>
              <a:gd name="T98" fmla="*/ 2147483647 w 65"/>
              <a:gd name="T99" fmla="*/ 702318215 h 51"/>
              <a:gd name="T100" fmla="*/ 2147483647 w 65"/>
              <a:gd name="T101" fmla="*/ 175579554 h 51"/>
              <a:gd name="T102" fmla="*/ 2147483647 w 65"/>
              <a:gd name="T103" fmla="*/ 175579554 h 5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51"/>
              <a:gd name="T158" fmla="*/ 65 w 65"/>
              <a:gd name="T159" fmla="*/ 51 h 5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51">
                <a:moveTo>
                  <a:pt x="45" y="0"/>
                </a:moveTo>
                <a:lnTo>
                  <a:pt x="41" y="3"/>
                </a:lnTo>
                <a:lnTo>
                  <a:pt x="40" y="2"/>
                </a:lnTo>
                <a:lnTo>
                  <a:pt x="40" y="1"/>
                </a:lnTo>
                <a:lnTo>
                  <a:pt x="38" y="3"/>
                </a:lnTo>
                <a:lnTo>
                  <a:pt x="37" y="3"/>
                </a:lnTo>
                <a:lnTo>
                  <a:pt x="36" y="3"/>
                </a:lnTo>
                <a:lnTo>
                  <a:pt x="37" y="3"/>
                </a:lnTo>
                <a:lnTo>
                  <a:pt x="35" y="5"/>
                </a:lnTo>
                <a:lnTo>
                  <a:pt x="34" y="4"/>
                </a:lnTo>
                <a:lnTo>
                  <a:pt x="35" y="4"/>
                </a:lnTo>
                <a:lnTo>
                  <a:pt x="34" y="3"/>
                </a:lnTo>
                <a:lnTo>
                  <a:pt x="34" y="4"/>
                </a:lnTo>
                <a:lnTo>
                  <a:pt x="33" y="4"/>
                </a:lnTo>
                <a:lnTo>
                  <a:pt x="30" y="3"/>
                </a:lnTo>
                <a:lnTo>
                  <a:pt x="29" y="4"/>
                </a:lnTo>
                <a:lnTo>
                  <a:pt x="28" y="5"/>
                </a:lnTo>
                <a:lnTo>
                  <a:pt x="27" y="4"/>
                </a:lnTo>
                <a:lnTo>
                  <a:pt x="27" y="5"/>
                </a:lnTo>
                <a:lnTo>
                  <a:pt x="27" y="7"/>
                </a:lnTo>
                <a:lnTo>
                  <a:pt x="25" y="7"/>
                </a:lnTo>
                <a:lnTo>
                  <a:pt x="24" y="7"/>
                </a:lnTo>
                <a:lnTo>
                  <a:pt x="24" y="8"/>
                </a:lnTo>
                <a:lnTo>
                  <a:pt x="24" y="9"/>
                </a:lnTo>
                <a:lnTo>
                  <a:pt x="23" y="10"/>
                </a:lnTo>
                <a:lnTo>
                  <a:pt x="22" y="10"/>
                </a:lnTo>
                <a:lnTo>
                  <a:pt x="20" y="12"/>
                </a:lnTo>
                <a:lnTo>
                  <a:pt x="18" y="11"/>
                </a:lnTo>
                <a:lnTo>
                  <a:pt x="16" y="14"/>
                </a:lnTo>
                <a:lnTo>
                  <a:pt x="16" y="15"/>
                </a:lnTo>
                <a:lnTo>
                  <a:pt x="16" y="17"/>
                </a:lnTo>
                <a:lnTo>
                  <a:pt x="15" y="19"/>
                </a:lnTo>
                <a:lnTo>
                  <a:pt x="13" y="19"/>
                </a:lnTo>
                <a:lnTo>
                  <a:pt x="12" y="20"/>
                </a:lnTo>
                <a:lnTo>
                  <a:pt x="12" y="22"/>
                </a:lnTo>
                <a:lnTo>
                  <a:pt x="11" y="23"/>
                </a:lnTo>
                <a:lnTo>
                  <a:pt x="9" y="23"/>
                </a:lnTo>
                <a:lnTo>
                  <a:pt x="7" y="24"/>
                </a:lnTo>
                <a:lnTo>
                  <a:pt x="7" y="23"/>
                </a:lnTo>
                <a:lnTo>
                  <a:pt x="6" y="24"/>
                </a:lnTo>
                <a:lnTo>
                  <a:pt x="6" y="27"/>
                </a:lnTo>
                <a:lnTo>
                  <a:pt x="7" y="29"/>
                </a:lnTo>
                <a:lnTo>
                  <a:pt x="7" y="30"/>
                </a:lnTo>
                <a:lnTo>
                  <a:pt x="6" y="33"/>
                </a:lnTo>
                <a:lnTo>
                  <a:pt x="5" y="34"/>
                </a:lnTo>
                <a:lnTo>
                  <a:pt x="4" y="34"/>
                </a:lnTo>
                <a:lnTo>
                  <a:pt x="3" y="34"/>
                </a:lnTo>
                <a:lnTo>
                  <a:pt x="1" y="36"/>
                </a:lnTo>
                <a:lnTo>
                  <a:pt x="1" y="39"/>
                </a:lnTo>
                <a:lnTo>
                  <a:pt x="0" y="40"/>
                </a:lnTo>
                <a:lnTo>
                  <a:pt x="1" y="41"/>
                </a:lnTo>
                <a:lnTo>
                  <a:pt x="1" y="44"/>
                </a:lnTo>
                <a:lnTo>
                  <a:pt x="0" y="46"/>
                </a:lnTo>
                <a:lnTo>
                  <a:pt x="0" y="47"/>
                </a:lnTo>
                <a:lnTo>
                  <a:pt x="0" y="48"/>
                </a:lnTo>
                <a:lnTo>
                  <a:pt x="2" y="50"/>
                </a:lnTo>
                <a:lnTo>
                  <a:pt x="4" y="51"/>
                </a:lnTo>
                <a:lnTo>
                  <a:pt x="5" y="51"/>
                </a:lnTo>
                <a:lnTo>
                  <a:pt x="6" y="51"/>
                </a:lnTo>
                <a:lnTo>
                  <a:pt x="7" y="50"/>
                </a:lnTo>
                <a:lnTo>
                  <a:pt x="9" y="50"/>
                </a:lnTo>
                <a:lnTo>
                  <a:pt x="10" y="49"/>
                </a:lnTo>
                <a:lnTo>
                  <a:pt x="12" y="48"/>
                </a:lnTo>
                <a:lnTo>
                  <a:pt x="13" y="48"/>
                </a:lnTo>
                <a:lnTo>
                  <a:pt x="14" y="48"/>
                </a:lnTo>
                <a:lnTo>
                  <a:pt x="15" y="47"/>
                </a:lnTo>
                <a:lnTo>
                  <a:pt x="16" y="48"/>
                </a:lnTo>
                <a:lnTo>
                  <a:pt x="17" y="47"/>
                </a:lnTo>
                <a:lnTo>
                  <a:pt x="18" y="48"/>
                </a:lnTo>
                <a:lnTo>
                  <a:pt x="20" y="47"/>
                </a:lnTo>
                <a:lnTo>
                  <a:pt x="22" y="47"/>
                </a:lnTo>
                <a:lnTo>
                  <a:pt x="22" y="46"/>
                </a:lnTo>
                <a:lnTo>
                  <a:pt x="23" y="45"/>
                </a:lnTo>
                <a:lnTo>
                  <a:pt x="23" y="44"/>
                </a:lnTo>
                <a:lnTo>
                  <a:pt x="24" y="44"/>
                </a:lnTo>
                <a:lnTo>
                  <a:pt x="25" y="44"/>
                </a:lnTo>
                <a:lnTo>
                  <a:pt x="27" y="45"/>
                </a:lnTo>
                <a:lnTo>
                  <a:pt x="28" y="45"/>
                </a:lnTo>
                <a:lnTo>
                  <a:pt x="29" y="45"/>
                </a:lnTo>
                <a:lnTo>
                  <a:pt x="30" y="46"/>
                </a:lnTo>
                <a:lnTo>
                  <a:pt x="31" y="45"/>
                </a:lnTo>
                <a:lnTo>
                  <a:pt x="32" y="42"/>
                </a:lnTo>
                <a:lnTo>
                  <a:pt x="33" y="41"/>
                </a:lnTo>
                <a:lnTo>
                  <a:pt x="33" y="40"/>
                </a:lnTo>
                <a:lnTo>
                  <a:pt x="35" y="39"/>
                </a:lnTo>
                <a:lnTo>
                  <a:pt x="35" y="41"/>
                </a:lnTo>
                <a:lnTo>
                  <a:pt x="37" y="44"/>
                </a:lnTo>
                <a:lnTo>
                  <a:pt x="40" y="43"/>
                </a:lnTo>
                <a:lnTo>
                  <a:pt x="42" y="43"/>
                </a:lnTo>
                <a:lnTo>
                  <a:pt x="43" y="42"/>
                </a:lnTo>
                <a:lnTo>
                  <a:pt x="44" y="42"/>
                </a:lnTo>
                <a:lnTo>
                  <a:pt x="46" y="42"/>
                </a:lnTo>
                <a:lnTo>
                  <a:pt x="48" y="42"/>
                </a:lnTo>
                <a:lnTo>
                  <a:pt x="49" y="42"/>
                </a:lnTo>
                <a:lnTo>
                  <a:pt x="50" y="41"/>
                </a:lnTo>
                <a:lnTo>
                  <a:pt x="51" y="41"/>
                </a:lnTo>
                <a:lnTo>
                  <a:pt x="50" y="41"/>
                </a:lnTo>
                <a:lnTo>
                  <a:pt x="50" y="40"/>
                </a:lnTo>
                <a:lnTo>
                  <a:pt x="50" y="39"/>
                </a:lnTo>
                <a:lnTo>
                  <a:pt x="51" y="38"/>
                </a:lnTo>
                <a:lnTo>
                  <a:pt x="52" y="37"/>
                </a:lnTo>
                <a:lnTo>
                  <a:pt x="52" y="36"/>
                </a:lnTo>
                <a:lnTo>
                  <a:pt x="53" y="35"/>
                </a:lnTo>
                <a:lnTo>
                  <a:pt x="54" y="35"/>
                </a:lnTo>
                <a:lnTo>
                  <a:pt x="56" y="34"/>
                </a:lnTo>
                <a:lnTo>
                  <a:pt x="56" y="33"/>
                </a:lnTo>
                <a:lnTo>
                  <a:pt x="57" y="33"/>
                </a:lnTo>
                <a:lnTo>
                  <a:pt x="58" y="32"/>
                </a:lnTo>
                <a:lnTo>
                  <a:pt x="59" y="32"/>
                </a:lnTo>
                <a:lnTo>
                  <a:pt x="59" y="31"/>
                </a:lnTo>
                <a:lnTo>
                  <a:pt x="59" y="30"/>
                </a:lnTo>
                <a:lnTo>
                  <a:pt x="60" y="30"/>
                </a:lnTo>
                <a:lnTo>
                  <a:pt x="61" y="28"/>
                </a:lnTo>
                <a:lnTo>
                  <a:pt x="61" y="27"/>
                </a:lnTo>
                <a:lnTo>
                  <a:pt x="62" y="26"/>
                </a:lnTo>
                <a:lnTo>
                  <a:pt x="63" y="26"/>
                </a:lnTo>
                <a:lnTo>
                  <a:pt x="63" y="24"/>
                </a:lnTo>
                <a:lnTo>
                  <a:pt x="65" y="23"/>
                </a:lnTo>
                <a:lnTo>
                  <a:pt x="64" y="23"/>
                </a:lnTo>
                <a:lnTo>
                  <a:pt x="63" y="22"/>
                </a:lnTo>
                <a:lnTo>
                  <a:pt x="61" y="21"/>
                </a:lnTo>
                <a:lnTo>
                  <a:pt x="60" y="20"/>
                </a:lnTo>
                <a:lnTo>
                  <a:pt x="61" y="19"/>
                </a:lnTo>
                <a:lnTo>
                  <a:pt x="62" y="19"/>
                </a:lnTo>
                <a:lnTo>
                  <a:pt x="60" y="16"/>
                </a:lnTo>
                <a:lnTo>
                  <a:pt x="60" y="15"/>
                </a:lnTo>
                <a:lnTo>
                  <a:pt x="58" y="15"/>
                </a:lnTo>
                <a:lnTo>
                  <a:pt x="57" y="15"/>
                </a:lnTo>
                <a:lnTo>
                  <a:pt x="57" y="14"/>
                </a:lnTo>
                <a:lnTo>
                  <a:pt x="54" y="13"/>
                </a:lnTo>
                <a:lnTo>
                  <a:pt x="53" y="13"/>
                </a:lnTo>
                <a:lnTo>
                  <a:pt x="54" y="11"/>
                </a:lnTo>
                <a:lnTo>
                  <a:pt x="54" y="10"/>
                </a:lnTo>
                <a:lnTo>
                  <a:pt x="54" y="8"/>
                </a:lnTo>
                <a:lnTo>
                  <a:pt x="54" y="7"/>
                </a:lnTo>
                <a:lnTo>
                  <a:pt x="53" y="6"/>
                </a:lnTo>
                <a:lnTo>
                  <a:pt x="52" y="6"/>
                </a:lnTo>
                <a:lnTo>
                  <a:pt x="52" y="5"/>
                </a:lnTo>
                <a:lnTo>
                  <a:pt x="51" y="4"/>
                </a:lnTo>
                <a:lnTo>
                  <a:pt x="51" y="2"/>
                </a:lnTo>
                <a:lnTo>
                  <a:pt x="49" y="1"/>
                </a:lnTo>
                <a:lnTo>
                  <a:pt x="47" y="1"/>
                </a:lnTo>
                <a:lnTo>
                  <a:pt x="46" y="1"/>
                </a:lnTo>
                <a:lnTo>
                  <a:pt x="4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2" name="CONCA_BARBERA">
            <a:extLst>
              <a:ext uri="{FF2B5EF4-FFF2-40B4-BE49-F238E27FC236}">
                <a16:creationId xmlns:a16="http://schemas.microsoft.com/office/drawing/2014/main" id="{0102BA57-AF6D-4D0B-9B13-FFF064D4980B}"/>
              </a:ext>
            </a:extLst>
          </p:cNvPr>
          <p:cNvSpPr>
            <a:spLocks/>
          </p:cNvSpPr>
          <p:nvPr/>
        </p:nvSpPr>
        <p:spPr bwMode="auto">
          <a:xfrm rot="21415125">
            <a:off x="8517928" y="4651601"/>
            <a:ext cx="396293" cy="245721"/>
          </a:xfrm>
          <a:custGeom>
            <a:avLst/>
            <a:gdLst>
              <a:gd name="T0" fmla="*/ 2147483647 w 75"/>
              <a:gd name="T1" fmla="*/ 177105413 h 47"/>
              <a:gd name="T2" fmla="*/ 2147483647 w 75"/>
              <a:gd name="T3" fmla="*/ 708421651 h 47"/>
              <a:gd name="T4" fmla="*/ 2147483647 w 75"/>
              <a:gd name="T5" fmla="*/ 354210826 h 47"/>
              <a:gd name="T6" fmla="*/ 2147483647 w 75"/>
              <a:gd name="T7" fmla="*/ 354210826 h 47"/>
              <a:gd name="T8" fmla="*/ 2147483647 w 75"/>
              <a:gd name="T9" fmla="*/ 354210826 h 47"/>
              <a:gd name="T10" fmla="*/ 2147483647 w 75"/>
              <a:gd name="T11" fmla="*/ 1062632582 h 47"/>
              <a:gd name="T12" fmla="*/ 2147483647 w 75"/>
              <a:gd name="T13" fmla="*/ 1416843303 h 47"/>
              <a:gd name="T14" fmla="*/ 2147483647 w 75"/>
              <a:gd name="T15" fmla="*/ 1416843303 h 47"/>
              <a:gd name="T16" fmla="*/ 2147483647 w 75"/>
              <a:gd name="T17" fmla="*/ 1948146427 h 47"/>
              <a:gd name="T18" fmla="*/ 2147483647 w 75"/>
              <a:gd name="T19" fmla="*/ 2147483647 h 47"/>
              <a:gd name="T20" fmla="*/ 2147483647 w 75"/>
              <a:gd name="T21" fmla="*/ 2147483647 h 47"/>
              <a:gd name="T22" fmla="*/ 2147483647 w 75"/>
              <a:gd name="T23" fmla="*/ 2147483647 h 47"/>
              <a:gd name="T24" fmla="*/ 2147483647 w 75"/>
              <a:gd name="T25" fmla="*/ 2147483647 h 47"/>
              <a:gd name="T26" fmla="*/ 2147483647 w 75"/>
              <a:gd name="T27" fmla="*/ 2147483647 h 47"/>
              <a:gd name="T28" fmla="*/ 2147483647 w 75"/>
              <a:gd name="T29" fmla="*/ 2147483647 h 47"/>
              <a:gd name="T30" fmla="*/ 2147483647 w 75"/>
              <a:gd name="T31" fmla="*/ 2147483647 h 47"/>
              <a:gd name="T32" fmla="*/ 2147483647 w 75"/>
              <a:gd name="T33" fmla="*/ 2147483647 h 47"/>
              <a:gd name="T34" fmla="*/ 2147483647 w 75"/>
              <a:gd name="T35" fmla="*/ 2147483647 h 47"/>
              <a:gd name="T36" fmla="*/ 1728020630 w 75"/>
              <a:gd name="T37" fmla="*/ 2147483647 h 47"/>
              <a:gd name="T38" fmla="*/ 1413833668 w 75"/>
              <a:gd name="T39" fmla="*/ 2147483647 h 47"/>
              <a:gd name="T40" fmla="*/ 1099647098 w 75"/>
              <a:gd name="T41" fmla="*/ 2147483647 h 47"/>
              <a:gd name="T42" fmla="*/ 785460333 w 75"/>
              <a:gd name="T43" fmla="*/ 2147483647 h 47"/>
              <a:gd name="T44" fmla="*/ 0 w 75"/>
              <a:gd name="T45" fmla="*/ 2147483647 h 47"/>
              <a:gd name="T46" fmla="*/ 942560100 w 75"/>
              <a:gd name="T47" fmla="*/ 2147483647 h 47"/>
              <a:gd name="T48" fmla="*/ 1728020630 w 75"/>
              <a:gd name="T49" fmla="*/ 2147483647 h 47"/>
              <a:gd name="T50" fmla="*/ 2042207199 w 75"/>
              <a:gd name="T51" fmla="*/ 2147483647 h 47"/>
              <a:gd name="T52" fmla="*/ 2147483647 w 75"/>
              <a:gd name="T53" fmla="*/ 2147483647 h 47"/>
              <a:gd name="T54" fmla="*/ 2147483647 w 75"/>
              <a:gd name="T55" fmla="*/ 2147483647 h 47"/>
              <a:gd name="T56" fmla="*/ 2147483647 w 75"/>
              <a:gd name="T57" fmla="*/ 2147483647 h 47"/>
              <a:gd name="T58" fmla="*/ 2147483647 w 75"/>
              <a:gd name="T59" fmla="*/ 2147483647 h 47"/>
              <a:gd name="T60" fmla="*/ 2147483647 w 75"/>
              <a:gd name="T61" fmla="*/ 2147483647 h 47"/>
              <a:gd name="T62" fmla="*/ 2147483647 w 75"/>
              <a:gd name="T63" fmla="*/ 2147483647 h 47"/>
              <a:gd name="T64" fmla="*/ 2147483647 w 75"/>
              <a:gd name="T65" fmla="*/ 2147483647 h 47"/>
              <a:gd name="T66" fmla="*/ 2147483647 w 75"/>
              <a:gd name="T67" fmla="*/ 2147483647 h 47"/>
              <a:gd name="T68" fmla="*/ 2147483647 w 75"/>
              <a:gd name="T69" fmla="*/ 2147483647 h 47"/>
              <a:gd name="T70" fmla="*/ 2147483647 w 75"/>
              <a:gd name="T71" fmla="*/ 2147483647 h 47"/>
              <a:gd name="T72" fmla="*/ 2147483647 w 75"/>
              <a:gd name="T73" fmla="*/ 2147483647 h 47"/>
              <a:gd name="T74" fmla="*/ 2147483647 w 75"/>
              <a:gd name="T75" fmla="*/ 2147483647 h 47"/>
              <a:gd name="T76" fmla="*/ 2147483647 w 75"/>
              <a:gd name="T77" fmla="*/ 2147483647 h 47"/>
              <a:gd name="T78" fmla="*/ 2147483647 w 75"/>
              <a:gd name="T79" fmla="*/ 2147483647 h 47"/>
              <a:gd name="T80" fmla="*/ 2147483647 w 75"/>
              <a:gd name="T81" fmla="*/ 2147483647 h 47"/>
              <a:gd name="T82" fmla="*/ 2147483647 w 75"/>
              <a:gd name="T83" fmla="*/ 2147483647 h 47"/>
              <a:gd name="T84" fmla="*/ 2147483647 w 75"/>
              <a:gd name="T85" fmla="*/ 2147483647 h 47"/>
              <a:gd name="T86" fmla="*/ 2147483647 w 75"/>
              <a:gd name="T87" fmla="*/ 2147483647 h 47"/>
              <a:gd name="T88" fmla="*/ 2147483647 w 75"/>
              <a:gd name="T89" fmla="*/ 2147483647 h 47"/>
              <a:gd name="T90" fmla="*/ 2147483647 w 75"/>
              <a:gd name="T91" fmla="*/ 2147483647 h 47"/>
              <a:gd name="T92" fmla="*/ 2147483647 w 75"/>
              <a:gd name="T93" fmla="*/ 1948146427 h 47"/>
              <a:gd name="T94" fmla="*/ 2147483647 w 75"/>
              <a:gd name="T95" fmla="*/ 1239737942 h 47"/>
              <a:gd name="T96" fmla="*/ 2147483647 w 75"/>
              <a:gd name="T97" fmla="*/ 885527221 h 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5"/>
              <a:gd name="T148" fmla="*/ 0 h 47"/>
              <a:gd name="T149" fmla="*/ 75 w 75"/>
              <a:gd name="T150" fmla="*/ 47 h 4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5" h="47">
                <a:moveTo>
                  <a:pt x="68" y="0"/>
                </a:moveTo>
                <a:lnTo>
                  <a:pt x="67" y="0"/>
                </a:lnTo>
                <a:lnTo>
                  <a:pt x="66" y="1"/>
                </a:lnTo>
                <a:lnTo>
                  <a:pt x="64" y="1"/>
                </a:lnTo>
                <a:lnTo>
                  <a:pt x="64" y="3"/>
                </a:lnTo>
                <a:lnTo>
                  <a:pt x="65" y="3"/>
                </a:lnTo>
                <a:lnTo>
                  <a:pt x="65" y="4"/>
                </a:lnTo>
                <a:lnTo>
                  <a:pt x="64" y="4"/>
                </a:lnTo>
                <a:lnTo>
                  <a:pt x="63" y="4"/>
                </a:lnTo>
                <a:lnTo>
                  <a:pt x="62" y="3"/>
                </a:lnTo>
                <a:lnTo>
                  <a:pt x="61" y="3"/>
                </a:lnTo>
                <a:lnTo>
                  <a:pt x="54" y="2"/>
                </a:lnTo>
                <a:lnTo>
                  <a:pt x="53" y="2"/>
                </a:lnTo>
                <a:lnTo>
                  <a:pt x="51" y="3"/>
                </a:lnTo>
                <a:lnTo>
                  <a:pt x="48" y="1"/>
                </a:lnTo>
                <a:lnTo>
                  <a:pt x="47" y="2"/>
                </a:lnTo>
                <a:lnTo>
                  <a:pt x="46" y="1"/>
                </a:lnTo>
                <a:lnTo>
                  <a:pt x="45" y="2"/>
                </a:lnTo>
                <a:lnTo>
                  <a:pt x="43" y="2"/>
                </a:lnTo>
                <a:lnTo>
                  <a:pt x="41" y="2"/>
                </a:lnTo>
                <a:lnTo>
                  <a:pt x="41" y="3"/>
                </a:lnTo>
                <a:lnTo>
                  <a:pt x="40" y="5"/>
                </a:lnTo>
                <a:lnTo>
                  <a:pt x="38" y="6"/>
                </a:lnTo>
                <a:lnTo>
                  <a:pt x="35" y="7"/>
                </a:lnTo>
                <a:lnTo>
                  <a:pt x="36" y="7"/>
                </a:lnTo>
                <a:lnTo>
                  <a:pt x="36" y="8"/>
                </a:lnTo>
                <a:lnTo>
                  <a:pt x="34" y="8"/>
                </a:lnTo>
                <a:lnTo>
                  <a:pt x="35" y="8"/>
                </a:lnTo>
                <a:lnTo>
                  <a:pt x="35" y="10"/>
                </a:lnTo>
                <a:lnTo>
                  <a:pt x="35" y="11"/>
                </a:lnTo>
                <a:lnTo>
                  <a:pt x="34" y="11"/>
                </a:lnTo>
                <a:lnTo>
                  <a:pt x="34" y="13"/>
                </a:lnTo>
                <a:lnTo>
                  <a:pt x="36" y="13"/>
                </a:lnTo>
                <a:lnTo>
                  <a:pt x="36" y="16"/>
                </a:lnTo>
                <a:lnTo>
                  <a:pt x="35" y="16"/>
                </a:lnTo>
                <a:lnTo>
                  <a:pt x="33" y="17"/>
                </a:lnTo>
                <a:lnTo>
                  <a:pt x="29" y="18"/>
                </a:lnTo>
                <a:lnTo>
                  <a:pt x="28" y="19"/>
                </a:lnTo>
                <a:lnTo>
                  <a:pt x="26" y="19"/>
                </a:lnTo>
                <a:lnTo>
                  <a:pt x="26" y="18"/>
                </a:lnTo>
                <a:lnTo>
                  <a:pt x="25" y="18"/>
                </a:lnTo>
                <a:lnTo>
                  <a:pt x="25" y="17"/>
                </a:lnTo>
                <a:lnTo>
                  <a:pt x="23" y="17"/>
                </a:lnTo>
                <a:lnTo>
                  <a:pt x="22" y="16"/>
                </a:lnTo>
                <a:lnTo>
                  <a:pt x="21" y="15"/>
                </a:lnTo>
                <a:lnTo>
                  <a:pt x="19" y="14"/>
                </a:lnTo>
                <a:lnTo>
                  <a:pt x="18" y="13"/>
                </a:lnTo>
                <a:lnTo>
                  <a:pt x="17" y="13"/>
                </a:lnTo>
                <a:lnTo>
                  <a:pt x="19" y="16"/>
                </a:lnTo>
                <a:lnTo>
                  <a:pt x="18" y="16"/>
                </a:lnTo>
                <a:lnTo>
                  <a:pt x="17" y="17"/>
                </a:lnTo>
                <a:lnTo>
                  <a:pt x="18" y="18"/>
                </a:lnTo>
                <a:lnTo>
                  <a:pt x="20" y="19"/>
                </a:lnTo>
                <a:lnTo>
                  <a:pt x="21" y="20"/>
                </a:lnTo>
                <a:lnTo>
                  <a:pt x="22" y="20"/>
                </a:lnTo>
                <a:lnTo>
                  <a:pt x="20" y="21"/>
                </a:lnTo>
                <a:lnTo>
                  <a:pt x="20" y="23"/>
                </a:lnTo>
                <a:lnTo>
                  <a:pt x="19" y="23"/>
                </a:lnTo>
                <a:lnTo>
                  <a:pt x="18" y="24"/>
                </a:lnTo>
                <a:lnTo>
                  <a:pt x="18" y="25"/>
                </a:lnTo>
                <a:lnTo>
                  <a:pt x="17" y="27"/>
                </a:lnTo>
                <a:lnTo>
                  <a:pt x="16" y="27"/>
                </a:lnTo>
                <a:lnTo>
                  <a:pt x="16" y="28"/>
                </a:lnTo>
                <a:lnTo>
                  <a:pt x="16" y="29"/>
                </a:lnTo>
                <a:lnTo>
                  <a:pt x="15" y="29"/>
                </a:lnTo>
                <a:lnTo>
                  <a:pt x="14" y="30"/>
                </a:lnTo>
                <a:lnTo>
                  <a:pt x="13" y="30"/>
                </a:lnTo>
                <a:lnTo>
                  <a:pt x="13" y="31"/>
                </a:lnTo>
                <a:lnTo>
                  <a:pt x="11" y="32"/>
                </a:lnTo>
                <a:lnTo>
                  <a:pt x="10" y="32"/>
                </a:lnTo>
                <a:lnTo>
                  <a:pt x="9" y="33"/>
                </a:lnTo>
                <a:lnTo>
                  <a:pt x="9" y="34"/>
                </a:lnTo>
                <a:lnTo>
                  <a:pt x="8" y="35"/>
                </a:lnTo>
                <a:lnTo>
                  <a:pt x="7" y="36"/>
                </a:lnTo>
                <a:lnTo>
                  <a:pt x="7" y="37"/>
                </a:lnTo>
                <a:lnTo>
                  <a:pt x="7" y="38"/>
                </a:lnTo>
                <a:lnTo>
                  <a:pt x="8" y="38"/>
                </a:lnTo>
                <a:lnTo>
                  <a:pt x="7" y="38"/>
                </a:lnTo>
                <a:lnTo>
                  <a:pt x="6" y="39"/>
                </a:lnTo>
                <a:lnTo>
                  <a:pt x="5" y="39"/>
                </a:lnTo>
                <a:lnTo>
                  <a:pt x="3" y="39"/>
                </a:lnTo>
                <a:lnTo>
                  <a:pt x="1" y="39"/>
                </a:lnTo>
                <a:lnTo>
                  <a:pt x="0" y="39"/>
                </a:lnTo>
                <a:lnTo>
                  <a:pt x="0" y="40"/>
                </a:lnTo>
                <a:lnTo>
                  <a:pt x="0" y="42"/>
                </a:lnTo>
                <a:lnTo>
                  <a:pt x="0" y="43"/>
                </a:lnTo>
                <a:lnTo>
                  <a:pt x="3" y="44"/>
                </a:lnTo>
                <a:lnTo>
                  <a:pt x="6" y="44"/>
                </a:lnTo>
                <a:lnTo>
                  <a:pt x="8" y="43"/>
                </a:lnTo>
                <a:lnTo>
                  <a:pt x="9" y="42"/>
                </a:lnTo>
                <a:lnTo>
                  <a:pt x="10" y="41"/>
                </a:lnTo>
                <a:lnTo>
                  <a:pt x="11" y="40"/>
                </a:lnTo>
                <a:lnTo>
                  <a:pt x="11" y="39"/>
                </a:lnTo>
                <a:lnTo>
                  <a:pt x="12" y="39"/>
                </a:lnTo>
                <a:lnTo>
                  <a:pt x="13" y="40"/>
                </a:lnTo>
                <a:lnTo>
                  <a:pt x="13" y="41"/>
                </a:lnTo>
                <a:lnTo>
                  <a:pt x="12" y="42"/>
                </a:lnTo>
                <a:lnTo>
                  <a:pt x="12" y="43"/>
                </a:lnTo>
                <a:lnTo>
                  <a:pt x="14" y="43"/>
                </a:lnTo>
                <a:lnTo>
                  <a:pt x="15" y="42"/>
                </a:lnTo>
                <a:lnTo>
                  <a:pt x="15" y="43"/>
                </a:lnTo>
                <a:lnTo>
                  <a:pt x="16" y="43"/>
                </a:lnTo>
                <a:lnTo>
                  <a:pt x="17" y="43"/>
                </a:lnTo>
                <a:lnTo>
                  <a:pt x="18" y="44"/>
                </a:lnTo>
                <a:lnTo>
                  <a:pt x="20" y="43"/>
                </a:lnTo>
                <a:lnTo>
                  <a:pt x="20" y="44"/>
                </a:lnTo>
                <a:lnTo>
                  <a:pt x="25" y="46"/>
                </a:lnTo>
                <a:lnTo>
                  <a:pt x="26" y="46"/>
                </a:lnTo>
                <a:lnTo>
                  <a:pt x="25" y="47"/>
                </a:lnTo>
                <a:lnTo>
                  <a:pt x="27" y="47"/>
                </a:lnTo>
                <a:lnTo>
                  <a:pt x="29" y="47"/>
                </a:lnTo>
                <a:lnTo>
                  <a:pt x="30" y="47"/>
                </a:lnTo>
                <a:lnTo>
                  <a:pt x="31" y="47"/>
                </a:lnTo>
                <a:lnTo>
                  <a:pt x="32" y="46"/>
                </a:lnTo>
                <a:lnTo>
                  <a:pt x="33" y="46"/>
                </a:lnTo>
                <a:lnTo>
                  <a:pt x="34" y="45"/>
                </a:lnTo>
                <a:lnTo>
                  <a:pt x="36" y="45"/>
                </a:lnTo>
                <a:lnTo>
                  <a:pt x="37" y="46"/>
                </a:lnTo>
                <a:lnTo>
                  <a:pt x="38" y="43"/>
                </a:lnTo>
                <a:lnTo>
                  <a:pt x="40" y="42"/>
                </a:lnTo>
                <a:lnTo>
                  <a:pt x="41" y="41"/>
                </a:lnTo>
                <a:lnTo>
                  <a:pt x="41" y="40"/>
                </a:lnTo>
                <a:lnTo>
                  <a:pt x="41" y="39"/>
                </a:lnTo>
                <a:lnTo>
                  <a:pt x="42" y="36"/>
                </a:lnTo>
                <a:lnTo>
                  <a:pt x="43" y="35"/>
                </a:lnTo>
                <a:lnTo>
                  <a:pt x="44" y="34"/>
                </a:lnTo>
                <a:lnTo>
                  <a:pt x="45" y="34"/>
                </a:lnTo>
                <a:lnTo>
                  <a:pt x="45" y="33"/>
                </a:lnTo>
                <a:lnTo>
                  <a:pt x="46" y="32"/>
                </a:lnTo>
                <a:lnTo>
                  <a:pt x="46" y="31"/>
                </a:lnTo>
                <a:lnTo>
                  <a:pt x="48" y="30"/>
                </a:lnTo>
                <a:lnTo>
                  <a:pt x="49" y="28"/>
                </a:lnTo>
                <a:lnTo>
                  <a:pt x="50" y="27"/>
                </a:lnTo>
                <a:lnTo>
                  <a:pt x="51" y="27"/>
                </a:lnTo>
                <a:lnTo>
                  <a:pt x="52" y="26"/>
                </a:lnTo>
                <a:lnTo>
                  <a:pt x="52" y="25"/>
                </a:lnTo>
                <a:lnTo>
                  <a:pt x="53" y="25"/>
                </a:lnTo>
                <a:lnTo>
                  <a:pt x="53" y="24"/>
                </a:lnTo>
                <a:lnTo>
                  <a:pt x="54" y="23"/>
                </a:lnTo>
                <a:lnTo>
                  <a:pt x="55" y="23"/>
                </a:lnTo>
                <a:lnTo>
                  <a:pt x="55" y="24"/>
                </a:lnTo>
                <a:lnTo>
                  <a:pt x="55" y="27"/>
                </a:lnTo>
                <a:lnTo>
                  <a:pt x="57" y="26"/>
                </a:lnTo>
                <a:lnTo>
                  <a:pt x="58" y="27"/>
                </a:lnTo>
                <a:lnTo>
                  <a:pt x="60" y="26"/>
                </a:lnTo>
                <a:lnTo>
                  <a:pt x="61" y="25"/>
                </a:lnTo>
                <a:lnTo>
                  <a:pt x="61" y="24"/>
                </a:lnTo>
                <a:lnTo>
                  <a:pt x="62" y="23"/>
                </a:lnTo>
                <a:lnTo>
                  <a:pt x="65" y="25"/>
                </a:lnTo>
                <a:lnTo>
                  <a:pt x="66" y="25"/>
                </a:lnTo>
                <a:lnTo>
                  <a:pt x="67" y="23"/>
                </a:lnTo>
                <a:lnTo>
                  <a:pt x="69" y="23"/>
                </a:lnTo>
                <a:lnTo>
                  <a:pt x="70" y="22"/>
                </a:lnTo>
                <a:lnTo>
                  <a:pt x="71" y="21"/>
                </a:lnTo>
                <a:lnTo>
                  <a:pt x="72" y="21"/>
                </a:lnTo>
                <a:lnTo>
                  <a:pt x="72" y="20"/>
                </a:lnTo>
                <a:lnTo>
                  <a:pt x="72" y="19"/>
                </a:lnTo>
                <a:lnTo>
                  <a:pt x="73" y="20"/>
                </a:lnTo>
                <a:lnTo>
                  <a:pt x="74" y="18"/>
                </a:lnTo>
                <a:lnTo>
                  <a:pt x="75" y="18"/>
                </a:lnTo>
                <a:lnTo>
                  <a:pt x="74" y="17"/>
                </a:lnTo>
                <a:lnTo>
                  <a:pt x="73" y="17"/>
                </a:lnTo>
                <a:lnTo>
                  <a:pt x="72" y="16"/>
                </a:lnTo>
                <a:lnTo>
                  <a:pt x="71" y="16"/>
                </a:lnTo>
                <a:lnTo>
                  <a:pt x="70" y="15"/>
                </a:lnTo>
                <a:lnTo>
                  <a:pt x="68" y="14"/>
                </a:lnTo>
                <a:lnTo>
                  <a:pt x="67" y="14"/>
                </a:lnTo>
                <a:lnTo>
                  <a:pt x="66" y="13"/>
                </a:lnTo>
                <a:lnTo>
                  <a:pt x="65" y="13"/>
                </a:lnTo>
                <a:lnTo>
                  <a:pt x="65" y="12"/>
                </a:lnTo>
                <a:lnTo>
                  <a:pt x="64" y="12"/>
                </a:lnTo>
                <a:lnTo>
                  <a:pt x="64" y="11"/>
                </a:lnTo>
                <a:lnTo>
                  <a:pt x="65" y="10"/>
                </a:lnTo>
                <a:lnTo>
                  <a:pt x="65" y="8"/>
                </a:lnTo>
                <a:lnTo>
                  <a:pt x="68" y="9"/>
                </a:lnTo>
                <a:lnTo>
                  <a:pt x="70" y="7"/>
                </a:lnTo>
                <a:lnTo>
                  <a:pt x="71" y="8"/>
                </a:lnTo>
                <a:lnTo>
                  <a:pt x="71" y="6"/>
                </a:lnTo>
                <a:lnTo>
                  <a:pt x="71" y="5"/>
                </a:lnTo>
                <a:lnTo>
                  <a:pt x="69" y="5"/>
                </a:lnTo>
                <a:lnTo>
                  <a:pt x="72" y="2"/>
                </a:lnTo>
                <a:lnTo>
                  <a:pt x="6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3" name="BARCELONES">
            <a:extLst>
              <a:ext uri="{FF2B5EF4-FFF2-40B4-BE49-F238E27FC236}">
                <a16:creationId xmlns:a16="http://schemas.microsoft.com/office/drawing/2014/main" id="{610BC4EC-43FC-49E0-AB5C-94FCC25DCC80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9309385" y="4705232"/>
            <a:ext cx="147575" cy="156245"/>
          </a:xfrm>
          <a:custGeom>
            <a:avLst/>
            <a:gdLst>
              <a:gd name="T0" fmla="*/ 125635168 w 732"/>
              <a:gd name="T1" fmla="*/ 17921720 h 765"/>
              <a:gd name="T2" fmla="*/ 113439919 w 732"/>
              <a:gd name="T3" fmla="*/ 21722978 h 765"/>
              <a:gd name="T4" fmla="*/ 95031977 w 732"/>
              <a:gd name="T5" fmla="*/ 34213947 h 765"/>
              <a:gd name="T6" fmla="*/ 76623555 w 732"/>
              <a:gd name="T7" fmla="*/ 54036034 h 765"/>
              <a:gd name="T8" fmla="*/ 49011628 w 732"/>
              <a:gd name="T9" fmla="*/ 79560801 h 765"/>
              <a:gd name="T10" fmla="*/ 23010175 w 732"/>
              <a:gd name="T11" fmla="*/ 72229168 h 765"/>
              <a:gd name="T12" fmla="*/ 15416667 w 732"/>
              <a:gd name="T13" fmla="*/ 77659910 h 765"/>
              <a:gd name="T14" fmla="*/ 20018896 w 732"/>
              <a:gd name="T15" fmla="*/ 92051770 h 765"/>
              <a:gd name="T16" fmla="*/ 18407949 w 732"/>
              <a:gd name="T17" fmla="*/ 106443106 h 765"/>
              <a:gd name="T18" fmla="*/ 38426845 w 732"/>
              <a:gd name="T19" fmla="*/ 110244365 h 765"/>
              <a:gd name="T20" fmla="*/ 38426845 w 732"/>
              <a:gd name="T21" fmla="*/ 135497709 h 765"/>
              <a:gd name="T22" fmla="*/ 24620641 w 732"/>
              <a:gd name="T23" fmla="*/ 149889078 h 765"/>
              <a:gd name="T24" fmla="*/ 26231589 w 732"/>
              <a:gd name="T25" fmla="*/ 175142422 h 765"/>
              <a:gd name="T26" fmla="*/ 43029071 w 732"/>
              <a:gd name="T27" fmla="*/ 198766283 h 765"/>
              <a:gd name="T28" fmla="*/ 73632276 w 732"/>
              <a:gd name="T29" fmla="*/ 205825986 h 765"/>
              <a:gd name="T30" fmla="*/ 81225781 w 732"/>
              <a:gd name="T31" fmla="*/ 198766283 h 765"/>
              <a:gd name="T32" fmla="*/ 84217059 w 732"/>
              <a:gd name="T33" fmla="*/ 180573165 h 765"/>
              <a:gd name="T34" fmla="*/ 75013089 w 732"/>
              <a:gd name="T35" fmla="*/ 189533759 h 765"/>
              <a:gd name="T36" fmla="*/ 69030532 w 732"/>
              <a:gd name="T37" fmla="*/ 189533759 h 765"/>
              <a:gd name="T38" fmla="*/ 76623555 w 732"/>
              <a:gd name="T39" fmla="*/ 178943681 h 765"/>
              <a:gd name="T40" fmla="*/ 82836247 w 732"/>
              <a:gd name="T41" fmla="*/ 169711680 h 765"/>
              <a:gd name="T42" fmla="*/ 91810564 w 732"/>
              <a:gd name="T43" fmla="*/ 164552344 h 765"/>
              <a:gd name="T44" fmla="*/ 95031977 w 732"/>
              <a:gd name="T45" fmla="*/ 159121602 h 765"/>
              <a:gd name="T46" fmla="*/ 96642444 w 732"/>
              <a:gd name="T47" fmla="*/ 155319821 h 765"/>
              <a:gd name="T48" fmla="*/ 96642444 w 732"/>
              <a:gd name="T49" fmla="*/ 144730265 h 765"/>
              <a:gd name="T50" fmla="*/ 99633722 w 732"/>
              <a:gd name="T51" fmla="*/ 137126703 h 765"/>
              <a:gd name="T52" fmla="*/ 101014534 w 732"/>
              <a:gd name="T53" fmla="*/ 139027593 h 765"/>
              <a:gd name="T54" fmla="*/ 102625000 w 732"/>
              <a:gd name="T55" fmla="*/ 137126703 h 765"/>
              <a:gd name="T56" fmla="*/ 101014534 w 732"/>
              <a:gd name="T57" fmla="*/ 144730265 h 765"/>
              <a:gd name="T58" fmla="*/ 101014534 w 732"/>
              <a:gd name="T59" fmla="*/ 149889078 h 765"/>
              <a:gd name="T60" fmla="*/ 102625000 w 732"/>
              <a:gd name="T61" fmla="*/ 155319821 h 765"/>
              <a:gd name="T62" fmla="*/ 105616279 w 732"/>
              <a:gd name="T63" fmla="*/ 148260117 h 765"/>
              <a:gd name="T64" fmla="*/ 108837693 w 732"/>
              <a:gd name="T65" fmla="*/ 135497709 h 765"/>
              <a:gd name="T66" fmla="*/ 111828971 w 732"/>
              <a:gd name="T67" fmla="*/ 126537115 h 765"/>
              <a:gd name="T68" fmla="*/ 119422475 w 732"/>
              <a:gd name="T69" fmla="*/ 117304591 h 765"/>
              <a:gd name="T70" fmla="*/ 125635168 w 732"/>
              <a:gd name="T71" fmla="*/ 108343997 h 765"/>
              <a:gd name="T72" fmla="*/ 134839168 w 732"/>
              <a:gd name="T73" fmla="*/ 97482512 h 765"/>
              <a:gd name="T74" fmla="*/ 133228702 w 732"/>
              <a:gd name="T75" fmla="*/ 95853028 h 765"/>
              <a:gd name="T76" fmla="*/ 137830447 w 732"/>
              <a:gd name="T77" fmla="*/ 93952137 h 765"/>
              <a:gd name="T78" fmla="*/ 139441394 w 732"/>
              <a:gd name="T79" fmla="*/ 84991543 h 765"/>
              <a:gd name="T80" fmla="*/ 144043620 w 732"/>
              <a:gd name="T81" fmla="*/ 75759020 h 765"/>
              <a:gd name="T82" fmla="*/ 148645365 w 732"/>
              <a:gd name="T83" fmla="*/ 66798409 h 765"/>
              <a:gd name="T84" fmla="*/ 150256313 w 732"/>
              <a:gd name="T85" fmla="*/ 61639073 h 765"/>
              <a:gd name="T86" fmla="*/ 156238869 w 732"/>
              <a:gd name="T87" fmla="*/ 50506182 h 765"/>
              <a:gd name="T88" fmla="*/ 168434118 w 732"/>
              <a:gd name="T89" fmla="*/ 37743807 h 765"/>
              <a:gd name="T90" fmla="*/ 134839168 w 732"/>
              <a:gd name="T91" fmla="*/ 0 h 765"/>
              <a:gd name="T92" fmla="*/ 139441394 w 732"/>
              <a:gd name="T93" fmla="*/ 93952137 h 765"/>
              <a:gd name="T94" fmla="*/ 116431197 w 732"/>
              <a:gd name="T95" fmla="*/ 126537115 h 765"/>
              <a:gd name="T96" fmla="*/ 113439919 w 732"/>
              <a:gd name="T97" fmla="*/ 131967857 h 765"/>
              <a:gd name="T98" fmla="*/ 102625000 w 732"/>
              <a:gd name="T99" fmla="*/ 153419453 h 765"/>
              <a:gd name="T100" fmla="*/ 0 w 732"/>
              <a:gd name="T101" fmla="*/ 81189762 h 765"/>
              <a:gd name="T102" fmla="*/ 3221415 w 732"/>
              <a:gd name="T103" fmla="*/ 97482512 h 765"/>
              <a:gd name="T104" fmla="*/ 12425388 w 732"/>
              <a:gd name="T105" fmla="*/ 79560801 h 765"/>
              <a:gd name="T106" fmla="*/ 3221415 w 732"/>
              <a:gd name="T107" fmla="*/ 68699316 h 765"/>
              <a:gd name="T108" fmla="*/ 16797483 w 732"/>
              <a:gd name="T109" fmla="*/ 90150879 h 765"/>
              <a:gd name="T110" fmla="*/ 93651165 w 732"/>
              <a:gd name="T111" fmla="*/ 168082196 h 765"/>
              <a:gd name="T112" fmla="*/ 90429751 w 732"/>
              <a:gd name="T113" fmla="*/ 184103017 h 765"/>
              <a:gd name="T114" fmla="*/ 93651165 w 732"/>
              <a:gd name="T115" fmla="*/ 171612048 h 7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2"/>
              <a:gd name="T175" fmla="*/ 0 h 765"/>
              <a:gd name="T176" fmla="*/ 732 w 732"/>
              <a:gd name="T177" fmla="*/ 765 h 7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2" h="765">
                <a:moveTo>
                  <a:pt x="579" y="0"/>
                </a:moveTo>
                <a:lnTo>
                  <a:pt x="546" y="20"/>
                </a:lnTo>
                <a:lnTo>
                  <a:pt x="540" y="47"/>
                </a:lnTo>
                <a:lnTo>
                  <a:pt x="546" y="66"/>
                </a:lnTo>
                <a:lnTo>
                  <a:pt x="553" y="73"/>
                </a:lnTo>
                <a:lnTo>
                  <a:pt x="533" y="93"/>
                </a:lnTo>
                <a:lnTo>
                  <a:pt x="506" y="93"/>
                </a:lnTo>
                <a:lnTo>
                  <a:pt x="493" y="80"/>
                </a:lnTo>
                <a:lnTo>
                  <a:pt x="452" y="107"/>
                </a:lnTo>
                <a:lnTo>
                  <a:pt x="446" y="107"/>
                </a:lnTo>
                <a:lnTo>
                  <a:pt x="426" y="107"/>
                </a:lnTo>
                <a:lnTo>
                  <a:pt x="413" y="126"/>
                </a:lnTo>
                <a:lnTo>
                  <a:pt x="386" y="139"/>
                </a:lnTo>
                <a:lnTo>
                  <a:pt x="373" y="173"/>
                </a:lnTo>
                <a:lnTo>
                  <a:pt x="347" y="186"/>
                </a:lnTo>
                <a:lnTo>
                  <a:pt x="333" y="199"/>
                </a:lnTo>
                <a:lnTo>
                  <a:pt x="273" y="199"/>
                </a:lnTo>
                <a:lnTo>
                  <a:pt x="260" y="212"/>
                </a:lnTo>
                <a:lnTo>
                  <a:pt x="247" y="266"/>
                </a:lnTo>
                <a:lnTo>
                  <a:pt x="213" y="293"/>
                </a:lnTo>
                <a:lnTo>
                  <a:pt x="167" y="272"/>
                </a:lnTo>
                <a:lnTo>
                  <a:pt x="146" y="259"/>
                </a:lnTo>
                <a:lnTo>
                  <a:pt x="127" y="279"/>
                </a:lnTo>
                <a:lnTo>
                  <a:pt x="100" y="266"/>
                </a:lnTo>
                <a:lnTo>
                  <a:pt x="93" y="266"/>
                </a:lnTo>
                <a:lnTo>
                  <a:pt x="60" y="246"/>
                </a:lnTo>
                <a:lnTo>
                  <a:pt x="73" y="272"/>
                </a:lnTo>
                <a:lnTo>
                  <a:pt x="67" y="286"/>
                </a:lnTo>
                <a:lnTo>
                  <a:pt x="87" y="299"/>
                </a:lnTo>
                <a:lnTo>
                  <a:pt x="80" y="306"/>
                </a:lnTo>
                <a:lnTo>
                  <a:pt x="80" y="326"/>
                </a:lnTo>
                <a:lnTo>
                  <a:pt x="87" y="339"/>
                </a:lnTo>
                <a:lnTo>
                  <a:pt x="87" y="346"/>
                </a:lnTo>
                <a:lnTo>
                  <a:pt x="60" y="359"/>
                </a:lnTo>
                <a:lnTo>
                  <a:pt x="60" y="379"/>
                </a:lnTo>
                <a:lnTo>
                  <a:pt x="80" y="392"/>
                </a:lnTo>
                <a:lnTo>
                  <a:pt x="100" y="366"/>
                </a:lnTo>
                <a:lnTo>
                  <a:pt x="153" y="366"/>
                </a:lnTo>
                <a:lnTo>
                  <a:pt x="160" y="386"/>
                </a:lnTo>
                <a:lnTo>
                  <a:pt x="167" y="406"/>
                </a:lnTo>
                <a:lnTo>
                  <a:pt x="146" y="432"/>
                </a:lnTo>
                <a:lnTo>
                  <a:pt x="160" y="466"/>
                </a:lnTo>
                <a:lnTo>
                  <a:pt x="160" y="486"/>
                </a:lnTo>
                <a:lnTo>
                  <a:pt x="167" y="499"/>
                </a:lnTo>
                <a:lnTo>
                  <a:pt x="153" y="546"/>
                </a:lnTo>
                <a:lnTo>
                  <a:pt x="133" y="552"/>
                </a:lnTo>
                <a:lnTo>
                  <a:pt x="114" y="546"/>
                </a:lnTo>
                <a:lnTo>
                  <a:pt x="107" y="552"/>
                </a:lnTo>
                <a:lnTo>
                  <a:pt x="120" y="572"/>
                </a:lnTo>
                <a:lnTo>
                  <a:pt x="140" y="592"/>
                </a:lnTo>
                <a:lnTo>
                  <a:pt x="153" y="619"/>
                </a:lnTo>
                <a:lnTo>
                  <a:pt x="114" y="645"/>
                </a:lnTo>
                <a:lnTo>
                  <a:pt x="133" y="665"/>
                </a:lnTo>
                <a:lnTo>
                  <a:pt x="127" y="672"/>
                </a:lnTo>
                <a:lnTo>
                  <a:pt x="153" y="692"/>
                </a:lnTo>
                <a:lnTo>
                  <a:pt x="187" y="732"/>
                </a:lnTo>
                <a:lnTo>
                  <a:pt x="247" y="758"/>
                </a:lnTo>
                <a:lnTo>
                  <a:pt x="306" y="765"/>
                </a:lnTo>
                <a:lnTo>
                  <a:pt x="313" y="765"/>
                </a:lnTo>
                <a:lnTo>
                  <a:pt x="320" y="758"/>
                </a:lnTo>
                <a:lnTo>
                  <a:pt x="326" y="758"/>
                </a:lnTo>
                <a:lnTo>
                  <a:pt x="326" y="751"/>
                </a:lnTo>
                <a:lnTo>
                  <a:pt x="333" y="732"/>
                </a:lnTo>
                <a:lnTo>
                  <a:pt x="353" y="732"/>
                </a:lnTo>
                <a:lnTo>
                  <a:pt x="353" y="725"/>
                </a:lnTo>
                <a:lnTo>
                  <a:pt x="360" y="705"/>
                </a:lnTo>
                <a:lnTo>
                  <a:pt x="373" y="672"/>
                </a:lnTo>
                <a:lnTo>
                  <a:pt x="366" y="665"/>
                </a:lnTo>
                <a:lnTo>
                  <a:pt x="353" y="665"/>
                </a:lnTo>
                <a:lnTo>
                  <a:pt x="347" y="665"/>
                </a:lnTo>
                <a:lnTo>
                  <a:pt x="340" y="672"/>
                </a:lnTo>
                <a:lnTo>
                  <a:pt x="326" y="698"/>
                </a:lnTo>
                <a:lnTo>
                  <a:pt x="320" y="719"/>
                </a:lnTo>
                <a:lnTo>
                  <a:pt x="306" y="719"/>
                </a:lnTo>
                <a:lnTo>
                  <a:pt x="313" y="705"/>
                </a:lnTo>
                <a:lnTo>
                  <a:pt x="300" y="698"/>
                </a:lnTo>
                <a:lnTo>
                  <a:pt x="306" y="692"/>
                </a:lnTo>
                <a:lnTo>
                  <a:pt x="320" y="692"/>
                </a:lnTo>
                <a:lnTo>
                  <a:pt x="326" y="645"/>
                </a:lnTo>
                <a:lnTo>
                  <a:pt x="333" y="659"/>
                </a:lnTo>
                <a:lnTo>
                  <a:pt x="333" y="665"/>
                </a:lnTo>
                <a:lnTo>
                  <a:pt x="360" y="645"/>
                </a:lnTo>
                <a:lnTo>
                  <a:pt x="353" y="638"/>
                </a:lnTo>
                <a:lnTo>
                  <a:pt x="360" y="625"/>
                </a:lnTo>
                <a:lnTo>
                  <a:pt x="366" y="625"/>
                </a:lnTo>
                <a:lnTo>
                  <a:pt x="379" y="638"/>
                </a:lnTo>
                <a:lnTo>
                  <a:pt x="379" y="645"/>
                </a:lnTo>
                <a:lnTo>
                  <a:pt x="399" y="606"/>
                </a:lnTo>
                <a:lnTo>
                  <a:pt x="386" y="592"/>
                </a:lnTo>
                <a:lnTo>
                  <a:pt x="393" y="586"/>
                </a:lnTo>
                <a:lnTo>
                  <a:pt x="407" y="592"/>
                </a:lnTo>
                <a:lnTo>
                  <a:pt x="413" y="586"/>
                </a:lnTo>
                <a:lnTo>
                  <a:pt x="407" y="578"/>
                </a:lnTo>
                <a:lnTo>
                  <a:pt x="399" y="578"/>
                </a:lnTo>
                <a:lnTo>
                  <a:pt x="407" y="565"/>
                </a:lnTo>
                <a:lnTo>
                  <a:pt x="420" y="572"/>
                </a:lnTo>
                <a:lnTo>
                  <a:pt x="426" y="559"/>
                </a:lnTo>
                <a:lnTo>
                  <a:pt x="413" y="552"/>
                </a:lnTo>
                <a:lnTo>
                  <a:pt x="413" y="533"/>
                </a:lnTo>
                <a:lnTo>
                  <a:pt x="420" y="533"/>
                </a:lnTo>
                <a:lnTo>
                  <a:pt x="426" y="539"/>
                </a:lnTo>
                <a:lnTo>
                  <a:pt x="433" y="539"/>
                </a:lnTo>
                <a:lnTo>
                  <a:pt x="420" y="526"/>
                </a:lnTo>
                <a:lnTo>
                  <a:pt x="433" y="505"/>
                </a:lnTo>
                <a:lnTo>
                  <a:pt x="433" y="512"/>
                </a:lnTo>
                <a:lnTo>
                  <a:pt x="426" y="518"/>
                </a:lnTo>
                <a:lnTo>
                  <a:pt x="433" y="526"/>
                </a:lnTo>
                <a:lnTo>
                  <a:pt x="439" y="512"/>
                </a:lnTo>
                <a:lnTo>
                  <a:pt x="433" y="499"/>
                </a:lnTo>
                <a:lnTo>
                  <a:pt x="439" y="499"/>
                </a:lnTo>
                <a:lnTo>
                  <a:pt x="446" y="499"/>
                </a:lnTo>
                <a:lnTo>
                  <a:pt x="446" y="505"/>
                </a:lnTo>
                <a:lnTo>
                  <a:pt x="446" y="512"/>
                </a:lnTo>
                <a:lnTo>
                  <a:pt x="446" y="518"/>
                </a:lnTo>
                <a:lnTo>
                  <a:pt x="439" y="518"/>
                </a:lnTo>
                <a:lnTo>
                  <a:pt x="439" y="533"/>
                </a:lnTo>
                <a:lnTo>
                  <a:pt x="446" y="526"/>
                </a:lnTo>
                <a:lnTo>
                  <a:pt x="446" y="533"/>
                </a:lnTo>
                <a:lnTo>
                  <a:pt x="439" y="539"/>
                </a:lnTo>
                <a:lnTo>
                  <a:pt x="439" y="552"/>
                </a:lnTo>
                <a:lnTo>
                  <a:pt x="446" y="552"/>
                </a:lnTo>
                <a:lnTo>
                  <a:pt x="446" y="559"/>
                </a:lnTo>
                <a:lnTo>
                  <a:pt x="452" y="559"/>
                </a:lnTo>
                <a:lnTo>
                  <a:pt x="446" y="572"/>
                </a:lnTo>
                <a:lnTo>
                  <a:pt x="439" y="599"/>
                </a:lnTo>
                <a:lnTo>
                  <a:pt x="446" y="578"/>
                </a:lnTo>
                <a:lnTo>
                  <a:pt x="452" y="572"/>
                </a:lnTo>
                <a:lnTo>
                  <a:pt x="459" y="546"/>
                </a:lnTo>
                <a:lnTo>
                  <a:pt x="452" y="546"/>
                </a:lnTo>
                <a:lnTo>
                  <a:pt x="452" y="539"/>
                </a:lnTo>
                <a:lnTo>
                  <a:pt x="467" y="505"/>
                </a:lnTo>
                <a:lnTo>
                  <a:pt x="473" y="499"/>
                </a:lnTo>
                <a:lnTo>
                  <a:pt x="480" y="486"/>
                </a:lnTo>
                <a:lnTo>
                  <a:pt x="486" y="479"/>
                </a:lnTo>
                <a:lnTo>
                  <a:pt x="486" y="473"/>
                </a:lnTo>
                <a:lnTo>
                  <a:pt x="486" y="466"/>
                </a:lnTo>
                <a:lnTo>
                  <a:pt x="493" y="466"/>
                </a:lnTo>
                <a:lnTo>
                  <a:pt x="499" y="466"/>
                </a:lnTo>
                <a:lnTo>
                  <a:pt x="499" y="459"/>
                </a:lnTo>
                <a:lnTo>
                  <a:pt x="519" y="432"/>
                </a:lnTo>
                <a:lnTo>
                  <a:pt x="533" y="419"/>
                </a:lnTo>
                <a:lnTo>
                  <a:pt x="540" y="413"/>
                </a:lnTo>
                <a:lnTo>
                  <a:pt x="546" y="406"/>
                </a:lnTo>
                <a:lnTo>
                  <a:pt x="546" y="399"/>
                </a:lnTo>
                <a:lnTo>
                  <a:pt x="572" y="379"/>
                </a:lnTo>
                <a:lnTo>
                  <a:pt x="572" y="372"/>
                </a:lnTo>
                <a:lnTo>
                  <a:pt x="579" y="379"/>
                </a:lnTo>
                <a:lnTo>
                  <a:pt x="586" y="359"/>
                </a:lnTo>
                <a:lnTo>
                  <a:pt x="593" y="366"/>
                </a:lnTo>
                <a:lnTo>
                  <a:pt x="593" y="359"/>
                </a:lnTo>
                <a:lnTo>
                  <a:pt x="586" y="353"/>
                </a:lnTo>
                <a:lnTo>
                  <a:pt x="579" y="353"/>
                </a:lnTo>
                <a:lnTo>
                  <a:pt x="586" y="339"/>
                </a:lnTo>
                <a:lnTo>
                  <a:pt x="593" y="346"/>
                </a:lnTo>
                <a:lnTo>
                  <a:pt x="593" y="353"/>
                </a:lnTo>
                <a:lnTo>
                  <a:pt x="599" y="346"/>
                </a:lnTo>
                <a:lnTo>
                  <a:pt x="593" y="339"/>
                </a:lnTo>
                <a:lnTo>
                  <a:pt x="599" y="339"/>
                </a:lnTo>
                <a:lnTo>
                  <a:pt x="599" y="326"/>
                </a:lnTo>
                <a:lnTo>
                  <a:pt x="606" y="313"/>
                </a:lnTo>
                <a:lnTo>
                  <a:pt x="613" y="306"/>
                </a:lnTo>
                <a:lnTo>
                  <a:pt x="619" y="299"/>
                </a:lnTo>
                <a:lnTo>
                  <a:pt x="619" y="293"/>
                </a:lnTo>
                <a:lnTo>
                  <a:pt x="626" y="279"/>
                </a:lnTo>
                <a:lnTo>
                  <a:pt x="626" y="272"/>
                </a:lnTo>
                <a:lnTo>
                  <a:pt x="639" y="246"/>
                </a:lnTo>
                <a:lnTo>
                  <a:pt x="639" y="266"/>
                </a:lnTo>
                <a:lnTo>
                  <a:pt x="646" y="246"/>
                </a:lnTo>
                <a:lnTo>
                  <a:pt x="646" y="240"/>
                </a:lnTo>
                <a:lnTo>
                  <a:pt x="646" y="233"/>
                </a:lnTo>
                <a:lnTo>
                  <a:pt x="653" y="233"/>
                </a:lnTo>
                <a:lnTo>
                  <a:pt x="653" y="227"/>
                </a:lnTo>
                <a:lnTo>
                  <a:pt x="659" y="212"/>
                </a:lnTo>
                <a:lnTo>
                  <a:pt x="666" y="206"/>
                </a:lnTo>
                <a:lnTo>
                  <a:pt x="672" y="199"/>
                </a:lnTo>
                <a:lnTo>
                  <a:pt x="679" y="186"/>
                </a:lnTo>
                <a:lnTo>
                  <a:pt x="692" y="173"/>
                </a:lnTo>
                <a:lnTo>
                  <a:pt x="699" y="167"/>
                </a:lnTo>
                <a:lnTo>
                  <a:pt x="719" y="153"/>
                </a:lnTo>
                <a:lnTo>
                  <a:pt x="732" y="139"/>
                </a:lnTo>
                <a:lnTo>
                  <a:pt x="699" y="93"/>
                </a:lnTo>
                <a:lnTo>
                  <a:pt x="653" y="13"/>
                </a:lnTo>
                <a:lnTo>
                  <a:pt x="639" y="7"/>
                </a:lnTo>
                <a:lnTo>
                  <a:pt x="586" y="0"/>
                </a:lnTo>
                <a:lnTo>
                  <a:pt x="579" y="0"/>
                </a:lnTo>
                <a:close/>
                <a:moveTo>
                  <a:pt x="599" y="346"/>
                </a:moveTo>
                <a:lnTo>
                  <a:pt x="593" y="372"/>
                </a:lnTo>
                <a:lnTo>
                  <a:pt x="606" y="346"/>
                </a:lnTo>
                <a:lnTo>
                  <a:pt x="599" y="346"/>
                </a:lnTo>
                <a:close/>
                <a:moveTo>
                  <a:pt x="499" y="466"/>
                </a:moveTo>
                <a:lnTo>
                  <a:pt x="499" y="473"/>
                </a:lnTo>
                <a:lnTo>
                  <a:pt x="506" y="466"/>
                </a:lnTo>
                <a:lnTo>
                  <a:pt x="499" y="466"/>
                </a:lnTo>
                <a:close/>
                <a:moveTo>
                  <a:pt x="499" y="473"/>
                </a:moveTo>
                <a:lnTo>
                  <a:pt x="493" y="479"/>
                </a:lnTo>
                <a:lnTo>
                  <a:pt x="493" y="486"/>
                </a:lnTo>
                <a:lnTo>
                  <a:pt x="499" y="473"/>
                </a:lnTo>
                <a:close/>
                <a:moveTo>
                  <a:pt x="446" y="559"/>
                </a:moveTo>
                <a:lnTo>
                  <a:pt x="439" y="565"/>
                </a:lnTo>
                <a:lnTo>
                  <a:pt x="446" y="565"/>
                </a:lnTo>
                <a:lnTo>
                  <a:pt x="446" y="559"/>
                </a:lnTo>
                <a:close/>
                <a:moveTo>
                  <a:pt x="14" y="253"/>
                </a:moveTo>
                <a:lnTo>
                  <a:pt x="14" y="293"/>
                </a:lnTo>
                <a:lnTo>
                  <a:pt x="0" y="299"/>
                </a:lnTo>
                <a:lnTo>
                  <a:pt x="14" y="332"/>
                </a:lnTo>
                <a:lnTo>
                  <a:pt x="7" y="339"/>
                </a:lnTo>
                <a:lnTo>
                  <a:pt x="7" y="346"/>
                </a:lnTo>
                <a:lnTo>
                  <a:pt x="14" y="359"/>
                </a:lnTo>
                <a:lnTo>
                  <a:pt x="20" y="346"/>
                </a:lnTo>
                <a:lnTo>
                  <a:pt x="41" y="332"/>
                </a:lnTo>
                <a:lnTo>
                  <a:pt x="60" y="319"/>
                </a:lnTo>
                <a:lnTo>
                  <a:pt x="54" y="293"/>
                </a:lnTo>
                <a:lnTo>
                  <a:pt x="47" y="279"/>
                </a:lnTo>
                <a:lnTo>
                  <a:pt x="33" y="272"/>
                </a:lnTo>
                <a:lnTo>
                  <a:pt x="20" y="253"/>
                </a:lnTo>
                <a:lnTo>
                  <a:pt x="14" y="253"/>
                </a:lnTo>
                <a:close/>
                <a:moveTo>
                  <a:pt x="67" y="332"/>
                </a:moveTo>
                <a:lnTo>
                  <a:pt x="54" y="339"/>
                </a:lnTo>
                <a:lnTo>
                  <a:pt x="54" y="353"/>
                </a:lnTo>
                <a:lnTo>
                  <a:pt x="73" y="332"/>
                </a:lnTo>
                <a:lnTo>
                  <a:pt x="67" y="332"/>
                </a:lnTo>
                <a:close/>
                <a:moveTo>
                  <a:pt x="433" y="565"/>
                </a:moveTo>
                <a:lnTo>
                  <a:pt x="420" y="592"/>
                </a:lnTo>
                <a:lnTo>
                  <a:pt x="407" y="619"/>
                </a:lnTo>
                <a:lnTo>
                  <a:pt x="393" y="638"/>
                </a:lnTo>
                <a:lnTo>
                  <a:pt x="393" y="659"/>
                </a:lnTo>
                <a:lnTo>
                  <a:pt x="393" y="672"/>
                </a:lnTo>
                <a:lnTo>
                  <a:pt x="393" y="678"/>
                </a:lnTo>
                <a:lnTo>
                  <a:pt x="393" y="685"/>
                </a:lnTo>
                <a:lnTo>
                  <a:pt x="393" y="698"/>
                </a:lnTo>
                <a:lnTo>
                  <a:pt x="399" y="665"/>
                </a:lnTo>
                <a:lnTo>
                  <a:pt x="407" y="632"/>
                </a:lnTo>
                <a:lnTo>
                  <a:pt x="420" y="606"/>
                </a:lnTo>
                <a:lnTo>
                  <a:pt x="433" y="572"/>
                </a:lnTo>
                <a:lnTo>
                  <a:pt x="433" y="56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4" name="PRIORAT">
            <a:extLst>
              <a:ext uri="{FF2B5EF4-FFF2-40B4-BE49-F238E27FC236}">
                <a16:creationId xmlns:a16="http://schemas.microsoft.com/office/drawing/2014/main" id="{AF3C5020-F5E6-4816-866A-397D222226F7}"/>
              </a:ext>
            </a:extLst>
          </p:cNvPr>
          <p:cNvSpPr>
            <a:spLocks/>
          </p:cNvSpPr>
          <p:nvPr/>
        </p:nvSpPr>
        <p:spPr bwMode="auto">
          <a:xfrm rot="21415125">
            <a:off x="8358135" y="4851903"/>
            <a:ext cx="215383" cy="294512"/>
          </a:xfrm>
          <a:custGeom>
            <a:avLst/>
            <a:gdLst>
              <a:gd name="T0" fmla="*/ 2147483647 w 41"/>
              <a:gd name="T1" fmla="*/ 354107628 h 52"/>
              <a:gd name="T2" fmla="*/ 2147483647 w 41"/>
              <a:gd name="T3" fmla="*/ 1239363380 h 52"/>
              <a:gd name="T4" fmla="*/ 2147483647 w 41"/>
              <a:gd name="T5" fmla="*/ 1062322990 h 52"/>
              <a:gd name="T6" fmla="*/ 2037666549 w 41"/>
              <a:gd name="T7" fmla="*/ 885269228 h 52"/>
              <a:gd name="T8" fmla="*/ 1880927854 w 41"/>
              <a:gd name="T9" fmla="*/ 1416417142 h 52"/>
              <a:gd name="T10" fmla="*/ 1724189158 w 41"/>
              <a:gd name="T11" fmla="*/ 1770525084 h 52"/>
              <a:gd name="T12" fmla="*/ 1097208895 w 41"/>
              <a:gd name="T13" fmla="*/ 1770525084 h 52"/>
              <a:gd name="T14" fmla="*/ 783718763 w 41"/>
              <a:gd name="T15" fmla="*/ 2147483647 h 52"/>
              <a:gd name="T16" fmla="*/ 626980068 w 41"/>
              <a:gd name="T17" fmla="*/ 2147483647 h 52"/>
              <a:gd name="T18" fmla="*/ 470228827 w 41"/>
              <a:gd name="T19" fmla="*/ 2147483647 h 52"/>
              <a:gd name="T20" fmla="*/ 470228827 w 41"/>
              <a:gd name="T21" fmla="*/ 2147483647 h 52"/>
              <a:gd name="T22" fmla="*/ 940457654 w 41"/>
              <a:gd name="T23" fmla="*/ 2147483647 h 52"/>
              <a:gd name="T24" fmla="*/ 156738744 w 41"/>
              <a:gd name="T25" fmla="*/ 2147483647 h 52"/>
              <a:gd name="T26" fmla="*/ 156738744 w 41"/>
              <a:gd name="T27" fmla="*/ 2147483647 h 52"/>
              <a:gd name="T28" fmla="*/ 470228827 w 41"/>
              <a:gd name="T29" fmla="*/ 2147483647 h 52"/>
              <a:gd name="T30" fmla="*/ 783718763 w 41"/>
              <a:gd name="T31" fmla="*/ 2147483647 h 52"/>
              <a:gd name="T32" fmla="*/ 626980068 w 41"/>
              <a:gd name="T33" fmla="*/ 2147483647 h 52"/>
              <a:gd name="T34" fmla="*/ 783718763 w 41"/>
              <a:gd name="T35" fmla="*/ 2147483647 h 52"/>
              <a:gd name="T36" fmla="*/ 940457654 w 41"/>
              <a:gd name="T37" fmla="*/ 2147483647 h 52"/>
              <a:gd name="T38" fmla="*/ 1253947590 w 41"/>
              <a:gd name="T39" fmla="*/ 2147483647 h 52"/>
              <a:gd name="T40" fmla="*/ 1410698830 w 41"/>
              <a:gd name="T41" fmla="*/ 2147483647 h 52"/>
              <a:gd name="T42" fmla="*/ 2037666549 w 41"/>
              <a:gd name="T43" fmla="*/ 2147483647 h 52"/>
              <a:gd name="T44" fmla="*/ 2147483647 w 41"/>
              <a:gd name="T45" fmla="*/ 2147483647 h 52"/>
              <a:gd name="T46" fmla="*/ 2147483647 w 41"/>
              <a:gd name="T47" fmla="*/ 2147483647 h 52"/>
              <a:gd name="T48" fmla="*/ 2147483647 w 41"/>
              <a:gd name="T49" fmla="*/ 2147483647 h 52"/>
              <a:gd name="T50" fmla="*/ 2147483647 w 41"/>
              <a:gd name="T51" fmla="*/ 2147483647 h 52"/>
              <a:gd name="T52" fmla="*/ 2147483647 w 41"/>
              <a:gd name="T53" fmla="*/ 2147483647 h 52"/>
              <a:gd name="T54" fmla="*/ 2147483647 w 41"/>
              <a:gd name="T55" fmla="*/ 2147483647 h 52"/>
              <a:gd name="T56" fmla="*/ 2147483647 w 41"/>
              <a:gd name="T57" fmla="*/ 2147483647 h 52"/>
              <a:gd name="T58" fmla="*/ 2147483647 w 41"/>
              <a:gd name="T59" fmla="*/ 2147483647 h 52"/>
              <a:gd name="T60" fmla="*/ 2147483647 w 41"/>
              <a:gd name="T61" fmla="*/ 2147483647 h 52"/>
              <a:gd name="T62" fmla="*/ 2147483647 w 41"/>
              <a:gd name="T63" fmla="*/ 2147483647 h 52"/>
              <a:gd name="T64" fmla="*/ 2147483647 w 41"/>
              <a:gd name="T65" fmla="*/ 2147483647 h 52"/>
              <a:gd name="T66" fmla="*/ 2147483647 w 41"/>
              <a:gd name="T67" fmla="*/ 2147483647 h 52"/>
              <a:gd name="T68" fmla="*/ 2147483647 w 41"/>
              <a:gd name="T69" fmla="*/ 2147483647 h 52"/>
              <a:gd name="T70" fmla="*/ 2147483647 w 41"/>
              <a:gd name="T71" fmla="*/ 2147483647 h 52"/>
              <a:gd name="T72" fmla="*/ 2147483647 w 41"/>
              <a:gd name="T73" fmla="*/ 2147483647 h 52"/>
              <a:gd name="T74" fmla="*/ 2147483647 w 41"/>
              <a:gd name="T75" fmla="*/ 2147483647 h 52"/>
              <a:gd name="T76" fmla="*/ 2147483647 w 41"/>
              <a:gd name="T77" fmla="*/ 2147483647 h 52"/>
              <a:gd name="T78" fmla="*/ 2147483647 w 41"/>
              <a:gd name="T79" fmla="*/ 2147483647 h 52"/>
              <a:gd name="T80" fmla="*/ 2147483647 w 41"/>
              <a:gd name="T81" fmla="*/ 2147483647 h 52"/>
              <a:gd name="T82" fmla="*/ 2147483647 w 41"/>
              <a:gd name="T83" fmla="*/ 2147483647 h 52"/>
              <a:gd name="T84" fmla="*/ 2147483647 w 41"/>
              <a:gd name="T85" fmla="*/ 2124632608 h 52"/>
              <a:gd name="T86" fmla="*/ 2147483647 w 41"/>
              <a:gd name="T87" fmla="*/ 2124632608 h 52"/>
              <a:gd name="T88" fmla="*/ 2147483647 w 41"/>
              <a:gd name="T89" fmla="*/ 1239363380 h 52"/>
              <a:gd name="T90" fmla="*/ 2147483647 w 41"/>
              <a:gd name="T91" fmla="*/ 531161495 h 52"/>
              <a:gd name="T92" fmla="*/ 2147483647 w 41"/>
              <a:gd name="T93" fmla="*/ 885269228 h 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52"/>
              <a:gd name="T143" fmla="*/ 41 w 41"/>
              <a:gd name="T144" fmla="*/ 52 h 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52">
                <a:moveTo>
                  <a:pt x="25" y="0"/>
                </a:moveTo>
                <a:lnTo>
                  <a:pt x="23" y="1"/>
                </a:lnTo>
                <a:lnTo>
                  <a:pt x="23" y="2"/>
                </a:lnTo>
                <a:lnTo>
                  <a:pt x="22" y="3"/>
                </a:lnTo>
                <a:lnTo>
                  <a:pt x="21" y="6"/>
                </a:lnTo>
                <a:lnTo>
                  <a:pt x="20" y="7"/>
                </a:lnTo>
                <a:lnTo>
                  <a:pt x="19" y="6"/>
                </a:lnTo>
                <a:lnTo>
                  <a:pt x="18" y="6"/>
                </a:lnTo>
                <a:lnTo>
                  <a:pt x="17" y="6"/>
                </a:lnTo>
                <a:lnTo>
                  <a:pt x="15" y="5"/>
                </a:lnTo>
                <a:lnTo>
                  <a:pt x="14" y="5"/>
                </a:lnTo>
                <a:lnTo>
                  <a:pt x="13" y="5"/>
                </a:lnTo>
                <a:lnTo>
                  <a:pt x="13" y="6"/>
                </a:lnTo>
                <a:lnTo>
                  <a:pt x="12" y="7"/>
                </a:lnTo>
                <a:lnTo>
                  <a:pt x="12" y="8"/>
                </a:lnTo>
                <a:lnTo>
                  <a:pt x="11" y="9"/>
                </a:lnTo>
                <a:lnTo>
                  <a:pt x="11" y="10"/>
                </a:lnTo>
                <a:lnTo>
                  <a:pt x="10" y="10"/>
                </a:lnTo>
                <a:lnTo>
                  <a:pt x="8" y="10"/>
                </a:lnTo>
                <a:lnTo>
                  <a:pt x="7" y="10"/>
                </a:lnTo>
                <a:lnTo>
                  <a:pt x="7" y="12"/>
                </a:lnTo>
                <a:lnTo>
                  <a:pt x="6" y="14"/>
                </a:lnTo>
                <a:lnTo>
                  <a:pt x="5" y="14"/>
                </a:lnTo>
                <a:lnTo>
                  <a:pt x="5" y="16"/>
                </a:lnTo>
                <a:lnTo>
                  <a:pt x="5" y="18"/>
                </a:lnTo>
                <a:lnTo>
                  <a:pt x="4" y="19"/>
                </a:lnTo>
                <a:lnTo>
                  <a:pt x="4" y="20"/>
                </a:lnTo>
                <a:lnTo>
                  <a:pt x="3" y="20"/>
                </a:lnTo>
                <a:lnTo>
                  <a:pt x="3" y="21"/>
                </a:lnTo>
                <a:lnTo>
                  <a:pt x="4" y="22"/>
                </a:lnTo>
                <a:lnTo>
                  <a:pt x="3" y="23"/>
                </a:lnTo>
                <a:lnTo>
                  <a:pt x="4" y="24"/>
                </a:lnTo>
                <a:lnTo>
                  <a:pt x="6" y="26"/>
                </a:lnTo>
                <a:lnTo>
                  <a:pt x="3" y="28"/>
                </a:lnTo>
                <a:lnTo>
                  <a:pt x="1" y="30"/>
                </a:lnTo>
                <a:lnTo>
                  <a:pt x="0" y="30"/>
                </a:lnTo>
                <a:lnTo>
                  <a:pt x="1" y="32"/>
                </a:lnTo>
                <a:lnTo>
                  <a:pt x="2" y="34"/>
                </a:lnTo>
                <a:lnTo>
                  <a:pt x="2" y="35"/>
                </a:lnTo>
                <a:lnTo>
                  <a:pt x="3" y="36"/>
                </a:lnTo>
                <a:lnTo>
                  <a:pt x="4" y="37"/>
                </a:lnTo>
                <a:lnTo>
                  <a:pt x="4" y="39"/>
                </a:lnTo>
                <a:lnTo>
                  <a:pt x="5" y="40"/>
                </a:lnTo>
                <a:lnTo>
                  <a:pt x="4" y="40"/>
                </a:lnTo>
                <a:lnTo>
                  <a:pt x="4" y="41"/>
                </a:lnTo>
                <a:lnTo>
                  <a:pt x="5" y="41"/>
                </a:lnTo>
                <a:lnTo>
                  <a:pt x="6" y="42"/>
                </a:lnTo>
                <a:lnTo>
                  <a:pt x="6" y="43"/>
                </a:lnTo>
                <a:lnTo>
                  <a:pt x="7" y="44"/>
                </a:lnTo>
                <a:lnTo>
                  <a:pt x="6" y="45"/>
                </a:lnTo>
                <a:lnTo>
                  <a:pt x="8" y="45"/>
                </a:lnTo>
                <a:lnTo>
                  <a:pt x="9" y="45"/>
                </a:lnTo>
                <a:lnTo>
                  <a:pt x="9" y="46"/>
                </a:lnTo>
                <a:lnTo>
                  <a:pt x="11" y="47"/>
                </a:lnTo>
                <a:lnTo>
                  <a:pt x="11" y="48"/>
                </a:lnTo>
                <a:lnTo>
                  <a:pt x="13" y="48"/>
                </a:lnTo>
                <a:lnTo>
                  <a:pt x="13" y="47"/>
                </a:lnTo>
                <a:lnTo>
                  <a:pt x="14" y="48"/>
                </a:lnTo>
                <a:lnTo>
                  <a:pt x="16" y="49"/>
                </a:lnTo>
                <a:lnTo>
                  <a:pt x="17" y="51"/>
                </a:lnTo>
                <a:lnTo>
                  <a:pt x="18" y="51"/>
                </a:lnTo>
                <a:lnTo>
                  <a:pt x="18" y="52"/>
                </a:lnTo>
                <a:lnTo>
                  <a:pt x="19" y="52"/>
                </a:lnTo>
                <a:lnTo>
                  <a:pt x="20" y="52"/>
                </a:lnTo>
                <a:lnTo>
                  <a:pt x="20" y="51"/>
                </a:lnTo>
                <a:lnTo>
                  <a:pt x="21" y="50"/>
                </a:lnTo>
                <a:lnTo>
                  <a:pt x="21" y="49"/>
                </a:lnTo>
                <a:lnTo>
                  <a:pt x="21" y="48"/>
                </a:lnTo>
                <a:lnTo>
                  <a:pt x="20" y="48"/>
                </a:lnTo>
                <a:lnTo>
                  <a:pt x="21" y="47"/>
                </a:lnTo>
                <a:lnTo>
                  <a:pt x="21" y="46"/>
                </a:lnTo>
                <a:lnTo>
                  <a:pt x="22" y="47"/>
                </a:lnTo>
                <a:lnTo>
                  <a:pt x="23" y="46"/>
                </a:lnTo>
                <a:lnTo>
                  <a:pt x="23" y="44"/>
                </a:lnTo>
                <a:lnTo>
                  <a:pt x="22" y="43"/>
                </a:lnTo>
                <a:lnTo>
                  <a:pt x="21" y="43"/>
                </a:lnTo>
                <a:lnTo>
                  <a:pt x="22" y="42"/>
                </a:lnTo>
                <a:lnTo>
                  <a:pt x="23" y="43"/>
                </a:lnTo>
                <a:lnTo>
                  <a:pt x="24" y="44"/>
                </a:lnTo>
                <a:lnTo>
                  <a:pt x="25" y="44"/>
                </a:lnTo>
                <a:lnTo>
                  <a:pt x="27" y="44"/>
                </a:lnTo>
                <a:lnTo>
                  <a:pt x="28" y="44"/>
                </a:lnTo>
                <a:lnTo>
                  <a:pt x="29" y="43"/>
                </a:lnTo>
                <a:lnTo>
                  <a:pt x="29" y="41"/>
                </a:lnTo>
                <a:lnTo>
                  <a:pt x="30" y="39"/>
                </a:lnTo>
                <a:lnTo>
                  <a:pt x="31" y="37"/>
                </a:lnTo>
                <a:lnTo>
                  <a:pt x="32" y="35"/>
                </a:lnTo>
                <a:lnTo>
                  <a:pt x="32" y="34"/>
                </a:lnTo>
                <a:lnTo>
                  <a:pt x="32" y="33"/>
                </a:lnTo>
                <a:lnTo>
                  <a:pt x="30" y="32"/>
                </a:lnTo>
                <a:lnTo>
                  <a:pt x="28" y="32"/>
                </a:lnTo>
                <a:lnTo>
                  <a:pt x="28" y="31"/>
                </a:lnTo>
                <a:lnTo>
                  <a:pt x="28" y="30"/>
                </a:lnTo>
                <a:lnTo>
                  <a:pt x="29" y="30"/>
                </a:lnTo>
                <a:lnTo>
                  <a:pt x="33" y="29"/>
                </a:lnTo>
                <a:lnTo>
                  <a:pt x="34" y="28"/>
                </a:lnTo>
                <a:lnTo>
                  <a:pt x="34" y="27"/>
                </a:lnTo>
                <a:lnTo>
                  <a:pt x="34" y="26"/>
                </a:lnTo>
                <a:lnTo>
                  <a:pt x="33" y="22"/>
                </a:lnTo>
                <a:lnTo>
                  <a:pt x="34" y="22"/>
                </a:lnTo>
                <a:lnTo>
                  <a:pt x="36" y="22"/>
                </a:lnTo>
                <a:lnTo>
                  <a:pt x="37" y="21"/>
                </a:lnTo>
                <a:lnTo>
                  <a:pt x="38" y="20"/>
                </a:lnTo>
                <a:lnTo>
                  <a:pt x="40" y="19"/>
                </a:lnTo>
                <a:lnTo>
                  <a:pt x="41" y="18"/>
                </a:lnTo>
                <a:lnTo>
                  <a:pt x="41" y="19"/>
                </a:lnTo>
                <a:lnTo>
                  <a:pt x="41" y="18"/>
                </a:lnTo>
                <a:lnTo>
                  <a:pt x="41" y="16"/>
                </a:lnTo>
                <a:lnTo>
                  <a:pt x="41" y="13"/>
                </a:lnTo>
                <a:lnTo>
                  <a:pt x="40" y="12"/>
                </a:lnTo>
                <a:lnTo>
                  <a:pt x="39" y="12"/>
                </a:lnTo>
                <a:lnTo>
                  <a:pt x="38" y="13"/>
                </a:lnTo>
                <a:lnTo>
                  <a:pt x="37" y="12"/>
                </a:lnTo>
                <a:lnTo>
                  <a:pt x="37" y="11"/>
                </a:lnTo>
                <a:lnTo>
                  <a:pt x="36" y="8"/>
                </a:lnTo>
                <a:lnTo>
                  <a:pt x="33" y="7"/>
                </a:lnTo>
                <a:lnTo>
                  <a:pt x="33" y="6"/>
                </a:lnTo>
                <a:lnTo>
                  <a:pt x="33" y="4"/>
                </a:lnTo>
                <a:lnTo>
                  <a:pt x="33" y="3"/>
                </a:lnTo>
                <a:lnTo>
                  <a:pt x="32" y="4"/>
                </a:lnTo>
                <a:lnTo>
                  <a:pt x="30" y="4"/>
                </a:lnTo>
                <a:lnTo>
                  <a:pt x="27" y="5"/>
                </a:lnTo>
                <a:lnTo>
                  <a:pt x="25" y="2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5" name="RIBERA_D'EBRE">
            <a:extLst>
              <a:ext uri="{FF2B5EF4-FFF2-40B4-BE49-F238E27FC236}">
                <a16:creationId xmlns:a16="http://schemas.microsoft.com/office/drawing/2014/main" id="{DFA709BD-078C-4FDC-A3A9-963ECA7326F8}"/>
              </a:ext>
            </a:extLst>
          </p:cNvPr>
          <p:cNvSpPr>
            <a:spLocks/>
          </p:cNvSpPr>
          <p:nvPr/>
        </p:nvSpPr>
        <p:spPr bwMode="auto">
          <a:xfrm rot="21415125">
            <a:off x="8161271" y="4880482"/>
            <a:ext cx="344438" cy="392910"/>
          </a:xfrm>
          <a:custGeom>
            <a:avLst/>
            <a:gdLst>
              <a:gd name="T0" fmla="*/ 1417129228 w 65"/>
              <a:gd name="T1" fmla="*/ 1230993982 h 71"/>
              <a:gd name="T2" fmla="*/ 157453208 w 65"/>
              <a:gd name="T3" fmla="*/ 2147483647 h 71"/>
              <a:gd name="T4" fmla="*/ 157453208 w 65"/>
              <a:gd name="T5" fmla="*/ 2147483647 h 71"/>
              <a:gd name="T6" fmla="*/ 0 w 65"/>
              <a:gd name="T7" fmla="*/ 2147483647 h 71"/>
              <a:gd name="T8" fmla="*/ 314919018 w 65"/>
              <a:gd name="T9" fmla="*/ 2147483647 h 71"/>
              <a:gd name="T10" fmla="*/ 1574582387 w 65"/>
              <a:gd name="T11" fmla="*/ 2147483647 h 71"/>
              <a:gd name="T12" fmla="*/ 2147483647 w 65"/>
              <a:gd name="T13" fmla="*/ 2147483647 h 71"/>
              <a:gd name="T14" fmla="*/ 2147483647 w 65"/>
              <a:gd name="T15" fmla="*/ 2147483647 h 71"/>
              <a:gd name="T16" fmla="*/ 2147483647 w 65"/>
              <a:gd name="T17" fmla="*/ 2147483647 h 71"/>
              <a:gd name="T18" fmla="*/ 2147483647 w 65"/>
              <a:gd name="T19" fmla="*/ 2147483647 h 71"/>
              <a:gd name="T20" fmla="*/ 2147483647 w 65"/>
              <a:gd name="T21" fmla="*/ 2147483647 h 71"/>
              <a:gd name="T22" fmla="*/ 2147483647 w 65"/>
              <a:gd name="T23" fmla="*/ 2147483647 h 71"/>
              <a:gd name="T24" fmla="*/ 2147483647 w 65"/>
              <a:gd name="T25" fmla="*/ 2147483647 h 71"/>
              <a:gd name="T26" fmla="*/ 2147483647 w 65"/>
              <a:gd name="T27" fmla="*/ 2147483647 h 71"/>
              <a:gd name="T28" fmla="*/ 2147483647 w 65"/>
              <a:gd name="T29" fmla="*/ 2147483647 h 71"/>
              <a:gd name="T30" fmla="*/ 2147483647 w 65"/>
              <a:gd name="T31" fmla="*/ 2147483647 h 71"/>
              <a:gd name="T32" fmla="*/ 2147483647 w 65"/>
              <a:gd name="T33" fmla="*/ 2147483647 h 71"/>
              <a:gd name="T34" fmla="*/ 2147483647 w 65"/>
              <a:gd name="T35" fmla="*/ 2147483647 h 71"/>
              <a:gd name="T36" fmla="*/ 2147483647 w 65"/>
              <a:gd name="T37" fmla="*/ 2147483647 h 71"/>
              <a:gd name="T38" fmla="*/ 2147483647 w 65"/>
              <a:gd name="T39" fmla="*/ 2147483647 h 71"/>
              <a:gd name="T40" fmla="*/ 2147483647 w 65"/>
              <a:gd name="T41" fmla="*/ 2147483647 h 71"/>
              <a:gd name="T42" fmla="*/ 2147483647 w 65"/>
              <a:gd name="T43" fmla="*/ 2147483647 h 71"/>
              <a:gd name="T44" fmla="*/ 2147483647 w 65"/>
              <a:gd name="T45" fmla="*/ 2147483647 h 71"/>
              <a:gd name="T46" fmla="*/ 2147483647 w 65"/>
              <a:gd name="T47" fmla="*/ 2147483647 h 71"/>
              <a:gd name="T48" fmla="*/ 2147483647 w 65"/>
              <a:gd name="T49" fmla="*/ 2147483647 h 71"/>
              <a:gd name="T50" fmla="*/ 2147483647 w 65"/>
              <a:gd name="T51" fmla="*/ 2147483647 h 71"/>
              <a:gd name="T52" fmla="*/ 2147483647 w 65"/>
              <a:gd name="T53" fmla="*/ 2147483647 h 71"/>
              <a:gd name="T54" fmla="*/ 2147483647 w 65"/>
              <a:gd name="T55" fmla="*/ 2147483647 h 71"/>
              <a:gd name="T56" fmla="*/ 2147483647 w 65"/>
              <a:gd name="T57" fmla="*/ 2147483647 h 71"/>
              <a:gd name="T58" fmla="*/ 2147483647 w 65"/>
              <a:gd name="T59" fmla="*/ 2147483647 h 71"/>
              <a:gd name="T60" fmla="*/ 2147483647 w 65"/>
              <a:gd name="T61" fmla="*/ 2147483647 h 71"/>
              <a:gd name="T62" fmla="*/ 2147483647 w 65"/>
              <a:gd name="T63" fmla="*/ 2147483647 h 71"/>
              <a:gd name="T64" fmla="*/ 2147483647 w 65"/>
              <a:gd name="T65" fmla="*/ 2147483647 h 71"/>
              <a:gd name="T66" fmla="*/ 2147483647 w 65"/>
              <a:gd name="T67" fmla="*/ 2147483647 h 71"/>
              <a:gd name="T68" fmla="*/ 2147483647 w 65"/>
              <a:gd name="T69" fmla="*/ 2147483647 h 71"/>
              <a:gd name="T70" fmla="*/ 2147483647 w 65"/>
              <a:gd name="T71" fmla="*/ 2147483647 h 71"/>
              <a:gd name="T72" fmla="*/ 2147483647 w 65"/>
              <a:gd name="T73" fmla="*/ 2147483647 h 71"/>
              <a:gd name="T74" fmla="*/ 2147483647 w 65"/>
              <a:gd name="T75" fmla="*/ 2147483647 h 71"/>
              <a:gd name="T76" fmla="*/ 2147483647 w 65"/>
              <a:gd name="T77" fmla="*/ 2147483647 h 71"/>
              <a:gd name="T78" fmla="*/ 2147483647 w 65"/>
              <a:gd name="T79" fmla="*/ 2147483647 h 71"/>
              <a:gd name="T80" fmla="*/ 2147483647 w 65"/>
              <a:gd name="T81" fmla="*/ 2147483647 h 71"/>
              <a:gd name="T82" fmla="*/ 2147483647 w 65"/>
              <a:gd name="T83" fmla="*/ 2147483647 h 71"/>
              <a:gd name="T84" fmla="*/ 2147483647 w 65"/>
              <a:gd name="T85" fmla="*/ 1758568761 h 71"/>
              <a:gd name="T86" fmla="*/ 2147483647 w 65"/>
              <a:gd name="T87" fmla="*/ 1055149142 h 71"/>
              <a:gd name="T88" fmla="*/ 2147483647 w 65"/>
              <a:gd name="T89" fmla="*/ 703432692 h 71"/>
              <a:gd name="T90" fmla="*/ 2147483647 w 65"/>
              <a:gd name="T91" fmla="*/ 879291021 h 71"/>
              <a:gd name="T92" fmla="*/ 2147483647 w 65"/>
              <a:gd name="T93" fmla="*/ 1230993982 h 71"/>
              <a:gd name="T94" fmla="*/ 2147483647 w 65"/>
              <a:gd name="T95" fmla="*/ 1230993982 h 71"/>
              <a:gd name="T96" fmla="*/ 2147483647 w 65"/>
              <a:gd name="T97" fmla="*/ 351716346 h 71"/>
              <a:gd name="T98" fmla="*/ 2147483647 w 65"/>
              <a:gd name="T99" fmla="*/ 1406852104 h 71"/>
              <a:gd name="T100" fmla="*/ 2147483647 w 65"/>
              <a:gd name="T101" fmla="*/ 175858173 h 7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"/>
              <a:gd name="T154" fmla="*/ 0 h 71"/>
              <a:gd name="T155" fmla="*/ 65 w 65"/>
              <a:gd name="T156" fmla="*/ 71 h 7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" h="71">
                <a:moveTo>
                  <a:pt x="13" y="0"/>
                </a:moveTo>
                <a:lnTo>
                  <a:pt x="12" y="0"/>
                </a:lnTo>
                <a:lnTo>
                  <a:pt x="10" y="1"/>
                </a:lnTo>
                <a:lnTo>
                  <a:pt x="9" y="3"/>
                </a:lnTo>
                <a:lnTo>
                  <a:pt x="9" y="7"/>
                </a:lnTo>
                <a:lnTo>
                  <a:pt x="9" y="10"/>
                </a:lnTo>
                <a:lnTo>
                  <a:pt x="8" y="10"/>
                </a:lnTo>
                <a:lnTo>
                  <a:pt x="3" y="10"/>
                </a:lnTo>
                <a:lnTo>
                  <a:pt x="2" y="10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2" y="17"/>
                </a:lnTo>
                <a:lnTo>
                  <a:pt x="1" y="17"/>
                </a:lnTo>
                <a:lnTo>
                  <a:pt x="0" y="18"/>
                </a:lnTo>
                <a:lnTo>
                  <a:pt x="1" y="19"/>
                </a:lnTo>
                <a:lnTo>
                  <a:pt x="0" y="19"/>
                </a:lnTo>
                <a:lnTo>
                  <a:pt x="0" y="20"/>
                </a:lnTo>
                <a:lnTo>
                  <a:pt x="0" y="21"/>
                </a:lnTo>
                <a:lnTo>
                  <a:pt x="0" y="22"/>
                </a:lnTo>
                <a:lnTo>
                  <a:pt x="1" y="21"/>
                </a:lnTo>
                <a:lnTo>
                  <a:pt x="2" y="21"/>
                </a:lnTo>
                <a:lnTo>
                  <a:pt x="4" y="20"/>
                </a:lnTo>
                <a:lnTo>
                  <a:pt x="6" y="19"/>
                </a:lnTo>
                <a:lnTo>
                  <a:pt x="8" y="18"/>
                </a:lnTo>
                <a:lnTo>
                  <a:pt x="10" y="20"/>
                </a:lnTo>
                <a:lnTo>
                  <a:pt x="11" y="20"/>
                </a:lnTo>
                <a:lnTo>
                  <a:pt x="11" y="21"/>
                </a:lnTo>
                <a:lnTo>
                  <a:pt x="12" y="23"/>
                </a:lnTo>
                <a:lnTo>
                  <a:pt x="14" y="23"/>
                </a:lnTo>
                <a:lnTo>
                  <a:pt x="15" y="24"/>
                </a:lnTo>
                <a:lnTo>
                  <a:pt x="16" y="24"/>
                </a:lnTo>
                <a:lnTo>
                  <a:pt x="17" y="25"/>
                </a:lnTo>
                <a:lnTo>
                  <a:pt x="17" y="28"/>
                </a:lnTo>
                <a:lnTo>
                  <a:pt x="16" y="29"/>
                </a:lnTo>
                <a:lnTo>
                  <a:pt x="17" y="31"/>
                </a:lnTo>
                <a:lnTo>
                  <a:pt x="16" y="31"/>
                </a:lnTo>
                <a:lnTo>
                  <a:pt x="16" y="32"/>
                </a:lnTo>
                <a:lnTo>
                  <a:pt x="15" y="33"/>
                </a:lnTo>
                <a:lnTo>
                  <a:pt x="16" y="34"/>
                </a:lnTo>
                <a:lnTo>
                  <a:pt x="17" y="34"/>
                </a:lnTo>
                <a:lnTo>
                  <a:pt x="18" y="35"/>
                </a:lnTo>
                <a:lnTo>
                  <a:pt x="20" y="37"/>
                </a:lnTo>
                <a:lnTo>
                  <a:pt x="22" y="37"/>
                </a:lnTo>
                <a:lnTo>
                  <a:pt x="24" y="38"/>
                </a:lnTo>
                <a:lnTo>
                  <a:pt x="23" y="39"/>
                </a:lnTo>
                <a:lnTo>
                  <a:pt x="22" y="40"/>
                </a:lnTo>
                <a:lnTo>
                  <a:pt x="21" y="41"/>
                </a:lnTo>
                <a:lnTo>
                  <a:pt x="21" y="42"/>
                </a:lnTo>
                <a:lnTo>
                  <a:pt x="20" y="43"/>
                </a:lnTo>
                <a:lnTo>
                  <a:pt x="19" y="44"/>
                </a:lnTo>
                <a:lnTo>
                  <a:pt x="19" y="45"/>
                </a:lnTo>
                <a:lnTo>
                  <a:pt x="18" y="46"/>
                </a:lnTo>
                <a:lnTo>
                  <a:pt x="17" y="46"/>
                </a:lnTo>
                <a:lnTo>
                  <a:pt x="16" y="47"/>
                </a:lnTo>
                <a:lnTo>
                  <a:pt x="17" y="48"/>
                </a:lnTo>
                <a:lnTo>
                  <a:pt x="18" y="48"/>
                </a:lnTo>
                <a:lnTo>
                  <a:pt x="18" y="47"/>
                </a:lnTo>
                <a:lnTo>
                  <a:pt x="20" y="47"/>
                </a:lnTo>
                <a:lnTo>
                  <a:pt x="20" y="49"/>
                </a:lnTo>
                <a:lnTo>
                  <a:pt x="21" y="49"/>
                </a:lnTo>
                <a:lnTo>
                  <a:pt x="22" y="49"/>
                </a:lnTo>
                <a:lnTo>
                  <a:pt x="22" y="50"/>
                </a:lnTo>
                <a:lnTo>
                  <a:pt x="22" y="52"/>
                </a:lnTo>
                <a:lnTo>
                  <a:pt x="23" y="53"/>
                </a:lnTo>
                <a:lnTo>
                  <a:pt x="24" y="53"/>
                </a:lnTo>
                <a:lnTo>
                  <a:pt x="24" y="54"/>
                </a:lnTo>
                <a:lnTo>
                  <a:pt x="25" y="54"/>
                </a:lnTo>
                <a:lnTo>
                  <a:pt x="25" y="55"/>
                </a:lnTo>
                <a:lnTo>
                  <a:pt x="24" y="56"/>
                </a:lnTo>
                <a:lnTo>
                  <a:pt x="23" y="56"/>
                </a:lnTo>
                <a:lnTo>
                  <a:pt x="24" y="57"/>
                </a:lnTo>
                <a:lnTo>
                  <a:pt x="25" y="58"/>
                </a:lnTo>
                <a:lnTo>
                  <a:pt x="25" y="59"/>
                </a:lnTo>
                <a:lnTo>
                  <a:pt x="26" y="59"/>
                </a:lnTo>
                <a:lnTo>
                  <a:pt x="25" y="60"/>
                </a:lnTo>
                <a:lnTo>
                  <a:pt x="24" y="61"/>
                </a:lnTo>
                <a:lnTo>
                  <a:pt x="26" y="62"/>
                </a:lnTo>
                <a:lnTo>
                  <a:pt x="27" y="63"/>
                </a:lnTo>
                <a:lnTo>
                  <a:pt x="26" y="64"/>
                </a:lnTo>
                <a:lnTo>
                  <a:pt x="27" y="65"/>
                </a:lnTo>
                <a:lnTo>
                  <a:pt x="27" y="66"/>
                </a:lnTo>
                <a:lnTo>
                  <a:pt x="28" y="67"/>
                </a:lnTo>
                <a:lnTo>
                  <a:pt x="27" y="69"/>
                </a:lnTo>
                <a:lnTo>
                  <a:pt x="28" y="69"/>
                </a:lnTo>
                <a:lnTo>
                  <a:pt x="29" y="69"/>
                </a:lnTo>
                <a:lnTo>
                  <a:pt x="29" y="70"/>
                </a:lnTo>
                <a:lnTo>
                  <a:pt x="30" y="70"/>
                </a:lnTo>
                <a:lnTo>
                  <a:pt x="32" y="70"/>
                </a:lnTo>
                <a:lnTo>
                  <a:pt x="36" y="69"/>
                </a:lnTo>
                <a:lnTo>
                  <a:pt x="37" y="69"/>
                </a:lnTo>
                <a:lnTo>
                  <a:pt x="38" y="68"/>
                </a:lnTo>
                <a:lnTo>
                  <a:pt x="39" y="68"/>
                </a:lnTo>
                <a:lnTo>
                  <a:pt x="40" y="69"/>
                </a:lnTo>
                <a:lnTo>
                  <a:pt x="41" y="69"/>
                </a:lnTo>
                <a:lnTo>
                  <a:pt x="47" y="70"/>
                </a:lnTo>
                <a:lnTo>
                  <a:pt x="48" y="71"/>
                </a:lnTo>
                <a:lnTo>
                  <a:pt x="49" y="71"/>
                </a:lnTo>
                <a:lnTo>
                  <a:pt x="55" y="70"/>
                </a:lnTo>
                <a:lnTo>
                  <a:pt x="57" y="70"/>
                </a:lnTo>
                <a:lnTo>
                  <a:pt x="58" y="69"/>
                </a:lnTo>
                <a:lnTo>
                  <a:pt x="56" y="68"/>
                </a:lnTo>
                <a:lnTo>
                  <a:pt x="55" y="65"/>
                </a:lnTo>
                <a:lnTo>
                  <a:pt x="54" y="64"/>
                </a:lnTo>
                <a:lnTo>
                  <a:pt x="53" y="61"/>
                </a:lnTo>
                <a:lnTo>
                  <a:pt x="52" y="61"/>
                </a:lnTo>
                <a:lnTo>
                  <a:pt x="52" y="60"/>
                </a:lnTo>
                <a:lnTo>
                  <a:pt x="53" y="57"/>
                </a:lnTo>
                <a:lnTo>
                  <a:pt x="54" y="56"/>
                </a:lnTo>
                <a:lnTo>
                  <a:pt x="54" y="55"/>
                </a:lnTo>
                <a:lnTo>
                  <a:pt x="53" y="54"/>
                </a:lnTo>
                <a:lnTo>
                  <a:pt x="54" y="54"/>
                </a:lnTo>
                <a:lnTo>
                  <a:pt x="55" y="53"/>
                </a:lnTo>
                <a:lnTo>
                  <a:pt x="56" y="51"/>
                </a:lnTo>
                <a:lnTo>
                  <a:pt x="58" y="48"/>
                </a:lnTo>
                <a:lnTo>
                  <a:pt x="58" y="49"/>
                </a:lnTo>
                <a:lnTo>
                  <a:pt x="60" y="50"/>
                </a:lnTo>
                <a:lnTo>
                  <a:pt x="61" y="50"/>
                </a:lnTo>
                <a:lnTo>
                  <a:pt x="62" y="49"/>
                </a:lnTo>
                <a:lnTo>
                  <a:pt x="63" y="49"/>
                </a:lnTo>
                <a:lnTo>
                  <a:pt x="63" y="48"/>
                </a:lnTo>
                <a:lnTo>
                  <a:pt x="63" y="47"/>
                </a:lnTo>
                <a:lnTo>
                  <a:pt x="63" y="46"/>
                </a:lnTo>
                <a:lnTo>
                  <a:pt x="63" y="45"/>
                </a:lnTo>
                <a:lnTo>
                  <a:pt x="64" y="45"/>
                </a:lnTo>
                <a:lnTo>
                  <a:pt x="65" y="45"/>
                </a:lnTo>
                <a:lnTo>
                  <a:pt x="64" y="46"/>
                </a:lnTo>
                <a:lnTo>
                  <a:pt x="65" y="46"/>
                </a:lnTo>
                <a:lnTo>
                  <a:pt x="65" y="45"/>
                </a:lnTo>
                <a:lnTo>
                  <a:pt x="64" y="43"/>
                </a:lnTo>
                <a:lnTo>
                  <a:pt x="62" y="43"/>
                </a:lnTo>
                <a:lnTo>
                  <a:pt x="61" y="42"/>
                </a:lnTo>
                <a:lnTo>
                  <a:pt x="60" y="43"/>
                </a:lnTo>
                <a:lnTo>
                  <a:pt x="59" y="42"/>
                </a:lnTo>
                <a:lnTo>
                  <a:pt x="59" y="43"/>
                </a:lnTo>
                <a:lnTo>
                  <a:pt x="58" y="44"/>
                </a:lnTo>
                <a:lnTo>
                  <a:pt x="59" y="44"/>
                </a:lnTo>
                <a:lnTo>
                  <a:pt x="59" y="45"/>
                </a:lnTo>
                <a:lnTo>
                  <a:pt x="59" y="46"/>
                </a:lnTo>
                <a:lnTo>
                  <a:pt x="58" y="47"/>
                </a:lnTo>
                <a:lnTo>
                  <a:pt x="58" y="48"/>
                </a:lnTo>
                <a:lnTo>
                  <a:pt x="57" y="48"/>
                </a:lnTo>
                <a:lnTo>
                  <a:pt x="56" y="48"/>
                </a:lnTo>
                <a:lnTo>
                  <a:pt x="56" y="47"/>
                </a:lnTo>
                <a:lnTo>
                  <a:pt x="55" y="47"/>
                </a:lnTo>
                <a:lnTo>
                  <a:pt x="54" y="45"/>
                </a:lnTo>
                <a:lnTo>
                  <a:pt x="52" y="44"/>
                </a:lnTo>
                <a:lnTo>
                  <a:pt x="51" y="43"/>
                </a:lnTo>
                <a:lnTo>
                  <a:pt x="51" y="44"/>
                </a:lnTo>
                <a:lnTo>
                  <a:pt x="49" y="44"/>
                </a:lnTo>
                <a:lnTo>
                  <a:pt x="49" y="43"/>
                </a:lnTo>
                <a:lnTo>
                  <a:pt x="47" y="42"/>
                </a:lnTo>
                <a:lnTo>
                  <a:pt x="47" y="41"/>
                </a:lnTo>
                <a:lnTo>
                  <a:pt x="46" y="41"/>
                </a:lnTo>
                <a:lnTo>
                  <a:pt x="44" y="41"/>
                </a:lnTo>
                <a:lnTo>
                  <a:pt x="45" y="40"/>
                </a:lnTo>
                <a:lnTo>
                  <a:pt x="44" y="39"/>
                </a:lnTo>
                <a:lnTo>
                  <a:pt x="44" y="38"/>
                </a:lnTo>
                <a:lnTo>
                  <a:pt x="43" y="37"/>
                </a:lnTo>
                <a:lnTo>
                  <a:pt x="42" y="37"/>
                </a:lnTo>
                <a:lnTo>
                  <a:pt x="42" y="36"/>
                </a:lnTo>
                <a:lnTo>
                  <a:pt x="43" y="36"/>
                </a:lnTo>
                <a:lnTo>
                  <a:pt x="42" y="35"/>
                </a:lnTo>
                <a:lnTo>
                  <a:pt x="42" y="33"/>
                </a:lnTo>
                <a:lnTo>
                  <a:pt x="41" y="32"/>
                </a:lnTo>
                <a:lnTo>
                  <a:pt x="40" y="31"/>
                </a:lnTo>
                <a:lnTo>
                  <a:pt x="40" y="30"/>
                </a:lnTo>
                <a:lnTo>
                  <a:pt x="39" y="28"/>
                </a:lnTo>
                <a:lnTo>
                  <a:pt x="38" y="26"/>
                </a:lnTo>
                <a:lnTo>
                  <a:pt x="39" y="26"/>
                </a:lnTo>
                <a:lnTo>
                  <a:pt x="41" y="24"/>
                </a:lnTo>
                <a:lnTo>
                  <a:pt x="44" y="22"/>
                </a:lnTo>
                <a:lnTo>
                  <a:pt x="42" y="20"/>
                </a:lnTo>
                <a:lnTo>
                  <a:pt x="41" y="19"/>
                </a:lnTo>
                <a:lnTo>
                  <a:pt x="42" y="18"/>
                </a:lnTo>
                <a:lnTo>
                  <a:pt x="41" y="17"/>
                </a:lnTo>
                <a:lnTo>
                  <a:pt x="41" y="16"/>
                </a:lnTo>
                <a:lnTo>
                  <a:pt x="42" y="16"/>
                </a:lnTo>
                <a:lnTo>
                  <a:pt x="42" y="15"/>
                </a:lnTo>
                <a:lnTo>
                  <a:pt x="43" y="14"/>
                </a:lnTo>
                <a:lnTo>
                  <a:pt x="43" y="12"/>
                </a:lnTo>
                <a:lnTo>
                  <a:pt x="43" y="10"/>
                </a:lnTo>
                <a:lnTo>
                  <a:pt x="44" y="10"/>
                </a:lnTo>
                <a:lnTo>
                  <a:pt x="45" y="8"/>
                </a:lnTo>
                <a:lnTo>
                  <a:pt x="45" y="6"/>
                </a:lnTo>
                <a:lnTo>
                  <a:pt x="46" y="6"/>
                </a:lnTo>
                <a:lnTo>
                  <a:pt x="48" y="6"/>
                </a:lnTo>
                <a:lnTo>
                  <a:pt x="49" y="6"/>
                </a:lnTo>
                <a:lnTo>
                  <a:pt x="49" y="5"/>
                </a:lnTo>
                <a:lnTo>
                  <a:pt x="50" y="4"/>
                </a:lnTo>
                <a:lnTo>
                  <a:pt x="48" y="4"/>
                </a:lnTo>
                <a:lnTo>
                  <a:pt x="46" y="5"/>
                </a:lnTo>
                <a:lnTo>
                  <a:pt x="45" y="4"/>
                </a:lnTo>
                <a:lnTo>
                  <a:pt x="44" y="5"/>
                </a:lnTo>
                <a:lnTo>
                  <a:pt x="43" y="4"/>
                </a:lnTo>
                <a:lnTo>
                  <a:pt x="42" y="5"/>
                </a:lnTo>
                <a:lnTo>
                  <a:pt x="41" y="5"/>
                </a:lnTo>
                <a:lnTo>
                  <a:pt x="40" y="5"/>
                </a:lnTo>
                <a:lnTo>
                  <a:pt x="38" y="6"/>
                </a:lnTo>
                <a:lnTo>
                  <a:pt x="37" y="7"/>
                </a:lnTo>
                <a:lnTo>
                  <a:pt x="35" y="7"/>
                </a:lnTo>
                <a:lnTo>
                  <a:pt x="34" y="8"/>
                </a:lnTo>
                <a:lnTo>
                  <a:pt x="33" y="8"/>
                </a:lnTo>
                <a:lnTo>
                  <a:pt x="32" y="8"/>
                </a:lnTo>
                <a:lnTo>
                  <a:pt x="30" y="7"/>
                </a:lnTo>
                <a:lnTo>
                  <a:pt x="28" y="5"/>
                </a:lnTo>
                <a:lnTo>
                  <a:pt x="28" y="4"/>
                </a:lnTo>
                <a:lnTo>
                  <a:pt x="28" y="3"/>
                </a:lnTo>
                <a:lnTo>
                  <a:pt x="27" y="3"/>
                </a:lnTo>
                <a:lnTo>
                  <a:pt x="25" y="2"/>
                </a:lnTo>
                <a:lnTo>
                  <a:pt x="23" y="3"/>
                </a:lnTo>
                <a:lnTo>
                  <a:pt x="23" y="4"/>
                </a:lnTo>
                <a:lnTo>
                  <a:pt x="21" y="6"/>
                </a:lnTo>
                <a:lnTo>
                  <a:pt x="21" y="8"/>
                </a:lnTo>
                <a:lnTo>
                  <a:pt x="18" y="8"/>
                </a:lnTo>
                <a:lnTo>
                  <a:pt x="17" y="7"/>
                </a:lnTo>
                <a:lnTo>
                  <a:pt x="17" y="5"/>
                </a:lnTo>
                <a:lnTo>
                  <a:pt x="16" y="4"/>
                </a:lnTo>
                <a:lnTo>
                  <a:pt x="15" y="3"/>
                </a:lnTo>
                <a:lnTo>
                  <a:pt x="14" y="1"/>
                </a:lnTo>
                <a:lnTo>
                  <a:pt x="1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6" name="GARRAF">
            <a:extLst>
              <a:ext uri="{FF2B5EF4-FFF2-40B4-BE49-F238E27FC236}">
                <a16:creationId xmlns:a16="http://schemas.microsoft.com/office/drawing/2014/main" id="{FD8239FF-0ECB-4701-8791-C5C0F1A0C6C8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9027969" y="4863737"/>
            <a:ext cx="211393" cy="119752"/>
          </a:xfrm>
          <a:custGeom>
            <a:avLst/>
            <a:gdLst>
              <a:gd name="T0" fmla="*/ 99179134 w 1025"/>
              <a:gd name="T1" fmla="*/ 8504488 h 591"/>
              <a:gd name="T2" fmla="*/ 95816755 w 1025"/>
              <a:gd name="T3" fmla="*/ 28170530 h 591"/>
              <a:gd name="T4" fmla="*/ 83089261 w 1025"/>
              <a:gd name="T5" fmla="*/ 35345971 h 591"/>
              <a:gd name="T6" fmla="*/ 55953314 w 1025"/>
              <a:gd name="T7" fmla="*/ 28170530 h 591"/>
              <a:gd name="T8" fmla="*/ 48028304 w 1025"/>
              <a:gd name="T9" fmla="*/ 47570457 h 591"/>
              <a:gd name="T10" fmla="*/ 40103787 w 1025"/>
              <a:gd name="T11" fmla="*/ 63515978 h 591"/>
              <a:gd name="T12" fmla="*/ 24014398 w 1025"/>
              <a:gd name="T13" fmla="*/ 88231602 h 591"/>
              <a:gd name="T14" fmla="*/ 0 w 1025"/>
              <a:gd name="T15" fmla="*/ 107632037 h 591"/>
              <a:gd name="T16" fmla="*/ 4802979 w 1025"/>
              <a:gd name="T17" fmla="*/ 128892215 h 591"/>
              <a:gd name="T18" fmla="*/ 4802979 w 1025"/>
              <a:gd name="T19" fmla="*/ 136067679 h 591"/>
              <a:gd name="T20" fmla="*/ 3122034 w 1025"/>
              <a:gd name="T21" fmla="*/ 155468114 h 591"/>
              <a:gd name="T22" fmla="*/ 7924519 w 1025"/>
              <a:gd name="T23" fmla="*/ 155468114 h 591"/>
              <a:gd name="T24" fmla="*/ 11286900 w 1025"/>
              <a:gd name="T25" fmla="*/ 155468114 h 591"/>
              <a:gd name="T26" fmla="*/ 30498318 w 1025"/>
              <a:gd name="T27" fmla="*/ 148292681 h 591"/>
              <a:gd name="T28" fmla="*/ 41544877 w 1025"/>
              <a:gd name="T29" fmla="*/ 141117249 h 591"/>
              <a:gd name="T30" fmla="*/ 62196888 w 1025"/>
              <a:gd name="T31" fmla="*/ 136067679 h 591"/>
              <a:gd name="T32" fmla="*/ 68921170 w 1025"/>
              <a:gd name="T33" fmla="*/ 132613249 h 591"/>
              <a:gd name="T34" fmla="*/ 78286284 w 1025"/>
              <a:gd name="T35" fmla="*/ 137662335 h 591"/>
              <a:gd name="T36" fmla="*/ 81648664 w 1025"/>
              <a:gd name="T37" fmla="*/ 128892215 h 591"/>
              <a:gd name="T38" fmla="*/ 92695214 w 1025"/>
              <a:gd name="T39" fmla="*/ 127298075 h 591"/>
              <a:gd name="T40" fmla="*/ 100619732 w 1025"/>
              <a:gd name="T41" fmla="*/ 127298075 h 591"/>
              <a:gd name="T42" fmla="*/ 105422708 w 1025"/>
              <a:gd name="T43" fmla="*/ 125437816 h 591"/>
              <a:gd name="T44" fmla="*/ 116709113 w 1025"/>
              <a:gd name="T45" fmla="*/ 121716782 h 591"/>
              <a:gd name="T46" fmla="*/ 118150203 w 1025"/>
              <a:gd name="T47" fmla="*/ 120122643 h 591"/>
              <a:gd name="T48" fmla="*/ 126315066 w 1025"/>
              <a:gd name="T49" fmla="*/ 114807469 h 591"/>
              <a:gd name="T50" fmla="*/ 140723534 w 1025"/>
              <a:gd name="T51" fmla="*/ 109492296 h 591"/>
              <a:gd name="T52" fmla="*/ 145526511 w 1025"/>
              <a:gd name="T53" fmla="*/ 111352555 h 591"/>
              <a:gd name="T54" fmla="*/ 150089141 w 1025"/>
              <a:gd name="T55" fmla="*/ 111352555 h 591"/>
              <a:gd name="T56" fmla="*/ 159934948 w 1025"/>
              <a:gd name="T57" fmla="*/ 111352555 h 591"/>
              <a:gd name="T58" fmla="*/ 166178522 w 1025"/>
              <a:gd name="T59" fmla="*/ 109492296 h 591"/>
              <a:gd name="T60" fmla="*/ 177465419 w 1025"/>
              <a:gd name="T61" fmla="*/ 109492296 h 591"/>
              <a:gd name="T62" fmla="*/ 182028050 w 1025"/>
              <a:gd name="T63" fmla="*/ 107632037 h 591"/>
              <a:gd name="T64" fmla="*/ 183708993 w 1025"/>
              <a:gd name="T65" fmla="*/ 104177122 h 591"/>
              <a:gd name="T66" fmla="*/ 201479809 w 1025"/>
              <a:gd name="T67" fmla="*/ 95407034 h 591"/>
              <a:gd name="T68" fmla="*/ 210845417 w 1025"/>
              <a:gd name="T69" fmla="*/ 89826257 h 591"/>
              <a:gd name="T70" fmla="*/ 231737774 w 1025"/>
              <a:gd name="T71" fmla="*/ 81321773 h 591"/>
              <a:gd name="T72" fmla="*/ 230296684 w 1025"/>
              <a:gd name="T73" fmla="*/ 84776688 h 591"/>
              <a:gd name="T74" fmla="*/ 246146212 w 1025"/>
              <a:gd name="T75" fmla="*/ 77601255 h 591"/>
              <a:gd name="T76" fmla="*/ 244465268 w 1025"/>
              <a:gd name="T77" fmla="*/ 58200804 h 591"/>
              <a:gd name="T78" fmla="*/ 223572911 w 1025"/>
              <a:gd name="T79" fmla="*/ 45976318 h 591"/>
              <a:gd name="T80" fmla="*/ 210845417 w 1025"/>
              <a:gd name="T81" fmla="*/ 58200804 h 591"/>
              <a:gd name="T82" fmla="*/ 198117430 w 1025"/>
              <a:gd name="T83" fmla="*/ 58200804 h 591"/>
              <a:gd name="T84" fmla="*/ 185389936 w 1025"/>
              <a:gd name="T85" fmla="*/ 56340545 h 591"/>
              <a:gd name="T86" fmla="*/ 167619612 w 1025"/>
              <a:gd name="T87" fmla="*/ 20995098 h 591"/>
              <a:gd name="T88" fmla="*/ 161376038 w 1025"/>
              <a:gd name="T89" fmla="*/ 14085265 h 591"/>
              <a:gd name="T90" fmla="*/ 142404477 w 1025"/>
              <a:gd name="T91" fmla="*/ 6909831 h 591"/>
              <a:gd name="T92" fmla="*/ 121512089 w 1025"/>
              <a:gd name="T93" fmla="*/ 3454915 h 591"/>
              <a:gd name="T94" fmla="*/ 210845417 w 1025"/>
              <a:gd name="T95" fmla="*/ 89826257 h 591"/>
              <a:gd name="T96" fmla="*/ 209163981 w 1025"/>
              <a:gd name="T97" fmla="*/ 95407034 h 591"/>
              <a:gd name="T98" fmla="*/ 148648544 w 1025"/>
              <a:gd name="T99" fmla="*/ 113212814 h 591"/>
              <a:gd name="T100" fmla="*/ 75164744 w 1025"/>
              <a:gd name="T101" fmla="*/ 137662335 h 591"/>
              <a:gd name="T102" fmla="*/ 73483800 w 1025"/>
              <a:gd name="T103" fmla="*/ 141117249 h 5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5"/>
              <a:gd name="T157" fmla="*/ 0 h 591"/>
              <a:gd name="T158" fmla="*/ 1025 w 1025"/>
              <a:gd name="T159" fmla="*/ 591 h 5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5" h="591">
                <a:moveTo>
                  <a:pt x="452" y="0"/>
                </a:moveTo>
                <a:lnTo>
                  <a:pt x="433" y="13"/>
                </a:lnTo>
                <a:lnTo>
                  <a:pt x="413" y="32"/>
                </a:lnTo>
                <a:lnTo>
                  <a:pt x="419" y="73"/>
                </a:lnTo>
                <a:lnTo>
                  <a:pt x="399" y="86"/>
                </a:lnTo>
                <a:lnTo>
                  <a:pt x="399" y="106"/>
                </a:lnTo>
                <a:lnTo>
                  <a:pt x="379" y="113"/>
                </a:lnTo>
                <a:lnTo>
                  <a:pt x="353" y="126"/>
                </a:lnTo>
                <a:lnTo>
                  <a:pt x="346" y="133"/>
                </a:lnTo>
                <a:lnTo>
                  <a:pt x="332" y="139"/>
                </a:lnTo>
                <a:lnTo>
                  <a:pt x="300" y="120"/>
                </a:lnTo>
                <a:lnTo>
                  <a:pt x="233" y="106"/>
                </a:lnTo>
                <a:lnTo>
                  <a:pt x="206" y="126"/>
                </a:lnTo>
                <a:lnTo>
                  <a:pt x="213" y="146"/>
                </a:lnTo>
                <a:lnTo>
                  <a:pt x="200" y="179"/>
                </a:lnTo>
                <a:lnTo>
                  <a:pt x="180" y="206"/>
                </a:lnTo>
                <a:lnTo>
                  <a:pt x="167" y="233"/>
                </a:lnTo>
                <a:lnTo>
                  <a:pt x="167" y="239"/>
                </a:lnTo>
                <a:lnTo>
                  <a:pt x="120" y="292"/>
                </a:lnTo>
                <a:lnTo>
                  <a:pt x="107" y="312"/>
                </a:lnTo>
                <a:lnTo>
                  <a:pt x="100" y="332"/>
                </a:lnTo>
                <a:lnTo>
                  <a:pt x="93" y="359"/>
                </a:lnTo>
                <a:lnTo>
                  <a:pt x="13" y="392"/>
                </a:lnTo>
                <a:lnTo>
                  <a:pt x="0" y="405"/>
                </a:lnTo>
                <a:lnTo>
                  <a:pt x="13" y="432"/>
                </a:lnTo>
                <a:lnTo>
                  <a:pt x="7" y="472"/>
                </a:lnTo>
                <a:lnTo>
                  <a:pt x="20" y="485"/>
                </a:lnTo>
                <a:lnTo>
                  <a:pt x="40" y="525"/>
                </a:lnTo>
                <a:lnTo>
                  <a:pt x="33" y="531"/>
                </a:lnTo>
                <a:lnTo>
                  <a:pt x="20" y="512"/>
                </a:lnTo>
                <a:lnTo>
                  <a:pt x="0" y="512"/>
                </a:lnTo>
                <a:lnTo>
                  <a:pt x="0" y="552"/>
                </a:lnTo>
                <a:lnTo>
                  <a:pt x="13" y="585"/>
                </a:lnTo>
                <a:lnTo>
                  <a:pt x="20" y="578"/>
                </a:lnTo>
                <a:lnTo>
                  <a:pt x="40" y="578"/>
                </a:lnTo>
                <a:lnTo>
                  <a:pt x="33" y="585"/>
                </a:lnTo>
                <a:lnTo>
                  <a:pt x="13" y="591"/>
                </a:lnTo>
                <a:lnTo>
                  <a:pt x="47" y="591"/>
                </a:lnTo>
                <a:lnTo>
                  <a:pt x="47" y="585"/>
                </a:lnTo>
                <a:lnTo>
                  <a:pt x="47" y="578"/>
                </a:lnTo>
                <a:lnTo>
                  <a:pt x="107" y="572"/>
                </a:lnTo>
                <a:lnTo>
                  <a:pt x="127" y="558"/>
                </a:lnTo>
                <a:lnTo>
                  <a:pt x="140" y="552"/>
                </a:lnTo>
                <a:lnTo>
                  <a:pt x="153" y="545"/>
                </a:lnTo>
                <a:lnTo>
                  <a:pt x="173" y="531"/>
                </a:lnTo>
                <a:lnTo>
                  <a:pt x="206" y="525"/>
                </a:lnTo>
                <a:lnTo>
                  <a:pt x="240" y="518"/>
                </a:lnTo>
                <a:lnTo>
                  <a:pt x="259" y="512"/>
                </a:lnTo>
                <a:lnTo>
                  <a:pt x="287" y="512"/>
                </a:lnTo>
                <a:lnTo>
                  <a:pt x="293" y="518"/>
                </a:lnTo>
                <a:lnTo>
                  <a:pt x="287" y="499"/>
                </a:lnTo>
                <a:lnTo>
                  <a:pt x="313" y="492"/>
                </a:lnTo>
                <a:lnTo>
                  <a:pt x="319" y="518"/>
                </a:lnTo>
                <a:lnTo>
                  <a:pt x="326" y="518"/>
                </a:lnTo>
                <a:lnTo>
                  <a:pt x="319" y="505"/>
                </a:lnTo>
                <a:lnTo>
                  <a:pt x="326" y="499"/>
                </a:lnTo>
                <a:lnTo>
                  <a:pt x="340" y="485"/>
                </a:lnTo>
                <a:lnTo>
                  <a:pt x="360" y="485"/>
                </a:lnTo>
                <a:lnTo>
                  <a:pt x="373" y="485"/>
                </a:lnTo>
                <a:lnTo>
                  <a:pt x="386" y="479"/>
                </a:lnTo>
                <a:lnTo>
                  <a:pt x="406" y="485"/>
                </a:lnTo>
                <a:lnTo>
                  <a:pt x="413" y="479"/>
                </a:lnTo>
                <a:lnTo>
                  <a:pt x="419" y="479"/>
                </a:lnTo>
                <a:lnTo>
                  <a:pt x="426" y="472"/>
                </a:lnTo>
                <a:lnTo>
                  <a:pt x="433" y="472"/>
                </a:lnTo>
                <a:lnTo>
                  <a:pt x="439" y="472"/>
                </a:lnTo>
                <a:lnTo>
                  <a:pt x="459" y="458"/>
                </a:lnTo>
                <a:lnTo>
                  <a:pt x="473" y="465"/>
                </a:lnTo>
                <a:lnTo>
                  <a:pt x="486" y="458"/>
                </a:lnTo>
                <a:lnTo>
                  <a:pt x="486" y="465"/>
                </a:lnTo>
                <a:lnTo>
                  <a:pt x="492" y="458"/>
                </a:lnTo>
                <a:lnTo>
                  <a:pt x="492" y="452"/>
                </a:lnTo>
                <a:lnTo>
                  <a:pt x="506" y="445"/>
                </a:lnTo>
                <a:lnTo>
                  <a:pt x="512" y="439"/>
                </a:lnTo>
                <a:lnTo>
                  <a:pt x="526" y="432"/>
                </a:lnTo>
                <a:lnTo>
                  <a:pt x="559" y="419"/>
                </a:lnTo>
                <a:lnTo>
                  <a:pt x="572" y="419"/>
                </a:lnTo>
                <a:lnTo>
                  <a:pt x="586" y="412"/>
                </a:lnTo>
                <a:lnTo>
                  <a:pt x="599" y="405"/>
                </a:lnTo>
                <a:lnTo>
                  <a:pt x="606" y="412"/>
                </a:lnTo>
                <a:lnTo>
                  <a:pt x="606" y="419"/>
                </a:lnTo>
                <a:lnTo>
                  <a:pt x="612" y="419"/>
                </a:lnTo>
                <a:lnTo>
                  <a:pt x="619" y="412"/>
                </a:lnTo>
                <a:lnTo>
                  <a:pt x="625" y="419"/>
                </a:lnTo>
                <a:lnTo>
                  <a:pt x="625" y="412"/>
                </a:lnTo>
                <a:lnTo>
                  <a:pt x="632" y="405"/>
                </a:lnTo>
                <a:lnTo>
                  <a:pt x="666" y="419"/>
                </a:lnTo>
                <a:lnTo>
                  <a:pt x="672" y="412"/>
                </a:lnTo>
                <a:lnTo>
                  <a:pt x="685" y="419"/>
                </a:lnTo>
                <a:lnTo>
                  <a:pt x="692" y="412"/>
                </a:lnTo>
                <a:lnTo>
                  <a:pt x="706" y="412"/>
                </a:lnTo>
                <a:lnTo>
                  <a:pt x="726" y="419"/>
                </a:lnTo>
                <a:lnTo>
                  <a:pt x="739" y="412"/>
                </a:lnTo>
                <a:lnTo>
                  <a:pt x="745" y="398"/>
                </a:lnTo>
                <a:lnTo>
                  <a:pt x="758" y="398"/>
                </a:lnTo>
                <a:lnTo>
                  <a:pt x="758" y="405"/>
                </a:lnTo>
                <a:lnTo>
                  <a:pt x="765" y="398"/>
                </a:lnTo>
                <a:lnTo>
                  <a:pt x="758" y="392"/>
                </a:lnTo>
                <a:lnTo>
                  <a:pt x="765" y="392"/>
                </a:lnTo>
                <a:lnTo>
                  <a:pt x="765" y="385"/>
                </a:lnTo>
                <a:lnTo>
                  <a:pt x="812" y="366"/>
                </a:lnTo>
                <a:lnTo>
                  <a:pt x="839" y="359"/>
                </a:lnTo>
                <a:lnTo>
                  <a:pt x="858" y="352"/>
                </a:lnTo>
                <a:lnTo>
                  <a:pt x="871" y="338"/>
                </a:lnTo>
                <a:lnTo>
                  <a:pt x="878" y="338"/>
                </a:lnTo>
                <a:lnTo>
                  <a:pt x="892" y="332"/>
                </a:lnTo>
                <a:lnTo>
                  <a:pt x="905" y="325"/>
                </a:lnTo>
                <a:lnTo>
                  <a:pt x="965" y="306"/>
                </a:lnTo>
                <a:lnTo>
                  <a:pt x="959" y="312"/>
                </a:lnTo>
                <a:lnTo>
                  <a:pt x="952" y="319"/>
                </a:lnTo>
                <a:lnTo>
                  <a:pt x="959" y="319"/>
                </a:lnTo>
                <a:lnTo>
                  <a:pt x="978" y="306"/>
                </a:lnTo>
                <a:lnTo>
                  <a:pt x="998" y="299"/>
                </a:lnTo>
                <a:lnTo>
                  <a:pt x="1025" y="292"/>
                </a:lnTo>
                <a:lnTo>
                  <a:pt x="1004" y="252"/>
                </a:lnTo>
                <a:lnTo>
                  <a:pt x="1004" y="233"/>
                </a:lnTo>
                <a:lnTo>
                  <a:pt x="1018" y="219"/>
                </a:lnTo>
                <a:lnTo>
                  <a:pt x="965" y="179"/>
                </a:lnTo>
                <a:lnTo>
                  <a:pt x="959" y="165"/>
                </a:lnTo>
                <a:lnTo>
                  <a:pt x="931" y="173"/>
                </a:lnTo>
                <a:lnTo>
                  <a:pt x="905" y="206"/>
                </a:lnTo>
                <a:lnTo>
                  <a:pt x="892" y="199"/>
                </a:lnTo>
                <a:lnTo>
                  <a:pt x="878" y="219"/>
                </a:lnTo>
                <a:lnTo>
                  <a:pt x="832" y="206"/>
                </a:lnTo>
                <a:lnTo>
                  <a:pt x="825" y="206"/>
                </a:lnTo>
                <a:lnTo>
                  <a:pt x="825" y="219"/>
                </a:lnTo>
                <a:lnTo>
                  <a:pt x="785" y="219"/>
                </a:lnTo>
                <a:lnTo>
                  <a:pt x="779" y="219"/>
                </a:lnTo>
                <a:lnTo>
                  <a:pt x="772" y="212"/>
                </a:lnTo>
                <a:lnTo>
                  <a:pt x="785" y="152"/>
                </a:lnTo>
                <a:lnTo>
                  <a:pt x="712" y="126"/>
                </a:lnTo>
                <a:lnTo>
                  <a:pt x="698" y="79"/>
                </a:lnTo>
                <a:lnTo>
                  <a:pt x="706" y="46"/>
                </a:lnTo>
                <a:lnTo>
                  <a:pt x="698" y="39"/>
                </a:lnTo>
                <a:lnTo>
                  <a:pt x="672" y="53"/>
                </a:lnTo>
                <a:lnTo>
                  <a:pt x="632" y="32"/>
                </a:lnTo>
                <a:lnTo>
                  <a:pt x="619" y="39"/>
                </a:lnTo>
                <a:lnTo>
                  <a:pt x="593" y="26"/>
                </a:lnTo>
                <a:lnTo>
                  <a:pt x="546" y="19"/>
                </a:lnTo>
                <a:lnTo>
                  <a:pt x="519" y="19"/>
                </a:lnTo>
                <a:lnTo>
                  <a:pt x="506" y="13"/>
                </a:lnTo>
                <a:lnTo>
                  <a:pt x="473" y="0"/>
                </a:lnTo>
                <a:lnTo>
                  <a:pt x="452" y="0"/>
                </a:lnTo>
                <a:close/>
                <a:moveTo>
                  <a:pt x="878" y="338"/>
                </a:moveTo>
                <a:lnTo>
                  <a:pt x="871" y="352"/>
                </a:lnTo>
                <a:lnTo>
                  <a:pt x="865" y="359"/>
                </a:lnTo>
                <a:lnTo>
                  <a:pt x="871" y="359"/>
                </a:lnTo>
                <a:lnTo>
                  <a:pt x="878" y="338"/>
                </a:lnTo>
                <a:close/>
                <a:moveTo>
                  <a:pt x="625" y="419"/>
                </a:moveTo>
                <a:lnTo>
                  <a:pt x="619" y="426"/>
                </a:lnTo>
                <a:lnTo>
                  <a:pt x="625" y="426"/>
                </a:lnTo>
                <a:lnTo>
                  <a:pt x="625" y="419"/>
                </a:lnTo>
                <a:close/>
                <a:moveTo>
                  <a:pt x="313" y="518"/>
                </a:moveTo>
                <a:lnTo>
                  <a:pt x="306" y="525"/>
                </a:lnTo>
                <a:lnTo>
                  <a:pt x="293" y="539"/>
                </a:lnTo>
                <a:lnTo>
                  <a:pt x="306" y="531"/>
                </a:lnTo>
                <a:lnTo>
                  <a:pt x="313" y="51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7" name="TERRA_ALTA">
            <a:extLst>
              <a:ext uri="{FF2B5EF4-FFF2-40B4-BE49-F238E27FC236}">
                <a16:creationId xmlns:a16="http://schemas.microsoft.com/office/drawing/2014/main" id="{A06742F1-2505-4669-AEBC-5D356ED66372}"/>
              </a:ext>
            </a:extLst>
          </p:cNvPr>
          <p:cNvSpPr>
            <a:spLocks/>
          </p:cNvSpPr>
          <p:nvPr/>
        </p:nvSpPr>
        <p:spPr bwMode="auto">
          <a:xfrm rot="21415125">
            <a:off x="8047000" y="4992407"/>
            <a:ext cx="251276" cy="402913"/>
          </a:xfrm>
          <a:custGeom>
            <a:avLst/>
            <a:gdLst>
              <a:gd name="T0" fmla="*/ 2147483647 w 48"/>
              <a:gd name="T1" fmla="*/ 352446355 h 73"/>
              <a:gd name="T2" fmla="*/ 2147483647 w 48"/>
              <a:gd name="T3" fmla="*/ 528669585 h 73"/>
              <a:gd name="T4" fmla="*/ 2147483647 w 48"/>
              <a:gd name="T5" fmla="*/ 881116044 h 73"/>
              <a:gd name="T6" fmla="*/ 2147483647 w 48"/>
              <a:gd name="T7" fmla="*/ 2147483647 h 73"/>
              <a:gd name="T8" fmla="*/ 1561995119 w 48"/>
              <a:gd name="T9" fmla="*/ 2147483647 h 73"/>
              <a:gd name="T10" fmla="*/ 1093399201 w 48"/>
              <a:gd name="T11" fmla="*/ 2147483647 h 73"/>
              <a:gd name="T12" fmla="*/ 780997560 w 48"/>
              <a:gd name="T13" fmla="*/ 2147483647 h 73"/>
              <a:gd name="T14" fmla="*/ 468596114 w 48"/>
              <a:gd name="T15" fmla="*/ 2147483647 h 73"/>
              <a:gd name="T16" fmla="*/ 0 w 48"/>
              <a:gd name="T17" fmla="*/ 2147483647 h 73"/>
              <a:gd name="T18" fmla="*/ 0 w 48"/>
              <a:gd name="T19" fmla="*/ 2147483647 h 73"/>
              <a:gd name="T20" fmla="*/ 468596114 w 48"/>
              <a:gd name="T21" fmla="*/ 2147483647 h 73"/>
              <a:gd name="T22" fmla="*/ 468596114 w 48"/>
              <a:gd name="T23" fmla="*/ 2147483647 h 73"/>
              <a:gd name="T24" fmla="*/ 468596114 w 48"/>
              <a:gd name="T25" fmla="*/ 2147483647 h 73"/>
              <a:gd name="T26" fmla="*/ 312401544 w 48"/>
              <a:gd name="T27" fmla="*/ 2147483647 h 73"/>
              <a:gd name="T28" fmla="*/ 624803087 w 48"/>
              <a:gd name="T29" fmla="*/ 2147483647 h 73"/>
              <a:gd name="T30" fmla="*/ 624803087 w 48"/>
              <a:gd name="T31" fmla="*/ 2147483647 h 73"/>
              <a:gd name="T32" fmla="*/ 780997560 w 48"/>
              <a:gd name="T33" fmla="*/ 2147483647 h 73"/>
              <a:gd name="T34" fmla="*/ 1249593673 w 48"/>
              <a:gd name="T35" fmla="*/ 2147483647 h 73"/>
              <a:gd name="T36" fmla="*/ 1561995119 w 48"/>
              <a:gd name="T37" fmla="*/ 2147483647 h 73"/>
              <a:gd name="T38" fmla="*/ 1093399201 w 48"/>
              <a:gd name="T39" fmla="*/ 2147483647 h 73"/>
              <a:gd name="T40" fmla="*/ 1405800647 w 48"/>
              <a:gd name="T41" fmla="*/ 2147483647 h 73"/>
              <a:gd name="T42" fmla="*/ 1405800647 w 48"/>
              <a:gd name="T43" fmla="*/ 2147483647 h 73"/>
              <a:gd name="T44" fmla="*/ 1718202484 w 48"/>
              <a:gd name="T45" fmla="*/ 2147483647 h 73"/>
              <a:gd name="T46" fmla="*/ 1561995119 w 48"/>
              <a:gd name="T47" fmla="*/ 2147483647 h 73"/>
              <a:gd name="T48" fmla="*/ 1405800647 w 48"/>
              <a:gd name="T49" fmla="*/ 2147483647 h 73"/>
              <a:gd name="T50" fmla="*/ 937204729 w 48"/>
              <a:gd name="T51" fmla="*/ 2147483647 h 73"/>
              <a:gd name="T52" fmla="*/ 937204729 w 48"/>
              <a:gd name="T53" fmla="*/ 2147483647 h 73"/>
              <a:gd name="T54" fmla="*/ 624803087 w 48"/>
              <a:gd name="T55" fmla="*/ 2147483647 h 73"/>
              <a:gd name="T56" fmla="*/ 937204729 w 48"/>
              <a:gd name="T57" fmla="*/ 2147483647 h 73"/>
              <a:gd name="T58" fmla="*/ 937204729 w 48"/>
              <a:gd name="T59" fmla="*/ 2147483647 h 73"/>
              <a:gd name="T60" fmla="*/ 1405800647 w 48"/>
              <a:gd name="T61" fmla="*/ 2147483647 h 73"/>
              <a:gd name="T62" fmla="*/ 2147483647 w 48"/>
              <a:gd name="T63" fmla="*/ 2147483647 h 73"/>
              <a:gd name="T64" fmla="*/ 2147483647 w 48"/>
              <a:gd name="T65" fmla="*/ 2147483647 h 73"/>
              <a:gd name="T66" fmla="*/ 2147483647 w 48"/>
              <a:gd name="T67" fmla="*/ 2147483647 h 73"/>
              <a:gd name="T68" fmla="*/ 2147483647 w 48"/>
              <a:gd name="T69" fmla="*/ 2147483647 h 73"/>
              <a:gd name="T70" fmla="*/ 2147483647 w 48"/>
              <a:gd name="T71" fmla="*/ 2147483647 h 73"/>
              <a:gd name="T72" fmla="*/ 2147483647 w 48"/>
              <a:gd name="T73" fmla="*/ 2147483647 h 73"/>
              <a:gd name="T74" fmla="*/ 2147483647 w 48"/>
              <a:gd name="T75" fmla="*/ 2147483647 h 73"/>
              <a:gd name="T76" fmla="*/ 2147483647 w 48"/>
              <a:gd name="T77" fmla="*/ 2147483647 h 73"/>
              <a:gd name="T78" fmla="*/ 2147483647 w 48"/>
              <a:gd name="T79" fmla="*/ 2147483647 h 73"/>
              <a:gd name="T80" fmla="*/ 2147483647 w 48"/>
              <a:gd name="T81" fmla="*/ 2147483647 h 73"/>
              <a:gd name="T82" fmla="*/ 2147483647 w 48"/>
              <a:gd name="T83" fmla="*/ 2147483647 h 73"/>
              <a:gd name="T84" fmla="*/ 2147483647 w 48"/>
              <a:gd name="T85" fmla="*/ 2147483647 h 73"/>
              <a:gd name="T86" fmla="*/ 2147483647 w 48"/>
              <a:gd name="T87" fmla="*/ 2147483647 h 73"/>
              <a:gd name="T88" fmla="*/ 2147483647 w 48"/>
              <a:gd name="T89" fmla="*/ 2147483647 h 73"/>
              <a:gd name="T90" fmla="*/ 2147483647 w 48"/>
              <a:gd name="T91" fmla="*/ 2147483647 h 73"/>
              <a:gd name="T92" fmla="*/ 2147483647 w 48"/>
              <a:gd name="T93" fmla="*/ 1585995238 h 73"/>
              <a:gd name="T94" fmla="*/ 2147483647 w 48"/>
              <a:gd name="T95" fmla="*/ 1233562295 h 73"/>
              <a:gd name="T96" fmla="*/ 2147483647 w 48"/>
              <a:gd name="T97" fmla="*/ 528669585 h 73"/>
              <a:gd name="T98" fmla="*/ 2147483647 w 48"/>
              <a:gd name="T99" fmla="*/ 881116044 h 73"/>
              <a:gd name="T100" fmla="*/ 2147483647 w 48"/>
              <a:gd name="T101" fmla="*/ 528669585 h 73"/>
              <a:gd name="T102" fmla="*/ 2147483647 w 48"/>
              <a:gd name="T103" fmla="*/ 176223178 h 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"/>
              <a:gd name="T157" fmla="*/ 0 h 73"/>
              <a:gd name="T158" fmla="*/ 48 w 48"/>
              <a:gd name="T159" fmla="*/ 73 h 7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" h="73">
                <a:moveTo>
                  <a:pt x="23" y="0"/>
                </a:moveTo>
                <a:lnTo>
                  <a:pt x="22" y="1"/>
                </a:lnTo>
                <a:lnTo>
                  <a:pt x="22" y="2"/>
                </a:lnTo>
                <a:lnTo>
                  <a:pt x="21" y="2"/>
                </a:lnTo>
                <a:lnTo>
                  <a:pt x="20" y="2"/>
                </a:lnTo>
                <a:lnTo>
                  <a:pt x="19" y="2"/>
                </a:lnTo>
                <a:lnTo>
                  <a:pt x="18" y="3"/>
                </a:lnTo>
                <a:lnTo>
                  <a:pt x="17" y="2"/>
                </a:lnTo>
                <a:lnTo>
                  <a:pt x="17" y="3"/>
                </a:lnTo>
                <a:lnTo>
                  <a:pt x="16" y="3"/>
                </a:lnTo>
                <a:lnTo>
                  <a:pt x="16" y="5"/>
                </a:lnTo>
                <a:lnTo>
                  <a:pt x="15" y="9"/>
                </a:lnTo>
                <a:lnTo>
                  <a:pt x="15" y="10"/>
                </a:lnTo>
                <a:lnTo>
                  <a:pt x="14" y="11"/>
                </a:lnTo>
                <a:lnTo>
                  <a:pt x="14" y="13"/>
                </a:lnTo>
                <a:lnTo>
                  <a:pt x="14" y="14"/>
                </a:lnTo>
                <a:lnTo>
                  <a:pt x="13" y="13"/>
                </a:lnTo>
                <a:lnTo>
                  <a:pt x="12" y="14"/>
                </a:lnTo>
                <a:lnTo>
                  <a:pt x="10" y="15"/>
                </a:lnTo>
                <a:lnTo>
                  <a:pt x="7" y="15"/>
                </a:lnTo>
                <a:lnTo>
                  <a:pt x="8" y="16"/>
                </a:lnTo>
                <a:lnTo>
                  <a:pt x="7" y="17"/>
                </a:lnTo>
                <a:lnTo>
                  <a:pt x="7" y="18"/>
                </a:lnTo>
                <a:lnTo>
                  <a:pt x="6" y="19"/>
                </a:lnTo>
                <a:lnTo>
                  <a:pt x="5" y="19"/>
                </a:lnTo>
                <a:lnTo>
                  <a:pt x="5" y="18"/>
                </a:lnTo>
                <a:lnTo>
                  <a:pt x="3" y="17"/>
                </a:lnTo>
                <a:lnTo>
                  <a:pt x="2" y="17"/>
                </a:lnTo>
                <a:lnTo>
                  <a:pt x="2" y="18"/>
                </a:lnTo>
                <a:lnTo>
                  <a:pt x="3" y="18"/>
                </a:lnTo>
                <a:lnTo>
                  <a:pt x="2" y="18"/>
                </a:lnTo>
                <a:lnTo>
                  <a:pt x="1" y="19"/>
                </a:lnTo>
                <a:lnTo>
                  <a:pt x="0" y="19"/>
                </a:lnTo>
                <a:lnTo>
                  <a:pt x="0" y="20"/>
                </a:lnTo>
                <a:lnTo>
                  <a:pt x="1" y="21"/>
                </a:lnTo>
                <a:lnTo>
                  <a:pt x="1" y="22"/>
                </a:lnTo>
                <a:lnTo>
                  <a:pt x="0" y="23"/>
                </a:lnTo>
                <a:lnTo>
                  <a:pt x="0" y="26"/>
                </a:lnTo>
                <a:lnTo>
                  <a:pt x="0" y="27"/>
                </a:lnTo>
                <a:lnTo>
                  <a:pt x="1" y="27"/>
                </a:lnTo>
                <a:lnTo>
                  <a:pt x="2" y="26"/>
                </a:lnTo>
                <a:lnTo>
                  <a:pt x="3" y="27"/>
                </a:lnTo>
                <a:lnTo>
                  <a:pt x="2" y="28"/>
                </a:lnTo>
                <a:lnTo>
                  <a:pt x="3" y="28"/>
                </a:lnTo>
                <a:lnTo>
                  <a:pt x="3" y="29"/>
                </a:lnTo>
                <a:lnTo>
                  <a:pt x="2" y="30"/>
                </a:lnTo>
                <a:lnTo>
                  <a:pt x="3" y="31"/>
                </a:lnTo>
                <a:lnTo>
                  <a:pt x="3" y="32"/>
                </a:lnTo>
                <a:lnTo>
                  <a:pt x="2" y="33"/>
                </a:lnTo>
                <a:lnTo>
                  <a:pt x="2" y="34"/>
                </a:lnTo>
                <a:lnTo>
                  <a:pt x="3" y="34"/>
                </a:lnTo>
                <a:lnTo>
                  <a:pt x="3" y="33"/>
                </a:lnTo>
                <a:lnTo>
                  <a:pt x="4" y="33"/>
                </a:lnTo>
                <a:lnTo>
                  <a:pt x="4" y="34"/>
                </a:lnTo>
                <a:lnTo>
                  <a:pt x="4" y="35"/>
                </a:lnTo>
                <a:lnTo>
                  <a:pt x="5" y="35"/>
                </a:lnTo>
                <a:lnTo>
                  <a:pt x="5" y="34"/>
                </a:lnTo>
                <a:lnTo>
                  <a:pt x="6" y="34"/>
                </a:lnTo>
                <a:lnTo>
                  <a:pt x="6" y="35"/>
                </a:lnTo>
                <a:lnTo>
                  <a:pt x="7" y="36"/>
                </a:lnTo>
                <a:lnTo>
                  <a:pt x="8" y="37"/>
                </a:lnTo>
                <a:lnTo>
                  <a:pt x="9" y="37"/>
                </a:lnTo>
                <a:lnTo>
                  <a:pt x="10" y="38"/>
                </a:lnTo>
                <a:lnTo>
                  <a:pt x="9" y="38"/>
                </a:lnTo>
                <a:lnTo>
                  <a:pt x="8" y="38"/>
                </a:lnTo>
                <a:lnTo>
                  <a:pt x="7" y="38"/>
                </a:lnTo>
                <a:lnTo>
                  <a:pt x="8" y="39"/>
                </a:lnTo>
                <a:lnTo>
                  <a:pt x="9" y="39"/>
                </a:lnTo>
                <a:lnTo>
                  <a:pt x="9" y="40"/>
                </a:lnTo>
                <a:lnTo>
                  <a:pt x="9" y="41"/>
                </a:lnTo>
                <a:lnTo>
                  <a:pt x="9" y="42"/>
                </a:lnTo>
                <a:lnTo>
                  <a:pt x="10" y="43"/>
                </a:lnTo>
                <a:lnTo>
                  <a:pt x="10" y="44"/>
                </a:lnTo>
                <a:lnTo>
                  <a:pt x="10" y="45"/>
                </a:lnTo>
                <a:lnTo>
                  <a:pt x="10" y="46"/>
                </a:lnTo>
                <a:lnTo>
                  <a:pt x="11" y="46"/>
                </a:lnTo>
                <a:lnTo>
                  <a:pt x="11" y="47"/>
                </a:lnTo>
                <a:lnTo>
                  <a:pt x="10" y="47"/>
                </a:lnTo>
                <a:lnTo>
                  <a:pt x="10" y="48"/>
                </a:lnTo>
                <a:lnTo>
                  <a:pt x="10" y="49"/>
                </a:lnTo>
                <a:lnTo>
                  <a:pt x="10" y="50"/>
                </a:lnTo>
                <a:lnTo>
                  <a:pt x="9" y="50"/>
                </a:lnTo>
                <a:lnTo>
                  <a:pt x="9" y="51"/>
                </a:lnTo>
                <a:lnTo>
                  <a:pt x="9" y="52"/>
                </a:lnTo>
                <a:lnTo>
                  <a:pt x="8" y="54"/>
                </a:lnTo>
                <a:lnTo>
                  <a:pt x="7" y="54"/>
                </a:lnTo>
                <a:lnTo>
                  <a:pt x="6" y="55"/>
                </a:lnTo>
                <a:lnTo>
                  <a:pt x="6" y="56"/>
                </a:lnTo>
                <a:lnTo>
                  <a:pt x="5" y="57"/>
                </a:lnTo>
                <a:lnTo>
                  <a:pt x="6" y="58"/>
                </a:lnTo>
                <a:lnTo>
                  <a:pt x="5" y="58"/>
                </a:lnTo>
                <a:lnTo>
                  <a:pt x="5" y="59"/>
                </a:lnTo>
                <a:lnTo>
                  <a:pt x="5" y="60"/>
                </a:lnTo>
                <a:lnTo>
                  <a:pt x="5" y="61"/>
                </a:lnTo>
                <a:lnTo>
                  <a:pt x="4" y="61"/>
                </a:lnTo>
                <a:lnTo>
                  <a:pt x="5" y="62"/>
                </a:lnTo>
                <a:lnTo>
                  <a:pt x="6" y="63"/>
                </a:lnTo>
                <a:lnTo>
                  <a:pt x="6" y="64"/>
                </a:lnTo>
                <a:lnTo>
                  <a:pt x="5" y="65"/>
                </a:lnTo>
                <a:lnTo>
                  <a:pt x="6" y="66"/>
                </a:lnTo>
                <a:lnTo>
                  <a:pt x="6" y="67"/>
                </a:lnTo>
                <a:lnTo>
                  <a:pt x="7" y="70"/>
                </a:lnTo>
                <a:lnTo>
                  <a:pt x="8" y="71"/>
                </a:lnTo>
                <a:lnTo>
                  <a:pt x="9" y="72"/>
                </a:lnTo>
                <a:lnTo>
                  <a:pt x="8" y="72"/>
                </a:lnTo>
                <a:lnTo>
                  <a:pt x="8" y="73"/>
                </a:lnTo>
                <a:lnTo>
                  <a:pt x="11" y="73"/>
                </a:lnTo>
                <a:lnTo>
                  <a:pt x="13" y="69"/>
                </a:lnTo>
                <a:lnTo>
                  <a:pt x="16" y="68"/>
                </a:lnTo>
                <a:lnTo>
                  <a:pt x="16" y="67"/>
                </a:lnTo>
                <a:lnTo>
                  <a:pt x="18" y="66"/>
                </a:lnTo>
                <a:lnTo>
                  <a:pt x="20" y="62"/>
                </a:lnTo>
                <a:lnTo>
                  <a:pt x="21" y="61"/>
                </a:lnTo>
                <a:lnTo>
                  <a:pt x="20" y="59"/>
                </a:lnTo>
                <a:lnTo>
                  <a:pt x="21" y="59"/>
                </a:lnTo>
                <a:lnTo>
                  <a:pt x="20" y="58"/>
                </a:lnTo>
                <a:lnTo>
                  <a:pt x="21" y="57"/>
                </a:lnTo>
                <a:lnTo>
                  <a:pt x="21" y="56"/>
                </a:lnTo>
                <a:lnTo>
                  <a:pt x="21" y="54"/>
                </a:lnTo>
                <a:lnTo>
                  <a:pt x="22" y="53"/>
                </a:lnTo>
                <a:lnTo>
                  <a:pt x="22" y="52"/>
                </a:lnTo>
                <a:lnTo>
                  <a:pt x="23" y="51"/>
                </a:lnTo>
                <a:lnTo>
                  <a:pt x="23" y="52"/>
                </a:lnTo>
                <a:lnTo>
                  <a:pt x="24" y="50"/>
                </a:lnTo>
                <a:lnTo>
                  <a:pt x="25" y="50"/>
                </a:lnTo>
                <a:lnTo>
                  <a:pt x="26" y="50"/>
                </a:lnTo>
                <a:lnTo>
                  <a:pt x="27" y="49"/>
                </a:lnTo>
                <a:lnTo>
                  <a:pt x="28" y="49"/>
                </a:lnTo>
                <a:lnTo>
                  <a:pt x="29" y="49"/>
                </a:lnTo>
                <a:lnTo>
                  <a:pt x="30" y="49"/>
                </a:lnTo>
                <a:lnTo>
                  <a:pt x="32" y="48"/>
                </a:lnTo>
                <a:lnTo>
                  <a:pt x="33" y="46"/>
                </a:lnTo>
                <a:lnTo>
                  <a:pt x="34" y="46"/>
                </a:lnTo>
                <a:lnTo>
                  <a:pt x="35" y="46"/>
                </a:lnTo>
                <a:lnTo>
                  <a:pt x="36" y="46"/>
                </a:lnTo>
                <a:lnTo>
                  <a:pt x="38" y="45"/>
                </a:lnTo>
                <a:lnTo>
                  <a:pt x="39" y="44"/>
                </a:lnTo>
                <a:lnTo>
                  <a:pt x="40" y="43"/>
                </a:lnTo>
                <a:lnTo>
                  <a:pt x="42" y="43"/>
                </a:lnTo>
                <a:lnTo>
                  <a:pt x="44" y="41"/>
                </a:lnTo>
                <a:lnTo>
                  <a:pt x="46" y="41"/>
                </a:lnTo>
                <a:lnTo>
                  <a:pt x="46" y="40"/>
                </a:lnTo>
                <a:lnTo>
                  <a:pt x="47" y="40"/>
                </a:lnTo>
                <a:lnTo>
                  <a:pt x="48" y="39"/>
                </a:lnTo>
                <a:lnTo>
                  <a:pt x="48" y="38"/>
                </a:lnTo>
                <a:lnTo>
                  <a:pt x="47" y="38"/>
                </a:lnTo>
                <a:lnTo>
                  <a:pt x="47" y="37"/>
                </a:lnTo>
                <a:lnTo>
                  <a:pt x="46" y="37"/>
                </a:lnTo>
                <a:lnTo>
                  <a:pt x="45" y="36"/>
                </a:lnTo>
                <a:lnTo>
                  <a:pt x="45" y="34"/>
                </a:lnTo>
                <a:lnTo>
                  <a:pt x="45" y="33"/>
                </a:lnTo>
                <a:lnTo>
                  <a:pt x="44" y="33"/>
                </a:lnTo>
                <a:lnTo>
                  <a:pt x="43" y="33"/>
                </a:lnTo>
                <a:lnTo>
                  <a:pt x="43" y="31"/>
                </a:lnTo>
                <a:lnTo>
                  <a:pt x="41" y="31"/>
                </a:lnTo>
                <a:lnTo>
                  <a:pt x="41" y="32"/>
                </a:lnTo>
                <a:lnTo>
                  <a:pt x="40" y="32"/>
                </a:lnTo>
                <a:lnTo>
                  <a:pt x="39" y="31"/>
                </a:lnTo>
                <a:lnTo>
                  <a:pt x="40" y="30"/>
                </a:lnTo>
                <a:lnTo>
                  <a:pt x="41" y="30"/>
                </a:lnTo>
                <a:lnTo>
                  <a:pt x="42" y="29"/>
                </a:lnTo>
                <a:lnTo>
                  <a:pt x="42" y="28"/>
                </a:lnTo>
                <a:lnTo>
                  <a:pt x="43" y="27"/>
                </a:lnTo>
                <a:lnTo>
                  <a:pt x="44" y="26"/>
                </a:lnTo>
                <a:lnTo>
                  <a:pt x="44" y="25"/>
                </a:lnTo>
                <a:lnTo>
                  <a:pt x="45" y="24"/>
                </a:lnTo>
                <a:lnTo>
                  <a:pt x="46" y="23"/>
                </a:lnTo>
                <a:lnTo>
                  <a:pt x="47" y="22"/>
                </a:lnTo>
                <a:lnTo>
                  <a:pt x="45" y="21"/>
                </a:lnTo>
                <a:lnTo>
                  <a:pt x="43" y="21"/>
                </a:lnTo>
                <a:lnTo>
                  <a:pt x="41" y="19"/>
                </a:lnTo>
                <a:lnTo>
                  <a:pt x="40" y="18"/>
                </a:lnTo>
                <a:lnTo>
                  <a:pt x="39" y="18"/>
                </a:lnTo>
                <a:lnTo>
                  <a:pt x="38" y="17"/>
                </a:lnTo>
                <a:lnTo>
                  <a:pt x="39" y="16"/>
                </a:lnTo>
                <a:lnTo>
                  <a:pt x="39" y="15"/>
                </a:lnTo>
                <a:lnTo>
                  <a:pt x="40" y="15"/>
                </a:lnTo>
                <a:lnTo>
                  <a:pt x="39" y="13"/>
                </a:lnTo>
                <a:lnTo>
                  <a:pt x="40" y="12"/>
                </a:lnTo>
                <a:lnTo>
                  <a:pt x="40" y="9"/>
                </a:lnTo>
                <a:lnTo>
                  <a:pt x="39" y="8"/>
                </a:lnTo>
                <a:lnTo>
                  <a:pt x="38" y="8"/>
                </a:lnTo>
                <a:lnTo>
                  <a:pt x="37" y="7"/>
                </a:lnTo>
                <a:lnTo>
                  <a:pt x="35" y="7"/>
                </a:lnTo>
                <a:lnTo>
                  <a:pt x="34" y="5"/>
                </a:lnTo>
                <a:lnTo>
                  <a:pt x="34" y="4"/>
                </a:lnTo>
                <a:lnTo>
                  <a:pt x="33" y="4"/>
                </a:lnTo>
                <a:lnTo>
                  <a:pt x="31" y="2"/>
                </a:lnTo>
                <a:lnTo>
                  <a:pt x="29" y="3"/>
                </a:lnTo>
                <a:lnTo>
                  <a:pt x="27" y="4"/>
                </a:lnTo>
                <a:lnTo>
                  <a:pt x="25" y="5"/>
                </a:lnTo>
                <a:lnTo>
                  <a:pt x="24" y="5"/>
                </a:lnTo>
                <a:lnTo>
                  <a:pt x="23" y="6"/>
                </a:lnTo>
                <a:lnTo>
                  <a:pt x="23" y="5"/>
                </a:lnTo>
                <a:lnTo>
                  <a:pt x="23" y="4"/>
                </a:lnTo>
                <a:lnTo>
                  <a:pt x="23" y="3"/>
                </a:lnTo>
                <a:lnTo>
                  <a:pt x="24" y="3"/>
                </a:lnTo>
                <a:lnTo>
                  <a:pt x="23" y="2"/>
                </a:lnTo>
                <a:lnTo>
                  <a:pt x="24" y="1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8" name="TARRAGONES">
            <a:extLst>
              <a:ext uri="{FF2B5EF4-FFF2-40B4-BE49-F238E27FC236}">
                <a16:creationId xmlns:a16="http://schemas.microsoft.com/office/drawing/2014/main" id="{FB152E47-0073-4ED7-95AB-43A895957851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660220" y="4966023"/>
            <a:ext cx="275208" cy="198821"/>
          </a:xfrm>
          <a:custGeom>
            <a:avLst/>
            <a:gdLst>
              <a:gd name="T0" fmla="*/ 202282769 w 1365"/>
              <a:gd name="T1" fmla="*/ 20915297 h 878"/>
              <a:gd name="T2" fmla="*/ 195975818 w 1365"/>
              <a:gd name="T3" fmla="*/ 25882550 h 878"/>
              <a:gd name="T4" fmla="*/ 203917405 w 1365"/>
              <a:gd name="T5" fmla="*/ 27712510 h 878"/>
              <a:gd name="T6" fmla="*/ 199012534 w 1365"/>
              <a:gd name="T7" fmla="*/ 41569025 h 878"/>
              <a:gd name="T8" fmla="*/ 186866154 w 1365"/>
              <a:gd name="T9" fmla="*/ 41569025 h 878"/>
              <a:gd name="T10" fmla="*/ 163507952 w 1365"/>
              <a:gd name="T11" fmla="*/ 19084826 h 878"/>
              <a:gd name="T12" fmla="*/ 152529650 w 1365"/>
              <a:gd name="T13" fmla="*/ 20915297 h 878"/>
              <a:gd name="T14" fmla="*/ 138514633 w 1365"/>
              <a:gd name="T15" fmla="*/ 27712510 h 878"/>
              <a:gd name="T16" fmla="*/ 127536331 w 1365"/>
              <a:gd name="T17" fmla="*/ 47058905 h 878"/>
              <a:gd name="T18" fmla="*/ 112119686 w 1365"/>
              <a:gd name="T19" fmla="*/ 57254981 h 878"/>
              <a:gd name="T20" fmla="*/ 107447853 w 1365"/>
              <a:gd name="T21" fmla="*/ 40000123 h 878"/>
              <a:gd name="T22" fmla="*/ 90396602 w 1365"/>
              <a:gd name="T23" fmla="*/ 31372941 h 878"/>
              <a:gd name="T24" fmla="*/ 82454534 w 1365"/>
              <a:gd name="T25" fmla="*/ 33202901 h 878"/>
              <a:gd name="T26" fmla="*/ 65403283 w 1365"/>
              <a:gd name="T27" fmla="*/ 33202901 h 878"/>
              <a:gd name="T28" fmla="*/ 67038401 w 1365"/>
              <a:gd name="T29" fmla="*/ 60653843 h 878"/>
              <a:gd name="T30" fmla="*/ 49986653 w 1365"/>
              <a:gd name="T31" fmla="*/ 83399108 h 878"/>
              <a:gd name="T32" fmla="*/ 54424966 w 1365"/>
              <a:gd name="T33" fmla="*/ 118170393 h 878"/>
              <a:gd name="T34" fmla="*/ 78016702 w 1365"/>
              <a:gd name="T35" fmla="*/ 140915673 h 878"/>
              <a:gd name="T36" fmla="*/ 67038401 w 1365"/>
              <a:gd name="T37" fmla="*/ 135686851 h 878"/>
              <a:gd name="T38" fmla="*/ 57694720 w 1365"/>
              <a:gd name="T39" fmla="*/ 144314535 h 878"/>
              <a:gd name="T40" fmla="*/ 59329837 w 1365"/>
              <a:gd name="T41" fmla="*/ 158432100 h 878"/>
              <a:gd name="T42" fmla="*/ 46949937 w 1365"/>
              <a:gd name="T43" fmla="*/ 151373318 h 878"/>
              <a:gd name="T44" fmla="*/ 21956611 w 1365"/>
              <a:gd name="T45" fmla="*/ 142745634 h 878"/>
              <a:gd name="T46" fmla="*/ 24993326 w 1365"/>
              <a:gd name="T47" fmla="*/ 163399354 h 878"/>
              <a:gd name="T48" fmla="*/ 14015021 w 1365"/>
              <a:gd name="T49" fmla="*/ 170458136 h 878"/>
              <a:gd name="T50" fmla="*/ 6540472 w 1365"/>
              <a:gd name="T51" fmla="*/ 160001002 h 878"/>
              <a:gd name="T52" fmla="*/ 1868637 w 1365"/>
              <a:gd name="T53" fmla="*/ 185883034 h 878"/>
              <a:gd name="T54" fmla="*/ 18920377 w 1365"/>
              <a:gd name="T55" fmla="*/ 208628283 h 878"/>
              <a:gd name="T56" fmla="*/ 32934920 w 1365"/>
              <a:gd name="T57" fmla="*/ 207059891 h 878"/>
              <a:gd name="T58" fmla="*/ 42045067 w 1365"/>
              <a:gd name="T59" fmla="*/ 217255967 h 878"/>
              <a:gd name="T60" fmla="*/ 51388251 w 1365"/>
              <a:gd name="T61" fmla="*/ 222746358 h 878"/>
              <a:gd name="T62" fmla="*/ 53023368 w 1365"/>
              <a:gd name="T63" fmla="*/ 229543572 h 878"/>
              <a:gd name="T64" fmla="*/ 65403283 w 1365"/>
              <a:gd name="T65" fmla="*/ 222746358 h 878"/>
              <a:gd name="T66" fmla="*/ 67038401 w 1365"/>
              <a:gd name="T67" fmla="*/ 213857105 h 878"/>
              <a:gd name="T68" fmla="*/ 88761485 w 1365"/>
              <a:gd name="T69" fmla="*/ 179085820 h 878"/>
              <a:gd name="T70" fmla="*/ 93432836 w 1365"/>
              <a:gd name="T71" fmla="*/ 179085820 h 878"/>
              <a:gd name="T72" fmla="*/ 102776502 w 1365"/>
              <a:gd name="T73" fmla="*/ 175686958 h 878"/>
              <a:gd name="T74" fmla="*/ 104411619 w 1365"/>
              <a:gd name="T75" fmla="*/ 172027038 h 878"/>
              <a:gd name="T76" fmla="*/ 112119686 w 1365"/>
              <a:gd name="T77" fmla="*/ 172027038 h 878"/>
              <a:gd name="T78" fmla="*/ 113521284 w 1365"/>
              <a:gd name="T79" fmla="*/ 170458136 h 878"/>
              <a:gd name="T80" fmla="*/ 119827753 w 1365"/>
              <a:gd name="T81" fmla="*/ 172027038 h 878"/>
              <a:gd name="T82" fmla="*/ 108849451 w 1365"/>
              <a:gd name="T83" fmla="*/ 179085820 h 878"/>
              <a:gd name="T84" fmla="*/ 104411619 w 1365"/>
              <a:gd name="T85" fmla="*/ 191373425 h 878"/>
              <a:gd name="T86" fmla="*/ 108849451 w 1365"/>
              <a:gd name="T87" fmla="*/ 184314642 h 878"/>
              <a:gd name="T88" fmla="*/ 124499586 w 1365"/>
              <a:gd name="T89" fmla="*/ 168628176 h 878"/>
              <a:gd name="T90" fmla="*/ 129171449 w 1365"/>
              <a:gd name="T91" fmla="*/ 163399354 h 878"/>
              <a:gd name="T92" fmla="*/ 136879516 w 1365"/>
              <a:gd name="T93" fmla="*/ 163399354 h 878"/>
              <a:gd name="T94" fmla="*/ 141550867 w 1365"/>
              <a:gd name="T95" fmla="*/ 160001002 h 878"/>
              <a:gd name="T96" fmla="*/ 163507952 w 1365"/>
              <a:gd name="T97" fmla="*/ 147713397 h 878"/>
              <a:gd name="T98" fmla="*/ 197610936 w 1365"/>
              <a:gd name="T99" fmla="*/ 151373318 h 878"/>
              <a:gd name="T100" fmla="*/ 222370735 w 1365"/>
              <a:gd name="T101" fmla="*/ 142745634 h 878"/>
              <a:gd name="T102" fmla="*/ 238020870 w 1365"/>
              <a:gd name="T103" fmla="*/ 144314535 h 878"/>
              <a:gd name="T104" fmla="*/ 245728937 w 1365"/>
              <a:gd name="T105" fmla="*/ 139085713 h 878"/>
              <a:gd name="T106" fmla="*/ 309497133 w 1365"/>
              <a:gd name="T107" fmla="*/ 100915535 h 878"/>
              <a:gd name="T108" fmla="*/ 304825300 w 1365"/>
              <a:gd name="T109" fmla="*/ 66144234 h 878"/>
              <a:gd name="T110" fmla="*/ 272357433 w 1365"/>
              <a:gd name="T111" fmla="*/ 62745372 h 878"/>
              <a:gd name="T112" fmla="*/ 244327339 w 1365"/>
              <a:gd name="T113" fmla="*/ 57254981 h 878"/>
              <a:gd name="T114" fmla="*/ 247364054 w 1365"/>
              <a:gd name="T115" fmla="*/ 34771301 h 878"/>
              <a:gd name="T116" fmla="*/ 239421986 w 1365"/>
              <a:gd name="T117" fmla="*/ 19084826 h 878"/>
              <a:gd name="T118" fmla="*/ 217932422 w 1365"/>
              <a:gd name="T119" fmla="*/ 5228824 h 878"/>
              <a:gd name="T120" fmla="*/ 125901184 w 1365"/>
              <a:gd name="T121" fmla="*/ 170458136 h 87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65"/>
              <a:gd name="T184" fmla="*/ 0 h 878"/>
              <a:gd name="T185" fmla="*/ 1365 w 1365"/>
              <a:gd name="T186" fmla="*/ 878 h 87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65" h="878">
                <a:moveTo>
                  <a:pt x="899" y="0"/>
                </a:moveTo>
                <a:lnTo>
                  <a:pt x="873" y="46"/>
                </a:lnTo>
                <a:lnTo>
                  <a:pt x="879" y="67"/>
                </a:lnTo>
                <a:lnTo>
                  <a:pt x="866" y="80"/>
                </a:lnTo>
                <a:lnTo>
                  <a:pt x="852" y="73"/>
                </a:lnTo>
                <a:lnTo>
                  <a:pt x="846" y="80"/>
                </a:lnTo>
                <a:lnTo>
                  <a:pt x="826" y="73"/>
                </a:lnTo>
                <a:lnTo>
                  <a:pt x="839" y="99"/>
                </a:lnTo>
                <a:lnTo>
                  <a:pt x="846" y="113"/>
                </a:lnTo>
                <a:lnTo>
                  <a:pt x="866" y="113"/>
                </a:lnTo>
                <a:lnTo>
                  <a:pt x="859" y="99"/>
                </a:lnTo>
                <a:lnTo>
                  <a:pt x="873" y="106"/>
                </a:lnTo>
                <a:lnTo>
                  <a:pt x="886" y="133"/>
                </a:lnTo>
                <a:lnTo>
                  <a:pt x="879" y="153"/>
                </a:lnTo>
                <a:lnTo>
                  <a:pt x="859" y="146"/>
                </a:lnTo>
                <a:lnTo>
                  <a:pt x="852" y="159"/>
                </a:lnTo>
                <a:lnTo>
                  <a:pt x="846" y="180"/>
                </a:lnTo>
                <a:lnTo>
                  <a:pt x="839" y="180"/>
                </a:lnTo>
                <a:lnTo>
                  <a:pt x="826" y="153"/>
                </a:lnTo>
                <a:lnTo>
                  <a:pt x="800" y="159"/>
                </a:lnTo>
                <a:lnTo>
                  <a:pt x="759" y="120"/>
                </a:lnTo>
                <a:lnTo>
                  <a:pt x="746" y="106"/>
                </a:lnTo>
                <a:lnTo>
                  <a:pt x="719" y="80"/>
                </a:lnTo>
                <a:lnTo>
                  <a:pt x="700" y="73"/>
                </a:lnTo>
                <a:lnTo>
                  <a:pt x="693" y="67"/>
                </a:lnTo>
                <a:lnTo>
                  <a:pt x="693" y="60"/>
                </a:lnTo>
                <a:lnTo>
                  <a:pt x="686" y="73"/>
                </a:lnTo>
                <a:lnTo>
                  <a:pt x="653" y="80"/>
                </a:lnTo>
                <a:lnTo>
                  <a:pt x="640" y="93"/>
                </a:lnTo>
                <a:lnTo>
                  <a:pt x="627" y="80"/>
                </a:lnTo>
                <a:lnTo>
                  <a:pt x="599" y="93"/>
                </a:lnTo>
                <a:lnTo>
                  <a:pt x="593" y="106"/>
                </a:lnTo>
                <a:lnTo>
                  <a:pt x="573" y="140"/>
                </a:lnTo>
                <a:lnTo>
                  <a:pt x="526" y="120"/>
                </a:lnTo>
                <a:lnTo>
                  <a:pt x="513" y="140"/>
                </a:lnTo>
                <a:lnTo>
                  <a:pt x="546" y="180"/>
                </a:lnTo>
                <a:lnTo>
                  <a:pt x="567" y="219"/>
                </a:lnTo>
                <a:lnTo>
                  <a:pt x="567" y="240"/>
                </a:lnTo>
                <a:lnTo>
                  <a:pt x="520" y="219"/>
                </a:lnTo>
                <a:lnTo>
                  <a:pt x="480" y="219"/>
                </a:lnTo>
                <a:lnTo>
                  <a:pt x="473" y="173"/>
                </a:lnTo>
                <a:lnTo>
                  <a:pt x="480" y="166"/>
                </a:lnTo>
                <a:lnTo>
                  <a:pt x="480" y="159"/>
                </a:lnTo>
                <a:lnTo>
                  <a:pt x="460" y="153"/>
                </a:lnTo>
                <a:lnTo>
                  <a:pt x="453" y="173"/>
                </a:lnTo>
                <a:lnTo>
                  <a:pt x="433" y="166"/>
                </a:lnTo>
                <a:lnTo>
                  <a:pt x="420" y="153"/>
                </a:lnTo>
                <a:lnTo>
                  <a:pt x="387" y="120"/>
                </a:lnTo>
                <a:lnTo>
                  <a:pt x="380" y="113"/>
                </a:lnTo>
                <a:lnTo>
                  <a:pt x="374" y="106"/>
                </a:lnTo>
                <a:lnTo>
                  <a:pt x="366" y="113"/>
                </a:lnTo>
                <a:lnTo>
                  <a:pt x="353" y="127"/>
                </a:lnTo>
                <a:lnTo>
                  <a:pt x="327" y="93"/>
                </a:lnTo>
                <a:lnTo>
                  <a:pt x="300" y="127"/>
                </a:lnTo>
                <a:lnTo>
                  <a:pt x="280" y="120"/>
                </a:lnTo>
                <a:lnTo>
                  <a:pt x="280" y="127"/>
                </a:lnTo>
                <a:lnTo>
                  <a:pt x="300" y="140"/>
                </a:lnTo>
                <a:lnTo>
                  <a:pt x="293" y="173"/>
                </a:lnTo>
                <a:lnTo>
                  <a:pt x="300" y="180"/>
                </a:lnTo>
                <a:lnTo>
                  <a:pt x="287" y="232"/>
                </a:lnTo>
                <a:lnTo>
                  <a:pt x="274" y="253"/>
                </a:lnTo>
                <a:lnTo>
                  <a:pt x="274" y="259"/>
                </a:lnTo>
                <a:lnTo>
                  <a:pt x="227" y="319"/>
                </a:lnTo>
                <a:lnTo>
                  <a:pt x="214" y="319"/>
                </a:lnTo>
                <a:lnTo>
                  <a:pt x="207" y="339"/>
                </a:lnTo>
                <a:lnTo>
                  <a:pt x="174" y="366"/>
                </a:lnTo>
                <a:lnTo>
                  <a:pt x="187" y="379"/>
                </a:lnTo>
                <a:lnTo>
                  <a:pt x="233" y="452"/>
                </a:lnTo>
                <a:lnTo>
                  <a:pt x="254" y="459"/>
                </a:lnTo>
                <a:lnTo>
                  <a:pt x="280" y="479"/>
                </a:lnTo>
                <a:lnTo>
                  <a:pt x="293" y="519"/>
                </a:lnTo>
                <a:lnTo>
                  <a:pt x="334" y="539"/>
                </a:lnTo>
                <a:lnTo>
                  <a:pt x="327" y="552"/>
                </a:lnTo>
                <a:lnTo>
                  <a:pt x="280" y="546"/>
                </a:lnTo>
                <a:lnTo>
                  <a:pt x="267" y="525"/>
                </a:lnTo>
                <a:lnTo>
                  <a:pt x="287" y="519"/>
                </a:lnTo>
                <a:lnTo>
                  <a:pt x="287" y="512"/>
                </a:lnTo>
                <a:lnTo>
                  <a:pt x="247" y="506"/>
                </a:lnTo>
                <a:lnTo>
                  <a:pt x="233" y="532"/>
                </a:lnTo>
                <a:lnTo>
                  <a:pt x="247" y="552"/>
                </a:lnTo>
                <a:lnTo>
                  <a:pt x="254" y="539"/>
                </a:lnTo>
                <a:lnTo>
                  <a:pt x="267" y="552"/>
                </a:lnTo>
                <a:lnTo>
                  <a:pt x="274" y="585"/>
                </a:lnTo>
                <a:lnTo>
                  <a:pt x="254" y="606"/>
                </a:lnTo>
                <a:lnTo>
                  <a:pt x="267" y="619"/>
                </a:lnTo>
                <a:lnTo>
                  <a:pt x="280" y="638"/>
                </a:lnTo>
                <a:lnTo>
                  <a:pt x="240" y="638"/>
                </a:lnTo>
                <a:lnTo>
                  <a:pt x="201" y="579"/>
                </a:lnTo>
                <a:lnTo>
                  <a:pt x="174" y="572"/>
                </a:lnTo>
                <a:lnTo>
                  <a:pt x="134" y="546"/>
                </a:lnTo>
                <a:lnTo>
                  <a:pt x="101" y="539"/>
                </a:lnTo>
                <a:lnTo>
                  <a:pt x="94" y="546"/>
                </a:lnTo>
                <a:lnTo>
                  <a:pt x="87" y="572"/>
                </a:lnTo>
                <a:lnTo>
                  <a:pt x="101" y="579"/>
                </a:lnTo>
                <a:lnTo>
                  <a:pt x="107" y="606"/>
                </a:lnTo>
                <a:lnTo>
                  <a:pt x="107" y="625"/>
                </a:lnTo>
                <a:lnTo>
                  <a:pt x="114" y="638"/>
                </a:lnTo>
                <a:lnTo>
                  <a:pt x="114" y="658"/>
                </a:lnTo>
                <a:lnTo>
                  <a:pt x="101" y="666"/>
                </a:lnTo>
                <a:lnTo>
                  <a:pt x="60" y="652"/>
                </a:lnTo>
                <a:lnTo>
                  <a:pt x="60" y="645"/>
                </a:lnTo>
                <a:lnTo>
                  <a:pt x="67" y="645"/>
                </a:lnTo>
                <a:lnTo>
                  <a:pt x="47" y="625"/>
                </a:lnTo>
                <a:lnTo>
                  <a:pt x="28" y="612"/>
                </a:lnTo>
                <a:lnTo>
                  <a:pt x="0" y="638"/>
                </a:lnTo>
                <a:lnTo>
                  <a:pt x="0" y="652"/>
                </a:lnTo>
                <a:lnTo>
                  <a:pt x="0" y="685"/>
                </a:lnTo>
                <a:lnTo>
                  <a:pt x="8" y="711"/>
                </a:lnTo>
                <a:lnTo>
                  <a:pt x="21" y="732"/>
                </a:lnTo>
                <a:lnTo>
                  <a:pt x="34" y="752"/>
                </a:lnTo>
                <a:lnTo>
                  <a:pt x="74" y="785"/>
                </a:lnTo>
                <a:lnTo>
                  <a:pt x="81" y="798"/>
                </a:lnTo>
                <a:lnTo>
                  <a:pt x="101" y="792"/>
                </a:lnTo>
                <a:lnTo>
                  <a:pt x="120" y="792"/>
                </a:lnTo>
                <a:lnTo>
                  <a:pt x="127" y="792"/>
                </a:lnTo>
                <a:lnTo>
                  <a:pt x="141" y="792"/>
                </a:lnTo>
                <a:lnTo>
                  <a:pt x="160" y="798"/>
                </a:lnTo>
                <a:lnTo>
                  <a:pt x="167" y="812"/>
                </a:lnTo>
                <a:lnTo>
                  <a:pt x="180" y="818"/>
                </a:lnTo>
                <a:lnTo>
                  <a:pt x="180" y="831"/>
                </a:lnTo>
                <a:lnTo>
                  <a:pt x="201" y="831"/>
                </a:lnTo>
                <a:lnTo>
                  <a:pt x="214" y="838"/>
                </a:lnTo>
                <a:lnTo>
                  <a:pt x="214" y="852"/>
                </a:lnTo>
                <a:lnTo>
                  <a:pt x="220" y="852"/>
                </a:lnTo>
                <a:lnTo>
                  <a:pt x="220" y="858"/>
                </a:lnTo>
                <a:lnTo>
                  <a:pt x="227" y="871"/>
                </a:lnTo>
                <a:lnTo>
                  <a:pt x="220" y="871"/>
                </a:lnTo>
                <a:lnTo>
                  <a:pt x="227" y="878"/>
                </a:lnTo>
                <a:lnTo>
                  <a:pt x="247" y="871"/>
                </a:lnTo>
                <a:lnTo>
                  <a:pt x="247" y="878"/>
                </a:lnTo>
                <a:lnTo>
                  <a:pt x="261" y="878"/>
                </a:lnTo>
                <a:lnTo>
                  <a:pt x="280" y="852"/>
                </a:lnTo>
                <a:lnTo>
                  <a:pt x="287" y="852"/>
                </a:lnTo>
                <a:lnTo>
                  <a:pt x="293" y="838"/>
                </a:lnTo>
                <a:lnTo>
                  <a:pt x="287" y="831"/>
                </a:lnTo>
                <a:lnTo>
                  <a:pt x="287" y="818"/>
                </a:lnTo>
                <a:lnTo>
                  <a:pt x="306" y="778"/>
                </a:lnTo>
                <a:lnTo>
                  <a:pt x="327" y="732"/>
                </a:lnTo>
                <a:lnTo>
                  <a:pt x="353" y="705"/>
                </a:lnTo>
                <a:lnTo>
                  <a:pt x="380" y="685"/>
                </a:lnTo>
                <a:lnTo>
                  <a:pt x="387" y="698"/>
                </a:lnTo>
                <a:lnTo>
                  <a:pt x="400" y="711"/>
                </a:lnTo>
                <a:lnTo>
                  <a:pt x="407" y="698"/>
                </a:lnTo>
                <a:lnTo>
                  <a:pt x="400" y="685"/>
                </a:lnTo>
                <a:lnTo>
                  <a:pt x="433" y="658"/>
                </a:lnTo>
                <a:lnTo>
                  <a:pt x="440" y="658"/>
                </a:lnTo>
                <a:lnTo>
                  <a:pt x="433" y="679"/>
                </a:lnTo>
                <a:lnTo>
                  <a:pt x="440" y="672"/>
                </a:lnTo>
                <a:lnTo>
                  <a:pt x="440" y="685"/>
                </a:lnTo>
                <a:lnTo>
                  <a:pt x="447" y="685"/>
                </a:lnTo>
                <a:lnTo>
                  <a:pt x="453" y="679"/>
                </a:lnTo>
                <a:lnTo>
                  <a:pt x="447" y="658"/>
                </a:lnTo>
                <a:lnTo>
                  <a:pt x="453" y="658"/>
                </a:lnTo>
                <a:lnTo>
                  <a:pt x="460" y="679"/>
                </a:lnTo>
                <a:lnTo>
                  <a:pt x="486" y="666"/>
                </a:lnTo>
                <a:lnTo>
                  <a:pt x="480" y="658"/>
                </a:lnTo>
                <a:lnTo>
                  <a:pt x="480" y="652"/>
                </a:lnTo>
                <a:lnTo>
                  <a:pt x="493" y="658"/>
                </a:lnTo>
                <a:lnTo>
                  <a:pt x="500" y="658"/>
                </a:lnTo>
                <a:lnTo>
                  <a:pt x="486" y="652"/>
                </a:lnTo>
                <a:lnTo>
                  <a:pt x="493" y="645"/>
                </a:lnTo>
                <a:lnTo>
                  <a:pt x="507" y="638"/>
                </a:lnTo>
                <a:lnTo>
                  <a:pt x="520" y="645"/>
                </a:lnTo>
                <a:lnTo>
                  <a:pt x="513" y="658"/>
                </a:lnTo>
                <a:lnTo>
                  <a:pt x="513" y="652"/>
                </a:lnTo>
                <a:lnTo>
                  <a:pt x="507" y="658"/>
                </a:lnTo>
                <a:lnTo>
                  <a:pt x="513" y="666"/>
                </a:lnTo>
                <a:lnTo>
                  <a:pt x="466" y="685"/>
                </a:lnTo>
                <a:lnTo>
                  <a:pt x="460" y="705"/>
                </a:lnTo>
                <a:lnTo>
                  <a:pt x="453" y="698"/>
                </a:lnTo>
                <a:lnTo>
                  <a:pt x="440" y="725"/>
                </a:lnTo>
                <a:lnTo>
                  <a:pt x="447" y="732"/>
                </a:lnTo>
                <a:lnTo>
                  <a:pt x="426" y="752"/>
                </a:lnTo>
                <a:lnTo>
                  <a:pt x="426" y="758"/>
                </a:lnTo>
                <a:lnTo>
                  <a:pt x="447" y="739"/>
                </a:lnTo>
                <a:lnTo>
                  <a:pt x="466" y="705"/>
                </a:lnTo>
                <a:lnTo>
                  <a:pt x="513" y="679"/>
                </a:lnTo>
                <a:lnTo>
                  <a:pt x="520" y="666"/>
                </a:lnTo>
                <a:lnTo>
                  <a:pt x="526" y="658"/>
                </a:lnTo>
                <a:lnTo>
                  <a:pt x="533" y="645"/>
                </a:lnTo>
                <a:lnTo>
                  <a:pt x="539" y="645"/>
                </a:lnTo>
                <a:lnTo>
                  <a:pt x="539" y="638"/>
                </a:lnTo>
                <a:lnTo>
                  <a:pt x="546" y="632"/>
                </a:lnTo>
                <a:lnTo>
                  <a:pt x="553" y="625"/>
                </a:lnTo>
                <a:lnTo>
                  <a:pt x="567" y="619"/>
                </a:lnTo>
                <a:lnTo>
                  <a:pt x="580" y="625"/>
                </a:lnTo>
                <a:lnTo>
                  <a:pt x="580" y="632"/>
                </a:lnTo>
                <a:lnTo>
                  <a:pt x="586" y="625"/>
                </a:lnTo>
                <a:lnTo>
                  <a:pt x="593" y="625"/>
                </a:lnTo>
                <a:lnTo>
                  <a:pt x="599" y="625"/>
                </a:lnTo>
                <a:lnTo>
                  <a:pt x="599" y="619"/>
                </a:lnTo>
                <a:lnTo>
                  <a:pt x="606" y="612"/>
                </a:lnTo>
                <a:lnTo>
                  <a:pt x="606" y="606"/>
                </a:lnTo>
                <a:lnTo>
                  <a:pt x="633" y="592"/>
                </a:lnTo>
                <a:lnTo>
                  <a:pt x="673" y="572"/>
                </a:lnTo>
                <a:lnTo>
                  <a:pt x="700" y="565"/>
                </a:lnTo>
                <a:lnTo>
                  <a:pt x="753" y="559"/>
                </a:lnTo>
                <a:lnTo>
                  <a:pt x="779" y="565"/>
                </a:lnTo>
                <a:lnTo>
                  <a:pt x="819" y="565"/>
                </a:lnTo>
                <a:lnTo>
                  <a:pt x="846" y="579"/>
                </a:lnTo>
                <a:lnTo>
                  <a:pt x="852" y="565"/>
                </a:lnTo>
                <a:lnTo>
                  <a:pt x="873" y="572"/>
                </a:lnTo>
                <a:lnTo>
                  <a:pt x="905" y="559"/>
                </a:lnTo>
                <a:lnTo>
                  <a:pt x="952" y="546"/>
                </a:lnTo>
                <a:lnTo>
                  <a:pt x="979" y="539"/>
                </a:lnTo>
                <a:lnTo>
                  <a:pt x="986" y="546"/>
                </a:lnTo>
                <a:lnTo>
                  <a:pt x="999" y="552"/>
                </a:lnTo>
                <a:lnTo>
                  <a:pt x="1019" y="552"/>
                </a:lnTo>
                <a:lnTo>
                  <a:pt x="1025" y="546"/>
                </a:lnTo>
                <a:lnTo>
                  <a:pt x="1039" y="546"/>
                </a:lnTo>
                <a:lnTo>
                  <a:pt x="1046" y="532"/>
                </a:lnTo>
                <a:lnTo>
                  <a:pt x="1052" y="532"/>
                </a:lnTo>
                <a:lnTo>
                  <a:pt x="1046" y="525"/>
                </a:lnTo>
                <a:lnTo>
                  <a:pt x="1172" y="452"/>
                </a:lnTo>
                <a:lnTo>
                  <a:pt x="1239" y="412"/>
                </a:lnTo>
                <a:lnTo>
                  <a:pt x="1325" y="386"/>
                </a:lnTo>
                <a:lnTo>
                  <a:pt x="1365" y="373"/>
                </a:lnTo>
                <a:lnTo>
                  <a:pt x="1358" y="366"/>
                </a:lnTo>
                <a:lnTo>
                  <a:pt x="1331" y="326"/>
                </a:lnTo>
                <a:lnTo>
                  <a:pt x="1305" y="253"/>
                </a:lnTo>
                <a:lnTo>
                  <a:pt x="1298" y="213"/>
                </a:lnTo>
                <a:lnTo>
                  <a:pt x="1225" y="232"/>
                </a:lnTo>
                <a:lnTo>
                  <a:pt x="1185" y="240"/>
                </a:lnTo>
                <a:lnTo>
                  <a:pt x="1166" y="240"/>
                </a:lnTo>
                <a:lnTo>
                  <a:pt x="1132" y="200"/>
                </a:lnTo>
                <a:lnTo>
                  <a:pt x="1098" y="200"/>
                </a:lnTo>
                <a:lnTo>
                  <a:pt x="1065" y="193"/>
                </a:lnTo>
                <a:lnTo>
                  <a:pt x="1046" y="219"/>
                </a:lnTo>
                <a:lnTo>
                  <a:pt x="1025" y="226"/>
                </a:lnTo>
                <a:lnTo>
                  <a:pt x="1012" y="153"/>
                </a:lnTo>
                <a:lnTo>
                  <a:pt x="1039" y="153"/>
                </a:lnTo>
                <a:lnTo>
                  <a:pt x="1059" y="133"/>
                </a:lnTo>
                <a:lnTo>
                  <a:pt x="1065" y="80"/>
                </a:lnTo>
                <a:lnTo>
                  <a:pt x="1085" y="67"/>
                </a:lnTo>
                <a:lnTo>
                  <a:pt x="1052" y="73"/>
                </a:lnTo>
                <a:lnTo>
                  <a:pt x="1025" y="73"/>
                </a:lnTo>
                <a:lnTo>
                  <a:pt x="999" y="60"/>
                </a:lnTo>
                <a:lnTo>
                  <a:pt x="939" y="46"/>
                </a:lnTo>
                <a:lnTo>
                  <a:pt x="933" y="33"/>
                </a:lnTo>
                <a:lnTo>
                  <a:pt x="933" y="20"/>
                </a:lnTo>
                <a:lnTo>
                  <a:pt x="899" y="0"/>
                </a:lnTo>
                <a:close/>
                <a:moveTo>
                  <a:pt x="539" y="645"/>
                </a:moveTo>
                <a:lnTo>
                  <a:pt x="533" y="658"/>
                </a:lnTo>
                <a:lnTo>
                  <a:pt x="539" y="652"/>
                </a:lnTo>
                <a:lnTo>
                  <a:pt x="539" y="64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9" name="BERGUEDA">
            <a:extLst>
              <a:ext uri="{FF2B5EF4-FFF2-40B4-BE49-F238E27FC236}">
                <a16:creationId xmlns:a16="http://schemas.microsoft.com/office/drawing/2014/main" id="{77E54AAA-0728-4B95-BCBD-D593DE6BB0A3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979052" y="3974170"/>
            <a:ext cx="316519" cy="375473"/>
          </a:xfrm>
          <a:custGeom>
            <a:avLst/>
            <a:gdLst>
              <a:gd name="T0" fmla="*/ 211542784 w 1531"/>
              <a:gd name="T1" fmla="*/ 10163141 h 1889"/>
              <a:gd name="T2" fmla="*/ 174721162 w 1531"/>
              <a:gd name="T3" fmla="*/ 24234985 h 1889"/>
              <a:gd name="T4" fmla="*/ 136456026 w 1531"/>
              <a:gd name="T5" fmla="*/ 36222361 h 1889"/>
              <a:gd name="T6" fmla="*/ 86638824 w 1531"/>
              <a:gd name="T7" fmla="*/ 43258536 h 1889"/>
              <a:gd name="T8" fmla="*/ 51502022 w 1531"/>
              <a:gd name="T9" fmla="*/ 43258536 h 1889"/>
              <a:gd name="T10" fmla="*/ 48373182 w 1531"/>
              <a:gd name="T11" fmla="*/ 76353935 h 1889"/>
              <a:gd name="T12" fmla="*/ 11311208 w 1531"/>
              <a:gd name="T13" fmla="*/ 102152903 h 1889"/>
              <a:gd name="T14" fmla="*/ 25750765 w 1531"/>
              <a:gd name="T15" fmla="*/ 143847973 h 1889"/>
              <a:gd name="T16" fmla="*/ 41875162 w 1531"/>
              <a:gd name="T17" fmla="*/ 180331069 h 1889"/>
              <a:gd name="T18" fmla="*/ 56315207 w 1531"/>
              <a:gd name="T19" fmla="*/ 169646432 h 1889"/>
              <a:gd name="T20" fmla="*/ 73883615 w 1531"/>
              <a:gd name="T21" fmla="*/ 178506837 h 1889"/>
              <a:gd name="T22" fmla="*/ 97949538 w 1531"/>
              <a:gd name="T23" fmla="*/ 161307526 h 1889"/>
              <a:gd name="T24" fmla="*/ 81825149 w 1531"/>
              <a:gd name="T25" fmla="*/ 194142159 h 1889"/>
              <a:gd name="T26" fmla="*/ 77252795 w 1531"/>
              <a:gd name="T27" fmla="*/ 246000335 h 1889"/>
              <a:gd name="T28" fmla="*/ 77252795 w 1531"/>
              <a:gd name="T29" fmla="*/ 275708069 h 1889"/>
              <a:gd name="T30" fmla="*/ 48373182 w 1531"/>
              <a:gd name="T31" fmla="*/ 311930924 h 1889"/>
              <a:gd name="T32" fmla="*/ 61128391 w 1531"/>
              <a:gd name="T33" fmla="*/ 318966589 h 1889"/>
              <a:gd name="T34" fmla="*/ 59443555 w 1531"/>
              <a:gd name="T35" fmla="*/ 341377844 h 1889"/>
              <a:gd name="T36" fmla="*/ 37061978 w 1531"/>
              <a:gd name="T37" fmla="*/ 365873571 h 1889"/>
              <a:gd name="T38" fmla="*/ 28879606 w 1531"/>
              <a:gd name="T39" fmla="*/ 358837397 h 1889"/>
              <a:gd name="T40" fmla="*/ 32248793 w 1531"/>
              <a:gd name="T41" fmla="*/ 372648996 h 1889"/>
              <a:gd name="T42" fmla="*/ 57759211 w 1531"/>
              <a:gd name="T43" fmla="*/ 381509402 h 1889"/>
              <a:gd name="T44" fmla="*/ 61128391 w 1531"/>
              <a:gd name="T45" fmla="*/ 367437053 h 1889"/>
              <a:gd name="T46" fmla="*/ 80381144 w 1531"/>
              <a:gd name="T47" fmla="*/ 378121690 h 1889"/>
              <a:gd name="T48" fmla="*/ 52946027 w 1531"/>
              <a:gd name="T49" fmla="*/ 410956323 h 1889"/>
              <a:gd name="T50" fmla="*/ 33933629 w 1531"/>
              <a:gd name="T51" fmla="*/ 397144723 h 1889"/>
              <a:gd name="T52" fmla="*/ 33933629 w 1531"/>
              <a:gd name="T53" fmla="*/ 417731747 h 1889"/>
              <a:gd name="T54" fmla="*/ 69070431 w 1531"/>
              <a:gd name="T55" fmla="*/ 443790956 h 1889"/>
              <a:gd name="T56" fmla="*/ 91452009 w 1531"/>
              <a:gd name="T57" fmla="*/ 468026442 h 1889"/>
              <a:gd name="T58" fmla="*/ 120331607 w 1531"/>
              <a:gd name="T59" fmla="*/ 475062107 h 1889"/>
              <a:gd name="T60" fmla="*/ 174721162 w 1531"/>
              <a:gd name="T61" fmla="*/ 478449820 h 1889"/>
              <a:gd name="T62" fmla="*/ 186032366 w 1531"/>
              <a:gd name="T63" fmla="*/ 473498626 h 1889"/>
              <a:gd name="T64" fmla="*/ 213227129 w 1531"/>
              <a:gd name="T65" fmla="*/ 459426786 h 1889"/>
              <a:gd name="T66" fmla="*/ 256546771 w 1531"/>
              <a:gd name="T67" fmla="*/ 416168266 h 1889"/>
              <a:gd name="T68" fmla="*/ 288313948 w 1531"/>
              <a:gd name="T69" fmla="*/ 447178668 h 1889"/>
              <a:gd name="T70" fmla="*/ 305882342 w 1531"/>
              <a:gd name="T71" fmla="*/ 388284827 h 1889"/>
              <a:gd name="T72" fmla="*/ 325375910 w 1531"/>
              <a:gd name="T73" fmla="*/ 346850028 h 1889"/>
              <a:gd name="T74" fmla="*/ 312621193 w 1531"/>
              <a:gd name="T75" fmla="*/ 329390476 h 1889"/>
              <a:gd name="T76" fmla="*/ 330189586 w 1531"/>
              <a:gd name="T77" fmla="*/ 268672404 h 1889"/>
              <a:gd name="T78" fmla="*/ 355699513 w 1531"/>
              <a:gd name="T79" fmla="*/ 275708069 h 1889"/>
              <a:gd name="T80" fmla="*/ 365325882 w 1531"/>
              <a:gd name="T81" fmla="*/ 230365013 h 1889"/>
              <a:gd name="T82" fmla="*/ 349201493 w 1531"/>
              <a:gd name="T83" fmla="*/ 209777989 h 1889"/>
              <a:gd name="T84" fmla="*/ 312621193 w 1531"/>
              <a:gd name="T85" fmla="*/ 194142159 h 1889"/>
              <a:gd name="T86" fmla="*/ 283741595 w 1531"/>
              <a:gd name="T87" fmla="*/ 145671695 h 1889"/>
              <a:gd name="T88" fmla="*/ 314065197 w 1531"/>
              <a:gd name="T89" fmla="*/ 164695238 h 1889"/>
              <a:gd name="T90" fmla="*/ 334761939 w 1531"/>
              <a:gd name="T91" fmla="*/ 173294894 h 1889"/>
              <a:gd name="T92" fmla="*/ 361956702 w 1531"/>
              <a:gd name="T93" fmla="*/ 152447120 h 1889"/>
              <a:gd name="T94" fmla="*/ 346073144 w 1531"/>
              <a:gd name="T95" fmla="*/ 119612455 h 1889"/>
              <a:gd name="T96" fmla="*/ 333317935 w 1531"/>
              <a:gd name="T97" fmla="*/ 97201200 h 1889"/>
              <a:gd name="T98" fmla="*/ 354255508 w 1531"/>
              <a:gd name="T99" fmla="*/ 53682423 h 1889"/>
              <a:gd name="T100" fmla="*/ 342944304 w 1531"/>
              <a:gd name="T101" fmla="*/ 24234985 h 1889"/>
              <a:gd name="T102" fmla="*/ 277243575 w 1531"/>
              <a:gd name="T103" fmla="*/ 13811603 h 1889"/>
              <a:gd name="T104" fmla="*/ 325375910 w 1531"/>
              <a:gd name="T105" fmla="*/ 223589589 h 1889"/>
              <a:gd name="T106" fmla="*/ 323691566 w 1531"/>
              <a:gd name="T107" fmla="*/ 249648797 h 1889"/>
              <a:gd name="T108" fmla="*/ 312621193 w 1531"/>
              <a:gd name="T109" fmla="*/ 235837198 h 1889"/>
              <a:gd name="T110" fmla="*/ 51502022 w 1531"/>
              <a:gd name="T111" fmla="*/ 239224910 h 1889"/>
              <a:gd name="T112" fmla="*/ 64256740 w 1531"/>
              <a:gd name="T113" fmla="*/ 242612622 h 188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31"/>
              <a:gd name="T172" fmla="*/ 0 h 1889"/>
              <a:gd name="T173" fmla="*/ 1531 w 1531"/>
              <a:gd name="T174" fmla="*/ 1889 h 188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31" h="1889">
                <a:moveTo>
                  <a:pt x="986" y="0"/>
                </a:moveTo>
                <a:lnTo>
                  <a:pt x="946" y="7"/>
                </a:lnTo>
                <a:lnTo>
                  <a:pt x="933" y="26"/>
                </a:lnTo>
                <a:lnTo>
                  <a:pt x="912" y="33"/>
                </a:lnTo>
                <a:lnTo>
                  <a:pt x="886" y="39"/>
                </a:lnTo>
                <a:lnTo>
                  <a:pt x="879" y="39"/>
                </a:lnTo>
                <a:lnTo>
                  <a:pt x="852" y="46"/>
                </a:lnTo>
                <a:lnTo>
                  <a:pt x="839" y="39"/>
                </a:lnTo>
                <a:lnTo>
                  <a:pt x="813" y="53"/>
                </a:lnTo>
                <a:lnTo>
                  <a:pt x="773" y="73"/>
                </a:lnTo>
                <a:lnTo>
                  <a:pt x="753" y="73"/>
                </a:lnTo>
                <a:lnTo>
                  <a:pt x="726" y="93"/>
                </a:lnTo>
                <a:lnTo>
                  <a:pt x="693" y="99"/>
                </a:lnTo>
                <a:lnTo>
                  <a:pt x="653" y="86"/>
                </a:lnTo>
                <a:lnTo>
                  <a:pt x="627" y="106"/>
                </a:lnTo>
                <a:lnTo>
                  <a:pt x="627" y="120"/>
                </a:lnTo>
                <a:lnTo>
                  <a:pt x="599" y="120"/>
                </a:lnTo>
                <a:lnTo>
                  <a:pt x="567" y="139"/>
                </a:lnTo>
                <a:lnTo>
                  <a:pt x="540" y="133"/>
                </a:lnTo>
                <a:lnTo>
                  <a:pt x="493" y="133"/>
                </a:lnTo>
                <a:lnTo>
                  <a:pt x="440" y="133"/>
                </a:lnTo>
                <a:lnTo>
                  <a:pt x="420" y="166"/>
                </a:lnTo>
                <a:lnTo>
                  <a:pt x="413" y="166"/>
                </a:lnTo>
                <a:lnTo>
                  <a:pt x="360" y="166"/>
                </a:lnTo>
                <a:lnTo>
                  <a:pt x="347" y="146"/>
                </a:lnTo>
                <a:lnTo>
                  <a:pt x="307" y="166"/>
                </a:lnTo>
                <a:lnTo>
                  <a:pt x="300" y="159"/>
                </a:lnTo>
                <a:lnTo>
                  <a:pt x="280" y="159"/>
                </a:lnTo>
                <a:lnTo>
                  <a:pt x="240" y="159"/>
                </a:lnTo>
                <a:lnTo>
                  <a:pt x="214" y="166"/>
                </a:lnTo>
                <a:lnTo>
                  <a:pt x="207" y="180"/>
                </a:lnTo>
                <a:lnTo>
                  <a:pt x="267" y="193"/>
                </a:lnTo>
                <a:lnTo>
                  <a:pt x="280" y="253"/>
                </a:lnTo>
                <a:lnTo>
                  <a:pt x="247" y="272"/>
                </a:lnTo>
                <a:lnTo>
                  <a:pt x="247" y="285"/>
                </a:lnTo>
                <a:lnTo>
                  <a:pt x="201" y="293"/>
                </a:lnTo>
                <a:lnTo>
                  <a:pt x="174" y="300"/>
                </a:lnTo>
                <a:lnTo>
                  <a:pt x="161" y="300"/>
                </a:lnTo>
                <a:lnTo>
                  <a:pt x="94" y="326"/>
                </a:lnTo>
                <a:lnTo>
                  <a:pt x="81" y="339"/>
                </a:lnTo>
                <a:lnTo>
                  <a:pt x="54" y="366"/>
                </a:lnTo>
                <a:lnTo>
                  <a:pt x="47" y="392"/>
                </a:lnTo>
                <a:lnTo>
                  <a:pt x="0" y="479"/>
                </a:lnTo>
                <a:lnTo>
                  <a:pt x="7" y="532"/>
                </a:lnTo>
                <a:lnTo>
                  <a:pt x="21" y="525"/>
                </a:lnTo>
                <a:lnTo>
                  <a:pt x="47" y="546"/>
                </a:lnTo>
                <a:lnTo>
                  <a:pt x="60" y="546"/>
                </a:lnTo>
                <a:lnTo>
                  <a:pt x="107" y="552"/>
                </a:lnTo>
                <a:lnTo>
                  <a:pt x="101" y="572"/>
                </a:lnTo>
                <a:lnTo>
                  <a:pt x="134" y="638"/>
                </a:lnTo>
                <a:lnTo>
                  <a:pt x="147" y="665"/>
                </a:lnTo>
                <a:lnTo>
                  <a:pt x="134" y="672"/>
                </a:lnTo>
                <a:lnTo>
                  <a:pt x="161" y="692"/>
                </a:lnTo>
                <a:lnTo>
                  <a:pt x="174" y="692"/>
                </a:lnTo>
                <a:lnTo>
                  <a:pt x="180" y="698"/>
                </a:lnTo>
                <a:lnTo>
                  <a:pt x="194" y="698"/>
                </a:lnTo>
                <a:lnTo>
                  <a:pt x="194" y="665"/>
                </a:lnTo>
                <a:lnTo>
                  <a:pt x="207" y="659"/>
                </a:lnTo>
                <a:lnTo>
                  <a:pt x="220" y="679"/>
                </a:lnTo>
                <a:lnTo>
                  <a:pt x="234" y="651"/>
                </a:lnTo>
                <a:lnTo>
                  <a:pt x="240" y="685"/>
                </a:lnTo>
                <a:lnTo>
                  <a:pt x="247" y="672"/>
                </a:lnTo>
                <a:lnTo>
                  <a:pt x="240" y="651"/>
                </a:lnTo>
                <a:lnTo>
                  <a:pt x="254" y="651"/>
                </a:lnTo>
                <a:lnTo>
                  <a:pt x="287" y="672"/>
                </a:lnTo>
                <a:lnTo>
                  <a:pt x="307" y="685"/>
                </a:lnTo>
                <a:lnTo>
                  <a:pt x="321" y="711"/>
                </a:lnTo>
                <a:lnTo>
                  <a:pt x="347" y="692"/>
                </a:lnTo>
                <a:lnTo>
                  <a:pt x="387" y="679"/>
                </a:lnTo>
                <a:lnTo>
                  <a:pt x="380" y="651"/>
                </a:lnTo>
                <a:lnTo>
                  <a:pt x="400" y="612"/>
                </a:lnTo>
                <a:lnTo>
                  <a:pt x="407" y="619"/>
                </a:lnTo>
                <a:lnTo>
                  <a:pt x="420" y="638"/>
                </a:lnTo>
                <a:lnTo>
                  <a:pt x="413" y="665"/>
                </a:lnTo>
                <a:lnTo>
                  <a:pt x="420" y="698"/>
                </a:lnTo>
                <a:lnTo>
                  <a:pt x="407" y="719"/>
                </a:lnTo>
                <a:lnTo>
                  <a:pt x="366" y="758"/>
                </a:lnTo>
                <a:lnTo>
                  <a:pt x="340" y="745"/>
                </a:lnTo>
                <a:lnTo>
                  <a:pt x="287" y="838"/>
                </a:lnTo>
                <a:lnTo>
                  <a:pt x="287" y="858"/>
                </a:lnTo>
                <a:lnTo>
                  <a:pt x="321" y="884"/>
                </a:lnTo>
                <a:lnTo>
                  <a:pt x="334" y="898"/>
                </a:lnTo>
                <a:lnTo>
                  <a:pt x="327" y="912"/>
                </a:lnTo>
                <a:lnTo>
                  <a:pt x="321" y="944"/>
                </a:lnTo>
                <a:lnTo>
                  <a:pt x="307" y="958"/>
                </a:lnTo>
                <a:lnTo>
                  <a:pt x="327" y="978"/>
                </a:lnTo>
                <a:lnTo>
                  <a:pt x="366" y="985"/>
                </a:lnTo>
                <a:lnTo>
                  <a:pt x="366" y="1025"/>
                </a:lnTo>
                <a:lnTo>
                  <a:pt x="347" y="1044"/>
                </a:lnTo>
                <a:lnTo>
                  <a:pt x="321" y="1058"/>
                </a:lnTo>
                <a:lnTo>
                  <a:pt x="261" y="1038"/>
                </a:lnTo>
                <a:lnTo>
                  <a:pt x="254" y="1064"/>
                </a:lnTo>
                <a:lnTo>
                  <a:pt x="254" y="1085"/>
                </a:lnTo>
                <a:lnTo>
                  <a:pt x="254" y="1098"/>
                </a:lnTo>
                <a:lnTo>
                  <a:pt x="207" y="1164"/>
                </a:lnTo>
                <a:lnTo>
                  <a:pt x="201" y="1197"/>
                </a:lnTo>
                <a:lnTo>
                  <a:pt x="194" y="1224"/>
                </a:lnTo>
                <a:lnTo>
                  <a:pt x="194" y="1244"/>
                </a:lnTo>
                <a:lnTo>
                  <a:pt x="214" y="1257"/>
                </a:lnTo>
                <a:lnTo>
                  <a:pt x="220" y="1237"/>
                </a:lnTo>
                <a:lnTo>
                  <a:pt x="234" y="1211"/>
                </a:lnTo>
                <a:lnTo>
                  <a:pt x="254" y="1224"/>
                </a:lnTo>
                <a:lnTo>
                  <a:pt x="267" y="1237"/>
                </a:lnTo>
                <a:lnTo>
                  <a:pt x="274" y="1264"/>
                </a:lnTo>
                <a:lnTo>
                  <a:pt x="267" y="1277"/>
                </a:lnTo>
                <a:lnTo>
                  <a:pt x="280" y="1297"/>
                </a:lnTo>
                <a:lnTo>
                  <a:pt x="274" y="1310"/>
                </a:lnTo>
                <a:lnTo>
                  <a:pt x="247" y="1310"/>
                </a:lnTo>
                <a:lnTo>
                  <a:pt x="220" y="1331"/>
                </a:lnTo>
                <a:lnTo>
                  <a:pt x="201" y="1344"/>
                </a:lnTo>
                <a:lnTo>
                  <a:pt x="180" y="1370"/>
                </a:lnTo>
                <a:lnTo>
                  <a:pt x="187" y="1397"/>
                </a:lnTo>
                <a:lnTo>
                  <a:pt x="167" y="1417"/>
                </a:lnTo>
                <a:lnTo>
                  <a:pt x="154" y="1404"/>
                </a:lnTo>
                <a:lnTo>
                  <a:pt x="167" y="1384"/>
                </a:lnTo>
                <a:lnTo>
                  <a:pt x="161" y="1370"/>
                </a:lnTo>
                <a:lnTo>
                  <a:pt x="167" y="1331"/>
                </a:lnTo>
                <a:lnTo>
                  <a:pt x="147" y="1331"/>
                </a:lnTo>
                <a:lnTo>
                  <a:pt x="134" y="1344"/>
                </a:lnTo>
                <a:lnTo>
                  <a:pt x="120" y="1377"/>
                </a:lnTo>
                <a:lnTo>
                  <a:pt x="120" y="1410"/>
                </a:lnTo>
                <a:lnTo>
                  <a:pt x="107" y="1430"/>
                </a:lnTo>
                <a:lnTo>
                  <a:pt x="120" y="1443"/>
                </a:lnTo>
                <a:lnTo>
                  <a:pt x="120" y="1464"/>
                </a:lnTo>
                <a:lnTo>
                  <a:pt x="141" y="1437"/>
                </a:lnTo>
                <a:lnTo>
                  <a:pt x="134" y="1430"/>
                </a:lnTo>
                <a:lnTo>
                  <a:pt x="141" y="1417"/>
                </a:lnTo>
                <a:lnTo>
                  <a:pt x="161" y="1430"/>
                </a:lnTo>
                <a:lnTo>
                  <a:pt x="161" y="1470"/>
                </a:lnTo>
                <a:lnTo>
                  <a:pt x="180" y="1464"/>
                </a:lnTo>
                <a:lnTo>
                  <a:pt x="214" y="1457"/>
                </a:lnTo>
                <a:lnTo>
                  <a:pt x="240" y="1464"/>
                </a:lnTo>
                <a:lnTo>
                  <a:pt x="254" y="1477"/>
                </a:lnTo>
                <a:lnTo>
                  <a:pt x="261" y="1496"/>
                </a:lnTo>
                <a:lnTo>
                  <a:pt x="267" y="1503"/>
                </a:lnTo>
                <a:lnTo>
                  <a:pt x="274" y="1470"/>
                </a:lnTo>
                <a:lnTo>
                  <a:pt x="287" y="1464"/>
                </a:lnTo>
                <a:lnTo>
                  <a:pt x="254" y="1410"/>
                </a:lnTo>
                <a:lnTo>
                  <a:pt x="267" y="1370"/>
                </a:lnTo>
                <a:lnTo>
                  <a:pt x="280" y="1370"/>
                </a:lnTo>
                <a:lnTo>
                  <a:pt x="307" y="1404"/>
                </a:lnTo>
                <a:lnTo>
                  <a:pt x="307" y="1417"/>
                </a:lnTo>
                <a:lnTo>
                  <a:pt x="340" y="1430"/>
                </a:lnTo>
                <a:lnTo>
                  <a:pt x="334" y="1451"/>
                </a:lnTo>
                <a:lnTo>
                  <a:pt x="334" y="1470"/>
                </a:lnTo>
                <a:lnTo>
                  <a:pt x="347" y="1496"/>
                </a:lnTo>
                <a:lnTo>
                  <a:pt x="300" y="1530"/>
                </a:lnTo>
                <a:lnTo>
                  <a:pt x="261" y="1550"/>
                </a:lnTo>
                <a:lnTo>
                  <a:pt x="261" y="1556"/>
                </a:lnTo>
                <a:lnTo>
                  <a:pt x="220" y="1577"/>
                </a:lnTo>
                <a:lnTo>
                  <a:pt x="187" y="1570"/>
                </a:lnTo>
                <a:lnTo>
                  <a:pt x="174" y="1556"/>
                </a:lnTo>
                <a:lnTo>
                  <a:pt x="201" y="1510"/>
                </a:lnTo>
                <a:lnTo>
                  <a:pt x="167" y="1496"/>
                </a:lnTo>
                <a:lnTo>
                  <a:pt x="147" y="1510"/>
                </a:lnTo>
                <a:lnTo>
                  <a:pt x="141" y="1524"/>
                </a:lnTo>
                <a:lnTo>
                  <a:pt x="127" y="1517"/>
                </a:lnTo>
                <a:lnTo>
                  <a:pt x="120" y="1524"/>
                </a:lnTo>
                <a:lnTo>
                  <a:pt x="101" y="1583"/>
                </a:lnTo>
                <a:lnTo>
                  <a:pt x="107" y="1616"/>
                </a:lnTo>
                <a:lnTo>
                  <a:pt x="107" y="1623"/>
                </a:lnTo>
                <a:lnTo>
                  <a:pt x="141" y="1603"/>
                </a:lnTo>
                <a:lnTo>
                  <a:pt x="174" y="1616"/>
                </a:lnTo>
                <a:lnTo>
                  <a:pt x="194" y="1663"/>
                </a:lnTo>
                <a:lnTo>
                  <a:pt x="207" y="1670"/>
                </a:lnTo>
                <a:lnTo>
                  <a:pt x="201" y="1690"/>
                </a:lnTo>
                <a:lnTo>
                  <a:pt x="234" y="1710"/>
                </a:lnTo>
                <a:lnTo>
                  <a:pt x="287" y="1703"/>
                </a:lnTo>
                <a:lnTo>
                  <a:pt x="334" y="1690"/>
                </a:lnTo>
                <a:lnTo>
                  <a:pt x="334" y="1697"/>
                </a:lnTo>
                <a:lnTo>
                  <a:pt x="347" y="1743"/>
                </a:lnTo>
                <a:lnTo>
                  <a:pt x="380" y="1757"/>
                </a:lnTo>
                <a:lnTo>
                  <a:pt x="394" y="1770"/>
                </a:lnTo>
                <a:lnTo>
                  <a:pt x="380" y="1796"/>
                </a:lnTo>
                <a:lnTo>
                  <a:pt x="413" y="1802"/>
                </a:lnTo>
                <a:lnTo>
                  <a:pt x="453" y="1802"/>
                </a:lnTo>
                <a:lnTo>
                  <a:pt x="460" y="1783"/>
                </a:lnTo>
                <a:lnTo>
                  <a:pt x="480" y="1809"/>
                </a:lnTo>
                <a:lnTo>
                  <a:pt x="493" y="1802"/>
                </a:lnTo>
                <a:lnTo>
                  <a:pt x="500" y="1823"/>
                </a:lnTo>
                <a:lnTo>
                  <a:pt x="567" y="1796"/>
                </a:lnTo>
                <a:lnTo>
                  <a:pt x="613" y="1796"/>
                </a:lnTo>
                <a:lnTo>
                  <a:pt x="646" y="1770"/>
                </a:lnTo>
                <a:lnTo>
                  <a:pt x="693" y="1802"/>
                </a:lnTo>
                <a:lnTo>
                  <a:pt x="713" y="1817"/>
                </a:lnTo>
                <a:lnTo>
                  <a:pt x="726" y="1836"/>
                </a:lnTo>
                <a:lnTo>
                  <a:pt x="753" y="1856"/>
                </a:lnTo>
                <a:lnTo>
                  <a:pt x="746" y="1883"/>
                </a:lnTo>
                <a:lnTo>
                  <a:pt x="766" y="1889"/>
                </a:lnTo>
                <a:lnTo>
                  <a:pt x="766" y="1856"/>
                </a:lnTo>
                <a:lnTo>
                  <a:pt x="766" y="1836"/>
                </a:lnTo>
                <a:lnTo>
                  <a:pt x="773" y="1817"/>
                </a:lnTo>
                <a:lnTo>
                  <a:pt x="819" y="1809"/>
                </a:lnTo>
                <a:lnTo>
                  <a:pt x="879" y="1856"/>
                </a:lnTo>
                <a:lnTo>
                  <a:pt x="892" y="1856"/>
                </a:lnTo>
                <a:lnTo>
                  <a:pt x="886" y="1830"/>
                </a:lnTo>
                <a:lnTo>
                  <a:pt x="899" y="1789"/>
                </a:lnTo>
                <a:lnTo>
                  <a:pt x="886" y="1763"/>
                </a:lnTo>
                <a:lnTo>
                  <a:pt x="899" y="1716"/>
                </a:lnTo>
                <a:lnTo>
                  <a:pt x="939" y="1710"/>
                </a:lnTo>
                <a:lnTo>
                  <a:pt x="933" y="1697"/>
                </a:lnTo>
                <a:lnTo>
                  <a:pt x="959" y="1683"/>
                </a:lnTo>
                <a:lnTo>
                  <a:pt x="1019" y="1650"/>
                </a:lnTo>
                <a:lnTo>
                  <a:pt x="1066" y="1597"/>
                </a:lnTo>
                <a:lnTo>
                  <a:pt x="1132" y="1597"/>
                </a:lnTo>
                <a:lnTo>
                  <a:pt x="1179" y="1802"/>
                </a:lnTo>
                <a:lnTo>
                  <a:pt x="1225" y="1802"/>
                </a:lnTo>
                <a:lnTo>
                  <a:pt x="1232" y="1783"/>
                </a:lnTo>
                <a:lnTo>
                  <a:pt x="1185" y="1729"/>
                </a:lnTo>
                <a:lnTo>
                  <a:pt x="1198" y="1716"/>
                </a:lnTo>
                <a:lnTo>
                  <a:pt x="1212" y="1650"/>
                </a:lnTo>
                <a:lnTo>
                  <a:pt x="1265" y="1623"/>
                </a:lnTo>
                <a:lnTo>
                  <a:pt x="1232" y="1583"/>
                </a:lnTo>
                <a:lnTo>
                  <a:pt x="1271" y="1550"/>
                </a:lnTo>
                <a:lnTo>
                  <a:pt x="1265" y="1517"/>
                </a:lnTo>
                <a:lnTo>
                  <a:pt x="1271" y="1490"/>
                </a:lnTo>
                <a:lnTo>
                  <a:pt x="1278" y="1490"/>
                </a:lnTo>
                <a:lnTo>
                  <a:pt x="1305" y="1470"/>
                </a:lnTo>
                <a:lnTo>
                  <a:pt x="1299" y="1451"/>
                </a:lnTo>
                <a:lnTo>
                  <a:pt x="1305" y="1417"/>
                </a:lnTo>
                <a:lnTo>
                  <a:pt x="1331" y="1370"/>
                </a:lnTo>
                <a:lnTo>
                  <a:pt x="1352" y="1331"/>
                </a:lnTo>
                <a:lnTo>
                  <a:pt x="1352" y="1317"/>
                </a:lnTo>
                <a:lnTo>
                  <a:pt x="1318" y="1310"/>
                </a:lnTo>
                <a:lnTo>
                  <a:pt x="1278" y="1310"/>
                </a:lnTo>
                <a:lnTo>
                  <a:pt x="1285" y="1297"/>
                </a:lnTo>
                <a:lnTo>
                  <a:pt x="1278" y="1284"/>
                </a:lnTo>
                <a:lnTo>
                  <a:pt x="1299" y="1264"/>
                </a:lnTo>
                <a:lnTo>
                  <a:pt x="1312" y="1204"/>
                </a:lnTo>
                <a:lnTo>
                  <a:pt x="1318" y="1117"/>
                </a:lnTo>
                <a:lnTo>
                  <a:pt x="1312" y="1071"/>
                </a:lnTo>
                <a:lnTo>
                  <a:pt x="1338" y="1025"/>
                </a:lnTo>
                <a:lnTo>
                  <a:pt x="1372" y="1018"/>
                </a:lnTo>
                <a:lnTo>
                  <a:pt x="1372" y="1031"/>
                </a:lnTo>
                <a:lnTo>
                  <a:pt x="1398" y="1098"/>
                </a:lnTo>
                <a:lnTo>
                  <a:pt x="1431" y="1085"/>
                </a:lnTo>
                <a:lnTo>
                  <a:pt x="1418" y="1051"/>
                </a:lnTo>
                <a:lnTo>
                  <a:pt x="1425" y="1038"/>
                </a:lnTo>
                <a:lnTo>
                  <a:pt x="1464" y="1025"/>
                </a:lnTo>
                <a:lnTo>
                  <a:pt x="1478" y="1058"/>
                </a:lnTo>
                <a:lnTo>
                  <a:pt x="1491" y="1004"/>
                </a:lnTo>
                <a:lnTo>
                  <a:pt x="1438" y="985"/>
                </a:lnTo>
                <a:lnTo>
                  <a:pt x="1464" y="965"/>
                </a:lnTo>
                <a:lnTo>
                  <a:pt x="1451" y="905"/>
                </a:lnTo>
                <a:lnTo>
                  <a:pt x="1498" y="905"/>
                </a:lnTo>
                <a:lnTo>
                  <a:pt x="1518" y="884"/>
                </a:lnTo>
                <a:lnTo>
                  <a:pt x="1524" y="865"/>
                </a:lnTo>
                <a:lnTo>
                  <a:pt x="1511" y="845"/>
                </a:lnTo>
                <a:lnTo>
                  <a:pt x="1491" y="845"/>
                </a:lnTo>
                <a:lnTo>
                  <a:pt x="1485" y="838"/>
                </a:lnTo>
                <a:lnTo>
                  <a:pt x="1464" y="818"/>
                </a:lnTo>
                <a:lnTo>
                  <a:pt x="1451" y="805"/>
                </a:lnTo>
                <a:lnTo>
                  <a:pt x="1425" y="811"/>
                </a:lnTo>
                <a:lnTo>
                  <a:pt x="1404" y="785"/>
                </a:lnTo>
                <a:lnTo>
                  <a:pt x="1378" y="765"/>
                </a:lnTo>
                <a:lnTo>
                  <a:pt x="1305" y="778"/>
                </a:lnTo>
                <a:lnTo>
                  <a:pt x="1305" y="758"/>
                </a:lnTo>
                <a:lnTo>
                  <a:pt x="1299" y="745"/>
                </a:lnTo>
                <a:lnTo>
                  <a:pt x="1265" y="679"/>
                </a:lnTo>
                <a:lnTo>
                  <a:pt x="1258" y="659"/>
                </a:lnTo>
                <a:lnTo>
                  <a:pt x="1265" y="638"/>
                </a:lnTo>
                <a:lnTo>
                  <a:pt x="1225" y="638"/>
                </a:lnTo>
                <a:lnTo>
                  <a:pt x="1179" y="645"/>
                </a:lnTo>
                <a:lnTo>
                  <a:pt x="1179" y="559"/>
                </a:lnTo>
                <a:lnTo>
                  <a:pt x="1205" y="565"/>
                </a:lnTo>
                <a:lnTo>
                  <a:pt x="1252" y="578"/>
                </a:lnTo>
                <a:lnTo>
                  <a:pt x="1318" y="578"/>
                </a:lnTo>
                <a:lnTo>
                  <a:pt x="1285" y="592"/>
                </a:lnTo>
                <a:lnTo>
                  <a:pt x="1299" y="619"/>
                </a:lnTo>
                <a:lnTo>
                  <a:pt x="1305" y="632"/>
                </a:lnTo>
                <a:lnTo>
                  <a:pt x="1278" y="679"/>
                </a:lnTo>
                <a:lnTo>
                  <a:pt x="1305" y="705"/>
                </a:lnTo>
                <a:lnTo>
                  <a:pt x="1312" y="719"/>
                </a:lnTo>
                <a:lnTo>
                  <a:pt x="1365" y="711"/>
                </a:lnTo>
                <a:lnTo>
                  <a:pt x="1385" y="692"/>
                </a:lnTo>
                <a:lnTo>
                  <a:pt x="1391" y="665"/>
                </a:lnTo>
                <a:lnTo>
                  <a:pt x="1412" y="645"/>
                </a:lnTo>
                <a:lnTo>
                  <a:pt x="1438" y="665"/>
                </a:lnTo>
                <a:lnTo>
                  <a:pt x="1485" y="665"/>
                </a:lnTo>
                <a:lnTo>
                  <a:pt x="1498" y="638"/>
                </a:lnTo>
                <a:lnTo>
                  <a:pt x="1491" y="599"/>
                </a:lnTo>
                <a:lnTo>
                  <a:pt x="1504" y="585"/>
                </a:lnTo>
                <a:lnTo>
                  <a:pt x="1485" y="578"/>
                </a:lnTo>
                <a:lnTo>
                  <a:pt x="1464" y="572"/>
                </a:lnTo>
                <a:lnTo>
                  <a:pt x="1458" y="505"/>
                </a:lnTo>
                <a:lnTo>
                  <a:pt x="1464" y="486"/>
                </a:lnTo>
                <a:lnTo>
                  <a:pt x="1472" y="465"/>
                </a:lnTo>
                <a:lnTo>
                  <a:pt x="1438" y="459"/>
                </a:lnTo>
                <a:lnTo>
                  <a:pt x="1404" y="472"/>
                </a:lnTo>
                <a:lnTo>
                  <a:pt x="1391" y="486"/>
                </a:lnTo>
                <a:lnTo>
                  <a:pt x="1372" y="439"/>
                </a:lnTo>
                <a:lnTo>
                  <a:pt x="1352" y="412"/>
                </a:lnTo>
                <a:lnTo>
                  <a:pt x="1378" y="392"/>
                </a:lnTo>
                <a:lnTo>
                  <a:pt x="1385" y="373"/>
                </a:lnTo>
                <a:lnTo>
                  <a:pt x="1391" y="326"/>
                </a:lnTo>
                <a:lnTo>
                  <a:pt x="1391" y="319"/>
                </a:lnTo>
                <a:lnTo>
                  <a:pt x="1418" y="285"/>
                </a:lnTo>
                <a:lnTo>
                  <a:pt x="1438" y="246"/>
                </a:lnTo>
                <a:lnTo>
                  <a:pt x="1464" y="219"/>
                </a:lnTo>
                <a:lnTo>
                  <a:pt x="1472" y="206"/>
                </a:lnTo>
                <a:lnTo>
                  <a:pt x="1518" y="180"/>
                </a:lnTo>
                <a:lnTo>
                  <a:pt x="1531" y="153"/>
                </a:lnTo>
                <a:lnTo>
                  <a:pt x="1511" y="146"/>
                </a:lnTo>
                <a:lnTo>
                  <a:pt x="1485" y="133"/>
                </a:lnTo>
                <a:lnTo>
                  <a:pt x="1451" y="113"/>
                </a:lnTo>
                <a:lnTo>
                  <a:pt x="1425" y="93"/>
                </a:lnTo>
                <a:lnTo>
                  <a:pt x="1378" y="73"/>
                </a:lnTo>
                <a:lnTo>
                  <a:pt x="1338" y="73"/>
                </a:lnTo>
                <a:lnTo>
                  <a:pt x="1305" y="80"/>
                </a:lnTo>
                <a:lnTo>
                  <a:pt x="1271" y="106"/>
                </a:lnTo>
                <a:lnTo>
                  <a:pt x="1239" y="106"/>
                </a:lnTo>
                <a:lnTo>
                  <a:pt x="1152" y="53"/>
                </a:lnTo>
                <a:lnTo>
                  <a:pt x="1139" y="39"/>
                </a:lnTo>
                <a:lnTo>
                  <a:pt x="1106" y="66"/>
                </a:lnTo>
                <a:lnTo>
                  <a:pt x="1098" y="33"/>
                </a:lnTo>
                <a:lnTo>
                  <a:pt x="1038" y="26"/>
                </a:lnTo>
                <a:lnTo>
                  <a:pt x="986" y="0"/>
                </a:lnTo>
                <a:close/>
                <a:moveTo>
                  <a:pt x="1352" y="858"/>
                </a:moveTo>
                <a:lnTo>
                  <a:pt x="1372" y="865"/>
                </a:lnTo>
                <a:lnTo>
                  <a:pt x="1391" y="878"/>
                </a:lnTo>
                <a:lnTo>
                  <a:pt x="1391" y="884"/>
                </a:lnTo>
                <a:lnTo>
                  <a:pt x="1352" y="905"/>
                </a:lnTo>
                <a:lnTo>
                  <a:pt x="1352" y="938"/>
                </a:lnTo>
                <a:lnTo>
                  <a:pt x="1345" y="958"/>
                </a:lnTo>
                <a:lnTo>
                  <a:pt x="1338" y="965"/>
                </a:lnTo>
                <a:lnTo>
                  <a:pt x="1318" y="971"/>
                </a:lnTo>
                <a:lnTo>
                  <a:pt x="1312" y="965"/>
                </a:lnTo>
                <a:lnTo>
                  <a:pt x="1312" y="951"/>
                </a:lnTo>
                <a:lnTo>
                  <a:pt x="1299" y="912"/>
                </a:lnTo>
                <a:lnTo>
                  <a:pt x="1299" y="905"/>
                </a:lnTo>
                <a:lnTo>
                  <a:pt x="1299" y="891"/>
                </a:lnTo>
                <a:lnTo>
                  <a:pt x="1345" y="884"/>
                </a:lnTo>
                <a:lnTo>
                  <a:pt x="1352" y="878"/>
                </a:lnTo>
                <a:lnTo>
                  <a:pt x="1358" y="865"/>
                </a:lnTo>
                <a:lnTo>
                  <a:pt x="1352" y="858"/>
                </a:lnTo>
                <a:close/>
                <a:moveTo>
                  <a:pt x="214" y="918"/>
                </a:moveTo>
                <a:lnTo>
                  <a:pt x="107" y="925"/>
                </a:lnTo>
                <a:lnTo>
                  <a:pt x="114" y="931"/>
                </a:lnTo>
                <a:lnTo>
                  <a:pt x="161" y="958"/>
                </a:lnTo>
                <a:lnTo>
                  <a:pt x="261" y="965"/>
                </a:lnTo>
                <a:lnTo>
                  <a:pt x="254" y="958"/>
                </a:lnTo>
                <a:lnTo>
                  <a:pt x="267" y="931"/>
                </a:lnTo>
                <a:lnTo>
                  <a:pt x="214" y="91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0" name="OSONA">
            <a:extLst>
              <a:ext uri="{FF2B5EF4-FFF2-40B4-BE49-F238E27FC236}">
                <a16:creationId xmlns:a16="http://schemas.microsoft.com/office/drawing/2014/main" id="{B88753B8-499D-40FE-AB0B-21977B067EEA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9241710" y="4092775"/>
            <a:ext cx="353842" cy="398181"/>
          </a:xfrm>
          <a:custGeom>
            <a:avLst/>
            <a:gdLst>
              <a:gd name="T0" fmla="*/ 274041229 w 1736"/>
              <a:gd name="T1" fmla="*/ 10171838 h 1996"/>
              <a:gd name="T2" fmla="*/ 246334224 w 1736"/>
              <a:gd name="T3" fmla="*/ 15649136 h 1996"/>
              <a:gd name="T4" fmla="*/ 222818279 w 1736"/>
              <a:gd name="T5" fmla="*/ 13823200 h 1996"/>
              <a:gd name="T6" fmla="*/ 232364389 w 1736"/>
              <a:gd name="T7" fmla="*/ 29472336 h 1996"/>
              <a:gd name="T8" fmla="*/ 230734342 w 1736"/>
              <a:gd name="T9" fmla="*/ 39644178 h 1996"/>
              <a:gd name="T10" fmla="*/ 201397833 w 1736"/>
              <a:gd name="T11" fmla="*/ 43295540 h 1996"/>
              <a:gd name="T12" fmla="*/ 176485049 w 1736"/>
              <a:gd name="T13" fmla="*/ 53728294 h 1996"/>
              <a:gd name="T14" fmla="*/ 158091489 w 1736"/>
              <a:gd name="T15" fmla="*/ 57119246 h 1996"/>
              <a:gd name="T16" fmla="*/ 119208839 w 1736"/>
              <a:gd name="T17" fmla="*/ 60770608 h 1996"/>
              <a:gd name="T18" fmla="*/ 91269169 w 1736"/>
              <a:gd name="T19" fmla="*/ 51902869 h 1996"/>
              <a:gd name="T20" fmla="*/ 67986432 w 1736"/>
              <a:gd name="T21" fmla="*/ 36253737 h 1996"/>
              <a:gd name="T22" fmla="*/ 67986432 w 1736"/>
              <a:gd name="T23" fmla="*/ 50337853 h 1996"/>
              <a:gd name="T24" fmla="*/ 47962810 w 1736"/>
              <a:gd name="T25" fmla="*/ 81636134 h 1996"/>
              <a:gd name="T26" fmla="*/ 43306359 w 1736"/>
              <a:gd name="T27" fmla="*/ 98849771 h 1996"/>
              <a:gd name="T28" fmla="*/ 24680066 w 1736"/>
              <a:gd name="T29" fmla="*/ 92068378 h 1996"/>
              <a:gd name="T30" fmla="*/ 10710227 w 1736"/>
              <a:gd name="T31" fmla="*/ 159620395 h 1996"/>
              <a:gd name="T32" fmla="*/ 27939678 w 1736"/>
              <a:gd name="T33" fmla="*/ 171878575 h 1996"/>
              <a:gd name="T34" fmla="*/ 10710227 w 1736"/>
              <a:gd name="T35" fmla="*/ 213348673 h 1996"/>
              <a:gd name="T36" fmla="*/ 9080179 w 1736"/>
              <a:gd name="T37" fmla="*/ 237604624 h 1996"/>
              <a:gd name="T38" fmla="*/ 35623022 w 1736"/>
              <a:gd name="T39" fmla="*/ 249863315 h 1996"/>
              <a:gd name="T40" fmla="*/ 33992975 w 1736"/>
              <a:gd name="T41" fmla="*/ 284552084 h 1996"/>
              <a:gd name="T42" fmla="*/ 41909520 w 1736"/>
              <a:gd name="T43" fmla="*/ 315849838 h 1996"/>
              <a:gd name="T44" fmla="*/ 80326220 w 1736"/>
              <a:gd name="T45" fmla="*/ 308808035 h 1996"/>
              <a:gd name="T46" fmla="*/ 117579275 w 1736"/>
              <a:gd name="T47" fmla="*/ 308808035 h 1996"/>
              <a:gd name="T48" fmla="*/ 105239004 w 1736"/>
              <a:gd name="T49" fmla="*/ 336454426 h 1996"/>
              <a:gd name="T50" fmla="*/ 114552389 w 1736"/>
              <a:gd name="T51" fmla="*/ 364362250 h 1996"/>
              <a:gd name="T52" fmla="*/ 128522254 w 1736"/>
              <a:gd name="T53" fmla="*/ 402441396 h 1996"/>
              <a:gd name="T54" fmla="*/ 137835638 w 1736"/>
              <a:gd name="T55" fmla="*/ 430348709 h 1996"/>
              <a:gd name="T56" fmla="*/ 151572264 w 1736"/>
              <a:gd name="T57" fmla="*/ 444171904 h 1996"/>
              <a:gd name="T58" fmla="*/ 155065085 w 1736"/>
              <a:gd name="T59" fmla="*/ 494509742 h 1996"/>
              <a:gd name="T60" fmla="*/ 182771547 w 1736"/>
              <a:gd name="T61" fmla="*/ 516940267 h 1996"/>
              <a:gd name="T62" fmla="*/ 205821558 w 1736"/>
              <a:gd name="T63" fmla="*/ 516940267 h 1996"/>
              <a:gd name="T64" fmla="*/ 210711217 w 1736"/>
              <a:gd name="T65" fmla="*/ 503117071 h 1996"/>
              <a:gd name="T66" fmla="*/ 204424719 w 1736"/>
              <a:gd name="T67" fmla="*/ 478860610 h 1996"/>
              <a:gd name="T68" fmla="*/ 207451605 w 1736"/>
              <a:gd name="T69" fmla="*/ 449388282 h 1996"/>
              <a:gd name="T70" fmla="*/ 233761228 w 1736"/>
              <a:gd name="T71" fmla="*/ 449388282 h 1996"/>
              <a:gd name="T72" fmla="*/ 269617504 w 1736"/>
              <a:gd name="T73" fmla="*/ 478860610 h 1996"/>
              <a:gd name="T74" fmla="*/ 291037467 w 1736"/>
              <a:gd name="T75" fmla="*/ 447562856 h 1996"/>
              <a:gd name="T76" fmla="*/ 328290522 w 1736"/>
              <a:gd name="T77" fmla="*/ 435304165 h 1996"/>
              <a:gd name="T78" fmla="*/ 326893683 w 1736"/>
              <a:gd name="T79" fmla="*/ 414699576 h 1996"/>
              <a:gd name="T80" fmla="*/ 335973859 w 1736"/>
              <a:gd name="T81" fmla="*/ 386792264 h 1996"/>
              <a:gd name="T82" fmla="*/ 353203306 w 1736"/>
              <a:gd name="T83" fmla="*/ 366187675 h 1996"/>
              <a:gd name="T84" fmla="*/ 354832871 w 1736"/>
              <a:gd name="T85" fmla="*/ 336454426 h 1996"/>
              <a:gd name="T86" fmla="*/ 374856478 w 1736"/>
              <a:gd name="T87" fmla="*/ 312198476 h 1996"/>
              <a:gd name="T88" fmla="*/ 370200027 w 1736"/>
              <a:gd name="T89" fmla="*/ 277509770 h 1996"/>
              <a:gd name="T90" fmla="*/ 354832871 w 1736"/>
              <a:gd name="T91" fmla="*/ 274119329 h 1996"/>
              <a:gd name="T92" fmla="*/ 343889922 w 1736"/>
              <a:gd name="T93" fmla="*/ 246211442 h 1996"/>
              <a:gd name="T94" fmla="*/ 360886643 w 1736"/>
              <a:gd name="T95" fmla="*/ 242821001 h 1996"/>
              <a:gd name="T96" fmla="*/ 377883364 w 1736"/>
              <a:gd name="T97" fmla="*/ 234214183 h 1996"/>
              <a:gd name="T98" fmla="*/ 381142976 w 1736"/>
              <a:gd name="T99" fmla="*/ 208132296 h 1996"/>
              <a:gd name="T100" fmla="*/ 399769262 w 1736"/>
              <a:gd name="T101" fmla="*/ 203176839 h 1996"/>
              <a:gd name="T102" fmla="*/ 398139215 w 1736"/>
              <a:gd name="T103" fmla="*/ 180485904 h 1996"/>
              <a:gd name="T104" fmla="*/ 385799427 w 1736"/>
              <a:gd name="T105" fmla="*/ 145797199 h 1996"/>
              <a:gd name="T106" fmla="*/ 382772541 w 1736"/>
              <a:gd name="T107" fmla="*/ 126757083 h 1996"/>
              <a:gd name="T108" fmla="*/ 360886643 w 1736"/>
              <a:gd name="T109" fmla="*/ 114498903 h 1996"/>
              <a:gd name="T110" fmla="*/ 328290522 w 1736"/>
              <a:gd name="T111" fmla="*/ 121280295 h 1996"/>
              <a:gd name="T112" fmla="*/ 317580299 w 1736"/>
              <a:gd name="T113" fmla="*/ 98849771 h 1996"/>
              <a:gd name="T114" fmla="*/ 301980416 w 1736"/>
              <a:gd name="T115" fmla="*/ 69377443 h 1996"/>
              <a:gd name="T116" fmla="*/ 284984178 w 1736"/>
              <a:gd name="T117" fmla="*/ 43295540 h 1996"/>
              <a:gd name="T118" fmla="*/ 303610464 w 1736"/>
              <a:gd name="T119" fmla="*/ 12258184 h 1996"/>
              <a:gd name="T120" fmla="*/ 300583578 w 1736"/>
              <a:gd name="T121" fmla="*/ 0 h 1996"/>
              <a:gd name="T122" fmla="*/ 27939678 w 1736"/>
              <a:gd name="T123" fmla="*/ 274119329 h 19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36"/>
              <a:gd name="T187" fmla="*/ 0 h 1996"/>
              <a:gd name="T188" fmla="*/ 1736 w 1736"/>
              <a:gd name="T189" fmla="*/ 1996 h 19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36" h="1996">
                <a:moveTo>
                  <a:pt x="1291" y="0"/>
                </a:moveTo>
                <a:lnTo>
                  <a:pt x="1257" y="20"/>
                </a:lnTo>
                <a:lnTo>
                  <a:pt x="1250" y="20"/>
                </a:lnTo>
                <a:lnTo>
                  <a:pt x="1204" y="33"/>
                </a:lnTo>
                <a:lnTo>
                  <a:pt x="1177" y="39"/>
                </a:lnTo>
                <a:lnTo>
                  <a:pt x="1151" y="53"/>
                </a:lnTo>
                <a:lnTo>
                  <a:pt x="1137" y="60"/>
                </a:lnTo>
                <a:lnTo>
                  <a:pt x="1111" y="60"/>
                </a:lnTo>
                <a:lnTo>
                  <a:pt x="1077" y="79"/>
                </a:lnTo>
                <a:lnTo>
                  <a:pt x="1058" y="60"/>
                </a:lnTo>
                <a:lnTo>
                  <a:pt x="1031" y="47"/>
                </a:lnTo>
                <a:lnTo>
                  <a:pt x="1011" y="53"/>
                </a:lnTo>
                <a:lnTo>
                  <a:pt x="985" y="47"/>
                </a:lnTo>
                <a:lnTo>
                  <a:pt x="938" y="47"/>
                </a:lnTo>
                <a:lnTo>
                  <a:pt x="957" y="53"/>
                </a:lnTo>
                <a:lnTo>
                  <a:pt x="991" y="73"/>
                </a:lnTo>
                <a:lnTo>
                  <a:pt x="998" y="86"/>
                </a:lnTo>
                <a:lnTo>
                  <a:pt x="1017" y="86"/>
                </a:lnTo>
                <a:lnTo>
                  <a:pt x="1004" y="99"/>
                </a:lnTo>
                <a:lnTo>
                  <a:pt x="998" y="113"/>
                </a:lnTo>
                <a:lnTo>
                  <a:pt x="1017" y="120"/>
                </a:lnTo>
                <a:lnTo>
                  <a:pt x="1031" y="106"/>
                </a:lnTo>
                <a:lnTo>
                  <a:pt x="1038" y="113"/>
                </a:lnTo>
                <a:lnTo>
                  <a:pt x="1011" y="152"/>
                </a:lnTo>
                <a:lnTo>
                  <a:pt x="991" y="152"/>
                </a:lnTo>
                <a:lnTo>
                  <a:pt x="964" y="146"/>
                </a:lnTo>
                <a:lnTo>
                  <a:pt x="951" y="133"/>
                </a:lnTo>
                <a:lnTo>
                  <a:pt x="931" y="146"/>
                </a:lnTo>
                <a:lnTo>
                  <a:pt x="912" y="159"/>
                </a:lnTo>
                <a:lnTo>
                  <a:pt x="865" y="166"/>
                </a:lnTo>
                <a:lnTo>
                  <a:pt x="852" y="139"/>
                </a:lnTo>
                <a:lnTo>
                  <a:pt x="765" y="152"/>
                </a:lnTo>
                <a:lnTo>
                  <a:pt x="758" y="159"/>
                </a:lnTo>
                <a:lnTo>
                  <a:pt x="752" y="180"/>
                </a:lnTo>
                <a:lnTo>
                  <a:pt x="758" y="206"/>
                </a:lnTo>
                <a:lnTo>
                  <a:pt x="745" y="212"/>
                </a:lnTo>
                <a:lnTo>
                  <a:pt x="732" y="199"/>
                </a:lnTo>
                <a:lnTo>
                  <a:pt x="725" y="219"/>
                </a:lnTo>
                <a:lnTo>
                  <a:pt x="698" y="219"/>
                </a:lnTo>
                <a:lnTo>
                  <a:pt x="679" y="219"/>
                </a:lnTo>
                <a:lnTo>
                  <a:pt x="679" y="193"/>
                </a:lnTo>
                <a:lnTo>
                  <a:pt x="672" y="180"/>
                </a:lnTo>
                <a:lnTo>
                  <a:pt x="592" y="173"/>
                </a:lnTo>
                <a:lnTo>
                  <a:pt x="539" y="193"/>
                </a:lnTo>
                <a:lnTo>
                  <a:pt x="512" y="233"/>
                </a:lnTo>
                <a:lnTo>
                  <a:pt x="472" y="272"/>
                </a:lnTo>
                <a:lnTo>
                  <a:pt x="446" y="259"/>
                </a:lnTo>
                <a:lnTo>
                  <a:pt x="399" y="226"/>
                </a:lnTo>
                <a:lnTo>
                  <a:pt x="392" y="212"/>
                </a:lnTo>
                <a:lnTo>
                  <a:pt x="392" y="199"/>
                </a:lnTo>
                <a:lnTo>
                  <a:pt x="386" y="193"/>
                </a:lnTo>
                <a:lnTo>
                  <a:pt x="386" y="152"/>
                </a:lnTo>
                <a:lnTo>
                  <a:pt x="366" y="133"/>
                </a:lnTo>
                <a:lnTo>
                  <a:pt x="339" y="146"/>
                </a:lnTo>
                <a:lnTo>
                  <a:pt x="292" y="139"/>
                </a:lnTo>
                <a:lnTo>
                  <a:pt x="292" y="152"/>
                </a:lnTo>
                <a:lnTo>
                  <a:pt x="266" y="166"/>
                </a:lnTo>
                <a:lnTo>
                  <a:pt x="259" y="173"/>
                </a:lnTo>
                <a:lnTo>
                  <a:pt x="279" y="173"/>
                </a:lnTo>
                <a:lnTo>
                  <a:pt x="292" y="193"/>
                </a:lnTo>
                <a:lnTo>
                  <a:pt x="286" y="212"/>
                </a:lnTo>
                <a:lnTo>
                  <a:pt x="266" y="233"/>
                </a:lnTo>
                <a:lnTo>
                  <a:pt x="219" y="233"/>
                </a:lnTo>
                <a:lnTo>
                  <a:pt x="232" y="293"/>
                </a:lnTo>
                <a:lnTo>
                  <a:pt x="206" y="313"/>
                </a:lnTo>
                <a:lnTo>
                  <a:pt x="259" y="332"/>
                </a:lnTo>
                <a:lnTo>
                  <a:pt x="246" y="386"/>
                </a:lnTo>
                <a:lnTo>
                  <a:pt x="232" y="353"/>
                </a:lnTo>
                <a:lnTo>
                  <a:pt x="193" y="366"/>
                </a:lnTo>
                <a:lnTo>
                  <a:pt x="186" y="379"/>
                </a:lnTo>
                <a:lnTo>
                  <a:pt x="199" y="413"/>
                </a:lnTo>
                <a:lnTo>
                  <a:pt x="166" y="426"/>
                </a:lnTo>
                <a:lnTo>
                  <a:pt x="140" y="359"/>
                </a:lnTo>
                <a:lnTo>
                  <a:pt x="140" y="346"/>
                </a:lnTo>
                <a:lnTo>
                  <a:pt x="106" y="353"/>
                </a:lnTo>
                <a:lnTo>
                  <a:pt x="80" y="399"/>
                </a:lnTo>
                <a:lnTo>
                  <a:pt x="86" y="445"/>
                </a:lnTo>
                <a:lnTo>
                  <a:pt x="80" y="532"/>
                </a:lnTo>
                <a:lnTo>
                  <a:pt x="67" y="592"/>
                </a:lnTo>
                <a:lnTo>
                  <a:pt x="46" y="612"/>
                </a:lnTo>
                <a:lnTo>
                  <a:pt x="53" y="625"/>
                </a:lnTo>
                <a:lnTo>
                  <a:pt x="46" y="638"/>
                </a:lnTo>
                <a:lnTo>
                  <a:pt x="86" y="638"/>
                </a:lnTo>
                <a:lnTo>
                  <a:pt x="120" y="645"/>
                </a:lnTo>
                <a:lnTo>
                  <a:pt x="120" y="659"/>
                </a:lnTo>
                <a:lnTo>
                  <a:pt x="99" y="698"/>
                </a:lnTo>
                <a:lnTo>
                  <a:pt x="73" y="745"/>
                </a:lnTo>
                <a:lnTo>
                  <a:pt x="67" y="779"/>
                </a:lnTo>
                <a:lnTo>
                  <a:pt x="73" y="798"/>
                </a:lnTo>
                <a:lnTo>
                  <a:pt x="46" y="818"/>
                </a:lnTo>
                <a:lnTo>
                  <a:pt x="39" y="818"/>
                </a:lnTo>
                <a:lnTo>
                  <a:pt x="33" y="845"/>
                </a:lnTo>
                <a:lnTo>
                  <a:pt x="39" y="878"/>
                </a:lnTo>
                <a:lnTo>
                  <a:pt x="0" y="911"/>
                </a:lnTo>
                <a:lnTo>
                  <a:pt x="39" y="911"/>
                </a:lnTo>
                <a:lnTo>
                  <a:pt x="60" y="925"/>
                </a:lnTo>
                <a:lnTo>
                  <a:pt x="93" y="925"/>
                </a:lnTo>
                <a:lnTo>
                  <a:pt x="146" y="944"/>
                </a:lnTo>
                <a:lnTo>
                  <a:pt x="153" y="951"/>
                </a:lnTo>
                <a:lnTo>
                  <a:pt x="153" y="958"/>
                </a:lnTo>
                <a:lnTo>
                  <a:pt x="146" y="965"/>
                </a:lnTo>
                <a:lnTo>
                  <a:pt x="146" y="971"/>
                </a:lnTo>
                <a:lnTo>
                  <a:pt x="126" y="1044"/>
                </a:lnTo>
                <a:lnTo>
                  <a:pt x="133" y="1057"/>
                </a:lnTo>
                <a:lnTo>
                  <a:pt x="146" y="1091"/>
                </a:lnTo>
                <a:lnTo>
                  <a:pt x="153" y="1117"/>
                </a:lnTo>
                <a:lnTo>
                  <a:pt x="166" y="1171"/>
                </a:lnTo>
                <a:lnTo>
                  <a:pt x="199" y="1197"/>
                </a:lnTo>
                <a:lnTo>
                  <a:pt x="193" y="1217"/>
                </a:lnTo>
                <a:lnTo>
                  <a:pt x="180" y="1211"/>
                </a:lnTo>
                <a:lnTo>
                  <a:pt x="199" y="1231"/>
                </a:lnTo>
                <a:lnTo>
                  <a:pt x="253" y="1224"/>
                </a:lnTo>
                <a:lnTo>
                  <a:pt x="292" y="1224"/>
                </a:lnTo>
                <a:lnTo>
                  <a:pt x="319" y="1190"/>
                </a:lnTo>
                <a:lnTo>
                  <a:pt x="345" y="1184"/>
                </a:lnTo>
                <a:lnTo>
                  <a:pt x="359" y="1204"/>
                </a:lnTo>
                <a:lnTo>
                  <a:pt x="412" y="1204"/>
                </a:lnTo>
                <a:lnTo>
                  <a:pt x="479" y="1177"/>
                </a:lnTo>
                <a:lnTo>
                  <a:pt x="499" y="1164"/>
                </a:lnTo>
                <a:lnTo>
                  <a:pt x="505" y="1184"/>
                </a:lnTo>
                <a:lnTo>
                  <a:pt x="525" y="1224"/>
                </a:lnTo>
                <a:lnTo>
                  <a:pt x="512" y="1224"/>
                </a:lnTo>
                <a:lnTo>
                  <a:pt x="505" y="1277"/>
                </a:lnTo>
                <a:lnTo>
                  <a:pt x="486" y="1284"/>
                </a:lnTo>
                <a:lnTo>
                  <a:pt x="452" y="1290"/>
                </a:lnTo>
                <a:lnTo>
                  <a:pt x="459" y="1310"/>
                </a:lnTo>
                <a:lnTo>
                  <a:pt x="472" y="1310"/>
                </a:lnTo>
                <a:lnTo>
                  <a:pt x="486" y="1324"/>
                </a:lnTo>
                <a:lnTo>
                  <a:pt x="472" y="1357"/>
                </a:lnTo>
                <a:lnTo>
                  <a:pt x="492" y="1397"/>
                </a:lnTo>
                <a:lnTo>
                  <a:pt x="512" y="1404"/>
                </a:lnTo>
                <a:lnTo>
                  <a:pt x="532" y="1430"/>
                </a:lnTo>
                <a:lnTo>
                  <a:pt x="559" y="1430"/>
                </a:lnTo>
                <a:lnTo>
                  <a:pt x="565" y="1496"/>
                </a:lnTo>
                <a:lnTo>
                  <a:pt x="552" y="1543"/>
                </a:lnTo>
                <a:lnTo>
                  <a:pt x="546" y="1550"/>
                </a:lnTo>
                <a:lnTo>
                  <a:pt x="559" y="1563"/>
                </a:lnTo>
                <a:lnTo>
                  <a:pt x="559" y="1550"/>
                </a:lnTo>
                <a:lnTo>
                  <a:pt x="598" y="1616"/>
                </a:lnTo>
                <a:lnTo>
                  <a:pt x="592" y="1650"/>
                </a:lnTo>
                <a:lnTo>
                  <a:pt x="598" y="1656"/>
                </a:lnTo>
                <a:lnTo>
                  <a:pt x="612" y="1656"/>
                </a:lnTo>
                <a:lnTo>
                  <a:pt x="612" y="1663"/>
                </a:lnTo>
                <a:lnTo>
                  <a:pt x="625" y="1683"/>
                </a:lnTo>
                <a:lnTo>
                  <a:pt x="651" y="1703"/>
                </a:lnTo>
                <a:lnTo>
                  <a:pt x="658" y="1729"/>
                </a:lnTo>
                <a:lnTo>
                  <a:pt x="658" y="1750"/>
                </a:lnTo>
                <a:lnTo>
                  <a:pt x="672" y="1783"/>
                </a:lnTo>
                <a:lnTo>
                  <a:pt x="666" y="1862"/>
                </a:lnTo>
                <a:lnTo>
                  <a:pt x="666" y="1896"/>
                </a:lnTo>
                <a:lnTo>
                  <a:pt x="651" y="1929"/>
                </a:lnTo>
                <a:lnTo>
                  <a:pt x="679" y="1989"/>
                </a:lnTo>
                <a:lnTo>
                  <a:pt x="725" y="1989"/>
                </a:lnTo>
                <a:lnTo>
                  <a:pt x="758" y="1996"/>
                </a:lnTo>
                <a:lnTo>
                  <a:pt x="785" y="1982"/>
                </a:lnTo>
                <a:lnTo>
                  <a:pt x="805" y="1989"/>
                </a:lnTo>
                <a:lnTo>
                  <a:pt x="825" y="1975"/>
                </a:lnTo>
                <a:lnTo>
                  <a:pt x="838" y="1989"/>
                </a:lnTo>
                <a:lnTo>
                  <a:pt x="858" y="1982"/>
                </a:lnTo>
                <a:lnTo>
                  <a:pt x="884" y="1982"/>
                </a:lnTo>
                <a:lnTo>
                  <a:pt x="891" y="1989"/>
                </a:lnTo>
                <a:lnTo>
                  <a:pt x="918" y="1975"/>
                </a:lnTo>
                <a:lnTo>
                  <a:pt x="905" y="1962"/>
                </a:lnTo>
                <a:lnTo>
                  <a:pt x="891" y="1956"/>
                </a:lnTo>
                <a:lnTo>
                  <a:pt x="905" y="1929"/>
                </a:lnTo>
                <a:lnTo>
                  <a:pt x="898" y="1909"/>
                </a:lnTo>
                <a:lnTo>
                  <a:pt x="871" y="1896"/>
                </a:lnTo>
                <a:lnTo>
                  <a:pt x="865" y="1870"/>
                </a:lnTo>
                <a:lnTo>
                  <a:pt x="871" y="1849"/>
                </a:lnTo>
                <a:lnTo>
                  <a:pt x="878" y="1836"/>
                </a:lnTo>
                <a:lnTo>
                  <a:pt x="878" y="1830"/>
                </a:lnTo>
                <a:lnTo>
                  <a:pt x="878" y="1823"/>
                </a:lnTo>
                <a:lnTo>
                  <a:pt x="865" y="1802"/>
                </a:lnTo>
                <a:lnTo>
                  <a:pt x="865" y="1763"/>
                </a:lnTo>
                <a:lnTo>
                  <a:pt x="891" y="1723"/>
                </a:lnTo>
                <a:lnTo>
                  <a:pt x="918" y="1690"/>
                </a:lnTo>
                <a:lnTo>
                  <a:pt x="931" y="1656"/>
                </a:lnTo>
                <a:lnTo>
                  <a:pt x="931" y="1683"/>
                </a:lnTo>
                <a:lnTo>
                  <a:pt x="944" y="1697"/>
                </a:lnTo>
                <a:lnTo>
                  <a:pt x="1004" y="1723"/>
                </a:lnTo>
                <a:lnTo>
                  <a:pt x="1011" y="1703"/>
                </a:lnTo>
                <a:lnTo>
                  <a:pt x="1051" y="1683"/>
                </a:lnTo>
                <a:lnTo>
                  <a:pt x="1104" y="1716"/>
                </a:lnTo>
                <a:lnTo>
                  <a:pt x="1131" y="1736"/>
                </a:lnTo>
                <a:lnTo>
                  <a:pt x="1158" y="1836"/>
                </a:lnTo>
                <a:lnTo>
                  <a:pt x="1197" y="1836"/>
                </a:lnTo>
                <a:lnTo>
                  <a:pt x="1257" y="1810"/>
                </a:lnTo>
                <a:lnTo>
                  <a:pt x="1257" y="1770"/>
                </a:lnTo>
                <a:lnTo>
                  <a:pt x="1264" y="1743"/>
                </a:lnTo>
                <a:lnTo>
                  <a:pt x="1250" y="1716"/>
                </a:lnTo>
                <a:lnTo>
                  <a:pt x="1278" y="1697"/>
                </a:lnTo>
                <a:lnTo>
                  <a:pt x="1317" y="1637"/>
                </a:lnTo>
                <a:lnTo>
                  <a:pt x="1330" y="1643"/>
                </a:lnTo>
                <a:lnTo>
                  <a:pt x="1344" y="1656"/>
                </a:lnTo>
                <a:lnTo>
                  <a:pt x="1410" y="1669"/>
                </a:lnTo>
                <a:lnTo>
                  <a:pt x="1437" y="1656"/>
                </a:lnTo>
                <a:lnTo>
                  <a:pt x="1417" y="1650"/>
                </a:lnTo>
                <a:lnTo>
                  <a:pt x="1424" y="1637"/>
                </a:lnTo>
                <a:lnTo>
                  <a:pt x="1410" y="1616"/>
                </a:lnTo>
                <a:lnTo>
                  <a:pt x="1404" y="1590"/>
                </a:lnTo>
                <a:lnTo>
                  <a:pt x="1410" y="1556"/>
                </a:lnTo>
                <a:lnTo>
                  <a:pt x="1430" y="1530"/>
                </a:lnTo>
                <a:lnTo>
                  <a:pt x="1450" y="1517"/>
                </a:lnTo>
                <a:lnTo>
                  <a:pt x="1457" y="1510"/>
                </a:lnTo>
                <a:lnTo>
                  <a:pt x="1443" y="1483"/>
                </a:lnTo>
                <a:lnTo>
                  <a:pt x="1443" y="1470"/>
                </a:lnTo>
                <a:lnTo>
                  <a:pt x="1437" y="1457"/>
                </a:lnTo>
                <a:lnTo>
                  <a:pt x="1464" y="1436"/>
                </a:lnTo>
                <a:lnTo>
                  <a:pt x="1497" y="1436"/>
                </a:lnTo>
                <a:lnTo>
                  <a:pt x="1517" y="1404"/>
                </a:lnTo>
                <a:lnTo>
                  <a:pt x="1537" y="1397"/>
                </a:lnTo>
                <a:lnTo>
                  <a:pt x="1550" y="1357"/>
                </a:lnTo>
                <a:lnTo>
                  <a:pt x="1550" y="1317"/>
                </a:lnTo>
                <a:lnTo>
                  <a:pt x="1524" y="1297"/>
                </a:lnTo>
                <a:lnTo>
                  <a:pt x="1524" y="1290"/>
                </a:lnTo>
                <a:lnTo>
                  <a:pt x="1530" y="1264"/>
                </a:lnTo>
                <a:lnTo>
                  <a:pt x="1556" y="1250"/>
                </a:lnTo>
                <a:lnTo>
                  <a:pt x="1577" y="1231"/>
                </a:lnTo>
                <a:lnTo>
                  <a:pt x="1603" y="1211"/>
                </a:lnTo>
                <a:lnTo>
                  <a:pt x="1610" y="1197"/>
                </a:lnTo>
                <a:lnTo>
                  <a:pt x="1644" y="1164"/>
                </a:lnTo>
                <a:lnTo>
                  <a:pt x="1644" y="1145"/>
                </a:lnTo>
                <a:lnTo>
                  <a:pt x="1644" y="1117"/>
                </a:lnTo>
                <a:lnTo>
                  <a:pt x="1623" y="1064"/>
                </a:lnTo>
                <a:lnTo>
                  <a:pt x="1590" y="1064"/>
                </a:lnTo>
                <a:lnTo>
                  <a:pt x="1584" y="1051"/>
                </a:lnTo>
                <a:lnTo>
                  <a:pt x="1570" y="1044"/>
                </a:lnTo>
                <a:lnTo>
                  <a:pt x="1550" y="1038"/>
                </a:lnTo>
                <a:lnTo>
                  <a:pt x="1530" y="1038"/>
                </a:lnTo>
                <a:lnTo>
                  <a:pt x="1524" y="1051"/>
                </a:lnTo>
                <a:lnTo>
                  <a:pt x="1503" y="1025"/>
                </a:lnTo>
                <a:lnTo>
                  <a:pt x="1517" y="991"/>
                </a:lnTo>
                <a:lnTo>
                  <a:pt x="1517" y="971"/>
                </a:lnTo>
                <a:lnTo>
                  <a:pt x="1497" y="944"/>
                </a:lnTo>
                <a:lnTo>
                  <a:pt x="1477" y="944"/>
                </a:lnTo>
                <a:lnTo>
                  <a:pt x="1477" y="925"/>
                </a:lnTo>
                <a:lnTo>
                  <a:pt x="1510" y="905"/>
                </a:lnTo>
                <a:lnTo>
                  <a:pt x="1524" y="918"/>
                </a:lnTo>
                <a:lnTo>
                  <a:pt x="1543" y="925"/>
                </a:lnTo>
                <a:lnTo>
                  <a:pt x="1550" y="931"/>
                </a:lnTo>
                <a:lnTo>
                  <a:pt x="1563" y="931"/>
                </a:lnTo>
                <a:lnTo>
                  <a:pt x="1570" y="938"/>
                </a:lnTo>
                <a:lnTo>
                  <a:pt x="1590" y="925"/>
                </a:lnTo>
                <a:lnTo>
                  <a:pt x="1629" y="925"/>
                </a:lnTo>
                <a:lnTo>
                  <a:pt x="1623" y="898"/>
                </a:lnTo>
                <a:lnTo>
                  <a:pt x="1644" y="884"/>
                </a:lnTo>
                <a:lnTo>
                  <a:pt x="1644" y="865"/>
                </a:lnTo>
                <a:lnTo>
                  <a:pt x="1670" y="852"/>
                </a:lnTo>
                <a:lnTo>
                  <a:pt x="1610" y="811"/>
                </a:lnTo>
                <a:lnTo>
                  <a:pt x="1637" y="798"/>
                </a:lnTo>
                <a:lnTo>
                  <a:pt x="1644" y="779"/>
                </a:lnTo>
                <a:lnTo>
                  <a:pt x="1650" y="792"/>
                </a:lnTo>
                <a:lnTo>
                  <a:pt x="1657" y="805"/>
                </a:lnTo>
                <a:lnTo>
                  <a:pt x="1676" y="792"/>
                </a:lnTo>
                <a:lnTo>
                  <a:pt x="1717" y="779"/>
                </a:lnTo>
                <a:lnTo>
                  <a:pt x="1710" y="758"/>
                </a:lnTo>
                <a:lnTo>
                  <a:pt x="1730" y="745"/>
                </a:lnTo>
                <a:lnTo>
                  <a:pt x="1696" y="732"/>
                </a:lnTo>
                <a:lnTo>
                  <a:pt x="1696" y="692"/>
                </a:lnTo>
                <a:lnTo>
                  <a:pt x="1710" y="692"/>
                </a:lnTo>
                <a:lnTo>
                  <a:pt x="1723" y="678"/>
                </a:lnTo>
                <a:lnTo>
                  <a:pt x="1736" y="652"/>
                </a:lnTo>
                <a:lnTo>
                  <a:pt x="1730" y="645"/>
                </a:lnTo>
                <a:lnTo>
                  <a:pt x="1670" y="585"/>
                </a:lnTo>
                <a:lnTo>
                  <a:pt x="1657" y="559"/>
                </a:lnTo>
                <a:lnTo>
                  <a:pt x="1689" y="539"/>
                </a:lnTo>
                <a:lnTo>
                  <a:pt x="1703" y="525"/>
                </a:lnTo>
                <a:lnTo>
                  <a:pt x="1703" y="512"/>
                </a:lnTo>
                <a:lnTo>
                  <a:pt x="1683" y="486"/>
                </a:lnTo>
                <a:lnTo>
                  <a:pt x="1644" y="486"/>
                </a:lnTo>
                <a:lnTo>
                  <a:pt x="1623" y="499"/>
                </a:lnTo>
                <a:lnTo>
                  <a:pt x="1616" y="473"/>
                </a:lnTo>
                <a:lnTo>
                  <a:pt x="1603" y="458"/>
                </a:lnTo>
                <a:lnTo>
                  <a:pt x="1570" y="445"/>
                </a:lnTo>
                <a:lnTo>
                  <a:pt x="1550" y="439"/>
                </a:lnTo>
                <a:lnTo>
                  <a:pt x="1543" y="458"/>
                </a:lnTo>
                <a:lnTo>
                  <a:pt x="1483" y="499"/>
                </a:lnTo>
                <a:lnTo>
                  <a:pt x="1464" y="505"/>
                </a:lnTo>
                <a:lnTo>
                  <a:pt x="1443" y="499"/>
                </a:lnTo>
                <a:lnTo>
                  <a:pt x="1410" y="465"/>
                </a:lnTo>
                <a:lnTo>
                  <a:pt x="1410" y="452"/>
                </a:lnTo>
                <a:lnTo>
                  <a:pt x="1397" y="432"/>
                </a:lnTo>
                <a:lnTo>
                  <a:pt x="1370" y="392"/>
                </a:lnTo>
                <a:lnTo>
                  <a:pt x="1370" y="386"/>
                </a:lnTo>
                <a:lnTo>
                  <a:pt x="1364" y="379"/>
                </a:lnTo>
                <a:lnTo>
                  <a:pt x="1383" y="332"/>
                </a:lnTo>
                <a:lnTo>
                  <a:pt x="1377" y="326"/>
                </a:lnTo>
                <a:lnTo>
                  <a:pt x="1317" y="326"/>
                </a:lnTo>
                <a:lnTo>
                  <a:pt x="1304" y="299"/>
                </a:lnTo>
                <a:lnTo>
                  <a:pt x="1297" y="266"/>
                </a:lnTo>
                <a:lnTo>
                  <a:pt x="1304" y="259"/>
                </a:lnTo>
                <a:lnTo>
                  <a:pt x="1323" y="233"/>
                </a:lnTo>
                <a:lnTo>
                  <a:pt x="1297" y="219"/>
                </a:lnTo>
                <a:lnTo>
                  <a:pt x="1271" y="199"/>
                </a:lnTo>
                <a:lnTo>
                  <a:pt x="1224" y="166"/>
                </a:lnTo>
                <a:lnTo>
                  <a:pt x="1218" y="126"/>
                </a:lnTo>
                <a:lnTo>
                  <a:pt x="1231" y="106"/>
                </a:lnTo>
                <a:lnTo>
                  <a:pt x="1244" y="79"/>
                </a:lnTo>
                <a:lnTo>
                  <a:pt x="1297" y="60"/>
                </a:lnTo>
                <a:lnTo>
                  <a:pt x="1304" y="47"/>
                </a:lnTo>
                <a:lnTo>
                  <a:pt x="1337" y="53"/>
                </a:lnTo>
                <a:lnTo>
                  <a:pt x="1337" y="39"/>
                </a:lnTo>
                <a:lnTo>
                  <a:pt x="1310" y="26"/>
                </a:lnTo>
                <a:lnTo>
                  <a:pt x="1291" y="20"/>
                </a:lnTo>
                <a:lnTo>
                  <a:pt x="1291" y="0"/>
                </a:lnTo>
                <a:close/>
                <a:moveTo>
                  <a:pt x="106" y="1025"/>
                </a:moveTo>
                <a:lnTo>
                  <a:pt x="93" y="1031"/>
                </a:lnTo>
                <a:lnTo>
                  <a:pt x="80" y="1051"/>
                </a:lnTo>
                <a:lnTo>
                  <a:pt x="106" y="1057"/>
                </a:lnTo>
                <a:lnTo>
                  <a:pt x="120" y="1051"/>
                </a:lnTo>
                <a:lnTo>
                  <a:pt x="113" y="1044"/>
                </a:lnTo>
                <a:lnTo>
                  <a:pt x="113" y="1025"/>
                </a:lnTo>
                <a:lnTo>
                  <a:pt x="106" y="102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1" name="ANOIA">
            <a:extLst>
              <a:ext uri="{FF2B5EF4-FFF2-40B4-BE49-F238E27FC236}">
                <a16:creationId xmlns:a16="http://schemas.microsoft.com/office/drawing/2014/main" id="{18EB833C-3B23-40C2-9CCD-90A4F95E3735}"/>
              </a:ext>
            </a:extLst>
          </p:cNvPr>
          <p:cNvSpPr>
            <a:spLocks/>
          </p:cNvSpPr>
          <p:nvPr/>
        </p:nvSpPr>
        <p:spPr bwMode="auto">
          <a:xfrm rot="21415125">
            <a:off x="8830005" y="4447674"/>
            <a:ext cx="336463" cy="333844"/>
          </a:xfrm>
          <a:custGeom>
            <a:avLst/>
            <a:gdLst>
              <a:gd name="T0" fmla="*/ 1249593475 w 64"/>
              <a:gd name="T1" fmla="*/ 698513555 h 65"/>
              <a:gd name="T2" fmla="*/ 1093399027 w 64"/>
              <a:gd name="T3" fmla="*/ 1920899345 h 65"/>
              <a:gd name="T4" fmla="*/ 468596039 w 64"/>
              <a:gd name="T5" fmla="*/ 2147483647 h 65"/>
              <a:gd name="T6" fmla="*/ 937204580 w 64"/>
              <a:gd name="T7" fmla="*/ 2147483647 h 65"/>
              <a:gd name="T8" fmla="*/ 1405800423 w 64"/>
              <a:gd name="T9" fmla="*/ 2147483647 h 65"/>
              <a:gd name="T10" fmla="*/ 1874396658 w 64"/>
              <a:gd name="T11" fmla="*/ 2147483647 h 65"/>
              <a:gd name="T12" fmla="*/ 1405800423 w 64"/>
              <a:gd name="T13" fmla="*/ 2147483647 h 65"/>
              <a:gd name="T14" fmla="*/ 624802988 w 64"/>
              <a:gd name="T15" fmla="*/ 2147483647 h 65"/>
              <a:gd name="T16" fmla="*/ 0 w 64"/>
              <a:gd name="T17" fmla="*/ 2147483647 h 65"/>
              <a:gd name="T18" fmla="*/ 312401494 w 64"/>
              <a:gd name="T19" fmla="*/ 2147483647 h 65"/>
              <a:gd name="T20" fmla="*/ 937204580 w 64"/>
              <a:gd name="T21" fmla="*/ 2147483647 h 65"/>
              <a:gd name="T22" fmla="*/ 1093399027 w 64"/>
              <a:gd name="T23" fmla="*/ 2147483647 h 65"/>
              <a:gd name="T24" fmla="*/ 1405800423 w 64"/>
              <a:gd name="T25" fmla="*/ 2147483647 h 65"/>
              <a:gd name="T26" fmla="*/ 1561994871 w 64"/>
              <a:gd name="T27" fmla="*/ 2147483647 h 65"/>
              <a:gd name="T28" fmla="*/ 624802988 w 64"/>
              <a:gd name="T29" fmla="*/ 2147483647 h 65"/>
              <a:gd name="T30" fmla="*/ 937204580 w 64"/>
              <a:gd name="T31" fmla="*/ 2147483647 h 65"/>
              <a:gd name="T32" fmla="*/ 1561994871 w 64"/>
              <a:gd name="T33" fmla="*/ 2147483647 h 65"/>
              <a:gd name="T34" fmla="*/ 2030591105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2147483647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095527683 h 65"/>
              <a:gd name="T104" fmla="*/ 2147483647 w 64"/>
              <a:gd name="T105" fmla="*/ 1222385584 h 65"/>
              <a:gd name="T106" fmla="*/ 2147483647 w 64"/>
              <a:gd name="T107" fmla="*/ 873142098 h 65"/>
              <a:gd name="T108" fmla="*/ 2147483647 w 64"/>
              <a:gd name="T109" fmla="*/ 698513555 h 65"/>
              <a:gd name="T110" fmla="*/ 2147483647 w 64"/>
              <a:gd name="T111" fmla="*/ 1397013922 h 65"/>
              <a:gd name="T112" fmla="*/ 2147483647 w 64"/>
              <a:gd name="T113" fmla="*/ 1222385584 h 65"/>
              <a:gd name="T114" fmla="*/ 2147483647 w 64"/>
              <a:gd name="T115" fmla="*/ 873142098 h 65"/>
              <a:gd name="T116" fmla="*/ 2147483647 w 64"/>
              <a:gd name="T117" fmla="*/ 349256778 h 65"/>
              <a:gd name="T118" fmla="*/ 2147483647 w 64"/>
              <a:gd name="T119" fmla="*/ 873142098 h 65"/>
              <a:gd name="T120" fmla="*/ 2147483647 w 64"/>
              <a:gd name="T121" fmla="*/ 873142098 h 65"/>
              <a:gd name="T122" fmla="*/ 2147483647 w 64"/>
              <a:gd name="T123" fmla="*/ 349256778 h 65"/>
              <a:gd name="T124" fmla="*/ 1405800423 w 64"/>
              <a:gd name="T125" fmla="*/ 0 h 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4"/>
              <a:gd name="T190" fmla="*/ 0 h 65"/>
              <a:gd name="T191" fmla="*/ 64 w 64"/>
              <a:gd name="T192" fmla="*/ 65 h 65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531 w 10000"/>
              <a:gd name="connsiteY191" fmla="*/ 769 h 10000"/>
              <a:gd name="connsiteX192" fmla="*/ 4375 w 10000"/>
              <a:gd name="connsiteY192" fmla="*/ 615 h 10000"/>
              <a:gd name="connsiteX193" fmla="*/ 4219 w 10000"/>
              <a:gd name="connsiteY193" fmla="*/ 769 h 10000"/>
              <a:gd name="connsiteX194" fmla="*/ 4063 w 10000"/>
              <a:gd name="connsiteY194" fmla="*/ 615 h 10000"/>
              <a:gd name="connsiteX195" fmla="*/ 4063 w 10000"/>
              <a:gd name="connsiteY195" fmla="*/ 769 h 10000"/>
              <a:gd name="connsiteX196" fmla="*/ 3906 w 10000"/>
              <a:gd name="connsiteY196" fmla="*/ 923 h 10000"/>
              <a:gd name="connsiteX197" fmla="*/ 3750 w 10000"/>
              <a:gd name="connsiteY197" fmla="*/ 1231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3594 w 10000"/>
              <a:gd name="connsiteY201" fmla="*/ 1077 h 10000"/>
              <a:gd name="connsiteX202" fmla="*/ 3438 w 10000"/>
              <a:gd name="connsiteY202" fmla="*/ 1077 h 10000"/>
              <a:gd name="connsiteX203" fmla="*/ 3281 w 10000"/>
              <a:gd name="connsiteY203" fmla="*/ 923 h 10000"/>
              <a:gd name="connsiteX204" fmla="*/ 3281 w 10000"/>
              <a:gd name="connsiteY204" fmla="*/ 769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531 w 10000"/>
              <a:gd name="connsiteY191" fmla="*/ 769 h 10000"/>
              <a:gd name="connsiteX192" fmla="*/ 4375 w 10000"/>
              <a:gd name="connsiteY192" fmla="*/ 615 h 10000"/>
              <a:gd name="connsiteX193" fmla="*/ 4219 w 10000"/>
              <a:gd name="connsiteY193" fmla="*/ 769 h 10000"/>
              <a:gd name="connsiteX194" fmla="*/ 4063 w 10000"/>
              <a:gd name="connsiteY194" fmla="*/ 615 h 10000"/>
              <a:gd name="connsiteX195" fmla="*/ 4063 w 10000"/>
              <a:gd name="connsiteY195" fmla="*/ 769 h 10000"/>
              <a:gd name="connsiteX196" fmla="*/ 3906 w 10000"/>
              <a:gd name="connsiteY196" fmla="*/ 923 h 10000"/>
              <a:gd name="connsiteX197" fmla="*/ 3750 w 10000"/>
              <a:gd name="connsiteY197" fmla="*/ 1231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3594 w 10000"/>
              <a:gd name="connsiteY201" fmla="*/ 1077 h 10000"/>
              <a:gd name="connsiteX202" fmla="*/ 3438 w 10000"/>
              <a:gd name="connsiteY202" fmla="*/ 1077 h 10000"/>
              <a:gd name="connsiteX203" fmla="*/ 3281 w 10000"/>
              <a:gd name="connsiteY203" fmla="*/ 923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531 w 10000"/>
              <a:gd name="connsiteY191" fmla="*/ 769 h 10000"/>
              <a:gd name="connsiteX192" fmla="*/ 4375 w 10000"/>
              <a:gd name="connsiteY192" fmla="*/ 615 h 10000"/>
              <a:gd name="connsiteX193" fmla="*/ 4219 w 10000"/>
              <a:gd name="connsiteY193" fmla="*/ 769 h 10000"/>
              <a:gd name="connsiteX194" fmla="*/ 4063 w 10000"/>
              <a:gd name="connsiteY194" fmla="*/ 615 h 10000"/>
              <a:gd name="connsiteX195" fmla="*/ 4063 w 10000"/>
              <a:gd name="connsiteY195" fmla="*/ 769 h 10000"/>
              <a:gd name="connsiteX196" fmla="*/ 3906 w 10000"/>
              <a:gd name="connsiteY196" fmla="*/ 923 h 10000"/>
              <a:gd name="connsiteX197" fmla="*/ 3750 w 10000"/>
              <a:gd name="connsiteY197" fmla="*/ 1231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4152 w 10000"/>
              <a:gd name="connsiteY201" fmla="*/ 2589 h 10000"/>
              <a:gd name="connsiteX202" fmla="*/ 3438 w 10000"/>
              <a:gd name="connsiteY202" fmla="*/ 1077 h 10000"/>
              <a:gd name="connsiteX203" fmla="*/ 3281 w 10000"/>
              <a:gd name="connsiteY203" fmla="*/ 923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615 h 10000"/>
              <a:gd name="connsiteX193" fmla="*/ 4219 w 10000"/>
              <a:gd name="connsiteY193" fmla="*/ 769 h 10000"/>
              <a:gd name="connsiteX194" fmla="*/ 4063 w 10000"/>
              <a:gd name="connsiteY194" fmla="*/ 615 h 10000"/>
              <a:gd name="connsiteX195" fmla="*/ 4063 w 10000"/>
              <a:gd name="connsiteY195" fmla="*/ 769 h 10000"/>
              <a:gd name="connsiteX196" fmla="*/ 3906 w 10000"/>
              <a:gd name="connsiteY196" fmla="*/ 923 h 10000"/>
              <a:gd name="connsiteX197" fmla="*/ 3750 w 10000"/>
              <a:gd name="connsiteY197" fmla="*/ 1231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4152 w 10000"/>
              <a:gd name="connsiteY201" fmla="*/ 2589 h 10000"/>
              <a:gd name="connsiteX202" fmla="*/ 3438 w 10000"/>
              <a:gd name="connsiteY202" fmla="*/ 1077 h 10000"/>
              <a:gd name="connsiteX203" fmla="*/ 3281 w 10000"/>
              <a:gd name="connsiteY203" fmla="*/ 923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615 h 10000"/>
              <a:gd name="connsiteX193" fmla="*/ 4219 w 10000"/>
              <a:gd name="connsiteY193" fmla="*/ 769 h 10000"/>
              <a:gd name="connsiteX194" fmla="*/ 4063 w 10000"/>
              <a:gd name="connsiteY194" fmla="*/ 615 h 10000"/>
              <a:gd name="connsiteX195" fmla="*/ 4063 w 10000"/>
              <a:gd name="connsiteY195" fmla="*/ 769 h 10000"/>
              <a:gd name="connsiteX196" fmla="*/ 4371 w 10000"/>
              <a:gd name="connsiteY196" fmla="*/ 2023 h 10000"/>
              <a:gd name="connsiteX197" fmla="*/ 3750 w 10000"/>
              <a:gd name="connsiteY197" fmla="*/ 1231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4152 w 10000"/>
              <a:gd name="connsiteY201" fmla="*/ 2589 h 10000"/>
              <a:gd name="connsiteX202" fmla="*/ 3438 w 10000"/>
              <a:gd name="connsiteY202" fmla="*/ 1077 h 10000"/>
              <a:gd name="connsiteX203" fmla="*/ 3281 w 10000"/>
              <a:gd name="connsiteY203" fmla="*/ 923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615 h 10000"/>
              <a:gd name="connsiteX193" fmla="*/ 4219 w 10000"/>
              <a:gd name="connsiteY193" fmla="*/ 769 h 10000"/>
              <a:gd name="connsiteX194" fmla="*/ 4249 w 10000"/>
              <a:gd name="connsiteY194" fmla="*/ 2356 h 10000"/>
              <a:gd name="connsiteX195" fmla="*/ 4063 w 10000"/>
              <a:gd name="connsiteY195" fmla="*/ 769 h 10000"/>
              <a:gd name="connsiteX196" fmla="*/ 4371 w 10000"/>
              <a:gd name="connsiteY196" fmla="*/ 2023 h 10000"/>
              <a:gd name="connsiteX197" fmla="*/ 3750 w 10000"/>
              <a:gd name="connsiteY197" fmla="*/ 1231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4152 w 10000"/>
              <a:gd name="connsiteY201" fmla="*/ 2589 h 10000"/>
              <a:gd name="connsiteX202" fmla="*/ 3438 w 10000"/>
              <a:gd name="connsiteY202" fmla="*/ 1077 h 10000"/>
              <a:gd name="connsiteX203" fmla="*/ 3281 w 10000"/>
              <a:gd name="connsiteY203" fmla="*/ 923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615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063 w 10000"/>
              <a:gd name="connsiteY195" fmla="*/ 769 h 10000"/>
              <a:gd name="connsiteX196" fmla="*/ 4371 w 10000"/>
              <a:gd name="connsiteY196" fmla="*/ 2023 h 10000"/>
              <a:gd name="connsiteX197" fmla="*/ 3750 w 10000"/>
              <a:gd name="connsiteY197" fmla="*/ 1231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4152 w 10000"/>
              <a:gd name="connsiteY201" fmla="*/ 2589 h 10000"/>
              <a:gd name="connsiteX202" fmla="*/ 3438 w 10000"/>
              <a:gd name="connsiteY202" fmla="*/ 1077 h 10000"/>
              <a:gd name="connsiteX203" fmla="*/ 3281 w 10000"/>
              <a:gd name="connsiteY203" fmla="*/ 923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615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750 w 10000"/>
              <a:gd name="connsiteY197" fmla="*/ 1231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4152 w 10000"/>
              <a:gd name="connsiteY201" fmla="*/ 2589 h 10000"/>
              <a:gd name="connsiteX202" fmla="*/ 3438 w 10000"/>
              <a:gd name="connsiteY202" fmla="*/ 1077 h 10000"/>
              <a:gd name="connsiteX203" fmla="*/ 3281 w 10000"/>
              <a:gd name="connsiteY203" fmla="*/ 923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750 w 10000"/>
              <a:gd name="connsiteY197" fmla="*/ 1231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4152 w 10000"/>
              <a:gd name="connsiteY201" fmla="*/ 2589 h 10000"/>
              <a:gd name="connsiteX202" fmla="*/ 3438 w 10000"/>
              <a:gd name="connsiteY202" fmla="*/ 1077 h 10000"/>
              <a:gd name="connsiteX203" fmla="*/ 3281 w 10000"/>
              <a:gd name="connsiteY203" fmla="*/ 923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750 w 10000"/>
              <a:gd name="connsiteY197" fmla="*/ 1231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281 w 10000"/>
              <a:gd name="connsiteY203" fmla="*/ 923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281 w 10000"/>
              <a:gd name="connsiteY203" fmla="*/ 923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438 w 10000"/>
              <a:gd name="connsiteY200" fmla="*/ 1231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344 w 10000"/>
              <a:gd name="connsiteY216" fmla="*/ 308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2969 w 10000"/>
              <a:gd name="connsiteY206" fmla="*/ 462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344 w 10000"/>
              <a:gd name="connsiteY215" fmla="*/ 462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344 w 10000"/>
              <a:gd name="connsiteY214" fmla="*/ 615 h 10000"/>
              <a:gd name="connsiteX215" fmla="*/ 2205 w 10000"/>
              <a:gd name="connsiteY215" fmla="*/ 2753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656 w 10000"/>
              <a:gd name="connsiteY209" fmla="*/ 615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948 w 10000"/>
              <a:gd name="connsiteY214" fmla="*/ 2586 h 10000"/>
              <a:gd name="connsiteX215" fmla="*/ 2205 w 10000"/>
              <a:gd name="connsiteY215" fmla="*/ 2753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888 w 10000"/>
              <a:gd name="connsiteY209" fmla="*/ 2448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2188 w 10000"/>
              <a:gd name="connsiteY212" fmla="*/ 769 h 10000"/>
              <a:gd name="connsiteX213" fmla="*/ 2031 w 10000"/>
              <a:gd name="connsiteY213" fmla="*/ 769 h 10000"/>
              <a:gd name="connsiteX214" fmla="*/ 2948 w 10000"/>
              <a:gd name="connsiteY214" fmla="*/ 2586 h 10000"/>
              <a:gd name="connsiteX215" fmla="*/ 2205 w 10000"/>
              <a:gd name="connsiteY215" fmla="*/ 2753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888 w 10000"/>
              <a:gd name="connsiteY209" fmla="*/ 2448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3024 w 10000"/>
              <a:gd name="connsiteY212" fmla="*/ 2556 h 10000"/>
              <a:gd name="connsiteX213" fmla="*/ 2031 w 10000"/>
              <a:gd name="connsiteY213" fmla="*/ 769 h 10000"/>
              <a:gd name="connsiteX214" fmla="*/ 2948 w 10000"/>
              <a:gd name="connsiteY214" fmla="*/ 2586 h 10000"/>
              <a:gd name="connsiteX215" fmla="*/ 2205 w 10000"/>
              <a:gd name="connsiteY215" fmla="*/ 2753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719 w 10000"/>
              <a:gd name="connsiteY219" fmla="*/ 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1094 w 10000"/>
              <a:gd name="connsiteY5" fmla="*/ 923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888 w 10000"/>
              <a:gd name="connsiteY209" fmla="*/ 2448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3024 w 10000"/>
              <a:gd name="connsiteY212" fmla="*/ 2556 h 10000"/>
              <a:gd name="connsiteX213" fmla="*/ 2031 w 10000"/>
              <a:gd name="connsiteY213" fmla="*/ 769 h 10000"/>
              <a:gd name="connsiteX214" fmla="*/ 2948 w 10000"/>
              <a:gd name="connsiteY214" fmla="*/ 2586 h 10000"/>
              <a:gd name="connsiteX215" fmla="*/ 2205 w 10000"/>
              <a:gd name="connsiteY215" fmla="*/ 2753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533 w 10000"/>
              <a:gd name="connsiteY219" fmla="*/ 252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2302 w 10000"/>
              <a:gd name="connsiteY5" fmla="*/ 2206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4844 w 10000"/>
              <a:gd name="connsiteY190" fmla="*/ 923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888 w 10000"/>
              <a:gd name="connsiteY209" fmla="*/ 2448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3024 w 10000"/>
              <a:gd name="connsiteY212" fmla="*/ 2556 h 10000"/>
              <a:gd name="connsiteX213" fmla="*/ 2031 w 10000"/>
              <a:gd name="connsiteY213" fmla="*/ 769 h 10000"/>
              <a:gd name="connsiteX214" fmla="*/ 2948 w 10000"/>
              <a:gd name="connsiteY214" fmla="*/ 2586 h 10000"/>
              <a:gd name="connsiteX215" fmla="*/ 2205 w 10000"/>
              <a:gd name="connsiteY215" fmla="*/ 2753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533 w 10000"/>
              <a:gd name="connsiteY219" fmla="*/ 252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2302 w 10000"/>
              <a:gd name="connsiteY5" fmla="*/ 2206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4844 w 10000"/>
              <a:gd name="connsiteY188" fmla="*/ 1385 h 10000"/>
              <a:gd name="connsiteX189" fmla="*/ 4844 w 10000"/>
              <a:gd name="connsiteY189" fmla="*/ 1077 h 10000"/>
              <a:gd name="connsiteX190" fmla="*/ 2521 w 10000"/>
              <a:gd name="connsiteY190" fmla="*/ 2802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888 w 10000"/>
              <a:gd name="connsiteY209" fmla="*/ 2448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3024 w 10000"/>
              <a:gd name="connsiteY212" fmla="*/ 2556 h 10000"/>
              <a:gd name="connsiteX213" fmla="*/ 2031 w 10000"/>
              <a:gd name="connsiteY213" fmla="*/ 769 h 10000"/>
              <a:gd name="connsiteX214" fmla="*/ 2948 w 10000"/>
              <a:gd name="connsiteY214" fmla="*/ 2586 h 10000"/>
              <a:gd name="connsiteX215" fmla="*/ 2205 w 10000"/>
              <a:gd name="connsiteY215" fmla="*/ 2753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533 w 10000"/>
              <a:gd name="connsiteY219" fmla="*/ 252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2302 w 10000"/>
              <a:gd name="connsiteY5" fmla="*/ 2206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2939 w 10000"/>
              <a:gd name="connsiteY188" fmla="*/ 2806 h 10000"/>
              <a:gd name="connsiteX189" fmla="*/ 4844 w 10000"/>
              <a:gd name="connsiteY189" fmla="*/ 1077 h 10000"/>
              <a:gd name="connsiteX190" fmla="*/ 2521 w 10000"/>
              <a:gd name="connsiteY190" fmla="*/ 2802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888 w 10000"/>
              <a:gd name="connsiteY209" fmla="*/ 2448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3024 w 10000"/>
              <a:gd name="connsiteY212" fmla="*/ 2556 h 10000"/>
              <a:gd name="connsiteX213" fmla="*/ 2031 w 10000"/>
              <a:gd name="connsiteY213" fmla="*/ 769 h 10000"/>
              <a:gd name="connsiteX214" fmla="*/ 2948 w 10000"/>
              <a:gd name="connsiteY214" fmla="*/ 2586 h 10000"/>
              <a:gd name="connsiteX215" fmla="*/ 2205 w 10000"/>
              <a:gd name="connsiteY215" fmla="*/ 2753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533 w 10000"/>
              <a:gd name="connsiteY219" fmla="*/ 252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2302 w 10000"/>
              <a:gd name="connsiteY5" fmla="*/ 2206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4688 w 10000"/>
              <a:gd name="connsiteY187" fmla="*/ 1538 h 10000"/>
              <a:gd name="connsiteX188" fmla="*/ 2939 w 10000"/>
              <a:gd name="connsiteY188" fmla="*/ 2806 h 10000"/>
              <a:gd name="connsiteX189" fmla="*/ 3079 w 10000"/>
              <a:gd name="connsiteY189" fmla="*/ 1994 h 10000"/>
              <a:gd name="connsiteX190" fmla="*/ 2521 w 10000"/>
              <a:gd name="connsiteY190" fmla="*/ 2802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888 w 10000"/>
              <a:gd name="connsiteY209" fmla="*/ 2448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3024 w 10000"/>
              <a:gd name="connsiteY212" fmla="*/ 2556 h 10000"/>
              <a:gd name="connsiteX213" fmla="*/ 2031 w 10000"/>
              <a:gd name="connsiteY213" fmla="*/ 769 h 10000"/>
              <a:gd name="connsiteX214" fmla="*/ 2948 w 10000"/>
              <a:gd name="connsiteY214" fmla="*/ 2586 h 10000"/>
              <a:gd name="connsiteX215" fmla="*/ 2205 w 10000"/>
              <a:gd name="connsiteY215" fmla="*/ 2753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533 w 10000"/>
              <a:gd name="connsiteY219" fmla="*/ 252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2302 w 10000"/>
              <a:gd name="connsiteY5" fmla="*/ 2206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3155 w 10000"/>
              <a:gd name="connsiteY187" fmla="*/ 2592 h 10000"/>
              <a:gd name="connsiteX188" fmla="*/ 2939 w 10000"/>
              <a:gd name="connsiteY188" fmla="*/ 2806 h 10000"/>
              <a:gd name="connsiteX189" fmla="*/ 3079 w 10000"/>
              <a:gd name="connsiteY189" fmla="*/ 1994 h 10000"/>
              <a:gd name="connsiteX190" fmla="*/ 2521 w 10000"/>
              <a:gd name="connsiteY190" fmla="*/ 2802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4388 w 10000"/>
              <a:gd name="connsiteY195" fmla="*/ 2144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888 w 10000"/>
              <a:gd name="connsiteY209" fmla="*/ 2448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3024 w 10000"/>
              <a:gd name="connsiteY212" fmla="*/ 2556 h 10000"/>
              <a:gd name="connsiteX213" fmla="*/ 2031 w 10000"/>
              <a:gd name="connsiteY213" fmla="*/ 769 h 10000"/>
              <a:gd name="connsiteX214" fmla="*/ 2948 w 10000"/>
              <a:gd name="connsiteY214" fmla="*/ 2586 h 10000"/>
              <a:gd name="connsiteX215" fmla="*/ 2205 w 10000"/>
              <a:gd name="connsiteY215" fmla="*/ 2753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533 w 10000"/>
              <a:gd name="connsiteY219" fmla="*/ 2520 h 10000"/>
              <a:gd name="connsiteX220" fmla="*/ 1406 w 10000"/>
              <a:gd name="connsiteY220" fmla="*/ 0 h 10000"/>
              <a:gd name="connsiteX0" fmla="*/ 1406 w 10000"/>
              <a:gd name="connsiteY0" fmla="*/ 0 h 10000"/>
              <a:gd name="connsiteX1" fmla="*/ 1250 w 10000"/>
              <a:gd name="connsiteY1" fmla="*/ 154 h 10000"/>
              <a:gd name="connsiteX2" fmla="*/ 1250 w 10000"/>
              <a:gd name="connsiteY2" fmla="*/ 308 h 10000"/>
              <a:gd name="connsiteX3" fmla="*/ 1250 w 10000"/>
              <a:gd name="connsiteY3" fmla="*/ 615 h 10000"/>
              <a:gd name="connsiteX4" fmla="*/ 1094 w 10000"/>
              <a:gd name="connsiteY4" fmla="*/ 769 h 10000"/>
              <a:gd name="connsiteX5" fmla="*/ 2302 w 10000"/>
              <a:gd name="connsiteY5" fmla="*/ 2206 h 10000"/>
              <a:gd name="connsiteX6" fmla="*/ 938 w 10000"/>
              <a:gd name="connsiteY6" fmla="*/ 1538 h 10000"/>
              <a:gd name="connsiteX7" fmla="*/ 1094 w 10000"/>
              <a:gd name="connsiteY7" fmla="*/ 1692 h 10000"/>
              <a:gd name="connsiteX8" fmla="*/ 1250 w 10000"/>
              <a:gd name="connsiteY8" fmla="*/ 1692 h 10000"/>
              <a:gd name="connsiteX9" fmla="*/ 1406 w 10000"/>
              <a:gd name="connsiteY9" fmla="*/ 1846 h 10000"/>
              <a:gd name="connsiteX10" fmla="*/ 1250 w 10000"/>
              <a:gd name="connsiteY10" fmla="*/ 1846 h 10000"/>
              <a:gd name="connsiteX11" fmla="*/ 469 w 10000"/>
              <a:gd name="connsiteY11" fmla="*/ 2615 h 10000"/>
              <a:gd name="connsiteX12" fmla="*/ 781 w 10000"/>
              <a:gd name="connsiteY12" fmla="*/ 2615 h 10000"/>
              <a:gd name="connsiteX13" fmla="*/ 781 w 10000"/>
              <a:gd name="connsiteY13" fmla="*/ 2769 h 10000"/>
              <a:gd name="connsiteX14" fmla="*/ 938 w 10000"/>
              <a:gd name="connsiteY14" fmla="*/ 2923 h 10000"/>
              <a:gd name="connsiteX15" fmla="*/ 938 w 10000"/>
              <a:gd name="connsiteY15" fmla="*/ 3077 h 10000"/>
              <a:gd name="connsiteX16" fmla="*/ 1250 w 10000"/>
              <a:gd name="connsiteY16" fmla="*/ 3077 h 10000"/>
              <a:gd name="connsiteX17" fmla="*/ 1250 w 10000"/>
              <a:gd name="connsiteY17" fmla="*/ 3385 h 10000"/>
              <a:gd name="connsiteX18" fmla="*/ 1094 w 10000"/>
              <a:gd name="connsiteY18" fmla="*/ 3385 h 10000"/>
              <a:gd name="connsiteX19" fmla="*/ 1406 w 10000"/>
              <a:gd name="connsiteY19" fmla="*/ 3538 h 10000"/>
              <a:gd name="connsiteX20" fmla="*/ 1406 w 10000"/>
              <a:gd name="connsiteY20" fmla="*/ 3692 h 10000"/>
              <a:gd name="connsiteX21" fmla="*/ 1406 w 10000"/>
              <a:gd name="connsiteY21" fmla="*/ 3846 h 10000"/>
              <a:gd name="connsiteX22" fmla="*/ 1719 w 10000"/>
              <a:gd name="connsiteY22" fmla="*/ 4154 h 10000"/>
              <a:gd name="connsiteX23" fmla="*/ 1875 w 10000"/>
              <a:gd name="connsiteY23" fmla="*/ 4154 h 10000"/>
              <a:gd name="connsiteX24" fmla="*/ 1719 w 10000"/>
              <a:gd name="connsiteY24" fmla="*/ 4462 h 10000"/>
              <a:gd name="connsiteX25" fmla="*/ 1563 w 10000"/>
              <a:gd name="connsiteY25" fmla="*/ 4462 h 10000"/>
              <a:gd name="connsiteX26" fmla="*/ 1406 w 10000"/>
              <a:gd name="connsiteY26" fmla="*/ 4462 h 10000"/>
              <a:gd name="connsiteX27" fmla="*/ 1406 w 10000"/>
              <a:gd name="connsiteY27" fmla="*/ 4615 h 10000"/>
              <a:gd name="connsiteX28" fmla="*/ 1250 w 10000"/>
              <a:gd name="connsiteY28" fmla="*/ 4462 h 10000"/>
              <a:gd name="connsiteX29" fmla="*/ 625 w 10000"/>
              <a:gd name="connsiteY29" fmla="*/ 4462 h 10000"/>
              <a:gd name="connsiteX30" fmla="*/ 469 w 10000"/>
              <a:gd name="connsiteY30" fmla="*/ 4615 h 10000"/>
              <a:gd name="connsiteX31" fmla="*/ 156 w 10000"/>
              <a:gd name="connsiteY31" fmla="*/ 4769 h 10000"/>
              <a:gd name="connsiteX32" fmla="*/ 156 w 10000"/>
              <a:gd name="connsiteY32" fmla="*/ 4923 h 10000"/>
              <a:gd name="connsiteX33" fmla="*/ 0 w 10000"/>
              <a:gd name="connsiteY33" fmla="*/ 4923 h 10000"/>
              <a:gd name="connsiteX34" fmla="*/ 0 w 10000"/>
              <a:gd name="connsiteY34" fmla="*/ 5077 h 10000"/>
              <a:gd name="connsiteX35" fmla="*/ 156 w 10000"/>
              <a:gd name="connsiteY35" fmla="*/ 5077 h 10000"/>
              <a:gd name="connsiteX36" fmla="*/ 313 w 10000"/>
              <a:gd name="connsiteY36" fmla="*/ 5077 h 10000"/>
              <a:gd name="connsiteX37" fmla="*/ 313 w 10000"/>
              <a:gd name="connsiteY37" fmla="*/ 5231 h 10000"/>
              <a:gd name="connsiteX38" fmla="*/ 469 w 10000"/>
              <a:gd name="connsiteY38" fmla="*/ 5231 h 10000"/>
              <a:gd name="connsiteX39" fmla="*/ 625 w 10000"/>
              <a:gd name="connsiteY39" fmla="*/ 5385 h 10000"/>
              <a:gd name="connsiteX40" fmla="*/ 938 w 10000"/>
              <a:gd name="connsiteY40" fmla="*/ 5385 h 10000"/>
              <a:gd name="connsiteX41" fmla="*/ 938 w 10000"/>
              <a:gd name="connsiteY41" fmla="*/ 5692 h 10000"/>
              <a:gd name="connsiteX42" fmla="*/ 625 w 10000"/>
              <a:gd name="connsiteY42" fmla="*/ 5846 h 10000"/>
              <a:gd name="connsiteX43" fmla="*/ 625 w 10000"/>
              <a:gd name="connsiteY43" fmla="*/ 6000 h 10000"/>
              <a:gd name="connsiteX44" fmla="*/ 938 w 10000"/>
              <a:gd name="connsiteY44" fmla="*/ 6000 h 10000"/>
              <a:gd name="connsiteX45" fmla="*/ 1094 w 10000"/>
              <a:gd name="connsiteY45" fmla="*/ 5846 h 10000"/>
              <a:gd name="connsiteX46" fmla="*/ 1250 w 10000"/>
              <a:gd name="connsiteY46" fmla="*/ 5846 h 10000"/>
              <a:gd name="connsiteX47" fmla="*/ 1875 w 10000"/>
              <a:gd name="connsiteY47" fmla="*/ 6154 h 10000"/>
              <a:gd name="connsiteX48" fmla="*/ 1406 w 10000"/>
              <a:gd name="connsiteY48" fmla="*/ 6615 h 10000"/>
              <a:gd name="connsiteX49" fmla="*/ 1719 w 10000"/>
              <a:gd name="connsiteY49" fmla="*/ 6615 h 10000"/>
              <a:gd name="connsiteX50" fmla="*/ 1719 w 10000"/>
              <a:gd name="connsiteY50" fmla="*/ 6769 h 10000"/>
              <a:gd name="connsiteX51" fmla="*/ 1719 w 10000"/>
              <a:gd name="connsiteY51" fmla="*/ 7077 h 10000"/>
              <a:gd name="connsiteX52" fmla="*/ 1563 w 10000"/>
              <a:gd name="connsiteY52" fmla="*/ 6923 h 10000"/>
              <a:gd name="connsiteX53" fmla="*/ 1250 w 10000"/>
              <a:gd name="connsiteY53" fmla="*/ 7231 h 10000"/>
              <a:gd name="connsiteX54" fmla="*/ 781 w 10000"/>
              <a:gd name="connsiteY54" fmla="*/ 7077 h 10000"/>
              <a:gd name="connsiteX55" fmla="*/ 781 w 10000"/>
              <a:gd name="connsiteY55" fmla="*/ 7385 h 10000"/>
              <a:gd name="connsiteX56" fmla="*/ 625 w 10000"/>
              <a:gd name="connsiteY56" fmla="*/ 7538 h 10000"/>
              <a:gd name="connsiteX57" fmla="*/ 625 w 10000"/>
              <a:gd name="connsiteY57" fmla="*/ 7692 h 10000"/>
              <a:gd name="connsiteX58" fmla="*/ 781 w 10000"/>
              <a:gd name="connsiteY58" fmla="*/ 7692 h 10000"/>
              <a:gd name="connsiteX59" fmla="*/ 781 w 10000"/>
              <a:gd name="connsiteY59" fmla="*/ 7846 h 10000"/>
              <a:gd name="connsiteX60" fmla="*/ 938 w 10000"/>
              <a:gd name="connsiteY60" fmla="*/ 7846 h 10000"/>
              <a:gd name="connsiteX61" fmla="*/ 1094 w 10000"/>
              <a:gd name="connsiteY61" fmla="*/ 8000 h 10000"/>
              <a:gd name="connsiteX62" fmla="*/ 1250 w 10000"/>
              <a:gd name="connsiteY62" fmla="*/ 8000 h 10000"/>
              <a:gd name="connsiteX63" fmla="*/ 1563 w 10000"/>
              <a:gd name="connsiteY63" fmla="*/ 8154 h 10000"/>
              <a:gd name="connsiteX64" fmla="*/ 1719 w 10000"/>
              <a:gd name="connsiteY64" fmla="*/ 8308 h 10000"/>
              <a:gd name="connsiteX65" fmla="*/ 1875 w 10000"/>
              <a:gd name="connsiteY65" fmla="*/ 8308 h 10000"/>
              <a:gd name="connsiteX66" fmla="*/ 2031 w 10000"/>
              <a:gd name="connsiteY66" fmla="*/ 8462 h 10000"/>
              <a:gd name="connsiteX67" fmla="*/ 2188 w 10000"/>
              <a:gd name="connsiteY67" fmla="*/ 8462 h 10000"/>
              <a:gd name="connsiteX68" fmla="*/ 2344 w 10000"/>
              <a:gd name="connsiteY68" fmla="*/ 8615 h 10000"/>
              <a:gd name="connsiteX69" fmla="*/ 2500 w 10000"/>
              <a:gd name="connsiteY69" fmla="*/ 8769 h 10000"/>
              <a:gd name="connsiteX70" fmla="*/ 2500 w 10000"/>
              <a:gd name="connsiteY70" fmla="*/ 8923 h 10000"/>
              <a:gd name="connsiteX71" fmla="*/ 2500 w 10000"/>
              <a:gd name="connsiteY71" fmla="*/ 9077 h 10000"/>
              <a:gd name="connsiteX72" fmla="*/ 2031 w 10000"/>
              <a:gd name="connsiteY72" fmla="*/ 9538 h 10000"/>
              <a:gd name="connsiteX73" fmla="*/ 2188 w 10000"/>
              <a:gd name="connsiteY73" fmla="*/ 9692 h 10000"/>
              <a:gd name="connsiteX74" fmla="*/ 2188 w 10000"/>
              <a:gd name="connsiteY74" fmla="*/ 9846 h 10000"/>
              <a:gd name="connsiteX75" fmla="*/ 2656 w 10000"/>
              <a:gd name="connsiteY75" fmla="*/ 9846 h 10000"/>
              <a:gd name="connsiteX76" fmla="*/ 2813 w 10000"/>
              <a:gd name="connsiteY76" fmla="*/ 10000 h 10000"/>
              <a:gd name="connsiteX77" fmla="*/ 2969 w 10000"/>
              <a:gd name="connsiteY77" fmla="*/ 9846 h 10000"/>
              <a:gd name="connsiteX78" fmla="*/ 3438 w 10000"/>
              <a:gd name="connsiteY78" fmla="*/ 9692 h 10000"/>
              <a:gd name="connsiteX79" fmla="*/ 3438 w 10000"/>
              <a:gd name="connsiteY79" fmla="*/ 9538 h 10000"/>
              <a:gd name="connsiteX80" fmla="*/ 3594 w 10000"/>
              <a:gd name="connsiteY80" fmla="*/ 9692 h 10000"/>
              <a:gd name="connsiteX81" fmla="*/ 3594 w 10000"/>
              <a:gd name="connsiteY81" fmla="*/ 9538 h 10000"/>
              <a:gd name="connsiteX82" fmla="*/ 3750 w 10000"/>
              <a:gd name="connsiteY82" fmla="*/ 9538 h 10000"/>
              <a:gd name="connsiteX83" fmla="*/ 3906 w 10000"/>
              <a:gd name="connsiteY83" fmla="*/ 9385 h 10000"/>
              <a:gd name="connsiteX84" fmla="*/ 4063 w 10000"/>
              <a:gd name="connsiteY84" fmla="*/ 9385 h 10000"/>
              <a:gd name="connsiteX85" fmla="*/ 4219 w 10000"/>
              <a:gd name="connsiteY85" fmla="*/ 9692 h 10000"/>
              <a:gd name="connsiteX86" fmla="*/ 4688 w 10000"/>
              <a:gd name="connsiteY86" fmla="*/ 9385 h 10000"/>
              <a:gd name="connsiteX87" fmla="*/ 4531 w 10000"/>
              <a:gd name="connsiteY87" fmla="*/ 9077 h 10000"/>
              <a:gd name="connsiteX88" fmla="*/ 4375 w 10000"/>
              <a:gd name="connsiteY88" fmla="*/ 9077 h 10000"/>
              <a:gd name="connsiteX89" fmla="*/ 4219 w 10000"/>
              <a:gd name="connsiteY89" fmla="*/ 8769 h 10000"/>
              <a:gd name="connsiteX90" fmla="*/ 4219 w 10000"/>
              <a:gd name="connsiteY90" fmla="*/ 8615 h 10000"/>
              <a:gd name="connsiteX91" fmla="*/ 4375 w 10000"/>
              <a:gd name="connsiteY91" fmla="*/ 8308 h 10000"/>
              <a:gd name="connsiteX92" fmla="*/ 4844 w 10000"/>
              <a:gd name="connsiteY92" fmla="*/ 8308 h 10000"/>
              <a:gd name="connsiteX93" fmla="*/ 4844 w 10000"/>
              <a:gd name="connsiteY93" fmla="*/ 8154 h 10000"/>
              <a:gd name="connsiteX94" fmla="*/ 4844 w 10000"/>
              <a:gd name="connsiteY94" fmla="*/ 8000 h 10000"/>
              <a:gd name="connsiteX95" fmla="*/ 5000 w 10000"/>
              <a:gd name="connsiteY95" fmla="*/ 8000 h 10000"/>
              <a:gd name="connsiteX96" fmla="*/ 5000 w 10000"/>
              <a:gd name="connsiteY96" fmla="*/ 7692 h 10000"/>
              <a:gd name="connsiteX97" fmla="*/ 5156 w 10000"/>
              <a:gd name="connsiteY97" fmla="*/ 7692 h 10000"/>
              <a:gd name="connsiteX98" fmla="*/ 5469 w 10000"/>
              <a:gd name="connsiteY98" fmla="*/ 7846 h 10000"/>
              <a:gd name="connsiteX99" fmla="*/ 6094 w 10000"/>
              <a:gd name="connsiteY99" fmla="*/ 8000 h 10000"/>
              <a:gd name="connsiteX100" fmla="*/ 6406 w 10000"/>
              <a:gd name="connsiteY100" fmla="*/ 8000 h 10000"/>
              <a:gd name="connsiteX101" fmla="*/ 6875 w 10000"/>
              <a:gd name="connsiteY101" fmla="*/ 8769 h 10000"/>
              <a:gd name="connsiteX102" fmla="*/ 7031 w 10000"/>
              <a:gd name="connsiteY102" fmla="*/ 8923 h 10000"/>
              <a:gd name="connsiteX103" fmla="*/ 7188 w 10000"/>
              <a:gd name="connsiteY103" fmla="*/ 9077 h 10000"/>
              <a:gd name="connsiteX104" fmla="*/ 7500 w 10000"/>
              <a:gd name="connsiteY104" fmla="*/ 9077 h 10000"/>
              <a:gd name="connsiteX105" fmla="*/ 7656 w 10000"/>
              <a:gd name="connsiteY105" fmla="*/ 9231 h 10000"/>
              <a:gd name="connsiteX106" fmla="*/ 7813 w 10000"/>
              <a:gd name="connsiteY106" fmla="*/ 9231 h 10000"/>
              <a:gd name="connsiteX107" fmla="*/ 7813 w 10000"/>
              <a:gd name="connsiteY107" fmla="*/ 9385 h 10000"/>
              <a:gd name="connsiteX108" fmla="*/ 8281 w 10000"/>
              <a:gd name="connsiteY108" fmla="*/ 9692 h 10000"/>
              <a:gd name="connsiteX109" fmla="*/ 8438 w 10000"/>
              <a:gd name="connsiteY109" fmla="*/ 9385 h 10000"/>
              <a:gd name="connsiteX110" fmla="*/ 8438 w 10000"/>
              <a:gd name="connsiteY110" fmla="*/ 9077 h 10000"/>
              <a:gd name="connsiteX111" fmla="*/ 8750 w 10000"/>
              <a:gd name="connsiteY111" fmla="*/ 9077 h 10000"/>
              <a:gd name="connsiteX112" fmla="*/ 8750 w 10000"/>
              <a:gd name="connsiteY112" fmla="*/ 8923 h 10000"/>
              <a:gd name="connsiteX113" fmla="*/ 8750 w 10000"/>
              <a:gd name="connsiteY113" fmla="*/ 8769 h 10000"/>
              <a:gd name="connsiteX114" fmla="*/ 9063 w 10000"/>
              <a:gd name="connsiteY114" fmla="*/ 8923 h 10000"/>
              <a:gd name="connsiteX115" fmla="*/ 9063 w 10000"/>
              <a:gd name="connsiteY115" fmla="*/ 8769 h 10000"/>
              <a:gd name="connsiteX116" fmla="*/ 9063 w 10000"/>
              <a:gd name="connsiteY116" fmla="*/ 8615 h 10000"/>
              <a:gd name="connsiteX117" fmla="*/ 9375 w 10000"/>
              <a:gd name="connsiteY117" fmla="*/ 8615 h 10000"/>
              <a:gd name="connsiteX118" fmla="*/ 9688 w 10000"/>
              <a:gd name="connsiteY118" fmla="*/ 8308 h 10000"/>
              <a:gd name="connsiteX119" fmla="*/ 9688 w 10000"/>
              <a:gd name="connsiteY119" fmla="*/ 8154 h 10000"/>
              <a:gd name="connsiteX120" fmla="*/ 9688 w 10000"/>
              <a:gd name="connsiteY120" fmla="*/ 8000 h 10000"/>
              <a:gd name="connsiteX121" fmla="*/ 9844 w 10000"/>
              <a:gd name="connsiteY121" fmla="*/ 8000 h 10000"/>
              <a:gd name="connsiteX122" fmla="*/ 10000 w 10000"/>
              <a:gd name="connsiteY122" fmla="*/ 8000 h 10000"/>
              <a:gd name="connsiteX123" fmla="*/ 10000 w 10000"/>
              <a:gd name="connsiteY123" fmla="*/ 7692 h 10000"/>
              <a:gd name="connsiteX124" fmla="*/ 9844 w 10000"/>
              <a:gd name="connsiteY124" fmla="*/ 7538 h 10000"/>
              <a:gd name="connsiteX125" fmla="*/ 9688 w 10000"/>
              <a:gd name="connsiteY125" fmla="*/ 7385 h 10000"/>
              <a:gd name="connsiteX126" fmla="*/ 9375 w 10000"/>
              <a:gd name="connsiteY126" fmla="*/ 7077 h 10000"/>
              <a:gd name="connsiteX127" fmla="*/ 9375 w 10000"/>
              <a:gd name="connsiteY127" fmla="*/ 6923 h 10000"/>
              <a:gd name="connsiteX128" fmla="*/ 9219 w 10000"/>
              <a:gd name="connsiteY128" fmla="*/ 6769 h 10000"/>
              <a:gd name="connsiteX129" fmla="*/ 9063 w 10000"/>
              <a:gd name="connsiteY129" fmla="*/ 6615 h 10000"/>
              <a:gd name="connsiteX130" fmla="*/ 8906 w 10000"/>
              <a:gd name="connsiteY130" fmla="*/ 6615 h 10000"/>
              <a:gd name="connsiteX131" fmla="*/ 8750 w 10000"/>
              <a:gd name="connsiteY131" fmla="*/ 6462 h 10000"/>
              <a:gd name="connsiteX132" fmla="*/ 8906 w 10000"/>
              <a:gd name="connsiteY132" fmla="*/ 6462 h 10000"/>
              <a:gd name="connsiteX133" fmla="*/ 9063 w 10000"/>
              <a:gd name="connsiteY133" fmla="*/ 6308 h 10000"/>
              <a:gd name="connsiteX134" fmla="*/ 9219 w 10000"/>
              <a:gd name="connsiteY134" fmla="*/ 5385 h 10000"/>
              <a:gd name="connsiteX135" fmla="*/ 9063 w 10000"/>
              <a:gd name="connsiteY135" fmla="*/ 5385 h 10000"/>
              <a:gd name="connsiteX136" fmla="*/ 8906 w 10000"/>
              <a:gd name="connsiteY136" fmla="*/ 5385 h 10000"/>
              <a:gd name="connsiteX137" fmla="*/ 8594 w 10000"/>
              <a:gd name="connsiteY137" fmla="*/ 5231 h 10000"/>
              <a:gd name="connsiteX138" fmla="*/ 8594 w 10000"/>
              <a:gd name="connsiteY138" fmla="*/ 4923 h 10000"/>
              <a:gd name="connsiteX139" fmla="*/ 8750 w 10000"/>
              <a:gd name="connsiteY139" fmla="*/ 4615 h 10000"/>
              <a:gd name="connsiteX140" fmla="*/ 8750 w 10000"/>
              <a:gd name="connsiteY140" fmla="*/ 4462 h 10000"/>
              <a:gd name="connsiteX141" fmla="*/ 8594 w 10000"/>
              <a:gd name="connsiteY141" fmla="*/ 4308 h 10000"/>
              <a:gd name="connsiteX142" fmla="*/ 8438 w 10000"/>
              <a:gd name="connsiteY142" fmla="*/ 4154 h 10000"/>
              <a:gd name="connsiteX143" fmla="*/ 8594 w 10000"/>
              <a:gd name="connsiteY143" fmla="*/ 4000 h 10000"/>
              <a:gd name="connsiteX144" fmla="*/ 8438 w 10000"/>
              <a:gd name="connsiteY144" fmla="*/ 4154 h 10000"/>
              <a:gd name="connsiteX145" fmla="*/ 8281 w 10000"/>
              <a:gd name="connsiteY145" fmla="*/ 4154 h 10000"/>
              <a:gd name="connsiteX146" fmla="*/ 7969 w 10000"/>
              <a:gd name="connsiteY146" fmla="*/ 4308 h 10000"/>
              <a:gd name="connsiteX147" fmla="*/ 7500 w 10000"/>
              <a:gd name="connsiteY147" fmla="*/ 4308 h 10000"/>
              <a:gd name="connsiteX148" fmla="*/ 7344 w 10000"/>
              <a:gd name="connsiteY148" fmla="*/ 4462 h 10000"/>
              <a:gd name="connsiteX149" fmla="*/ 7188 w 10000"/>
              <a:gd name="connsiteY149" fmla="*/ 4615 h 10000"/>
              <a:gd name="connsiteX150" fmla="*/ 7031 w 10000"/>
              <a:gd name="connsiteY150" fmla="*/ 4615 h 10000"/>
              <a:gd name="connsiteX151" fmla="*/ 7031 w 10000"/>
              <a:gd name="connsiteY151" fmla="*/ 4769 h 10000"/>
              <a:gd name="connsiteX152" fmla="*/ 7031 w 10000"/>
              <a:gd name="connsiteY152" fmla="*/ 4923 h 10000"/>
              <a:gd name="connsiteX153" fmla="*/ 6875 w 10000"/>
              <a:gd name="connsiteY153" fmla="*/ 4923 h 10000"/>
              <a:gd name="connsiteX154" fmla="*/ 6719 w 10000"/>
              <a:gd name="connsiteY154" fmla="*/ 4923 h 10000"/>
              <a:gd name="connsiteX155" fmla="*/ 6563 w 10000"/>
              <a:gd name="connsiteY155" fmla="*/ 4923 h 10000"/>
              <a:gd name="connsiteX156" fmla="*/ 6094 w 10000"/>
              <a:gd name="connsiteY156" fmla="*/ 4308 h 10000"/>
              <a:gd name="connsiteX157" fmla="*/ 6250 w 10000"/>
              <a:gd name="connsiteY157" fmla="*/ 4154 h 10000"/>
              <a:gd name="connsiteX158" fmla="*/ 6094 w 10000"/>
              <a:gd name="connsiteY158" fmla="*/ 4000 h 10000"/>
              <a:gd name="connsiteX159" fmla="*/ 5938 w 10000"/>
              <a:gd name="connsiteY159" fmla="*/ 4000 h 10000"/>
              <a:gd name="connsiteX160" fmla="*/ 5781 w 10000"/>
              <a:gd name="connsiteY160" fmla="*/ 4000 h 10000"/>
              <a:gd name="connsiteX161" fmla="*/ 5781 w 10000"/>
              <a:gd name="connsiteY161" fmla="*/ 4308 h 10000"/>
              <a:gd name="connsiteX162" fmla="*/ 5625 w 10000"/>
              <a:gd name="connsiteY162" fmla="*/ 4308 h 10000"/>
              <a:gd name="connsiteX163" fmla="*/ 5469 w 10000"/>
              <a:gd name="connsiteY163" fmla="*/ 4000 h 10000"/>
              <a:gd name="connsiteX164" fmla="*/ 5469 w 10000"/>
              <a:gd name="connsiteY164" fmla="*/ 3846 h 10000"/>
              <a:gd name="connsiteX165" fmla="*/ 5469 w 10000"/>
              <a:gd name="connsiteY165" fmla="*/ 3692 h 10000"/>
              <a:gd name="connsiteX166" fmla="*/ 5313 w 10000"/>
              <a:gd name="connsiteY166" fmla="*/ 3538 h 10000"/>
              <a:gd name="connsiteX167" fmla="*/ 5469 w 10000"/>
              <a:gd name="connsiteY167" fmla="*/ 3385 h 10000"/>
              <a:gd name="connsiteX168" fmla="*/ 5313 w 10000"/>
              <a:gd name="connsiteY168" fmla="*/ 3231 h 10000"/>
              <a:gd name="connsiteX169" fmla="*/ 5313 w 10000"/>
              <a:gd name="connsiteY169" fmla="*/ 3077 h 10000"/>
              <a:gd name="connsiteX170" fmla="*/ 5156 w 10000"/>
              <a:gd name="connsiteY170" fmla="*/ 2923 h 10000"/>
              <a:gd name="connsiteX171" fmla="*/ 5000 w 10000"/>
              <a:gd name="connsiteY171" fmla="*/ 2923 h 10000"/>
              <a:gd name="connsiteX172" fmla="*/ 4844 w 10000"/>
              <a:gd name="connsiteY172" fmla="*/ 2769 h 10000"/>
              <a:gd name="connsiteX173" fmla="*/ 4531 w 10000"/>
              <a:gd name="connsiteY173" fmla="*/ 2769 h 10000"/>
              <a:gd name="connsiteX174" fmla="*/ 4219 w 10000"/>
              <a:gd name="connsiteY174" fmla="*/ 2769 h 10000"/>
              <a:gd name="connsiteX175" fmla="*/ 4219 w 10000"/>
              <a:gd name="connsiteY175" fmla="*/ 2615 h 10000"/>
              <a:gd name="connsiteX176" fmla="*/ 4063 w 10000"/>
              <a:gd name="connsiteY176" fmla="*/ 2615 h 10000"/>
              <a:gd name="connsiteX177" fmla="*/ 3906 w 10000"/>
              <a:gd name="connsiteY177" fmla="*/ 2462 h 10000"/>
              <a:gd name="connsiteX178" fmla="*/ 4063 w 10000"/>
              <a:gd name="connsiteY178" fmla="*/ 2308 h 10000"/>
              <a:gd name="connsiteX179" fmla="*/ 4219 w 10000"/>
              <a:gd name="connsiteY179" fmla="*/ 2154 h 10000"/>
              <a:gd name="connsiteX180" fmla="*/ 4531 w 10000"/>
              <a:gd name="connsiteY180" fmla="*/ 2154 h 10000"/>
              <a:gd name="connsiteX181" fmla="*/ 4688 w 10000"/>
              <a:gd name="connsiteY181" fmla="*/ 2154 h 10000"/>
              <a:gd name="connsiteX182" fmla="*/ 4844 w 10000"/>
              <a:gd name="connsiteY182" fmla="*/ 2308 h 10000"/>
              <a:gd name="connsiteX183" fmla="*/ 5000 w 10000"/>
              <a:gd name="connsiteY183" fmla="*/ 2308 h 10000"/>
              <a:gd name="connsiteX184" fmla="*/ 4844 w 10000"/>
              <a:gd name="connsiteY184" fmla="*/ 2000 h 10000"/>
              <a:gd name="connsiteX185" fmla="*/ 4688 w 10000"/>
              <a:gd name="connsiteY185" fmla="*/ 1846 h 10000"/>
              <a:gd name="connsiteX186" fmla="*/ 4531 w 10000"/>
              <a:gd name="connsiteY186" fmla="*/ 1846 h 10000"/>
              <a:gd name="connsiteX187" fmla="*/ 3155 w 10000"/>
              <a:gd name="connsiteY187" fmla="*/ 2592 h 10000"/>
              <a:gd name="connsiteX188" fmla="*/ 2939 w 10000"/>
              <a:gd name="connsiteY188" fmla="*/ 2806 h 10000"/>
              <a:gd name="connsiteX189" fmla="*/ 3079 w 10000"/>
              <a:gd name="connsiteY189" fmla="*/ 1994 h 10000"/>
              <a:gd name="connsiteX190" fmla="*/ 2521 w 10000"/>
              <a:gd name="connsiteY190" fmla="*/ 2802 h 10000"/>
              <a:gd name="connsiteX191" fmla="*/ 4252 w 10000"/>
              <a:gd name="connsiteY191" fmla="*/ 2190 h 10000"/>
              <a:gd name="connsiteX192" fmla="*/ 4375 w 10000"/>
              <a:gd name="connsiteY192" fmla="*/ 2356 h 10000"/>
              <a:gd name="connsiteX193" fmla="*/ 4312 w 10000"/>
              <a:gd name="connsiteY193" fmla="*/ 2419 h 10000"/>
              <a:gd name="connsiteX194" fmla="*/ 4249 w 10000"/>
              <a:gd name="connsiteY194" fmla="*/ 2356 h 10000"/>
              <a:gd name="connsiteX195" fmla="*/ 2994 w 10000"/>
              <a:gd name="connsiteY195" fmla="*/ 2511 h 10000"/>
              <a:gd name="connsiteX196" fmla="*/ 4371 w 10000"/>
              <a:gd name="connsiteY196" fmla="*/ 2023 h 10000"/>
              <a:gd name="connsiteX197" fmla="*/ 3843 w 10000"/>
              <a:gd name="connsiteY197" fmla="*/ 2789 h 10000"/>
              <a:gd name="connsiteX198" fmla="*/ 3594 w 10000"/>
              <a:gd name="connsiteY198" fmla="*/ 1231 h 10000"/>
              <a:gd name="connsiteX199" fmla="*/ 3594 w 10000"/>
              <a:gd name="connsiteY199" fmla="*/ 1385 h 10000"/>
              <a:gd name="connsiteX200" fmla="*/ 3577 w 10000"/>
              <a:gd name="connsiteY200" fmla="*/ 3018 h 10000"/>
              <a:gd name="connsiteX201" fmla="*/ 4152 w 10000"/>
              <a:gd name="connsiteY201" fmla="*/ 2589 h 10000"/>
              <a:gd name="connsiteX202" fmla="*/ 3996 w 10000"/>
              <a:gd name="connsiteY202" fmla="*/ 3048 h 10000"/>
              <a:gd name="connsiteX203" fmla="*/ 3002 w 10000"/>
              <a:gd name="connsiteY203" fmla="*/ 2298 h 10000"/>
              <a:gd name="connsiteX204" fmla="*/ 3699 w 10000"/>
              <a:gd name="connsiteY204" fmla="*/ 2052 h 10000"/>
              <a:gd name="connsiteX205" fmla="*/ 3125 w 10000"/>
              <a:gd name="connsiteY205" fmla="*/ 3427 h 10000"/>
              <a:gd name="connsiteX206" fmla="*/ 3341 w 10000"/>
              <a:gd name="connsiteY206" fmla="*/ 3303 h 10000"/>
              <a:gd name="connsiteX207" fmla="*/ 2656 w 10000"/>
              <a:gd name="connsiteY207" fmla="*/ 308 h 10000"/>
              <a:gd name="connsiteX208" fmla="*/ 2656 w 10000"/>
              <a:gd name="connsiteY208" fmla="*/ 462 h 10000"/>
              <a:gd name="connsiteX209" fmla="*/ 2888 w 10000"/>
              <a:gd name="connsiteY209" fmla="*/ 2448 h 10000"/>
              <a:gd name="connsiteX210" fmla="*/ 2500 w 10000"/>
              <a:gd name="connsiteY210" fmla="*/ 769 h 10000"/>
              <a:gd name="connsiteX211" fmla="*/ 2344 w 10000"/>
              <a:gd name="connsiteY211" fmla="*/ 769 h 10000"/>
              <a:gd name="connsiteX212" fmla="*/ 3024 w 10000"/>
              <a:gd name="connsiteY212" fmla="*/ 2556 h 10000"/>
              <a:gd name="connsiteX213" fmla="*/ 2031 w 10000"/>
              <a:gd name="connsiteY213" fmla="*/ 769 h 10000"/>
              <a:gd name="connsiteX214" fmla="*/ 2948 w 10000"/>
              <a:gd name="connsiteY214" fmla="*/ 2586 h 10000"/>
              <a:gd name="connsiteX215" fmla="*/ 2205 w 10000"/>
              <a:gd name="connsiteY215" fmla="*/ 2753 h 10000"/>
              <a:gd name="connsiteX216" fmla="*/ 2576 w 10000"/>
              <a:gd name="connsiteY216" fmla="*/ 2920 h 10000"/>
              <a:gd name="connsiteX217" fmla="*/ 2344 w 10000"/>
              <a:gd name="connsiteY217" fmla="*/ 0 h 10000"/>
              <a:gd name="connsiteX218" fmla="*/ 2031 w 10000"/>
              <a:gd name="connsiteY218" fmla="*/ 0 h 10000"/>
              <a:gd name="connsiteX219" fmla="*/ 1533 w 10000"/>
              <a:gd name="connsiteY219" fmla="*/ 2520 h 10000"/>
              <a:gd name="connsiteX220" fmla="*/ 1406 w 10000"/>
              <a:gd name="connsiteY22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0000" h="10000">
                <a:moveTo>
                  <a:pt x="1406" y="0"/>
                </a:moveTo>
                <a:lnTo>
                  <a:pt x="1250" y="154"/>
                </a:lnTo>
                <a:lnTo>
                  <a:pt x="1250" y="308"/>
                </a:lnTo>
                <a:lnTo>
                  <a:pt x="1250" y="615"/>
                </a:lnTo>
                <a:lnTo>
                  <a:pt x="1094" y="769"/>
                </a:lnTo>
                <a:lnTo>
                  <a:pt x="2302" y="2206"/>
                </a:lnTo>
                <a:lnTo>
                  <a:pt x="938" y="1538"/>
                </a:lnTo>
                <a:lnTo>
                  <a:pt x="1094" y="1692"/>
                </a:lnTo>
                <a:lnTo>
                  <a:pt x="1250" y="1692"/>
                </a:lnTo>
                <a:lnTo>
                  <a:pt x="1406" y="1846"/>
                </a:lnTo>
                <a:lnTo>
                  <a:pt x="1250" y="1846"/>
                </a:lnTo>
                <a:lnTo>
                  <a:pt x="469" y="2615"/>
                </a:lnTo>
                <a:lnTo>
                  <a:pt x="781" y="2615"/>
                </a:lnTo>
                <a:lnTo>
                  <a:pt x="781" y="2769"/>
                </a:lnTo>
                <a:lnTo>
                  <a:pt x="938" y="2923"/>
                </a:lnTo>
                <a:lnTo>
                  <a:pt x="938" y="3077"/>
                </a:lnTo>
                <a:lnTo>
                  <a:pt x="1250" y="3077"/>
                </a:lnTo>
                <a:lnTo>
                  <a:pt x="1250" y="3385"/>
                </a:lnTo>
                <a:lnTo>
                  <a:pt x="1094" y="3385"/>
                </a:lnTo>
                <a:lnTo>
                  <a:pt x="1406" y="3538"/>
                </a:lnTo>
                <a:lnTo>
                  <a:pt x="1406" y="3692"/>
                </a:lnTo>
                <a:lnTo>
                  <a:pt x="1406" y="3846"/>
                </a:lnTo>
                <a:lnTo>
                  <a:pt x="1719" y="4154"/>
                </a:lnTo>
                <a:lnTo>
                  <a:pt x="1875" y="4154"/>
                </a:lnTo>
                <a:lnTo>
                  <a:pt x="1719" y="4462"/>
                </a:lnTo>
                <a:lnTo>
                  <a:pt x="1563" y="4462"/>
                </a:lnTo>
                <a:lnTo>
                  <a:pt x="1406" y="4462"/>
                </a:lnTo>
                <a:lnTo>
                  <a:pt x="1406" y="4615"/>
                </a:lnTo>
                <a:lnTo>
                  <a:pt x="1250" y="4462"/>
                </a:lnTo>
                <a:lnTo>
                  <a:pt x="625" y="4462"/>
                </a:lnTo>
                <a:lnTo>
                  <a:pt x="469" y="4615"/>
                </a:lnTo>
                <a:lnTo>
                  <a:pt x="156" y="4769"/>
                </a:lnTo>
                <a:lnTo>
                  <a:pt x="156" y="4923"/>
                </a:lnTo>
                <a:lnTo>
                  <a:pt x="0" y="4923"/>
                </a:lnTo>
                <a:lnTo>
                  <a:pt x="0" y="5077"/>
                </a:lnTo>
                <a:lnTo>
                  <a:pt x="156" y="5077"/>
                </a:lnTo>
                <a:lnTo>
                  <a:pt x="313" y="5077"/>
                </a:lnTo>
                <a:lnTo>
                  <a:pt x="313" y="5231"/>
                </a:lnTo>
                <a:lnTo>
                  <a:pt x="469" y="5231"/>
                </a:lnTo>
                <a:lnTo>
                  <a:pt x="625" y="5385"/>
                </a:lnTo>
                <a:lnTo>
                  <a:pt x="938" y="5385"/>
                </a:lnTo>
                <a:lnTo>
                  <a:pt x="938" y="5692"/>
                </a:lnTo>
                <a:lnTo>
                  <a:pt x="625" y="5846"/>
                </a:lnTo>
                <a:lnTo>
                  <a:pt x="625" y="6000"/>
                </a:lnTo>
                <a:lnTo>
                  <a:pt x="938" y="6000"/>
                </a:lnTo>
                <a:lnTo>
                  <a:pt x="1094" y="5846"/>
                </a:lnTo>
                <a:lnTo>
                  <a:pt x="1250" y="5846"/>
                </a:lnTo>
                <a:lnTo>
                  <a:pt x="1875" y="6154"/>
                </a:lnTo>
                <a:lnTo>
                  <a:pt x="1406" y="6615"/>
                </a:lnTo>
                <a:lnTo>
                  <a:pt x="1719" y="6615"/>
                </a:lnTo>
                <a:lnTo>
                  <a:pt x="1719" y="6769"/>
                </a:lnTo>
                <a:lnTo>
                  <a:pt x="1719" y="7077"/>
                </a:lnTo>
                <a:lnTo>
                  <a:pt x="1563" y="6923"/>
                </a:lnTo>
                <a:lnTo>
                  <a:pt x="1250" y="7231"/>
                </a:lnTo>
                <a:lnTo>
                  <a:pt x="781" y="7077"/>
                </a:lnTo>
                <a:lnTo>
                  <a:pt x="781" y="7385"/>
                </a:lnTo>
                <a:lnTo>
                  <a:pt x="625" y="7538"/>
                </a:lnTo>
                <a:lnTo>
                  <a:pt x="625" y="7692"/>
                </a:lnTo>
                <a:lnTo>
                  <a:pt x="781" y="7692"/>
                </a:lnTo>
                <a:lnTo>
                  <a:pt x="781" y="7846"/>
                </a:lnTo>
                <a:lnTo>
                  <a:pt x="938" y="7846"/>
                </a:lnTo>
                <a:lnTo>
                  <a:pt x="1094" y="8000"/>
                </a:lnTo>
                <a:lnTo>
                  <a:pt x="1250" y="8000"/>
                </a:lnTo>
                <a:lnTo>
                  <a:pt x="1563" y="8154"/>
                </a:lnTo>
                <a:lnTo>
                  <a:pt x="1719" y="8308"/>
                </a:lnTo>
                <a:lnTo>
                  <a:pt x="1875" y="8308"/>
                </a:lnTo>
                <a:lnTo>
                  <a:pt x="2031" y="8462"/>
                </a:lnTo>
                <a:lnTo>
                  <a:pt x="2188" y="8462"/>
                </a:lnTo>
                <a:lnTo>
                  <a:pt x="2344" y="8615"/>
                </a:lnTo>
                <a:lnTo>
                  <a:pt x="2500" y="8769"/>
                </a:lnTo>
                <a:lnTo>
                  <a:pt x="2500" y="8923"/>
                </a:lnTo>
                <a:lnTo>
                  <a:pt x="2500" y="9077"/>
                </a:lnTo>
                <a:lnTo>
                  <a:pt x="2031" y="9538"/>
                </a:lnTo>
                <a:lnTo>
                  <a:pt x="2188" y="9692"/>
                </a:lnTo>
                <a:lnTo>
                  <a:pt x="2188" y="9846"/>
                </a:lnTo>
                <a:lnTo>
                  <a:pt x="2656" y="9846"/>
                </a:lnTo>
                <a:lnTo>
                  <a:pt x="2813" y="10000"/>
                </a:lnTo>
                <a:lnTo>
                  <a:pt x="2969" y="9846"/>
                </a:lnTo>
                <a:lnTo>
                  <a:pt x="3438" y="9692"/>
                </a:lnTo>
                <a:lnTo>
                  <a:pt x="3438" y="9538"/>
                </a:lnTo>
                <a:lnTo>
                  <a:pt x="3594" y="9692"/>
                </a:lnTo>
                <a:lnTo>
                  <a:pt x="3594" y="9538"/>
                </a:lnTo>
                <a:lnTo>
                  <a:pt x="3750" y="9538"/>
                </a:lnTo>
                <a:lnTo>
                  <a:pt x="3906" y="9385"/>
                </a:lnTo>
                <a:lnTo>
                  <a:pt x="4063" y="9385"/>
                </a:lnTo>
                <a:lnTo>
                  <a:pt x="4219" y="9692"/>
                </a:lnTo>
                <a:lnTo>
                  <a:pt x="4688" y="9385"/>
                </a:lnTo>
                <a:cubicBezTo>
                  <a:pt x="4636" y="9282"/>
                  <a:pt x="4583" y="9180"/>
                  <a:pt x="4531" y="9077"/>
                </a:cubicBezTo>
                <a:lnTo>
                  <a:pt x="4375" y="9077"/>
                </a:lnTo>
                <a:lnTo>
                  <a:pt x="4219" y="8769"/>
                </a:lnTo>
                <a:lnTo>
                  <a:pt x="4219" y="8615"/>
                </a:lnTo>
                <a:lnTo>
                  <a:pt x="4375" y="8308"/>
                </a:lnTo>
                <a:lnTo>
                  <a:pt x="4844" y="8308"/>
                </a:lnTo>
                <a:lnTo>
                  <a:pt x="4844" y="8154"/>
                </a:lnTo>
                <a:lnTo>
                  <a:pt x="4844" y="8000"/>
                </a:lnTo>
                <a:lnTo>
                  <a:pt x="5000" y="8000"/>
                </a:lnTo>
                <a:lnTo>
                  <a:pt x="5000" y="7692"/>
                </a:lnTo>
                <a:lnTo>
                  <a:pt x="5156" y="7692"/>
                </a:lnTo>
                <a:lnTo>
                  <a:pt x="5469" y="7846"/>
                </a:lnTo>
                <a:lnTo>
                  <a:pt x="6094" y="8000"/>
                </a:lnTo>
                <a:lnTo>
                  <a:pt x="6406" y="8000"/>
                </a:lnTo>
                <a:lnTo>
                  <a:pt x="6875" y="8769"/>
                </a:lnTo>
                <a:lnTo>
                  <a:pt x="7031" y="8923"/>
                </a:lnTo>
                <a:lnTo>
                  <a:pt x="7188" y="9077"/>
                </a:lnTo>
                <a:lnTo>
                  <a:pt x="7500" y="9077"/>
                </a:lnTo>
                <a:lnTo>
                  <a:pt x="7656" y="9231"/>
                </a:lnTo>
                <a:lnTo>
                  <a:pt x="7813" y="9231"/>
                </a:lnTo>
                <a:lnTo>
                  <a:pt x="7813" y="9385"/>
                </a:lnTo>
                <a:lnTo>
                  <a:pt x="8281" y="9692"/>
                </a:lnTo>
                <a:lnTo>
                  <a:pt x="8438" y="9385"/>
                </a:lnTo>
                <a:lnTo>
                  <a:pt x="8438" y="9077"/>
                </a:lnTo>
                <a:lnTo>
                  <a:pt x="8750" y="9077"/>
                </a:lnTo>
                <a:lnTo>
                  <a:pt x="8750" y="8923"/>
                </a:lnTo>
                <a:lnTo>
                  <a:pt x="8750" y="8769"/>
                </a:lnTo>
                <a:lnTo>
                  <a:pt x="9063" y="8923"/>
                </a:lnTo>
                <a:lnTo>
                  <a:pt x="9063" y="8769"/>
                </a:lnTo>
                <a:lnTo>
                  <a:pt x="9063" y="8615"/>
                </a:lnTo>
                <a:lnTo>
                  <a:pt x="9375" y="8615"/>
                </a:lnTo>
                <a:lnTo>
                  <a:pt x="9688" y="8308"/>
                </a:lnTo>
                <a:lnTo>
                  <a:pt x="9688" y="8154"/>
                </a:lnTo>
                <a:lnTo>
                  <a:pt x="9688" y="8000"/>
                </a:lnTo>
                <a:lnTo>
                  <a:pt x="9844" y="8000"/>
                </a:lnTo>
                <a:lnTo>
                  <a:pt x="10000" y="8000"/>
                </a:lnTo>
                <a:lnTo>
                  <a:pt x="10000" y="7692"/>
                </a:lnTo>
                <a:lnTo>
                  <a:pt x="9844" y="7538"/>
                </a:lnTo>
                <a:lnTo>
                  <a:pt x="9688" y="7385"/>
                </a:lnTo>
                <a:lnTo>
                  <a:pt x="9375" y="7077"/>
                </a:lnTo>
                <a:lnTo>
                  <a:pt x="9375" y="6923"/>
                </a:lnTo>
                <a:lnTo>
                  <a:pt x="9219" y="6769"/>
                </a:lnTo>
                <a:lnTo>
                  <a:pt x="9063" y="6615"/>
                </a:lnTo>
                <a:lnTo>
                  <a:pt x="8906" y="6615"/>
                </a:lnTo>
                <a:lnTo>
                  <a:pt x="8750" y="6462"/>
                </a:lnTo>
                <a:lnTo>
                  <a:pt x="8906" y="6462"/>
                </a:lnTo>
                <a:lnTo>
                  <a:pt x="9063" y="6308"/>
                </a:lnTo>
                <a:lnTo>
                  <a:pt x="9219" y="5385"/>
                </a:lnTo>
                <a:lnTo>
                  <a:pt x="9063" y="5385"/>
                </a:lnTo>
                <a:lnTo>
                  <a:pt x="8906" y="5385"/>
                </a:lnTo>
                <a:lnTo>
                  <a:pt x="8594" y="5231"/>
                </a:lnTo>
                <a:lnTo>
                  <a:pt x="8594" y="4923"/>
                </a:lnTo>
                <a:lnTo>
                  <a:pt x="8750" y="4615"/>
                </a:lnTo>
                <a:lnTo>
                  <a:pt x="8750" y="4462"/>
                </a:lnTo>
                <a:lnTo>
                  <a:pt x="8594" y="4308"/>
                </a:lnTo>
                <a:lnTo>
                  <a:pt x="8438" y="4154"/>
                </a:lnTo>
                <a:lnTo>
                  <a:pt x="8594" y="4000"/>
                </a:lnTo>
                <a:lnTo>
                  <a:pt x="8438" y="4154"/>
                </a:lnTo>
                <a:lnTo>
                  <a:pt x="8281" y="4154"/>
                </a:lnTo>
                <a:lnTo>
                  <a:pt x="7969" y="4308"/>
                </a:lnTo>
                <a:lnTo>
                  <a:pt x="7500" y="4308"/>
                </a:lnTo>
                <a:lnTo>
                  <a:pt x="7344" y="4462"/>
                </a:lnTo>
                <a:lnTo>
                  <a:pt x="7188" y="4615"/>
                </a:lnTo>
                <a:lnTo>
                  <a:pt x="7031" y="4615"/>
                </a:lnTo>
                <a:lnTo>
                  <a:pt x="7031" y="4769"/>
                </a:lnTo>
                <a:lnTo>
                  <a:pt x="7031" y="4923"/>
                </a:lnTo>
                <a:lnTo>
                  <a:pt x="6875" y="4923"/>
                </a:lnTo>
                <a:lnTo>
                  <a:pt x="6719" y="4923"/>
                </a:lnTo>
                <a:lnTo>
                  <a:pt x="6563" y="4923"/>
                </a:lnTo>
                <a:lnTo>
                  <a:pt x="6094" y="4308"/>
                </a:lnTo>
                <a:lnTo>
                  <a:pt x="6250" y="4154"/>
                </a:lnTo>
                <a:lnTo>
                  <a:pt x="6094" y="4000"/>
                </a:lnTo>
                <a:lnTo>
                  <a:pt x="5938" y="4000"/>
                </a:lnTo>
                <a:lnTo>
                  <a:pt x="5781" y="4000"/>
                </a:lnTo>
                <a:lnTo>
                  <a:pt x="5781" y="4308"/>
                </a:lnTo>
                <a:lnTo>
                  <a:pt x="5625" y="4308"/>
                </a:lnTo>
                <a:lnTo>
                  <a:pt x="5469" y="4000"/>
                </a:lnTo>
                <a:lnTo>
                  <a:pt x="5469" y="3846"/>
                </a:lnTo>
                <a:lnTo>
                  <a:pt x="5469" y="3692"/>
                </a:lnTo>
                <a:lnTo>
                  <a:pt x="5313" y="3538"/>
                </a:lnTo>
                <a:lnTo>
                  <a:pt x="5469" y="3385"/>
                </a:lnTo>
                <a:lnTo>
                  <a:pt x="5313" y="3231"/>
                </a:lnTo>
                <a:lnTo>
                  <a:pt x="5313" y="3077"/>
                </a:lnTo>
                <a:lnTo>
                  <a:pt x="5156" y="2923"/>
                </a:lnTo>
                <a:lnTo>
                  <a:pt x="5000" y="2923"/>
                </a:lnTo>
                <a:lnTo>
                  <a:pt x="4844" y="2769"/>
                </a:lnTo>
                <a:lnTo>
                  <a:pt x="4531" y="2769"/>
                </a:lnTo>
                <a:lnTo>
                  <a:pt x="4219" y="2769"/>
                </a:lnTo>
                <a:lnTo>
                  <a:pt x="4219" y="2615"/>
                </a:lnTo>
                <a:lnTo>
                  <a:pt x="4063" y="2615"/>
                </a:lnTo>
                <a:lnTo>
                  <a:pt x="3906" y="2462"/>
                </a:lnTo>
                <a:lnTo>
                  <a:pt x="4063" y="2308"/>
                </a:lnTo>
                <a:lnTo>
                  <a:pt x="4219" y="2154"/>
                </a:lnTo>
                <a:lnTo>
                  <a:pt x="4531" y="2154"/>
                </a:lnTo>
                <a:lnTo>
                  <a:pt x="4688" y="2154"/>
                </a:lnTo>
                <a:lnTo>
                  <a:pt x="4844" y="2308"/>
                </a:lnTo>
                <a:lnTo>
                  <a:pt x="5000" y="2308"/>
                </a:lnTo>
                <a:lnTo>
                  <a:pt x="4844" y="2000"/>
                </a:lnTo>
                <a:lnTo>
                  <a:pt x="4688" y="1846"/>
                </a:lnTo>
                <a:lnTo>
                  <a:pt x="4531" y="1846"/>
                </a:lnTo>
                <a:cubicBezTo>
                  <a:pt x="4583" y="1743"/>
                  <a:pt x="3103" y="2695"/>
                  <a:pt x="3155" y="2592"/>
                </a:cubicBezTo>
                <a:lnTo>
                  <a:pt x="2939" y="2806"/>
                </a:lnTo>
                <a:cubicBezTo>
                  <a:pt x="2986" y="2535"/>
                  <a:pt x="3032" y="2265"/>
                  <a:pt x="3079" y="1994"/>
                </a:cubicBezTo>
                <a:lnTo>
                  <a:pt x="2521" y="2802"/>
                </a:lnTo>
                <a:lnTo>
                  <a:pt x="4252" y="2190"/>
                </a:lnTo>
                <a:lnTo>
                  <a:pt x="4375" y="2356"/>
                </a:lnTo>
                <a:cubicBezTo>
                  <a:pt x="4354" y="2957"/>
                  <a:pt x="4333" y="1818"/>
                  <a:pt x="4312" y="2419"/>
                </a:cubicBezTo>
                <a:lnTo>
                  <a:pt x="4249" y="2356"/>
                </a:lnTo>
                <a:cubicBezTo>
                  <a:pt x="4295" y="2285"/>
                  <a:pt x="2948" y="2582"/>
                  <a:pt x="2994" y="2511"/>
                </a:cubicBezTo>
                <a:cubicBezTo>
                  <a:pt x="3097" y="2929"/>
                  <a:pt x="4268" y="1605"/>
                  <a:pt x="4371" y="2023"/>
                </a:cubicBezTo>
                <a:lnTo>
                  <a:pt x="3843" y="2789"/>
                </a:lnTo>
                <a:lnTo>
                  <a:pt x="3594" y="1231"/>
                </a:lnTo>
                <a:lnTo>
                  <a:pt x="3594" y="1385"/>
                </a:lnTo>
                <a:cubicBezTo>
                  <a:pt x="3588" y="1929"/>
                  <a:pt x="3583" y="2474"/>
                  <a:pt x="3577" y="3018"/>
                </a:cubicBezTo>
                <a:lnTo>
                  <a:pt x="4152" y="2589"/>
                </a:lnTo>
                <a:lnTo>
                  <a:pt x="3996" y="3048"/>
                </a:lnTo>
                <a:lnTo>
                  <a:pt x="3002" y="2298"/>
                </a:lnTo>
                <a:lnTo>
                  <a:pt x="3699" y="2052"/>
                </a:lnTo>
                <a:lnTo>
                  <a:pt x="3125" y="3427"/>
                </a:lnTo>
                <a:lnTo>
                  <a:pt x="3341" y="3303"/>
                </a:lnTo>
                <a:lnTo>
                  <a:pt x="2656" y="308"/>
                </a:lnTo>
                <a:lnTo>
                  <a:pt x="2656" y="462"/>
                </a:lnTo>
                <a:cubicBezTo>
                  <a:pt x="2733" y="1124"/>
                  <a:pt x="2811" y="1786"/>
                  <a:pt x="2888" y="2448"/>
                </a:cubicBezTo>
                <a:cubicBezTo>
                  <a:pt x="2759" y="1888"/>
                  <a:pt x="2629" y="1329"/>
                  <a:pt x="2500" y="769"/>
                </a:cubicBezTo>
                <a:lnTo>
                  <a:pt x="2344" y="769"/>
                </a:lnTo>
                <a:lnTo>
                  <a:pt x="3024" y="2556"/>
                </a:lnTo>
                <a:lnTo>
                  <a:pt x="2031" y="769"/>
                </a:lnTo>
                <a:lnTo>
                  <a:pt x="2948" y="2586"/>
                </a:lnTo>
                <a:cubicBezTo>
                  <a:pt x="2902" y="3299"/>
                  <a:pt x="2251" y="2040"/>
                  <a:pt x="2205" y="2753"/>
                </a:cubicBezTo>
                <a:cubicBezTo>
                  <a:pt x="2282" y="3572"/>
                  <a:pt x="2499" y="2101"/>
                  <a:pt x="2576" y="2920"/>
                </a:cubicBezTo>
                <a:cubicBezTo>
                  <a:pt x="2499" y="1947"/>
                  <a:pt x="2421" y="973"/>
                  <a:pt x="2344" y="0"/>
                </a:cubicBezTo>
                <a:lnTo>
                  <a:pt x="2031" y="0"/>
                </a:lnTo>
                <a:lnTo>
                  <a:pt x="1533" y="2520"/>
                </a:lnTo>
                <a:cubicBezTo>
                  <a:pt x="1491" y="1680"/>
                  <a:pt x="1448" y="840"/>
                  <a:pt x="140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2" name="SOLSONES">
            <a:extLst>
              <a:ext uri="{FF2B5EF4-FFF2-40B4-BE49-F238E27FC236}">
                <a16:creationId xmlns:a16="http://schemas.microsoft.com/office/drawing/2014/main" id="{CCAA71A8-ECA0-406B-B7F7-9AF8D7960D02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768659" y="4083024"/>
            <a:ext cx="304552" cy="408186"/>
          </a:xfrm>
          <a:custGeom>
            <a:avLst/>
            <a:gdLst>
              <a:gd name="T0" fmla="*/ 165204910 w 1511"/>
              <a:gd name="T1" fmla="*/ 42038144 h 2036"/>
              <a:gd name="T2" fmla="*/ 87312594 w 1511"/>
              <a:gd name="T3" fmla="*/ 65040265 h 2036"/>
              <a:gd name="T4" fmla="*/ 61348484 w 1511"/>
              <a:gd name="T5" fmla="*/ 66890810 h 2036"/>
              <a:gd name="T6" fmla="*/ 58361859 w 1511"/>
              <a:gd name="T7" fmla="*/ 89628951 h 2036"/>
              <a:gd name="T8" fmla="*/ 38371493 w 1511"/>
              <a:gd name="T9" fmla="*/ 102055283 h 2036"/>
              <a:gd name="T10" fmla="*/ 53536499 w 1511"/>
              <a:gd name="T11" fmla="*/ 153082684 h 2036"/>
              <a:gd name="T12" fmla="*/ 55144792 w 1511"/>
              <a:gd name="T13" fmla="*/ 196971871 h 2036"/>
              <a:gd name="T14" fmla="*/ 47562290 w 1511"/>
              <a:gd name="T15" fmla="*/ 249849784 h 2036"/>
              <a:gd name="T16" fmla="*/ 13786198 w 1511"/>
              <a:gd name="T17" fmla="*/ 249849784 h 2036"/>
              <a:gd name="T18" fmla="*/ 6203694 w 1511"/>
              <a:gd name="T19" fmla="*/ 274438517 h 2036"/>
              <a:gd name="T20" fmla="*/ 15624453 w 1511"/>
              <a:gd name="T21" fmla="*/ 299026672 h 2036"/>
              <a:gd name="T22" fmla="*/ 21598187 w 1511"/>
              <a:gd name="T23" fmla="*/ 348203496 h 2036"/>
              <a:gd name="T24" fmla="*/ 35384868 w 1511"/>
              <a:gd name="T25" fmla="*/ 360630343 h 2036"/>
              <a:gd name="T26" fmla="*/ 64335604 w 1511"/>
              <a:gd name="T27" fmla="*/ 332604581 h 2036"/>
              <a:gd name="T28" fmla="*/ 107072998 w 1511"/>
              <a:gd name="T29" fmla="*/ 357193251 h 2036"/>
              <a:gd name="T30" fmla="*/ 148431611 w 1511"/>
              <a:gd name="T31" fmla="*/ 355342192 h 2036"/>
              <a:gd name="T32" fmla="*/ 163596616 w 1511"/>
              <a:gd name="T33" fmla="*/ 413508256 h 2036"/>
              <a:gd name="T34" fmla="*/ 168192014 w 1511"/>
              <a:gd name="T35" fmla="*/ 453960350 h 2036"/>
              <a:gd name="T36" fmla="*/ 136253710 w 1511"/>
              <a:gd name="T37" fmla="*/ 501286115 h 2036"/>
              <a:gd name="T38" fmla="*/ 140849108 w 1511"/>
              <a:gd name="T39" fmla="*/ 512126414 h 2036"/>
              <a:gd name="T40" fmla="*/ 146823317 w 1511"/>
              <a:gd name="T41" fmla="*/ 492561386 h 2036"/>
              <a:gd name="T42" fmla="*/ 178991104 w 1511"/>
              <a:gd name="T43" fmla="*/ 524023726 h 2036"/>
              <a:gd name="T44" fmla="*/ 192777298 w 1511"/>
              <a:gd name="T45" fmla="*/ 533013480 h 2036"/>
              <a:gd name="T46" fmla="*/ 215754289 w 1511"/>
              <a:gd name="T47" fmla="*/ 504723208 h 2036"/>
              <a:gd name="T48" fmla="*/ 233906399 w 1511"/>
              <a:gd name="T49" fmla="*/ 487273749 h 2036"/>
              <a:gd name="T50" fmla="*/ 247692593 w 1511"/>
              <a:gd name="T51" fmla="*/ 446821654 h 2036"/>
              <a:gd name="T52" fmla="*/ 257112932 w 1511"/>
              <a:gd name="T53" fmla="*/ 404519016 h 2036"/>
              <a:gd name="T54" fmla="*/ 223336792 w 1511"/>
              <a:gd name="T55" fmla="*/ 395794286 h 2036"/>
              <a:gd name="T56" fmla="*/ 237122986 w 1511"/>
              <a:gd name="T57" fmla="*/ 360630343 h 2036"/>
              <a:gd name="T58" fmla="*/ 270899605 w 1511"/>
              <a:gd name="T59" fmla="*/ 332604581 h 2036"/>
              <a:gd name="T60" fmla="*/ 272277937 w 1511"/>
              <a:gd name="T61" fmla="*/ 304314823 h 2036"/>
              <a:gd name="T62" fmla="*/ 283077027 w 1511"/>
              <a:gd name="T63" fmla="*/ 272851969 h 2036"/>
              <a:gd name="T64" fmla="*/ 301229137 w 1511"/>
              <a:gd name="T65" fmla="*/ 286864850 h 2036"/>
              <a:gd name="T66" fmla="*/ 327422715 w 1511"/>
              <a:gd name="T67" fmla="*/ 253551387 h 2036"/>
              <a:gd name="T68" fmla="*/ 309041122 w 1511"/>
              <a:gd name="T69" fmla="*/ 242711602 h 2036"/>
              <a:gd name="T70" fmla="*/ 305824535 w 1511"/>
              <a:gd name="T71" fmla="*/ 256988479 h 2036"/>
              <a:gd name="T72" fmla="*/ 281468734 w 1511"/>
              <a:gd name="T73" fmla="*/ 247999239 h 2036"/>
              <a:gd name="T74" fmla="*/ 278252147 w 1511"/>
              <a:gd name="T75" fmla="*/ 233986358 h 2036"/>
              <a:gd name="T76" fmla="*/ 286064132 w 1511"/>
              <a:gd name="T77" fmla="*/ 241125054 h 2036"/>
              <a:gd name="T78" fmla="*/ 307432829 w 1511"/>
              <a:gd name="T79" fmla="*/ 216272389 h 2036"/>
              <a:gd name="T80" fmla="*/ 309041122 w 1511"/>
              <a:gd name="T81" fmla="*/ 193534778 h 2036"/>
              <a:gd name="T82" fmla="*/ 296863221 w 1511"/>
              <a:gd name="T83" fmla="*/ 186396083 h 2036"/>
              <a:gd name="T84" fmla="*/ 324436089 w 1511"/>
              <a:gd name="T85" fmla="*/ 149645591 h 2036"/>
              <a:gd name="T86" fmla="*/ 324436089 w 1511"/>
              <a:gd name="T87" fmla="*/ 119504742 h 2036"/>
              <a:gd name="T88" fmla="*/ 328801526 w 1511"/>
              <a:gd name="T89" fmla="*/ 66890810 h 2036"/>
              <a:gd name="T90" fmla="*/ 344196014 w 1511"/>
              <a:gd name="T91" fmla="*/ 33577917 h 2036"/>
              <a:gd name="T92" fmla="*/ 321219023 w 1511"/>
              <a:gd name="T93" fmla="*/ 51027384 h 2036"/>
              <a:gd name="T94" fmla="*/ 304445724 w 1511"/>
              <a:gd name="T95" fmla="*/ 42038144 h 2036"/>
              <a:gd name="T96" fmla="*/ 290659530 w 1511"/>
              <a:gd name="T97" fmla="*/ 52878443 h 2036"/>
              <a:gd name="T98" fmla="*/ 275265042 w 1511"/>
              <a:gd name="T99" fmla="*/ 15863429 h 2036"/>
              <a:gd name="T100" fmla="*/ 226553379 w 1511"/>
              <a:gd name="T101" fmla="*/ 5287639 h 2036"/>
              <a:gd name="T102" fmla="*/ 310649416 w 1511"/>
              <a:gd name="T103" fmla="*/ 125057404 h 2036"/>
              <a:gd name="T104" fmla="*/ 26194064 w 1511"/>
              <a:gd name="T105" fmla="*/ 253551387 h 2036"/>
              <a:gd name="T106" fmla="*/ 19989893 w 1511"/>
              <a:gd name="T107" fmla="*/ 255137935 h 2036"/>
              <a:gd name="T108" fmla="*/ 327422715 w 1511"/>
              <a:gd name="T109" fmla="*/ 387069042 h 20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11"/>
              <a:gd name="T166" fmla="*/ 0 h 2036"/>
              <a:gd name="T167" fmla="*/ 1511 w 1511"/>
              <a:gd name="T168" fmla="*/ 2036 h 20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11" h="2036">
                <a:moveTo>
                  <a:pt x="873" y="0"/>
                </a:moveTo>
                <a:lnTo>
                  <a:pt x="813" y="20"/>
                </a:lnTo>
                <a:lnTo>
                  <a:pt x="813" y="73"/>
                </a:lnTo>
                <a:lnTo>
                  <a:pt x="792" y="86"/>
                </a:lnTo>
                <a:lnTo>
                  <a:pt x="785" y="107"/>
                </a:lnTo>
                <a:lnTo>
                  <a:pt x="719" y="159"/>
                </a:lnTo>
                <a:lnTo>
                  <a:pt x="639" y="219"/>
                </a:lnTo>
                <a:lnTo>
                  <a:pt x="546" y="273"/>
                </a:lnTo>
                <a:lnTo>
                  <a:pt x="500" y="240"/>
                </a:lnTo>
                <a:lnTo>
                  <a:pt x="493" y="213"/>
                </a:lnTo>
                <a:lnTo>
                  <a:pt x="447" y="213"/>
                </a:lnTo>
                <a:lnTo>
                  <a:pt x="380" y="246"/>
                </a:lnTo>
                <a:lnTo>
                  <a:pt x="347" y="246"/>
                </a:lnTo>
                <a:lnTo>
                  <a:pt x="320" y="233"/>
                </a:lnTo>
                <a:lnTo>
                  <a:pt x="280" y="253"/>
                </a:lnTo>
                <a:lnTo>
                  <a:pt x="274" y="253"/>
                </a:lnTo>
                <a:lnTo>
                  <a:pt x="274" y="259"/>
                </a:lnTo>
                <a:lnTo>
                  <a:pt x="267" y="253"/>
                </a:lnTo>
                <a:lnTo>
                  <a:pt x="254" y="259"/>
                </a:lnTo>
                <a:lnTo>
                  <a:pt x="247" y="259"/>
                </a:lnTo>
                <a:lnTo>
                  <a:pt x="247" y="279"/>
                </a:lnTo>
                <a:lnTo>
                  <a:pt x="254" y="286"/>
                </a:lnTo>
                <a:lnTo>
                  <a:pt x="274" y="300"/>
                </a:lnTo>
                <a:lnTo>
                  <a:pt x="254" y="339"/>
                </a:lnTo>
                <a:lnTo>
                  <a:pt x="240" y="346"/>
                </a:lnTo>
                <a:lnTo>
                  <a:pt x="220" y="346"/>
                </a:lnTo>
                <a:lnTo>
                  <a:pt x="214" y="366"/>
                </a:lnTo>
                <a:lnTo>
                  <a:pt x="194" y="373"/>
                </a:lnTo>
                <a:lnTo>
                  <a:pt x="187" y="379"/>
                </a:lnTo>
                <a:lnTo>
                  <a:pt x="167" y="386"/>
                </a:lnTo>
                <a:lnTo>
                  <a:pt x="141" y="413"/>
                </a:lnTo>
                <a:lnTo>
                  <a:pt x="127" y="499"/>
                </a:lnTo>
                <a:lnTo>
                  <a:pt x="160" y="572"/>
                </a:lnTo>
                <a:lnTo>
                  <a:pt x="207" y="593"/>
                </a:lnTo>
                <a:lnTo>
                  <a:pt x="220" y="593"/>
                </a:lnTo>
                <a:lnTo>
                  <a:pt x="233" y="579"/>
                </a:lnTo>
                <a:lnTo>
                  <a:pt x="247" y="585"/>
                </a:lnTo>
                <a:lnTo>
                  <a:pt x="247" y="599"/>
                </a:lnTo>
                <a:lnTo>
                  <a:pt x="247" y="685"/>
                </a:lnTo>
                <a:lnTo>
                  <a:pt x="240" y="719"/>
                </a:lnTo>
                <a:lnTo>
                  <a:pt x="254" y="726"/>
                </a:lnTo>
                <a:lnTo>
                  <a:pt x="240" y="745"/>
                </a:lnTo>
                <a:lnTo>
                  <a:pt x="247" y="785"/>
                </a:lnTo>
                <a:lnTo>
                  <a:pt x="240" y="785"/>
                </a:lnTo>
                <a:lnTo>
                  <a:pt x="233" y="825"/>
                </a:lnTo>
                <a:lnTo>
                  <a:pt x="247" y="865"/>
                </a:lnTo>
                <a:lnTo>
                  <a:pt x="260" y="905"/>
                </a:lnTo>
                <a:lnTo>
                  <a:pt x="207" y="945"/>
                </a:lnTo>
                <a:lnTo>
                  <a:pt x="194" y="945"/>
                </a:lnTo>
                <a:lnTo>
                  <a:pt x="160" y="959"/>
                </a:lnTo>
                <a:lnTo>
                  <a:pt x="127" y="959"/>
                </a:lnTo>
                <a:lnTo>
                  <a:pt x="114" y="951"/>
                </a:lnTo>
                <a:lnTo>
                  <a:pt x="74" y="945"/>
                </a:lnTo>
                <a:lnTo>
                  <a:pt x="60" y="945"/>
                </a:lnTo>
                <a:lnTo>
                  <a:pt x="60" y="951"/>
                </a:lnTo>
                <a:lnTo>
                  <a:pt x="74" y="965"/>
                </a:lnTo>
                <a:lnTo>
                  <a:pt x="47" y="991"/>
                </a:lnTo>
                <a:lnTo>
                  <a:pt x="34" y="1032"/>
                </a:lnTo>
                <a:lnTo>
                  <a:pt x="21" y="1032"/>
                </a:lnTo>
                <a:lnTo>
                  <a:pt x="27" y="1038"/>
                </a:lnTo>
                <a:lnTo>
                  <a:pt x="21" y="1058"/>
                </a:lnTo>
                <a:lnTo>
                  <a:pt x="14" y="1064"/>
                </a:lnTo>
                <a:lnTo>
                  <a:pt x="0" y="1085"/>
                </a:lnTo>
                <a:lnTo>
                  <a:pt x="14" y="1105"/>
                </a:lnTo>
                <a:lnTo>
                  <a:pt x="14" y="1118"/>
                </a:lnTo>
                <a:lnTo>
                  <a:pt x="68" y="1131"/>
                </a:lnTo>
                <a:lnTo>
                  <a:pt x="81" y="1158"/>
                </a:lnTo>
                <a:lnTo>
                  <a:pt x="68" y="1205"/>
                </a:lnTo>
                <a:lnTo>
                  <a:pt x="21" y="1271"/>
                </a:lnTo>
                <a:lnTo>
                  <a:pt x="68" y="1258"/>
                </a:lnTo>
                <a:lnTo>
                  <a:pt x="74" y="1284"/>
                </a:lnTo>
                <a:lnTo>
                  <a:pt x="94" y="1317"/>
                </a:lnTo>
                <a:lnTo>
                  <a:pt x="94" y="1357"/>
                </a:lnTo>
                <a:lnTo>
                  <a:pt x="94" y="1391"/>
                </a:lnTo>
                <a:lnTo>
                  <a:pt x="107" y="1411"/>
                </a:lnTo>
                <a:lnTo>
                  <a:pt x="114" y="1404"/>
                </a:lnTo>
                <a:lnTo>
                  <a:pt x="141" y="1384"/>
                </a:lnTo>
                <a:lnTo>
                  <a:pt x="154" y="1364"/>
                </a:lnTo>
                <a:lnTo>
                  <a:pt x="154" y="1351"/>
                </a:lnTo>
                <a:lnTo>
                  <a:pt x="173" y="1331"/>
                </a:lnTo>
                <a:lnTo>
                  <a:pt x="201" y="1344"/>
                </a:lnTo>
                <a:lnTo>
                  <a:pt x="220" y="1278"/>
                </a:lnTo>
                <a:lnTo>
                  <a:pt x="260" y="1258"/>
                </a:lnTo>
                <a:lnTo>
                  <a:pt x="280" y="1258"/>
                </a:lnTo>
                <a:lnTo>
                  <a:pt x="293" y="1251"/>
                </a:lnTo>
                <a:lnTo>
                  <a:pt x="314" y="1244"/>
                </a:lnTo>
                <a:lnTo>
                  <a:pt x="366" y="1304"/>
                </a:lnTo>
                <a:lnTo>
                  <a:pt x="374" y="1304"/>
                </a:lnTo>
                <a:lnTo>
                  <a:pt x="393" y="1297"/>
                </a:lnTo>
                <a:lnTo>
                  <a:pt x="466" y="1351"/>
                </a:lnTo>
                <a:lnTo>
                  <a:pt x="453" y="1391"/>
                </a:lnTo>
                <a:lnTo>
                  <a:pt x="500" y="1377"/>
                </a:lnTo>
                <a:lnTo>
                  <a:pt x="520" y="1417"/>
                </a:lnTo>
                <a:lnTo>
                  <a:pt x="580" y="1437"/>
                </a:lnTo>
                <a:lnTo>
                  <a:pt x="620" y="1370"/>
                </a:lnTo>
                <a:lnTo>
                  <a:pt x="646" y="1344"/>
                </a:lnTo>
                <a:lnTo>
                  <a:pt x="699" y="1364"/>
                </a:lnTo>
                <a:lnTo>
                  <a:pt x="706" y="1411"/>
                </a:lnTo>
                <a:lnTo>
                  <a:pt x="706" y="1444"/>
                </a:lnTo>
                <a:lnTo>
                  <a:pt x="706" y="1497"/>
                </a:lnTo>
                <a:lnTo>
                  <a:pt x="699" y="1511"/>
                </a:lnTo>
                <a:lnTo>
                  <a:pt x="712" y="1564"/>
                </a:lnTo>
                <a:lnTo>
                  <a:pt x="686" y="1610"/>
                </a:lnTo>
                <a:lnTo>
                  <a:pt x="659" y="1644"/>
                </a:lnTo>
                <a:lnTo>
                  <a:pt x="613" y="1670"/>
                </a:lnTo>
                <a:lnTo>
                  <a:pt x="666" y="1710"/>
                </a:lnTo>
                <a:lnTo>
                  <a:pt x="680" y="1736"/>
                </a:lnTo>
                <a:lnTo>
                  <a:pt x="732" y="1717"/>
                </a:lnTo>
                <a:lnTo>
                  <a:pt x="732" y="1723"/>
                </a:lnTo>
                <a:lnTo>
                  <a:pt x="666" y="1763"/>
                </a:lnTo>
                <a:lnTo>
                  <a:pt x="613" y="1803"/>
                </a:lnTo>
                <a:lnTo>
                  <a:pt x="599" y="1817"/>
                </a:lnTo>
                <a:lnTo>
                  <a:pt x="593" y="1870"/>
                </a:lnTo>
                <a:lnTo>
                  <a:pt x="593" y="1896"/>
                </a:lnTo>
                <a:lnTo>
                  <a:pt x="586" y="1916"/>
                </a:lnTo>
                <a:lnTo>
                  <a:pt x="560" y="1930"/>
                </a:lnTo>
                <a:lnTo>
                  <a:pt x="580" y="1950"/>
                </a:lnTo>
                <a:lnTo>
                  <a:pt x="593" y="1950"/>
                </a:lnTo>
                <a:lnTo>
                  <a:pt x="599" y="1943"/>
                </a:lnTo>
                <a:lnTo>
                  <a:pt x="613" y="1937"/>
                </a:lnTo>
                <a:lnTo>
                  <a:pt x="633" y="1950"/>
                </a:lnTo>
                <a:lnTo>
                  <a:pt x="633" y="1937"/>
                </a:lnTo>
                <a:lnTo>
                  <a:pt x="646" y="1923"/>
                </a:lnTo>
                <a:lnTo>
                  <a:pt x="639" y="1883"/>
                </a:lnTo>
                <a:lnTo>
                  <a:pt x="646" y="1870"/>
                </a:lnTo>
                <a:lnTo>
                  <a:pt x="639" y="1863"/>
                </a:lnTo>
                <a:lnTo>
                  <a:pt x="706" y="1877"/>
                </a:lnTo>
                <a:lnTo>
                  <a:pt x="726" y="1937"/>
                </a:lnTo>
                <a:lnTo>
                  <a:pt x="726" y="1950"/>
                </a:lnTo>
                <a:lnTo>
                  <a:pt x="753" y="1950"/>
                </a:lnTo>
                <a:lnTo>
                  <a:pt x="766" y="1969"/>
                </a:lnTo>
                <a:lnTo>
                  <a:pt x="779" y="1982"/>
                </a:lnTo>
                <a:lnTo>
                  <a:pt x="800" y="1990"/>
                </a:lnTo>
                <a:lnTo>
                  <a:pt x="785" y="2016"/>
                </a:lnTo>
                <a:lnTo>
                  <a:pt x="792" y="2036"/>
                </a:lnTo>
                <a:lnTo>
                  <a:pt x="806" y="2036"/>
                </a:lnTo>
                <a:lnTo>
                  <a:pt x="800" y="2016"/>
                </a:lnTo>
                <a:lnTo>
                  <a:pt x="839" y="2016"/>
                </a:lnTo>
                <a:lnTo>
                  <a:pt x="859" y="1956"/>
                </a:lnTo>
                <a:lnTo>
                  <a:pt x="892" y="1950"/>
                </a:lnTo>
                <a:lnTo>
                  <a:pt x="892" y="1923"/>
                </a:lnTo>
                <a:lnTo>
                  <a:pt x="905" y="1930"/>
                </a:lnTo>
                <a:lnTo>
                  <a:pt x="932" y="1916"/>
                </a:lnTo>
                <a:lnTo>
                  <a:pt x="939" y="1909"/>
                </a:lnTo>
                <a:lnTo>
                  <a:pt x="965" y="1937"/>
                </a:lnTo>
                <a:lnTo>
                  <a:pt x="1005" y="1930"/>
                </a:lnTo>
                <a:lnTo>
                  <a:pt x="999" y="1916"/>
                </a:lnTo>
                <a:lnTo>
                  <a:pt x="1025" y="1877"/>
                </a:lnTo>
                <a:lnTo>
                  <a:pt x="1012" y="1849"/>
                </a:lnTo>
                <a:lnTo>
                  <a:pt x="1018" y="1843"/>
                </a:lnTo>
                <a:lnTo>
                  <a:pt x="1005" y="1843"/>
                </a:lnTo>
                <a:lnTo>
                  <a:pt x="1005" y="1830"/>
                </a:lnTo>
                <a:lnTo>
                  <a:pt x="992" y="1810"/>
                </a:lnTo>
                <a:lnTo>
                  <a:pt x="1005" y="1776"/>
                </a:lnTo>
                <a:lnTo>
                  <a:pt x="1065" y="1743"/>
                </a:lnTo>
                <a:lnTo>
                  <a:pt x="1078" y="1690"/>
                </a:lnTo>
                <a:lnTo>
                  <a:pt x="1065" y="1663"/>
                </a:lnTo>
                <a:lnTo>
                  <a:pt x="1112" y="1650"/>
                </a:lnTo>
                <a:lnTo>
                  <a:pt x="1132" y="1624"/>
                </a:lnTo>
                <a:lnTo>
                  <a:pt x="1119" y="1610"/>
                </a:lnTo>
                <a:lnTo>
                  <a:pt x="1132" y="1571"/>
                </a:lnTo>
                <a:lnTo>
                  <a:pt x="1119" y="1530"/>
                </a:lnTo>
                <a:lnTo>
                  <a:pt x="1119" y="1524"/>
                </a:lnTo>
                <a:lnTo>
                  <a:pt x="1091" y="1470"/>
                </a:lnTo>
                <a:lnTo>
                  <a:pt x="1052" y="1457"/>
                </a:lnTo>
                <a:lnTo>
                  <a:pt x="1032" y="1451"/>
                </a:lnTo>
                <a:lnTo>
                  <a:pt x="992" y="1484"/>
                </a:lnTo>
                <a:lnTo>
                  <a:pt x="972" y="1497"/>
                </a:lnTo>
                <a:lnTo>
                  <a:pt x="926" y="1464"/>
                </a:lnTo>
                <a:lnTo>
                  <a:pt x="952" y="1424"/>
                </a:lnTo>
                <a:lnTo>
                  <a:pt x="979" y="1411"/>
                </a:lnTo>
                <a:lnTo>
                  <a:pt x="979" y="1430"/>
                </a:lnTo>
                <a:lnTo>
                  <a:pt x="986" y="1430"/>
                </a:lnTo>
                <a:lnTo>
                  <a:pt x="1032" y="1364"/>
                </a:lnTo>
                <a:lnTo>
                  <a:pt x="1046" y="1370"/>
                </a:lnTo>
                <a:lnTo>
                  <a:pt x="1085" y="1357"/>
                </a:lnTo>
                <a:lnTo>
                  <a:pt x="1106" y="1325"/>
                </a:lnTo>
                <a:lnTo>
                  <a:pt x="1138" y="1291"/>
                </a:lnTo>
                <a:lnTo>
                  <a:pt x="1165" y="1258"/>
                </a:lnTo>
                <a:lnTo>
                  <a:pt x="1179" y="1258"/>
                </a:lnTo>
                <a:lnTo>
                  <a:pt x="1198" y="1265"/>
                </a:lnTo>
                <a:lnTo>
                  <a:pt x="1211" y="1258"/>
                </a:lnTo>
                <a:lnTo>
                  <a:pt x="1179" y="1198"/>
                </a:lnTo>
                <a:lnTo>
                  <a:pt x="1198" y="1184"/>
                </a:lnTo>
                <a:lnTo>
                  <a:pt x="1198" y="1164"/>
                </a:lnTo>
                <a:lnTo>
                  <a:pt x="1185" y="1151"/>
                </a:lnTo>
                <a:lnTo>
                  <a:pt x="1198" y="1131"/>
                </a:lnTo>
                <a:lnTo>
                  <a:pt x="1198" y="1124"/>
                </a:lnTo>
                <a:lnTo>
                  <a:pt x="1192" y="1091"/>
                </a:lnTo>
                <a:lnTo>
                  <a:pt x="1211" y="1032"/>
                </a:lnTo>
                <a:lnTo>
                  <a:pt x="1218" y="1025"/>
                </a:lnTo>
                <a:lnTo>
                  <a:pt x="1232" y="1032"/>
                </a:lnTo>
                <a:lnTo>
                  <a:pt x="1238" y="1018"/>
                </a:lnTo>
                <a:lnTo>
                  <a:pt x="1258" y="1004"/>
                </a:lnTo>
                <a:lnTo>
                  <a:pt x="1292" y="1018"/>
                </a:lnTo>
                <a:lnTo>
                  <a:pt x="1265" y="1064"/>
                </a:lnTo>
                <a:lnTo>
                  <a:pt x="1278" y="1078"/>
                </a:lnTo>
                <a:lnTo>
                  <a:pt x="1311" y="1085"/>
                </a:lnTo>
                <a:lnTo>
                  <a:pt x="1352" y="1064"/>
                </a:lnTo>
                <a:lnTo>
                  <a:pt x="1352" y="1058"/>
                </a:lnTo>
                <a:lnTo>
                  <a:pt x="1391" y="1038"/>
                </a:lnTo>
                <a:lnTo>
                  <a:pt x="1438" y="1004"/>
                </a:lnTo>
                <a:lnTo>
                  <a:pt x="1425" y="978"/>
                </a:lnTo>
                <a:lnTo>
                  <a:pt x="1425" y="959"/>
                </a:lnTo>
                <a:lnTo>
                  <a:pt x="1431" y="938"/>
                </a:lnTo>
                <a:lnTo>
                  <a:pt x="1398" y="925"/>
                </a:lnTo>
                <a:lnTo>
                  <a:pt x="1398" y="912"/>
                </a:lnTo>
                <a:lnTo>
                  <a:pt x="1371" y="878"/>
                </a:lnTo>
                <a:lnTo>
                  <a:pt x="1358" y="878"/>
                </a:lnTo>
                <a:lnTo>
                  <a:pt x="1345" y="918"/>
                </a:lnTo>
                <a:lnTo>
                  <a:pt x="1378" y="972"/>
                </a:lnTo>
                <a:lnTo>
                  <a:pt x="1365" y="978"/>
                </a:lnTo>
                <a:lnTo>
                  <a:pt x="1358" y="1011"/>
                </a:lnTo>
                <a:lnTo>
                  <a:pt x="1352" y="1004"/>
                </a:lnTo>
                <a:lnTo>
                  <a:pt x="1345" y="985"/>
                </a:lnTo>
                <a:lnTo>
                  <a:pt x="1331" y="972"/>
                </a:lnTo>
                <a:lnTo>
                  <a:pt x="1305" y="965"/>
                </a:lnTo>
                <a:lnTo>
                  <a:pt x="1271" y="972"/>
                </a:lnTo>
                <a:lnTo>
                  <a:pt x="1252" y="978"/>
                </a:lnTo>
                <a:lnTo>
                  <a:pt x="1252" y="938"/>
                </a:lnTo>
                <a:lnTo>
                  <a:pt x="1232" y="925"/>
                </a:lnTo>
                <a:lnTo>
                  <a:pt x="1225" y="938"/>
                </a:lnTo>
                <a:lnTo>
                  <a:pt x="1232" y="945"/>
                </a:lnTo>
                <a:lnTo>
                  <a:pt x="1211" y="972"/>
                </a:lnTo>
                <a:lnTo>
                  <a:pt x="1211" y="951"/>
                </a:lnTo>
                <a:lnTo>
                  <a:pt x="1198" y="938"/>
                </a:lnTo>
                <a:lnTo>
                  <a:pt x="1211" y="918"/>
                </a:lnTo>
                <a:lnTo>
                  <a:pt x="1211" y="885"/>
                </a:lnTo>
                <a:lnTo>
                  <a:pt x="1225" y="852"/>
                </a:lnTo>
                <a:lnTo>
                  <a:pt x="1238" y="839"/>
                </a:lnTo>
                <a:lnTo>
                  <a:pt x="1258" y="839"/>
                </a:lnTo>
                <a:lnTo>
                  <a:pt x="1252" y="878"/>
                </a:lnTo>
                <a:lnTo>
                  <a:pt x="1258" y="892"/>
                </a:lnTo>
                <a:lnTo>
                  <a:pt x="1245" y="912"/>
                </a:lnTo>
                <a:lnTo>
                  <a:pt x="1258" y="925"/>
                </a:lnTo>
                <a:lnTo>
                  <a:pt x="1278" y="905"/>
                </a:lnTo>
                <a:lnTo>
                  <a:pt x="1271" y="878"/>
                </a:lnTo>
                <a:lnTo>
                  <a:pt x="1292" y="852"/>
                </a:lnTo>
                <a:lnTo>
                  <a:pt x="1311" y="839"/>
                </a:lnTo>
                <a:lnTo>
                  <a:pt x="1338" y="818"/>
                </a:lnTo>
                <a:lnTo>
                  <a:pt x="1365" y="818"/>
                </a:lnTo>
                <a:lnTo>
                  <a:pt x="1371" y="805"/>
                </a:lnTo>
                <a:lnTo>
                  <a:pt x="1358" y="785"/>
                </a:lnTo>
                <a:lnTo>
                  <a:pt x="1365" y="772"/>
                </a:lnTo>
                <a:lnTo>
                  <a:pt x="1358" y="745"/>
                </a:lnTo>
                <a:lnTo>
                  <a:pt x="1345" y="732"/>
                </a:lnTo>
                <a:lnTo>
                  <a:pt x="1325" y="719"/>
                </a:lnTo>
                <a:lnTo>
                  <a:pt x="1311" y="745"/>
                </a:lnTo>
                <a:lnTo>
                  <a:pt x="1305" y="765"/>
                </a:lnTo>
                <a:lnTo>
                  <a:pt x="1285" y="752"/>
                </a:lnTo>
                <a:lnTo>
                  <a:pt x="1285" y="732"/>
                </a:lnTo>
                <a:lnTo>
                  <a:pt x="1292" y="705"/>
                </a:lnTo>
                <a:lnTo>
                  <a:pt x="1298" y="672"/>
                </a:lnTo>
                <a:lnTo>
                  <a:pt x="1345" y="606"/>
                </a:lnTo>
                <a:lnTo>
                  <a:pt x="1345" y="593"/>
                </a:lnTo>
                <a:lnTo>
                  <a:pt x="1345" y="572"/>
                </a:lnTo>
                <a:lnTo>
                  <a:pt x="1352" y="546"/>
                </a:lnTo>
                <a:lnTo>
                  <a:pt x="1412" y="566"/>
                </a:lnTo>
                <a:lnTo>
                  <a:pt x="1438" y="552"/>
                </a:lnTo>
                <a:lnTo>
                  <a:pt x="1457" y="533"/>
                </a:lnTo>
                <a:lnTo>
                  <a:pt x="1457" y="493"/>
                </a:lnTo>
                <a:lnTo>
                  <a:pt x="1418" y="486"/>
                </a:lnTo>
                <a:lnTo>
                  <a:pt x="1398" y="466"/>
                </a:lnTo>
                <a:lnTo>
                  <a:pt x="1412" y="452"/>
                </a:lnTo>
                <a:lnTo>
                  <a:pt x="1418" y="420"/>
                </a:lnTo>
                <a:lnTo>
                  <a:pt x="1425" y="406"/>
                </a:lnTo>
                <a:lnTo>
                  <a:pt x="1412" y="392"/>
                </a:lnTo>
                <a:lnTo>
                  <a:pt x="1378" y="366"/>
                </a:lnTo>
                <a:lnTo>
                  <a:pt x="1378" y="346"/>
                </a:lnTo>
                <a:lnTo>
                  <a:pt x="1431" y="253"/>
                </a:lnTo>
                <a:lnTo>
                  <a:pt x="1457" y="266"/>
                </a:lnTo>
                <a:lnTo>
                  <a:pt x="1498" y="227"/>
                </a:lnTo>
                <a:lnTo>
                  <a:pt x="1511" y="206"/>
                </a:lnTo>
                <a:lnTo>
                  <a:pt x="1504" y="173"/>
                </a:lnTo>
                <a:lnTo>
                  <a:pt x="1511" y="146"/>
                </a:lnTo>
                <a:lnTo>
                  <a:pt x="1498" y="127"/>
                </a:lnTo>
                <a:lnTo>
                  <a:pt x="1491" y="120"/>
                </a:lnTo>
                <a:lnTo>
                  <a:pt x="1471" y="159"/>
                </a:lnTo>
                <a:lnTo>
                  <a:pt x="1478" y="187"/>
                </a:lnTo>
                <a:lnTo>
                  <a:pt x="1438" y="200"/>
                </a:lnTo>
                <a:lnTo>
                  <a:pt x="1412" y="219"/>
                </a:lnTo>
                <a:lnTo>
                  <a:pt x="1398" y="193"/>
                </a:lnTo>
                <a:lnTo>
                  <a:pt x="1378" y="180"/>
                </a:lnTo>
                <a:lnTo>
                  <a:pt x="1345" y="159"/>
                </a:lnTo>
                <a:lnTo>
                  <a:pt x="1331" y="159"/>
                </a:lnTo>
                <a:lnTo>
                  <a:pt x="1338" y="180"/>
                </a:lnTo>
                <a:lnTo>
                  <a:pt x="1331" y="193"/>
                </a:lnTo>
                <a:lnTo>
                  <a:pt x="1325" y="159"/>
                </a:lnTo>
                <a:lnTo>
                  <a:pt x="1311" y="187"/>
                </a:lnTo>
                <a:lnTo>
                  <a:pt x="1298" y="167"/>
                </a:lnTo>
                <a:lnTo>
                  <a:pt x="1285" y="173"/>
                </a:lnTo>
                <a:lnTo>
                  <a:pt x="1285" y="206"/>
                </a:lnTo>
                <a:lnTo>
                  <a:pt x="1271" y="206"/>
                </a:lnTo>
                <a:lnTo>
                  <a:pt x="1265" y="200"/>
                </a:lnTo>
                <a:lnTo>
                  <a:pt x="1252" y="200"/>
                </a:lnTo>
                <a:lnTo>
                  <a:pt x="1225" y="180"/>
                </a:lnTo>
                <a:lnTo>
                  <a:pt x="1238" y="173"/>
                </a:lnTo>
                <a:lnTo>
                  <a:pt x="1225" y="146"/>
                </a:lnTo>
                <a:lnTo>
                  <a:pt x="1192" y="80"/>
                </a:lnTo>
                <a:lnTo>
                  <a:pt x="1198" y="60"/>
                </a:lnTo>
                <a:lnTo>
                  <a:pt x="1151" y="54"/>
                </a:lnTo>
                <a:lnTo>
                  <a:pt x="1138" y="54"/>
                </a:lnTo>
                <a:lnTo>
                  <a:pt x="1112" y="33"/>
                </a:lnTo>
                <a:lnTo>
                  <a:pt x="1098" y="40"/>
                </a:lnTo>
                <a:lnTo>
                  <a:pt x="1046" y="40"/>
                </a:lnTo>
                <a:lnTo>
                  <a:pt x="986" y="20"/>
                </a:lnTo>
                <a:lnTo>
                  <a:pt x="946" y="7"/>
                </a:lnTo>
                <a:lnTo>
                  <a:pt x="873" y="0"/>
                </a:lnTo>
                <a:close/>
                <a:moveTo>
                  <a:pt x="1305" y="426"/>
                </a:moveTo>
                <a:lnTo>
                  <a:pt x="1358" y="439"/>
                </a:lnTo>
                <a:lnTo>
                  <a:pt x="1345" y="466"/>
                </a:lnTo>
                <a:lnTo>
                  <a:pt x="1352" y="473"/>
                </a:lnTo>
                <a:lnTo>
                  <a:pt x="1252" y="466"/>
                </a:lnTo>
                <a:lnTo>
                  <a:pt x="1205" y="439"/>
                </a:lnTo>
                <a:lnTo>
                  <a:pt x="1198" y="433"/>
                </a:lnTo>
                <a:lnTo>
                  <a:pt x="1305" y="426"/>
                </a:lnTo>
                <a:close/>
                <a:moveTo>
                  <a:pt x="100" y="959"/>
                </a:moveTo>
                <a:lnTo>
                  <a:pt x="114" y="959"/>
                </a:lnTo>
                <a:lnTo>
                  <a:pt x="114" y="978"/>
                </a:lnTo>
                <a:lnTo>
                  <a:pt x="114" y="991"/>
                </a:lnTo>
                <a:lnTo>
                  <a:pt x="107" y="998"/>
                </a:lnTo>
                <a:lnTo>
                  <a:pt x="100" y="998"/>
                </a:lnTo>
                <a:lnTo>
                  <a:pt x="87" y="978"/>
                </a:lnTo>
                <a:lnTo>
                  <a:pt x="87" y="965"/>
                </a:lnTo>
                <a:lnTo>
                  <a:pt x="100" y="959"/>
                </a:lnTo>
                <a:close/>
                <a:moveTo>
                  <a:pt x="1391" y="1404"/>
                </a:moveTo>
                <a:lnTo>
                  <a:pt x="1405" y="1430"/>
                </a:lnTo>
                <a:lnTo>
                  <a:pt x="1391" y="1430"/>
                </a:lnTo>
                <a:lnTo>
                  <a:pt x="1418" y="1444"/>
                </a:lnTo>
                <a:lnTo>
                  <a:pt x="1425" y="1464"/>
                </a:lnTo>
                <a:lnTo>
                  <a:pt x="1451" y="1417"/>
                </a:lnTo>
                <a:lnTo>
                  <a:pt x="1431" y="1404"/>
                </a:lnTo>
                <a:lnTo>
                  <a:pt x="1418" y="1424"/>
                </a:lnTo>
                <a:lnTo>
                  <a:pt x="1405" y="1404"/>
                </a:lnTo>
                <a:lnTo>
                  <a:pt x="1391" y="14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3" name="BAIX_EBRE">
            <a:extLst>
              <a:ext uri="{FF2B5EF4-FFF2-40B4-BE49-F238E27FC236}">
                <a16:creationId xmlns:a16="http://schemas.microsoft.com/office/drawing/2014/main" id="{1B03908B-FD6E-4235-A369-0B3B4FF7F164}"/>
              </a:ext>
            </a:extLst>
          </p:cNvPr>
          <p:cNvSpPr>
            <a:spLocks noChangeAspect="1" noEditPoints="1"/>
          </p:cNvSpPr>
          <p:nvPr/>
        </p:nvSpPr>
        <p:spPr bwMode="auto">
          <a:xfrm rot="21415125">
            <a:off x="8071566" y="5214299"/>
            <a:ext cx="485910" cy="310217"/>
          </a:xfrm>
          <a:custGeom>
            <a:avLst/>
            <a:gdLst>
              <a:gd name="T0" fmla="*/ 226748811 w 2189"/>
              <a:gd name="T1" fmla="*/ 21136002 h 1444"/>
              <a:gd name="T2" fmla="*/ 196720525 w 2189"/>
              <a:gd name="T3" fmla="*/ 40422348 h 1444"/>
              <a:gd name="T4" fmla="*/ 160544861 w 2189"/>
              <a:gd name="T5" fmla="*/ 59709200 h 1444"/>
              <a:gd name="T6" fmla="*/ 130752937 w 2189"/>
              <a:gd name="T7" fmla="*/ 68692013 h 1444"/>
              <a:gd name="T8" fmla="*/ 114911250 w 2189"/>
              <a:gd name="T9" fmla="*/ 86393151 h 1444"/>
              <a:gd name="T10" fmla="*/ 106872484 w 2189"/>
              <a:gd name="T11" fmla="*/ 119682342 h 1444"/>
              <a:gd name="T12" fmla="*/ 105453821 w 2189"/>
              <a:gd name="T13" fmla="*/ 152971565 h 1444"/>
              <a:gd name="T14" fmla="*/ 47288621 w 2189"/>
              <a:gd name="T15" fmla="*/ 226683088 h 1444"/>
              <a:gd name="T16" fmla="*/ 8039257 w 2189"/>
              <a:gd name="T17" fmla="*/ 253103081 h 1444"/>
              <a:gd name="T18" fmla="*/ 31446957 w 2189"/>
              <a:gd name="T19" fmla="*/ 268955076 h 1444"/>
              <a:gd name="T20" fmla="*/ 34520654 w 2189"/>
              <a:gd name="T21" fmla="*/ 288241478 h 1444"/>
              <a:gd name="T22" fmla="*/ 45633595 w 2189"/>
              <a:gd name="T23" fmla="*/ 304093474 h 1444"/>
              <a:gd name="T24" fmla="*/ 77080560 w 2189"/>
              <a:gd name="T25" fmla="*/ 291676335 h 1444"/>
              <a:gd name="T26" fmla="*/ 157471172 w 2189"/>
              <a:gd name="T27" fmla="*/ 321530669 h 1444"/>
              <a:gd name="T28" fmla="*/ 210907155 w 2189"/>
              <a:gd name="T29" fmla="*/ 323379811 h 1444"/>
              <a:gd name="T30" fmla="*/ 240935442 w 2189"/>
              <a:gd name="T31" fmla="*/ 313076272 h 1444"/>
              <a:gd name="T32" fmla="*/ 270727427 w 2189"/>
              <a:gd name="T33" fmla="*/ 332362609 h 1444"/>
              <a:gd name="T34" fmla="*/ 338350041 w 2189"/>
              <a:gd name="T35" fmla="*/ 351649461 h 1444"/>
              <a:gd name="T36" fmla="*/ 410701369 w 2189"/>
              <a:gd name="T37" fmla="*/ 363802658 h 1444"/>
              <a:gd name="T38" fmla="*/ 481398159 w 2189"/>
              <a:gd name="T39" fmla="*/ 360367801 h 1444"/>
              <a:gd name="T40" fmla="*/ 509771420 w 2189"/>
              <a:gd name="T41" fmla="*/ 337382665 h 1444"/>
              <a:gd name="T42" fmla="*/ 497239815 w 2189"/>
              <a:gd name="T43" fmla="*/ 337382665 h 1444"/>
              <a:gd name="T44" fmla="*/ 478323983 w 2189"/>
              <a:gd name="T45" fmla="*/ 339231807 h 1444"/>
              <a:gd name="T46" fmla="*/ 435764579 w 2189"/>
              <a:gd name="T47" fmla="*/ 274239139 h 1444"/>
              <a:gd name="T48" fmla="*/ 407391318 w 2189"/>
              <a:gd name="T49" fmla="*/ 265520220 h 1444"/>
              <a:gd name="T50" fmla="*/ 405972654 w 2189"/>
              <a:gd name="T51" fmla="*/ 274239139 h 1444"/>
              <a:gd name="T52" fmla="*/ 427961688 w 2189"/>
              <a:gd name="T53" fmla="*/ 282957480 h 1444"/>
              <a:gd name="T54" fmla="*/ 432690890 w 2189"/>
              <a:gd name="T55" fmla="*/ 297224276 h 1444"/>
              <a:gd name="T56" fmla="*/ 401243940 w 2189"/>
              <a:gd name="T57" fmla="*/ 295375134 h 1444"/>
              <a:gd name="T58" fmla="*/ 377599393 w 2189"/>
              <a:gd name="T59" fmla="*/ 267369877 h 1444"/>
              <a:gd name="T60" fmla="*/ 380673082 w 2189"/>
              <a:gd name="T61" fmla="*/ 244384226 h 1444"/>
              <a:gd name="T62" fmla="*/ 394859713 w 2189"/>
              <a:gd name="T63" fmla="*/ 235665886 h 1444"/>
              <a:gd name="T64" fmla="*/ 405972654 w 2189"/>
              <a:gd name="T65" fmla="*/ 230381887 h 1444"/>
              <a:gd name="T66" fmla="*/ 410701369 w 2189"/>
              <a:gd name="T67" fmla="*/ 212680235 h 1444"/>
              <a:gd name="T68" fmla="*/ 417085596 w 2189"/>
              <a:gd name="T69" fmla="*/ 202112237 h 1444"/>
              <a:gd name="T70" fmla="*/ 426543025 w 2189"/>
              <a:gd name="T71" fmla="*/ 198677896 h 1444"/>
              <a:gd name="T72" fmla="*/ 440729656 w 2189"/>
              <a:gd name="T73" fmla="*/ 186524699 h 1444"/>
              <a:gd name="T74" fmla="*/ 449951209 w 2189"/>
              <a:gd name="T75" fmla="*/ 177541901 h 1444"/>
              <a:gd name="T76" fmla="*/ 454916286 w 2189"/>
              <a:gd name="T77" fmla="*/ 167238361 h 1444"/>
              <a:gd name="T78" fmla="*/ 459408638 w 2189"/>
              <a:gd name="T79" fmla="*/ 163275105 h 1444"/>
              <a:gd name="T80" fmla="*/ 462482326 w 2189"/>
              <a:gd name="T81" fmla="*/ 154820708 h 1444"/>
              <a:gd name="T82" fmla="*/ 472176605 w 2189"/>
              <a:gd name="T83" fmla="*/ 143988768 h 1444"/>
              <a:gd name="T84" fmla="*/ 478323983 w 2189"/>
              <a:gd name="T85" fmla="*/ 135534370 h 1444"/>
              <a:gd name="T86" fmla="*/ 483053184 w 2189"/>
              <a:gd name="T87" fmla="*/ 128400683 h 1444"/>
              <a:gd name="T88" fmla="*/ 487781899 w 2189"/>
              <a:gd name="T89" fmla="*/ 117832686 h 1444"/>
              <a:gd name="T90" fmla="*/ 498894841 w 2189"/>
              <a:gd name="T91" fmla="*/ 105679489 h 1444"/>
              <a:gd name="T92" fmla="*/ 472176605 w 2189"/>
              <a:gd name="T93" fmla="*/ 93262349 h 1444"/>
              <a:gd name="T94" fmla="*/ 369796990 w 2189"/>
              <a:gd name="T95" fmla="*/ 86393151 h 1444"/>
              <a:gd name="T96" fmla="*/ 350881646 w 2189"/>
              <a:gd name="T97" fmla="*/ 86393151 h 1444"/>
              <a:gd name="T98" fmla="*/ 299100688 w 2189"/>
              <a:gd name="T99" fmla="*/ 93262349 h 1444"/>
              <a:gd name="T100" fmla="*/ 291061435 w 2189"/>
              <a:gd name="T101" fmla="*/ 72126355 h 1444"/>
              <a:gd name="T102" fmla="*/ 278529830 w 2189"/>
              <a:gd name="T103" fmla="*/ 43857204 h 1444"/>
              <a:gd name="T104" fmla="*/ 276874804 w 2189"/>
              <a:gd name="T105" fmla="*/ 15852000 h 1444"/>
              <a:gd name="T106" fmla="*/ 457989975 w 2189"/>
              <a:gd name="T107" fmla="*/ 165388705 h 1444"/>
              <a:gd name="T108" fmla="*/ 383983621 w 2189"/>
              <a:gd name="T109" fmla="*/ 244384226 h 14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89"/>
              <a:gd name="T166" fmla="*/ 0 h 1444"/>
              <a:gd name="T167" fmla="*/ 2189 w 2189"/>
              <a:gd name="T168" fmla="*/ 1444 h 144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89" h="1444">
                <a:moveTo>
                  <a:pt x="1118" y="0"/>
                </a:moveTo>
                <a:lnTo>
                  <a:pt x="1098" y="21"/>
                </a:lnTo>
                <a:lnTo>
                  <a:pt x="1051" y="40"/>
                </a:lnTo>
                <a:lnTo>
                  <a:pt x="998" y="73"/>
                </a:lnTo>
                <a:lnTo>
                  <a:pt x="959" y="80"/>
                </a:lnTo>
                <a:lnTo>
                  <a:pt x="938" y="100"/>
                </a:lnTo>
                <a:lnTo>
                  <a:pt x="918" y="113"/>
                </a:lnTo>
                <a:lnTo>
                  <a:pt x="899" y="133"/>
                </a:lnTo>
                <a:lnTo>
                  <a:pt x="865" y="166"/>
                </a:lnTo>
                <a:lnTo>
                  <a:pt x="832" y="153"/>
                </a:lnTo>
                <a:lnTo>
                  <a:pt x="812" y="160"/>
                </a:lnTo>
                <a:lnTo>
                  <a:pt x="772" y="153"/>
                </a:lnTo>
                <a:lnTo>
                  <a:pt x="739" y="213"/>
                </a:lnTo>
                <a:lnTo>
                  <a:pt x="706" y="226"/>
                </a:lnTo>
                <a:lnTo>
                  <a:pt x="679" y="226"/>
                </a:lnTo>
                <a:lnTo>
                  <a:pt x="653" y="233"/>
                </a:lnTo>
                <a:lnTo>
                  <a:pt x="626" y="233"/>
                </a:lnTo>
                <a:lnTo>
                  <a:pt x="586" y="253"/>
                </a:lnTo>
                <a:lnTo>
                  <a:pt x="572" y="253"/>
                </a:lnTo>
                <a:lnTo>
                  <a:pt x="553" y="260"/>
                </a:lnTo>
                <a:lnTo>
                  <a:pt x="553" y="267"/>
                </a:lnTo>
                <a:lnTo>
                  <a:pt x="526" y="299"/>
                </a:lnTo>
                <a:lnTo>
                  <a:pt x="506" y="293"/>
                </a:lnTo>
                <a:lnTo>
                  <a:pt x="486" y="299"/>
                </a:lnTo>
                <a:lnTo>
                  <a:pt x="486" y="327"/>
                </a:lnTo>
                <a:lnTo>
                  <a:pt x="466" y="353"/>
                </a:lnTo>
                <a:lnTo>
                  <a:pt x="466" y="406"/>
                </a:lnTo>
                <a:lnTo>
                  <a:pt x="459" y="413"/>
                </a:lnTo>
                <a:lnTo>
                  <a:pt x="459" y="439"/>
                </a:lnTo>
                <a:lnTo>
                  <a:pt x="452" y="453"/>
                </a:lnTo>
                <a:lnTo>
                  <a:pt x="459" y="486"/>
                </a:lnTo>
                <a:lnTo>
                  <a:pt x="452" y="499"/>
                </a:lnTo>
                <a:lnTo>
                  <a:pt x="473" y="532"/>
                </a:lnTo>
                <a:lnTo>
                  <a:pt x="446" y="559"/>
                </a:lnTo>
                <a:lnTo>
                  <a:pt x="446" y="579"/>
                </a:lnTo>
                <a:lnTo>
                  <a:pt x="379" y="659"/>
                </a:lnTo>
                <a:lnTo>
                  <a:pt x="347" y="692"/>
                </a:lnTo>
                <a:lnTo>
                  <a:pt x="326" y="732"/>
                </a:lnTo>
                <a:lnTo>
                  <a:pt x="266" y="752"/>
                </a:lnTo>
                <a:lnTo>
                  <a:pt x="200" y="858"/>
                </a:lnTo>
                <a:lnTo>
                  <a:pt x="133" y="845"/>
                </a:lnTo>
                <a:lnTo>
                  <a:pt x="114" y="858"/>
                </a:lnTo>
                <a:lnTo>
                  <a:pt x="86" y="925"/>
                </a:lnTo>
                <a:lnTo>
                  <a:pt x="54" y="932"/>
                </a:lnTo>
                <a:lnTo>
                  <a:pt x="34" y="958"/>
                </a:lnTo>
                <a:lnTo>
                  <a:pt x="0" y="978"/>
                </a:lnTo>
                <a:lnTo>
                  <a:pt x="0" y="1012"/>
                </a:lnTo>
                <a:lnTo>
                  <a:pt x="67" y="1005"/>
                </a:lnTo>
                <a:lnTo>
                  <a:pt x="114" y="1012"/>
                </a:lnTo>
                <a:lnTo>
                  <a:pt x="133" y="1018"/>
                </a:lnTo>
                <a:lnTo>
                  <a:pt x="146" y="1052"/>
                </a:lnTo>
                <a:lnTo>
                  <a:pt x="127" y="1058"/>
                </a:lnTo>
                <a:lnTo>
                  <a:pt x="133" y="1071"/>
                </a:lnTo>
                <a:lnTo>
                  <a:pt x="140" y="1085"/>
                </a:lnTo>
                <a:lnTo>
                  <a:pt x="146" y="1091"/>
                </a:lnTo>
                <a:lnTo>
                  <a:pt x="153" y="1078"/>
                </a:lnTo>
                <a:lnTo>
                  <a:pt x="180" y="1071"/>
                </a:lnTo>
                <a:lnTo>
                  <a:pt x="180" y="1118"/>
                </a:lnTo>
                <a:lnTo>
                  <a:pt x="187" y="1131"/>
                </a:lnTo>
                <a:lnTo>
                  <a:pt x="193" y="1151"/>
                </a:lnTo>
                <a:lnTo>
                  <a:pt x="220" y="1151"/>
                </a:lnTo>
                <a:lnTo>
                  <a:pt x="266" y="1178"/>
                </a:lnTo>
                <a:lnTo>
                  <a:pt x="293" y="1151"/>
                </a:lnTo>
                <a:lnTo>
                  <a:pt x="313" y="1151"/>
                </a:lnTo>
                <a:lnTo>
                  <a:pt x="326" y="1104"/>
                </a:lnTo>
                <a:lnTo>
                  <a:pt x="366" y="1125"/>
                </a:lnTo>
                <a:lnTo>
                  <a:pt x="499" y="1112"/>
                </a:lnTo>
                <a:lnTo>
                  <a:pt x="499" y="1118"/>
                </a:lnTo>
                <a:lnTo>
                  <a:pt x="599" y="1204"/>
                </a:lnTo>
                <a:lnTo>
                  <a:pt x="666" y="1217"/>
                </a:lnTo>
                <a:lnTo>
                  <a:pt x="699" y="1224"/>
                </a:lnTo>
                <a:lnTo>
                  <a:pt x="786" y="1224"/>
                </a:lnTo>
                <a:lnTo>
                  <a:pt x="812" y="1231"/>
                </a:lnTo>
                <a:lnTo>
                  <a:pt x="859" y="1224"/>
                </a:lnTo>
                <a:lnTo>
                  <a:pt x="892" y="1224"/>
                </a:lnTo>
                <a:lnTo>
                  <a:pt x="912" y="1224"/>
                </a:lnTo>
                <a:lnTo>
                  <a:pt x="965" y="1204"/>
                </a:lnTo>
                <a:lnTo>
                  <a:pt x="978" y="1191"/>
                </a:lnTo>
                <a:lnTo>
                  <a:pt x="1005" y="1198"/>
                </a:lnTo>
                <a:lnTo>
                  <a:pt x="1019" y="1185"/>
                </a:lnTo>
                <a:lnTo>
                  <a:pt x="1038" y="1198"/>
                </a:lnTo>
                <a:lnTo>
                  <a:pt x="1072" y="1204"/>
                </a:lnTo>
                <a:lnTo>
                  <a:pt x="1105" y="1171"/>
                </a:lnTo>
                <a:lnTo>
                  <a:pt x="1118" y="1178"/>
                </a:lnTo>
                <a:lnTo>
                  <a:pt x="1145" y="1258"/>
                </a:lnTo>
                <a:lnTo>
                  <a:pt x="1158" y="1331"/>
                </a:lnTo>
                <a:lnTo>
                  <a:pt x="1224" y="1371"/>
                </a:lnTo>
                <a:lnTo>
                  <a:pt x="1271" y="1384"/>
                </a:lnTo>
                <a:lnTo>
                  <a:pt x="1371" y="1344"/>
                </a:lnTo>
                <a:lnTo>
                  <a:pt x="1431" y="1331"/>
                </a:lnTo>
                <a:lnTo>
                  <a:pt x="1484" y="1318"/>
                </a:lnTo>
                <a:lnTo>
                  <a:pt x="1504" y="1337"/>
                </a:lnTo>
                <a:lnTo>
                  <a:pt x="1531" y="1351"/>
                </a:lnTo>
                <a:lnTo>
                  <a:pt x="1550" y="1351"/>
                </a:lnTo>
                <a:lnTo>
                  <a:pt x="1737" y="1377"/>
                </a:lnTo>
                <a:lnTo>
                  <a:pt x="1764" y="1391"/>
                </a:lnTo>
                <a:lnTo>
                  <a:pt x="1843" y="1444"/>
                </a:lnTo>
                <a:lnTo>
                  <a:pt x="1896" y="1444"/>
                </a:lnTo>
                <a:lnTo>
                  <a:pt x="1976" y="1397"/>
                </a:lnTo>
                <a:lnTo>
                  <a:pt x="2036" y="1364"/>
                </a:lnTo>
                <a:lnTo>
                  <a:pt x="2116" y="1344"/>
                </a:lnTo>
                <a:lnTo>
                  <a:pt x="2189" y="1344"/>
                </a:lnTo>
                <a:lnTo>
                  <a:pt x="2176" y="1311"/>
                </a:lnTo>
                <a:lnTo>
                  <a:pt x="2163" y="1271"/>
                </a:lnTo>
                <a:lnTo>
                  <a:pt x="2156" y="1277"/>
                </a:lnTo>
                <a:lnTo>
                  <a:pt x="2156" y="1291"/>
                </a:lnTo>
                <a:lnTo>
                  <a:pt x="2136" y="1291"/>
                </a:lnTo>
                <a:lnTo>
                  <a:pt x="2123" y="1271"/>
                </a:lnTo>
                <a:lnTo>
                  <a:pt x="2110" y="1271"/>
                </a:lnTo>
                <a:lnTo>
                  <a:pt x="2103" y="1277"/>
                </a:lnTo>
                <a:lnTo>
                  <a:pt x="2089" y="1284"/>
                </a:lnTo>
                <a:lnTo>
                  <a:pt x="2070" y="1291"/>
                </a:lnTo>
                <a:lnTo>
                  <a:pt x="2057" y="1291"/>
                </a:lnTo>
                <a:lnTo>
                  <a:pt x="2036" y="1291"/>
                </a:lnTo>
                <a:lnTo>
                  <a:pt x="2023" y="1284"/>
                </a:lnTo>
                <a:lnTo>
                  <a:pt x="2003" y="1258"/>
                </a:lnTo>
                <a:lnTo>
                  <a:pt x="1976" y="1231"/>
                </a:lnTo>
                <a:lnTo>
                  <a:pt x="1890" y="1112"/>
                </a:lnTo>
                <a:lnTo>
                  <a:pt x="1856" y="1052"/>
                </a:lnTo>
                <a:lnTo>
                  <a:pt x="1843" y="1038"/>
                </a:lnTo>
                <a:lnTo>
                  <a:pt x="1823" y="1025"/>
                </a:lnTo>
                <a:lnTo>
                  <a:pt x="1810" y="1012"/>
                </a:lnTo>
                <a:lnTo>
                  <a:pt x="1783" y="1005"/>
                </a:lnTo>
                <a:lnTo>
                  <a:pt x="1744" y="1005"/>
                </a:lnTo>
                <a:lnTo>
                  <a:pt x="1723" y="1005"/>
                </a:lnTo>
                <a:lnTo>
                  <a:pt x="1704" y="1005"/>
                </a:lnTo>
                <a:lnTo>
                  <a:pt x="1691" y="1012"/>
                </a:lnTo>
                <a:lnTo>
                  <a:pt x="1677" y="1025"/>
                </a:lnTo>
                <a:lnTo>
                  <a:pt x="1697" y="1038"/>
                </a:lnTo>
                <a:lnTo>
                  <a:pt x="1717" y="1038"/>
                </a:lnTo>
                <a:lnTo>
                  <a:pt x="1730" y="1038"/>
                </a:lnTo>
                <a:lnTo>
                  <a:pt x="1744" y="1044"/>
                </a:lnTo>
                <a:lnTo>
                  <a:pt x="1764" y="1052"/>
                </a:lnTo>
                <a:lnTo>
                  <a:pt x="1783" y="1058"/>
                </a:lnTo>
                <a:lnTo>
                  <a:pt x="1810" y="1071"/>
                </a:lnTo>
                <a:lnTo>
                  <a:pt x="1830" y="1078"/>
                </a:lnTo>
                <a:lnTo>
                  <a:pt x="1864" y="1098"/>
                </a:lnTo>
                <a:lnTo>
                  <a:pt x="1850" y="1112"/>
                </a:lnTo>
                <a:lnTo>
                  <a:pt x="1843" y="1112"/>
                </a:lnTo>
                <a:lnTo>
                  <a:pt x="1830" y="1125"/>
                </a:lnTo>
                <a:lnTo>
                  <a:pt x="1817" y="1131"/>
                </a:lnTo>
                <a:lnTo>
                  <a:pt x="1810" y="1138"/>
                </a:lnTo>
                <a:lnTo>
                  <a:pt x="1790" y="1144"/>
                </a:lnTo>
                <a:lnTo>
                  <a:pt x="1744" y="1138"/>
                </a:lnTo>
                <a:lnTo>
                  <a:pt x="1697" y="1118"/>
                </a:lnTo>
                <a:lnTo>
                  <a:pt x="1677" y="1104"/>
                </a:lnTo>
                <a:lnTo>
                  <a:pt x="1644" y="1065"/>
                </a:lnTo>
                <a:lnTo>
                  <a:pt x="1637" y="1058"/>
                </a:lnTo>
                <a:lnTo>
                  <a:pt x="1617" y="1038"/>
                </a:lnTo>
                <a:lnTo>
                  <a:pt x="1597" y="1012"/>
                </a:lnTo>
                <a:lnTo>
                  <a:pt x="1577" y="965"/>
                </a:lnTo>
                <a:lnTo>
                  <a:pt x="1584" y="952"/>
                </a:lnTo>
                <a:lnTo>
                  <a:pt x="1597" y="939"/>
                </a:lnTo>
                <a:lnTo>
                  <a:pt x="1604" y="932"/>
                </a:lnTo>
                <a:lnTo>
                  <a:pt x="1610" y="925"/>
                </a:lnTo>
                <a:lnTo>
                  <a:pt x="1624" y="918"/>
                </a:lnTo>
                <a:lnTo>
                  <a:pt x="1644" y="911"/>
                </a:lnTo>
                <a:lnTo>
                  <a:pt x="1650" y="911"/>
                </a:lnTo>
                <a:lnTo>
                  <a:pt x="1657" y="898"/>
                </a:lnTo>
                <a:lnTo>
                  <a:pt x="1670" y="892"/>
                </a:lnTo>
                <a:lnTo>
                  <a:pt x="1691" y="885"/>
                </a:lnTo>
                <a:lnTo>
                  <a:pt x="1697" y="872"/>
                </a:lnTo>
                <a:lnTo>
                  <a:pt x="1704" y="865"/>
                </a:lnTo>
                <a:lnTo>
                  <a:pt x="1717" y="865"/>
                </a:lnTo>
                <a:lnTo>
                  <a:pt x="1717" y="872"/>
                </a:lnTo>
                <a:lnTo>
                  <a:pt x="1723" y="865"/>
                </a:lnTo>
                <a:lnTo>
                  <a:pt x="1730" y="851"/>
                </a:lnTo>
                <a:lnTo>
                  <a:pt x="1723" y="845"/>
                </a:lnTo>
                <a:lnTo>
                  <a:pt x="1723" y="838"/>
                </a:lnTo>
                <a:lnTo>
                  <a:pt x="1737" y="805"/>
                </a:lnTo>
                <a:lnTo>
                  <a:pt x="1737" y="798"/>
                </a:lnTo>
                <a:lnTo>
                  <a:pt x="1744" y="798"/>
                </a:lnTo>
                <a:lnTo>
                  <a:pt x="1750" y="792"/>
                </a:lnTo>
                <a:lnTo>
                  <a:pt x="1750" y="778"/>
                </a:lnTo>
                <a:lnTo>
                  <a:pt x="1764" y="765"/>
                </a:lnTo>
                <a:lnTo>
                  <a:pt x="1770" y="765"/>
                </a:lnTo>
                <a:lnTo>
                  <a:pt x="1777" y="765"/>
                </a:lnTo>
                <a:lnTo>
                  <a:pt x="1790" y="765"/>
                </a:lnTo>
                <a:lnTo>
                  <a:pt x="1797" y="765"/>
                </a:lnTo>
                <a:lnTo>
                  <a:pt x="1804" y="752"/>
                </a:lnTo>
                <a:lnTo>
                  <a:pt x="1804" y="745"/>
                </a:lnTo>
                <a:lnTo>
                  <a:pt x="1817" y="732"/>
                </a:lnTo>
                <a:lnTo>
                  <a:pt x="1823" y="719"/>
                </a:lnTo>
                <a:lnTo>
                  <a:pt x="1830" y="712"/>
                </a:lnTo>
                <a:lnTo>
                  <a:pt x="1864" y="706"/>
                </a:lnTo>
                <a:lnTo>
                  <a:pt x="1883" y="692"/>
                </a:lnTo>
                <a:lnTo>
                  <a:pt x="1883" y="686"/>
                </a:lnTo>
                <a:lnTo>
                  <a:pt x="1890" y="686"/>
                </a:lnTo>
                <a:lnTo>
                  <a:pt x="1896" y="678"/>
                </a:lnTo>
                <a:lnTo>
                  <a:pt x="1903" y="672"/>
                </a:lnTo>
                <a:lnTo>
                  <a:pt x="1916" y="652"/>
                </a:lnTo>
                <a:lnTo>
                  <a:pt x="1910" y="646"/>
                </a:lnTo>
                <a:lnTo>
                  <a:pt x="1916" y="646"/>
                </a:lnTo>
                <a:lnTo>
                  <a:pt x="1916" y="639"/>
                </a:lnTo>
                <a:lnTo>
                  <a:pt x="1924" y="633"/>
                </a:lnTo>
                <a:lnTo>
                  <a:pt x="1930" y="626"/>
                </a:lnTo>
                <a:lnTo>
                  <a:pt x="1937" y="612"/>
                </a:lnTo>
                <a:lnTo>
                  <a:pt x="1943" y="605"/>
                </a:lnTo>
                <a:lnTo>
                  <a:pt x="1943" y="612"/>
                </a:lnTo>
                <a:lnTo>
                  <a:pt x="1943" y="618"/>
                </a:lnTo>
                <a:lnTo>
                  <a:pt x="1950" y="612"/>
                </a:lnTo>
                <a:lnTo>
                  <a:pt x="1950" y="605"/>
                </a:lnTo>
                <a:lnTo>
                  <a:pt x="1950" y="599"/>
                </a:lnTo>
                <a:lnTo>
                  <a:pt x="1956" y="592"/>
                </a:lnTo>
                <a:lnTo>
                  <a:pt x="1956" y="586"/>
                </a:lnTo>
                <a:lnTo>
                  <a:pt x="1963" y="579"/>
                </a:lnTo>
                <a:lnTo>
                  <a:pt x="1969" y="579"/>
                </a:lnTo>
                <a:lnTo>
                  <a:pt x="1976" y="573"/>
                </a:lnTo>
                <a:lnTo>
                  <a:pt x="1990" y="566"/>
                </a:lnTo>
                <a:lnTo>
                  <a:pt x="1997" y="545"/>
                </a:lnTo>
                <a:lnTo>
                  <a:pt x="2010" y="539"/>
                </a:lnTo>
                <a:lnTo>
                  <a:pt x="2016" y="526"/>
                </a:lnTo>
                <a:lnTo>
                  <a:pt x="2016" y="519"/>
                </a:lnTo>
                <a:lnTo>
                  <a:pt x="2023" y="519"/>
                </a:lnTo>
                <a:lnTo>
                  <a:pt x="2023" y="513"/>
                </a:lnTo>
                <a:lnTo>
                  <a:pt x="2023" y="506"/>
                </a:lnTo>
                <a:lnTo>
                  <a:pt x="2023" y="499"/>
                </a:lnTo>
                <a:lnTo>
                  <a:pt x="2029" y="492"/>
                </a:lnTo>
                <a:lnTo>
                  <a:pt x="2036" y="486"/>
                </a:lnTo>
                <a:lnTo>
                  <a:pt x="2043" y="486"/>
                </a:lnTo>
                <a:lnTo>
                  <a:pt x="2043" y="472"/>
                </a:lnTo>
                <a:lnTo>
                  <a:pt x="2050" y="472"/>
                </a:lnTo>
                <a:lnTo>
                  <a:pt x="2050" y="466"/>
                </a:lnTo>
                <a:lnTo>
                  <a:pt x="2057" y="466"/>
                </a:lnTo>
                <a:lnTo>
                  <a:pt x="2063" y="446"/>
                </a:lnTo>
                <a:lnTo>
                  <a:pt x="2076" y="439"/>
                </a:lnTo>
                <a:lnTo>
                  <a:pt x="2096" y="419"/>
                </a:lnTo>
                <a:lnTo>
                  <a:pt x="2103" y="413"/>
                </a:lnTo>
                <a:lnTo>
                  <a:pt x="2110" y="406"/>
                </a:lnTo>
                <a:lnTo>
                  <a:pt x="2110" y="400"/>
                </a:lnTo>
                <a:lnTo>
                  <a:pt x="2110" y="393"/>
                </a:lnTo>
                <a:lnTo>
                  <a:pt x="2123" y="379"/>
                </a:lnTo>
                <a:lnTo>
                  <a:pt x="2089" y="372"/>
                </a:lnTo>
                <a:lnTo>
                  <a:pt x="2057" y="359"/>
                </a:lnTo>
                <a:lnTo>
                  <a:pt x="1997" y="353"/>
                </a:lnTo>
                <a:lnTo>
                  <a:pt x="1924" y="359"/>
                </a:lnTo>
                <a:lnTo>
                  <a:pt x="1777" y="386"/>
                </a:lnTo>
                <a:lnTo>
                  <a:pt x="1764" y="386"/>
                </a:lnTo>
                <a:lnTo>
                  <a:pt x="1730" y="353"/>
                </a:lnTo>
                <a:lnTo>
                  <a:pt x="1564" y="327"/>
                </a:lnTo>
                <a:lnTo>
                  <a:pt x="1550" y="340"/>
                </a:lnTo>
                <a:lnTo>
                  <a:pt x="1537" y="333"/>
                </a:lnTo>
                <a:lnTo>
                  <a:pt x="1517" y="320"/>
                </a:lnTo>
                <a:lnTo>
                  <a:pt x="1498" y="320"/>
                </a:lnTo>
                <a:lnTo>
                  <a:pt x="1484" y="327"/>
                </a:lnTo>
                <a:lnTo>
                  <a:pt x="1444" y="327"/>
                </a:lnTo>
                <a:lnTo>
                  <a:pt x="1338" y="359"/>
                </a:lnTo>
                <a:lnTo>
                  <a:pt x="1291" y="372"/>
                </a:lnTo>
                <a:lnTo>
                  <a:pt x="1278" y="359"/>
                </a:lnTo>
                <a:lnTo>
                  <a:pt x="1265" y="353"/>
                </a:lnTo>
                <a:lnTo>
                  <a:pt x="1265" y="333"/>
                </a:lnTo>
                <a:lnTo>
                  <a:pt x="1251" y="333"/>
                </a:lnTo>
                <a:lnTo>
                  <a:pt x="1218" y="333"/>
                </a:lnTo>
                <a:lnTo>
                  <a:pt x="1231" y="293"/>
                </a:lnTo>
                <a:lnTo>
                  <a:pt x="1231" y="273"/>
                </a:lnTo>
                <a:lnTo>
                  <a:pt x="1211" y="260"/>
                </a:lnTo>
                <a:lnTo>
                  <a:pt x="1211" y="226"/>
                </a:lnTo>
                <a:lnTo>
                  <a:pt x="1192" y="207"/>
                </a:lnTo>
                <a:lnTo>
                  <a:pt x="1205" y="173"/>
                </a:lnTo>
                <a:lnTo>
                  <a:pt x="1178" y="166"/>
                </a:lnTo>
                <a:lnTo>
                  <a:pt x="1145" y="133"/>
                </a:lnTo>
                <a:lnTo>
                  <a:pt x="1152" y="107"/>
                </a:lnTo>
                <a:lnTo>
                  <a:pt x="1184" y="87"/>
                </a:lnTo>
                <a:lnTo>
                  <a:pt x="1165" y="73"/>
                </a:lnTo>
                <a:lnTo>
                  <a:pt x="1171" y="60"/>
                </a:lnTo>
                <a:lnTo>
                  <a:pt x="1145" y="34"/>
                </a:lnTo>
                <a:lnTo>
                  <a:pt x="1132" y="27"/>
                </a:lnTo>
                <a:lnTo>
                  <a:pt x="1118" y="0"/>
                </a:lnTo>
                <a:close/>
                <a:moveTo>
                  <a:pt x="1943" y="618"/>
                </a:moveTo>
                <a:lnTo>
                  <a:pt x="1937" y="626"/>
                </a:lnTo>
                <a:lnTo>
                  <a:pt x="1937" y="633"/>
                </a:lnTo>
                <a:lnTo>
                  <a:pt x="1943" y="618"/>
                </a:lnTo>
                <a:close/>
                <a:moveTo>
                  <a:pt x="1624" y="918"/>
                </a:moveTo>
                <a:lnTo>
                  <a:pt x="1617" y="932"/>
                </a:lnTo>
                <a:lnTo>
                  <a:pt x="1624" y="925"/>
                </a:lnTo>
                <a:lnTo>
                  <a:pt x="1624" y="91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4" name="BAIX_CAMP">
            <a:extLst>
              <a:ext uri="{FF2B5EF4-FFF2-40B4-BE49-F238E27FC236}">
                <a16:creationId xmlns:a16="http://schemas.microsoft.com/office/drawing/2014/main" id="{50E642EE-7091-4B4F-AEF0-CB443BE24359}"/>
              </a:ext>
            </a:extLst>
          </p:cNvPr>
          <p:cNvSpPr>
            <a:spLocks noEditPoints="1"/>
          </p:cNvSpPr>
          <p:nvPr/>
        </p:nvSpPr>
        <p:spPr bwMode="auto">
          <a:xfrm rot="21415125">
            <a:off x="8455728" y="4854953"/>
            <a:ext cx="288599" cy="395346"/>
          </a:xfrm>
          <a:custGeom>
            <a:avLst/>
            <a:gdLst>
              <a:gd name="T0" fmla="*/ 168289128 w 1417"/>
              <a:gd name="T1" fmla="*/ 24701639 h 1849"/>
              <a:gd name="T2" fmla="*/ 140358154 w 1417"/>
              <a:gd name="T3" fmla="*/ 54715434 h 1849"/>
              <a:gd name="T4" fmla="*/ 152797893 w 1417"/>
              <a:gd name="T5" fmla="*/ 61886743 h 1849"/>
              <a:gd name="T6" fmla="*/ 163829251 w 1417"/>
              <a:gd name="T7" fmla="*/ 104384011 h 1849"/>
              <a:gd name="T8" fmla="*/ 143644378 w 1417"/>
              <a:gd name="T9" fmla="*/ 120055182 h 1849"/>
              <a:gd name="T10" fmla="*/ 112192419 w 1417"/>
              <a:gd name="T11" fmla="*/ 134132499 h 1849"/>
              <a:gd name="T12" fmla="*/ 115478644 w 1417"/>
              <a:gd name="T13" fmla="*/ 181941940 h 1849"/>
              <a:gd name="T14" fmla="*/ 85905041 w 1417"/>
              <a:gd name="T15" fmla="*/ 197878410 h 1849"/>
              <a:gd name="T16" fmla="*/ 104447286 w 1417"/>
              <a:gd name="T17" fmla="*/ 213549581 h 1849"/>
              <a:gd name="T18" fmla="*/ 92007546 w 1417"/>
              <a:gd name="T19" fmla="*/ 257905985 h 1849"/>
              <a:gd name="T20" fmla="*/ 76281582 w 1417"/>
              <a:gd name="T21" fmla="*/ 282873494 h 1849"/>
              <a:gd name="T22" fmla="*/ 48350592 w 1417"/>
              <a:gd name="T23" fmla="*/ 270389514 h 1849"/>
              <a:gd name="T24" fmla="*/ 51402087 w 1417"/>
              <a:gd name="T25" fmla="*/ 281013827 h 1849"/>
              <a:gd name="T26" fmla="*/ 79333076 w 1417"/>
              <a:gd name="T27" fmla="*/ 314480619 h 1849"/>
              <a:gd name="T28" fmla="*/ 74873200 w 1417"/>
              <a:gd name="T29" fmla="*/ 325104932 h 1849"/>
              <a:gd name="T30" fmla="*/ 74873200 w 1417"/>
              <a:gd name="T31" fmla="*/ 314480619 h 1849"/>
              <a:gd name="T32" fmla="*/ 62198714 w 1417"/>
              <a:gd name="T33" fmla="*/ 319792776 h 1849"/>
              <a:gd name="T34" fmla="*/ 63841842 w 1417"/>
              <a:gd name="T35" fmla="*/ 342635255 h 1849"/>
              <a:gd name="T36" fmla="*/ 49758974 w 1417"/>
              <a:gd name="T37" fmla="*/ 349806563 h 1849"/>
              <a:gd name="T38" fmla="*/ 23236375 w 1417"/>
              <a:gd name="T39" fmla="*/ 355118719 h 1849"/>
              <a:gd name="T40" fmla="*/ 6102507 w 1417"/>
              <a:gd name="T41" fmla="*/ 380086164 h 1849"/>
              <a:gd name="T42" fmla="*/ 0 w 1417"/>
              <a:gd name="T43" fmla="*/ 418864598 h 1849"/>
              <a:gd name="T44" fmla="*/ 15491238 w 1417"/>
              <a:gd name="T45" fmla="*/ 452331390 h 1849"/>
              <a:gd name="T46" fmla="*/ 45299582 w 1417"/>
              <a:gd name="T47" fmla="*/ 485798182 h 1849"/>
              <a:gd name="T48" fmla="*/ 66893336 w 1417"/>
              <a:gd name="T49" fmla="*/ 477298835 h 1849"/>
              <a:gd name="T50" fmla="*/ 80975704 w 1417"/>
              <a:gd name="T51" fmla="*/ 466408708 h 1849"/>
              <a:gd name="T52" fmla="*/ 93415444 w 1417"/>
              <a:gd name="T53" fmla="*/ 447019233 h 1849"/>
              <a:gd name="T54" fmla="*/ 110549791 w 1417"/>
              <a:gd name="T55" fmla="*/ 429489426 h 1849"/>
              <a:gd name="T56" fmla="*/ 120172766 w 1417"/>
              <a:gd name="T57" fmla="*/ 427629759 h 1849"/>
              <a:gd name="T58" fmla="*/ 130969908 w 1417"/>
              <a:gd name="T59" fmla="*/ 407974986 h 1849"/>
              <a:gd name="T60" fmla="*/ 160778241 w 1417"/>
              <a:gd name="T61" fmla="*/ 374508194 h 1849"/>
              <a:gd name="T62" fmla="*/ 177912103 w 1417"/>
              <a:gd name="T63" fmla="*/ 365743032 h 1849"/>
              <a:gd name="T64" fmla="*/ 195045966 w 1417"/>
              <a:gd name="T65" fmla="*/ 356977871 h 1849"/>
              <a:gd name="T66" fmla="*/ 201383201 w 1417"/>
              <a:gd name="T67" fmla="*/ 353259568 h 1849"/>
              <a:gd name="T68" fmla="*/ 206077808 w 1417"/>
              <a:gd name="T69" fmla="*/ 349806563 h 1849"/>
              <a:gd name="T70" fmla="*/ 212180312 w 1417"/>
              <a:gd name="T71" fmla="*/ 346353558 h 1849"/>
              <a:gd name="T72" fmla="*/ 219925930 w 1417"/>
              <a:gd name="T73" fmla="*/ 341041402 h 1849"/>
              <a:gd name="T74" fmla="*/ 229548905 w 1417"/>
              <a:gd name="T75" fmla="*/ 341041402 h 1849"/>
              <a:gd name="T76" fmla="*/ 230957287 w 1417"/>
              <a:gd name="T77" fmla="*/ 342635255 h 1849"/>
              <a:gd name="T78" fmla="*/ 245040140 w 1417"/>
              <a:gd name="T79" fmla="*/ 342635255 h 1849"/>
              <a:gd name="T80" fmla="*/ 273205420 w 1417"/>
              <a:gd name="T81" fmla="*/ 333870093 h 1849"/>
              <a:gd name="T82" fmla="*/ 256071558 w 1417"/>
              <a:gd name="T83" fmla="*/ 310762316 h 1849"/>
              <a:gd name="T84" fmla="*/ 260765681 w 1417"/>
              <a:gd name="T85" fmla="*/ 284466832 h 1849"/>
              <a:gd name="T86" fmla="*/ 268276567 w 1417"/>
              <a:gd name="T87" fmla="*/ 295091145 h 1849"/>
              <a:gd name="T88" fmla="*/ 279307925 w 1417"/>
              <a:gd name="T89" fmla="*/ 287919836 h 1849"/>
              <a:gd name="T90" fmla="*/ 276256915 w 1417"/>
              <a:gd name="T91" fmla="*/ 266936445 h 1849"/>
              <a:gd name="T92" fmla="*/ 301371125 w 1417"/>
              <a:gd name="T93" fmla="*/ 275701670 h 1849"/>
              <a:gd name="T94" fmla="*/ 313810865 w 1417"/>
              <a:gd name="T95" fmla="*/ 282873494 h 1849"/>
              <a:gd name="T96" fmla="*/ 312167752 w 1417"/>
              <a:gd name="T97" fmla="*/ 268530298 h 1849"/>
              <a:gd name="T98" fmla="*/ 321556482 w 1417"/>
              <a:gd name="T99" fmla="*/ 259765136 h 1849"/>
              <a:gd name="T100" fmla="*/ 332587839 w 1417"/>
              <a:gd name="T101" fmla="*/ 265077293 h 1849"/>
              <a:gd name="T102" fmla="*/ 308882011 w 1417"/>
              <a:gd name="T103" fmla="*/ 241969515 h 1849"/>
              <a:gd name="T104" fmla="*/ 304422135 w 1417"/>
              <a:gd name="T105" fmla="*/ 206643571 h 1849"/>
              <a:gd name="T106" fmla="*/ 321556482 w 1417"/>
              <a:gd name="T107" fmla="*/ 183535793 h 1849"/>
              <a:gd name="T108" fmla="*/ 319913369 w 1417"/>
              <a:gd name="T109" fmla="*/ 155646456 h 1849"/>
              <a:gd name="T110" fmla="*/ 293390777 w 1417"/>
              <a:gd name="T111" fmla="*/ 121914333 h 1849"/>
              <a:gd name="T112" fmla="*/ 274613802 w 1417"/>
              <a:gd name="T113" fmla="*/ 111290020 h 1849"/>
              <a:gd name="T114" fmla="*/ 226263165 w 1417"/>
              <a:gd name="T115" fmla="*/ 100665707 h 1849"/>
              <a:gd name="T116" fmla="*/ 227905793 w 1417"/>
              <a:gd name="T117" fmla="*/ 54715434 h 1849"/>
              <a:gd name="T118" fmla="*/ 213823425 w 1417"/>
              <a:gd name="T119" fmla="*/ 28154644 h 1849"/>
              <a:gd name="T120" fmla="*/ 201383201 w 1417"/>
              <a:gd name="T121" fmla="*/ 22842487 h 1849"/>
              <a:gd name="T122" fmla="*/ 188943461 w 1417"/>
              <a:gd name="T123" fmla="*/ 12483469 h 1849"/>
              <a:gd name="T124" fmla="*/ 224620052 w 1417"/>
              <a:gd name="T125" fmla="*/ 342635255 h 18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17"/>
              <a:gd name="T190" fmla="*/ 0 h 1849"/>
              <a:gd name="T191" fmla="*/ 1417 w 1417"/>
              <a:gd name="T192" fmla="*/ 1849 h 184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17" h="1849">
                <a:moveTo>
                  <a:pt x="771" y="0"/>
                </a:moveTo>
                <a:lnTo>
                  <a:pt x="758" y="19"/>
                </a:lnTo>
                <a:lnTo>
                  <a:pt x="732" y="47"/>
                </a:lnTo>
                <a:lnTo>
                  <a:pt x="717" y="93"/>
                </a:lnTo>
                <a:lnTo>
                  <a:pt x="685" y="106"/>
                </a:lnTo>
                <a:lnTo>
                  <a:pt x="644" y="139"/>
                </a:lnTo>
                <a:lnTo>
                  <a:pt x="572" y="139"/>
                </a:lnTo>
                <a:lnTo>
                  <a:pt x="598" y="206"/>
                </a:lnTo>
                <a:lnTo>
                  <a:pt x="585" y="239"/>
                </a:lnTo>
                <a:lnTo>
                  <a:pt x="605" y="273"/>
                </a:lnTo>
                <a:lnTo>
                  <a:pt x="644" y="239"/>
                </a:lnTo>
                <a:lnTo>
                  <a:pt x="651" y="233"/>
                </a:lnTo>
                <a:lnTo>
                  <a:pt x="698" y="252"/>
                </a:lnTo>
                <a:lnTo>
                  <a:pt x="685" y="273"/>
                </a:lnTo>
                <a:lnTo>
                  <a:pt x="678" y="339"/>
                </a:lnTo>
                <a:lnTo>
                  <a:pt x="698" y="393"/>
                </a:lnTo>
                <a:lnTo>
                  <a:pt x="698" y="406"/>
                </a:lnTo>
                <a:lnTo>
                  <a:pt x="685" y="399"/>
                </a:lnTo>
                <a:lnTo>
                  <a:pt x="651" y="426"/>
                </a:lnTo>
                <a:lnTo>
                  <a:pt x="612" y="452"/>
                </a:lnTo>
                <a:lnTo>
                  <a:pt x="591" y="479"/>
                </a:lnTo>
                <a:lnTo>
                  <a:pt x="565" y="485"/>
                </a:lnTo>
                <a:lnTo>
                  <a:pt x="505" y="492"/>
                </a:lnTo>
                <a:lnTo>
                  <a:pt x="478" y="505"/>
                </a:lnTo>
                <a:lnTo>
                  <a:pt x="512" y="599"/>
                </a:lnTo>
                <a:lnTo>
                  <a:pt x="512" y="612"/>
                </a:lnTo>
                <a:lnTo>
                  <a:pt x="512" y="659"/>
                </a:lnTo>
                <a:lnTo>
                  <a:pt x="492" y="685"/>
                </a:lnTo>
                <a:lnTo>
                  <a:pt x="385" y="699"/>
                </a:lnTo>
                <a:lnTo>
                  <a:pt x="366" y="699"/>
                </a:lnTo>
                <a:lnTo>
                  <a:pt x="366" y="718"/>
                </a:lnTo>
                <a:lnTo>
                  <a:pt x="366" y="745"/>
                </a:lnTo>
                <a:lnTo>
                  <a:pt x="411" y="759"/>
                </a:lnTo>
                <a:lnTo>
                  <a:pt x="458" y="765"/>
                </a:lnTo>
                <a:lnTo>
                  <a:pt x="445" y="778"/>
                </a:lnTo>
                <a:lnTo>
                  <a:pt x="445" y="804"/>
                </a:lnTo>
                <a:lnTo>
                  <a:pt x="452" y="825"/>
                </a:lnTo>
                <a:lnTo>
                  <a:pt x="432" y="871"/>
                </a:lnTo>
                <a:lnTo>
                  <a:pt x="398" y="931"/>
                </a:lnTo>
                <a:lnTo>
                  <a:pt x="392" y="971"/>
                </a:lnTo>
                <a:lnTo>
                  <a:pt x="392" y="991"/>
                </a:lnTo>
                <a:lnTo>
                  <a:pt x="379" y="1038"/>
                </a:lnTo>
                <a:lnTo>
                  <a:pt x="345" y="1065"/>
                </a:lnTo>
                <a:lnTo>
                  <a:pt x="325" y="1065"/>
                </a:lnTo>
                <a:lnTo>
                  <a:pt x="272" y="1065"/>
                </a:lnTo>
                <a:lnTo>
                  <a:pt x="246" y="1051"/>
                </a:lnTo>
                <a:lnTo>
                  <a:pt x="219" y="1031"/>
                </a:lnTo>
                <a:lnTo>
                  <a:pt x="206" y="1018"/>
                </a:lnTo>
                <a:lnTo>
                  <a:pt x="186" y="1024"/>
                </a:lnTo>
                <a:lnTo>
                  <a:pt x="193" y="1044"/>
                </a:lnTo>
                <a:lnTo>
                  <a:pt x="206" y="1044"/>
                </a:lnTo>
                <a:lnTo>
                  <a:pt x="219" y="1058"/>
                </a:lnTo>
                <a:lnTo>
                  <a:pt x="232" y="1111"/>
                </a:lnTo>
                <a:lnTo>
                  <a:pt x="246" y="1131"/>
                </a:lnTo>
                <a:lnTo>
                  <a:pt x="292" y="1144"/>
                </a:lnTo>
                <a:lnTo>
                  <a:pt x="338" y="1184"/>
                </a:lnTo>
                <a:lnTo>
                  <a:pt x="332" y="1191"/>
                </a:lnTo>
                <a:lnTo>
                  <a:pt x="325" y="1204"/>
                </a:lnTo>
                <a:lnTo>
                  <a:pt x="325" y="1224"/>
                </a:lnTo>
                <a:lnTo>
                  <a:pt x="319" y="1224"/>
                </a:lnTo>
                <a:lnTo>
                  <a:pt x="312" y="1211"/>
                </a:lnTo>
                <a:lnTo>
                  <a:pt x="319" y="1198"/>
                </a:lnTo>
                <a:lnTo>
                  <a:pt x="319" y="1191"/>
                </a:lnTo>
                <a:lnTo>
                  <a:pt x="319" y="1184"/>
                </a:lnTo>
                <a:lnTo>
                  <a:pt x="299" y="1177"/>
                </a:lnTo>
                <a:lnTo>
                  <a:pt x="285" y="1184"/>
                </a:lnTo>
                <a:lnTo>
                  <a:pt x="272" y="1204"/>
                </a:lnTo>
                <a:lnTo>
                  <a:pt x="265" y="1204"/>
                </a:lnTo>
                <a:lnTo>
                  <a:pt x="272" y="1224"/>
                </a:lnTo>
                <a:lnTo>
                  <a:pt x="265" y="1237"/>
                </a:lnTo>
                <a:lnTo>
                  <a:pt x="272" y="1264"/>
                </a:lnTo>
                <a:lnTo>
                  <a:pt x="272" y="1290"/>
                </a:lnTo>
                <a:lnTo>
                  <a:pt x="259" y="1304"/>
                </a:lnTo>
                <a:lnTo>
                  <a:pt x="232" y="1311"/>
                </a:lnTo>
                <a:lnTo>
                  <a:pt x="232" y="1317"/>
                </a:lnTo>
                <a:lnTo>
                  <a:pt x="212" y="1317"/>
                </a:lnTo>
                <a:lnTo>
                  <a:pt x="206" y="1324"/>
                </a:lnTo>
                <a:lnTo>
                  <a:pt x="159" y="1297"/>
                </a:lnTo>
                <a:lnTo>
                  <a:pt x="139" y="1277"/>
                </a:lnTo>
                <a:lnTo>
                  <a:pt x="99" y="1337"/>
                </a:lnTo>
                <a:lnTo>
                  <a:pt x="92" y="1350"/>
                </a:lnTo>
                <a:lnTo>
                  <a:pt x="66" y="1384"/>
                </a:lnTo>
                <a:lnTo>
                  <a:pt x="39" y="1410"/>
                </a:lnTo>
                <a:lnTo>
                  <a:pt x="26" y="1431"/>
                </a:lnTo>
                <a:lnTo>
                  <a:pt x="32" y="1450"/>
                </a:lnTo>
                <a:lnTo>
                  <a:pt x="32" y="1483"/>
                </a:lnTo>
                <a:lnTo>
                  <a:pt x="26" y="1504"/>
                </a:lnTo>
                <a:lnTo>
                  <a:pt x="0" y="1577"/>
                </a:lnTo>
                <a:lnTo>
                  <a:pt x="6" y="1590"/>
                </a:lnTo>
                <a:lnTo>
                  <a:pt x="19" y="1603"/>
                </a:lnTo>
                <a:lnTo>
                  <a:pt x="52" y="1683"/>
                </a:lnTo>
                <a:lnTo>
                  <a:pt x="66" y="1703"/>
                </a:lnTo>
                <a:lnTo>
                  <a:pt x="92" y="1776"/>
                </a:lnTo>
                <a:lnTo>
                  <a:pt x="139" y="1816"/>
                </a:lnTo>
                <a:lnTo>
                  <a:pt x="133" y="1823"/>
                </a:lnTo>
                <a:lnTo>
                  <a:pt x="193" y="1829"/>
                </a:lnTo>
                <a:lnTo>
                  <a:pt x="225" y="1842"/>
                </a:lnTo>
                <a:lnTo>
                  <a:pt x="259" y="1849"/>
                </a:lnTo>
                <a:lnTo>
                  <a:pt x="272" y="1823"/>
                </a:lnTo>
                <a:lnTo>
                  <a:pt x="285" y="1797"/>
                </a:lnTo>
                <a:lnTo>
                  <a:pt x="306" y="1782"/>
                </a:lnTo>
                <a:lnTo>
                  <a:pt x="319" y="1782"/>
                </a:lnTo>
                <a:lnTo>
                  <a:pt x="332" y="1776"/>
                </a:lnTo>
                <a:lnTo>
                  <a:pt x="345" y="1756"/>
                </a:lnTo>
                <a:lnTo>
                  <a:pt x="345" y="1750"/>
                </a:lnTo>
                <a:lnTo>
                  <a:pt x="352" y="1737"/>
                </a:lnTo>
                <a:lnTo>
                  <a:pt x="366" y="1730"/>
                </a:lnTo>
                <a:lnTo>
                  <a:pt x="398" y="1683"/>
                </a:lnTo>
                <a:lnTo>
                  <a:pt x="411" y="1670"/>
                </a:lnTo>
                <a:lnTo>
                  <a:pt x="426" y="1663"/>
                </a:lnTo>
                <a:lnTo>
                  <a:pt x="439" y="1650"/>
                </a:lnTo>
                <a:lnTo>
                  <a:pt x="471" y="1617"/>
                </a:lnTo>
                <a:lnTo>
                  <a:pt x="478" y="1617"/>
                </a:lnTo>
                <a:lnTo>
                  <a:pt x="485" y="1617"/>
                </a:lnTo>
                <a:lnTo>
                  <a:pt x="492" y="1617"/>
                </a:lnTo>
                <a:lnTo>
                  <a:pt x="512" y="1610"/>
                </a:lnTo>
                <a:lnTo>
                  <a:pt x="525" y="1603"/>
                </a:lnTo>
                <a:lnTo>
                  <a:pt x="545" y="1550"/>
                </a:lnTo>
                <a:lnTo>
                  <a:pt x="552" y="1543"/>
                </a:lnTo>
                <a:lnTo>
                  <a:pt x="558" y="1536"/>
                </a:lnTo>
                <a:lnTo>
                  <a:pt x="618" y="1470"/>
                </a:lnTo>
                <a:lnTo>
                  <a:pt x="644" y="1444"/>
                </a:lnTo>
                <a:lnTo>
                  <a:pt x="658" y="1437"/>
                </a:lnTo>
                <a:lnTo>
                  <a:pt x="685" y="1410"/>
                </a:lnTo>
                <a:lnTo>
                  <a:pt x="717" y="1390"/>
                </a:lnTo>
                <a:lnTo>
                  <a:pt x="738" y="1377"/>
                </a:lnTo>
                <a:lnTo>
                  <a:pt x="751" y="1384"/>
                </a:lnTo>
                <a:lnTo>
                  <a:pt x="758" y="1377"/>
                </a:lnTo>
                <a:lnTo>
                  <a:pt x="771" y="1377"/>
                </a:lnTo>
                <a:lnTo>
                  <a:pt x="805" y="1350"/>
                </a:lnTo>
                <a:lnTo>
                  <a:pt x="824" y="1344"/>
                </a:lnTo>
                <a:lnTo>
                  <a:pt x="831" y="1344"/>
                </a:lnTo>
                <a:lnTo>
                  <a:pt x="837" y="1337"/>
                </a:lnTo>
                <a:lnTo>
                  <a:pt x="844" y="1337"/>
                </a:lnTo>
                <a:lnTo>
                  <a:pt x="851" y="1330"/>
                </a:lnTo>
                <a:lnTo>
                  <a:pt x="858" y="1330"/>
                </a:lnTo>
                <a:lnTo>
                  <a:pt x="864" y="1324"/>
                </a:lnTo>
                <a:lnTo>
                  <a:pt x="864" y="1317"/>
                </a:lnTo>
                <a:lnTo>
                  <a:pt x="878" y="1324"/>
                </a:lnTo>
                <a:lnTo>
                  <a:pt x="878" y="1317"/>
                </a:lnTo>
                <a:lnTo>
                  <a:pt x="884" y="1311"/>
                </a:lnTo>
                <a:lnTo>
                  <a:pt x="891" y="1311"/>
                </a:lnTo>
                <a:lnTo>
                  <a:pt x="897" y="1311"/>
                </a:lnTo>
                <a:lnTo>
                  <a:pt x="904" y="1304"/>
                </a:lnTo>
                <a:lnTo>
                  <a:pt x="911" y="1304"/>
                </a:lnTo>
                <a:lnTo>
                  <a:pt x="911" y="1297"/>
                </a:lnTo>
                <a:lnTo>
                  <a:pt x="931" y="1284"/>
                </a:lnTo>
                <a:lnTo>
                  <a:pt x="937" y="1284"/>
                </a:lnTo>
                <a:lnTo>
                  <a:pt x="944" y="1290"/>
                </a:lnTo>
                <a:lnTo>
                  <a:pt x="957" y="1290"/>
                </a:lnTo>
                <a:lnTo>
                  <a:pt x="971" y="1284"/>
                </a:lnTo>
                <a:lnTo>
                  <a:pt x="978" y="1284"/>
                </a:lnTo>
                <a:lnTo>
                  <a:pt x="978" y="1297"/>
                </a:lnTo>
                <a:lnTo>
                  <a:pt x="971" y="1304"/>
                </a:lnTo>
                <a:lnTo>
                  <a:pt x="984" y="1297"/>
                </a:lnTo>
                <a:lnTo>
                  <a:pt x="984" y="1290"/>
                </a:lnTo>
                <a:lnTo>
                  <a:pt x="991" y="1284"/>
                </a:lnTo>
                <a:lnTo>
                  <a:pt x="1010" y="1284"/>
                </a:lnTo>
                <a:lnTo>
                  <a:pt x="1031" y="1290"/>
                </a:lnTo>
                <a:lnTo>
                  <a:pt x="1044" y="1290"/>
                </a:lnTo>
                <a:lnTo>
                  <a:pt x="1051" y="1290"/>
                </a:lnTo>
                <a:lnTo>
                  <a:pt x="1077" y="1277"/>
                </a:lnTo>
                <a:lnTo>
                  <a:pt x="1124" y="1271"/>
                </a:lnTo>
                <a:lnTo>
                  <a:pt x="1164" y="1257"/>
                </a:lnTo>
                <a:lnTo>
                  <a:pt x="1157" y="1244"/>
                </a:lnTo>
                <a:lnTo>
                  <a:pt x="1117" y="1211"/>
                </a:lnTo>
                <a:lnTo>
                  <a:pt x="1104" y="1191"/>
                </a:lnTo>
                <a:lnTo>
                  <a:pt x="1091" y="1170"/>
                </a:lnTo>
                <a:lnTo>
                  <a:pt x="1083" y="1144"/>
                </a:lnTo>
                <a:lnTo>
                  <a:pt x="1083" y="1111"/>
                </a:lnTo>
                <a:lnTo>
                  <a:pt x="1083" y="1097"/>
                </a:lnTo>
                <a:lnTo>
                  <a:pt x="1111" y="1071"/>
                </a:lnTo>
                <a:lnTo>
                  <a:pt x="1130" y="1084"/>
                </a:lnTo>
                <a:lnTo>
                  <a:pt x="1150" y="1104"/>
                </a:lnTo>
                <a:lnTo>
                  <a:pt x="1143" y="1104"/>
                </a:lnTo>
                <a:lnTo>
                  <a:pt x="1143" y="1111"/>
                </a:lnTo>
                <a:lnTo>
                  <a:pt x="1184" y="1125"/>
                </a:lnTo>
                <a:lnTo>
                  <a:pt x="1197" y="1117"/>
                </a:lnTo>
                <a:lnTo>
                  <a:pt x="1197" y="1097"/>
                </a:lnTo>
                <a:lnTo>
                  <a:pt x="1190" y="1084"/>
                </a:lnTo>
                <a:lnTo>
                  <a:pt x="1190" y="1065"/>
                </a:lnTo>
                <a:lnTo>
                  <a:pt x="1184" y="1038"/>
                </a:lnTo>
                <a:lnTo>
                  <a:pt x="1170" y="1031"/>
                </a:lnTo>
                <a:lnTo>
                  <a:pt x="1177" y="1005"/>
                </a:lnTo>
                <a:lnTo>
                  <a:pt x="1184" y="998"/>
                </a:lnTo>
                <a:lnTo>
                  <a:pt x="1217" y="1005"/>
                </a:lnTo>
                <a:lnTo>
                  <a:pt x="1257" y="1031"/>
                </a:lnTo>
                <a:lnTo>
                  <a:pt x="1284" y="1038"/>
                </a:lnTo>
                <a:lnTo>
                  <a:pt x="1323" y="1097"/>
                </a:lnTo>
                <a:lnTo>
                  <a:pt x="1363" y="1097"/>
                </a:lnTo>
                <a:lnTo>
                  <a:pt x="1350" y="1078"/>
                </a:lnTo>
                <a:lnTo>
                  <a:pt x="1337" y="1065"/>
                </a:lnTo>
                <a:lnTo>
                  <a:pt x="1357" y="1044"/>
                </a:lnTo>
                <a:lnTo>
                  <a:pt x="1350" y="1011"/>
                </a:lnTo>
                <a:lnTo>
                  <a:pt x="1337" y="998"/>
                </a:lnTo>
                <a:lnTo>
                  <a:pt x="1330" y="1011"/>
                </a:lnTo>
                <a:lnTo>
                  <a:pt x="1316" y="991"/>
                </a:lnTo>
                <a:lnTo>
                  <a:pt x="1330" y="965"/>
                </a:lnTo>
                <a:lnTo>
                  <a:pt x="1370" y="971"/>
                </a:lnTo>
                <a:lnTo>
                  <a:pt x="1370" y="978"/>
                </a:lnTo>
                <a:lnTo>
                  <a:pt x="1350" y="984"/>
                </a:lnTo>
                <a:lnTo>
                  <a:pt x="1363" y="1005"/>
                </a:lnTo>
                <a:lnTo>
                  <a:pt x="1410" y="1011"/>
                </a:lnTo>
                <a:lnTo>
                  <a:pt x="1417" y="998"/>
                </a:lnTo>
                <a:lnTo>
                  <a:pt x="1376" y="978"/>
                </a:lnTo>
                <a:lnTo>
                  <a:pt x="1363" y="938"/>
                </a:lnTo>
                <a:lnTo>
                  <a:pt x="1337" y="918"/>
                </a:lnTo>
                <a:lnTo>
                  <a:pt x="1316" y="911"/>
                </a:lnTo>
                <a:lnTo>
                  <a:pt x="1270" y="838"/>
                </a:lnTo>
                <a:lnTo>
                  <a:pt x="1257" y="825"/>
                </a:lnTo>
                <a:lnTo>
                  <a:pt x="1290" y="798"/>
                </a:lnTo>
                <a:lnTo>
                  <a:pt x="1297" y="778"/>
                </a:lnTo>
                <a:lnTo>
                  <a:pt x="1310" y="778"/>
                </a:lnTo>
                <a:lnTo>
                  <a:pt x="1357" y="718"/>
                </a:lnTo>
                <a:lnTo>
                  <a:pt x="1357" y="712"/>
                </a:lnTo>
                <a:lnTo>
                  <a:pt x="1370" y="691"/>
                </a:lnTo>
                <a:lnTo>
                  <a:pt x="1383" y="639"/>
                </a:lnTo>
                <a:lnTo>
                  <a:pt x="1376" y="632"/>
                </a:lnTo>
                <a:lnTo>
                  <a:pt x="1383" y="599"/>
                </a:lnTo>
                <a:lnTo>
                  <a:pt x="1363" y="586"/>
                </a:lnTo>
                <a:lnTo>
                  <a:pt x="1297" y="545"/>
                </a:lnTo>
                <a:lnTo>
                  <a:pt x="1316" y="526"/>
                </a:lnTo>
                <a:lnTo>
                  <a:pt x="1263" y="479"/>
                </a:lnTo>
                <a:lnTo>
                  <a:pt x="1250" y="459"/>
                </a:lnTo>
                <a:lnTo>
                  <a:pt x="1257" y="439"/>
                </a:lnTo>
                <a:lnTo>
                  <a:pt x="1203" y="426"/>
                </a:lnTo>
                <a:lnTo>
                  <a:pt x="1184" y="419"/>
                </a:lnTo>
                <a:lnTo>
                  <a:pt x="1170" y="419"/>
                </a:lnTo>
                <a:lnTo>
                  <a:pt x="1137" y="432"/>
                </a:lnTo>
                <a:lnTo>
                  <a:pt x="1117" y="393"/>
                </a:lnTo>
                <a:lnTo>
                  <a:pt x="1083" y="399"/>
                </a:lnTo>
                <a:lnTo>
                  <a:pt x="964" y="379"/>
                </a:lnTo>
                <a:lnTo>
                  <a:pt x="984" y="353"/>
                </a:lnTo>
                <a:lnTo>
                  <a:pt x="978" y="266"/>
                </a:lnTo>
                <a:lnTo>
                  <a:pt x="1010" y="220"/>
                </a:lnTo>
                <a:lnTo>
                  <a:pt x="971" y="206"/>
                </a:lnTo>
                <a:lnTo>
                  <a:pt x="931" y="153"/>
                </a:lnTo>
                <a:lnTo>
                  <a:pt x="1004" y="119"/>
                </a:lnTo>
                <a:lnTo>
                  <a:pt x="951" y="126"/>
                </a:lnTo>
                <a:lnTo>
                  <a:pt x="911" y="106"/>
                </a:lnTo>
                <a:lnTo>
                  <a:pt x="897" y="113"/>
                </a:lnTo>
                <a:lnTo>
                  <a:pt x="878" y="113"/>
                </a:lnTo>
                <a:lnTo>
                  <a:pt x="864" y="106"/>
                </a:lnTo>
                <a:lnTo>
                  <a:pt x="858" y="86"/>
                </a:lnTo>
                <a:lnTo>
                  <a:pt x="831" y="106"/>
                </a:lnTo>
                <a:lnTo>
                  <a:pt x="798" y="113"/>
                </a:lnTo>
                <a:lnTo>
                  <a:pt x="798" y="93"/>
                </a:lnTo>
                <a:lnTo>
                  <a:pt x="805" y="47"/>
                </a:lnTo>
                <a:lnTo>
                  <a:pt x="811" y="27"/>
                </a:lnTo>
                <a:lnTo>
                  <a:pt x="784" y="6"/>
                </a:lnTo>
                <a:lnTo>
                  <a:pt x="771" y="0"/>
                </a:lnTo>
                <a:close/>
                <a:moveTo>
                  <a:pt x="957" y="1290"/>
                </a:moveTo>
                <a:lnTo>
                  <a:pt x="964" y="1297"/>
                </a:lnTo>
                <a:lnTo>
                  <a:pt x="964" y="1290"/>
                </a:lnTo>
                <a:lnTo>
                  <a:pt x="957" y="129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rnd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EAD40DF-2D61-408E-B614-2575FBD23EA7}"/>
              </a:ext>
            </a:extLst>
          </p:cNvPr>
          <p:cNvSpPr txBox="1"/>
          <p:nvPr/>
        </p:nvSpPr>
        <p:spPr>
          <a:xfrm>
            <a:off x="10038971" y="4122840"/>
            <a:ext cx="37384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a-ES" sz="800" b="1" dirty="0">
                <a:latin typeface="+mj-lt"/>
              </a:rPr>
              <a:t>Girona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A311FD6-7AA2-42CE-A461-77EAE6EBC559}"/>
              </a:ext>
            </a:extLst>
          </p:cNvPr>
          <p:cNvSpPr txBox="1"/>
          <p:nvPr/>
        </p:nvSpPr>
        <p:spPr>
          <a:xfrm>
            <a:off x="8477836" y="4401594"/>
            <a:ext cx="625817" cy="115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a-ES" sz="800" b="1">
                <a:latin typeface="+mj-lt"/>
              </a:rPr>
              <a:t>Lleida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C57A8373-CA36-4758-BEF9-598524B0323F}"/>
              </a:ext>
            </a:extLst>
          </p:cNvPr>
          <p:cNvSpPr/>
          <p:nvPr/>
        </p:nvSpPr>
        <p:spPr bwMode="gray">
          <a:xfrm>
            <a:off x="8495721" y="4555303"/>
            <a:ext cx="58889" cy="58889"/>
          </a:xfrm>
          <a:prstGeom prst="ellipse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a-ES" sz="1600" b="1">
              <a:solidFill>
                <a:schemeClr val="bg1"/>
              </a:solidFill>
            </a:endParaRP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DE6155FB-E905-403E-8001-70155F439C34}"/>
              </a:ext>
            </a:extLst>
          </p:cNvPr>
          <p:cNvSpPr/>
          <p:nvPr/>
        </p:nvSpPr>
        <p:spPr bwMode="gray">
          <a:xfrm>
            <a:off x="9459881" y="4056119"/>
            <a:ext cx="400037" cy="188689"/>
          </a:xfrm>
          <a:prstGeom prst="roundRect">
            <a:avLst>
              <a:gd name="adj" fmla="val 47009"/>
            </a:avLst>
          </a:prstGeom>
          <a:solidFill>
            <a:srgbClr val="FFFFFF">
              <a:alpha val="89804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88900" rIns="720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a-ES" sz="800" b="1">
                <a:solidFill>
                  <a:schemeClr val="bg2">
                    <a:lumMod val="25000"/>
                  </a:schemeClr>
                </a:solidFill>
                <a:latin typeface="+mj-lt"/>
              </a:rPr>
              <a:t>ATM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92F917E5-82ED-4C04-8F33-96E4377DC557}"/>
              </a:ext>
            </a:extLst>
          </p:cNvPr>
          <p:cNvSpPr/>
          <p:nvPr/>
        </p:nvSpPr>
        <p:spPr bwMode="gray">
          <a:xfrm>
            <a:off x="9927324" y="4153980"/>
            <a:ext cx="58889" cy="58889"/>
          </a:xfrm>
          <a:prstGeom prst="ellipse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a-ES" sz="1600" b="1">
              <a:solidFill>
                <a:schemeClr val="bg1"/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782FE80B-D7A5-4074-B4BD-AD1E8F061231}"/>
              </a:ext>
            </a:extLst>
          </p:cNvPr>
          <p:cNvSpPr txBox="1"/>
          <p:nvPr/>
        </p:nvSpPr>
        <p:spPr>
          <a:xfrm>
            <a:off x="8640412" y="5186000"/>
            <a:ext cx="625817" cy="115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a-ES" sz="800" b="1">
                <a:latin typeface="+mj-lt"/>
              </a:rPr>
              <a:t>Tarragona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0D8CF005-2DBB-47BE-A9B2-DDFD13632576}"/>
              </a:ext>
            </a:extLst>
          </p:cNvPr>
          <p:cNvSpPr/>
          <p:nvPr/>
        </p:nvSpPr>
        <p:spPr bwMode="gray">
          <a:xfrm>
            <a:off x="8660947" y="5075338"/>
            <a:ext cx="58889" cy="58889"/>
          </a:xfrm>
          <a:prstGeom prst="ellipse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a-ES" sz="1600" b="1">
              <a:solidFill>
                <a:schemeClr val="bg1"/>
              </a:solidFill>
            </a:endParaRPr>
          </a:p>
        </p:txBody>
      </p:sp>
      <p:pic>
        <p:nvPicPr>
          <p:cNvPr id="192" name="Picture 4">
            <a:extLst>
              <a:ext uri="{FF2B5EF4-FFF2-40B4-BE49-F238E27FC236}">
                <a16:creationId xmlns:a16="http://schemas.microsoft.com/office/drawing/2014/main" id="{D45F4E30-F70E-4975-8159-043682C2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283" y="4289986"/>
            <a:ext cx="361937" cy="1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31726FD4-7246-4D98-BCFF-3D350A0217FD}"/>
              </a:ext>
            </a:extLst>
          </p:cNvPr>
          <p:cNvSpPr/>
          <p:nvPr/>
        </p:nvSpPr>
        <p:spPr bwMode="gray">
          <a:xfrm>
            <a:off x="8435637" y="3885604"/>
            <a:ext cx="400037" cy="188689"/>
          </a:xfrm>
          <a:prstGeom prst="roundRect">
            <a:avLst>
              <a:gd name="adj" fmla="val 47009"/>
            </a:avLst>
          </a:prstGeom>
          <a:solidFill>
            <a:srgbClr val="FFFFFF">
              <a:alpha val="89804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88900" rIns="720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a-ES" sz="800" b="1">
                <a:solidFill>
                  <a:schemeClr val="bg2">
                    <a:lumMod val="25000"/>
                  </a:schemeClr>
                </a:solidFill>
                <a:latin typeface="+mj-lt"/>
              </a:rPr>
              <a:t>ATM</a:t>
            </a:r>
          </a:p>
        </p:txBody>
      </p:sp>
      <p:pic>
        <p:nvPicPr>
          <p:cNvPr id="194" name="Picture 4">
            <a:extLst>
              <a:ext uri="{FF2B5EF4-FFF2-40B4-BE49-F238E27FC236}">
                <a16:creationId xmlns:a16="http://schemas.microsoft.com/office/drawing/2014/main" id="{4F4EDD19-C89A-49F5-B362-F66F2E00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93" y="4128230"/>
            <a:ext cx="361937" cy="1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C8C69A41-8F94-4AA9-8C7B-9A9E3F0ACEBE}"/>
              </a:ext>
            </a:extLst>
          </p:cNvPr>
          <p:cNvSpPr/>
          <p:nvPr/>
        </p:nvSpPr>
        <p:spPr bwMode="gray">
          <a:xfrm>
            <a:off x="8156559" y="4824222"/>
            <a:ext cx="400037" cy="188689"/>
          </a:xfrm>
          <a:prstGeom prst="roundRect">
            <a:avLst>
              <a:gd name="adj" fmla="val 47009"/>
            </a:avLst>
          </a:prstGeom>
          <a:solidFill>
            <a:srgbClr val="FFFFFF">
              <a:alpha val="89804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88900" rIns="720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a-ES" sz="800" b="1">
                <a:solidFill>
                  <a:schemeClr val="bg2">
                    <a:lumMod val="25000"/>
                  </a:schemeClr>
                </a:solidFill>
                <a:latin typeface="+mj-lt"/>
              </a:rPr>
              <a:t>ATM</a:t>
            </a:r>
          </a:p>
        </p:txBody>
      </p:sp>
      <p:pic>
        <p:nvPicPr>
          <p:cNvPr id="196" name="Picture 4">
            <a:extLst>
              <a:ext uri="{FF2B5EF4-FFF2-40B4-BE49-F238E27FC236}">
                <a16:creationId xmlns:a16="http://schemas.microsoft.com/office/drawing/2014/main" id="{5AEA08FB-5B25-4904-9F2E-F1B5A32E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31" y="5133883"/>
            <a:ext cx="361937" cy="1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Ferrocarriles de la Generalidad de Cataluña - Wikipedia, la enciclopedia  libre">
            <a:extLst>
              <a:ext uri="{FF2B5EF4-FFF2-40B4-BE49-F238E27FC236}">
                <a16:creationId xmlns:a16="http://schemas.microsoft.com/office/drawing/2014/main" id="{BC5BBFC9-B800-4354-8C99-48A991BCA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6" r="67899" b="46917"/>
          <a:stretch/>
        </p:blipFill>
        <p:spPr bwMode="auto">
          <a:xfrm>
            <a:off x="8445335" y="4132091"/>
            <a:ext cx="179331" cy="1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BF6BCA4-1E95-45F9-A867-5509FED618E1}"/>
              </a:ext>
            </a:extLst>
          </p:cNvPr>
          <p:cNvGrpSpPr/>
          <p:nvPr/>
        </p:nvGrpSpPr>
        <p:grpSpPr>
          <a:xfrm>
            <a:off x="8118696" y="5309821"/>
            <a:ext cx="213661" cy="213661"/>
            <a:chOff x="5996237" y="7127074"/>
            <a:chExt cx="360000" cy="359999"/>
          </a:xfrm>
        </p:grpSpPr>
        <p:sp>
          <p:nvSpPr>
            <p:cNvPr id="205" name="Oval 9">
              <a:extLst>
                <a:ext uri="{FF2B5EF4-FFF2-40B4-BE49-F238E27FC236}">
                  <a16:creationId xmlns:a16="http://schemas.microsoft.com/office/drawing/2014/main" id="{D0EDF507-73EF-4A23-82EB-B5C91C058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237" y="7127074"/>
              <a:ext cx="360000" cy="359999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6" name="Freeform 19">
              <a:extLst>
                <a:ext uri="{FF2B5EF4-FFF2-40B4-BE49-F238E27FC236}">
                  <a16:creationId xmlns:a16="http://schemas.microsoft.com/office/drawing/2014/main" id="{9CC70D48-20F3-4405-8C62-49AD16E6B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8531" y="7235277"/>
              <a:ext cx="195412" cy="194408"/>
            </a:xfrm>
            <a:custGeom>
              <a:avLst/>
              <a:gdLst>
                <a:gd name="T0" fmla="*/ 546 w 577"/>
                <a:gd name="T1" fmla="*/ 127 h 574"/>
                <a:gd name="T2" fmla="*/ 531 w 577"/>
                <a:gd name="T3" fmla="*/ 50 h 574"/>
                <a:gd name="T4" fmla="*/ 96 w 577"/>
                <a:gd name="T5" fmla="*/ 0 h 574"/>
                <a:gd name="T6" fmla="*/ 45 w 577"/>
                <a:gd name="T7" fmla="*/ 127 h 574"/>
                <a:gd name="T8" fmla="*/ 0 w 577"/>
                <a:gd name="T9" fmla="*/ 158 h 574"/>
                <a:gd name="T10" fmla="*/ 31 w 577"/>
                <a:gd name="T11" fmla="*/ 270 h 574"/>
                <a:gd name="T12" fmla="*/ 45 w 577"/>
                <a:gd name="T13" fmla="*/ 462 h 574"/>
                <a:gd name="T14" fmla="*/ 94 w 577"/>
                <a:gd name="T15" fmla="*/ 543 h 574"/>
                <a:gd name="T16" fmla="*/ 165 w 577"/>
                <a:gd name="T17" fmla="*/ 574 h 574"/>
                <a:gd name="T18" fmla="*/ 196 w 577"/>
                <a:gd name="T19" fmla="*/ 512 h 574"/>
                <a:gd name="T20" fmla="*/ 380 w 577"/>
                <a:gd name="T21" fmla="*/ 543 h 574"/>
                <a:gd name="T22" fmla="*/ 451 w 577"/>
                <a:gd name="T23" fmla="*/ 574 h 574"/>
                <a:gd name="T24" fmla="*/ 482 w 577"/>
                <a:gd name="T25" fmla="*/ 512 h 574"/>
                <a:gd name="T26" fmla="*/ 531 w 577"/>
                <a:gd name="T27" fmla="*/ 270 h 574"/>
                <a:gd name="T28" fmla="*/ 568 w 577"/>
                <a:gd name="T29" fmla="*/ 261 h 574"/>
                <a:gd name="T30" fmla="*/ 577 w 577"/>
                <a:gd name="T31" fmla="*/ 158 h 574"/>
                <a:gd name="T32" fmla="*/ 31 w 577"/>
                <a:gd name="T33" fmla="*/ 256 h 574"/>
                <a:gd name="T34" fmla="*/ 14 w 577"/>
                <a:gd name="T35" fmla="*/ 158 h 574"/>
                <a:gd name="T36" fmla="*/ 45 w 577"/>
                <a:gd name="T37" fmla="*/ 141 h 574"/>
                <a:gd name="T38" fmla="*/ 182 w 577"/>
                <a:gd name="T39" fmla="*/ 543 h 574"/>
                <a:gd name="T40" fmla="*/ 125 w 577"/>
                <a:gd name="T41" fmla="*/ 560 h 574"/>
                <a:gd name="T42" fmla="*/ 108 w 577"/>
                <a:gd name="T43" fmla="*/ 512 h 574"/>
                <a:gd name="T44" fmla="*/ 182 w 577"/>
                <a:gd name="T45" fmla="*/ 543 h 574"/>
                <a:gd name="T46" fmla="*/ 451 w 577"/>
                <a:gd name="T47" fmla="*/ 560 h 574"/>
                <a:gd name="T48" fmla="*/ 394 w 577"/>
                <a:gd name="T49" fmla="*/ 543 h 574"/>
                <a:gd name="T50" fmla="*/ 468 w 577"/>
                <a:gd name="T51" fmla="*/ 512 h 574"/>
                <a:gd name="T52" fmla="*/ 517 w 577"/>
                <a:gd name="T53" fmla="*/ 134 h 574"/>
                <a:gd name="T54" fmla="*/ 517 w 577"/>
                <a:gd name="T55" fmla="*/ 134 h 574"/>
                <a:gd name="T56" fmla="*/ 481 w 577"/>
                <a:gd name="T57" fmla="*/ 498 h 574"/>
                <a:gd name="T58" fmla="*/ 59 w 577"/>
                <a:gd name="T59" fmla="*/ 462 h 574"/>
                <a:gd name="T60" fmla="*/ 96 w 577"/>
                <a:gd name="T61" fmla="*/ 14 h 574"/>
                <a:gd name="T62" fmla="*/ 517 w 577"/>
                <a:gd name="T63" fmla="*/ 50 h 574"/>
                <a:gd name="T64" fmla="*/ 558 w 577"/>
                <a:gd name="T65" fmla="*/ 251 h 574"/>
                <a:gd name="T66" fmla="*/ 531 w 577"/>
                <a:gd name="T67" fmla="*/ 256 h 574"/>
                <a:gd name="T68" fmla="*/ 546 w 577"/>
                <a:gd name="T69" fmla="*/ 141 h 574"/>
                <a:gd name="T70" fmla="*/ 563 w 577"/>
                <a:gd name="T71" fmla="*/ 239 h 574"/>
                <a:gd name="T72" fmla="*/ 138 w 577"/>
                <a:gd name="T73" fmla="*/ 364 h 574"/>
                <a:gd name="T74" fmla="*/ 138 w 577"/>
                <a:gd name="T75" fmla="*/ 452 h 574"/>
                <a:gd name="T76" fmla="*/ 138 w 577"/>
                <a:gd name="T77" fmla="*/ 364 h 574"/>
                <a:gd name="T78" fmla="*/ 108 w 577"/>
                <a:gd name="T79" fmla="*/ 408 h 574"/>
                <a:gd name="T80" fmla="*/ 168 w 577"/>
                <a:gd name="T81" fmla="*/ 408 h 574"/>
                <a:gd name="T82" fmla="*/ 179 w 577"/>
                <a:gd name="T83" fmla="*/ 107 h 574"/>
                <a:gd name="T84" fmla="*/ 429 w 577"/>
                <a:gd name="T85" fmla="*/ 75 h 574"/>
                <a:gd name="T86" fmla="*/ 179 w 577"/>
                <a:gd name="T87" fmla="*/ 43 h 574"/>
                <a:gd name="T88" fmla="*/ 179 w 577"/>
                <a:gd name="T89" fmla="*/ 107 h 574"/>
                <a:gd name="T90" fmla="*/ 397 w 577"/>
                <a:gd name="T91" fmla="*/ 57 h 574"/>
                <a:gd name="T92" fmla="*/ 397 w 577"/>
                <a:gd name="T93" fmla="*/ 93 h 574"/>
                <a:gd name="T94" fmla="*/ 161 w 577"/>
                <a:gd name="T95" fmla="*/ 75 h 574"/>
                <a:gd name="T96" fmla="*/ 131 w 577"/>
                <a:gd name="T97" fmla="*/ 326 h 574"/>
                <a:gd name="T98" fmla="*/ 477 w 577"/>
                <a:gd name="T99" fmla="*/ 295 h 574"/>
                <a:gd name="T100" fmla="*/ 446 w 577"/>
                <a:gd name="T101" fmla="*/ 143 h 574"/>
                <a:gd name="T102" fmla="*/ 99 w 577"/>
                <a:gd name="T103" fmla="*/ 174 h 574"/>
                <a:gd name="T104" fmla="*/ 131 w 577"/>
                <a:gd name="T105" fmla="*/ 326 h 574"/>
                <a:gd name="T106" fmla="*/ 131 w 577"/>
                <a:gd name="T107" fmla="*/ 157 h 574"/>
                <a:gd name="T108" fmla="*/ 463 w 577"/>
                <a:gd name="T109" fmla="*/ 174 h 574"/>
                <a:gd name="T110" fmla="*/ 446 w 577"/>
                <a:gd name="T111" fmla="*/ 312 h 574"/>
                <a:gd name="T112" fmla="*/ 113 w 577"/>
                <a:gd name="T113" fmla="*/ 295 h 574"/>
                <a:gd name="T114" fmla="*/ 439 w 577"/>
                <a:gd name="T115" fmla="*/ 364 h 574"/>
                <a:gd name="T116" fmla="*/ 439 w 577"/>
                <a:gd name="T117" fmla="*/ 452 h 574"/>
                <a:gd name="T118" fmla="*/ 439 w 577"/>
                <a:gd name="T119" fmla="*/ 364 h 574"/>
                <a:gd name="T120" fmla="*/ 409 w 577"/>
                <a:gd name="T121" fmla="*/ 408 h 574"/>
                <a:gd name="T122" fmla="*/ 469 w 577"/>
                <a:gd name="T123" fmla="*/ 40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" h="574">
                  <a:moveTo>
                    <a:pt x="577" y="158"/>
                  </a:moveTo>
                  <a:cubicBezTo>
                    <a:pt x="577" y="141"/>
                    <a:pt x="563" y="127"/>
                    <a:pt x="546" y="127"/>
                  </a:cubicBezTo>
                  <a:cubicBezTo>
                    <a:pt x="531" y="127"/>
                    <a:pt x="531" y="127"/>
                    <a:pt x="531" y="127"/>
                  </a:cubicBezTo>
                  <a:cubicBezTo>
                    <a:pt x="531" y="50"/>
                    <a:pt x="531" y="50"/>
                    <a:pt x="531" y="50"/>
                  </a:cubicBezTo>
                  <a:cubicBezTo>
                    <a:pt x="531" y="22"/>
                    <a:pt x="508" y="0"/>
                    <a:pt x="4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8" y="0"/>
                    <a:pt x="45" y="22"/>
                    <a:pt x="45" y="50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14" y="127"/>
                    <a:pt x="0" y="141"/>
                    <a:pt x="0" y="1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56"/>
                    <a:pt x="14" y="270"/>
                    <a:pt x="31" y="270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45" y="489"/>
                    <a:pt x="67" y="511"/>
                    <a:pt x="94" y="512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94" y="560"/>
                    <a:pt x="108" y="574"/>
                    <a:pt x="125" y="574"/>
                  </a:cubicBezTo>
                  <a:cubicBezTo>
                    <a:pt x="165" y="574"/>
                    <a:pt x="165" y="574"/>
                    <a:pt x="165" y="574"/>
                  </a:cubicBezTo>
                  <a:cubicBezTo>
                    <a:pt x="182" y="574"/>
                    <a:pt x="196" y="560"/>
                    <a:pt x="196" y="543"/>
                  </a:cubicBezTo>
                  <a:cubicBezTo>
                    <a:pt x="196" y="512"/>
                    <a:pt x="196" y="512"/>
                    <a:pt x="196" y="512"/>
                  </a:cubicBezTo>
                  <a:cubicBezTo>
                    <a:pt x="380" y="512"/>
                    <a:pt x="380" y="512"/>
                    <a:pt x="380" y="512"/>
                  </a:cubicBezTo>
                  <a:cubicBezTo>
                    <a:pt x="380" y="543"/>
                    <a:pt x="380" y="543"/>
                    <a:pt x="380" y="543"/>
                  </a:cubicBezTo>
                  <a:cubicBezTo>
                    <a:pt x="380" y="560"/>
                    <a:pt x="394" y="574"/>
                    <a:pt x="411" y="574"/>
                  </a:cubicBezTo>
                  <a:cubicBezTo>
                    <a:pt x="451" y="574"/>
                    <a:pt x="451" y="574"/>
                    <a:pt x="451" y="574"/>
                  </a:cubicBezTo>
                  <a:cubicBezTo>
                    <a:pt x="468" y="574"/>
                    <a:pt x="482" y="560"/>
                    <a:pt x="482" y="543"/>
                  </a:cubicBezTo>
                  <a:cubicBezTo>
                    <a:pt x="482" y="512"/>
                    <a:pt x="482" y="512"/>
                    <a:pt x="482" y="512"/>
                  </a:cubicBezTo>
                  <a:cubicBezTo>
                    <a:pt x="509" y="511"/>
                    <a:pt x="531" y="489"/>
                    <a:pt x="531" y="462"/>
                  </a:cubicBezTo>
                  <a:cubicBezTo>
                    <a:pt x="531" y="270"/>
                    <a:pt x="531" y="270"/>
                    <a:pt x="531" y="270"/>
                  </a:cubicBezTo>
                  <a:cubicBezTo>
                    <a:pt x="546" y="270"/>
                    <a:pt x="546" y="270"/>
                    <a:pt x="546" y="270"/>
                  </a:cubicBezTo>
                  <a:cubicBezTo>
                    <a:pt x="554" y="270"/>
                    <a:pt x="562" y="267"/>
                    <a:pt x="568" y="261"/>
                  </a:cubicBezTo>
                  <a:cubicBezTo>
                    <a:pt x="574" y="255"/>
                    <a:pt x="577" y="247"/>
                    <a:pt x="577" y="239"/>
                  </a:cubicBezTo>
                  <a:lnTo>
                    <a:pt x="577" y="158"/>
                  </a:lnTo>
                  <a:close/>
                  <a:moveTo>
                    <a:pt x="45" y="256"/>
                  </a:moveTo>
                  <a:cubicBezTo>
                    <a:pt x="31" y="256"/>
                    <a:pt x="31" y="256"/>
                    <a:pt x="31" y="256"/>
                  </a:cubicBezTo>
                  <a:cubicBezTo>
                    <a:pt x="21" y="256"/>
                    <a:pt x="14" y="248"/>
                    <a:pt x="14" y="239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14" y="149"/>
                    <a:pt x="21" y="141"/>
                    <a:pt x="31" y="141"/>
                  </a:cubicBezTo>
                  <a:cubicBezTo>
                    <a:pt x="45" y="141"/>
                    <a:pt x="45" y="141"/>
                    <a:pt x="45" y="141"/>
                  </a:cubicBezTo>
                  <a:lnTo>
                    <a:pt x="45" y="256"/>
                  </a:lnTo>
                  <a:close/>
                  <a:moveTo>
                    <a:pt x="182" y="543"/>
                  </a:moveTo>
                  <a:cubicBezTo>
                    <a:pt x="182" y="552"/>
                    <a:pt x="175" y="560"/>
                    <a:pt x="165" y="560"/>
                  </a:cubicBezTo>
                  <a:cubicBezTo>
                    <a:pt x="125" y="560"/>
                    <a:pt x="125" y="560"/>
                    <a:pt x="125" y="560"/>
                  </a:cubicBezTo>
                  <a:cubicBezTo>
                    <a:pt x="116" y="560"/>
                    <a:pt x="108" y="552"/>
                    <a:pt x="108" y="54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82" y="512"/>
                    <a:pt x="182" y="512"/>
                    <a:pt x="182" y="512"/>
                  </a:cubicBezTo>
                  <a:lnTo>
                    <a:pt x="182" y="543"/>
                  </a:lnTo>
                  <a:close/>
                  <a:moveTo>
                    <a:pt x="468" y="543"/>
                  </a:moveTo>
                  <a:cubicBezTo>
                    <a:pt x="468" y="552"/>
                    <a:pt x="461" y="560"/>
                    <a:pt x="451" y="560"/>
                  </a:cubicBezTo>
                  <a:cubicBezTo>
                    <a:pt x="411" y="560"/>
                    <a:pt x="411" y="560"/>
                    <a:pt x="411" y="560"/>
                  </a:cubicBezTo>
                  <a:cubicBezTo>
                    <a:pt x="402" y="560"/>
                    <a:pt x="394" y="552"/>
                    <a:pt x="394" y="54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468" y="512"/>
                    <a:pt x="468" y="512"/>
                    <a:pt x="468" y="512"/>
                  </a:cubicBezTo>
                  <a:lnTo>
                    <a:pt x="468" y="543"/>
                  </a:lnTo>
                  <a:close/>
                  <a:moveTo>
                    <a:pt x="517" y="134"/>
                  </a:move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462"/>
                    <a:pt x="517" y="462"/>
                    <a:pt x="517" y="462"/>
                  </a:cubicBezTo>
                  <a:cubicBezTo>
                    <a:pt x="517" y="482"/>
                    <a:pt x="501" y="498"/>
                    <a:pt x="481" y="49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76" y="498"/>
                    <a:pt x="59" y="482"/>
                    <a:pt x="59" y="462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30"/>
                    <a:pt x="76" y="14"/>
                    <a:pt x="96" y="14"/>
                  </a:cubicBezTo>
                  <a:cubicBezTo>
                    <a:pt x="481" y="14"/>
                    <a:pt x="481" y="14"/>
                    <a:pt x="481" y="14"/>
                  </a:cubicBezTo>
                  <a:cubicBezTo>
                    <a:pt x="501" y="14"/>
                    <a:pt x="517" y="30"/>
                    <a:pt x="517" y="50"/>
                  </a:cubicBezTo>
                  <a:lnTo>
                    <a:pt x="517" y="134"/>
                  </a:lnTo>
                  <a:close/>
                  <a:moveTo>
                    <a:pt x="558" y="251"/>
                  </a:moveTo>
                  <a:cubicBezTo>
                    <a:pt x="555" y="254"/>
                    <a:pt x="550" y="256"/>
                    <a:pt x="546" y="256"/>
                  </a:cubicBezTo>
                  <a:cubicBezTo>
                    <a:pt x="531" y="256"/>
                    <a:pt x="531" y="256"/>
                    <a:pt x="531" y="256"/>
                  </a:cubicBezTo>
                  <a:cubicBezTo>
                    <a:pt x="531" y="141"/>
                    <a:pt x="531" y="141"/>
                    <a:pt x="531" y="141"/>
                  </a:cubicBezTo>
                  <a:cubicBezTo>
                    <a:pt x="546" y="141"/>
                    <a:pt x="546" y="141"/>
                    <a:pt x="546" y="141"/>
                  </a:cubicBezTo>
                  <a:cubicBezTo>
                    <a:pt x="555" y="141"/>
                    <a:pt x="563" y="149"/>
                    <a:pt x="563" y="158"/>
                  </a:cubicBezTo>
                  <a:cubicBezTo>
                    <a:pt x="563" y="239"/>
                    <a:pt x="563" y="239"/>
                    <a:pt x="563" y="239"/>
                  </a:cubicBezTo>
                  <a:cubicBezTo>
                    <a:pt x="563" y="243"/>
                    <a:pt x="561" y="248"/>
                    <a:pt x="558" y="251"/>
                  </a:cubicBezTo>
                  <a:close/>
                  <a:moveTo>
                    <a:pt x="138" y="364"/>
                  </a:moveTo>
                  <a:cubicBezTo>
                    <a:pt x="113" y="364"/>
                    <a:pt x="94" y="384"/>
                    <a:pt x="94" y="408"/>
                  </a:cubicBezTo>
                  <a:cubicBezTo>
                    <a:pt x="94" y="433"/>
                    <a:pt x="113" y="452"/>
                    <a:pt x="138" y="452"/>
                  </a:cubicBezTo>
                  <a:cubicBezTo>
                    <a:pt x="162" y="452"/>
                    <a:pt x="182" y="433"/>
                    <a:pt x="182" y="408"/>
                  </a:cubicBezTo>
                  <a:cubicBezTo>
                    <a:pt x="182" y="384"/>
                    <a:pt x="162" y="364"/>
                    <a:pt x="138" y="364"/>
                  </a:cubicBezTo>
                  <a:close/>
                  <a:moveTo>
                    <a:pt x="138" y="438"/>
                  </a:moveTo>
                  <a:cubicBezTo>
                    <a:pt x="121" y="438"/>
                    <a:pt x="108" y="425"/>
                    <a:pt x="108" y="408"/>
                  </a:cubicBezTo>
                  <a:cubicBezTo>
                    <a:pt x="108" y="392"/>
                    <a:pt x="121" y="378"/>
                    <a:pt x="138" y="378"/>
                  </a:cubicBezTo>
                  <a:cubicBezTo>
                    <a:pt x="154" y="378"/>
                    <a:pt x="168" y="392"/>
                    <a:pt x="168" y="408"/>
                  </a:cubicBezTo>
                  <a:cubicBezTo>
                    <a:pt x="168" y="425"/>
                    <a:pt x="154" y="438"/>
                    <a:pt x="138" y="438"/>
                  </a:cubicBezTo>
                  <a:close/>
                  <a:moveTo>
                    <a:pt x="179" y="107"/>
                  </a:moveTo>
                  <a:cubicBezTo>
                    <a:pt x="397" y="107"/>
                    <a:pt x="397" y="107"/>
                    <a:pt x="397" y="107"/>
                  </a:cubicBezTo>
                  <a:cubicBezTo>
                    <a:pt x="415" y="107"/>
                    <a:pt x="429" y="92"/>
                    <a:pt x="429" y="75"/>
                  </a:cubicBezTo>
                  <a:cubicBezTo>
                    <a:pt x="429" y="57"/>
                    <a:pt x="415" y="43"/>
                    <a:pt x="397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62" y="43"/>
                    <a:pt x="147" y="57"/>
                    <a:pt x="147" y="75"/>
                  </a:cubicBezTo>
                  <a:cubicBezTo>
                    <a:pt x="147" y="92"/>
                    <a:pt x="162" y="107"/>
                    <a:pt x="179" y="107"/>
                  </a:cubicBezTo>
                  <a:close/>
                  <a:moveTo>
                    <a:pt x="179" y="57"/>
                  </a:moveTo>
                  <a:cubicBezTo>
                    <a:pt x="397" y="57"/>
                    <a:pt x="397" y="57"/>
                    <a:pt x="397" y="57"/>
                  </a:cubicBezTo>
                  <a:cubicBezTo>
                    <a:pt x="407" y="57"/>
                    <a:pt x="415" y="65"/>
                    <a:pt x="415" y="75"/>
                  </a:cubicBezTo>
                  <a:cubicBezTo>
                    <a:pt x="415" y="85"/>
                    <a:pt x="407" y="93"/>
                    <a:pt x="397" y="93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69" y="93"/>
                    <a:pt x="161" y="85"/>
                    <a:pt x="161" y="75"/>
                  </a:cubicBezTo>
                  <a:cubicBezTo>
                    <a:pt x="161" y="65"/>
                    <a:pt x="169" y="57"/>
                    <a:pt x="179" y="57"/>
                  </a:cubicBezTo>
                  <a:close/>
                  <a:moveTo>
                    <a:pt x="131" y="326"/>
                  </a:moveTo>
                  <a:cubicBezTo>
                    <a:pt x="446" y="326"/>
                    <a:pt x="446" y="326"/>
                    <a:pt x="446" y="326"/>
                  </a:cubicBezTo>
                  <a:cubicBezTo>
                    <a:pt x="463" y="326"/>
                    <a:pt x="477" y="312"/>
                    <a:pt x="477" y="295"/>
                  </a:cubicBezTo>
                  <a:cubicBezTo>
                    <a:pt x="477" y="174"/>
                    <a:pt x="477" y="174"/>
                    <a:pt x="477" y="174"/>
                  </a:cubicBezTo>
                  <a:cubicBezTo>
                    <a:pt x="477" y="157"/>
                    <a:pt x="463" y="143"/>
                    <a:pt x="446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13" y="143"/>
                    <a:pt x="99" y="157"/>
                    <a:pt x="99" y="17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312"/>
                    <a:pt x="113" y="326"/>
                    <a:pt x="131" y="326"/>
                  </a:cubicBezTo>
                  <a:close/>
                  <a:moveTo>
                    <a:pt x="113" y="174"/>
                  </a:moveTo>
                  <a:cubicBezTo>
                    <a:pt x="113" y="164"/>
                    <a:pt x="121" y="157"/>
                    <a:pt x="131" y="157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55" y="157"/>
                    <a:pt x="463" y="164"/>
                    <a:pt x="463" y="174"/>
                  </a:cubicBezTo>
                  <a:cubicBezTo>
                    <a:pt x="463" y="295"/>
                    <a:pt x="463" y="295"/>
                    <a:pt x="463" y="295"/>
                  </a:cubicBezTo>
                  <a:cubicBezTo>
                    <a:pt x="463" y="304"/>
                    <a:pt x="455" y="312"/>
                    <a:pt x="446" y="312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21" y="312"/>
                    <a:pt x="113" y="304"/>
                    <a:pt x="113" y="295"/>
                  </a:cubicBezTo>
                  <a:lnTo>
                    <a:pt x="113" y="174"/>
                  </a:lnTo>
                  <a:close/>
                  <a:moveTo>
                    <a:pt x="439" y="364"/>
                  </a:moveTo>
                  <a:cubicBezTo>
                    <a:pt x="415" y="364"/>
                    <a:pt x="395" y="384"/>
                    <a:pt x="395" y="408"/>
                  </a:cubicBezTo>
                  <a:cubicBezTo>
                    <a:pt x="395" y="433"/>
                    <a:pt x="415" y="452"/>
                    <a:pt x="439" y="452"/>
                  </a:cubicBezTo>
                  <a:cubicBezTo>
                    <a:pt x="463" y="452"/>
                    <a:pt x="483" y="433"/>
                    <a:pt x="483" y="408"/>
                  </a:cubicBezTo>
                  <a:cubicBezTo>
                    <a:pt x="483" y="384"/>
                    <a:pt x="463" y="364"/>
                    <a:pt x="439" y="364"/>
                  </a:cubicBezTo>
                  <a:close/>
                  <a:moveTo>
                    <a:pt x="439" y="438"/>
                  </a:moveTo>
                  <a:cubicBezTo>
                    <a:pt x="422" y="438"/>
                    <a:pt x="409" y="425"/>
                    <a:pt x="409" y="408"/>
                  </a:cubicBezTo>
                  <a:cubicBezTo>
                    <a:pt x="409" y="392"/>
                    <a:pt x="422" y="378"/>
                    <a:pt x="439" y="378"/>
                  </a:cubicBezTo>
                  <a:cubicBezTo>
                    <a:pt x="455" y="378"/>
                    <a:pt x="469" y="392"/>
                    <a:pt x="469" y="408"/>
                  </a:cubicBezTo>
                  <a:cubicBezTo>
                    <a:pt x="469" y="425"/>
                    <a:pt x="455" y="438"/>
                    <a:pt x="439" y="438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0FEF220-0360-479E-9052-30D41956C606}"/>
              </a:ext>
            </a:extLst>
          </p:cNvPr>
          <p:cNvGrpSpPr/>
          <p:nvPr/>
        </p:nvGrpSpPr>
        <p:grpSpPr>
          <a:xfrm>
            <a:off x="8461045" y="3624881"/>
            <a:ext cx="213661" cy="213661"/>
            <a:chOff x="5996237" y="7127081"/>
            <a:chExt cx="360000" cy="360000"/>
          </a:xfrm>
        </p:grpSpPr>
        <p:sp>
          <p:nvSpPr>
            <p:cNvPr id="203" name="Oval 9">
              <a:extLst>
                <a:ext uri="{FF2B5EF4-FFF2-40B4-BE49-F238E27FC236}">
                  <a16:creationId xmlns:a16="http://schemas.microsoft.com/office/drawing/2014/main" id="{3975FDFE-7EF7-46F1-9F04-94FD90060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237" y="7127081"/>
              <a:ext cx="360000" cy="3600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id="{2A9566C2-F8B7-4828-AABE-ACE47FF7E8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8531" y="7235277"/>
              <a:ext cx="195412" cy="194408"/>
            </a:xfrm>
            <a:custGeom>
              <a:avLst/>
              <a:gdLst>
                <a:gd name="T0" fmla="*/ 546 w 577"/>
                <a:gd name="T1" fmla="*/ 127 h 574"/>
                <a:gd name="T2" fmla="*/ 531 w 577"/>
                <a:gd name="T3" fmla="*/ 50 h 574"/>
                <a:gd name="T4" fmla="*/ 96 w 577"/>
                <a:gd name="T5" fmla="*/ 0 h 574"/>
                <a:gd name="T6" fmla="*/ 45 w 577"/>
                <a:gd name="T7" fmla="*/ 127 h 574"/>
                <a:gd name="T8" fmla="*/ 0 w 577"/>
                <a:gd name="T9" fmla="*/ 158 h 574"/>
                <a:gd name="T10" fmla="*/ 31 w 577"/>
                <a:gd name="T11" fmla="*/ 270 h 574"/>
                <a:gd name="T12" fmla="*/ 45 w 577"/>
                <a:gd name="T13" fmla="*/ 462 h 574"/>
                <a:gd name="T14" fmla="*/ 94 w 577"/>
                <a:gd name="T15" fmla="*/ 543 h 574"/>
                <a:gd name="T16" fmla="*/ 165 w 577"/>
                <a:gd name="T17" fmla="*/ 574 h 574"/>
                <a:gd name="T18" fmla="*/ 196 w 577"/>
                <a:gd name="T19" fmla="*/ 512 h 574"/>
                <a:gd name="T20" fmla="*/ 380 w 577"/>
                <a:gd name="T21" fmla="*/ 543 h 574"/>
                <a:gd name="T22" fmla="*/ 451 w 577"/>
                <a:gd name="T23" fmla="*/ 574 h 574"/>
                <a:gd name="T24" fmla="*/ 482 w 577"/>
                <a:gd name="T25" fmla="*/ 512 h 574"/>
                <a:gd name="T26" fmla="*/ 531 w 577"/>
                <a:gd name="T27" fmla="*/ 270 h 574"/>
                <a:gd name="T28" fmla="*/ 568 w 577"/>
                <a:gd name="T29" fmla="*/ 261 h 574"/>
                <a:gd name="T30" fmla="*/ 577 w 577"/>
                <a:gd name="T31" fmla="*/ 158 h 574"/>
                <a:gd name="T32" fmla="*/ 31 w 577"/>
                <a:gd name="T33" fmla="*/ 256 h 574"/>
                <a:gd name="T34" fmla="*/ 14 w 577"/>
                <a:gd name="T35" fmla="*/ 158 h 574"/>
                <a:gd name="T36" fmla="*/ 45 w 577"/>
                <a:gd name="T37" fmla="*/ 141 h 574"/>
                <a:gd name="T38" fmla="*/ 182 w 577"/>
                <a:gd name="T39" fmla="*/ 543 h 574"/>
                <a:gd name="T40" fmla="*/ 125 w 577"/>
                <a:gd name="T41" fmla="*/ 560 h 574"/>
                <a:gd name="T42" fmla="*/ 108 w 577"/>
                <a:gd name="T43" fmla="*/ 512 h 574"/>
                <a:gd name="T44" fmla="*/ 182 w 577"/>
                <a:gd name="T45" fmla="*/ 543 h 574"/>
                <a:gd name="T46" fmla="*/ 451 w 577"/>
                <a:gd name="T47" fmla="*/ 560 h 574"/>
                <a:gd name="T48" fmla="*/ 394 w 577"/>
                <a:gd name="T49" fmla="*/ 543 h 574"/>
                <a:gd name="T50" fmla="*/ 468 w 577"/>
                <a:gd name="T51" fmla="*/ 512 h 574"/>
                <a:gd name="T52" fmla="*/ 517 w 577"/>
                <a:gd name="T53" fmla="*/ 134 h 574"/>
                <a:gd name="T54" fmla="*/ 517 w 577"/>
                <a:gd name="T55" fmla="*/ 134 h 574"/>
                <a:gd name="T56" fmla="*/ 481 w 577"/>
                <a:gd name="T57" fmla="*/ 498 h 574"/>
                <a:gd name="T58" fmla="*/ 59 w 577"/>
                <a:gd name="T59" fmla="*/ 462 h 574"/>
                <a:gd name="T60" fmla="*/ 96 w 577"/>
                <a:gd name="T61" fmla="*/ 14 h 574"/>
                <a:gd name="T62" fmla="*/ 517 w 577"/>
                <a:gd name="T63" fmla="*/ 50 h 574"/>
                <a:gd name="T64" fmla="*/ 558 w 577"/>
                <a:gd name="T65" fmla="*/ 251 h 574"/>
                <a:gd name="T66" fmla="*/ 531 w 577"/>
                <a:gd name="T67" fmla="*/ 256 h 574"/>
                <a:gd name="T68" fmla="*/ 546 w 577"/>
                <a:gd name="T69" fmla="*/ 141 h 574"/>
                <a:gd name="T70" fmla="*/ 563 w 577"/>
                <a:gd name="T71" fmla="*/ 239 h 574"/>
                <a:gd name="T72" fmla="*/ 138 w 577"/>
                <a:gd name="T73" fmla="*/ 364 h 574"/>
                <a:gd name="T74" fmla="*/ 138 w 577"/>
                <a:gd name="T75" fmla="*/ 452 h 574"/>
                <a:gd name="T76" fmla="*/ 138 w 577"/>
                <a:gd name="T77" fmla="*/ 364 h 574"/>
                <a:gd name="T78" fmla="*/ 108 w 577"/>
                <a:gd name="T79" fmla="*/ 408 h 574"/>
                <a:gd name="T80" fmla="*/ 168 w 577"/>
                <a:gd name="T81" fmla="*/ 408 h 574"/>
                <a:gd name="T82" fmla="*/ 179 w 577"/>
                <a:gd name="T83" fmla="*/ 107 h 574"/>
                <a:gd name="T84" fmla="*/ 429 w 577"/>
                <a:gd name="T85" fmla="*/ 75 h 574"/>
                <a:gd name="T86" fmla="*/ 179 w 577"/>
                <a:gd name="T87" fmla="*/ 43 h 574"/>
                <a:gd name="T88" fmla="*/ 179 w 577"/>
                <a:gd name="T89" fmla="*/ 107 h 574"/>
                <a:gd name="T90" fmla="*/ 397 w 577"/>
                <a:gd name="T91" fmla="*/ 57 h 574"/>
                <a:gd name="T92" fmla="*/ 397 w 577"/>
                <a:gd name="T93" fmla="*/ 93 h 574"/>
                <a:gd name="T94" fmla="*/ 161 w 577"/>
                <a:gd name="T95" fmla="*/ 75 h 574"/>
                <a:gd name="T96" fmla="*/ 131 w 577"/>
                <a:gd name="T97" fmla="*/ 326 h 574"/>
                <a:gd name="T98" fmla="*/ 477 w 577"/>
                <a:gd name="T99" fmla="*/ 295 h 574"/>
                <a:gd name="T100" fmla="*/ 446 w 577"/>
                <a:gd name="T101" fmla="*/ 143 h 574"/>
                <a:gd name="T102" fmla="*/ 99 w 577"/>
                <a:gd name="T103" fmla="*/ 174 h 574"/>
                <a:gd name="T104" fmla="*/ 131 w 577"/>
                <a:gd name="T105" fmla="*/ 326 h 574"/>
                <a:gd name="T106" fmla="*/ 131 w 577"/>
                <a:gd name="T107" fmla="*/ 157 h 574"/>
                <a:gd name="T108" fmla="*/ 463 w 577"/>
                <a:gd name="T109" fmla="*/ 174 h 574"/>
                <a:gd name="T110" fmla="*/ 446 w 577"/>
                <a:gd name="T111" fmla="*/ 312 h 574"/>
                <a:gd name="T112" fmla="*/ 113 w 577"/>
                <a:gd name="T113" fmla="*/ 295 h 574"/>
                <a:gd name="T114" fmla="*/ 439 w 577"/>
                <a:gd name="T115" fmla="*/ 364 h 574"/>
                <a:gd name="T116" fmla="*/ 439 w 577"/>
                <a:gd name="T117" fmla="*/ 452 h 574"/>
                <a:gd name="T118" fmla="*/ 439 w 577"/>
                <a:gd name="T119" fmla="*/ 364 h 574"/>
                <a:gd name="T120" fmla="*/ 409 w 577"/>
                <a:gd name="T121" fmla="*/ 408 h 574"/>
                <a:gd name="T122" fmla="*/ 469 w 577"/>
                <a:gd name="T123" fmla="*/ 40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" h="574">
                  <a:moveTo>
                    <a:pt x="577" y="158"/>
                  </a:moveTo>
                  <a:cubicBezTo>
                    <a:pt x="577" y="141"/>
                    <a:pt x="563" y="127"/>
                    <a:pt x="546" y="127"/>
                  </a:cubicBezTo>
                  <a:cubicBezTo>
                    <a:pt x="531" y="127"/>
                    <a:pt x="531" y="127"/>
                    <a:pt x="531" y="127"/>
                  </a:cubicBezTo>
                  <a:cubicBezTo>
                    <a:pt x="531" y="50"/>
                    <a:pt x="531" y="50"/>
                    <a:pt x="531" y="50"/>
                  </a:cubicBezTo>
                  <a:cubicBezTo>
                    <a:pt x="531" y="22"/>
                    <a:pt x="508" y="0"/>
                    <a:pt x="4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8" y="0"/>
                    <a:pt x="45" y="22"/>
                    <a:pt x="45" y="50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14" y="127"/>
                    <a:pt x="0" y="141"/>
                    <a:pt x="0" y="1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56"/>
                    <a:pt x="14" y="270"/>
                    <a:pt x="31" y="270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45" y="489"/>
                    <a:pt x="67" y="511"/>
                    <a:pt x="94" y="512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94" y="560"/>
                    <a:pt x="108" y="574"/>
                    <a:pt x="125" y="574"/>
                  </a:cubicBezTo>
                  <a:cubicBezTo>
                    <a:pt x="165" y="574"/>
                    <a:pt x="165" y="574"/>
                    <a:pt x="165" y="574"/>
                  </a:cubicBezTo>
                  <a:cubicBezTo>
                    <a:pt x="182" y="574"/>
                    <a:pt x="196" y="560"/>
                    <a:pt x="196" y="543"/>
                  </a:cubicBezTo>
                  <a:cubicBezTo>
                    <a:pt x="196" y="512"/>
                    <a:pt x="196" y="512"/>
                    <a:pt x="196" y="512"/>
                  </a:cubicBezTo>
                  <a:cubicBezTo>
                    <a:pt x="380" y="512"/>
                    <a:pt x="380" y="512"/>
                    <a:pt x="380" y="512"/>
                  </a:cubicBezTo>
                  <a:cubicBezTo>
                    <a:pt x="380" y="543"/>
                    <a:pt x="380" y="543"/>
                    <a:pt x="380" y="543"/>
                  </a:cubicBezTo>
                  <a:cubicBezTo>
                    <a:pt x="380" y="560"/>
                    <a:pt x="394" y="574"/>
                    <a:pt x="411" y="574"/>
                  </a:cubicBezTo>
                  <a:cubicBezTo>
                    <a:pt x="451" y="574"/>
                    <a:pt x="451" y="574"/>
                    <a:pt x="451" y="574"/>
                  </a:cubicBezTo>
                  <a:cubicBezTo>
                    <a:pt x="468" y="574"/>
                    <a:pt x="482" y="560"/>
                    <a:pt x="482" y="543"/>
                  </a:cubicBezTo>
                  <a:cubicBezTo>
                    <a:pt x="482" y="512"/>
                    <a:pt x="482" y="512"/>
                    <a:pt x="482" y="512"/>
                  </a:cubicBezTo>
                  <a:cubicBezTo>
                    <a:pt x="509" y="511"/>
                    <a:pt x="531" y="489"/>
                    <a:pt x="531" y="462"/>
                  </a:cubicBezTo>
                  <a:cubicBezTo>
                    <a:pt x="531" y="270"/>
                    <a:pt x="531" y="270"/>
                    <a:pt x="531" y="270"/>
                  </a:cubicBezTo>
                  <a:cubicBezTo>
                    <a:pt x="546" y="270"/>
                    <a:pt x="546" y="270"/>
                    <a:pt x="546" y="270"/>
                  </a:cubicBezTo>
                  <a:cubicBezTo>
                    <a:pt x="554" y="270"/>
                    <a:pt x="562" y="267"/>
                    <a:pt x="568" y="261"/>
                  </a:cubicBezTo>
                  <a:cubicBezTo>
                    <a:pt x="574" y="255"/>
                    <a:pt x="577" y="247"/>
                    <a:pt x="577" y="239"/>
                  </a:cubicBezTo>
                  <a:lnTo>
                    <a:pt x="577" y="158"/>
                  </a:lnTo>
                  <a:close/>
                  <a:moveTo>
                    <a:pt x="45" y="256"/>
                  </a:moveTo>
                  <a:cubicBezTo>
                    <a:pt x="31" y="256"/>
                    <a:pt x="31" y="256"/>
                    <a:pt x="31" y="256"/>
                  </a:cubicBezTo>
                  <a:cubicBezTo>
                    <a:pt x="21" y="256"/>
                    <a:pt x="14" y="248"/>
                    <a:pt x="14" y="239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14" y="149"/>
                    <a:pt x="21" y="141"/>
                    <a:pt x="31" y="141"/>
                  </a:cubicBezTo>
                  <a:cubicBezTo>
                    <a:pt x="45" y="141"/>
                    <a:pt x="45" y="141"/>
                    <a:pt x="45" y="141"/>
                  </a:cubicBezTo>
                  <a:lnTo>
                    <a:pt x="45" y="256"/>
                  </a:lnTo>
                  <a:close/>
                  <a:moveTo>
                    <a:pt x="182" y="543"/>
                  </a:moveTo>
                  <a:cubicBezTo>
                    <a:pt x="182" y="552"/>
                    <a:pt x="175" y="560"/>
                    <a:pt x="165" y="560"/>
                  </a:cubicBezTo>
                  <a:cubicBezTo>
                    <a:pt x="125" y="560"/>
                    <a:pt x="125" y="560"/>
                    <a:pt x="125" y="560"/>
                  </a:cubicBezTo>
                  <a:cubicBezTo>
                    <a:pt x="116" y="560"/>
                    <a:pt x="108" y="552"/>
                    <a:pt x="108" y="54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82" y="512"/>
                    <a:pt x="182" y="512"/>
                    <a:pt x="182" y="512"/>
                  </a:cubicBezTo>
                  <a:lnTo>
                    <a:pt x="182" y="543"/>
                  </a:lnTo>
                  <a:close/>
                  <a:moveTo>
                    <a:pt x="468" y="543"/>
                  </a:moveTo>
                  <a:cubicBezTo>
                    <a:pt x="468" y="552"/>
                    <a:pt x="461" y="560"/>
                    <a:pt x="451" y="560"/>
                  </a:cubicBezTo>
                  <a:cubicBezTo>
                    <a:pt x="411" y="560"/>
                    <a:pt x="411" y="560"/>
                    <a:pt x="411" y="560"/>
                  </a:cubicBezTo>
                  <a:cubicBezTo>
                    <a:pt x="402" y="560"/>
                    <a:pt x="394" y="552"/>
                    <a:pt x="394" y="54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468" y="512"/>
                    <a:pt x="468" y="512"/>
                    <a:pt x="468" y="512"/>
                  </a:cubicBezTo>
                  <a:lnTo>
                    <a:pt x="468" y="543"/>
                  </a:lnTo>
                  <a:close/>
                  <a:moveTo>
                    <a:pt x="517" y="134"/>
                  </a:move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462"/>
                    <a:pt x="517" y="462"/>
                    <a:pt x="517" y="462"/>
                  </a:cubicBezTo>
                  <a:cubicBezTo>
                    <a:pt x="517" y="482"/>
                    <a:pt x="501" y="498"/>
                    <a:pt x="481" y="49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76" y="498"/>
                    <a:pt x="59" y="482"/>
                    <a:pt x="59" y="462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30"/>
                    <a:pt x="76" y="14"/>
                    <a:pt x="96" y="14"/>
                  </a:cubicBezTo>
                  <a:cubicBezTo>
                    <a:pt x="481" y="14"/>
                    <a:pt x="481" y="14"/>
                    <a:pt x="481" y="14"/>
                  </a:cubicBezTo>
                  <a:cubicBezTo>
                    <a:pt x="501" y="14"/>
                    <a:pt x="517" y="30"/>
                    <a:pt x="517" y="50"/>
                  </a:cubicBezTo>
                  <a:lnTo>
                    <a:pt x="517" y="134"/>
                  </a:lnTo>
                  <a:close/>
                  <a:moveTo>
                    <a:pt x="558" y="251"/>
                  </a:moveTo>
                  <a:cubicBezTo>
                    <a:pt x="555" y="254"/>
                    <a:pt x="550" y="256"/>
                    <a:pt x="546" y="256"/>
                  </a:cubicBezTo>
                  <a:cubicBezTo>
                    <a:pt x="531" y="256"/>
                    <a:pt x="531" y="256"/>
                    <a:pt x="531" y="256"/>
                  </a:cubicBezTo>
                  <a:cubicBezTo>
                    <a:pt x="531" y="141"/>
                    <a:pt x="531" y="141"/>
                    <a:pt x="531" y="141"/>
                  </a:cubicBezTo>
                  <a:cubicBezTo>
                    <a:pt x="546" y="141"/>
                    <a:pt x="546" y="141"/>
                    <a:pt x="546" y="141"/>
                  </a:cubicBezTo>
                  <a:cubicBezTo>
                    <a:pt x="555" y="141"/>
                    <a:pt x="563" y="149"/>
                    <a:pt x="563" y="158"/>
                  </a:cubicBezTo>
                  <a:cubicBezTo>
                    <a:pt x="563" y="239"/>
                    <a:pt x="563" y="239"/>
                    <a:pt x="563" y="239"/>
                  </a:cubicBezTo>
                  <a:cubicBezTo>
                    <a:pt x="563" y="243"/>
                    <a:pt x="561" y="248"/>
                    <a:pt x="558" y="251"/>
                  </a:cubicBezTo>
                  <a:close/>
                  <a:moveTo>
                    <a:pt x="138" y="364"/>
                  </a:moveTo>
                  <a:cubicBezTo>
                    <a:pt x="113" y="364"/>
                    <a:pt x="94" y="384"/>
                    <a:pt x="94" y="408"/>
                  </a:cubicBezTo>
                  <a:cubicBezTo>
                    <a:pt x="94" y="433"/>
                    <a:pt x="113" y="452"/>
                    <a:pt x="138" y="452"/>
                  </a:cubicBezTo>
                  <a:cubicBezTo>
                    <a:pt x="162" y="452"/>
                    <a:pt x="182" y="433"/>
                    <a:pt x="182" y="408"/>
                  </a:cubicBezTo>
                  <a:cubicBezTo>
                    <a:pt x="182" y="384"/>
                    <a:pt x="162" y="364"/>
                    <a:pt x="138" y="364"/>
                  </a:cubicBezTo>
                  <a:close/>
                  <a:moveTo>
                    <a:pt x="138" y="438"/>
                  </a:moveTo>
                  <a:cubicBezTo>
                    <a:pt x="121" y="438"/>
                    <a:pt x="108" y="425"/>
                    <a:pt x="108" y="408"/>
                  </a:cubicBezTo>
                  <a:cubicBezTo>
                    <a:pt x="108" y="392"/>
                    <a:pt x="121" y="378"/>
                    <a:pt x="138" y="378"/>
                  </a:cubicBezTo>
                  <a:cubicBezTo>
                    <a:pt x="154" y="378"/>
                    <a:pt x="168" y="392"/>
                    <a:pt x="168" y="408"/>
                  </a:cubicBezTo>
                  <a:cubicBezTo>
                    <a:pt x="168" y="425"/>
                    <a:pt x="154" y="438"/>
                    <a:pt x="138" y="438"/>
                  </a:cubicBezTo>
                  <a:close/>
                  <a:moveTo>
                    <a:pt x="179" y="107"/>
                  </a:moveTo>
                  <a:cubicBezTo>
                    <a:pt x="397" y="107"/>
                    <a:pt x="397" y="107"/>
                    <a:pt x="397" y="107"/>
                  </a:cubicBezTo>
                  <a:cubicBezTo>
                    <a:pt x="415" y="107"/>
                    <a:pt x="429" y="92"/>
                    <a:pt x="429" y="75"/>
                  </a:cubicBezTo>
                  <a:cubicBezTo>
                    <a:pt x="429" y="57"/>
                    <a:pt x="415" y="43"/>
                    <a:pt x="397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62" y="43"/>
                    <a:pt x="147" y="57"/>
                    <a:pt x="147" y="75"/>
                  </a:cubicBezTo>
                  <a:cubicBezTo>
                    <a:pt x="147" y="92"/>
                    <a:pt x="162" y="107"/>
                    <a:pt x="179" y="107"/>
                  </a:cubicBezTo>
                  <a:close/>
                  <a:moveTo>
                    <a:pt x="179" y="57"/>
                  </a:moveTo>
                  <a:cubicBezTo>
                    <a:pt x="397" y="57"/>
                    <a:pt x="397" y="57"/>
                    <a:pt x="397" y="57"/>
                  </a:cubicBezTo>
                  <a:cubicBezTo>
                    <a:pt x="407" y="57"/>
                    <a:pt x="415" y="65"/>
                    <a:pt x="415" y="75"/>
                  </a:cubicBezTo>
                  <a:cubicBezTo>
                    <a:pt x="415" y="85"/>
                    <a:pt x="407" y="93"/>
                    <a:pt x="397" y="93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69" y="93"/>
                    <a:pt x="161" y="85"/>
                    <a:pt x="161" y="75"/>
                  </a:cubicBezTo>
                  <a:cubicBezTo>
                    <a:pt x="161" y="65"/>
                    <a:pt x="169" y="57"/>
                    <a:pt x="179" y="57"/>
                  </a:cubicBezTo>
                  <a:close/>
                  <a:moveTo>
                    <a:pt x="131" y="326"/>
                  </a:moveTo>
                  <a:cubicBezTo>
                    <a:pt x="446" y="326"/>
                    <a:pt x="446" y="326"/>
                    <a:pt x="446" y="326"/>
                  </a:cubicBezTo>
                  <a:cubicBezTo>
                    <a:pt x="463" y="326"/>
                    <a:pt x="477" y="312"/>
                    <a:pt x="477" y="295"/>
                  </a:cubicBezTo>
                  <a:cubicBezTo>
                    <a:pt x="477" y="174"/>
                    <a:pt x="477" y="174"/>
                    <a:pt x="477" y="174"/>
                  </a:cubicBezTo>
                  <a:cubicBezTo>
                    <a:pt x="477" y="157"/>
                    <a:pt x="463" y="143"/>
                    <a:pt x="446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13" y="143"/>
                    <a:pt x="99" y="157"/>
                    <a:pt x="99" y="17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312"/>
                    <a:pt x="113" y="326"/>
                    <a:pt x="131" y="326"/>
                  </a:cubicBezTo>
                  <a:close/>
                  <a:moveTo>
                    <a:pt x="113" y="174"/>
                  </a:moveTo>
                  <a:cubicBezTo>
                    <a:pt x="113" y="164"/>
                    <a:pt x="121" y="157"/>
                    <a:pt x="131" y="157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55" y="157"/>
                    <a:pt x="463" y="164"/>
                    <a:pt x="463" y="174"/>
                  </a:cubicBezTo>
                  <a:cubicBezTo>
                    <a:pt x="463" y="295"/>
                    <a:pt x="463" y="295"/>
                    <a:pt x="463" y="295"/>
                  </a:cubicBezTo>
                  <a:cubicBezTo>
                    <a:pt x="463" y="304"/>
                    <a:pt x="455" y="312"/>
                    <a:pt x="446" y="312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21" y="312"/>
                    <a:pt x="113" y="304"/>
                    <a:pt x="113" y="295"/>
                  </a:cubicBezTo>
                  <a:lnTo>
                    <a:pt x="113" y="174"/>
                  </a:lnTo>
                  <a:close/>
                  <a:moveTo>
                    <a:pt x="439" y="364"/>
                  </a:moveTo>
                  <a:cubicBezTo>
                    <a:pt x="415" y="364"/>
                    <a:pt x="395" y="384"/>
                    <a:pt x="395" y="408"/>
                  </a:cubicBezTo>
                  <a:cubicBezTo>
                    <a:pt x="395" y="433"/>
                    <a:pt x="415" y="452"/>
                    <a:pt x="439" y="452"/>
                  </a:cubicBezTo>
                  <a:cubicBezTo>
                    <a:pt x="463" y="452"/>
                    <a:pt x="483" y="433"/>
                    <a:pt x="483" y="408"/>
                  </a:cubicBezTo>
                  <a:cubicBezTo>
                    <a:pt x="483" y="384"/>
                    <a:pt x="463" y="364"/>
                    <a:pt x="439" y="364"/>
                  </a:cubicBezTo>
                  <a:close/>
                  <a:moveTo>
                    <a:pt x="439" y="438"/>
                  </a:moveTo>
                  <a:cubicBezTo>
                    <a:pt x="422" y="438"/>
                    <a:pt x="409" y="425"/>
                    <a:pt x="409" y="408"/>
                  </a:cubicBezTo>
                  <a:cubicBezTo>
                    <a:pt x="409" y="392"/>
                    <a:pt x="422" y="378"/>
                    <a:pt x="439" y="378"/>
                  </a:cubicBezTo>
                  <a:cubicBezTo>
                    <a:pt x="455" y="378"/>
                    <a:pt x="469" y="392"/>
                    <a:pt x="469" y="408"/>
                  </a:cubicBezTo>
                  <a:cubicBezTo>
                    <a:pt x="469" y="425"/>
                    <a:pt x="455" y="438"/>
                    <a:pt x="439" y="438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F133F40-E0FD-40EC-8E8E-E903D2B7605D}"/>
              </a:ext>
            </a:extLst>
          </p:cNvPr>
          <p:cNvGrpSpPr/>
          <p:nvPr/>
        </p:nvGrpSpPr>
        <p:grpSpPr>
          <a:xfrm>
            <a:off x="9768323" y="3800076"/>
            <a:ext cx="213661" cy="213661"/>
            <a:chOff x="5996237" y="7127081"/>
            <a:chExt cx="360000" cy="360000"/>
          </a:xfrm>
        </p:grpSpPr>
        <p:sp>
          <p:nvSpPr>
            <p:cNvPr id="201" name="Oval 9">
              <a:extLst>
                <a:ext uri="{FF2B5EF4-FFF2-40B4-BE49-F238E27FC236}">
                  <a16:creationId xmlns:a16="http://schemas.microsoft.com/office/drawing/2014/main" id="{42527B5E-3C2E-4C04-83BB-3129A4466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237" y="7127081"/>
              <a:ext cx="360000" cy="3600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2" name="Freeform 19">
              <a:extLst>
                <a:ext uri="{FF2B5EF4-FFF2-40B4-BE49-F238E27FC236}">
                  <a16:creationId xmlns:a16="http://schemas.microsoft.com/office/drawing/2014/main" id="{DCAB3B38-A49B-4CB0-97C4-9831E7FD7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8531" y="7235277"/>
              <a:ext cx="195412" cy="194408"/>
            </a:xfrm>
            <a:custGeom>
              <a:avLst/>
              <a:gdLst>
                <a:gd name="T0" fmla="*/ 546 w 577"/>
                <a:gd name="T1" fmla="*/ 127 h 574"/>
                <a:gd name="T2" fmla="*/ 531 w 577"/>
                <a:gd name="T3" fmla="*/ 50 h 574"/>
                <a:gd name="T4" fmla="*/ 96 w 577"/>
                <a:gd name="T5" fmla="*/ 0 h 574"/>
                <a:gd name="T6" fmla="*/ 45 w 577"/>
                <a:gd name="T7" fmla="*/ 127 h 574"/>
                <a:gd name="T8" fmla="*/ 0 w 577"/>
                <a:gd name="T9" fmla="*/ 158 h 574"/>
                <a:gd name="T10" fmla="*/ 31 w 577"/>
                <a:gd name="T11" fmla="*/ 270 h 574"/>
                <a:gd name="T12" fmla="*/ 45 w 577"/>
                <a:gd name="T13" fmla="*/ 462 h 574"/>
                <a:gd name="T14" fmla="*/ 94 w 577"/>
                <a:gd name="T15" fmla="*/ 543 h 574"/>
                <a:gd name="T16" fmla="*/ 165 w 577"/>
                <a:gd name="T17" fmla="*/ 574 h 574"/>
                <a:gd name="T18" fmla="*/ 196 w 577"/>
                <a:gd name="T19" fmla="*/ 512 h 574"/>
                <a:gd name="T20" fmla="*/ 380 w 577"/>
                <a:gd name="T21" fmla="*/ 543 h 574"/>
                <a:gd name="T22" fmla="*/ 451 w 577"/>
                <a:gd name="T23" fmla="*/ 574 h 574"/>
                <a:gd name="T24" fmla="*/ 482 w 577"/>
                <a:gd name="T25" fmla="*/ 512 h 574"/>
                <a:gd name="T26" fmla="*/ 531 w 577"/>
                <a:gd name="T27" fmla="*/ 270 h 574"/>
                <a:gd name="T28" fmla="*/ 568 w 577"/>
                <a:gd name="T29" fmla="*/ 261 h 574"/>
                <a:gd name="T30" fmla="*/ 577 w 577"/>
                <a:gd name="T31" fmla="*/ 158 h 574"/>
                <a:gd name="T32" fmla="*/ 31 w 577"/>
                <a:gd name="T33" fmla="*/ 256 h 574"/>
                <a:gd name="T34" fmla="*/ 14 w 577"/>
                <a:gd name="T35" fmla="*/ 158 h 574"/>
                <a:gd name="T36" fmla="*/ 45 w 577"/>
                <a:gd name="T37" fmla="*/ 141 h 574"/>
                <a:gd name="T38" fmla="*/ 182 w 577"/>
                <a:gd name="T39" fmla="*/ 543 h 574"/>
                <a:gd name="T40" fmla="*/ 125 w 577"/>
                <a:gd name="T41" fmla="*/ 560 h 574"/>
                <a:gd name="T42" fmla="*/ 108 w 577"/>
                <a:gd name="T43" fmla="*/ 512 h 574"/>
                <a:gd name="T44" fmla="*/ 182 w 577"/>
                <a:gd name="T45" fmla="*/ 543 h 574"/>
                <a:gd name="T46" fmla="*/ 451 w 577"/>
                <a:gd name="T47" fmla="*/ 560 h 574"/>
                <a:gd name="T48" fmla="*/ 394 w 577"/>
                <a:gd name="T49" fmla="*/ 543 h 574"/>
                <a:gd name="T50" fmla="*/ 468 w 577"/>
                <a:gd name="T51" fmla="*/ 512 h 574"/>
                <a:gd name="T52" fmla="*/ 517 w 577"/>
                <a:gd name="T53" fmla="*/ 134 h 574"/>
                <a:gd name="T54" fmla="*/ 517 w 577"/>
                <a:gd name="T55" fmla="*/ 134 h 574"/>
                <a:gd name="T56" fmla="*/ 481 w 577"/>
                <a:gd name="T57" fmla="*/ 498 h 574"/>
                <a:gd name="T58" fmla="*/ 59 w 577"/>
                <a:gd name="T59" fmla="*/ 462 h 574"/>
                <a:gd name="T60" fmla="*/ 96 w 577"/>
                <a:gd name="T61" fmla="*/ 14 h 574"/>
                <a:gd name="T62" fmla="*/ 517 w 577"/>
                <a:gd name="T63" fmla="*/ 50 h 574"/>
                <a:gd name="T64" fmla="*/ 558 w 577"/>
                <a:gd name="T65" fmla="*/ 251 h 574"/>
                <a:gd name="T66" fmla="*/ 531 w 577"/>
                <a:gd name="T67" fmla="*/ 256 h 574"/>
                <a:gd name="T68" fmla="*/ 546 w 577"/>
                <a:gd name="T69" fmla="*/ 141 h 574"/>
                <a:gd name="T70" fmla="*/ 563 w 577"/>
                <a:gd name="T71" fmla="*/ 239 h 574"/>
                <a:gd name="T72" fmla="*/ 138 w 577"/>
                <a:gd name="T73" fmla="*/ 364 h 574"/>
                <a:gd name="T74" fmla="*/ 138 w 577"/>
                <a:gd name="T75" fmla="*/ 452 h 574"/>
                <a:gd name="T76" fmla="*/ 138 w 577"/>
                <a:gd name="T77" fmla="*/ 364 h 574"/>
                <a:gd name="T78" fmla="*/ 108 w 577"/>
                <a:gd name="T79" fmla="*/ 408 h 574"/>
                <a:gd name="T80" fmla="*/ 168 w 577"/>
                <a:gd name="T81" fmla="*/ 408 h 574"/>
                <a:gd name="T82" fmla="*/ 179 w 577"/>
                <a:gd name="T83" fmla="*/ 107 h 574"/>
                <a:gd name="T84" fmla="*/ 429 w 577"/>
                <a:gd name="T85" fmla="*/ 75 h 574"/>
                <a:gd name="T86" fmla="*/ 179 w 577"/>
                <a:gd name="T87" fmla="*/ 43 h 574"/>
                <a:gd name="T88" fmla="*/ 179 w 577"/>
                <a:gd name="T89" fmla="*/ 107 h 574"/>
                <a:gd name="T90" fmla="*/ 397 w 577"/>
                <a:gd name="T91" fmla="*/ 57 h 574"/>
                <a:gd name="T92" fmla="*/ 397 w 577"/>
                <a:gd name="T93" fmla="*/ 93 h 574"/>
                <a:gd name="T94" fmla="*/ 161 w 577"/>
                <a:gd name="T95" fmla="*/ 75 h 574"/>
                <a:gd name="T96" fmla="*/ 131 w 577"/>
                <a:gd name="T97" fmla="*/ 326 h 574"/>
                <a:gd name="T98" fmla="*/ 477 w 577"/>
                <a:gd name="T99" fmla="*/ 295 h 574"/>
                <a:gd name="T100" fmla="*/ 446 w 577"/>
                <a:gd name="T101" fmla="*/ 143 h 574"/>
                <a:gd name="T102" fmla="*/ 99 w 577"/>
                <a:gd name="T103" fmla="*/ 174 h 574"/>
                <a:gd name="T104" fmla="*/ 131 w 577"/>
                <a:gd name="T105" fmla="*/ 326 h 574"/>
                <a:gd name="T106" fmla="*/ 131 w 577"/>
                <a:gd name="T107" fmla="*/ 157 h 574"/>
                <a:gd name="T108" fmla="*/ 463 w 577"/>
                <a:gd name="T109" fmla="*/ 174 h 574"/>
                <a:gd name="T110" fmla="*/ 446 w 577"/>
                <a:gd name="T111" fmla="*/ 312 h 574"/>
                <a:gd name="T112" fmla="*/ 113 w 577"/>
                <a:gd name="T113" fmla="*/ 295 h 574"/>
                <a:gd name="T114" fmla="*/ 439 w 577"/>
                <a:gd name="T115" fmla="*/ 364 h 574"/>
                <a:gd name="T116" fmla="*/ 439 w 577"/>
                <a:gd name="T117" fmla="*/ 452 h 574"/>
                <a:gd name="T118" fmla="*/ 439 w 577"/>
                <a:gd name="T119" fmla="*/ 364 h 574"/>
                <a:gd name="T120" fmla="*/ 409 w 577"/>
                <a:gd name="T121" fmla="*/ 408 h 574"/>
                <a:gd name="T122" fmla="*/ 469 w 577"/>
                <a:gd name="T123" fmla="*/ 40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" h="574">
                  <a:moveTo>
                    <a:pt x="577" y="158"/>
                  </a:moveTo>
                  <a:cubicBezTo>
                    <a:pt x="577" y="141"/>
                    <a:pt x="563" y="127"/>
                    <a:pt x="546" y="127"/>
                  </a:cubicBezTo>
                  <a:cubicBezTo>
                    <a:pt x="531" y="127"/>
                    <a:pt x="531" y="127"/>
                    <a:pt x="531" y="127"/>
                  </a:cubicBezTo>
                  <a:cubicBezTo>
                    <a:pt x="531" y="50"/>
                    <a:pt x="531" y="50"/>
                    <a:pt x="531" y="50"/>
                  </a:cubicBezTo>
                  <a:cubicBezTo>
                    <a:pt x="531" y="22"/>
                    <a:pt x="508" y="0"/>
                    <a:pt x="4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8" y="0"/>
                    <a:pt x="45" y="22"/>
                    <a:pt x="45" y="50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14" y="127"/>
                    <a:pt x="0" y="141"/>
                    <a:pt x="0" y="1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56"/>
                    <a:pt x="14" y="270"/>
                    <a:pt x="31" y="270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45" y="489"/>
                    <a:pt x="67" y="511"/>
                    <a:pt x="94" y="512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94" y="560"/>
                    <a:pt x="108" y="574"/>
                    <a:pt x="125" y="574"/>
                  </a:cubicBezTo>
                  <a:cubicBezTo>
                    <a:pt x="165" y="574"/>
                    <a:pt x="165" y="574"/>
                    <a:pt x="165" y="574"/>
                  </a:cubicBezTo>
                  <a:cubicBezTo>
                    <a:pt x="182" y="574"/>
                    <a:pt x="196" y="560"/>
                    <a:pt x="196" y="543"/>
                  </a:cubicBezTo>
                  <a:cubicBezTo>
                    <a:pt x="196" y="512"/>
                    <a:pt x="196" y="512"/>
                    <a:pt x="196" y="512"/>
                  </a:cubicBezTo>
                  <a:cubicBezTo>
                    <a:pt x="380" y="512"/>
                    <a:pt x="380" y="512"/>
                    <a:pt x="380" y="512"/>
                  </a:cubicBezTo>
                  <a:cubicBezTo>
                    <a:pt x="380" y="543"/>
                    <a:pt x="380" y="543"/>
                    <a:pt x="380" y="543"/>
                  </a:cubicBezTo>
                  <a:cubicBezTo>
                    <a:pt x="380" y="560"/>
                    <a:pt x="394" y="574"/>
                    <a:pt x="411" y="574"/>
                  </a:cubicBezTo>
                  <a:cubicBezTo>
                    <a:pt x="451" y="574"/>
                    <a:pt x="451" y="574"/>
                    <a:pt x="451" y="574"/>
                  </a:cubicBezTo>
                  <a:cubicBezTo>
                    <a:pt x="468" y="574"/>
                    <a:pt x="482" y="560"/>
                    <a:pt x="482" y="543"/>
                  </a:cubicBezTo>
                  <a:cubicBezTo>
                    <a:pt x="482" y="512"/>
                    <a:pt x="482" y="512"/>
                    <a:pt x="482" y="512"/>
                  </a:cubicBezTo>
                  <a:cubicBezTo>
                    <a:pt x="509" y="511"/>
                    <a:pt x="531" y="489"/>
                    <a:pt x="531" y="462"/>
                  </a:cubicBezTo>
                  <a:cubicBezTo>
                    <a:pt x="531" y="270"/>
                    <a:pt x="531" y="270"/>
                    <a:pt x="531" y="270"/>
                  </a:cubicBezTo>
                  <a:cubicBezTo>
                    <a:pt x="546" y="270"/>
                    <a:pt x="546" y="270"/>
                    <a:pt x="546" y="270"/>
                  </a:cubicBezTo>
                  <a:cubicBezTo>
                    <a:pt x="554" y="270"/>
                    <a:pt x="562" y="267"/>
                    <a:pt x="568" y="261"/>
                  </a:cubicBezTo>
                  <a:cubicBezTo>
                    <a:pt x="574" y="255"/>
                    <a:pt x="577" y="247"/>
                    <a:pt x="577" y="239"/>
                  </a:cubicBezTo>
                  <a:lnTo>
                    <a:pt x="577" y="158"/>
                  </a:lnTo>
                  <a:close/>
                  <a:moveTo>
                    <a:pt x="45" y="256"/>
                  </a:moveTo>
                  <a:cubicBezTo>
                    <a:pt x="31" y="256"/>
                    <a:pt x="31" y="256"/>
                    <a:pt x="31" y="256"/>
                  </a:cubicBezTo>
                  <a:cubicBezTo>
                    <a:pt x="21" y="256"/>
                    <a:pt x="14" y="248"/>
                    <a:pt x="14" y="239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14" y="149"/>
                    <a:pt x="21" y="141"/>
                    <a:pt x="31" y="141"/>
                  </a:cubicBezTo>
                  <a:cubicBezTo>
                    <a:pt x="45" y="141"/>
                    <a:pt x="45" y="141"/>
                    <a:pt x="45" y="141"/>
                  </a:cubicBezTo>
                  <a:lnTo>
                    <a:pt x="45" y="256"/>
                  </a:lnTo>
                  <a:close/>
                  <a:moveTo>
                    <a:pt x="182" y="543"/>
                  </a:moveTo>
                  <a:cubicBezTo>
                    <a:pt x="182" y="552"/>
                    <a:pt x="175" y="560"/>
                    <a:pt x="165" y="560"/>
                  </a:cubicBezTo>
                  <a:cubicBezTo>
                    <a:pt x="125" y="560"/>
                    <a:pt x="125" y="560"/>
                    <a:pt x="125" y="560"/>
                  </a:cubicBezTo>
                  <a:cubicBezTo>
                    <a:pt x="116" y="560"/>
                    <a:pt x="108" y="552"/>
                    <a:pt x="108" y="54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82" y="512"/>
                    <a:pt x="182" y="512"/>
                    <a:pt x="182" y="512"/>
                  </a:cubicBezTo>
                  <a:lnTo>
                    <a:pt x="182" y="543"/>
                  </a:lnTo>
                  <a:close/>
                  <a:moveTo>
                    <a:pt x="468" y="543"/>
                  </a:moveTo>
                  <a:cubicBezTo>
                    <a:pt x="468" y="552"/>
                    <a:pt x="461" y="560"/>
                    <a:pt x="451" y="560"/>
                  </a:cubicBezTo>
                  <a:cubicBezTo>
                    <a:pt x="411" y="560"/>
                    <a:pt x="411" y="560"/>
                    <a:pt x="411" y="560"/>
                  </a:cubicBezTo>
                  <a:cubicBezTo>
                    <a:pt x="402" y="560"/>
                    <a:pt x="394" y="552"/>
                    <a:pt x="394" y="54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468" y="512"/>
                    <a:pt x="468" y="512"/>
                    <a:pt x="468" y="512"/>
                  </a:cubicBezTo>
                  <a:lnTo>
                    <a:pt x="468" y="543"/>
                  </a:lnTo>
                  <a:close/>
                  <a:moveTo>
                    <a:pt x="517" y="134"/>
                  </a:move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462"/>
                    <a:pt x="517" y="462"/>
                    <a:pt x="517" y="462"/>
                  </a:cubicBezTo>
                  <a:cubicBezTo>
                    <a:pt x="517" y="482"/>
                    <a:pt x="501" y="498"/>
                    <a:pt x="481" y="49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76" y="498"/>
                    <a:pt x="59" y="482"/>
                    <a:pt x="59" y="462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30"/>
                    <a:pt x="76" y="14"/>
                    <a:pt x="96" y="14"/>
                  </a:cubicBezTo>
                  <a:cubicBezTo>
                    <a:pt x="481" y="14"/>
                    <a:pt x="481" y="14"/>
                    <a:pt x="481" y="14"/>
                  </a:cubicBezTo>
                  <a:cubicBezTo>
                    <a:pt x="501" y="14"/>
                    <a:pt x="517" y="30"/>
                    <a:pt x="517" y="50"/>
                  </a:cubicBezTo>
                  <a:lnTo>
                    <a:pt x="517" y="134"/>
                  </a:lnTo>
                  <a:close/>
                  <a:moveTo>
                    <a:pt x="558" y="251"/>
                  </a:moveTo>
                  <a:cubicBezTo>
                    <a:pt x="555" y="254"/>
                    <a:pt x="550" y="256"/>
                    <a:pt x="546" y="256"/>
                  </a:cubicBezTo>
                  <a:cubicBezTo>
                    <a:pt x="531" y="256"/>
                    <a:pt x="531" y="256"/>
                    <a:pt x="531" y="256"/>
                  </a:cubicBezTo>
                  <a:cubicBezTo>
                    <a:pt x="531" y="141"/>
                    <a:pt x="531" y="141"/>
                    <a:pt x="531" y="141"/>
                  </a:cubicBezTo>
                  <a:cubicBezTo>
                    <a:pt x="546" y="141"/>
                    <a:pt x="546" y="141"/>
                    <a:pt x="546" y="141"/>
                  </a:cubicBezTo>
                  <a:cubicBezTo>
                    <a:pt x="555" y="141"/>
                    <a:pt x="563" y="149"/>
                    <a:pt x="563" y="158"/>
                  </a:cubicBezTo>
                  <a:cubicBezTo>
                    <a:pt x="563" y="239"/>
                    <a:pt x="563" y="239"/>
                    <a:pt x="563" y="239"/>
                  </a:cubicBezTo>
                  <a:cubicBezTo>
                    <a:pt x="563" y="243"/>
                    <a:pt x="561" y="248"/>
                    <a:pt x="558" y="251"/>
                  </a:cubicBezTo>
                  <a:close/>
                  <a:moveTo>
                    <a:pt x="138" y="364"/>
                  </a:moveTo>
                  <a:cubicBezTo>
                    <a:pt x="113" y="364"/>
                    <a:pt x="94" y="384"/>
                    <a:pt x="94" y="408"/>
                  </a:cubicBezTo>
                  <a:cubicBezTo>
                    <a:pt x="94" y="433"/>
                    <a:pt x="113" y="452"/>
                    <a:pt x="138" y="452"/>
                  </a:cubicBezTo>
                  <a:cubicBezTo>
                    <a:pt x="162" y="452"/>
                    <a:pt x="182" y="433"/>
                    <a:pt x="182" y="408"/>
                  </a:cubicBezTo>
                  <a:cubicBezTo>
                    <a:pt x="182" y="384"/>
                    <a:pt x="162" y="364"/>
                    <a:pt x="138" y="364"/>
                  </a:cubicBezTo>
                  <a:close/>
                  <a:moveTo>
                    <a:pt x="138" y="438"/>
                  </a:moveTo>
                  <a:cubicBezTo>
                    <a:pt x="121" y="438"/>
                    <a:pt x="108" y="425"/>
                    <a:pt x="108" y="408"/>
                  </a:cubicBezTo>
                  <a:cubicBezTo>
                    <a:pt x="108" y="392"/>
                    <a:pt x="121" y="378"/>
                    <a:pt x="138" y="378"/>
                  </a:cubicBezTo>
                  <a:cubicBezTo>
                    <a:pt x="154" y="378"/>
                    <a:pt x="168" y="392"/>
                    <a:pt x="168" y="408"/>
                  </a:cubicBezTo>
                  <a:cubicBezTo>
                    <a:pt x="168" y="425"/>
                    <a:pt x="154" y="438"/>
                    <a:pt x="138" y="438"/>
                  </a:cubicBezTo>
                  <a:close/>
                  <a:moveTo>
                    <a:pt x="179" y="107"/>
                  </a:moveTo>
                  <a:cubicBezTo>
                    <a:pt x="397" y="107"/>
                    <a:pt x="397" y="107"/>
                    <a:pt x="397" y="107"/>
                  </a:cubicBezTo>
                  <a:cubicBezTo>
                    <a:pt x="415" y="107"/>
                    <a:pt x="429" y="92"/>
                    <a:pt x="429" y="75"/>
                  </a:cubicBezTo>
                  <a:cubicBezTo>
                    <a:pt x="429" y="57"/>
                    <a:pt x="415" y="43"/>
                    <a:pt x="397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62" y="43"/>
                    <a:pt x="147" y="57"/>
                    <a:pt x="147" y="75"/>
                  </a:cubicBezTo>
                  <a:cubicBezTo>
                    <a:pt x="147" y="92"/>
                    <a:pt x="162" y="107"/>
                    <a:pt x="179" y="107"/>
                  </a:cubicBezTo>
                  <a:close/>
                  <a:moveTo>
                    <a:pt x="179" y="57"/>
                  </a:moveTo>
                  <a:cubicBezTo>
                    <a:pt x="397" y="57"/>
                    <a:pt x="397" y="57"/>
                    <a:pt x="397" y="57"/>
                  </a:cubicBezTo>
                  <a:cubicBezTo>
                    <a:pt x="407" y="57"/>
                    <a:pt x="415" y="65"/>
                    <a:pt x="415" y="75"/>
                  </a:cubicBezTo>
                  <a:cubicBezTo>
                    <a:pt x="415" y="85"/>
                    <a:pt x="407" y="93"/>
                    <a:pt x="397" y="93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69" y="93"/>
                    <a:pt x="161" y="85"/>
                    <a:pt x="161" y="75"/>
                  </a:cubicBezTo>
                  <a:cubicBezTo>
                    <a:pt x="161" y="65"/>
                    <a:pt x="169" y="57"/>
                    <a:pt x="179" y="57"/>
                  </a:cubicBezTo>
                  <a:close/>
                  <a:moveTo>
                    <a:pt x="131" y="326"/>
                  </a:moveTo>
                  <a:cubicBezTo>
                    <a:pt x="446" y="326"/>
                    <a:pt x="446" y="326"/>
                    <a:pt x="446" y="326"/>
                  </a:cubicBezTo>
                  <a:cubicBezTo>
                    <a:pt x="463" y="326"/>
                    <a:pt x="477" y="312"/>
                    <a:pt x="477" y="295"/>
                  </a:cubicBezTo>
                  <a:cubicBezTo>
                    <a:pt x="477" y="174"/>
                    <a:pt x="477" y="174"/>
                    <a:pt x="477" y="174"/>
                  </a:cubicBezTo>
                  <a:cubicBezTo>
                    <a:pt x="477" y="157"/>
                    <a:pt x="463" y="143"/>
                    <a:pt x="446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13" y="143"/>
                    <a:pt x="99" y="157"/>
                    <a:pt x="99" y="17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312"/>
                    <a:pt x="113" y="326"/>
                    <a:pt x="131" y="326"/>
                  </a:cubicBezTo>
                  <a:close/>
                  <a:moveTo>
                    <a:pt x="113" y="174"/>
                  </a:moveTo>
                  <a:cubicBezTo>
                    <a:pt x="113" y="164"/>
                    <a:pt x="121" y="157"/>
                    <a:pt x="131" y="157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55" y="157"/>
                    <a:pt x="463" y="164"/>
                    <a:pt x="463" y="174"/>
                  </a:cubicBezTo>
                  <a:cubicBezTo>
                    <a:pt x="463" y="295"/>
                    <a:pt x="463" y="295"/>
                    <a:pt x="463" y="295"/>
                  </a:cubicBezTo>
                  <a:cubicBezTo>
                    <a:pt x="463" y="304"/>
                    <a:pt x="455" y="312"/>
                    <a:pt x="446" y="312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21" y="312"/>
                    <a:pt x="113" y="304"/>
                    <a:pt x="113" y="295"/>
                  </a:cubicBezTo>
                  <a:lnTo>
                    <a:pt x="113" y="174"/>
                  </a:lnTo>
                  <a:close/>
                  <a:moveTo>
                    <a:pt x="439" y="364"/>
                  </a:moveTo>
                  <a:cubicBezTo>
                    <a:pt x="415" y="364"/>
                    <a:pt x="395" y="384"/>
                    <a:pt x="395" y="408"/>
                  </a:cubicBezTo>
                  <a:cubicBezTo>
                    <a:pt x="395" y="433"/>
                    <a:pt x="415" y="452"/>
                    <a:pt x="439" y="452"/>
                  </a:cubicBezTo>
                  <a:cubicBezTo>
                    <a:pt x="463" y="452"/>
                    <a:pt x="483" y="433"/>
                    <a:pt x="483" y="408"/>
                  </a:cubicBezTo>
                  <a:cubicBezTo>
                    <a:pt x="483" y="384"/>
                    <a:pt x="463" y="364"/>
                    <a:pt x="439" y="364"/>
                  </a:cubicBezTo>
                  <a:close/>
                  <a:moveTo>
                    <a:pt x="439" y="438"/>
                  </a:moveTo>
                  <a:cubicBezTo>
                    <a:pt x="422" y="438"/>
                    <a:pt x="409" y="425"/>
                    <a:pt x="409" y="408"/>
                  </a:cubicBezTo>
                  <a:cubicBezTo>
                    <a:pt x="409" y="392"/>
                    <a:pt x="422" y="378"/>
                    <a:pt x="439" y="378"/>
                  </a:cubicBezTo>
                  <a:cubicBezTo>
                    <a:pt x="455" y="378"/>
                    <a:pt x="469" y="392"/>
                    <a:pt x="469" y="408"/>
                  </a:cubicBezTo>
                  <a:cubicBezTo>
                    <a:pt x="469" y="425"/>
                    <a:pt x="455" y="438"/>
                    <a:pt x="439" y="438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C99645E8-6805-40DF-ABB1-E5B2816FD4D9}"/>
              </a:ext>
            </a:extLst>
          </p:cNvPr>
          <p:cNvSpPr txBox="1"/>
          <p:nvPr/>
        </p:nvSpPr>
        <p:spPr>
          <a:xfrm>
            <a:off x="9658636" y="4561838"/>
            <a:ext cx="437446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a-ES" sz="800" b="1">
                <a:latin typeface="+mj-lt"/>
              </a:rPr>
              <a:t>Barcelona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72B3117-D374-4BC2-8EBA-07ECE892AB35}"/>
              </a:ext>
            </a:extLst>
          </p:cNvPr>
          <p:cNvSpPr/>
          <p:nvPr/>
        </p:nvSpPr>
        <p:spPr bwMode="gray">
          <a:xfrm>
            <a:off x="9060806" y="4369295"/>
            <a:ext cx="400037" cy="188689"/>
          </a:xfrm>
          <a:prstGeom prst="roundRect">
            <a:avLst>
              <a:gd name="adj" fmla="val 47009"/>
            </a:avLst>
          </a:prstGeom>
          <a:solidFill>
            <a:srgbClr val="FFFFFF">
              <a:alpha val="89804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72000" tIns="88900" rIns="720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ca-ES" sz="800" b="1">
                <a:solidFill>
                  <a:schemeClr val="bg2">
                    <a:lumMod val="25000"/>
                  </a:schemeClr>
                </a:solidFill>
                <a:latin typeface="+mj-lt"/>
              </a:rPr>
              <a:t>ATM</a:t>
            </a: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06503F1-175D-452E-B719-EF8F77203952}"/>
              </a:ext>
            </a:extLst>
          </p:cNvPr>
          <p:cNvSpPr/>
          <p:nvPr/>
        </p:nvSpPr>
        <p:spPr bwMode="gray">
          <a:xfrm>
            <a:off x="9553308" y="4589356"/>
            <a:ext cx="58889" cy="58889"/>
          </a:xfrm>
          <a:prstGeom prst="ellipse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a-ES" sz="1600" b="1">
              <a:solidFill>
                <a:schemeClr val="bg1"/>
              </a:solidFill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43F36BC7-73BA-40FC-AA7E-3908D06EFB4B}"/>
              </a:ext>
            </a:extLst>
          </p:cNvPr>
          <p:cNvSpPr/>
          <p:nvPr/>
        </p:nvSpPr>
        <p:spPr>
          <a:xfrm>
            <a:off x="9080407" y="2912370"/>
            <a:ext cx="175870" cy="17586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E113F18-DEB7-4636-A482-3D102C23CD99}"/>
              </a:ext>
            </a:extLst>
          </p:cNvPr>
          <p:cNvGrpSpPr/>
          <p:nvPr/>
        </p:nvGrpSpPr>
        <p:grpSpPr>
          <a:xfrm>
            <a:off x="8962433" y="4701986"/>
            <a:ext cx="213661" cy="213661"/>
            <a:chOff x="5996237" y="7127074"/>
            <a:chExt cx="360000" cy="359999"/>
          </a:xfrm>
        </p:grpSpPr>
        <p:sp>
          <p:nvSpPr>
            <p:cNvPr id="222" name="Oval 9">
              <a:extLst>
                <a:ext uri="{FF2B5EF4-FFF2-40B4-BE49-F238E27FC236}">
                  <a16:creationId xmlns:a16="http://schemas.microsoft.com/office/drawing/2014/main" id="{64C54766-239A-444B-A22E-3EBACF4D6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237" y="7127074"/>
              <a:ext cx="360000" cy="359999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23" name="Freeform 19">
              <a:extLst>
                <a:ext uri="{FF2B5EF4-FFF2-40B4-BE49-F238E27FC236}">
                  <a16:creationId xmlns:a16="http://schemas.microsoft.com/office/drawing/2014/main" id="{359C4EEF-4751-49F4-B003-2F18FF7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8531" y="7235277"/>
              <a:ext cx="195412" cy="194408"/>
            </a:xfrm>
            <a:custGeom>
              <a:avLst/>
              <a:gdLst>
                <a:gd name="T0" fmla="*/ 546 w 577"/>
                <a:gd name="T1" fmla="*/ 127 h 574"/>
                <a:gd name="T2" fmla="*/ 531 w 577"/>
                <a:gd name="T3" fmla="*/ 50 h 574"/>
                <a:gd name="T4" fmla="*/ 96 w 577"/>
                <a:gd name="T5" fmla="*/ 0 h 574"/>
                <a:gd name="T6" fmla="*/ 45 w 577"/>
                <a:gd name="T7" fmla="*/ 127 h 574"/>
                <a:gd name="T8" fmla="*/ 0 w 577"/>
                <a:gd name="T9" fmla="*/ 158 h 574"/>
                <a:gd name="T10" fmla="*/ 31 w 577"/>
                <a:gd name="T11" fmla="*/ 270 h 574"/>
                <a:gd name="T12" fmla="*/ 45 w 577"/>
                <a:gd name="T13" fmla="*/ 462 h 574"/>
                <a:gd name="T14" fmla="*/ 94 w 577"/>
                <a:gd name="T15" fmla="*/ 543 h 574"/>
                <a:gd name="T16" fmla="*/ 165 w 577"/>
                <a:gd name="T17" fmla="*/ 574 h 574"/>
                <a:gd name="T18" fmla="*/ 196 w 577"/>
                <a:gd name="T19" fmla="*/ 512 h 574"/>
                <a:gd name="T20" fmla="*/ 380 w 577"/>
                <a:gd name="T21" fmla="*/ 543 h 574"/>
                <a:gd name="T22" fmla="*/ 451 w 577"/>
                <a:gd name="T23" fmla="*/ 574 h 574"/>
                <a:gd name="T24" fmla="*/ 482 w 577"/>
                <a:gd name="T25" fmla="*/ 512 h 574"/>
                <a:gd name="T26" fmla="*/ 531 w 577"/>
                <a:gd name="T27" fmla="*/ 270 h 574"/>
                <a:gd name="T28" fmla="*/ 568 w 577"/>
                <a:gd name="T29" fmla="*/ 261 h 574"/>
                <a:gd name="T30" fmla="*/ 577 w 577"/>
                <a:gd name="T31" fmla="*/ 158 h 574"/>
                <a:gd name="T32" fmla="*/ 31 w 577"/>
                <a:gd name="T33" fmla="*/ 256 h 574"/>
                <a:gd name="T34" fmla="*/ 14 w 577"/>
                <a:gd name="T35" fmla="*/ 158 h 574"/>
                <a:gd name="T36" fmla="*/ 45 w 577"/>
                <a:gd name="T37" fmla="*/ 141 h 574"/>
                <a:gd name="T38" fmla="*/ 182 w 577"/>
                <a:gd name="T39" fmla="*/ 543 h 574"/>
                <a:gd name="T40" fmla="*/ 125 w 577"/>
                <a:gd name="T41" fmla="*/ 560 h 574"/>
                <a:gd name="T42" fmla="*/ 108 w 577"/>
                <a:gd name="T43" fmla="*/ 512 h 574"/>
                <a:gd name="T44" fmla="*/ 182 w 577"/>
                <a:gd name="T45" fmla="*/ 543 h 574"/>
                <a:gd name="T46" fmla="*/ 451 w 577"/>
                <a:gd name="T47" fmla="*/ 560 h 574"/>
                <a:gd name="T48" fmla="*/ 394 w 577"/>
                <a:gd name="T49" fmla="*/ 543 h 574"/>
                <a:gd name="T50" fmla="*/ 468 w 577"/>
                <a:gd name="T51" fmla="*/ 512 h 574"/>
                <a:gd name="T52" fmla="*/ 517 w 577"/>
                <a:gd name="T53" fmla="*/ 134 h 574"/>
                <a:gd name="T54" fmla="*/ 517 w 577"/>
                <a:gd name="T55" fmla="*/ 134 h 574"/>
                <a:gd name="T56" fmla="*/ 481 w 577"/>
                <a:gd name="T57" fmla="*/ 498 h 574"/>
                <a:gd name="T58" fmla="*/ 59 w 577"/>
                <a:gd name="T59" fmla="*/ 462 h 574"/>
                <a:gd name="T60" fmla="*/ 96 w 577"/>
                <a:gd name="T61" fmla="*/ 14 h 574"/>
                <a:gd name="T62" fmla="*/ 517 w 577"/>
                <a:gd name="T63" fmla="*/ 50 h 574"/>
                <a:gd name="T64" fmla="*/ 558 w 577"/>
                <a:gd name="T65" fmla="*/ 251 h 574"/>
                <a:gd name="T66" fmla="*/ 531 w 577"/>
                <a:gd name="T67" fmla="*/ 256 h 574"/>
                <a:gd name="T68" fmla="*/ 546 w 577"/>
                <a:gd name="T69" fmla="*/ 141 h 574"/>
                <a:gd name="T70" fmla="*/ 563 w 577"/>
                <a:gd name="T71" fmla="*/ 239 h 574"/>
                <a:gd name="T72" fmla="*/ 138 w 577"/>
                <a:gd name="T73" fmla="*/ 364 h 574"/>
                <a:gd name="T74" fmla="*/ 138 w 577"/>
                <a:gd name="T75" fmla="*/ 452 h 574"/>
                <a:gd name="T76" fmla="*/ 138 w 577"/>
                <a:gd name="T77" fmla="*/ 364 h 574"/>
                <a:gd name="T78" fmla="*/ 108 w 577"/>
                <a:gd name="T79" fmla="*/ 408 h 574"/>
                <a:gd name="T80" fmla="*/ 168 w 577"/>
                <a:gd name="T81" fmla="*/ 408 h 574"/>
                <a:gd name="T82" fmla="*/ 179 w 577"/>
                <a:gd name="T83" fmla="*/ 107 h 574"/>
                <a:gd name="T84" fmla="*/ 429 w 577"/>
                <a:gd name="T85" fmla="*/ 75 h 574"/>
                <a:gd name="T86" fmla="*/ 179 w 577"/>
                <a:gd name="T87" fmla="*/ 43 h 574"/>
                <a:gd name="T88" fmla="*/ 179 w 577"/>
                <a:gd name="T89" fmla="*/ 107 h 574"/>
                <a:gd name="T90" fmla="*/ 397 w 577"/>
                <a:gd name="T91" fmla="*/ 57 h 574"/>
                <a:gd name="T92" fmla="*/ 397 w 577"/>
                <a:gd name="T93" fmla="*/ 93 h 574"/>
                <a:gd name="T94" fmla="*/ 161 w 577"/>
                <a:gd name="T95" fmla="*/ 75 h 574"/>
                <a:gd name="T96" fmla="*/ 131 w 577"/>
                <a:gd name="T97" fmla="*/ 326 h 574"/>
                <a:gd name="T98" fmla="*/ 477 w 577"/>
                <a:gd name="T99" fmla="*/ 295 h 574"/>
                <a:gd name="T100" fmla="*/ 446 w 577"/>
                <a:gd name="T101" fmla="*/ 143 h 574"/>
                <a:gd name="T102" fmla="*/ 99 w 577"/>
                <a:gd name="T103" fmla="*/ 174 h 574"/>
                <a:gd name="T104" fmla="*/ 131 w 577"/>
                <a:gd name="T105" fmla="*/ 326 h 574"/>
                <a:gd name="T106" fmla="*/ 131 w 577"/>
                <a:gd name="T107" fmla="*/ 157 h 574"/>
                <a:gd name="T108" fmla="*/ 463 w 577"/>
                <a:gd name="T109" fmla="*/ 174 h 574"/>
                <a:gd name="T110" fmla="*/ 446 w 577"/>
                <a:gd name="T111" fmla="*/ 312 h 574"/>
                <a:gd name="T112" fmla="*/ 113 w 577"/>
                <a:gd name="T113" fmla="*/ 295 h 574"/>
                <a:gd name="T114" fmla="*/ 439 w 577"/>
                <a:gd name="T115" fmla="*/ 364 h 574"/>
                <a:gd name="T116" fmla="*/ 439 w 577"/>
                <a:gd name="T117" fmla="*/ 452 h 574"/>
                <a:gd name="T118" fmla="*/ 439 w 577"/>
                <a:gd name="T119" fmla="*/ 364 h 574"/>
                <a:gd name="T120" fmla="*/ 409 w 577"/>
                <a:gd name="T121" fmla="*/ 408 h 574"/>
                <a:gd name="T122" fmla="*/ 469 w 577"/>
                <a:gd name="T123" fmla="*/ 408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" h="574">
                  <a:moveTo>
                    <a:pt x="577" y="158"/>
                  </a:moveTo>
                  <a:cubicBezTo>
                    <a:pt x="577" y="141"/>
                    <a:pt x="563" y="127"/>
                    <a:pt x="546" y="127"/>
                  </a:cubicBezTo>
                  <a:cubicBezTo>
                    <a:pt x="531" y="127"/>
                    <a:pt x="531" y="127"/>
                    <a:pt x="531" y="127"/>
                  </a:cubicBezTo>
                  <a:cubicBezTo>
                    <a:pt x="531" y="50"/>
                    <a:pt x="531" y="50"/>
                    <a:pt x="531" y="50"/>
                  </a:cubicBezTo>
                  <a:cubicBezTo>
                    <a:pt x="531" y="22"/>
                    <a:pt x="508" y="0"/>
                    <a:pt x="4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8" y="0"/>
                    <a:pt x="45" y="22"/>
                    <a:pt x="45" y="50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14" y="127"/>
                    <a:pt x="0" y="141"/>
                    <a:pt x="0" y="1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56"/>
                    <a:pt x="14" y="270"/>
                    <a:pt x="31" y="270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45" y="489"/>
                    <a:pt x="67" y="511"/>
                    <a:pt x="94" y="512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94" y="560"/>
                    <a:pt x="108" y="574"/>
                    <a:pt x="125" y="574"/>
                  </a:cubicBezTo>
                  <a:cubicBezTo>
                    <a:pt x="165" y="574"/>
                    <a:pt x="165" y="574"/>
                    <a:pt x="165" y="574"/>
                  </a:cubicBezTo>
                  <a:cubicBezTo>
                    <a:pt x="182" y="574"/>
                    <a:pt x="196" y="560"/>
                    <a:pt x="196" y="543"/>
                  </a:cubicBezTo>
                  <a:cubicBezTo>
                    <a:pt x="196" y="512"/>
                    <a:pt x="196" y="512"/>
                    <a:pt x="196" y="512"/>
                  </a:cubicBezTo>
                  <a:cubicBezTo>
                    <a:pt x="380" y="512"/>
                    <a:pt x="380" y="512"/>
                    <a:pt x="380" y="512"/>
                  </a:cubicBezTo>
                  <a:cubicBezTo>
                    <a:pt x="380" y="543"/>
                    <a:pt x="380" y="543"/>
                    <a:pt x="380" y="543"/>
                  </a:cubicBezTo>
                  <a:cubicBezTo>
                    <a:pt x="380" y="560"/>
                    <a:pt x="394" y="574"/>
                    <a:pt x="411" y="574"/>
                  </a:cubicBezTo>
                  <a:cubicBezTo>
                    <a:pt x="451" y="574"/>
                    <a:pt x="451" y="574"/>
                    <a:pt x="451" y="574"/>
                  </a:cubicBezTo>
                  <a:cubicBezTo>
                    <a:pt x="468" y="574"/>
                    <a:pt x="482" y="560"/>
                    <a:pt x="482" y="543"/>
                  </a:cubicBezTo>
                  <a:cubicBezTo>
                    <a:pt x="482" y="512"/>
                    <a:pt x="482" y="512"/>
                    <a:pt x="482" y="512"/>
                  </a:cubicBezTo>
                  <a:cubicBezTo>
                    <a:pt x="509" y="511"/>
                    <a:pt x="531" y="489"/>
                    <a:pt x="531" y="462"/>
                  </a:cubicBezTo>
                  <a:cubicBezTo>
                    <a:pt x="531" y="270"/>
                    <a:pt x="531" y="270"/>
                    <a:pt x="531" y="270"/>
                  </a:cubicBezTo>
                  <a:cubicBezTo>
                    <a:pt x="546" y="270"/>
                    <a:pt x="546" y="270"/>
                    <a:pt x="546" y="270"/>
                  </a:cubicBezTo>
                  <a:cubicBezTo>
                    <a:pt x="554" y="270"/>
                    <a:pt x="562" y="267"/>
                    <a:pt x="568" y="261"/>
                  </a:cubicBezTo>
                  <a:cubicBezTo>
                    <a:pt x="574" y="255"/>
                    <a:pt x="577" y="247"/>
                    <a:pt x="577" y="239"/>
                  </a:cubicBezTo>
                  <a:lnTo>
                    <a:pt x="577" y="158"/>
                  </a:lnTo>
                  <a:close/>
                  <a:moveTo>
                    <a:pt x="45" y="256"/>
                  </a:moveTo>
                  <a:cubicBezTo>
                    <a:pt x="31" y="256"/>
                    <a:pt x="31" y="256"/>
                    <a:pt x="31" y="256"/>
                  </a:cubicBezTo>
                  <a:cubicBezTo>
                    <a:pt x="21" y="256"/>
                    <a:pt x="14" y="248"/>
                    <a:pt x="14" y="239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14" y="149"/>
                    <a:pt x="21" y="141"/>
                    <a:pt x="31" y="141"/>
                  </a:cubicBezTo>
                  <a:cubicBezTo>
                    <a:pt x="45" y="141"/>
                    <a:pt x="45" y="141"/>
                    <a:pt x="45" y="141"/>
                  </a:cubicBezTo>
                  <a:lnTo>
                    <a:pt x="45" y="256"/>
                  </a:lnTo>
                  <a:close/>
                  <a:moveTo>
                    <a:pt x="182" y="543"/>
                  </a:moveTo>
                  <a:cubicBezTo>
                    <a:pt x="182" y="552"/>
                    <a:pt x="175" y="560"/>
                    <a:pt x="165" y="560"/>
                  </a:cubicBezTo>
                  <a:cubicBezTo>
                    <a:pt x="125" y="560"/>
                    <a:pt x="125" y="560"/>
                    <a:pt x="125" y="560"/>
                  </a:cubicBezTo>
                  <a:cubicBezTo>
                    <a:pt x="116" y="560"/>
                    <a:pt x="108" y="552"/>
                    <a:pt x="108" y="54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82" y="512"/>
                    <a:pt x="182" y="512"/>
                    <a:pt x="182" y="512"/>
                  </a:cubicBezTo>
                  <a:lnTo>
                    <a:pt x="182" y="543"/>
                  </a:lnTo>
                  <a:close/>
                  <a:moveTo>
                    <a:pt x="468" y="543"/>
                  </a:moveTo>
                  <a:cubicBezTo>
                    <a:pt x="468" y="552"/>
                    <a:pt x="461" y="560"/>
                    <a:pt x="451" y="560"/>
                  </a:cubicBezTo>
                  <a:cubicBezTo>
                    <a:pt x="411" y="560"/>
                    <a:pt x="411" y="560"/>
                    <a:pt x="411" y="560"/>
                  </a:cubicBezTo>
                  <a:cubicBezTo>
                    <a:pt x="402" y="560"/>
                    <a:pt x="394" y="552"/>
                    <a:pt x="394" y="54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468" y="512"/>
                    <a:pt x="468" y="512"/>
                    <a:pt x="468" y="512"/>
                  </a:cubicBezTo>
                  <a:lnTo>
                    <a:pt x="468" y="543"/>
                  </a:lnTo>
                  <a:close/>
                  <a:moveTo>
                    <a:pt x="517" y="134"/>
                  </a:move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462"/>
                    <a:pt x="517" y="462"/>
                    <a:pt x="517" y="462"/>
                  </a:cubicBezTo>
                  <a:cubicBezTo>
                    <a:pt x="517" y="482"/>
                    <a:pt x="501" y="498"/>
                    <a:pt x="481" y="49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76" y="498"/>
                    <a:pt x="59" y="482"/>
                    <a:pt x="59" y="462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30"/>
                    <a:pt x="76" y="14"/>
                    <a:pt x="96" y="14"/>
                  </a:cubicBezTo>
                  <a:cubicBezTo>
                    <a:pt x="481" y="14"/>
                    <a:pt x="481" y="14"/>
                    <a:pt x="481" y="14"/>
                  </a:cubicBezTo>
                  <a:cubicBezTo>
                    <a:pt x="501" y="14"/>
                    <a:pt x="517" y="30"/>
                    <a:pt x="517" y="50"/>
                  </a:cubicBezTo>
                  <a:lnTo>
                    <a:pt x="517" y="134"/>
                  </a:lnTo>
                  <a:close/>
                  <a:moveTo>
                    <a:pt x="558" y="251"/>
                  </a:moveTo>
                  <a:cubicBezTo>
                    <a:pt x="555" y="254"/>
                    <a:pt x="550" y="256"/>
                    <a:pt x="546" y="256"/>
                  </a:cubicBezTo>
                  <a:cubicBezTo>
                    <a:pt x="531" y="256"/>
                    <a:pt x="531" y="256"/>
                    <a:pt x="531" y="256"/>
                  </a:cubicBezTo>
                  <a:cubicBezTo>
                    <a:pt x="531" y="141"/>
                    <a:pt x="531" y="141"/>
                    <a:pt x="531" y="141"/>
                  </a:cubicBezTo>
                  <a:cubicBezTo>
                    <a:pt x="546" y="141"/>
                    <a:pt x="546" y="141"/>
                    <a:pt x="546" y="141"/>
                  </a:cubicBezTo>
                  <a:cubicBezTo>
                    <a:pt x="555" y="141"/>
                    <a:pt x="563" y="149"/>
                    <a:pt x="563" y="158"/>
                  </a:cubicBezTo>
                  <a:cubicBezTo>
                    <a:pt x="563" y="239"/>
                    <a:pt x="563" y="239"/>
                    <a:pt x="563" y="239"/>
                  </a:cubicBezTo>
                  <a:cubicBezTo>
                    <a:pt x="563" y="243"/>
                    <a:pt x="561" y="248"/>
                    <a:pt x="558" y="251"/>
                  </a:cubicBezTo>
                  <a:close/>
                  <a:moveTo>
                    <a:pt x="138" y="364"/>
                  </a:moveTo>
                  <a:cubicBezTo>
                    <a:pt x="113" y="364"/>
                    <a:pt x="94" y="384"/>
                    <a:pt x="94" y="408"/>
                  </a:cubicBezTo>
                  <a:cubicBezTo>
                    <a:pt x="94" y="433"/>
                    <a:pt x="113" y="452"/>
                    <a:pt x="138" y="452"/>
                  </a:cubicBezTo>
                  <a:cubicBezTo>
                    <a:pt x="162" y="452"/>
                    <a:pt x="182" y="433"/>
                    <a:pt x="182" y="408"/>
                  </a:cubicBezTo>
                  <a:cubicBezTo>
                    <a:pt x="182" y="384"/>
                    <a:pt x="162" y="364"/>
                    <a:pt x="138" y="364"/>
                  </a:cubicBezTo>
                  <a:close/>
                  <a:moveTo>
                    <a:pt x="138" y="438"/>
                  </a:moveTo>
                  <a:cubicBezTo>
                    <a:pt x="121" y="438"/>
                    <a:pt x="108" y="425"/>
                    <a:pt x="108" y="408"/>
                  </a:cubicBezTo>
                  <a:cubicBezTo>
                    <a:pt x="108" y="392"/>
                    <a:pt x="121" y="378"/>
                    <a:pt x="138" y="378"/>
                  </a:cubicBezTo>
                  <a:cubicBezTo>
                    <a:pt x="154" y="378"/>
                    <a:pt x="168" y="392"/>
                    <a:pt x="168" y="408"/>
                  </a:cubicBezTo>
                  <a:cubicBezTo>
                    <a:pt x="168" y="425"/>
                    <a:pt x="154" y="438"/>
                    <a:pt x="138" y="438"/>
                  </a:cubicBezTo>
                  <a:close/>
                  <a:moveTo>
                    <a:pt x="179" y="107"/>
                  </a:moveTo>
                  <a:cubicBezTo>
                    <a:pt x="397" y="107"/>
                    <a:pt x="397" y="107"/>
                    <a:pt x="397" y="107"/>
                  </a:cubicBezTo>
                  <a:cubicBezTo>
                    <a:pt x="415" y="107"/>
                    <a:pt x="429" y="92"/>
                    <a:pt x="429" y="75"/>
                  </a:cubicBezTo>
                  <a:cubicBezTo>
                    <a:pt x="429" y="57"/>
                    <a:pt x="415" y="43"/>
                    <a:pt x="397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62" y="43"/>
                    <a:pt x="147" y="57"/>
                    <a:pt x="147" y="75"/>
                  </a:cubicBezTo>
                  <a:cubicBezTo>
                    <a:pt x="147" y="92"/>
                    <a:pt x="162" y="107"/>
                    <a:pt x="179" y="107"/>
                  </a:cubicBezTo>
                  <a:close/>
                  <a:moveTo>
                    <a:pt x="179" y="57"/>
                  </a:moveTo>
                  <a:cubicBezTo>
                    <a:pt x="397" y="57"/>
                    <a:pt x="397" y="57"/>
                    <a:pt x="397" y="57"/>
                  </a:cubicBezTo>
                  <a:cubicBezTo>
                    <a:pt x="407" y="57"/>
                    <a:pt x="415" y="65"/>
                    <a:pt x="415" y="75"/>
                  </a:cubicBezTo>
                  <a:cubicBezTo>
                    <a:pt x="415" y="85"/>
                    <a:pt x="407" y="93"/>
                    <a:pt x="397" y="93"/>
                  </a:cubicBezTo>
                  <a:cubicBezTo>
                    <a:pt x="179" y="93"/>
                    <a:pt x="179" y="93"/>
                    <a:pt x="179" y="93"/>
                  </a:cubicBezTo>
                  <a:cubicBezTo>
                    <a:pt x="169" y="93"/>
                    <a:pt x="161" y="85"/>
                    <a:pt x="161" y="75"/>
                  </a:cubicBezTo>
                  <a:cubicBezTo>
                    <a:pt x="161" y="65"/>
                    <a:pt x="169" y="57"/>
                    <a:pt x="179" y="57"/>
                  </a:cubicBezTo>
                  <a:close/>
                  <a:moveTo>
                    <a:pt x="131" y="326"/>
                  </a:moveTo>
                  <a:cubicBezTo>
                    <a:pt x="446" y="326"/>
                    <a:pt x="446" y="326"/>
                    <a:pt x="446" y="326"/>
                  </a:cubicBezTo>
                  <a:cubicBezTo>
                    <a:pt x="463" y="326"/>
                    <a:pt x="477" y="312"/>
                    <a:pt x="477" y="295"/>
                  </a:cubicBezTo>
                  <a:cubicBezTo>
                    <a:pt x="477" y="174"/>
                    <a:pt x="477" y="174"/>
                    <a:pt x="477" y="174"/>
                  </a:cubicBezTo>
                  <a:cubicBezTo>
                    <a:pt x="477" y="157"/>
                    <a:pt x="463" y="143"/>
                    <a:pt x="446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13" y="143"/>
                    <a:pt x="99" y="157"/>
                    <a:pt x="99" y="17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312"/>
                    <a:pt x="113" y="326"/>
                    <a:pt x="131" y="326"/>
                  </a:cubicBezTo>
                  <a:close/>
                  <a:moveTo>
                    <a:pt x="113" y="174"/>
                  </a:moveTo>
                  <a:cubicBezTo>
                    <a:pt x="113" y="164"/>
                    <a:pt x="121" y="157"/>
                    <a:pt x="131" y="157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55" y="157"/>
                    <a:pt x="463" y="164"/>
                    <a:pt x="463" y="174"/>
                  </a:cubicBezTo>
                  <a:cubicBezTo>
                    <a:pt x="463" y="295"/>
                    <a:pt x="463" y="295"/>
                    <a:pt x="463" y="295"/>
                  </a:cubicBezTo>
                  <a:cubicBezTo>
                    <a:pt x="463" y="304"/>
                    <a:pt x="455" y="312"/>
                    <a:pt x="446" y="312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21" y="312"/>
                    <a:pt x="113" y="304"/>
                    <a:pt x="113" y="295"/>
                  </a:cubicBezTo>
                  <a:lnTo>
                    <a:pt x="113" y="174"/>
                  </a:lnTo>
                  <a:close/>
                  <a:moveTo>
                    <a:pt x="439" y="364"/>
                  </a:moveTo>
                  <a:cubicBezTo>
                    <a:pt x="415" y="364"/>
                    <a:pt x="395" y="384"/>
                    <a:pt x="395" y="408"/>
                  </a:cubicBezTo>
                  <a:cubicBezTo>
                    <a:pt x="395" y="433"/>
                    <a:pt x="415" y="452"/>
                    <a:pt x="439" y="452"/>
                  </a:cubicBezTo>
                  <a:cubicBezTo>
                    <a:pt x="463" y="452"/>
                    <a:pt x="483" y="433"/>
                    <a:pt x="483" y="408"/>
                  </a:cubicBezTo>
                  <a:cubicBezTo>
                    <a:pt x="483" y="384"/>
                    <a:pt x="463" y="364"/>
                    <a:pt x="439" y="364"/>
                  </a:cubicBezTo>
                  <a:close/>
                  <a:moveTo>
                    <a:pt x="439" y="438"/>
                  </a:moveTo>
                  <a:cubicBezTo>
                    <a:pt x="422" y="438"/>
                    <a:pt x="409" y="425"/>
                    <a:pt x="409" y="408"/>
                  </a:cubicBezTo>
                  <a:cubicBezTo>
                    <a:pt x="409" y="392"/>
                    <a:pt x="422" y="378"/>
                    <a:pt x="439" y="378"/>
                  </a:cubicBezTo>
                  <a:cubicBezTo>
                    <a:pt x="455" y="378"/>
                    <a:pt x="469" y="392"/>
                    <a:pt x="469" y="408"/>
                  </a:cubicBezTo>
                  <a:cubicBezTo>
                    <a:pt x="469" y="425"/>
                    <a:pt x="455" y="438"/>
                    <a:pt x="439" y="438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pic>
        <p:nvPicPr>
          <p:cNvPr id="224" name="Picture 4">
            <a:extLst>
              <a:ext uri="{FF2B5EF4-FFF2-40B4-BE49-F238E27FC236}">
                <a16:creationId xmlns:a16="http://schemas.microsoft.com/office/drawing/2014/main" id="{2D071CEF-6F9A-4B3E-A659-BF277B84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01" y="4576068"/>
            <a:ext cx="361937" cy="1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" descr="Ferrocarriles de la Generalidad de Cataluña - Wikipedia, la enciclopedia  libre">
            <a:extLst>
              <a:ext uri="{FF2B5EF4-FFF2-40B4-BE49-F238E27FC236}">
                <a16:creationId xmlns:a16="http://schemas.microsoft.com/office/drawing/2014/main" id="{725F81BB-DF86-4826-AA99-B8C183DE8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6" r="67899" b="46917"/>
          <a:stretch/>
        </p:blipFill>
        <p:spPr bwMode="auto">
          <a:xfrm>
            <a:off x="8855813" y="4565594"/>
            <a:ext cx="179331" cy="1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" name="Rectangle 228">
            <a:extLst>
              <a:ext uri="{FF2B5EF4-FFF2-40B4-BE49-F238E27FC236}">
                <a16:creationId xmlns:a16="http://schemas.microsoft.com/office/drawing/2014/main" id="{B43654F6-6E0B-4BE1-B21F-5D26479C548E}"/>
              </a:ext>
            </a:extLst>
          </p:cNvPr>
          <p:cNvSpPr/>
          <p:nvPr/>
        </p:nvSpPr>
        <p:spPr>
          <a:xfrm>
            <a:off x="6829063" y="2860585"/>
            <a:ext cx="56350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D0ECCC9-CF5D-4C3F-9FD3-8B0EAFC7813B}"/>
              </a:ext>
            </a:extLst>
          </p:cNvPr>
          <p:cNvGrpSpPr/>
          <p:nvPr/>
        </p:nvGrpSpPr>
        <p:grpSpPr>
          <a:xfrm>
            <a:off x="6979535" y="2860585"/>
            <a:ext cx="254642" cy="247987"/>
            <a:chOff x="6979535" y="2860585"/>
            <a:chExt cx="254642" cy="247987"/>
          </a:xfrm>
        </p:grpSpPr>
        <p:sp>
          <p:nvSpPr>
            <p:cNvPr id="226" name="Arrow: Chevron 225">
              <a:extLst>
                <a:ext uri="{FF2B5EF4-FFF2-40B4-BE49-F238E27FC236}">
                  <a16:creationId xmlns:a16="http://schemas.microsoft.com/office/drawing/2014/main" id="{810FF8A8-C84F-4627-BE3E-64C35A375F90}"/>
                </a:ext>
              </a:extLst>
            </p:cNvPr>
            <p:cNvSpPr/>
            <p:nvPr/>
          </p:nvSpPr>
          <p:spPr>
            <a:xfrm>
              <a:off x="6979535" y="2865504"/>
              <a:ext cx="127321" cy="243068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27" name="Arrow: Chevron 226">
              <a:extLst>
                <a:ext uri="{FF2B5EF4-FFF2-40B4-BE49-F238E27FC236}">
                  <a16:creationId xmlns:a16="http://schemas.microsoft.com/office/drawing/2014/main" id="{DB884B70-DC47-419F-9141-A728898244AB}"/>
                </a:ext>
              </a:extLst>
            </p:cNvPr>
            <p:cNvSpPr/>
            <p:nvPr/>
          </p:nvSpPr>
          <p:spPr>
            <a:xfrm>
              <a:off x="7106856" y="2860585"/>
              <a:ext cx="127321" cy="243068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3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6B4706-BA2B-490C-88A9-63E1793C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01I </a:t>
            </a:r>
            <a:r>
              <a:rPr lang="ca-E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Introducció i objectius </a:t>
            </a:r>
            <a:endParaRPr lang="ca-ES"/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id="{2DC9EF30-33B0-4389-95E6-02B6C94F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A continuació es mostra l’</a:t>
            </a:r>
            <a:r>
              <a:rPr lang="ca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objectiu principal i secundaris </a:t>
            </a:r>
            <a:r>
              <a:rPr lang="ca-ES" dirty="0"/>
              <a:t>del projecte de la T-mobCat.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7A47F4-2D63-43B0-8770-06705CF9A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b="0" dirty="0"/>
              <a:t>Objectius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8CE8D99-4838-4C55-A703-8B3F57A6E712}"/>
              </a:ext>
            </a:extLst>
          </p:cNvPr>
          <p:cNvGrpSpPr/>
          <p:nvPr/>
        </p:nvGrpSpPr>
        <p:grpSpPr>
          <a:xfrm>
            <a:off x="475198" y="2163298"/>
            <a:ext cx="11335201" cy="1336000"/>
            <a:chOff x="475198" y="2163298"/>
            <a:chExt cx="11335201" cy="1336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3335687-55B4-48FF-9C58-37CB11466040}"/>
                </a:ext>
              </a:extLst>
            </p:cNvPr>
            <p:cNvSpPr/>
            <p:nvPr/>
          </p:nvSpPr>
          <p:spPr>
            <a:xfrm>
              <a:off x="475198" y="2322097"/>
              <a:ext cx="11335201" cy="101038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092371-EC43-43F8-8CF4-B4A60313B05C}"/>
                </a:ext>
              </a:extLst>
            </p:cNvPr>
            <p:cNvSpPr/>
            <p:nvPr/>
          </p:nvSpPr>
          <p:spPr>
            <a:xfrm>
              <a:off x="4874322" y="2214098"/>
              <a:ext cx="2256159" cy="283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A359034-B4B0-4836-832C-687DBE6A01B1}"/>
                </a:ext>
              </a:extLst>
            </p:cNvPr>
            <p:cNvGrpSpPr/>
            <p:nvPr/>
          </p:nvGrpSpPr>
          <p:grpSpPr>
            <a:xfrm>
              <a:off x="4914643" y="2207349"/>
              <a:ext cx="239588" cy="239817"/>
              <a:chOff x="8805463" y="3853043"/>
              <a:chExt cx="147129" cy="14727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A26CD4B-8874-4CDA-AAA5-63C24DA6A08C}"/>
                  </a:ext>
                </a:extLst>
              </p:cNvPr>
              <p:cNvSpPr/>
              <p:nvPr/>
            </p:nvSpPr>
            <p:spPr>
              <a:xfrm>
                <a:off x="8844592" y="3892313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A446F72-7333-4C17-82A2-0A083506AB65}"/>
                  </a:ext>
                </a:extLst>
              </p:cNvPr>
              <p:cNvSpPr/>
              <p:nvPr/>
            </p:nvSpPr>
            <p:spPr>
              <a:xfrm>
                <a:off x="8805463" y="3853043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5F7338-9436-4A26-9C34-58070A404F82}"/>
                </a:ext>
              </a:extLst>
            </p:cNvPr>
            <p:cNvSpPr/>
            <p:nvPr/>
          </p:nvSpPr>
          <p:spPr bwMode="gray">
            <a:xfrm>
              <a:off x="5154231" y="2163298"/>
              <a:ext cx="1935929" cy="327918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107999" tIns="0" rIns="0" bIns="0" rtlCol="0" anchor="ctr" anchorCtr="0" compatLnSpc="1">
              <a:noAutofit/>
            </a:bodyPr>
            <a:lstStyle/>
            <a:p>
              <a:pPr algn="ctr" defTabSz="914400"/>
              <a:r>
                <a:rPr lang="ca-ES" sz="1200" kern="0">
                  <a:solidFill>
                    <a:srgbClr val="C00000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OBJECTIU PRINCIPAL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FD4B6A6-B8F1-4693-8F2C-18DB0DC77239}"/>
                </a:ext>
              </a:extLst>
            </p:cNvPr>
            <p:cNvSpPr/>
            <p:nvPr/>
          </p:nvSpPr>
          <p:spPr>
            <a:xfrm>
              <a:off x="1533750" y="2258537"/>
              <a:ext cx="8937302" cy="12407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ctr">
                <a:spcBef>
                  <a:spcPts val="600"/>
                </a:spcBef>
              </a:pPr>
              <a:r>
                <a:rPr lang="ca-ES" sz="1600" b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Estendre el model de la T-mobilitat a la resta de Catalunya</a:t>
              </a:r>
              <a:r>
                <a:rPr lang="ca-ES" sz="16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implantant un model tecnològic, desplegant l’equipament i ampliant els models de gestió i tarifari a tot el país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CAE0DD1-86F3-4919-8DB3-421DD401849B}"/>
              </a:ext>
            </a:extLst>
          </p:cNvPr>
          <p:cNvGrpSpPr/>
          <p:nvPr/>
        </p:nvGrpSpPr>
        <p:grpSpPr>
          <a:xfrm>
            <a:off x="475198" y="3588616"/>
            <a:ext cx="11335202" cy="2273703"/>
            <a:chOff x="568797" y="2468098"/>
            <a:chExt cx="11335202" cy="227370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D4CF38A-AB56-46C6-91D4-E621F69B285B}"/>
                </a:ext>
              </a:extLst>
            </p:cNvPr>
            <p:cNvSpPr/>
            <p:nvPr/>
          </p:nvSpPr>
          <p:spPr>
            <a:xfrm>
              <a:off x="568797" y="2626896"/>
              <a:ext cx="11335202" cy="211490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4BD4F80-34B8-48A5-BCBC-033C8F351FE2}"/>
                </a:ext>
              </a:extLst>
            </p:cNvPr>
            <p:cNvSpPr/>
            <p:nvPr/>
          </p:nvSpPr>
          <p:spPr>
            <a:xfrm>
              <a:off x="4967921" y="2518898"/>
              <a:ext cx="2256159" cy="283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C8C29F-E421-46D5-B2AD-F3EC663AE1E2}"/>
                </a:ext>
              </a:extLst>
            </p:cNvPr>
            <p:cNvGrpSpPr/>
            <p:nvPr/>
          </p:nvGrpSpPr>
          <p:grpSpPr>
            <a:xfrm>
              <a:off x="5008242" y="2468098"/>
              <a:ext cx="2175517" cy="327918"/>
              <a:chOff x="851030" y="2650978"/>
              <a:chExt cx="2175517" cy="327918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9B50E76-BD36-4D3E-B30A-8342145E8A50}"/>
                  </a:ext>
                </a:extLst>
              </p:cNvPr>
              <p:cNvGrpSpPr/>
              <p:nvPr/>
            </p:nvGrpSpPr>
            <p:grpSpPr>
              <a:xfrm>
                <a:off x="851030" y="2695029"/>
                <a:ext cx="239588" cy="239817"/>
                <a:chOff x="8805463" y="3853043"/>
                <a:chExt cx="147129" cy="147270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377BB886-708F-4138-8415-1E80AD18AD16}"/>
                    </a:ext>
                  </a:extLst>
                </p:cNvPr>
                <p:cNvSpPr/>
                <p:nvPr/>
              </p:nvSpPr>
              <p:spPr>
                <a:xfrm>
                  <a:off x="8844592" y="3892313"/>
                  <a:ext cx="108000" cy="108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sz="140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A424D13C-51AB-4226-AB4D-E0E7DA5AF2E5}"/>
                    </a:ext>
                  </a:extLst>
                </p:cNvPr>
                <p:cNvSpPr/>
                <p:nvPr/>
              </p:nvSpPr>
              <p:spPr>
                <a:xfrm>
                  <a:off x="8805463" y="3853043"/>
                  <a:ext cx="108000" cy="1080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 sz="1400"/>
                </a:p>
              </p:txBody>
            </p:sp>
          </p:grp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7948E61-6977-47CC-9C4D-0A2F240C64D9}"/>
                  </a:ext>
                </a:extLst>
              </p:cNvPr>
              <p:cNvSpPr/>
              <p:nvPr/>
            </p:nvSpPr>
            <p:spPr bwMode="gray">
              <a:xfrm>
                <a:off x="1090618" y="2650978"/>
                <a:ext cx="1935929" cy="327918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107999" tIns="0" rIns="0" bIns="0" rtlCol="0" anchor="ctr" anchorCtr="0" compatLnSpc="1">
                <a:noAutofit/>
              </a:bodyPr>
              <a:lstStyle/>
              <a:p>
                <a:pPr algn="ctr" defTabSz="914400"/>
                <a:r>
                  <a:rPr lang="ca-ES" sz="1200" kern="0">
                    <a:solidFill>
                      <a:schemeClr val="accent1">
                        <a:lumMod val="75000"/>
                      </a:schemeClr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OBJECTIUS SECUNDARIS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4BE4CC6-9427-4EBD-893A-76D687D97E9E}"/>
              </a:ext>
            </a:extLst>
          </p:cNvPr>
          <p:cNvGrpSpPr/>
          <p:nvPr/>
        </p:nvGrpSpPr>
        <p:grpSpPr>
          <a:xfrm>
            <a:off x="1414276" y="4155512"/>
            <a:ext cx="9363449" cy="1188000"/>
            <a:chOff x="1414276" y="4155512"/>
            <a:chExt cx="9363449" cy="118800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DF9A0D7-5D1E-4802-8D00-CD384EF7B625}"/>
                </a:ext>
              </a:extLst>
            </p:cNvPr>
            <p:cNvSpPr/>
            <p:nvPr/>
          </p:nvSpPr>
          <p:spPr>
            <a:xfrm>
              <a:off x="1487860" y="4155512"/>
              <a:ext cx="2736498" cy="11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72000" rIns="36000" bIns="36000" rtlCol="0" anchor="ctr">
              <a:noAutofit/>
            </a:bodyPr>
            <a:lstStyle/>
            <a:p>
              <a:pPr lvl="0" defTabSz="781058">
                <a:spcBef>
                  <a:spcPts val="2052"/>
                </a:spcBef>
                <a:defRPr/>
              </a:pPr>
              <a:r>
                <a:rPr lang="ca-ES" altLang="es-ES" sz="14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Establir un </a:t>
              </a:r>
              <a:r>
                <a:rPr lang="ca-ES" altLang="es-ES" sz="1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Sistema d’Integració Tarifaria </a:t>
              </a:r>
              <a:r>
                <a:rPr lang="ca-ES" altLang="es-ES" sz="14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 el conjunt del territori de Catalunya, basat en un nou model tecnològic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2EF4350-77D4-4DC0-87D2-123E050223EB}"/>
                </a:ext>
              </a:extLst>
            </p:cNvPr>
            <p:cNvCxnSpPr>
              <a:cxnSpLocks/>
            </p:cNvCxnSpPr>
            <p:nvPr/>
          </p:nvCxnSpPr>
          <p:spPr>
            <a:xfrm>
              <a:off x="1414276" y="4155512"/>
              <a:ext cx="0" cy="1188000"/>
            </a:xfrm>
            <a:prstGeom prst="line">
              <a:avLst/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EE7ACFF-8C2A-4640-B5A4-8D3D5911615B}"/>
                </a:ext>
              </a:extLst>
            </p:cNvPr>
            <p:cNvSpPr/>
            <p:nvPr/>
          </p:nvSpPr>
          <p:spPr>
            <a:xfrm>
              <a:off x="4755069" y="4155512"/>
              <a:ext cx="2736498" cy="11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72000" rIns="36000" bIns="36000" rtlCol="0" anchor="ctr">
              <a:noAutofit/>
            </a:bodyPr>
            <a:lstStyle/>
            <a:p>
              <a:pPr lvl="0" defTabSz="781058">
                <a:spcBef>
                  <a:spcPts val="2052"/>
                </a:spcBef>
                <a:defRPr/>
              </a:pPr>
              <a:r>
                <a:rPr lang="ca-ES" altLang="es-ES" sz="1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Migrar els títols </a:t>
              </a:r>
              <a:r>
                <a:rPr lang="ca-ES" altLang="es-ES" sz="14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 transport presents en les diferents </a:t>
              </a:r>
              <a:r>
                <a:rPr lang="ca-ES" altLang="es-ES" sz="1400" dirty="0" err="1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ATMs</a:t>
              </a:r>
              <a:r>
                <a:rPr lang="ca-ES" altLang="es-ES" sz="14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i operadors per posar a disposició un </a:t>
              </a:r>
              <a:r>
                <a:rPr lang="ca-ES" altLang="es-ES" sz="14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nou model tarifari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4328CEF-80D4-4ED9-980B-B07CC7218256}"/>
                </a:ext>
              </a:extLst>
            </p:cNvPr>
            <p:cNvCxnSpPr>
              <a:cxnSpLocks/>
            </p:cNvCxnSpPr>
            <p:nvPr/>
          </p:nvCxnSpPr>
          <p:spPr>
            <a:xfrm>
              <a:off x="4691371" y="4155512"/>
              <a:ext cx="0" cy="1188000"/>
            </a:xfrm>
            <a:prstGeom prst="line">
              <a:avLst/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2E354F4-7F05-4120-B7C8-9C58D0430F53}"/>
                </a:ext>
              </a:extLst>
            </p:cNvPr>
            <p:cNvSpPr/>
            <p:nvPr/>
          </p:nvSpPr>
          <p:spPr>
            <a:xfrm>
              <a:off x="8041227" y="4155512"/>
              <a:ext cx="2736498" cy="11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72000" rIns="36000" bIns="36000" rtlCol="0" anchor="ctr">
              <a:noAutofit/>
            </a:bodyPr>
            <a:lstStyle/>
            <a:p>
              <a:pPr lvl="0" defTabSz="457200">
                <a:defRPr/>
              </a:pPr>
              <a:r>
                <a:rPr lang="ca-ES" altLang="es-ES" sz="14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Subministrar, instal·lar i posar en servei dels </a:t>
              </a:r>
              <a:r>
                <a:rPr lang="ca-ES" altLang="es-ES" sz="1400" b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sistemes de validació </a:t>
              </a:r>
              <a:r>
                <a:rPr lang="ca-ES" altLang="es-ES" sz="14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 venda de la T-mobilitat, </a:t>
              </a:r>
              <a:r>
                <a:rPr lang="ca-ES" altLang="es-ES" sz="1400" b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integrant-los amb els sistemes preexistents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541AD7-D0F9-4B61-AB90-6B370A472783}"/>
                </a:ext>
              </a:extLst>
            </p:cNvPr>
            <p:cNvCxnSpPr>
              <a:cxnSpLocks/>
            </p:cNvCxnSpPr>
            <p:nvPr/>
          </p:nvCxnSpPr>
          <p:spPr>
            <a:xfrm>
              <a:off x="7958581" y="4155512"/>
              <a:ext cx="0" cy="1188000"/>
            </a:xfrm>
            <a:prstGeom prst="line">
              <a:avLst/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0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4D46-9880-4039-B35A-164C1967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02I </a:t>
            </a:r>
            <a:r>
              <a:rPr lang="ca-E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Potencialitat de la T-Mobilitat</a:t>
            </a:r>
            <a:endParaRPr lang="es-ES"/>
          </a:p>
        </p:txBody>
      </p:sp>
      <p:sp>
        <p:nvSpPr>
          <p:cNvPr id="143" name="Content Placeholder 142">
            <a:extLst>
              <a:ext uri="{FF2B5EF4-FFF2-40B4-BE49-F238E27FC236}">
                <a16:creationId xmlns:a16="http://schemas.microsoft.com/office/drawing/2014/main" id="{A422AA33-6D0B-E40D-E41B-114C669B8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29906-4AB2-4EC8-A646-7074F7AD3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b="0"/>
              <a:t>El </a:t>
            </a:r>
            <a:r>
              <a:rPr lang="es-ES_tradnl" b="0" err="1"/>
              <a:t>futur</a:t>
            </a:r>
            <a:r>
              <a:rPr lang="es-ES_tradnl" b="0"/>
              <a:t> de la </a:t>
            </a:r>
            <a:r>
              <a:rPr lang="es-ES_tradnl" b="0" err="1"/>
              <a:t>mobilitat</a:t>
            </a:r>
            <a:endParaRPr lang="es-ES" b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10A4F-760B-4589-B64A-923D1735BE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FCB78A1-7398-435C-956B-381F10601DFC}" type="slidenum">
              <a:rPr lang="ca-ES" altLang="ca-ES" smtClean="0"/>
              <a:pPr>
                <a:defRPr/>
              </a:pPr>
              <a:t>4</a:t>
            </a:fld>
            <a:endParaRPr lang="ca-ES" alt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953F8-72C3-7107-184E-BFCE52622296}"/>
              </a:ext>
            </a:extLst>
          </p:cNvPr>
          <p:cNvSpPr/>
          <p:nvPr/>
        </p:nvSpPr>
        <p:spPr>
          <a:xfrm>
            <a:off x="0" y="5577354"/>
            <a:ext cx="12192000" cy="129181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C3F9F0-8254-171F-F861-8D5A24D9FA54}"/>
              </a:ext>
            </a:extLst>
          </p:cNvPr>
          <p:cNvGrpSpPr/>
          <p:nvPr/>
        </p:nvGrpSpPr>
        <p:grpSpPr>
          <a:xfrm>
            <a:off x="178018" y="5761646"/>
            <a:ext cx="1383047" cy="877163"/>
            <a:chOff x="178018" y="5761646"/>
            <a:chExt cx="1383047" cy="8771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633D11-EB75-843E-80EB-422EA2BB1D24}"/>
                </a:ext>
              </a:extLst>
            </p:cNvPr>
            <p:cNvSpPr txBox="1"/>
            <p:nvPr/>
          </p:nvSpPr>
          <p:spPr>
            <a:xfrm>
              <a:off x="373065" y="5761646"/>
              <a:ext cx="1188000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8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Sistema tarifari 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per a tot el territori, sense títols, basat en el trajecte, la fidelització i bonificacions segons perfil 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BC0F98-FBCB-3B3D-5285-238F25175E85}"/>
                </a:ext>
              </a:extLst>
            </p:cNvPr>
            <p:cNvSpPr/>
            <p:nvPr/>
          </p:nvSpPr>
          <p:spPr>
            <a:xfrm>
              <a:off x="178018" y="5825171"/>
              <a:ext cx="198000" cy="19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88845A-8F46-B4B2-994E-ADAFFC11E6BA}"/>
              </a:ext>
            </a:extLst>
          </p:cNvPr>
          <p:cNvGrpSpPr/>
          <p:nvPr/>
        </p:nvGrpSpPr>
        <p:grpSpPr>
          <a:xfrm>
            <a:off x="1480776" y="5761646"/>
            <a:ext cx="1383047" cy="746358"/>
            <a:chOff x="1480776" y="5761646"/>
            <a:chExt cx="1383047" cy="7463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00B845-DD58-AE51-9604-9961682980C8}"/>
                </a:ext>
              </a:extLst>
            </p:cNvPr>
            <p:cNvSpPr txBox="1"/>
            <p:nvPr/>
          </p:nvSpPr>
          <p:spPr>
            <a:xfrm>
              <a:off x="1675823" y="5761646"/>
              <a:ext cx="1188000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8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Sistemes Centrals unificats i centralitzats 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 el Departament del Territori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752DBA-DDCD-AE5E-9E37-F010FBAAA1BE}"/>
                </a:ext>
              </a:extLst>
            </p:cNvPr>
            <p:cNvSpPr/>
            <p:nvPr/>
          </p:nvSpPr>
          <p:spPr>
            <a:xfrm>
              <a:off x="1480776" y="5825171"/>
              <a:ext cx="198000" cy="19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95A073-61C6-59E7-5A5A-94EB172D8080}"/>
              </a:ext>
            </a:extLst>
          </p:cNvPr>
          <p:cNvGrpSpPr/>
          <p:nvPr/>
        </p:nvGrpSpPr>
        <p:grpSpPr>
          <a:xfrm>
            <a:off x="2783534" y="5761646"/>
            <a:ext cx="1383047" cy="877163"/>
            <a:chOff x="2783534" y="5761646"/>
            <a:chExt cx="1383047" cy="8771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0A7252-CE29-AA51-0197-4F731A242B3C}"/>
                </a:ext>
              </a:extLst>
            </p:cNvPr>
            <p:cNvSpPr txBox="1"/>
            <p:nvPr/>
          </p:nvSpPr>
          <p:spPr>
            <a:xfrm>
              <a:off x="2978581" y="5761646"/>
              <a:ext cx="1188000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8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Sistema d’Ajut a l’Explotació (SAE)</a:t>
              </a:r>
              <a:r>
                <a:rPr lang="ca-ES" sz="85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amb dades agregades de l’explotació de tots els operadors de Cat. en temps real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3B975AD-ED2F-18BB-31EE-9A33EFA6666D}"/>
                </a:ext>
              </a:extLst>
            </p:cNvPr>
            <p:cNvSpPr/>
            <p:nvPr/>
          </p:nvSpPr>
          <p:spPr>
            <a:xfrm>
              <a:off x="2783534" y="5825171"/>
              <a:ext cx="198000" cy="19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FC0849-36E3-B940-E727-E241D684FB1A}"/>
              </a:ext>
            </a:extLst>
          </p:cNvPr>
          <p:cNvGrpSpPr/>
          <p:nvPr/>
        </p:nvGrpSpPr>
        <p:grpSpPr>
          <a:xfrm>
            <a:off x="4086292" y="5761646"/>
            <a:ext cx="1383047" cy="746358"/>
            <a:chOff x="4086292" y="5761646"/>
            <a:chExt cx="1383047" cy="7463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73AF8C-EDD0-51F1-CFFC-669961B0582D}"/>
                </a:ext>
              </a:extLst>
            </p:cNvPr>
            <p:cNvSpPr txBox="1"/>
            <p:nvPr/>
          </p:nvSpPr>
          <p:spPr>
            <a:xfrm>
              <a:off x="4281339" y="5761646"/>
              <a:ext cx="1188000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8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Centre d’Atenció i Informació (CAI) unificat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amb oficines centrals i desplegades al territori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1BFF46-86DE-0DB5-7E56-515468DE9F9D}"/>
                </a:ext>
              </a:extLst>
            </p:cNvPr>
            <p:cNvSpPr/>
            <p:nvPr/>
          </p:nvSpPr>
          <p:spPr>
            <a:xfrm>
              <a:off x="4086292" y="5825171"/>
              <a:ext cx="198000" cy="19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1F6B18-6A61-9D6B-195B-A34192B39876}"/>
              </a:ext>
            </a:extLst>
          </p:cNvPr>
          <p:cNvGrpSpPr/>
          <p:nvPr/>
        </p:nvGrpSpPr>
        <p:grpSpPr>
          <a:xfrm>
            <a:off x="5389050" y="5761646"/>
            <a:ext cx="1383047" cy="1007968"/>
            <a:chOff x="5389050" y="5761646"/>
            <a:chExt cx="1383047" cy="10079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97C7CB-FD2C-0175-8D94-5462B58DC22B}"/>
                </a:ext>
              </a:extLst>
            </p:cNvPr>
            <p:cNvSpPr txBox="1"/>
            <p:nvPr/>
          </p:nvSpPr>
          <p:spPr>
            <a:xfrm>
              <a:off x="5584097" y="5761646"/>
              <a:ext cx="1188000" cy="1007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8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Informació del transport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traslladada a qualsevol dispositiu per a l’operació i  planificació de viatges multimodals 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50D8CDC-45DD-7047-AEDE-601FC1041DC1}"/>
                </a:ext>
              </a:extLst>
            </p:cNvPr>
            <p:cNvSpPr/>
            <p:nvPr/>
          </p:nvSpPr>
          <p:spPr>
            <a:xfrm>
              <a:off x="5389050" y="5825171"/>
              <a:ext cx="198000" cy="19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D400CE-33D0-5DC0-150A-F136F93EB9E4}"/>
              </a:ext>
            </a:extLst>
          </p:cNvPr>
          <p:cNvGrpSpPr/>
          <p:nvPr/>
        </p:nvGrpSpPr>
        <p:grpSpPr>
          <a:xfrm>
            <a:off x="6691808" y="5761646"/>
            <a:ext cx="1383047" cy="746358"/>
            <a:chOff x="6691808" y="5761646"/>
            <a:chExt cx="1383047" cy="7463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B01FE7-BE20-1854-9313-0028825D596E}"/>
                </a:ext>
              </a:extLst>
            </p:cNvPr>
            <p:cNvSpPr txBox="1"/>
            <p:nvPr/>
          </p:nvSpPr>
          <p:spPr>
            <a:xfrm>
              <a:off x="6886855" y="5761646"/>
              <a:ext cx="1188000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8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Diversitat de mitjans de pagament 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sense necessitat de comptar amb un suport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BB4A634-DEDF-1F7C-6591-37F6B145FA07}"/>
                </a:ext>
              </a:extLst>
            </p:cNvPr>
            <p:cNvSpPr/>
            <p:nvPr/>
          </p:nvSpPr>
          <p:spPr>
            <a:xfrm>
              <a:off x="6691808" y="5825171"/>
              <a:ext cx="198000" cy="19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6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DCC66F-9674-E5AB-7955-44D21D0B10D3}"/>
              </a:ext>
            </a:extLst>
          </p:cNvPr>
          <p:cNvGrpSpPr/>
          <p:nvPr/>
        </p:nvGrpSpPr>
        <p:grpSpPr>
          <a:xfrm>
            <a:off x="7994566" y="5761646"/>
            <a:ext cx="1383047" cy="1007968"/>
            <a:chOff x="7994566" y="5761646"/>
            <a:chExt cx="1383047" cy="10079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104929-6785-606E-2367-6C649974205A}"/>
                </a:ext>
              </a:extLst>
            </p:cNvPr>
            <p:cNvSpPr txBox="1"/>
            <p:nvPr/>
          </p:nvSpPr>
          <p:spPr>
            <a:xfrm>
              <a:off x="8189613" y="5761646"/>
              <a:ext cx="1188000" cy="1007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8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Mobilitat global 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que permeti el </a:t>
              </a:r>
              <a:r>
                <a:rPr lang="ca-ES" sz="8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transport a tot arreu 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 integri els </a:t>
              </a:r>
              <a:r>
                <a:rPr lang="ca-ES" sz="8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serveis MaaS 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(</a:t>
              </a:r>
              <a:r>
                <a:rPr lang="ca-ES" sz="850" i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Mobilitat as a Service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)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0E20A5-7959-1CC3-F075-8BC77B943AB3}"/>
                </a:ext>
              </a:extLst>
            </p:cNvPr>
            <p:cNvSpPr/>
            <p:nvPr/>
          </p:nvSpPr>
          <p:spPr>
            <a:xfrm>
              <a:off x="7994566" y="5825171"/>
              <a:ext cx="198000" cy="19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E12238-55CE-91E0-23EE-EBD18FFC47CF}"/>
              </a:ext>
            </a:extLst>
          </p:cNvPr>
          <p:cNvGrpSpPr/>
          <p:nvPr/>
        </p:nvGrpSpPr>
        <p:grpSpPr>
          <a:xfrm>
            <a:off x="9297324" y="5761646"/>
            <a:ext cx="1383047" cy="746358"/>
            <a:chOff x="9297324" y="5761646"/>
            <a:chExt cx="1383047" cy="7463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027275-DD05-F4D0-9924-05F8863DB61C}"/>
                </a:ext>
              </a:extLst>
            </p:cNvPr>
            <p:cNvSpPr txBox="1"/>
            <p:nvPr/>
          </p:nvSpPr>
          <p:spPr>
            <a:xfrm>
              <a:off x="9492371" y="5761646"/>
              <a:ext cx="1188000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8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Evolució del sistema d’inspecció 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per a la seva adaptació als canvis del model de transport públic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80B3E77-60F5-3649-98F4-0019ADEE249A}"/>
                </a:ext>
              </a:extLst>
            </p:cNvPr>
            <p:cNvSpPr/>
            <p:nvPr/>
          </p:nvSpPr>
          <p:spPr>
            <a:xfrm>
              <a:off x="9297324" y="5825171"/>
              <a:ext cx="198000" cy="19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2526D8-D153-4F2D-2442-F86D6E27FBB0}"/>
              </a:ext>
            </a:extLst>
          </p:cNvPr>
          <p:cNvGrpSpPr/>
          <p:nvPr/>
        </p:nvGrpSpPr>
        <p:grpSpPr>
          <a:xfrm>
            <a:off x="5006220" y="4789299"/>
            <a:ext cx="1611734" cy="768214"/>
            <a:chOff x="4690009" y="5093487"/>
            <a:chExt cx="2916996" cy="1394925"/>
          </a:xfrm>
        </p:grpSpPr>
        <p:pic>
          <p:nvPicPr>
            <p:cNvPr id="134" name="Picture 13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BCAFEBD-394E-990F-D170-449469BB3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0" t="23729" r="26308" b="18269"/>
            <a:stretch/>
          </p:blipFill>
          <p:spPr>
            <a:xfrm>
              <a:off x="4690009" y="5528746"/>
              <a:ext cx="845834" cy="959666"/>
            </a:xfrm>
            <a:prstGeom prst="rect">
              <a:avLst/>
            </a:prstGeom>
          </p:spPr>
        </p:pic>
        <p:pic>
          <p:nvPicPr>
            <p:cNvPr id="135" name="Picture 2" descr="Qué es y cómo funciona? - T-mobilitat">
              <a:extLst>
                <a:ext uri="{FF2B5EF4-FFF2-40B4-BE49-F238E27FC236}">
                  <a16:creationId xmlns:a16="http://schemas.microsoft.com/office/drawing/2014/main" id="{83E82A7B-48D4-AFD0-E5B5-455235F378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DFDFDF"/>
                </a:clrFrom>
                <a:clrTo>
                  <a:srgbClr val="DFDF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2" t="31456" r="29079" b="31133"/>
            <a:stretch/>
          </p:blipFill>
          <p:spPr bwMode="auto">
            <a:xfrm>
              <a:off x="6246040" y="5931082"/>
              <a:ext cx="759163" cy="49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301AC106-B5AE-610B-38E9-1C670B5568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80350" y="5268966"/>
              <a:ext cx="526655" cy="1107111"/>
              <a:chOff x="8475290" y="1854368"/>
              <a:chExt cx="1336007" cy="2808492"/>
            </a:xfrm>
          </p:grpSpPr>
          <p:pic>
            <p:nvPicPr>
              <p:cNvPr id="138" name="Picture 137" descr="Date de alta en la t-mobilitat ahora I FGC">
                <a:extLst>
                  <a:ext uri="{FF2B5EF4-FFF2-40B4-BE49-F238E27FC236}">
                    <a16:creationId xmlns:a16="http://schemas.microsoft.com/office/drawing/2014/main" id="{E3A019F3-C526-3011-166F-E35A680F60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41" t="36000" r="10401" b="21215"/>
              <a:stretch>
                <a:fillRect/>
              </a:stretch>
            </p:blipFill>
            <p:spPr bwMode="auto">
              <a:xfrm>
                <a:off x="8475290" y="1854368"/>
                <a:ext cx="1336007" cy="2808492"/>
              </a:xfrm>
              <a:custGeom>
                <a:avLst/>
                <a:gdLst>
                  <a:gd name="connsiteX0" fmla="*/ 222672 w 1336007"/>
                  <a:gd name="connsiteY0" fmla="*/ 0 h 2808492"/>
                  <a:gd name="connsiteX1" fmla="*/ 1113335 w 1336007"/>
                  <a:gd name="connsiteY1" fmla="*/ 0 h 2808492"/>
                  <a:gd name="connsiteX2" fmla="*/ 1336007 w 1336007"/>
                  <a:gd name="connsiteY2" fmla="*/ 222672 h 2808492"/>
                  <a:gd name="connsiteX3" fmla="*/ 1336007 w 1336007"/>
                  <a:gd name="connsiteY3" fmla="*/ 2585820 h 2808492"/>
                  <a:gd name="connsiteX4" fmla="*/ 1113335 w 1336007"/>
                  <a:gd name="connsiteY4" fmla="*/ 2808492 h 2808492"/>
                  <a:gd name="connsiteX5" fmla="*/ 222672 w 1336007"/>
                  <a:gd name="connsiteY5" fmla="*/ 2808492 h 2808492"/>
                  <a:gd name="connsiteX6" fmla="*/ 0 w 1336007"/>
                  <a:gd name="connsiteY6" fmla="*/ 2585820 h 2808492"/>
                  <a:gd name="connsiteX7" fmla="*/ 0 w 1336007"/>
                  <a:gd name="connsiteY7" fmla="*/ 222672 h 2808492"/>
                  <a:gd name="connsiteX8" fmla="*/ 222672 w 1336007"/>
                  <a:gd name="connsiteY8" fmla="*/ 0 h 280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6007" h="2808492">
                    <a:moveTo>
                      <a:pt x="222672" y="0"/>
                    </a:moveTo>
                    <a:lnTo>
                      <a:pt x="1113335" y="0"/>
                    </a:lnTo>
                    <a:cubicBezTo>
                      <a:pt x="1236313" y="0"/>
                      <a:pt x="1336007" y="99694"/>
                      <a:pt x="1336007" y="222672"/>
                    </a:cubicBezTo>
                    <a:lnTo>
                      <a:pt x="1336007" y="2585820"/>
                    </a:lnTo>
                    <a:cubicBezTo>
                      <a:pt x="1336007" y="2708798"/>
                      <a:pt x="1236313" y="2808492"/>
                      <a:pt x="1113335" y="2808492"/>
                    </a:cubicBezTo>
                    <a:lnTo>
                      <a:pt x="222672" y="2808492"/>
                    </a:lnTo>
                    <a:cubicBezTo>
                      <a:pt x="99694" y="2808492"/>
                      <a:pt x="0" y="2708798"/>
                      <a:pt x="0" y="2585820"/>
                    </a:cubicBezTo>
                    <a:lnTo>
                      <a:pt x="0" y="222672"/>
                    </a:lnTo>
                    <a:cubicBezTo>
                      <a:pt x="0" y="99694"/>
                      <a:pt x="99694" y="0"/>
                      <a:pt x="222672" y="0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6D600789-AF7F-E30C-6AB4-6F15452EA1BF}"/>
                  </a:ext>
                </a:extLst>
              </p:cNvPr>
              <p:cNvSpPr/>
              <p:nvPr/>
            </p:nvSpPr>
            <p:spPr>
              <a:xfrm>
                <a:off x="8475290" y="1854368"/>
                <a:ext cx="1336007" cy="2808492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37" name="Picture 136" descr="A picture containing text, electronics, electronic&#10;&#10;Description automatically generated">
              <a:extLst>
                <a:ext uri="{FF2B5EF4-FFF2-40B4-BE49-F238E27FC236}">
                  <a16:creationId xmlns:a16="http://schemas.microsoft.com/office/drawing/2014/main" id="{A4AF8241-1DEC-6300-E504-77E08EE66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9" r="10590"/>
            <a:stretch/>
          </p:blipFill>
          <p:spPr>
            <a:xfrm>
              <a:off x="5430015" y="5093487"/>
              <a:ext cx="874228" cy="139492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47B3AE4-6BDC-A714-B5C5-4D3354E21163}"/>
              </a:ext>
            </a:extLst>
          </p:cNvPr>
          <p:cNvSpPr txBox="1"/>
          <p:nvPr/>
        </p:nvSpPr>
        <p:spPr>
          <a:xfrm>
            <a:off x="5291428" y="4455845"/>
            <a:ext cx="1041319" cy="212448"/>
          </a:xfrm>
          <a:prstGeom prst="roundRect">
            <a:avLst>
              <a:gd name="adj" fmla="val 0"/>
            </a:avLst>
          </a:prstGeom>
          <a:noFill/>
          <a:ln>
            <a:noFill/>
            <a:prstDash val="dashDot"/>
          </a:ln>
        </p:spPr>
        <p:txBody>
          <a:bodyPr wrap="square" lIns="36000" tIns="0" rIns="36000" bIns="0" rtlCol="0" anchor="ctr" anchorCtr="1">
            <a:spAutoFit/>
          </a:bodyPr>
          <a:lstStyle/>
          <a:p>
            <a:pPr algn="ctr"/>
            <a:r>
              <a:rPr lang="ca-ES" sz="105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Diversitat de mitjans de pagament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4AFAF46-8BAF-3C15-C7C8-5EADA60A2445}"/>
              </a:ext>
            </a:extLst>
          </p:cNvPr>
          <p:cNvSpPr/>
          <p:nvPr/>
        </p:nvSpPr>
        <p:spPr>
          <a:xfrm>
            <a:off x="5799475" y="4806130"/>
            <a:ext cx="158901" cy="1589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75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4E54C9-AB72-5C92-7B90-EB6FA6782440}"/>
              </a:ext>
            </a:extLst>
          </p:cNvPr>
          <p:cNvGrpSpPr/>
          <p:nvPr/>
        </p:nvGrpSpPr>
        <p:grpSpPr>
          <a:xfrm>
            <a:off x="8997300" y="2713044"/>
            <a:ext cx="1041319" cy="1165896"/>
            <a:chOff x="8293752" y="1233155"/>
            <a:chExt cx="1297549" cy="145277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1DCE1A3-EB38-7B1A-8654-809537C5CE7E}"/>
                </a:ext>
              </a:extLst>
            </p:cNvPr>
            <p:cNvGrpSpPr/>
            <p:nvPr/>
          </p:nvGrpSpPr>
          <p:grpSpPr>
            <a:xfrm>
              <a:off x="8293752" y="1233155"/>
              <a:ext cx="1297549" cy="1452779"/>
              <a:chOff x="8293752" y="1233155"/>
              <a:chExt cx="1297549" cy="1452779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4965A0BC-BDC1-B764-EF3F-ED7FA00BC72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93752" y="1388385"/>
                <a:ext cx="1297549" cy="1297549"/>
                <a:chOff x="9040942" y="1135572"/>
                <a:chExt cx="2195497" cy="2195497"/>
              </a:xfrm>
            </p:grpSpPr>
            <p:pic>
              <p:nvPicPr>
                <p:cNvPr id="130" name="Picture 129" descr="Diagram&#10;&#10;Description automatically generated">
                  <a:extLst>
                    <a:ext uri="{FF2B5EF4-FFF2-40B4-BE49-F238E27FC236}">
                      <a16:creationId xmlns:a16="http://schemas.microsoft.com/office/drawing/2014/main" id="{61419EF0-712C-7118-8156-43F3086E8B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40942" y="1135572"/>
                  <a:ext cx="2195497" cy="2195497"/>
                </a:xfrm>
                <a:prstGeom prst="rect">
                  <a:avLst/>
                </a:prstGeom>
              </p:spPr>
            </p:pic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2640D1B4-12E2-5C63-915E-BF31E4A9C4D1}"/>
                    </a:ext>
                  </a:extLst>
                </p:cNvPr>
                <p:cNvGrpSpPr/>
                <p:nvPr/>
              </p:nvGrpSpPr>
              <p:grpSpPr>
                <a:xfrm>
                  <a:off x="9879654" y="1503351"/>
                  <a:ext cx="479337" cy="321966"/>
                  <a:chOff x="9879654" y="1503351"/>
                  <a:chExt cx="479337" cy="321966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C0957D2C-F83B-E509-FCEF-2BAB328A9B6C}"/>
                      </a:ext>
                    </a:extLst>
                  </p:cNvPr>
                  <p:cNvSpPr/>
                  <p:nvPr/>
                </p:nvSpPr>
                <p:spPr>
                  <a:xfrm rot="19801976">
                    <a:off x="9960657" y="1503351"/>
                    <a:ext cx="398334" cy="211692"/>
                  </a:xfrm>
                  <a:prstGeom prst="rect">
                    <a:avLst/>
                  </a:prstGeom>
                  <a:solidFill>
                    <a:srgbClr val="FAED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F9E24029-6D4B-8196-E327-B2F38719ED0D}"/>
                      </a:ext>
                    </a:extLst>
                  </p:cNvPr>
                  <p:cNvSpPr/>
                  <p:nvPr/>
                </p:nvSpPr>
                <p:spPr>
                  <a:xfrm rot="19801976">
                    <a:off x="9879654" y="1691483"/>
                    <a:ext cx="191069" cy="133834"/>
                  </a:xfrm>
                  <a:prstGeom prst="rect">
                    <a:avLst/>
                  </a:prstGeom>
                  <a:solidFill>
                    <a:srgbClr val="FAED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C7D6E39-E2F9-A47B-EDFB-BAB3EF0B0E6E}"/>
                  </a:ext>
                </a:extLst>
              </p:cNvPr>
              <p:cNvSpPr txBox="1"/>
              <p:nvPr/>
            </p:nvSpPr>
            <p:spPr>
              <a:xfrm>
                <a:off x="8293752" y="1233155"/>
                <a:ext cx="1297549" cy="132362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  <a:prstDash val="dashDot"/>
              </a:ln>
            </p:spPr>
            <p:txBody>
              <a:bodyPr wrap="square" lIns="36000" tIns="0" rIns="36000" bIns="0" rtlCol="0" anchor="ctr" anchorCtr="1">
                <a:spAutoFit/>
              </a:bodyPr>
              <a:lstStyle/>
              <a:p>
                <a:pPr algn="ctr"/>
                <a:r>
                  <a:rPr lang="ca-ES" sz="105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SIC CATALUNYA</a:t>
                </a:r>
              </a:p>
            </p:txBody>
          </p:sp>
        </p:grp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CC41DEA-E1A7-F088-E648-62482A8EE62E}"/>
                </a:ext>
              </a:extLst>
            </p:cNvPr>
            <p:cNvSpPr/>
            <p:nvPr/>
          </p:nvSpPr>
          <p:spPr>
            <a:xfrm>
              <a:off x="8293752" y="1419028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tx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27CE207-6C0A-88D2-420B-1DEED14B9BB6}"/>
              </a:ext>
            </a:extLst>
          </p:cNvPr>
          <p:cNvGrpSpPr/>
          <p:nvPr/>
        </p:nvGrpSpPr>
        <p:grpSpPr>
          <a:xfrm>
            <a:off x="8135439" y="4129146"/>
            <a:ext cx="1581259" cy="1339491"/>
            <a:chOff x="10198017" y="3024851"/>
            <a:chExt cx="1970347" cy="166909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29E8B29-9252-F111-C155-2FB0CBF5501D}"/>
                </a:ext>
              </a:extLst>
            </p:cNvPr>
            <p:cNvSpPr txBox="1"/>
            <p:nvPr/>
          </p:nvSpPr>
          <p:spPr>
            <a:xfrm>
              <a:off x="10198017" y="3024851"/>
              <a:ext cx="1776186" cy="323165"/>
            </a:xfrm>
            <a:prstGeom prst="roundRect">
              <a:avLst>
                <a:gd name="adj" fmla="val 0"/>
              </a:avLst>
            </a:prstGeom>
            <a:noFill/>
            <a:ln>
              <a:noFill/>
              <a:prstDash val="dashDot"/>
            </a:ln>
          </p:spPr>
          <p:txBody>
            <a:bodyPr wrap="square" lIns="36000" tIns="0" rIns="36000" bIns="0" rtlCol="0" anchor="ctr" anchorCtr="1">
              <a:spAutoFit/>
            </a:bodyPr>
            <a:lstStyle/>
            <a:p>
              <a:pPr algn="ctr"/>
              <a:r>
                <a:rPr lang="ca-ES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Xarxa de Centres d’Atenció </a:t>
              </a:r>
              <a:br>
                <a:rPr lang="ca-ES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ca-ES" sz="105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 Informació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4B8C4CE-1F96-0F50-8C51-6116164780CC}"/>
                </a:ext>
              </a:extLst>
            </p:cNvPr>
            <p:cNvSpPr txBox="1"/>
            <p:nvPr/>
          </p:nvSpPr>
          <p:spPr>
            <a:xfrm>
              <a:off x="10198017" y="4521363"/>
              <a:ext cx="1970347" cy="172579"/>
            </a:xfrm>
            <a:prstGeom prst="roundRect">
              <a:avLst>
                <a:gd name="adj" fmla="val 0"/>
              </a:avLst>
            </a:prstGeom>
            <a:noFill/>
            <a:ln>
              <a:noFill/>
              <a:prstDash val="dashDot"/>
            </a:ln>
          </p:spPr>
          <p:txBody>
            <a:bodyPr wrap="square" lIns="36000" tIns="0" rIns="36000" bIns="0" rtlCol="0" anchor="ctr" anchorCtr="1">
              <a:spAutoFit/>
            </a:bodyPr>
            <a:lstStyle/>
            <a:p>
              <a:pPr algn="ctr"/>
              <a:r>
                <a:rPr lang="ca-ES" sz="9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Telefònica    Presencial   On-line</a:t>
              </a:r>
            </a:p>
          </p:txBody>
        </p:sp>
        <p:pic>
          <p:nvPicPr>
            <p:cNvPr id="124" name="Picture 123" descr="Calendar&#10;&#10;Description automatically generated with low confidence">
              <a:extLst>
                <a:ext uri="{FF2B5EF4-FFF2-40B4-BE49-F238E27FC236}">
                  <a16:creationId xmlns:a16="http://schemas.microsoft.com/office/drawing/2014/main" id="{C97A98AD-61F4-A337-3CAA-5030834FD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438" y="3416611"/>
              <a:ext cx="1135344" cy="1135343"/>
            </a:xfrm>
            <a:prstGeom prst="rect">
              <a:avLst/>
            </a:prstGeom>
          </p:spPr>
        </p:pic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A2AFA15-6D90-382A-D24B-B257E4EA746E}"/>
                </a:ext>
              </a:extLst>
            </p:cNvPr>
            <p:cNvSpPr/>
            <p:nvPr/>
          </p:nvSpPr>
          <p:spPr>
            <a:xfrm>
              <a:off x="11616865" y="3422205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tx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757762-3424-59FD-A6BD-4240B5BCA25E}"/>
              </a:ext>
            </a:extLst>
          </p:cNvPr>
          <p:cNvGrpSpPr/>
          <p:nvPr/>
        </p:nvGrpSpPr>
        <p:grpSpPr>
          <a:xfrm>
            <a:off x="1701814" y="4098683"/>
            <a:ext cx="1186584" cy="1221486"/>
            <a:chOff x="1769919" y="3790396"/>
            <a:chExt cx="1478558" cy="1522048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38158E6-FD58-C240-ABBF-A37DD90480E5}"/>
                </a:ext>
              </a:extLst>
            </p:cNvPr>
            <p:cNvGrpSpPr/>
            <p:nvPr/>
          </p:nvGrpSpPr>
          <p:grpSpPr>
            <a:xfrm>
              <a:off x="1769919" y="3790396"/>
              <a:ext cx="1478558" cy="1522048"/>
              <a:chOff x="1585930" y="1045695"/>
              <a:chExt cx="1804969" cy="1858060"/>
            </a:xfrm>
          </p:grpSpPr>
          <p:pic>
            <p:nvPicPr>
              <p:cNvPr id="120" name="Picture 119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6AF27CC5-E345-8164-9A71-B0E0376D10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16"/>
              <a:stretch/>
            </p:blipFill>
            <p:spPr>
              <a:xfrm>
                <a:off x="1585930" y="1393289"/>
                <a:ext cx="1804969" cy="1510466"/>
              </a:xfrm>
              <a:prstGeom prst="rect">
                <a:avLst/>
              </a:prstGeom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D4EF089-C2F3-E2C8-F3B3-AACD1D252183}"/>
                  </a:ext>
                </a:extLst>
              </p:cNvPr>
              <p:cNvSpPr txBox="1"/>
              <p:nvPr/>
            </p:nvSpPr>
            <p:spPr>
              <a:xfrm>
                <a:off x="1691532" y="1045695"/>
                <a:ext cx="1584000" cy="197255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  <a:prstDash val="dashDot"/>
              </a:ln>
            </p:spPr>
            <p:txBody>
              <a:bodyPr wrap="square" lIns="36000" tIns="0" rIns="36000" bIns="0" rtlCol="0" anchor="ctr" anchorCtr="1">
                <a:spAutoFit/>
              </a:bodyPr>
              <a:lstStyle/>
              <a:p>
                <a:pPr algn="ctr"/>
                <a:r>
                  <a:rPr lang="ca-ES" sz="105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Integració del </a:t>
                </a:r>
                <a:r>
                  <a:rPr lang="ca-ES" sz="1050" i="1" err="1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MaaS</a:t>
                </a:r>
                <a:endParaRPr lang="ca-ES" sz="1050" i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AF9DCE1-F144-8513-35F2-62BAE170C506}"/>
                </a:ext>
              </a:extLst>
            </p:cNvPr>
            <p:cNvSpPr/>
            <p:nvPr/>
          </p:nvSpPr>
          <p:spPr>
            <a:xfrm>
              <a:off x="3029600" y="3995674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tx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7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5ADE766-7602-1E44-032D-400024DDC6D1}"/>
              </a:ext>
            </a:extLst>
          </p:cNvPr>
          <p:cNvSpPr txBox="1"/>
          <p:nvPr/>
        </p:nvSpPr>
        <p:spPr>
          <a:xfrm>
            <a:off x="482744" y="2262067"/>
            <a:ext cx="1297651" cy="259349"/>
          </a:xfrm>
          <a:prstGeom prst="roundRect">
            <a:avLst>
              <a:gd name="adj" fmla="val 0"/>
            </a:avLst>
          </a:prstGeom>
          <a:noFill/>
          <a:ln>
            <a:noFill/>
            <a:prstDash val="dashDot"/>
          </a:ln>
        </p:spPr>
        <p:txBody>
          <a:bodyPr wrap="square" lIns="36000" tIns="0" rIns="36000" bIns="0" rtlCol="0" anchor="ctr" anchorCtr="1">
            <a:spAutoFit/>
          </a:bodyPr>
          <a:lstStyle/>
          <a:p>
            <a:pPr algn="ctr"/>
            <a:r>
              <a:rPr lang="ca-ES" sz="105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transport públic com a motor de la mobilitat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A01D6F-384B-B888-821B-C4F7DEDA396F}"/>
              </a:ext>
            </a:extLst>
          </p:cNvPr>
          <p:cNvGrpSpPr/>
          <p:nvPr/>
        </p:nvGrpSpPr>
        <p:grpSpPr>
          <a:xfrm>
            <a:off x="1532557" y="2138660"/>
            <a:ext cx="1432234" cy="1438966"/>
            <a:chOff x="1425783" y="1062663"/>
            <a:chExt cx="2166831" cy="2166831"/>
          </a:xfrm>
        </p:grpSpPr>
        <p:pic>
          <p:nvPicPr>
            <p:cNvPr id="116" name="Picture 11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02CA9352-0D0C-D2DB-2602-EE543299B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783" y="1062663"/>
              <a:ext cx="2166831" cy="216683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C83E99E9-CF10-ADB0-3589-69AEA7B15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618028" y="1915482"/>
              <a:ext cx="881330" cy="1271103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A377E90-5AFC-6664-2B2B-1F32DDFCD161}"/>
              </a:ext>
            </a:extLst>
          </p:cNvPr>
          <p:cNvSpPr txBox="1"/>
          <p:nvPr/>
        </p:nvSpPr>
        <p:spPr>
          <a:xfrm>
            <a:off x="893751" y="3203010"/>
            <a:ext cx="756000" cy="389024"/>
          </a:xfrm>
          <a:prstGeom prst="roundRect">
            <a:avLst>
              <a:gd name="adj" fmla="val 0"/>
            </a:avLst>
          </a:prstGeom>
          <a:noFill/>
          <a:ln>
            <a:noFill/>
            <a:prstDash val="dashDot"/>
          </a:ln>
        </p:spPr>
        <p:txBody>
          <a:bodyPr wrap="square" lIns="36000" tIns="0" rIns="36000" bIns="0" rtlCol="0" anchor="ctr" anchorCtr="1">
            <a:spAutoFit/>
          </a:bodyPr>
          <a:lstStyle/>
          <a:p>
            <a:pPr algn="ctr"/>
            <a:r>
              <a:rPr lang="ca-ES" sz="105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Evolució del sistema d’inspecció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BE936F9-95E6-3FE2-A575-472580C3F256}"/>
              </a:ext>
            </a:extLst>
          </p:cNvPr>
          <p:cNvSpPr/>
          <p:nvPr/>
        </p:nvSpPr>
        <p:spPr>
          <a:xfrm>
            <a:off x="1628190" y="3192976"/>
            <a:ext cx="158901" cy="1589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75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E0C21E-1386-D314-A367-9E17A6B5D3CE}"/>
              </a:ext>
            </a:extLst>
          </p:cNvPr>
          <p:cNvGrpSpPr/>
          <p:nvPr/>
        </p:nvGrpSpPr>
        <p:grpSpPr>
          <a:xfrm>
            <a:off x="6677846" y="4067371"/>
            <a:ext cx="1349858" cy="1215858"/>
            <a:chOff x="8509057" y="4131213"/>
            <a:chExt cx="1682008" cy="1515035"/>
          </a:xfrm>
        </p:grpSpPr>
        <p:pic>
          <p:nvPicPr>
            <p:cNvPr id="112" name="Picture 11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A80ED94-1975-7A7F-D8F1-9F4E4304F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72" y="4311490"/>
              <a:ext cx="1334758" cy="1334758"/>
            </a:xfrm>
            <a:prstGeom prst="rect">
              <a:avLst/>
            </a:prstGeom>
          </p:spPr>
        </p:pic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F9CE607-C26A-25F2-B08A-DC6A63CC8BB6}"/>
                </a:ext>
              </a:extLst>
            </p:cNvPr>
            <p:cNvGrpSpPr/>
            <p:nvPr/>
          </p:nvGrpSpPr>
          <p:grpSpPr>
            <a:xfrm>
              <a:off x="8509057" y="4131213"/>
              <a:ext cx="1682008" cy="614957"/>
              <a:chOff x="8509057" y="4131213"/>
              <a:chExt cx="1682008" cy="61495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035D33D-A58F-EC17-9A04-4EE2C298F3BC}"/>
                  </a:ext>
                </a:extLst>
              </p:cNvPr>
              <p:cNvSpPr txBox="1"/>
              <p:nvPr/>
            </p:nvSpPr>
            <p:spPr>
              <a:xfrm>
                <a:off x="8509057" y="4131213"/>
                <a:ext cx="1682008" cy="323165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  <a:prstDash val="dashDot"/>
              </a:ln>
            </p:spPr>
            <p:txBody>
              <a:bodyPr wrap="square" lIns="36000" tIns="0" rIns="36000" bIns="0" rtlCol="0" anchor="ctr" anchorCtr="1">
                <a:spAutoFit/>
              </a:bodyPr>
              <a:lstStyle/>
              <a:p>
                <a:pPr algn="ctr"/>
                <a:r>
                  <a:rPr lang="ca-ES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Informació sobre el transport i ajut a l’operació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0FEB90F-2F41-2F71-C9BD-4A75C4E8D88F}"/>
                  </a:ext>
                </a:extLst>
              </p:cNvPr>
              <p:cNvSpPr/>
              <p:nvPr/>
            </p:nvSpPr>
            <p:spPr>
              <a:xfrm>
                <a:off x="9989439" y="4548170"/>
                <a:ext cx="198000" cy="198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750">
                    <a:solidFill>
                      <a:schemeClr val="tx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5</a:t>
                </a:r>
              </a:p>
            </p:txBody>
          </p:sp>
        </p:grpSp>
      </p:grpSp>
      <p:sp>
        <p:nvSpPr>
          <p:cNvPr id="44" name="Arrow: Down 43">
            <a:extLst>
              <a:ext uri="{FF2B5EF4-FFF2-40B4-BE49-F238E27FC236}">
                <a16:creationId xmlns:a16="http://schemas.microsoft.com/office/drawing/2014/main" id="{4A1C2FEB-07BF-6646-02E7-3AE805F41E58}"/>
              </a:ext>
            </a:extLst>
          </p:cNvPr>
          <p:cNvSpPr/>
          <p:nvPr/>
        </p:nvSpPr>
        <p:spPr>
          <a:xfrm rot="16200000">
            <a:off x="7118880" y="2777851"/>
            <a:ext cx="229894" cy="35513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208B82AF-64C1-4F25-B701-C7433372D5FB}"/>
              </a:ext>
            </a:extLst>
          </p:cNvPr>
          <p:cNvSpPr/>
          <p:nvPr/>
        </p:nvSpPr>
        <p:spPr>
          <a:xfrm rot="17521205">
            <a:off x="6453075" y="3476098"/>
            <a:ext cx="229894" cy="35513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7B2083FB-18A9-813D-FA6E-D49B4EB0FED5}"/>
              </a:ext>
            </a:extLst>
          </p:cNvPr>
          <p:cNvSpPr/>
          <p:nvPr/>
        </p:nvSpPr>
        <p:spPr>
          <a:xfrm>
            <a:off x="5697141" y="4031233"/>
            <a:ext cx="229894" cy="35513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EAEE112C-736C-8807-25BA-E4804BF567C3}"/>
              </a:ext>
            </a:extLst>
          </p:cNvPr>
          <p:cNvSpPr/>
          <p:nvPr/>
        </p:nvSpPr>
        <p:spPr>
          <a:xfrm rot="5921213">
            <a:off x="4518221" y="3126235"/>
            <a:ext cx="229894" cy="35513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08E5C471-1A64-03B6-0D5E-BD8052B3CAC6}"/>
              </a:ext>
            </a:extLst>
          </p:cNvPr>
          <p:cNvSpPr/>
          <p:nvPr/>
        </p:nvSpPr>
        <p:spPr>
          <a:xfrm rot="4780359">
            <a:off x="4589595" y="3707958"/>
            <a:ext cx="229894" cy="35513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0A0995-E20A-2F87-2D84-31950596EE82}"/>
              </a:ext>
            </a:extLst>
          </p:cNvPr>
          <p:cNvGrpSpPr/>
          <p:nvPr/>
        </p:nvGrpSpPr>
        <p:grpSpPr>
          <a:xfrm>
            <a:off x="9861469" y="3972723"/>
            <a:ext cx="1349858" cy="1104879"/>
            <a:chOff x="7507005" y="2884327"/>
            <a:chExt cx="1682008" cy="1376748"/>
          </a:xfrm>
        </p:grpSpPr>
        <p:pic>
          <p:nvPicPr>
            <p:cNvPr id="108" name="Picture 107" descr="A picture containing text, slope, vector graphics, businesscard&#10;&#10;Description automatically generated">
              <a:extLst>
                <a:ext uri="{FF2B5EF4-FFF2-40B4-BE49-F238E27FC236}">
                  <a16:creationId xmlns:a16="http://schemas.microsoft.com/office/drawing/2014/main" id="{0246CFBA-279F-9BCE-5214-55271DC3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228" y="3013511"/>
              <a:ext cx="1247565" cy="1247564"/>
            </a:xfrm>
            <a:prstGeom prst="rect">
              <a:avLst/>
            </a:prstGeom>
          </p:spPr>
        </p:pic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306FEDA-D865-DE4D-D6DE-379D2D6DF675}"/>
                </a:ext>
              </a:extLst>
            </p:cNvPr>
            <p:cNvGrpSpPr/>
            <p:nvPr/>
          </p:nvGrpSpPr>
          <p:grpSpPr>
            <a:xfrm>
              <a:off x="7507005" y="2884327"/>
              <a:ext cx="1682008" cy="643673"/>
              <a:chOff x="7791440" y="3874526"/>
              <a:chExt cx="1682008" cy="643673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344E092-D252-A008-4356-97B16BE452F4}"/>
                  </a:ext>
                </a:extLst>
              </p:cNvPr>
              <p:cNvSpPr txBox="1"/>
              <p:nvPr/>
            </p:nvSpPr>
            <p:spPr>
              <a:xfrm>
                <a:off x="7791440" y="3874526"/>
                <a:ext cx="1682008" cy="323165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  <a:prstDash val="dashDot"/>
              </a:ln>
            </p:spPr>
            <p:txBody>
              <a:bodyPr wrap="square" lIns="36000" tIns="0" rIns="36000" bIns="0" rtlCol="0" anchor="ctr" anchorCtr="1">
                <a:spAutoFit/>
              </a:bodyPr>
              <a:lstStyle/>
              <a:p>
                <a:pPr algn="ctr"/>
                <a:r>
                  <a:rPr lang="ca-ES" sz="105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Sistema d’Ajut a l’Explotació a tot Catalunya</a:t>
                </a: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77CBDE7-123C-A601-ECF7-A8A751FB1619}"/>
                  </a:ext>
                </a:extLst>
              </p:cNvPr>
              <p:cNvSpPr/>
              <p:nvPr/>
            </p:nvSpPr>
            <p:spPr>
              <a:xfrm>
                <a:off x="8912065" y="4320199"/>
                <a:ext cx="198000" cy="198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750">
                    <a:solidFill>
                      <a:schemeClr val="tx1"/>
                    </a:solidFill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26AE772-EAD9-67CB-CE0D-C529C114AA58}"/>
              </a:ext>
            </a:extLst>
          </p:cNvPr>
          <p:cNvGrpSpPr/>
          <p:nvPr/>
        </p:nvGrpSpPr>
        <p:grpSpPr>
          <a:xfrm>
            <a:off x="3339508" y="3683196"/>
            <a:ext cx="1254775" cy="1202918"/>
            <a:chOff x="2885623" y="3075645"/>
            <a:chExt cx="1563528" cy="149891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8198857-7393-EE86-FE8C-9104255F21EA}"/>
                </a:ext>
              </a:extLst>
            </p:cNvPr>
            <p:cNvSpPr txBox="1"/>
            <p:nvPr/>
          </p:nvSpPr>
          <p:spPr>
            <a:xfrm>
              <a:off x="2885623" y="4089808"/>
              <a:ext cx="1563528" cy="484748"/>
            </a:xfrm>
            <a:prstGeom prst="roundRect">
              <a:avLst>
                <a:gd name="adj" fmla="val 0"/>
              </a:avLst>
            </a:prstGeom>
            <a:noFill/>
            <a:ln>
              <a:noFill/>
              <a:prstDash val="dashDot"/>
            </a:ln>
          </p:spPr>
          <p:txBody>
            <a:bodyPr wrap="square" lIns="36000" tIns="0" rIns="36000" bIns="0" rtlCol="0" anchor="ctr" anchorCtr="1">
              <a:spAutoFit/>
            </a:bodyPr>
            <a:lstStyle/>
            <a:p>
              <a:pPr algn="ctr"/>
              <a:r>
                <a:rPr lang="ca-ES" sz="10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Potenciar el transport públic en episodis de contaminació</a:t>
              </a:r>
            </a:p>
          </p:txBody>
        </p:sp>
        <p:pic>
          <p:nvPicPr>
            <p:cNvPr id="107" name="Picture 106" descr="Logo&#10;&#10;Description automatically generated">
              <a:extLst>
                <a:ext uri="{FF2B5EF4-FFF2-40B4-BE49-F238E27FC236}">
                  <a16:creationId xmlns:a16="http://schemas.microsoft.com/office/drawing/2014/main" id="{CEB4F14C-2D15-2527-DB1D-C0ADE0C4CF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6" r="20734" b="38735"/>
            <a:stretch/>
          </p:blipFill>
          <p:spPr>
            <a:xfrm>
              <a:off x="3209746" y="3075645"/>
              <a:ext cx="915280" cy="926227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D295DF3-CC82-62B8-F4C5-9A4B055A4D4F}"/>
              </a:ext>
            </a:extLst>
          </p:cNvPr>
          <p:cNvSpPr txBox="1"/>
          <p:nvPr/>
        </p:nvSpPr>
        <p:spPr>
          <a:xfrm>
            <a:off x="8771377" y="2127662"/>
            <a:ext cx="1600178" cy="323165"/>
          </a:xfrm>
          <a:prstGeom prst="roundRect">
            <a:avLst>
              <a:gd name="adj" fmla="val 0"/>
            </a:avLst>
          </a:prstGeom>
          <a:noFill/>
          <a:ln>
            <a:noFill/>
            <a:prstDash val="dashDot"/>
          </a:ln>
        </p:spPr>
        <p:txBody>
          <a:bodyPr wrap="square" lIns="36000" tIns="0" rIns="36000" bIns="0" rtlCol="0" anchor="ctr" anchorCtr="1">
            <a:spAutoFit/>
          </a:bodyPr>
          <a:lstStyle/>
          <a:p>
            <a:pPr algn="ctr"/>
            <a:r>
              <a:rPr lang="ca-E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 tarifari basat en </a:t>
            </a:r>
            <a:r>
              <a:rPr lang="ca-ES" sz="10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descomptes </a:t>
            </a:r>
            <a:r>
              <a:rPr lang="ca-E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 </a:t>
            </a:r>
            <a:r>
              <a:rPr lang="ca-ES" sz="10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ús </a:t>
            </a:r>
            <a:r>
              <a:rPr lang="ca-E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perfil  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7F98271-B0FB-F28F-582F-3C7C6BFED7EF}"/>
              </a:ext>
            </a:extLst>
          </p:cNvPr>
          <p:cNvSpPr/>
          <p:nvPr/>
        </p:nvSpPr>
        <p:spPr>
          <a:xfrm>
            <a:off x="8579633" y="2189253"/>
            <a:ext cx="158901" cy="1589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75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</a:p>
        </p:txBody>
      </p:sp>
      <p:pic>
        <p:nvPicPr>
          <p:cNvPr id="53" name="Picture 52" descr="A person sitting on a computer with a funnel&#10;&#10;Description automatically generated with medium confidence">
            <a:extLst>
              <a:ext uri="{FF2B5EF4-FFF2-40B4-BE49-F238E27FC236}">
                <a16:creationId xmlns:a16="http://schemas.microsoft.com/office/drawing/2014/main" id="{7B519CE3-CB43-6F5A-85AD-86F99D2A43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45" y="1604541"/>
            <a:ext cx="1226023" cy="122602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95DD3421-DE2F-341D-1F14-E23D9B35706A}"/>
              </a:ext>
            </a:extLst>
          </p:cNvPr>
          <p:cNvGrpSpPr/>
          <p:nvPr/>
        </p:nvGrpSpPr>
        <p:grpSpPr>
          <a:xfrm>
            <a:off x="4996470" y="2351876"/>
            <a:ext cx="1845780" cy="1845632"/>
            <a:chOff x="4950302" y="1521511"/>
            <a:chExt cx="2299957" cy="229977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714F057-E300-545F-BEC9-5D05FB7F5596}"/>
                </a:ext>
              </a:extLst>
            </p:cNvPr>
            <p:cNvGrpSpPr/>
            <p:nvPr/>
          </p:nvGrpSpPr>
          <p:grpSpPr>
            <a:xfrm>
              <a:off x="4950302" y="1521511"/>
              <a:ext cx="2299957" cy="2299773"/>
              <a:chOff x="5101363" y="1521511"/>
              <a:chExt cx="2308517" cy="2307723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537AB3-C98E-8E73-D993-922B23F5A37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01363" y="1521511"/>
                <a:ext cx="2308517" cy="2307723"/>
                <a:chOff x="2656604" y="2551530"/>
                <a:chExt cx="2482559" cy="2481711"/>
              </a:xfrm>
              <a:solidFill>
                <a:schemeClr val="bg1">
                  <a:lumMod val="85000"/>
                  <a:alpha val="75000"/>
                </a:schemeClr>
              </a:solidFill>
            </p:grpSpPr>
            <p:sp>
              <p:nvSpPr>
                <p:cNvPr id="65" name="MONTSIA">
                  <a:extLst>
                    <a:ext uri="{FF2B5EF4-FFF2-40B4-BE49-F238E27FC236}">
                      <a16:creationId xmlns:a16="http://schemas.microsoft.com/office/drawing/2014/main" id="{AEF4FD91-FA32-6858-55D4-07CCBEC06D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2656604" y="4753439"/>
                  <a:ext cx="587436" cy="279802"/>
                </a:xfrm>
                <a:custGeom>
                  <a:avLst/>
                  <a:gdLst>
                    <a:gd name="T0" fmla="*/ 53602995 w 2441"/>
                    <a:gd name="T1" fmla="*/ 17480693 h 1184"/>
                    <a:gd name="T2" fmla="*/ 28461836 w 2441"/>
                    <a:gd name="T3" fmla="*/ 26221035 h 1184"/>
                    <a:gd name="T4" fmla="*/ 18737345 w 2441"/>
                    <a:gd name="T5" fmla="*/ 29929090 h 1184"/>
                    <a:gd name="T6" fmla="*/ 11147293 w 2441"/>
                    <a:gd name="T7" fmla="*/ 45820911 h 1184"/>
                    <a:gd name="T8" fmla="*/ 0 w 2441"/>
                    <a:gd name="T9" fmla="*/ 36815928 h 1184"/>
                    <a:gd name="T10" fmla="*/ 23480821 w 2441"/>
                    <a:gd name="T11" fmla="*/ 58004668 h 1184"/>
                    <a:gd name="T12" fmla="*/ 44115556 w 2441"/>
                    <a:gd name="T13" fmla="*/ 58004668 h 1184"/>
                    <a:gd name="T14" fmla="*/ 69493774 w 2441"/>
                    <a:gd name="T15" fmla="*/ 93495849 h 1184"/>
                    <a:gd name="T16" fmla="*/ 91314737 w 2441"/>
                    <a:gd name="T17" fmla="*/ 105679606 h 1184"/>
                    <a:gd name="T18" fmla="*/ 89891450 w 2441"/>
                    <a:gd name="T19" fmla="*/ 132165788 h 1184"/>
                    <a:gd name="T20" fmla="*/ 81827298 w 2441"/>
                    <a:gd name="T21" fmla="*/ 160240875 h 1184"/>
                    <a:gd name="T22" fmla="*/ 89891450 w 2441"/>
                    <a:gd name="T23" fmla="*/ 177986715 h 1184"/>
                    <a:gd name="T24" fmla="*/ 105545163 w 2441"/>
                    <a:gd name="T25" fmla="*/ 186727058 h 1184"/>
                    <a:gd name="T26" fmla="*/ 168635612 w 2441"/>
                    <a:gd name="T27" fmla="*/ 211359212 h 1184"/>
                    <a:gd name="T28" fmla="*/ 192353476 w 2441"/>
                    <a:gd name="T29" fmla="*/ 227250510 h 1184"/>
                    <a:gd name="T30" fmla="*/ 219154966 w 2441"/>
                    <a:gd name="T31" fmla="*/ 248439765 h 1184"/>
                    <a:gd name="T32" fmla="*/ 216071341 w 2441"/>
                    <a:gd name="T33" fmla="*/ 281812326 h 1184"/>
                    <a:gd name="T34" fmla="*/ 266591245 w 2441"/>
                    <a:gd name="T35" fmla="*/ 310152021 h 1184"/>
                    <a:gd name="T36" fmla="*/ 283905296 w 2441"/>
                    <a:gd name="T37" fmla="*/ 292406696 h 1184"/>
                    <a:gd name="T38" fmla="*/ 304540023 w 2441"/>
                    <a:gd name="T39" fmla="*/ 255590720 h 1184"/>
                    <a:gd name="T40" fmla="*/ 334424650 w 2441"/>
                    <a:gd name="T41" fmla="*/ 218245527 h 1184"/>
                    <a:gd name="T42" fmla="*/ 343912089 w 2441"/>
                    <a:gd name="T43" fmla="*/ 206326925 h 1184"/>
                    <a:gd name="T44" fmla="*/ 348655564 w 2441"/>
                    <a:gd name="T45" fmla="*/ 204207742 h 1184"/>
                    <a:gd name="T46" fmla="*/ 351738701 w 2441"/>
                    <a:gd name="T47" fmla="*/ 202618870 h 1184"/>
                    <a:gd name="T48" fmla="*/ 350078363 w 2441"/>
                    <a:gd name="T49" fmla="*/ 198910815 h 1184"/>
                    <a:gd name="T50" fmla="*/ 389687480 w 2441"/>
                    <a:gd name="T51" fmla="*/ 197321428 h 1184"/>
                    <a:gd name="T52" fmla="*/ 422892784 w 2441"/>
                    <a:gd name="T53" fmla="*/ 183283643 h 1184"/>
                    <a:gd name="T54" fmla="*/ 465347986 w 2441"/>
                    <a:gd name="T55" fmla="*/ 188581085 h 1184"/>
                    <a:gd name="T56" fmla="*/ 432380222 w 2441"/>
                    <a:gd name="T57" fmla="*/ 239698907 h 1184"/>
                    <a:gd name="T58" fmla="*/ 421232445 w 2441"/>
                    <a:gd name="T59" fmla="*/ 239698907 h 1184"/>
                    <a:gd name="T60" fmla="*/ 397514580 w 2441"/>
                    <a:gd name="T61" fmla="*/ 235990852 h 1184"/>
                    <a:gd name="T62" fmla="*/ 372373429 w 2441"/>
                    <a:gd name="T63" fmla="*/ 246585737 h 1184"/>
                    <a:gd name="T64" fmla="*/ 361226140 w 2441"/>
                    <a:gd name="T65" fmla="*/ 251882665 h 1184"/>
                    <a:gd name="T66" fmla="*/ 353399040 w 2441"/>
                    <a:gd name="T67" fmla="*/ 250028637 h 1184"/>
                    <a:gd name="T68" fmla="*/ 343912089 w 2441"/>
                    <a:gd name="T69" fmla="*/ 250028637 h 1184"/>
                    <a:gd name="T70" fmla="*/ 364309277 w 2441"/>
                    <a:gd name="T71" fmla="*/ 279958298 h 1184"/>
                    <a:gd name="T72" fmla="*/ 407002019 w 2441"/>
                    <a:gd name="T73" fmla="*/ 271482596 h 1184"/>
                    <a:gd name="T74" fmla="*/ 470091949 w 2441"/>
                    <a:gd name="T75" fmla="*/ 186727058 h 1184"/>
                    <a:gd name="T76" fmla="*/ 537925477 w 2441"/>
                    <a:gd name="T77" fmla="*/ 144614218 h 1184"/>
                    <a:gd name="T78" fmla="*/ 574451457 w 2441"/>
                    <a:gd name="T79" fmla="*/ 100382164 h 1184"/>
                    <a:gd name="T80" fmla="*/ 528438526 w 2441"/>
                    <a:gd name="T81" fmla="*/ 103825579 h 1184"/>
                    <a:gd name="T82" fmla="*/ 427399207 w 2441"/>
                    <a:gd name="T83" fmla="*/ 91641821 h 1184"/>
                    <a:gd name="T84" fmla="*/ 384944005 w 2441"/>
                    <a:gd name="T85" fmla="*/ 89787794 h 1184"/>
                    <a:gd name="T86" fmla="*/ 324937212 w 2441"/>
                    <a:gd name="T87" fmla="*/ 45820911 h 1184"/>
                    <a:gd name="T88" fmla="*/ 298136210 w 2441"/>
                    <a:gd name="T89" fmla="*/ 51118353 h 1184"/>
                    <a:gd name="T90" fmla="*/ 263507620 w 2441"/>
                    <a:gd name="T91" fmla="*/ 58004668 h 1184"/>
                    <a:gd name="T92" fmla="*/ 201840427 w 2441"/>
                    <a:gd name="T93" fmla="*/ 52707225 h 1184"/>
                    <a:gd name="T94" fmla="*/ 134007022 w 2441"/>
                    <a:gd name="T95" fmla="*/ 38669956 h 1184"/>
                    <a:gd name="T96" fmla="*/ 104122364 w 2441"/>
                    <a:gd name="T97" fmla="*/ 33372505 h 1184"/>
                    <a:gd name="T98" fmla="*/ 92974587 w 2441"/>
                    <a:gd name="T99" fmla="*/ 21188748 h 1184"/>
                    <a:gd name="T100" fmla="*/ 86808313 w 2441"/>
                    <a:gd name="T101" fmla="*/ 1854028 h 1184"/>
                    <a:gd name="T102" fmla="*/ 354822326 w 2441"/>
                    <a:gd name="T103" fmla="*/ 197321428 h 11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441"/>
                    <a:gd name="T157" fmla="*/ 0 h 1184"/>
                    <a:gd name="T158" fmla="*/ 2441 w 2441"/>
                    <a:gd name="T159" fmla="*/ 1184 h 118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441" h="1184">
                      <a:moveTo>
                        <a:pt x="319" y="0"/>
                      </a:moveTo>
                      <a:lnTo>
                        <a:pt x="252" y="7"/>
                      </a:lnTo>
                      <a:lnTo>
                        <a:pt x="252" y="20"/>
                      </a:lnTo>
                      <a:lnTo>
                        <a:pt x="239" y="60"/>
                      </a:lnTo>
                      <a:lnTo>
                        <a:pt x="226" y="66"/>
                      </a:lnTo>
                      <a:lnTo>
                        <a:pt x="212" y="66"/>
                      </a:lnTo>
                      <a:lnTo>
                        <a:pt x="173" y="60"/>
                      </a:lnTo>
                      <a:lnTo>
                        <a:pt x="133" y="107"/>
                      </a:lnTo>
                      <a:lnTo>
                        <a:pt x="126" y="99"/>
                      </a:lnTo>
                      <a:lnTo>
                        <a:pt x="120" y="99"/>
                      </a:lnTo>
                      <a:lnTo>
                        <a:pt x="113" y="113"/>
                      </a:lnTo>
                      <a:lnTo>
                        <a:pt x="99" y="133"/>
                      </a:lnTo>
                      <a:lnTo>
                        <a:pt x="92" y="133"/>
                      </a:lnTo>
                      <a:lnTo>
                        <a:pt x="86" y="126"/>
                      </a:lnTo>
                      <a:lnTo>
                        <a:pt x="79" y="113"/>
                      </a:lnTo>
                      <a:lnTo>
                        <a:pt x="73" y="120"/>
                      </a:lnTo>
                      <a:lnTo>
                        <a:pt x="53" y="113"/>
                      </a:lnTo>
                      <a:lnTo>
                        <a:pt x="47" y="146"/>
                      </a:lnTo>
                      <a:lnTo>
                        <a:pt x="47" y="159"/>
                      </a:lnTo>
                      <a:lnTo>
                        <a:pt x="47" y="173"/>
                      </a:lnTo>
                      <a:lnTo>
                        <a:pt x="32" y="166"/>
                      </a:lnTo>
                      <a:lnTo>
                        <a:pt x="19" y="146"/>
                      </a:lnTo>
                      <a:lnTo>
                        <a:pt x="6" y="133"/>
                      </a:lnTo>
                      <a:lnTo>
                        <a:pt x="0" y="133"/>
                      </a:lnTo>
                      <a:lnTo>
                        <a:pt x="0" y="139"/>
                      </a:lnTo>
                      <a:lnTo>
                        <a:pt x="13" y="159"/>
                      </a:lnTo>
                      <a:lnTo>
                        <a:pt x="13" y="173"/>
                      </a:lnTo>
                      <a:lnTo>
                        <a:pt x="26" y="212"/>
                      </a:lnTo>
                      <a:lnTo>
                        <a:pt x="79" y="240"/>
                      </a:lnTo>
                      <a:lnTo>
                        <a:pt x="99" y="219"/>
                      </a:lnTo>
                      <a:lnTo>
                        <a:pt x="113" y="253"/>
                      </a:lnTo>
                      <a:lnTo>
                        <a:pt x="146" y="246"/>
                      </a:lnTo>
                      <a:lnTo>
                        <a:pt x="152" y="233"/>
                      </a:lnTo>
                      <a:lnTo>
                        <a:pt x="173" y="226"/>
                      </a:lnTo>
                      <a:lnTo>
                        <a:pt x="186" y="219"/>
                      </a:lnTo>
                      <a:lnTo>
                        <a:pt x="219" y="219"/>
                      </a:lnTo>
                      <a:lnTo>
                        <a:pt x="212" y="259"/>
                      </a:lnTo>
                      <a:lnTo>
                        <a:pt x="246" y="359"/>
                      </a:lnTo>
                      <a:lnTo>
                        <a:pt x="265" y="366"/>
                      </a:lnTo>
                      <a:lnTo>
                        <a:pt x="293" y="353"/>
                      </a:lnTo>
                      <a:lnTo>
                        <a:pt x="319" y="339"/>
                      </a:lnTo>
                      <a:lnTo>
                        <a:pt x="332" y="339"/>
                      </a:lnTo>
                      <a:lnTo>
                        <a:pt x="353" y="353"/>
                      </a:lnTo>
                      <a:lnTo>
                        <a:pt x="366" y="359"/>
                      </a:lnTo>
                      <a:lnTo>
                        <a:pt x="385" y="399"/>
                      </a:lnTo>
                      <a:lnTo>
                        <a:pt x="426" y="419"/>
                      </a:lnTo>
                      <a:lnTo>
                        <a:pt x="432" y="439"/>
                      </a:lnTo>
                      <a:lnTo>
                        <a:pt x="405" y="479"/>
                      </a:lnTo>
                      <a:lnTo>
                        <a:pt x="398" y="492"/>
                      </a:lnTo>
                      <a:lnTo>
                        <a:pt x="379" y="499"/>
                      </a:lnTo>
                      <a:lnTo>
                        <a:pt x="372" y="499"/>
                      </a:lnTo>
                      <a:lnTo>
                        <a:pt x="353" y="552"/>
                      </a:lnTo>
                      <a:lnTo>
                        <a:pt x="353" y="592"/>
                      </a:lnTo>
                      <a:lnTo>
                        <a:pt x="353" y="599"/>
                      </a:lnTo>
                      <a:lnTo>
                        <a:pt x="345" y="605"/>
                      </a:lnTo>
                      <a:lnTo>
                        <a:pt x="353" y="632"/>
                      </a:lnTo>
                      <a:lnTo>
                        <a:pt x="353" y="638"/>
                      </a:lnTo>
                      <a:lnTo>
                        <a:pt x="366" y="652"/>
                      </a:lnTo>
                      <a:lnTo>
                        <a:pt x="372" y="652"/>
                      </a:lnTo>
                      <a:lnTo>
                        <a:pt x="379" y="672"/>
                      </a:lnTo>
                      <a:lnTo>
                        <a:pt x="385" y="692"/>
                      </a:lnTo>
                      <a:lnTo>
                        <a:pt x="419" y="712"/>
                      </a:lnTo>
                      <a:lnTo>
                        <a:pt x="426" y="712"/>
                      </a:lnTo>
                      <a:lnTo>
                        <a:pt x="439" y="705"/>
                      </a:lnTo>
                      <a:lnTo>
                        <a:pt x="445" y="705"/>
                      </a:lnTo>
                      <a:lnTo>
                        <a:pt x="452" y="719"/>
                      </a:lnTo>
                      <a:lnTo>
                        <a:pt x="492" y="745"/>
                      </a:lnTo>
                      <a:lnTo>
                        <a:pt x="552" y="771"/>
                      </a:lnTo>
                      <a:lnTo>
                        <a:pt x="605" y="792"/>
                      </a:lnTo>
                      <a:lnTo>
                        <a:pt x="711" y="798"/>
                      </a:lnTo>
                      <a:lnTo>
                        <a:pt x="745" y="798"/>
                      </a:lnTo>
                      <a:lnTo>
                        <a:pt x="758" y="805"/>
                      </a:lnTo>
                      <a:lnTo>
                        <a:pt x="791" y="818"/>
                      </a:lnTo>
                      <a:lnTo>
                        <a:pt x="805" y="838"/>
                      </a:lnTo>
                      <a:lnTo>
                        <a:pt x="811" y="858"/>
                      </a:lnTo>
                      <a:lnTo>
                        <a:pt x="858" y="891"/>
                      </a:lnTo>
                      <a:lnTo>
                        <a:pt x="891" y="925"/>
                      </a:lnTo>
                      <a:lnTo>
                        <a:pt x="931" y="925"/>
                      </a:lnTo>
                      <a:lnTo>
                        <a:pt x="931" y="931"/>
                      </a:lnTo>
                      <a:lnTo>
                        <a:pt x="924" y="938"/>
                      </a:lnTo>
                      <a:lnTo>
                        <a:pt x="918" y="944"/>
                      </a:lnTo>
                      <a:lnTo>
                        <a:pt x="911" y="958"/>
                      </a:lnTo>
                      <a:lnTo>
                        <a:pt x="905" y="984"/>
                      </a:lnTo>
                      <a:lnTo>
                        <a:pt x="911" y="1018"/>
                      </a:lnTo>
                      <a:lnTo>
                        <a:pt x="911" y="1064"/>
                      </a:lnTo>
                      <a:lnTo>
                        <a:pt x="944" y="1091"/>
                      </a:lnTo>
                      <a:lnTo>
                        <a:pt x="984" y="1104"/>
                      </a:lnTo>
                      <a:lnTo>
                        <a:pt x="1044" y="1137"/>
                      </a:lnTo>
                      <a:lnTo>
                        <a:pt x="1091" y="1158"/>
                      </a:lnTo>
                      <a:lnTo>
                        <a:pt x="1124" y="1171"/>
                      </a:lnTo>
                      <a:lnTo>
                        <a:pt x="1157" y="1177"/>
                      </a:lnTo>
                      <a:lnTo>
                        <a:pt x="1170" y="1184"/>
                      </a:lnTo>
                      <a:lnTo>
                        <a:pt x="1177" y="1158"/>
                      </a:lnTo>
                      <a:lnTo>
                        <a:pt x="1197" y="1111"/>
                      </a:lnTo>
                      <a:lnTo>
                        <a:pt x="1197" y="1104"/>
                      </a:lnTo>
                      <a:lnTo>
                        <a:pt x="1197" y="1098"/>
                      </a:lnTo>
                      <a:lnTo>
                        <a:pt x="1230" y="1051"/>
                      </a:lnTo>
                      <a:lnTo>
                        <a:pt x="1237" y="1038"/>
                      </a:lnTo>
                      <a:lnTo>
                        <a:pt x="1257" y="984"/>
                      </a:lnTo>
                      <a:lnTo>
                        <a:pt x="1284" y="965"/>
                      </a:lnTo>
                      <a:lnTo>
                        <a:pt x="1290" y="965"/>
                      </a:lnTo>
                      <a:lnTo>
                        <a:pt x="1303" y="978"/>
                      </a:lnTo>
                      <a:lnTo>
                        <a:pt x="1290" y="958"/>
                      </a:lnTo>
                      <a:lnTo>
                        <a:pt x="1337" y="911"/>
                      </a:lnTo>
                      <a:lnTo>
                        <a:pt x="1410" y="824"/>
                      </a:lnTo>
                      <a:lnTo>
                        <a:pt x="1436" y="792"/>
                      </a:lnTo>
                      <a:lnTo>
                        <a:pt x="1457" y="785"/>
                      </a:lnTo>
                      <a:lnTo>
                        <a:pt x="1463" y="779"/>
                      </a:lnTo>
                      <a:lnTo>
                        <a:pt x="1457" y="779"/>
                      </a:lnTo>
                      <a:lnTo>
                        <a:pt x="1450" y="779"/>
                      </a:lnTo>
                      <a:lnTo>
                        <a:pt x="1450" y="771"/>
                      </a:lnTo>
                      <a:lnTo>
                        <a:pt x="1463" y="765"/>
                      </a:lnTo>
                      <a:lnTo>
                        <a:pt x="1470" y="765"/>
                      </a:lnTo>
                      <a:lnTo>
                        <a:pt x="1463" y="771"/>
                      </a:lnTo>
                      <a:lnTo>
                        <a:pt x="1470" y="771"/>
                      </a:lnTo>
                      <a:lnTo>
                        <a:pt x="1476" y="779"/>
                      </a:lnTo>
                      <a:lnTo>
                        <a:pt x="1496" y="779"/>
                      </a:lnTo>
                      <a:lnTo>
                        <a:pt x="1496" y="771"/>
                      </a:lnTo>
                      <a:lnTo>
                        <a:pt x="1490" y="771"/>
                      </a:lnTo>
                      <a:lnTo>
                        <a:pt x="1483" y="765"/>
                      </a:lnTo>
                      <a:lnTo>
                        <a:pt x="1483" y="771"/>
                      </a:lnTo>
                      <a:lnTo>
                        <a:pt x="1463" y="758"/>
                      </a:lnTo>
                      <a:lnTo>
                        <a:pt x="1470" y="751"/>
                      </a:lnTo>
                      <a:lnTo>
                        <a:pt x="1476" y="758"/>
                      </a:lnTo>
                      <a:lnTo>
                        <a:pt x="1476" y="751"/>
                      </a:lnTo>
                      <a:lnTo>
                        <a:pt x="1483" y="751"/>
                      </a:lnTo>
                      <a:lnTo>
                        <a:pt x="1490" y="745"/>
                      </a:lnTo>
                      <a:lnTo>
                        <a:pt x="1496" y="745"/>
                      </a:lnTo>
                      <a:lnTo>
                        <a:pt x="1536" y="751"/>
                      </a:lnTo>
                      <a:lnTo>
                        <a:pt x="1643" y="745"/>
                      </a:lnTo>
                      <a:lnTo>
                        <a:pt x="1663" y="738"/>
                      </a:lnTo>
                      <a:lnTo>
                        <a:pt x="1683" y="732"/>
                      </a:lnTo>
                      <a:lnTo>
                        <a:pt x="1716" y="725"/>
                      </a:lnTo>
                      <a:lnTo>
                        <a:pt x="1742" y="705"/>
                      </a:lnTo>
                      <a:lnTo>
                        <a:pt x="1783" y="692"/>
                      </a:lnTo>
                      <a:lnTo>
                        <a:pt x="1869" y="685"/>
                      </a:lnTo>
                      <a:lnTo>
                        <a:pt x="1922" y="685"/>
                      </a:lnTo>
                      <a:lnTo>
                        <a:pt x="1929" y="685"/>
                      </a:lnTo>
                      <a:lnTo>
                        <a:pt x="1962" y="692"/>
                      </a:lnTo>
                      <a:lnTo>
                        <a:pt x="1962" y="712"/>
                      </a:lnTo>
                      <a:lnTo>
                        <a:pt x="1956" y="725"/>
                      </a:lnTo>
                      <a:lnTo>
                        <a:pt x="1915" y="792"/>
                      </a:lnTo>
                      <a:lnTo>
                        <a:pt x="1849" y="884"/>
                      </a:lnTo>
                      <a:lnTo>
                        <a:pt x="1842" y="891"/>
                      </a:lnTo>
                      <a:lnTo>
                        <a:pt x="1823" y="905"/>
                      </a:lnTo>
                      <a:lnTo>
                        <a:pt x="1810" y="905"/>
                      </a:lnTo>
                      <a:lnTo>
                        <a:pt x="1802" y="905"/>
                      </a:lnTo>
                      <a:lnTo>
                        <a:pt x="1789" y="905"/>
                      </a:lnTo>
                      <a:lnTo>
                        <a:pt x="1783" y="905"/>
                      </a:lnTo>
                      <a:lnTo>
                        <a:pt x="1776" y="905"/>
                      </a:lnTo>
                      <a:lnTo>
                        <a:pt x="1763" y="898"/>
                      </a:lnTo>
                      <a:lnTo>
                        <a:pt x="1756" y="905"/>
                      </a:lnTo>
                      <a:lnTo>
                        <a:pt x="1716" y="884"/>
                      </a:lnTo>
                      <a:lnTo>
                        <a:pt x="1690" y="891"/>
                      </a:lnTo>
                      <a:lnTo>
                        <a:pt x="1676" y="891"/>
                      </a:lnTo>
                      <a:lnTo>
                        <a:pt x="1669" y="891"/>
                      </a:lnTo>
                      <a:lnTo>
                        <a:pt x="1656" y="911"/>
                      </a:lnTo>
                      <a:lnTo>
                        <a:pt x="1637" y="918"/>
                      </a:lnTo>
                      <a:lnTo>
                        <a:pt x="1583" y="931"/>
                      </a:lnTo>
                      <a:lnTo>
                        <a:pt x="1570" y="931"/>
                      </a:lnTo>
                      <a:lnTo>
                        <a:pt x="1543" y="925"/>
                      </a:lnTo>
                      <a:lnTo>
                        <a:pt x="1523" y="905"/>
                      </a:lnTo>
                      <a:lnTo>
                        <a:pt x="1523" y="931"/>
                      </a:lnTo>
                      <a:lnTo>
                        <a:pt x="1523" y="944"/>
                      </a:lnTo>
                      <a:lnTo>
                        <a:pt x="1523" y="951"/>
                      </a:lnTo>
                      <a:lnTo>
                        <a:pt x="1523" y="958"/>
                      </a:lnTo>
                      <a:lnTo>
                        <a:pt x="1517" y="958"/>
                      </a:lnTo>
                      <a:lnTo>
                        <a:pt x="1503" y="958"/>
                      </a:lnTo>
                      <a:lnTo>
                        <a:pt x="1496" y="951"/>
                      </a:lnTo>
                      <a:lnTo>
                        <a:pt x="1490" y="944"/>
                      </a:lnTo>
                      <a:lnTo>
                        <a:pt x="1483" y="944"/>
                      </a:lnTo>
                      <a:lnTo>
                        <a:pt x="1483" y="951"/>
                      </a:lnTo>
                      <a:lnTo>
                        <a:pt x="1476" y="958"/>
                      </a:lnTo>
                      <a:lnTo>
                        <a:pt x="1457" y="951"/>
                      </a:lnTo>
                      <a:lnTo>
                        <a:pt x="1450" y="944"/>
                      </a:lnTo>
                      <a:lnTo>
                        <a:pt x="1457" y="984"/>
                      </a:lnTo>
                      <a:lnTo>
                        <a:pt x="1470" y="1004"/>
                      </a:lnTo>
                      <a:lnTo>
                        <a:pt x="1483" y="1031"/>
                      </a:lnTo>
                      <a:lnTo>
                        <a:pt x="1510" y="1051"/>
                      </a:lnTo>
                      <a:lnTo>
                        <a:pt x="1536" y="1057"/>
                      </a:lnTo>
                      <a:lnTo>
                        <a:pt x="1570" y="1064"/>
                      </a:lnTo>
                      <a:lnTo>
                        <a:pt x="1596" y="1057"/>
                      </a:lnTo>
                      <a:lnTo>
                        <a:pt x="1630" y="1051"/>
                      </a:lnTo>
                      <a:lnTo>
                        <a:pt x="1690" y="1038"/>
                      </a:lnTo>
                      <a:lnTo>
                        <a:pt x="1716" y="1025"/>
                      </a:lnTo>
                      <a:lnTo>
                        <a:pt x="1769" y="998"/>
                      </a:lnTo>
                      <a:lnTo>
                        <a:pt x="1796" y="978"/>
                      </a:lnTo>
                      <a:lnTo>
                        <a:pt x="1816" y="951"/>
                      </a:lnTo>
                      <a:lnTo>
                        <a:pt x="1849" y="905"/>
                      </a:lnTo>
                      <a:lnTo>
                        <a:pt x="1982" y="705"/>
                      </a:lnTo>
                      <a:lnTo>
                        <a:pt x="2002" y="685"/>
                      </a:lnTo>
                      <a:lnTo>
                        <a:pt x="2029" y="659"/>
                      </a:lnTo>
                      <a:lnTo>
                        <a:pt x="2089" y="625"/>
                      </a:lnTo>
                      <a:lnTo>
                        <a:pt x="2135" y="605"/>
                      </a:lnTo>
                      <a:lnTo>
                        <a:pt x="2268" y="546"/>
                      </a:lnTo>
                      <a:lnTo>
                        <a:pt x="2315" y="518"/>
                      </a:lnTo>
                      <a:lnTo>
                        <a:pt x="2348" y="492"/>
                      </a:lnTo>
                      <a:lnTo>
                        <a:pt x="2381" y="465"/>
                      </a:lnTo>
                      <a:lnTo>
                        <a:pt x="2408" y="419"/>
                      </a:lnTo>
                      <a:lnTo>
                        <a:pt x="2422" y="379"/>
                      </a:lnTo>
                      <a:lnTo>
                        <a:pt x="2435" y="353"/>
                      </a:lnTo>
                      <a:lnTo>
                        <a:pt x="2441" y="339"/>
                      </a:lnTo>
                      <a:lnTo>
                        <a:pt x="2368" y="339"/>
                      </a:lnTo>
                      <a:lnTo>
                        <a:pt x="2288" y="359"/>
                      </a:lnTo>
                      <a:lnTo>
                        <a:pt x="2228" y="392"/>
                      </a:lnTo>
                      <a:lnTo>
                        <a:pt x="2148" y="439"/>
                      </a:lnTo>
                      <a:lnTo>
                        <a:pt x="2095" y="439"/>
                      </a:lnTo>
                      <a:lnTo>
                        <a:pt x="2016" y="386"/>
                      </a:lnTo>
                      <a:lnTo>
                        <a:pt x="1989" y="372"/>
                      </a:lnTo>
                      <a:lnTo>
                        <a:pt x="1802" y="346"/>
                      </a:lnTo>
                      <a:lnTo>
                        <a:pt x="1783" y="346"/>
                      </a:lnTo>
                      <a:lnTo>
                        <a:pt x="1756" y="332"/>
                      </a:lnTo>
                      <a:lnTo>
                        <a:pt x="1736" y="313"/>
                      </a:lnTo>
                      <a:lnTo>
                        <a:pt x="1683" y="326"/>
                      </a:lnTo>
                      <a:lnTo>
                        <a:pt x="1623" y="339"/>
                      </a:lnTo>
                      <a:lnTo>
                        <a:pt x="1523" y="379"/>
                      </a:lnTo>
                      <a:lnTo>
                        <a:pt x="1476" y="366"/>
                      </a:lnTo>
                      <a:lnTo>
                        <a:pt x="1410" y="326"/>
                      </a:lnTo>
                      <a:lnTo>
                        <a:pt x="1397" y="253"/>
                      </a:lnTo>
                      <a:lnTo>
                        <a:pt x="1370" y="173"/>
                      </a:lnTo>
                      <a:lnTo>
                        <a:pt x="1357" y="166"/>
                      </a:lnTo>
                      <a:lnTo>
                        <a:pt x="1324" y="199"/>
                      </a:lnTo>
                      <a:lnTo>
                        <a:pt x="1290" y="193"/>
                      </a:lnTo>
                      <a:lnTo>
                        <a:pt x="1271" y="180"/>
                      </a:lnTo>
                      <a:lnTo>
                        <a:pt x="1257" y="193"/>
                      </a:lnTo>
                      <a:lnTo>
                        <a:pt x="1230" y="186"/>
                      </a:lnTo>
                      <a:lnTo>
                        <a:pt x="1217" y="199"/>
                      </a:lnTo>
                      <a:lnTo>
                        <a:pt x="1164" y="219"/>
                      </a:lnTo>
                      <a:lnTo>
                        <a:pt x="1144" y="219"/>
                      </a:lnTo>
                      <a:lnTo>
                        <a:pt x="1111" y="219"/>
                      </a:lnTo>
                      <a:lnTo>
                        <a:pt x="1064" y="226"/>
                      </a:lnTo>
                      <a:lnTo>
                        <a:pt x="1038" y="219"/>
                      </a:lnTo>
                      <a:lnTo>
                        <a:pt x="951" y="219"/>
                      </a:lnTo>
                      <a:lnTo>
                        <a:pt x="918" y="212"/>
                      </a:lnTo>
                      <a:lnTo>
                        <a:pt x="851" y="199"/>
                      </a:lnTo>
                      <a:lnTo>
                        <a:pt x="751" y="113"/>
                      </a:lnTo>
                      <a:lnTo>
                        <a:pt x="751" y="107"/>
                      </a:lnTo>
                      <a:lnTo>
                        <a:pt x="618" y="120"/>
                      </a:lnTo>
                      <a:lnTo>
                        <a:pt x="578" y="99"/>
                      </a:lnTo>
                      <a:lnTo>
                        <a:pt x="565" y="146"/>
                      </a:lnTo>
                      <a:lnTo>
                        <a:pt x="545" y="146"/>
                      </a:lnTo>
                      <a:lnTo>
                        <a:pt x="518" y="173"/>
                      </a:lnTo>
                      <a:lnTo>
                        <a:pt x="472" y="146"/>
                      </a:lnTo>
                      <a:lnTo>
                        <a:pt x="445" y="146"/>
                      </a:lnTo>
                      <a:lnTo>
                        <a:pt x="439" y="126"/>
                      </a:lnTo>
                      <a:lnTo>
                        <a:pt x="432" y="113"/>
                      </a:lnTo>
                      <a:lnTo>
                        <a:pt x="432" y="66"/>
                      </a:lnTo>
                      <a:lnTo>
                        <a:pt x="405" y="73"/>
                      </a:lnTo>
                      <a:lnTo>
                        <a:pt x="398" y="86"/>
                      </a:lnTo>
                      <a:lnTo>
                        <a:pt x="392" y="80"/>
                      </a:lnTo>
                      <a:lnTo>
                        <a:pt x="385" y="66"/>
                      </a:lnTo>
                      <a:lnTo>
                        <a:pt x="379" y="53"/>
                      </a:lnTo>
                      <a:lnTo>
                        <a:pt x="398" y="47"/>
                      </a:lnTo>
                      <a:lnTo>
                        <a:pt x="385" y="13"/>
                      </a:lnTo>
                      <a:lnTo>
                        <a:pt x="366" y="7"/>
                      </a:lnTo>
                      <a:lnTo>
                        <a:pt x="319" y="0"/>
                      </a:lnTo>
                      <a:close/>
                      <a:moveTo>
                        <a:pt x="1496" y="745"/>
                      </a:moveTo>
                      <a:lnTo>
                        <a:pt x="1496" y="765"/>
                      </a:lnTo>
                      <a:lnTo>
                        <a:pt x="1503" y="765"/>
                      </a:lnTo>
                      <a:lnTo>
                        <a:pt x="1496" y="745"/>
                      </a:lnTo>
                      <a:close/>
                      <a:moveTo>
                        <a:pt x="1476" y="779"/>
                      </a:moveTo>
                      <a:lnTo>
                        <a:pt x="1470" y="779"/>
                      </a:lnTo>
                      <a:lnTo>
                        <a:pt x="1470" y="785"/>
                      </a:lnTo>
                      <a:lnTo>
                        <a:pt x="1476" y="779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6" name="PALLARS_SOBIRA">
                  <a:extLst>
                    <a:ext uri="{FF2B5EF4-FFF2-40B4-BE49-F238E27FC236}">
                      <a16:creationId xmlns:a16="http://schemas.microsoft.com/office/drawing/2014/main" id="{F5A5F8FE-F585-834A-4A6A-4E2DD3295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3230446" y="2619376"/>
                  <a:ext cx="404676" cy="558020"/>
                </a:xfrm>
                <a:custGeom>
                  <a:avLst/>
                  <a:gdLst>
                    <a:gd name="T0" fmla="*/ 2046967460 w 65"/>
                    <a:gd name="T1" fmla="*/ 701888113 h 92"/>
                    <a:gd name="T2" fmla="*/ 1889501700 w 65"/>
                    <a:gd name="T3" fmla="*/ 1403762975 h 92"/>
                    <a:gd name="T4" fmla="*/ 1574582387 w 65"/>
                    <a:gd name="T5" fmla="*/ 2147483647 h 92"/>
                    <a:gd name="T6" fmla="*/ 787291193 w 65"/>
                    <a:gd name="T7" fmla="*/ 2147483647 h 92"/>
                    <a:gd name="T8" fmla="*/ 629838035 w 65"/>
                    <a:gd name="T9" fmla="*/ 2147483647 h 92"/>
                    <a:gd name="T10" fmla="*/ 472372274 w 65"/>
                    <a:gd name="T11" fmla="*/ 2147483647 h 92"/>
                    <a:gd name="T12" fmla="*/ 314919018 w 65"/>
                    <a:gd name="T13" fmla="*/ 2147483647 h 92"/>
                    <a:gd name="T14" fmla="*/ 157453208 w 65"/>
                    <a:gd name="T15" fmla="*/ 2147483647 h 92"/>
                    <a:gd name="T16" fmla="*/ 787291193 w 65"/>
                    <a:gd name="T17" fmla="*/ 2147483647 h 92"/>
                    <a:gd name="T18" fmla="*/ 1574582387 w 65"/>
                    <a:gd name="T19" fmla="*/ 2147483647 h 92"/>
                    <a:gd name="T20" fmla="*/ 1732048541 w 65"/>
                    <a:gd name="T21" fmla="*/ 2147483647 h 92"/>
                    <a:gd name="T22" fmla="*/ 1574582387 w 65"/>
                    <a:gd name="T23" fmla="*/ 2147483647 h 92"/>
                    <a:gd name="T24" fmla="*/ 1574582387 w 65"/>
                    <a:gd name="T25" fmla="*/ 2147483647 h 92"/>
                    <a:gd name="T26" fmla="*/ 2046967460 w 65"/>
                    <a:gd name="T27" fmla="*/ 2147483647 h 92"/>
                    <a:gd name="T28" fmla="*/ 1259663468 w 65"/>
                    <a:gd name="T29" fmla="*/ 2147483647 h 92"/>
                    <a:gd name="T30" fmla="*/ 944757151 w 65"/>
                    <a:gd name="T31" fmla="*/ 2147483647 h 92"/>
                    <a:gd name="T32" fmla="*/ 314919018 w 65"/>
                    <a:gd name="T33" fmla="*/ 2147483647 h 92"/>
                    <a:gd name="T34" fmla="*/ 314919018 w 65"/>
                    <a:gd name="T35" fmla="*/ 2147483647 h 92"/>
                    <a:gd name="T36" fmla="*/ 787291193 w 65"/>
                    <a:gd name="T37" fmla="*/ 2147483647 h 92"/>
                    <a:gd name="T38" fmla="*/ 1574582387 w 65"/>
                    <a:gd name="T39" fmla="*/ 2147483647 h 92"/>
                    <a:gd name="T40" fmla="*/ 2147483647 w 65"/>
                    <a:gd name="T41" fmla="*/ 2147483647 h 92"/>
                    <a:gd name="T42" fmla="*/ 2147483647 w 65"/>
                    <a:gd name="T43" fmla="*/ 2147483647 h 92"/>
                    <a:gd name="T44" fmla="*/ 2147483647 w 65"/>
                    <a:gd name="T45" fmla="*/ 2147483647 h 92"/>
                    <a:gd name="T46" fmla="*/ 2147483647 w 65"/>
                    <a:gd name="T47" fmla="*/ 2147483647 h 92"/>
                    <a:gd name="T48" fmla="*/ 2147483647 w 65"/>
                    <a:gd name="T49" fmla="*/ 2147483647 h 92"/>
                    <a:gd name="T50" fmla="*/ 2147483647 w 65"/>
                    <a:gd name="T51" fmla="*/ 2147483647 h 92"/>
                    <a:gd name="T52" fmla="*/ 2147483647 w 65"/>
                    <a:gd name="T53" fmla="*/ 2147483647 h 92"/>
                    <a:gd name="T54" fmla="*/ 2147483647 w 65"/>
                    <a:gd name="T55" fmla="*/ 2147483647 h 92"/>
                    <a:gd name="T56" fmla="*/ 2147483647 w 65"/>
                    <a:gd name="T57" fmla="*/ 2147483647 h 92"/>
                    <a:gd name="T58" fmla="*/ 2147483647 w 65"/>
                    <a:gd name="T59" fmla="*/ 2147483647 h 92"/>
                    <a:gd name="T60" fmla="*/ 2147483647 w 65"/>
                    <a:gd name="T61" fmla="*/ 2147483647 h 92"/>
                    <a:gd name="T62" fmla="*/ 2147483647 w 65"/>
                    <a:gd name="T63" fmla="*/ 2147483647 h 92"/>
                    <a:gd name="T64" fmla="*/ 2147483647 w 65"/>
                    <a:gd name="T65" fmla="*/ 2147483647 h 92"/>
                    <a:gd name="T66" fmla="*/ 2147483647 w 65"/>
                    <a:gd name="T67" fmla="*/ 2147483647 h 92"/>
                    <a:gd name="T68" fmla="*/ 2147483647 w 65"/>
                    <a:gd name="T69" fmla="*/ 2147483647 h 92"/>
                    <a:gd name="T70" fmla="*/ 2147483647 w 65"/>
                    <a:gd name="T71" fmla="*/ 2147483647 h 92"/>
                    <a:gd name="T72" fmla="*/ 2147483647 w 65"/>
                    <a:gd name="T73" fmla="*/ 2147483647 h 92"/>
                    <a:gd name="T74" fmla="*/ 2147483647 w 65"/>
                    <a:gd name="T75" fmla="*/ 2147483647 h 92"/>
                    <a:gd name="T76" fmla="*/ 2147483647 w 65"/>
                    <a:gd name="T77" fmla="*/ 2147483647 h 92"/>
                    <a:gd name="T78" fmla="*/ 2147483647 w 65"/>
                    <a:gd name="T79" fmla="*/ 2147483647 h 92"/>
                    <a:gd name="T80" fmla="*/ 2147483647 w 65"/>
                    <a:gd name="T81" fmla="*/ 2147483647 h 92"/>
                    <a:gd name="T82" fmla="*/ 2147483647 w 65"/>
                    <a:gd name="T83" fmla="*/ 2147483647 h 92"/>
                    <a:gd name="T84" fmla="*/ 2147483647 w 65"/>
                    <a:gd name="T85" fmla="*/ 2147483647 h 92"/>
                    <a:gd name="T86" fmla="*/ 2147483647 w 65"/>
                    <a:gd name="T87" fmla="*/ 2105651295 h 92"/>
                    <a:gd name="T88" fmla="*/ 2147483647 w 65"/>
                    <a:gd name="T89" fmla="*/ 2147483647 h 92"/>
                    <a:gd name="T90" fmla="*/ 2147483647 w 65"/>
                    <a:gd name="T91" fmla="*/ 2147483647 h 92"/>
                    <a:gd name="T92" fmla="*/ 2147483647 w 65"/>
                    <a:gd name="T93" fmla="*/ 2105651295 h 92"/>
                    <a:gd name="T94" fmla="*/ 2147483647 w 65"/>
                    <a:gd name="T95" fmla="*/ 2147483647 h 92"/>
                    <a:gd name="T96" fmla="*/ 2147483647 w 65"/>
                    <a:gd name="T97" fmla="*/ 1579234951 h 92"/>
                    <a:gd name="T98" fmla="*/ 2147483647 w 65"/>
                    <a:gd name="T99" fmla="*/ 701888113 h 92"/>
                    <a:gd name="T100" fmla="*/ 2147483647 w 65"/>
                    <a:gd name="T101" fmla="*/ 0 h 92"/>
                    <a:gd name="T102" fmla="*/ 2147483647 w 65"/>
                    <a:gd name="T103" fmla="*/ 0 h 9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5"/>
                    <a:gd name="T157" fmla="*/ 0 h 92"/>
                    <a:gd name="T158" fmla="*/ 65 w 65"/>
                    <a:gd name="T159" fmla="*/ 92 h 9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5" h="92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3"/>
                      </a:lnTo>
                      <a:lnTo>
                        <a:pt x="13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12" y="13"/>
                      </a:lnTo>
                      <a:lnTo>
                        <a:pt x="10" y="14"/>
                      </a:lnTo>
                      <a:lnTo>
                        <a:pt x="9" y="13"/>
                      </a:lnTo>
                      <a:lnTo>
                        <a:pt x="8" y="14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4" y="26"/>
                      </a:lnTo>
                      <a:lnTo>
                        <a:pt x="3" y="28"/>
                      </a:lnTo>
                      <a:lnTo>
                        <a:pt x="3" y="30"/>
                      </a:lnTo>
                      <a:lnTo>
                        <a:pt x="4" y="30"/>
                      </a:lnTo>
                      <a:lnTo>
                        <a:pt x="4" y="32"/>
                      </a:lnTo>
                      <a:lnTo>
                        <a:pt x="2" y="32"/>
                      </a:lnTo>
                      <a:lnTo>
                        <a:pt x="2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3" y="36"/>
                      </a:lnTo>
                      <a:lnTo>
                        <a:pt x="4" y="37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4"/>
                      </a:lnTo>
                      <a:lnTo>
                        <a:pt x="11" y="45"/>
                      </a:lnTo>
                      <a:lnTo>
                        <a:pt x="11" y="46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1" y="49"/>
                      </a:lnTo>
                      <a:lnTo>
                        <a:pt x="11" y="50"/>
                      </a:lnTo>
                      <a:lnTo>
                        <a:pt x="10" y="50"/>
                      </a:lnTo>
                      <a:lnTo>
                        <a:pt x="11" y="53"/>
                      </a:lnTo>
                      <a:lnTo>
                        <a:pt x="10" y="54"/>
                      </a:lnTo>
                      <a:lnTo>
                        <a:pt x="10" y="56"/>
                      </a:lnTo>
                      <a:lnTo>
                        <a:pt x="10" y="58"/>
                      </a:lnTo>
                      <a:lnTo>
                        <a:pt x="10" y="61"/>
                      </a:lnTo>
                      <a:lnTo>
                        <a:pt x="11" y="63"/>
                      </a:lnTo>
                      <a:lnTo>
                        <a:pt x="12" y="63"/>
                      </a:lnTo>
                      <a:lnTo>
                        <a:pt x="13" y="64"/>
                      </a:lnTo>
                      <a:lnTo>
                        <a:pt x="11" y="65"/>
                      </a:lnTo>
                      <a:lnTo>
                        <a:pt x="10" y="67"/>
                      </a:lnTo>
                      <a:lnTo>
                        <a:pt x="9" y="68"/>
                      </a:lnTo>
                      <a:lnTo>
                        <a:pt x="8" y="69"/>
                      </a:lnTo>
                      <a:lnTo>
                        <a:pt x="8" y="70"/>
                      </a:lnTo>
                      <a:lnTo>
                        <a:pt x="7" y="71"/>
                      </a:lnTo>
                      <a:lnTo>
                        <a:pt x="7" y="73"/>
                      </a:lnTo>
                      <a:lnTo>
                        <a:pt x="6" y="74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8"/>
                      </a:lnTo>
                      <a:lnTo>
                        <a:pt x="2" y="77"/>
                      </a:lnTo>
                      <a:lnTo>
                        <a:pt x="1" y="78"/>
                      </a:lnTo>
                      <a:lnTo>
                        <a:pt x="1" y="79"/>
                      </a:lnTo>
                      <a:lnTo>
                        <a:pt x="1" y="80"/>
                      </a:lnTo>
                      <a:lnTo>
                        <a:pt x="2" y="80"/>
                      </a:lnTo>
                      <a:lnTo>
                        <a:pt x="3" y="82"/>
                      </a:lnTo>
                      <a:lnTo>
                        <a:pt x="4" y="82"/>
                      </a:lnTo>
                      <a:lnTo>
                        <a:pt x="4" y="85"/>
                      </a:lnTo>
                      <a:lnTo>
                        <a:pt x="5" y="85"/>
                      </a:lnTo>
                      <a:lnTo>
                        <a:pt x="6" y="85"/>
                      </a:lnTo>
                      <a:lnTo>
                        <a:pt x="7" y="86"/>
                      </a:lnTo>
                      <a:lnTo>
                        <a:pt x="9" y="86"/>
                      </a:lnTo>
                      <a:lnTo>
                        <a:pt x="10" y="87"/>
                      </a:lnTo>
                      <a:lnTo>
                        <a:pt x="11" y="87"/>
                      </a:lnTo>
                      <a:lnTo>
                        <a:pt x="12" y="88"/>
                      </a:lnTo>
                      <a:lnTo>
                        <a:pt x="14" y="88"/>
                      </a:lnTo>
                      <a:lnTo>
                        <a:pt x="15" y="89"/>
                      </a:lnTo>
                      <a:lnTo>
                        <a:pt x="17" y="89"/>
                      </a:lnTo>
                      <a:lnTo>
                        <a:pt x="18" y="89"/>
                      </a:lnTo>
                      <a:lnTo>
                        <a:pt x="21" y="90"/>
                      </a:lnTo>
                      <a:lnTo>
                        <a:pt x="21" y="89"/>
                      </a:lnTo>
                      <a:lnTo>
                        <a:pt x="22" y="89"/>
                      </a:lnTo>
                      <a:lnTo>
                        <a:pt x="22" y="90"/>
                      </a:lnTo>
                      <a:lnTo>
                        <a:pt x="24" y="91"/>
                      </a:lnTo>
                      <a:lnTo>
                        <a:pt x="26" y="92"/>
                      </a:lnTo>
                      <a:lnTo>
                        <a:pt x="26" y="91"/>
                      </a:lnTo>
                      <a:lnTo>
                        <a:pt x="27" y="90"/>
                      </a:lnTo>
                      <a:lnTo>
                        <a:pt x="27" y="89"/>
                      </a:lnTo>
                      <a:lnTo>
                        <a:pt x="26" y="88"/>
                      </a:lnTo>
                      <a:lnTo>
                        <a:pt x="25" y="87"/>
                      </a:lnTo>
                      <a:lnTo>
                        <a:pt x="23" y="86"/>
                      </a:lnTo>
                      <a:lnTo>
                        <a:pt x="24" y="85"/>
                      </a:lnTo>
                      <a:lnTo>
                        <a:pt x="24" y="84"/>
                      </a:lnTo>
                      <a:lnTo>
                        <a:pt x="25" y="84"/>
                      </a:lnTo>
                      <a:lnTo>
                        <a:pt x="28" y="83"/>
                      </a:lnTo>
                      <a:lnTo>
                        <a:pt x="29" y="80"/>
                      </a:lnTo>
                      <a:lnTo>
                        <a:pt x="31" y="78"/>
                      </a:lnTo>
                      <a:lnTo>
                        <a:pt x="31" y="76"/>
                      </a:lnTo>
                      <a:lnTo>
                        <a:pt x="33" y="76"/>
                      </a:lnTo>
                      <a:lnTo>
                        <a:pt x="34" y="74"/>
                      </a:lnTo>
                      <a:lnTo>
                        <a:pt x="37" y="73"/>
                      </a:lnTo>
                      <a:lnTo>
                        <a:pt x="39" y="70"/>
                      </a:lnTo>
                      <a:lnTo>
                        <a:pt x="39" y="65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0" y="62"/>
                      </a:lnTo>
                      <a:lnTo>
                        <a:pt x="40" y="60"/>
                      </a:lnTo>
                      <a:lnTo>
                        <a:pt x="40" y="59"/>
                      </a:lnTo>
                      <a:lnTo>
                        <a:pt x="41" y="59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5" y="60"/>
                      </a:lnTo>
                      <a:lnTo>
                        <a:pt x="47" y="59"/>
                      </a:lnTo>
                      <a:lnTo>
                        <a:pt x="48" y="60"/>
                      </a:lnTo>
                      <a:lnTo>
                        <a:pt x="49" y="59"/>
                      </a:lnTo>
                      <a:lnTo>
                        <a:pt x="51" y="56"/>
                      </a:lnTo>
                      <a:lnTo>
                        <a:pt x="52" y="55"/>
                      </a:lnTo>
                      <a:lnTo>
                        <a:pt x="52" y="54"/>
                      </a:lnTo>
                      <a:lnTo>
                        <a:pt x="54" y="53"/>
                      </a:lnTo>
                      <a:lnTo>
                        <a:pt x="54" y="52"/>
                      </a:lnTo>
                      <a:lnTo>
                        <a:pt x="54" y="51"/>
                      </a:lnTo>
                      <a:lnTo>
                        <a:pt x="54" y="49"/>
                      </a:lnTo>
                      <a:lnTo>
                        <a:pt x="54" y="47"/>
                      </a:lnTo>
                      <a:lnTo>
                        <a:pt x="55" y="48"/>
                      </a:lnTo>
                      <a:lnTo>
                        <a:pt x="56" y="48"/>
                      </a:lnTo>
                      <a:lnTo>
                        <a:pt x="58" y="47"/>
                      </a:lnTo>
                      <a:lnTo>
                        <a:pt x="59" y="46"/>
                      </a:lnTo>
                      <a:lnTo>
                        <a:pt x="60" y="46"/>
                      </a:lnTo>
                      <a:lnTo>
                        <a:pt x="61" y="45"/>
                      </a:lnTo>
                      <a:lnTo>
                        <a:pt x="62" y="43"/>
                      </a:lnTo>
                      <a:lnTo>
                        <a:pt x="62" y="41"/>
                      </a:lnTo>
                      <a:lnTo>
                        <a:pt x="64" y="40"/>
                      </a:lnTo>
                      <a:lnTo>
                        <a:pt x="65" y="39"/>
                      </a:ln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6"/>
                      </a:lnTo>
                      <a:lnTo>
                        <a:pt x="64" y="35"/>
                      </a:lnTo>
                      <a:lnTo>
                        <a:pt x="65" y="33"/>
                      </a:lnTo>
                      <a:lnTo>
                        <a:pt x="64" y="33"/>
                      </a:lnTo>
                      <a:lnTo>
                        <a:pt x="63" y="32"/>
                      </a:lnTo>
                      <a:lnTo>
                        <a:pt x="63" y="31"/>
                      </a:lnTo>
                      <a:lnTo>
                        <a:pt x="63" y="30"/>
                      </a:lnTo>
                      <a:lnTo>
                        <a:pt x="62" y="30"/>
                      </a:lnTo>
                      <a:lnTo>
                        <a:pt x="61" y="27"/>
                      </a:lnTo>
                      <a:lnTo>
                        <a:pt x="61" y="26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59" y="22"/>
                      </a:lnTo>
                      <a:lnTo>
                        <a:pt x="58" y="22"/>
                      </a:lnTo>
                      <a:lnTo>
                        <a:pt x="58" y="20"/>
                      </a:lnTo>
                      <a:lnTo>
                        <a:pt x="58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4" y="16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2" y="13"/>
                      </a:lnTo>
                      <a:lnTo>
                        <a:pt x="51" y="12"/>
                      </a:lnTo>
                      <a:lnTo>
                        <a:pt x="49" y="12"/>
                      </a:lnTo>
                      <a:lnTo>
                        <a:pt x="46" y="12"/>
                      </a:lnTo>
                      <a:lnTo>
                        <a:pt x="45" y="13"/>
                      </a:lnTo>
                      <a:lnTo>
                        <a:pt x="44" y="13"/>
                      </a:lnTo>
                      <a:lnTo>
                        <a:pt x="43" y="13"/>
                      </a:lnTo>
                      <a:lnTo>
                        <a:pt x="42" y="13"/>
                      </a:lnTo>
                      <a:lnTo>
                        <a:pt x="41" y="13"/>
                      </a:lnTo>
                      <a:lnTo>
                        <a:pt x="40" y="13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7" y="12"/>
                      </a:lnTo>
                      <a:lnTo>
                        <a:pt x="35" y="12"/>
                      </a:lnTo>
                      <a:lnTo>
                        <a:pt x="33" y="12"/>
                      </a:lnTo>
                      <a:lnTo>
                        <a:pt x="31" y="13"/>
                      </a:lnTo>
                      <a:lnTo>
                        <a:pt x="30" y="14"/>
                      </a:lnTo>
                      <a:lnTo>
                        <a:pt x="29" y="14"/>
                      </a:lnTo>
                      <a:lnTo>
                        <a:pt x="28" y="13"/>
                      </a:lnTo>
                      <a:lnTo>
                        <a:pt x="27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7" name="VAL_D'ARAN">
                  <a:extLst>
                    <a:ext uri="{FF2B5EF4-FFF2-40B4-BE49-F238E27FC236}">
                      <a16:creationId xmlns:a16="http://schemas.microsoft.com/office/drawing/2014/main" id="{F65F1CAC-205D-DA27-4CC5-1BBDBAF15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2984920" y="2551530"/>
                  <a:ext cx="325015" cy="291554"/>
                </a:xfrm>
                <a:custGeom>
                  <a:avLst/>
                  <a:gdLst>
                    <a:gd name="T0" fmla="*/ 947503705 w 52"/>
                    <a:gd name="T1" fmla="*/ 176043229 h 48"/>
                    <a:gd name="T2" fmla="*/ 631669071 w 52"/>
                    <a:gd name="T3" fmla="*/ 1056259477 h 48"/>
                    <a:gd name="T4" fmla="*/ 789579970 w 52"/>
                    <a:gd name="T5" fmla="*/ 1584375712 h 48"/>
                    <a:gd name="T6" fmla="*/ 315834535 w 52"/>
                    <a:gd name="T7" fmla="*/ 2147483647 h 48"/>
                    <a:gd name="T8" fmla="*/ 631669071 w 52"/>
                    <a:gd name="T9" fmla="*/ 2147483647 h 48"/>
                    <a:gd name="T10" fmla="*/ 0 w 52"/>
                    <a:gd name="T11" fmla="*/ 2147483647 h 48"/>
                    <a:gd name="T12" fmla="*/ 631669071 w 52"/>
                    <a:gd name="T13" fmla="*/ 2147483647 h 48"/>
                    <a:gd name="T14" fmla="*/ 789579970 w 52"/>
                    <a:gd name="T15" fmla="*/ 2147483647 h 48"/>
                    <a:gd name="T16" fmla="*/ 947503705 w 52"/>
                    <a:gd name="T17" fmla="*/ 2147483647 h 48"/>
                    <a:gd name="T18" fmla="*/ 789579970 w 52"/>
                    <a:gd name="T19" fmla="*/ 2147483647 h 48"/>
                    <a:gd name="T20" fmla="*/ 473745533 w 52"/>
                    <a:gd name="T21" fmla="*/ 2147483647 h 48"/>
                    <a:gd name="T22" fmla="*/ 789579970 w 52"/>
                    <a:gd name="T23" fmla="*/ 2147483647 h 48"/>
                    <a:gd name="T24" fmla="*/ 1263325503 w 52"/>
                    <a:gd name="T25" fmla="*/ 2147483647 h 48"/>
                    <a:gd name="T26" fmla="*/ 1737083872 w 52"/>
                    <a:gd name="T27" fmla="*/ 2147483647 h 48"/>
                    <a:gd name="T28" fmla="*/ 2147483647 w 52"/>
                    <a:gd name="T29" fmla="*/ 2147483647 h 48"/>
                    <a:gd name="T30" fmla="*/ 2147483647 w 52"/>
                    <a:gd name="T31" fmla="*/ 2147483647 h 48"/>
                    <a:gd name="T32" fmla="*/ 2147483647 w 52"/>
                    <a:gd name="T33" fmla="*/ 2147483647 h 48"/>
                    <a:gd name="T34" fmla="*/ 2147483647 w 52"/>
                    <a:gd name="T35" fmla="*/ 2147483647 h 48"/>
                    <a:gd name="T36" fmla="*/ 2147483647 w 52"/>
                    <a:gd name="T37" fmla="*/ 2147483647 h 48"/>
                    <a:gd name="T38" fmla="*/ 2147483647 w 52"/>
                    <a:gd name="T39" fmla="*/ 2147483647 h 48"/>
                    <a:gd name="T40" fmla="*/ 2147483647 w 52"/>
                    <a:gd name="T41" fmla="*/ 2147483647 h 48"/>
                    <a:gd name="T42" fmla="*/ 2147483647 w 52"/>
                    <a:gd name="T43" fmla="*/ 2147483647 h 48"/>
                    <a:gd name="T44" fmla="*/ 2147483647 w 52"/>
                    <a:gd name="T45" fmla="*/ 2147483647 h 48"/>
                    <a:gd name="T46" fmla="*/ 2147483647 w 52"/>
                    <a:gd name="T47" fmla="*/ 2147483647 h 48"/>
                    <a:gd name="T48" fmla="*/ 2147483647 w 52"/>
                    <a:gd name="T49" fmla="*/ 2147483647 h 48"/>
                    <a:gd name="T50" fmla="*/ 2147483647 w 52"/>
                    <a:gd name="T51" fmla="*/ 2147483647 h 48"/>
                    <a:gd name="T52" fmla="*/ 2147483647 w 52"/>
                    <a:gd name="T53" fmla="*/ 2147483647 h 48"/>
                    <a:gd name="T54" fmla="*/ 2147483647 w 52"/>
                    <a:gd name="T55" fmla="*/ 2147483647 h 48"/>
                    <a:gd name="T56" fmla="*/ 2147483647 w 52"/>
                    <a:gd name="T57" fmla="*/ 2147483647 h 48"/>
                    <a:gd name="T58" fmla="*/ 2147483647 w 52"/>
                    <a:gd name="T59" fmla="*/ 2147483647 h 48"/>
                    <a:gd name="T60" fmla="*/ 2147483647 w 52"/>
                    <a:gd name="T61" fmla="*/ 2147483647 h 48"/>
                    <a:gd name="T62" fmla="*/ 2147483647 w 52"/>
                    <a:gd name="T63" fmla="*/ 2147483647 h 48"/>
                    <a:gd name="T64" fmla="*/ 2147483647 w 52"/>
                    <a:gd name="T65" fmla="*/ 2147483647 h 48"/>
                    <a:gd name="T66" fmla="*/ 2147483647 w 52"/>
                    <a:gd name="T67" fmla="*/ 2147483647 h 48"/>
                    <a:gd name="T68" fmla="*/ 2147483647 w 52"/>
                    <a:gd name="T69" fmla="*/ 2112505658 h 48"/>
                    <a:gd name="T70" fmla="*/ 2147483647 w 52"/>
                    <a:gd name="T71" fmla="*/ 1936462481 h 48"/>
                    <a:gd name="T72" fmla="*/ 2147483647 w 52"/>
                    <a:gd name="T73" fmla="*/ 2147483647 h 48"/>
                    <a:gd name="T74" fmla="*/ 2147483647 w 52"/>
                    <a:gd name="T75" fmla="*/ 2112505658 h 48"/>
                    <a:gd name="T76" fmla="*/ 2147483647 w 52"/>
                    <a:gd name="T77" fmla="*/ 1584375712 h 48"/>
                    <a:gd name="T78" fmla="*/ 2147483647 w 52"/>
                    <a:gd name="T79" fmla="*/ 1056259477 h 48"/>
                    <a:gd name="T80" fmla="*/ 2147483647 w 52"/>
                    <a:gd name="T81" fmla="*/ 704172915 h 48"/>
                    <a:gd name="T82" fmla="*/ 2147483647 w 52"/>
                    <a:gd name="T83" fmla="*/ 528129738 h 48"/>
                    <a:gd name="T84" fmla="*/ 1737083872 w 52"/>
                    <a:gd name="T85" fmla="*/ 0 h 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2"/>
                    <a:gd name="T130" fmla="*/ 0 h 48"/>
                    <a:gd name="T131" fmla="*/ 52 w 52"/>
                    <a:gd name="T132" fmla="*/ 48 h 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2" h="48">
                      <a:moveTo>
                        <a:pt x="10" y="0"/>
                      </a:move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3" y="11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0" y="18"/>
                      </a:lnTo>
                      <a:lnTo>
                        <a:pt x="3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6" y="24"/>
                      </a:lnTo>
                      <a:lnTo>
                        <a:pt x="5" y="24"/>
                      </a:lnTo>
                      <a:lnTo>
                        <a:pt x="6" y="26"/>
                      </a:lnTo>
                      <a:lnTo>
                        <a:pt x="5" y="28"/>
                      </a:lnTo>
                      <a:lnTo>
                        <a:pt x="5" y="29"/>
                      </a:lnTo>
                      <a:lnTo>
                        <a:pt x="5" y="30"/>
                      </a:lnTo>
                      <a:lnTo>
                        <a:pt x="4" y="30"/>
                      </a:lnTo>
                      <a:lnTo>
                        <a:pt x="3" y="30"/>
                      </a:lnTo>
                      <a:lnTo>
                        <a:pt x="4" y="31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6" y="34"/>
                      </a:lnTo>
                      <a:lnTo>
                        <a:pt x="7" y="35"/>
                      </a:lnTo>
                      <a:lnTo>
                        <a:pt x="8" y="38"/>
                      </a:lnTo>
                      <a:lnTo>
                        <a:pt x="8" y="41"/>
                      </a:lnTo>
                      <a:lnTo>
                        <a:pt x="9" y="42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4" y="43"/>
                      </a:lnTo>
                      <a:lnTo>
                        <a:pt x="15" y="44"/>
                      </a:lnTo>
                      <a:lnTo>
                        <a:pt x="16" y="44"/>
                      </a:lnTo>
                      <a:lnTo>
                        <a:pt x="20" y="43"/>
                      </a:lnTo>
                      <a:lnTo>
                        <a:pt x="21" y="42"/>
                      </a:lnTo>
                      <a:lnTo>
                        <a:pt x="22" y="43"/>
                      </a:lnTo>
                      <a:lnTo>
                        <a:pt x="23" y="44"/>
                      </a:lnTo>
                      <a:lnTo>
                        <a:pt x="24" y="45"/>
                      </a:lnTo>
                      <a:lnTo>
                        <a:pt x="25" y="45"/>
                      </a:lnTo>
                      <a:lnTo>
                        <a:pt x="26" y="44"/>
                      </a:lnTo>
                      <a:lnTo>
                        <a:pt x="27" y="43"/>
                      </a:lnTo>
                      <a:lnTo>
                        <a:pt x="28" y="42"/>
                      </a:lnTo>
                      <a:lnTo>
                        <a:pt x="30" y="41"/>
                      </a:lnTo>
                      <a:lnTo>
                        <a:pt x="30" y="40"/>
                      </a:lnTo>
                      <a:lnTo>
                        <a:pt x="31" y="41"/>
                      </a:lnTo>
                      <a:lnTo>
                        <a:pt x="32" y="41"/>
                      </a:lnTo>
                      <a:lnTo>
                        <a:pt x="33" y="42"/>
                      </a:lnTo>
                      <a:lnTo>
                        <a:pt x="33" y="43"/>
                      </a:lnTo>
                      <a:lnTo>
                        <a:pt x="32" y="43"/>
                      </a:lnTo>
                      <a:lnTo>
                        <a:pt x="32" y="44"/>
                      </a:lnTo>
                      <a:lnTo>
                        <a:pt x="33" y="44"/>
                      </a:lnTo>
                      <a:lnTo>
                        <a:pt x="34" y="45"/>
                      </a:lnTo>
                      <a:lnTo>
                        <a:pt x="35" y="46"/>
                      </a:lnTo>
                      <a:lnTo>
                        <a:pt x="35" y="47"/>
                      </a:lnTo>
                      <a:lnTo>
                        <a:pt x="37" y="48"/>
                      </a:lnTo>
                      <a:lnTo>
                        <a:pt x="38" y="48"/>
                      </a:lnTo>
                      <a:lnTo>
                        <a:pt x="39" y="48"/>
                      </a:lnTo>
                      <a:lnTo>
                        <a:pt x="40" y="47"/>
                      </a:lnTo>
                      <a:lnTo>
                        <a:pt x="40" y="46"/>
                      </a:lnTo>
                      <a:lnTo>
                        <a:pt x="42" y="46"/>
                      </a:lnTo>
                      <a:lnTo>
                        <a:pt x="42" y="44"/>
                      </a:lnTo>
                      <a:lnTo>
                        <a:pt x="41" y="44"/>
                      </a:lnTo>
                      <a:lnTo>
                        <a:pt x="41" y="42"/>
                      </a:lnTo>
                      <a:lnTo>
                        <a:pt x="42" y="40"/>
                      </a:lnTo>
                      <a:lnTo>
                        <a:pt x="42" y="39"/>
                      </a:lnTo>
                      <a:lnTo>
                        <a:pt x="43" y="38"/>
                      </a:lnTo>
                      <a:lnTo>
                        <a:pt x="44" y="33"/>
                      </a:lnTo>
                      <a:lnTo>
                        <a:pt x="45" y="32"/>
                      </a:lnTo>
                      <a:lnTo>
                        <a:pt x="43" y="30"/>
                      </a:lnTo>
                      <a:lnTo>
                        <a:pt x="44" y="29"/>
                      </a:lnTo>
                      <a:lnTo>
                        <a:pt x="46" y="28"/>
                      </a:lnTo>
                      <a:lnTo>
                        <a:pt x="47" y="27"/>
                      </a:lnTo>
                      <a:lnTo>
                        <a:pt x="48" y="28"/>
                      </a:lnTo>
                      <a:lnTo>
                        <a:pt x="50" y="27"/>
                      </a:lnTo>
                      <a:lnTo>
                        <a:pt x="49" y="25"/>
                      </a:lnTo>
                      <a:lnTo>
                        <a:pt x="50" y="24"/>
                      </a:lnTo>
                      <a:lnTo>
                        <a:pt x="50" y="22"/>
                      </a:lnTo>
                      <a:lnTo>
                        <a:pt x="51" y="20"/>
                      </a:lnTo>
                      <a:lnTo>
                        <a:pt x="51" y="19"/>
                      </a:lnTo>
                      <a:lnTo>
                        <a:pt x="50" y="19"/>
                      </a:lnTo>
                      <a:lnTo>
                        <a:pt x="51" y="18"/>
                      </a:lnTo>
                      <a:lnTo>
                        <a:pt x="51" y="17"/>
                      </a:lnTo>
                      <a:lnTo>
                        <a:pt x="51" y="15"/>
                      </a:lnTo>
                      <a:lnTo>
                        <a:pt x="52" y="14"/>
                      </a:lnTo>
                      <a:lnTo>
                        <a:pt x="50" y="14"/>
                      </a:lnTo>
                      <a:lnTo>
                        <a:pt x="47" y="13"/>
                      </a:lnTo>
                      <a:lnTo>
                        <a:pt x="45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3" y="11"/>
                      </a:lnTo>
                      <a:lnTo>
                        <a:pt x="42" y="11"/>
                      </a:lnTo>
                      <a:lnTo>
                        <a:pt x="40" y="11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6" y="12"/>
                      </a:lnTo>
                      <a:lnTo>
                        <a:pt x="35" y="11"/>
                      </a:lnTo>
                      <a:lnTo>
                        <a:pt x="33" y="10"/>
                      </a:lnTo>
                      <a:lnTo>
                        <a:pt x="31" y="9"/>
                      </a:lnTo>
                      <a:lnTo>
                        <a:pt x="30" y="9"/>
                      </a:lnTo>
                      <a:lnTo>
                        <a:pt x="29" y="7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2" y="4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8" name="ALTA_RIBAGORÇA">
                  <a:extLst>
                    <a:ext uri="{FF2B5EF4-FFF2-40B4-BE49-F238E27FC236}">
                      <a16:creationId xmlns:a16="http://schemas.microsoft.com/office/drawing/2014/main" id="{FC4E2FA0-16E9-909A-EE52-68BA8B607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3037107" y="2796042"/>
                  <a:ext cx="224934" cy="349356"/>
                </a:xfrm>
                <a:custGeom>
                  <a:avLst/>
                  <a:gdLst>
                    <a:gd name="T0" fmla="*/ 2147483647 w 36"/>
                    <a:gd name="T1" fmla="*/ 347918701 h 58"/>
                    <a:gd name="T2" fmla="*/ 2147483647 w 36"/>
                    <a:gd name="T3" fmla="*/ 869796906 h 58"/>
                    <a:gd name="T4" fmla="*/ 2147483647 w 36"/>
                    <a:gd name="T5" fmla="*/ 521878102 h 58"/>
                    <a:gd name="T6" fmla="*/ 1586788524 w 36"/>
                    <a:gd name="T7" fmla="*/ 695837402 h 58"/>
                    <a:gd name="T8" fmla="*/ 1428114792 w 36"/>
                    <a:gd name="T9" fmla="*/ 1739580674 h 58"/>
                    <a:gd name="T10" fmla="*/ 1110754626 w 36"/>
                    <a:gd name="T11" fmla="*/ 2147483647 h 58"/>
                    <a:gd name="T12" fmla="*/ 952068193 w 36"/>
                    <a:gd name="T13" fmla="*/ 2147483647 h 58"/>
                    <a:gd name="T14" fmla="*/ 634720529 w 36"/>
                    <a:gd name="T15" fmla="*/ 2147483647 h 58"/>
                    <a:gd name="T16" fmla="*/ 952068193 w 36"/>
                    <a:gd name="T17" fmla="*/ 2147483647 h 58"/>
                    <a:gd name="T18" fmla="*/ 317360265 w 36"/>
                    <a:gd name="T19" fmla="*/ 2147483647 h 58"/>
                    <a:gd name="T20" fmla="*/ 0 w 36"/>
                    <a:gd name="T21" fmla="*/ 2147483647 h 58"/>
                    <a:gd name="T22" fmla="*/ 317360265 w 36"/>
                    <a:gd name="T23" fmla="*/ 2147483647 h 58"/>
                    <a:gd name="T24" fmla="*/ 793394262 w 36"/>
                    <a:gd name="T25" fmla="*/ 2147483647 h 58"/>
                    <a:gd name="T26" fmla="*/ 952068193 w 36"/>
                    <a:gd name="T27" fmla="*/ 2147483647 h 58"/>
                    <a:gd name="T28" fmla="*/ 793394262 w 36"/>
                    <a:gd name="T29" fmla="*/ 2147483647 h 58"/>
                    <a:gd name="T30" fmla="*/ 793394262 w 36"/>
                    <a:gd name="T31" fmla="*/ 2147483647 h 58"/>
                    <a:gd name="T32" fmla="*/ 1269428359 w 36"/>
                    <a:gd name="T33" fmla="*/ 2147483647 h 58"/>
                    <a:gd name="T34" fmla="*/ 1269428359 w 36"/>
                    <a:gd name="T35" fmla="*/ 2147483647 h 58"/>
                    <a:gd name="T36" fmla="*/ 1745475354 w 36"/>
                    <a:gd name="T37" fmla="*/ 2147483647 h 58"/>
                    <a:gd name="T38" fmla="*/ 1904149087 w 36"/>
                    <a:gd name="T39" fmla="*/ 2147483647 h 58"/>
                    <a:gd name="T40" fmla="*/ 2147483647 w 36"/>
                    <a:gd name="T41" fmla="*/ 2147483647 h 58"/>
                    <a:gd name="T42" fmla="*/ 1745475354 w 36"/>
                    <a:gd name="T43" fmla="*/ 2147483647 h 58"/>
                    <a:gd name="T44" fmla="*/ 1269428359 w 36"/>
                    <a:gd name="T45" fmla="*/ 2147483647 h 58"/>
                    <a:gd name="T46" fmla="*/ 1586788524 w 36"/>
                    <a:gd name="T47" fmla="*/ 2147483647 h 58"/>
                    <a:gd name="T48" fmla="*/ 2147483647 w 36"/>
                    <a:gd name="T49" fmla="*/ 2147483647 h 58"/>
                    <a:gd name="T50" fmla="*/ 2147483647 w 36"/>
                    <a:gd name="T51" fmla="*/ 2147483647 h 58"/>
                    <a:gd name="T52" fmla="*/ 2147483647 w 36"/>
                    <a:gd name="T53" fmla="*/ 2147483647 h 58"/>
                    <a:gd name="T54" fmla="*/ 2147483647 w 36"/>
                    <a:gd name="T55" fmla="*/ 2147483647 h 58"/>
                    <a:gd name="T56" fmla="*/ 2147483647 w 36"/>
                    <a:gd name="T57" fmla="*/ 2147483647 h 58"/>
                    <a:gd name="T58" fmla="*/ 2147483647 w 36"/>
                    <a:gd name="T59" fmla="*/ 2147483647 h 58"/>
                    <a:gd name="T60" fmla="*/ 2147483647 w 36"/>
                    <a:gd name="T61" fmla="*/ 2147483647 h 58"/>
                    <a:gd name="T62" fmla="*/ 2147483647 w 36"/>
                    <a:gd name="T63" fmla="*/ 2147483647 h 58"/>
                    <a:gd name="T64" fmla="*/ 2147483647 w 36"/>
                    <a:gd name="T65" fmla="*/ 2147483647 h 58"/>
                    <a:gd name="T66" fmla="*/ 2147483647 w 36"/>
                    <a:gd name="T67" fmla="*/ 2147483647 h 58"/>
                    <a:gd name="T68" fmla="*/ 2147483647 w 36"/>
                    <a:gd name="T69" fmla="*/ 2147483647 h 58"/>
                    <a:gd name="T70" fmla="*/ 2147483647 w 36"/>
                    <a:gd name="T71" fmla="*/ 2147483647 h 58"/>
                    <a:gd name="T72" fmla="*/ 2147483647 w 36"/>
                    <a:gd name="T73" fmla="*/ 2147483647 h 58"/>
                    <a:gd name="T74" fmla="*/ 2147483647 w 36"/>
                    <a:gd name="T75" fmla="*/ 2147483647 h 58"/>
                    <a:gd name="T76" fmla="*/ 2147483647 w 36"/>
                    <a:gd name="T77" fmla="*/ 2147483647 h 58"/>
                    <a:gd name="T78" fmla="*/ 2147483647 w 36"/>
                    <a:gd name="T79" fmla="*/ 2147483647 h 58"/>
                    <a:gd name="T80" fmla="*/ 2147483647 w 36"/>
                    <a:gd name="T81" fmla="*/ 1913539973 h 58"/>
                    <a:gd name="T82" fmla="*/ 2147483647 w 36"/>
                    <a:gd name="T83" fmla="*/ 1565620964 h 58"/>
                    <a:gd name="T84" fmla="*/ 2147483647 w 36"/>
                    <a:gd name="T85" fmla="*/ 1217715504 h 58"/>
                    <a:gd name="T86" fmla="*/ 2147483647 w 36"/>
                    <a:gd name="T87" fmla="*/ 695837402 h 58"/>
                    <a:gd name="T88" fmla="*/ 2147483647 w 36"/>
                    <a:gd name="T89" fmla="*/ 521878102 h 58"/>
                    <a:gd name="T90" fmla="*/ 2147483647 w 36"/>
                    <a:gd name="T91" fmla="*/ 173959350 h 5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6"/>
                    <a:gd name="T139" fmla="*/ 0 h 58"/>
                    <a:gd name="T140" fmla="*/ 36 w 36"/>
                    <a:gd name="T141" fmla="*/ 58 h 5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6" h="58">
                      <a:moveTo>
                        <a:pt x="24" y="0"/>
                      </a:moveTo>
                      <a:lnTo>
                        <a:pt x="24" y="1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3"/>
                      </a:lnTo>
                      <a:lnTo>
                        <a:pt x="10" y="4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7" y="15"/>
                      </a:lnTo>
                      <a:lnTo>
                        <a:pt x="8" y="17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4" y="19"/>
                      </a:lnTo>
                      <a:lnTo>
                        <a:pt x="4" y="20"/>
                      </a:lnTo>
                      <a:lnTo>
                        <a:pt x="5" y="21"/>
                      </a:lnTo>
                      <a:lnTo>
                        <a:pt x="6" y="22"/>
                      </a:lnTo>
                      <a:lnTo>
                        <a:pt x="5" y="23"/>
                      </a:lnTo>
                      <a:lnTo>
                        <a:pt x="3" y="25"/>
                      </a:lnTo>
                      <a:lnTo>
                        <a:pt x="2" y="24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3" y="35"/>
                      </a:lnTo>
                      <a:lnTo>
                        <a:pt x="4" y="36"/>
                      </a:lnTo>
                      <a:lnTo>
                        <a:pt x="5" y="38"/>
                      </a:lnTo>
                      <a:lnTo>
                        <a:pt x="4" y="39"/>
                      </a:lnTo>
                      <a:lnTo>
                        <a:pt x="6" y="40"/>
                      </a:lnTo>
                      <a:lnTo>
                        <a:pt x="6" y="43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3" y="46"/>
                      </a:lnTo>
                      <a:lnTo>
                        <a:pt x="5" y="47"/>
                      </a:lnTo>
                      <a:lnTo>
                        <a:pt x="6" y="47"/>
                      </a:lnTo>
                      <a:lnTo>
                        <a:pt x="7" y="47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9" y="45"/>
                      </a:lnTo>
                      <a:lnTo>
                        <a:pt x="10" y="45"/>
                      </a:lnTo>
                      <a:lnTo>
                        <a:pt x="11" y="45"/>
                      </a:lnTo>
                      <a:lnTo>
                        <a:pt x="12" y="45"/>
                      </a:lnTo>
                      <a:lnTo>
                        <a:pt x="13" y="46"/>
                      </a:lnTo>
                      <a:lnTo>
                        <a:pt x="14" y="47"/>
                      </a:lnTo>
                      <a:lnTo>
                        <a:pt x="14" y="48"/>
                      </a:lnTo>
                      <a:lnTo>
                        <a:pt x="13" y="48"/>
                      </a:lnTo>
                      <a:lnTo>
                        <a:pt x="13" y="49"/>
                      </a:lnTo>
                      <a:lnTo>
                        <a:pt x="11" y="50"/>
                      </a:lnTo>
                      <a:lnTo>
                        <a:pt x="10" y="50"/>
                      </a:lnTo>
                      <a:lnTo>
                        <a:pt x="9" y="49"/>
                      </a:lnTo>
                      <a:lnTo>
                        <a:pt x="8" y="49"/>
                      </a:lnTo>
                      <a:lnTo>
                        <a:pt x="9" y="50"/>
                      </a:lnTo>
                      <a:lnTo>
                        <a:pt x="10" y="51"/>
                      </a:lnTo>
                      <a:lnTo>
                        <a:pt x="10" y="52"/>
                      </a:lnTo>
                      <a:lnTo>
                        <a:pt x="12" y="53"/>
                      </a:lnTo>
                      <a:lnTo>
                        <a:pt x="13" y="54"/>
                      </a:lnTo>
                      <a:lnTo>
                        <a:pt x="14" y="54"/>
                      </a:lnTo>
                      <a:lnTo>
                        <a:pt x="15" y="55"/>
                      </a:lnTo>
                      <a:lnTo>
                        <a:pt x="19" y="55"/>
                      </a:lnTo>
                      <a:lnTo>
                        <a:pt x="20" y="57"/>
                      </a:lnTo>
                      <a:lnTo>
                        <a:pt x="23" y="58"/>
                      </a:lnTo>
                      <a:lnTo>
                        <a:pt x="24" y="57"/>
                      </a:lnTo>
                      <a:lnTo>
                        <a:pt x="24" y="55"/>
                      </a:lnTo>
                      <a:lnTo>
                        <a:pt x="25" y="53"/>
                      </a:lnTo>
                      <a:lnTo>
                        <a:pt x="25" y="52"/>
                      </a:lnTo>
                      <a:lnTo>
                        <a:pt x="23" y="51"/>
                      </a:lnTo>
                      <a:lnTo>
                        <a:pt x="23" y="50"/>
                      </a:lnTo>
                      <a:lnTo>
                        <a:pt x="22" y="50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19" y="46"/>
                      </a:lnTo>
                      <a:lnTo>
                        <a:pt x="19" y="45"/>
                      </a:lnTo>
                      <a:lnTo>
                        <a:pt x="18" y="44"/>
                      </a:lnTo>
                      <a:lnTo>
                        <a:pt x="16" y="41"/>
                      </a:lnTo>
                      <a:lnTo>
                        <a:pt x="18" y="40"/>
                      </a:lnTo>
                      <a:lnTo>
                        <a:pt x="17" y="38"/>
                      </a:lnTo>
                      <a:lnTo>
                        <a:pt x="18" y="36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2" y="31"/>
                      </a:lnTo>
                      <a:lnTo>
                        <a:pt x="22" y="30"/>
                      </a:lnTo>
                      <a:lnTo>
                        <a:pt x="24" y="30"/>
                      </a:lnTo>
                      <a:lnTo>
                        <a:pt x="26" y="27"/>
                      </a:lnTo>
                      <a:lnTo>
                        <a:pt x="27" y="27"/>
                      </a:lnTo>
                      <a:lnTo>
                        <a:pt x="30" y="26"/>
                      </a:lnTo>
                      <a:lnTo>
                        <a:pt x="30" y="25"/>
                      </a:lnTo>
                      <a:lnTo>
                        <a:pt x="30" y="23"/>
                      </a:lnTo>
                      <a:lnTo>
                        <a:pt x="31" y="21"/>
                      </a:lnTo>
                      <a:lnTo>
                        <a:pt x="33" y="20"/>
                      </a:lnTo>
                      <a:lnTo>
                        <a:pt x="33" y="19"/>
                      </a:lnTo>
                      <a:lnTo>
                        <a:pt x="34" y="19"/>
                      </a:lnTo>
                      <a:lnTo>
                        <a:pt x="34" y="18"/>
                      </a:lnTo>
                      <a:lnTo>
                        <a:pt x="34" y="17"/>
                      </a:lnTo>
                      <a:lnTo>
                        <a:pt x="35" y="16"/>
                      </a:lnTo>
                      <a:lnTo>
                        <a:pt x="35" y="15"/>
                      </a:lnTo>
                      <a:lnTo>
                        <a:pt x="36" y="15"/>
                      </a:lnTo>
                      <a:lnTo>
                        <a:pt x="36" y="11"/>
                      </a:lnTo>
                      <a:lnTo>
                        <a:pt x="35" y="10"/>
                      </a:lnTo>
                      <a:lnTo>
                        <a:pt x="33" y="10"/>
                      </a:lnTo>
                      <a:lnTo>
                        <a:pt x="33" y="9"/>
                      </a:lnTo>
                      <a:lnTo>
                        <a:pt x="32" y="8"/>
                      </a:lnTo>
                      <a:lnTo>
                        <a:pt x="31" y="8"/>
                      </a:lnTo>
                      <a:lnTo>
                        <a:pt x="29" y="7"/>
                      </a:lnTo>
                      <a:lnTo>
                        <a:pt x="29" y="6"/>
                      </a:lnTo>
                      <a:lnTo>
                        <a:pt x="28" y="5"/>
                      </a:lnTo>
                      <a:lnTo>
                        <a:pt x="27" y="4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7" y="2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9" name="CERDANYA">
                  <a:extLst>
                    <a:ext uri="{FF2B5EF4-FFF2-40B4-BE49-F238E27FC236}">
                      <a16:creationId xmlns:a16="http://schemas.microsoft.com/office/drawing/2014/main" id="{3AF719D3-498F-1B7C-4E1D-8BE20F37B6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747317" y="2902746"/>
                  <a:ext cx="343759" cy="241373"/>
                </a:xfrm>
                <a:custGeom>
                  <a:avLst/>
                  <a:gdLst>
                    <a:gd name="T0" fmla="*/ 64859594 w 1431"/>
                    <a:gd name="T1" fmla="*/ 27106731 h 999"/>
                    <a:gd name="T2" fmla="*/ 55356321 w 1431"/>
                    <a:gd name="T3" fmla="*/ 45268259 h 999"/>
                    <a:gd name="T4" fmla="*/ 39676286 w 1431"/>
                    <a:gd name="T5" fmla="*/ 48792222 h 999"/>
                    <a:gd name="T6" fmla="*/ 14254890 w 1431"/>
                    <a:gd name="T7" fmla="*/ 43370983 h 999"/>
                    <a:gd name="T8" fmla="*/ 12591650 w 1431"/>
                    <a:gd name="T9" fmla="*/ 74001685 h 999"/>
                    <a:gd name="T10" fmla="*/ 25421392 w 1431"/>
                    <a:gd name="T11" fmla="*/ 104903485 h 999"/>
                    <a:gd name="T12" fmla="*/ 55356321 w 1431"/>
                    <a:gd name="T13" fmla="*/ 135263581 h 999"/>
                    <a:gd name="T14" fmla="*/ 58445196 w 1431"/>
                    <a:gd name="T15" fmla="*/ 167791576 h 999"/>
                    <a:gd name="T16" fmla="*/ 60107950 w 1431"/>
                    <a:gd name="T17" fmla="*/ 200320063 h 999"/>
                    <a:gd name="T18" fmla="*/ 60107950 w 1431"/>
                    <a:gd name="T19" fmla="*/ 270797752 h 999"/>
                    <a:gd name="T20" fmla="*/ 75788486 w 1431"/>
                    <a:gd name="T21" fmla="*/ 265105398 h 999"/>
                    <a:gd name="T22" fmla="*/ 91706613 w 1431"/>
                    <a:gd name="T23" fmla="*/ 267002674 h 999"/>
                    <a:gd name="T24" fmla="*/ 116890391 w 1431"/>
                    <a:gd name="T25" fmla="*/ 267002674 h 999"/>
                    <a:gd name="T26" fmla="*/ 135896937 w 1431"/>
                    <a:gd name="T27" fmla="*/ 258057471 h 999"/>
                    <a:gd name="T28" fmla="*/ 161080229 w 1431"/>
                    <a:gd name="T29" fmla="*/ 254533508 h 999"/>
                    <a:gd name="T30" fmla="*/ 173909967 w 1431"/>
                    <a:gd name="T31" fmla="*/ 245317191 h 999"/>
                    <a:gd name="T32" fmla="*/ 197668112 w 1431"/>
                    <a:gd name="T33" fmla="*/ 241793228 h 999"/>
                    <a:gd name="T34" fmla="*/ 218099775 w 1431"/>
                    <a:gd name="T35" fmla="*/ 232576911 h 999"/>
                    <a:gd name="T36" fmla="*/ 229266273 w 1431"/>
                    <a:gd name="T37" fmla="*/ 232576911 h 999"/>
                    <a:gd name="T38" fmla="*/ 243521160 w 1431"/>
                    <a:gd name="T39" fmla="*/ 223902822 h 999"/>
                    <a:gd name="T40" fmla="*/ 279633891 w 1431"/>
                    <a:gd name="T41" fmla="*/ 230950749 h 999"/>
                    <a:gd name="T42" fmla="*/ 292463143 w 1431"/>
                    <a:gd name="T43" fmla="*/ 236371988 h 999"/>
                    <a:gd name="T44" fmla="*/ 306718030 w 1431"/>
                    <a:gd name="T45" fmla="*/ 211162542 h 999"/>
                    <a:gd name="T46" fmla="*/ 320735310 w 1431"/>
                    <a:gd name="T47" fmla="*/ 196524985 h 999"/>
                    <a:gd name="T48" fmla="*/ 339979431 w 1431"/>
                    <a:gd name="T49" fmla="*/ 193001022 h 999"/>
                    <a:gd name="T50" fmla="*/ 327387785 w 1431"/>
                    <a:gd name="T51" fmla="*/ 182158543 h 999"/>
                    <a:gd name="T52" fmla="*/ 313132899 w 1431"/>
                    <a:gd name="T53" fmla="*/ 165894299 h 999"/>
                    <a:gd name="T54" fmla="*/ 300303161 w 1431"/>
                    <a:gd name="T55" fmla="*/ 144479931 h 999"/>
                    <a:gd name="T56" fmla="*/ 293888778 w 1431"/>
                    <a:gd name="T57" fmla="*/ 119270452 h 999"/>
                    <a:gd name="T58" fmla="*/ 282959886 w 1431"/>
                    <a:gd name="T59" fmla="*/ 81320725 h 999"/>
                    <a:gd name="T60" fmla="*/ 267279365 w 1431"/>
                    <a:gd name="T61" fmla="*/ 70477722 h 999"/>
                    <a:gd name="T62" fmla="*/ 249698423 w 1431"/>
                    <a:gd name="T63" fmla="*/ 68580429 h 999"/>
                    <a:gd name="T64" fmla="*/ 237106291 w 1431"/>
                    <a:gd name="T65" fmla="*/ 58008539 h 999"/>
                    <a:gd name="T66" fmla="*/ 211922998 w 1431"/>
                    <a:gd name="T67" fmla="*/ 46894946 h 999"/>
                    <a:gd name="T68" fmla="*/ 191253243 w 1431"/>
                    <a:gd name="T69" fmla="*/ 25480569 h 999"/>
                    <a:gd name="T70" fmla="*/ 161080229 w 1431"/>
                    <a:gd name="T71" fmla="*/ 23582768 h 999"/>
                    <a:gd name="T72" fmla="*/ 137559691 w 1431"/>
                    <a:gd name="T73" fmla="*/ 16264247 h 999"/>
                    <a:gd name="T74" fmla="*/ 113801517 w 1431"/>
                    <a:gd name="T75" fmla="*/ 1897277 h 999"/>
                    <a:gd name="T76" fmla="*/ 85291744 w 1431"/>
                    <a:gd name="T77" fmla="*/ 10843008 h 999"/>
                    <a:gd name="T78" fmla="*/ 313132899 w 1431"/>
                    <a:gd name="T79" fmla="*/ 16264247 h 999"/>
                    <a:gd name="T80" fmla="*/ 311469658 w 1431"/>
                    <a:gd name="T81" fmla="*/ 25480569 h 999"/>
                    <a:gd name="T82" fmla="*/ 293888778 w 1431"/>
                    <a:gd name="T83" fmla="*/ 59635226 h 999"/>
                    <a:gd name="T84" fmla="*/ 338316191 w 1431"/>
                    <a:gd name="T85" fmla="*/ 70477722 h 999"/>
                    <a:gd name="T86" fmla="*/ 334990197 w 1431"/>
                    <a:gd name="T87" fmla="*/ 61532502 h 999"/>
                    <a:gd name="T88" fmla="*/ 324061305 w 1431"/>
                    <a:gd name="T89" fmla="*/ 27106731 h 999"/>
                    <a:gd name="T90" fmla="*/ 313132899 w 1431"/>
                    <a:gd name="T91" fmla="*/ 16264247 h 9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431"/>
                    <a:gd name="T139" fmla="*/ 0 h 999"/>
                    <a:gd name="T140" fmla="*/ 1431 w 1431"/>
                    <a:gd name="T141" fmla="*/ 999 h 99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431" h="999">
                      <a:moveTo>
                        <a:pt x="299" y="0"/>
                      </a:moveTo>
                      <a:lnTo>
                        <a:pt x="280" y="40"/>
                      </a:lnTo>
                      <a:lnTo>
                        <a:pt x="273" y="100"/>
                      </a:lnTo>
                      <a:lnTo>
                        <a:pt x="266" y="133"/>
                      </a:lnTo>
                      <a:lnTo>
                        <a:pt x="253" y="167"/>
                      </a:lnTo>
                      <a:lnTo>
                        <a:pt x="233" y="167"/>
                      </a:lnTo>
                      <a:lnTo>
                        <a:pt x="206" y="160"/>
                      </a:lnTo>
                      <a:lnTo>
                        <a:pt x="186" y="160"/>
                      </a:lnTo>
                      <a:lnTo>
                        <a:pt x="167" y="180"/>
                      </a:lnTo>
                      <a:lnTo>
                        <a:pt x="133" y="167"/>
                      </a:lnTo>
                      <a:lnTo>
                        <a:pt x="100" y="173"/>
                      </a:lnTo>
                      <a:lnTo>
                        <a:pt x="60" y="160"/>
                      </a:lnTo>
                      <a:lnTo>
                        <a:pt x="34" y="173"/>
                      </a:lnTo>
                      <a:lnTo>
                        <a:pt x="0" y="233"/>
                      </a:lnTo>
                      <a:lnTo>
                        <a:pt x="53" y="273"/>
                      </a:lnTo>
                      <a:lnTo>
                        <a:pt x="66" y="340"/>
                      </a:lnTo>
                      <a:lnTo>
                        <a:pt x="66" y="353"/>
                      </a:lnTo>
                      <a:lnTo>
                        <a:pt x="107" y="387"/>
                      </a:lnTo>
                      <a:lnTo>
                        <a:pt x="133" y="419"/>
                      </a:lnTo>
                      <a:lnTo>
                        <a:pt x="206" y="466"/>
                      </a:lnTo>
                      <a:lnTo>
                        <a:pt x="233" y="499"/>
                      </a:lnTo>
                      <a:lnTo>
                        <a:pt x="246" y="566"/>
                      </a:lnTo>
                      <a:lnTo>
                        <a:pt x="233" y="619"/>
                      </a:lnTo>
                      <a:lnTo>
                        <a:pt x="246" y="619"/>
                      </a:lnTo>
                      <a:lnTo>
                        <a:pt x="253" y="633"/>
                      </a:lnTo>
                      <a:lnTo>
                        <a:pt x="226" y="686"/>
                      </a:lnTo>
                      <a:lnTo>
                        <a:pt x="253" y="739"/>
                      </a:lnTo>
                      <a:lnTo>
                        <a:pt x="240" y="759"/>
                      </a:lnTo>
                      <a:lnTo>
                        <a:pt x="220" y="972"/>
                      </a:lnTo>
                      <a:lnTo>
                        <a:pt x="253" y="999"/>
                      </a:lnTo>
                      <a:lnTo>
                        <a:pt x="286" y="999"/>
                      </a:lnTo>
                      <a:lnTo>
                        <a:pt x="293" y="985"/>
                      </a:lnTo>
                      <a:lnTo>
                        <a:pt x="319" y="978"/>
                      </a:lnTo>
                      <a:lnTo>
                        <a:pt x="359" y="978"/>
                      </a:lnTo>
                      <a:lnTo>
                        <a:pt x="379" y="978"/>
                      </a:lnTo>
                      <a:lnTo>
                        <a:pt x="386" y="985"/>
                      </a:lnTo>
                      <a:lnTo>
                        <a:pt x="426" y="965"/>
                      </a:lnTo>
                      <a:lnTo>
                        <a:pt x="439" y="985"/>
                      </a:lnTo>
                      <a:lnTo>
                        <a:pt x="492" y="985"/>
                      </a:lnTo>
                      <a:lnTo>
                        <a:pt x="499" y="985"/>
                      </a:lnTo>
                      <a:lnTo>
                        <a:pt x="519" y="952"/>
                      </a:lnTo>
                      <a:lnTo>
                        <a:pt x="572" y="952"/>
                      </a:lnTo>
                      <a:lnTo>
                        <a:pt x="619" y="952"/>
                      </a:lnTo>
                      <a:lnTo>
                        <a:pt x="646" y="958"/>
                      </a:lnTo>
                      <a:lnTo>
                        <a:pt x="678" y="939"/>
                      </a:lnTo>
                      <a:lnTo>
                        <a:pt x="706" y="939"/>
                      </a:lnTo>
                      <a:lnTo>
                        <a:pt x="706" y="925"/>
                      </a:lnTo>
                      <a:lnTo>
                        <a:pt x="732" y="905"/>
                      </a:lnTo>
                      <a:lnTo>
                        <a:pt x="772" y="918"/>
                      </a:lnTo>
                      <a:lnTo>
                        <a:pt x="805" y="912"/>
                      </a:lnTo>
                      <a:lnTo>
                        <a:pt x="832" y="892"/>
                      </a:lnTo>
                      <a:lnTo>
                        <a:pt x="852" y="892"/>
                      </a:lnTo>
                      <a:lnTo>
                        <a:pt x="892" y="872"/>
                      </a:lnTo>
                      <a:lnTo>
                        <a:pt x="918" y="858"/>
                      </a:lnTo>
                      <a:lnTo>
                        <a:pt x="931" y="865"/>
                      </a:lnTo>
                      <a:lnTo>
                        <a:pt x="958" y="858"/>
                      </a:lnTo>
                      <a:lnTo>
                        <a:pt x="965" y="858"/>
                      </a:lnTo>
                      <a:lnTo>
                        <a:pt x="991" y="852"/>
                      </a:lnTo>
                      <a:lnTo>
                        <a:pt x="1012" y="845"/>
                      </a:lnTo>
                      <a:lnTo>
                        <a:pt x="1025" y="826"/>
                      </a:lnTo>
                      <a:lnTo>
                        <a:pt x="1065" y="819"/>
                      </a:lnTo>
                      <a:lnTo>
                        <a:pt x="1117" y="845"/>
                      </a:lnTo>
                      <a:lnTo>
                        <a:pt x="1177" y="852"/>
                      </a:lnTo>
                      <a:lnTo>
                        <a:pt x="1185" y="885"/>
                      </a:lnTo>
                      <a:lnTo>
                        <a:pt x="1218" y="858"/>
                      </a:lnTo>
                      <a:lnTo>
                        <a:pt x="1231" y="872"/>
                      </a:lnTo>
                      <a:lnTo>
                        <a:pt x="1244" y="798"/>
                      </a:lnTo>
                      <a:lnTo>
                        <a:pt x="1264" y="779"/>
                      </a:lnTo>
                      <a:lnTo>
                        <a:pt x="1291" y="779"/>
                      </a:lnTo>
                      <a:lnTo>
                        <a:pt x="1311" y="785"/>
                      </a:lnTo>
                      <a:lnTo>
                        <a:pt x="1350" y="766"/>
                      </a:lnTo>
                      <a:lnTo>
                        <a:pt x="1350" y="725"/>
                      </a:lnTo>
                      <a:lnTo>
                        <a:pt x="1364" y="739"/>
                      </a:lnTo>
                      <a:lnTo>
                        <a:pt x="1391" y="739"/>
                      </a:lnTo>
                      <a:lnTo>
                        <a:pt x="1431" y="712"/>
                      </a:lnTo>
                      <a:lnTo>
                        <a:pt x="1417" y="693"/>
                      </a:lnTo>
                      <a:lnTo>
                        <a:pt x="1391" y="672"/>
                      </a:lnTo>
                      <a:lnTo>
                        <a:pt x="1378" y="672"/>
                      </a:lnTo>
                      <a:lnTo>
                        <a:pt x="1357" y="659"/>
                      </a:lnTo>
                      <a:lnTo>
                        <a:pt x="1337" y="646"/>
                      </a:lnTo>
                      <a:lnTo>
                        <a:pt x="1318" y="612"/>
                      </a:lnTo>
                      <a:lnTo>
                        <a:pt x="1297" y="599"/>
                      </a:lnTo>
                      <a:lnTo>
                        <a:pt x="1271" y="573"/>
                      </a:lnTo>
                      <a:lnTo>
                        <a:pt x="1264" y="533"/>
                      </a:lnTo>
                      <a:lnTo>
                        <a:pt x="1258" y="520"/>
                      </a:lnTo>
                      <a:lnTo>
                        <a:pt x="1251" y="473"/>
                      </a:lnTo>
                      <a:lnTo>
                        <a:pt x="1237" y="440"/>
                      </a:lnTo>
                      <a:lnTo>
                        <a:pt x="1244" y="373"/>
                      </a:lnTo>
                      <a:lnTo>
                        <a:pt x="1191" y="340"/>
                      </a:lnTo>
                      <a:lnTo>
                        <a:pt x="1191" y="300"/>
                      </a:lnTo>
                      <a:lnTo>
                        <a:pt x="1185" y="246"/>
                      </a:lnTo>
                      <a:lnTo>
                        <a:pt x="1158" y="240"/>
                      </a:lnTo>
                      <a:lnTo>
                        <a:pt x="1125" y="260"/>
                      </a:lnTo>
                      <a:lnTo>
                        <a:pt x="1085" y="260"/>
                      </a:lnTo>
                      <a:lnTo>
                        <a:pt x="1078" y="260"/>
                      </a:lnTo>
                      <a:lnTo>
                        <a:pt x="1051" y="253"/>
                      </a:lnTo>
                      <a:lnTo>
                        <a:pt x="1025" y="260"/>
                      </a:lnTo>
                      <a:lnTo>
                        <a:pt x="1012" y="253"/>
                      </a:lnTo>
                      <a:lnTo>
                        <a:pt x="998" y="214"/>
                      </a:lnTo>
                      <a:lnTo>
                        <a:pt x="938" y="180"/>
                      </a:lnTo>
                      <a:lnTo>
                        <a:pt x="925" y="193"/>
                      </a:lnTo>
                      <a:lnTo>
                        <a:pt x="892" y="173"/>
                      </a:lnTo>
                      <a:lnTo>
                        <a:pt x="878" y="147"/>
                      </a:lnTo>
                      <a:lnTo>
                        <a:pt x="839" y="100"/>
                      </a:lnTo>
                      <a:lnTo>
                        <a:pt x="805" y="94"/>
                      </a:lnTo>
                      <a:lnTo>
                        <a:pt x="785" y="100"/>
                      </a:lnTo>
                      <a:lnTo>
                        <a:pt x="738" y="67"/>
                      </a:lnTo>
                      <a:lnTo>
                        <a:pt x="678" y="87"/>
                      </a:lnTo>
                      <a:lnTo>
                        <a:pt x="625" y="73"/>
                      </a:lnTo>
                      <a:lnTo>
                        <a:pt x="599" y="81"/>
                      </a:lnTo>
                      <a:lnTo>
                        <a:pt x="579" y="60"/>
                      </a:lnTo>
                      <a:lnTo>
                        <a:pt x="552" y="47"/>
                      </a:lnTo>
                      <a:lnTo>
                        <a:pt x="499" y="54"/>
                      </a:lnTo>
                      <a:lnTo>
                        <a:pt x="479" y="7"/>
                      </a:lnTo>
                      <a:lnTo>
                        <a:pt x="459" y="14"/>
                      </a:lnTo>
                      <a:lnTo>
                        <a:pt x="413" y="54"/>
                      </a:lnTo>
                      <a:lnTo>
                        <a:pt x="359" y="40"/>
                      </a:lnTo>
                      <a:lnTo>
                        <a:pt x="326" y="40"/>
                      </a:lnTo>
                      <a:lnTo>
                        <a:pt x="299" y="0"/>
                      </a:lnTo>
                      <a:close/>
                      <a:moveTo>
                        <a:pt x="1318" y="60"/>
                      </a:moveTo>
                      <a:lnTo>
                        <a:pt x="1318" y="67"/>
                      </a:lnTo>
                      <a:lnTo>
                        <a:pt x="1311" y="81"/>
                      </a:lnTo>
                      <a:lnTo>
                        <a:pt x="1311" y="94"/>
                      </a:lnTo>
                      <a:lnTo>
                        <a:pt x="1291" y="107"/>
                      </a:lnTo>
                      <a:lnTo>
                        <a:pt x="1258" y="133"/>
                      </a:lnTo>
                      <a:lnTo>
                        <a:pt x="1237" y="220"/>
                      </a:lnTo>
                      <a:lnTo>
                        <a:pt x="1251" y="233"/>
                      </a:lnTo>
                      <a:lnTo>
                        <a:pt x="1331" y="267"/>
                      </a:lnTo>
                      <a:lnTo>
                        <a:pt x="1424" y="260"/>
                      </a:lnTo>
                      <a:lnTo>
                        <a:pt x="1431" y="246"/>
                      </a:lnTo>
                      <a:lnTo>
                        <a:pt x="1424" y="240"/>
                      </a:lnTo>
                      <a:lnTo>
                        <a:pt x="1410" y="227"/>
                      </a:lnTo>
                      <a:lnTo>
                        <a:pt x="1357" y="180"/>
                      </a:lnTo>
                      <a:lnTo>
                        <a:pt x="1344" y="154"/>
                      </a:lnTo>
                      <a:lnTo>
                        <a:pt x="1364" y="100"/>
                      </a:lnTo>
                      <a:lnTo>
                        <a:pt x="1378" y="100"/>
                      </a:lnTo>
                      <a:lnTo>
                        <a:pt x="1337" y="60"/>
                      </a:lnTo>
                      <a:lnTo>
                        <a:pt x="1318" y="6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0" name="ALT_URGELL">
                  <a:extLst>
                    <a:ext uri="{FF2B5EF4-FFF2-40B4-BE49-F238E27FC236}">
                      <a16:creationId xmlns:a16="http://schemas.microsoft.com/office/drawing/2014/main" id="{56CCB9B0-AF48-B1B4-D853-02A2CEF25D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388696" y="2872047"/>
                  <a:ext cx="451538" cy="638053"/>
                </a:xfrm>
                <a:custGeom>
                  <a:avLst/>
                  <a:gdLst>
                    <a:gd name="T0" fmla="*/ 225547968 w 1889"/>
                    <a:gd name="T1" fmla="*/ 16055073 h 2688"/>
                    <a:gd name="T2" fmla="*/ 197500244 w 1889"/>
                    <a:gd name="T3" fmla="*/ 30504795 h 2688"/>
                    <a:gd name="T4" fmla="*/ 191189966 w 1889"/>
                    <a:gd name="T5" fmla="*/ 53517775 h 2688"/>
                    <a:gd name="T6" fmla="*/ 175529962 w 1889"/>
                    <a:gd name="T7" fmla="*/ 80276413 h 2688"/>
                    <a:gd name="T8" fmla="*/ 144444243 w 1889"/>
                    <a:gd name="T9" fmla="*/ 110513727 h 2688"/>
                    <a:gd name="T10" fmla="*/ 118032630 w 1889"/>
                    <a:gd name="T11" fmla="*/ 117471113 h 2688"/>
                    <a:gd name="T12" fmla="*/ 102606914 w 1889"/>
                    <a:gd name="T13" fmla="*/ 117471113 h 2688"/>
                    <a:gd name="T14" fmla="*/ 96529956 w 1889"/>
                    <a:gd name="T15" fmla="*/ 151455142 h 2688"/>
                    <a:gd name="T16" fmla="*/ 68482231 w 1889"/>
                    <a:gd name="T17" fmla="*/ 215408464 h 2688"/>
                    <a:gd name="T18" fmla="*/ 38798835 w 1889"/>
                    <a:gd name="T19" fmla="*/ 253138109 h 2688"/>
                    <a:gd name="T20" fmla="*/ 17062349 w 1889"/>
                    <a:gd name="T21" fmla="*/ 277756498 h 2688"/>
                    <a:gd name="T22" fmla="*/ 17062349 w 1889"/>
                    <a:gd name="T23" fmla="*/ 304515119 h 2688"/>
                    <a:gd name="T24" fmla="*/ 21503166 w 1889"/>
                    <a:gd name="T25" fmla="*/ 329400916 h 2688"/>
                    <a:gd name="T26" fmla="*/ 12387724 w 1889"/>
                    <a:gd name="T27" fmla="*/ 361511572 h 2688"/>
                    <a:gd name="T28" fmla="*/ 31085727 w 1889"/>
                    <a:gd name="T29" fmla="*/ 382918675 h 2688"/>
                    <a:gd name="T30" fmla="*/ 29449586 w 1889"/>
                    <a:gd name="T31" fmla="*/ 418508024 h 2688"/>
                    <a:gd name="T32" fmla="*/ 42071117 w 1889"/>
                    <a:gd name="T33" fmla="*/ 443393304 h 2688"/>
                    <a:gd name="T34" fmla="*/ 31085727 w 1889"/>
                    <a:gd name="T35" fmla="*/ 461054242 h 2688"/>
                    <a:gd name="T36" fmla="*/ 25008768 w 1889"/>
                    <a:gd name="T37" fmla="*/ 477109828 h 2688"/>
                    <a:gd name="T38" fmla="*/ 29449586 w 1889"/>
                    <a:gd name="T39" fmla="*/ 503868449 h 2688"/>
                    <a:gd name="T40" fmla="*/ 29449586 w 1889"/>
                    <a:gd name="T41" fmla="*/ 546682786 h 2688"/>
                    <a:gd name="T42" fmla="*/ 42071117 w 1889"/>
                    <a:gd name="T43" fmla="*/ 539457798 h 2688"/>
                    <a:gd name="T44" fmla="*/ 63574291 w 1889"/>
                    <a:gd name="T45" fmla="*/ 552034303 h 2688"/>
                    <a:gd name="T46" fmla="*/ 80869952 w 1889"/>
                    <a:gd name="T47" fmla="*/ 566216548 h 2688"/>
                    <a:gd name="T48" fmla="*/ 79233811 w 1889"/>
                    <a:gd name="T49" fmla="*/ 589229004 h 2688"/>
                    <a:gd name="T50" fmla="*/ 91621531 w 1889"/>
                    <a:gd name="T51" fmla="*/ 635789377 h 2688"/>
                    <a:gd name="T52" fmla="*/ 99568435 w 1889"/>
                    <a:gd name="T53" fmla="*/ 656929008 h 2688"/>
                    <a:gd name="T54" fmla="*/ 91621531 w 1889"/>
                    <a:gd name="T55" fmla="*/ 713925460 h 2688"/>
                    <a:gd name="T56" fmla="*/ 119668771 w 1889"/>
                    <a:gd name="T57" fmla="*/ 698137346 h 2688"/>
                    <a:gd name="T58" fmla="*/ 124343392 w 1889"/>
                    <a:gd name="T59" fmla="*/ 687166322 h 2688"/>
                    <a:gd name="T60" fmla="*/ 129018043 w 1889"/>
                    <a:gd name="T61" fmla="*/ 678603584 h 2688"/>
                    <a:gd name="T62" fmla="*/ 135095002 w 1889"/>
                    <a:gd name="T63" fmla="*/ 655323656 h 2688"/>
                    <a:gd name="T64" fmla="*/ 158468105 w 1889"/>
                    <a:gd name="T65" fmla="*/ 659069822 h 2688"/>
                    <a:gd name="T66" fmla="*/ 178802245 w 1889"/>
                    <a:gd name="T67" fmla="*/ 633916553 h 2688"/>
                    <a:gd name="T68" fmla="*/ 177166104 w 1889"/>
                    <a:gd name="T69" fmla="*/ 601805897 h 2688"/>
                    <a:gd name="T70" fmla="*/ 178802245 w 1889"/>
                    <a:gd name="T71" fmla="*/ 562737855 h 2688"/>
                    <a:gd name="T72" fmla="*/ 169453004 w 1889"/>
                    <a:gd name="T73" fmla="*/ 561132503 h 2688"/>
                    <a:gd name="T74" fmla="*/ 160103762 w 1889"/>
                    <a:gd name="T75" fmla="*/ 505741273 h 2688"/>
                    <a:gd name="T76" fmla="*/ 172491483 w 1889"/>
                    <a:gd name="T77" fmla="*/ 495038239 h 2688"/>
                    <a:gd name="T78" fmla="*/ 180438387 w 1889"/>
                    <a:gd name="T79" fmla="*/ 478982652 h 2688"/>
                    <a:gd name="T80" fmla="*/ 183476866 w 1889"/>
                    <a:gd name="T81" fmla="*/ 470152442 h 2688"/>
                    <a:gd name="T82" fmla="*/ 195864587 w 1889"/>
                    <a:gd name="T83" fmla="*/ 464800407 h 2688"/>
                    <a:gd name="T84" fmla="*/ 236299548 w 1889"/>
                    <a:gd name="T85" fmla="*/ 459448890 h 2688"/>
                    <a:gd name="T86" fmla="*/ 289122290 w 1889"/>
                    <a:gd name="T87" fmla="*/ 444999173 h 2688"/>
                    <a:gd name="T88" fmla="*/ 311092571 w 1889"/>
                    <a:gd name="T89" fmla="*/ 407804472 h 2688"/>
                    <a:gd name="T90" fmla="*/ 365551394 w 1889"/>
                    <a:gd name="T91" fmla="*/ 413155989 h 2688"/>
                    <a:gd name="T92" fmla="*/ 388690210 w 1889"/>
                    <a:gd name="T93" fmla="*/ 368736430 h 2688"/>
                    <a:gd name="T94" fmla="*/ 416737934 w 1889"/>
                    <a:gd name="T95" fmla="*/ 351075492 h 2688"/>
                    <a:gd name="T96" fmla="*/ 441512892 w 1889"/>
                    <a:gd name="T97" fmla="*/ 338499116 h 2688"/>
                    <a:gd name="T98" fmla="*/ 409024834 w 1889"/>
                    <a:gd name="T99" fmla="*/ 311740495 h 2688"/>
                    <a:gd name="T100" fmla="*/ 416737934 w 1889"/>
                    <a:gd name="T101" fmla="*/ 221027971 h 2688"/>
                    <a:gd name="T102" fmla="*/ 412063314 w 1889"/>
                    <a:gd name="T103" fmla="*/ 185171150 h 2688"/>
                    <a:gd name="T104" fmla="*/ 373030691 w 1889"/>
                    <a:gd name="T105" fmla="*/ 146103108 h 2688"/>
                    <a:gd name="T106" fmla="*/ 351527532 w 1889"/>
                    <a:gd name="T107" fmla="*/ 110513727 h 2688"/>
                    <a:gd name="T108" fmla="*/ 340542149 w 1889"/>
                    <a:gd name="T109" fmla="*/ 117471113 h 2688"/>
                    <a:gd name="T110" fmla="*/ 308054092 w 1889"/>
                    <a:gd name="T111" fmla="*/ 139145721 h 2688"/>
                    <a:gd name="T112" fmla="*/ 253361405 w 1889"/>
                    <a:gd name="T113" fmla="*/ 126569313 h 2688"/>
                    <a:gd name="T114" fmla="*/ 253361405 w 1889"/>
                    <a:gd name="T115" fmla="*/ 99810175 h 2688"/>
                    <a:gd name="T116" fmla="*/ 233027265 w 1889"/>
                    <a:gd name="T117" fmla="*/ 71178212 h 2688"/>
                    <a:gd name="T118" fmla="*/ 261074565 w 1889"/>
                    <a:gd name="T119" fmla="*/ 19533770 h 2688"/>
                    <a:gd name="T120" fmla="*/ 141405764 w 1889"/>
                    <a:gd name="T121" fmla="*/ 660675174 h 2688"/>
                    <a:gd name="T122" fmla="*/ 147716526 w 1889"/>
                    <a:gd name="T123" fmla="*/ 667632560 h 268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89"/>
                    <a:gd name="T187" fmla="*/ 0 h 2688"/>
                    <a:gd name="T188" fmla="*/ 1889 w 1889"/>
                    <a:gd name="T189" fmla="*/ 2688 h 268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89" h="2688">
                      <a:moveTo>
                        <a:pt x="1078" y="0"/>
                      </a:moveTo>
                      <a:lnTo>
                        <a:pt x="1004" y="34"/>
                      </a:lnTo>
                      <a:lnTo>
                        <a:pt x="984" y="41"/>
                      </a:lnTo>
                      <a:lnTo>
                        <a:pt x="965" y="60"/>
                      </a:lnTo>
                      <a:lnTo>
                        <a:pt x="931" y="73"/>
                      </a:lnTo>
                      <a:lnTo>
                        <a:pt x="905" y="107"/>
                      </a:lnTo>
                      <a:lnTo>
                        <a:pt x="858" y="133"/>
                      </a:lnTo>
                      <a:lnTo>
                        <a:pt x="845" y="114"/>
                      </a:lnTo>
                      <a:lnTo>
                        <a:pt x="818" y="107"/>
                      </a:lnTo>
                      <a:lnTo>
                        <a:pt x="818" y="147"/>
                      </a:lnTo>
                      <a:lnTo>
                        <a:pt x="818" y="193"/>
                      </a:lnTo>
                      <a:lnTo>
                        <a:pt x="818" y="200"/>
                      </a:lnTo>
                      <a:lnTo>
                        <a:pt x="811" y="227"/>
                      </a:lnTo>
                      <a:lnTo>
                        <a:pt x="805" y="253"/>
                      </a:lnTo>
                      <a:lnTo>
                        <a:pt x="751" y="274"/>
                      </a:lnTo>
                      <a:lnTo>
                        <a:pt x="751" y="300"/>
                      </a:lnTo>
                      <a:lnTo>
                        <a:pt x="732" y="334"/>
                      </a:lnTo>
                      <a:lnTo>
                        <a:pt x="678" y="413"/>
                      </a:lnTo>
                      <a:lnTo>
                        <a:pt x="659" y="433"/>
                      </a:lnTo>
                      <a:lnTo>
                        <a:pt x="618" y="413"/>
                      </a:lnTo>
                      <a:lnTo>
                        <a:pt x="586" y="420"/>
                      </a:lnTo>
                      <a:lnTo>
                        <a:pt x="572" y="420"/>
                      </a:lnTo>
                      <a:lnTo>
                        <a:pt x="539" y="433"/>
                      </a:lnTo>
                      <a:lnTo>
                        <a:pt x="505" y="439"/>
                      </a:lnTo>
                      <a:lnTo>
                        <a:pt x="492" y="426"/>
                      </a:lnTo>
                      <a:lnTo>
                        <a:pt x="472" y="413"/>
                      </a:lnTo>
                      <a:lnTo>
                        <a:pt x="459" y="400"/>
                      </a:lnTo>
                      <a:lnTo>
                        <a:pt x="439" y="439"/>
                      </a:lnTo>
                      <a:lnTo>
                        <a:pt x="459" y="493"/>
                      </a:lnTo>
                      <a:lnTo>
                        <a:pt x="466" y="546"/>
                      </a:lnTo>
                      <a:lnTo>
                        <a:pt x="426" y="546"/>
                      </a:lnTo>
                      <a:lnTo>
                        <a:pt x="413" y="566"/>
                      </a:lnTo>
                      <a:lnTo>
                        <a:pt x="413" y="699"/>
                      </a:lnTo>
                      <a:lnTo>
                        <a:pt x="379" y="759"/>
                      </a:lnTo>
                      <a:lnTo>
                        <a:pt x="379" y="766"/>
                      </a:lnTo>
                      <a:lnTo>
                        <a:pt x="293" y="805"/>
                      </a:lnTo>
                      <a:lnTo>
                        <a:pt x="259" y="845"/>
                      </a:lnTo>
                      <a:lnTo>
                        <a:pt x="219" y="852"/>
                      </a:lnTo>
                      <a:lnTo>
                        <a:pt x="206" y="899"/>
                      </a:lnTo>
                      <a:lnTo>
                        <a:pt x="166" y="946"/>
                      </a:lnTo>
                      <a:lnTo>
                        <a:pt x="173" y="952"/>
                      </a:lnTo>
                      <a:lnTo>
                        <a:pt x="133" y="1012"/>
                      </a:lnTo>
                      <a:lnTo>
                        <a:pt x="133" y="1032"/>
                      </a:lnTo>
                      <a:lnTo>
                        <a:pt x="73" y="1038"/>
                      </a:lnTo>
                      <a:lnTo>
                        <a:pt x="33" y="1038"/>
                      </a:lnTo>
                      <a:lnTo>
                        <a:pt x="26" y="1065"/>
                      </a:lnTo>
                      <a:lnTo>
                        <a:pt x="0" y="1092"/>
                      </a:lnTo>
                      <a:lnTo>
                        <a:pt x="73" y="1138"/>
                      </a:lnTo>
                      <a:lnTo>
                        <a:pt x="92" y="1151"/>
                      </a:lnTo>
                      <a:lnTo>
                        <a:pt x="113" y="1178"/>
                      </a:lnTo>
                      <a:lnTo>
                        <a:pt x="113" y="1211"/>
                      </a:lnTo>
                      <a:lnTo>
                        <a:pt x="92" y="1231"/>
                      </a:lnTo>
                      <a:lnTo>
                        <a:pt x="92" y="1252"/>
                      </a:lnTo>
                      <a:lnTo>
                        <a:pt x="86" y="1258"/>
                      </a:lnTo>
                      <a:lnTo>
                        <a:pt x="113" y="1312"/>
                      </a:lnTo>
                      <a:lnTo>
                        <a:pt x="53" y="1351"/>
                      </a:lnTo>
                      <a:lnTo>
                        <a:pt x="53" y="1378"/>
                      </a:lnTo>
                      <a:lnTo>
                        <a:pt x="66" y="1404"/>
                      </a:lnTo>
                      <a:lnTo>
                        <a:pt x="126" y="1431"/>
                      </a:lnTo>
                      <a:lnTo>
                        <a:pt x="133" y="1431"/>
                      </a:lnTo>
                      <a:lnTo>
                        <a:pt x="139" y="1511"/>
                      </a:lnTo>
                      <a:lnTo>
                        <a:pt x="113" y="1537"/>
                      </a:lnTo>
                      <a:lnTo>
                        <a:pt x="107" y="1558"/>
                      </a:lnTo>
                      <a:lnTo>
                        <a:pt x="126" y="1564"/>
                      </a:lnTo>
                      <a:lnTo>
                        <a:pt x="173" y="1597"/>
                      </a:lnTo>
                      <a:lnTo>
                        <a:pt x="193" y="1631"/>
                      </a:lnTo>
                      <a:lnTo>
                        <a:pt x="193" y="1650"/>
                      </a:lnTo>
                      <a:lnTo>
                        <a:pt x="180" y="1657"/>
                      </a:lnTo>
                      <a:lnTo>
                        <a:pt x="180" y="1671"/>
                      </a:lnTo>
                      <a:lnTo>
                        <a:pt x="173" y="1697"/>
                      </a:lnTo>
                      <a:lnTo>
                        <a:pt x="152" y="1723"/>
                      </a:lnTo>
                      <a:lnTo>
                        <a:pt x="133" y="1723"/>
                      </a:lnTo>
                      <a:lnTo>
                        <a:pt x="126" y="1737"/>
                      </a:lnTo>
                      <a:lnTo>
                        <a:pt x="113" y="1737"/>
                      </a:lnTo>
                      <a:lnTo>
                        <a:pt x="113" y="1757"/>
                      </a:lnTo>
                      <a:lnTo>
                        <a:pt x="107" y="1783"/>
                      </a:lnTo>
                      <a:lnTo>
                        <a:pt x="92" y="1810"/>
                      </a:lnTo>
                      <a:lnTo>
                        <a:pt x="92" y="1864"/>
                      </a:lnTo>
                      <a:lnTo>
                        <a:pt x="120" y="1864"/>
                      </a:lnTo>
                      <a:lnTo>
                        <a:pt x="126" y="1883"/>
                      </a:lnTo>
                      <a:lnTo>
                        <a:pt x="120" y="1924"/>
                      </a:lnTo>
                      <a:lnTo>
                        <a:pt x="113" y="1950"/>
                      </a:lnTo>
                      <a:lnTo>
                        <a:pt x="126" y="2016"/>
                      </a:lnTo>
                      <a:lnTo>
                        <a:pt x="126" y="2043"/>
                      </a:lnTo>
                      <a:lnTo>
                        <a:pt x="152" y="2037"/>
                      </a:lnTo>
                      <a:lnTo>
                        <a:pt x="160" y="2037"/>
                      </a:lnTo>
                      <a:lnTo>
                        <a:pt x="173" y="2023"/>
                      </a:lnTo>
                      <a:lnTo>
                        <a:pt x="180" y="2016"/>
                      </a:lnTo>
                      <a:lnTo>
                        <a:pt x="193" y="2023"/>
                      </a:lnTo>
                      <a:lnTo>
                        <a:pt x="233" y="2010"/>
                      </a:lnTo>
                      <a:lnTo>
                        <a:pt x="252" y="2056"/>
                      </a:lnTo>
                      <a:lnTo>
                        <a:pt x="272" y="2063"/>
                      </a:lnTo>
                      <a:lnTo>
                        <a:pt x="286" y="2056"/>
                      </a:lnTo>
                      <a:lnTo>
                        <a:pt x="299" y="2070"/>
                      </a:lnTo>
                      <a:lnTo>
                        <a:pt x="299" y="2103"/>
                      </a:lnTo>
                      <a:lnTo>
                        <a:pt x="346" y="2116"/>
                      </a:lnTo>
                      <a:lnTo>
                        <a:pt x="346" y="2129"/>
                      </a:lnTo>
                      <a:lnTo>
                        <a:pt x="359" y="2142"/>
                      </a:lnTo>
                      <a:lnTo>
                        <a:pt x="366" y="2189"/>
                      </a:lnTo>
                      <a:lnTo>
                        <a:pt x="339" y="2202"/>
                      </a:lnTo>
                      <a:lnTo>
                        <a:pt x="359" y="2256"/>
                      </a:lnTo>
                      <a:lnTo>
                        <a:pt x="346" y="2303"/>
                      </a:lnTo>
                      <a:lnTo>
                        <a:pt x="353" y="2316"/>
                      </a:lnTo>
                      <a:lnTo>
                        <a:pt x="392" y="2376"/>
                      </a:lnTo>
                      <a:lnTo>
                        <a:pt x="385" y="2382"/>
                      </a:lnTo>
                      <a:lnTo>
                        <a:pt x="406" y="2389"/>
                      </a:lnTo>
                      <a:lnTo>
                        <a:pt x="439" y="2416"/>
                      </a:lnTo>
                      <a:lnTo>
                        <a:pt x="426" y="2455"/>
                      </a:lnTo>
                      <a:lnTo>
                        <a:pt x="419" y="2463"/>
                      </a:lnTo>
                      <a:lnTo>
                        <a:pt x="419" y="2522"/>
                      </a:lnTo>
                      <a:lnTo>
                        <a:pt x="432" y="2536"/>
                      </a:lnTo>
                      <a:lnTo>
                        <a:pt x="392" y="2668"/>
                      </a:lnTo>
                      <a:lnTo>
                        <a:pt x="379" y="2688"/>
                      </a:lnTo>
                      <a:lnTo>
                        <a:pt x="399" y="2682"/>
                      </a:lnTo>
                      <a:lnTo>
                        <a:pt x="426" y="2675"/>
                      </a:lnTo>
                      <a:lnTo>
                        <a:pt x="512" y="2609"/>
                      </a:lnTo>
                      <a:lnTo>
                        <a:pt x="518" y="2615"/>
                      </a:lnTo>
                      <a:lnTo>
                        <a:pt x="532" y="2609"/>
                      </a:lnTo>
                      <a:lnTo>
                        <a:pt x="518" y="2589"/>
                      </a:lnTo>
                      <a:lnTo>
                        <a:pt x="532" y="2568"/>
                      </a:lnTo>
                      <a:lnTo>
                        <a:pt x="539" y="2562"/>
                      </a:lnTo>
                      <a:lnTo>
                        <a:pt x="545" y="2542"/>
                      </a:lnTo>
                      <a:lnTo>
                        <a:pt x="539" y="2536"/>
                      </a:lnTo>
                      <a:lnTo>
                        <a:pt x="552" y="2536"/>
                      </a:lnTo>
                      <a:lnTo>
                        <a:pt x="565" y="2495"/>
                      </a:lnTo>
                      <a:lnTo>
                        <a:pt x="592" y="2469"/>
                      </a:lnTo>
                      <a:lnTo>
                        <a:pt x="578" y="2455"/>
                      </a:lnTo>
                      <a:lnTo>
                        <a:pt x="578" y="2449"/>
                      </a:lnTo>
                      <a:lnTo>
                        <a:pt x="592" y="2449"/>
                      </a:lnTo>
                      <a:lnTo>
                        <a:pt x="632" y="2455"/>
                      </a:lnTo>
                      <a:lnTo>
                        <a:pt x="645" y="2463"/>
                      </a:lnTo>
                      <a:lnTo>
                        <a:pt x="678" y="2463"/>
                      </a:lnTo>
                      <a:lnTo>
                        <a:pt x="712" y="2449"/>
                      </a:lnTo>
                      <a:lnTo>
                        <a:pt x="725" y="2449"/>
                      </a:lnTo>
                      <a:lnTo>
                        <a:pt x="778" y="2409"/>
                      </a:lnTo>
                      <a:lnTo>
                        <a:pt x="765" y="2369"/>
                      </a:lnTo>
                      <a:lnTo>
                        <a:pt x="751" y="2329"/>
                      </a:lnTo>
                      <a:lnTo>
                        <a:pt x="758" y="2289"/>
                      </a:lnTo>
                      <a:lnTo>
                        <a:pt x="765" y="2289"/>
                      </a:lnTo>
                      <a:lnTo>
                        <a:pt x="758" y="2249"/>
                      </a:lnTo>
                      <a:lnTo>
                        <a:pt x="772" y="2230"/>
                      </a:lnTo>
                      <a:lnTo>
                        <a:pt x="758" y="2223"/>
                      </a:lnTo>
                      <a:lnTo>
                        <a:pt x="765" y="2189"/>
                      </a:lnTo>
                      <a:lnTo>
                        <a:pt x="765" y="2103"/>
                      </a:lnTo>
                      <a:lnTo>
                        <a:pt x="765" y="2089"/>
                      </a:lnTo>
                      <a:lnTo>
                        <a:pt x="751" y="2083"/>
                      </a:lnTo>
                      <a:lnTo>
                        <a:pt x="738" y="2097"/>
                      </a:lnTo>
                      <a:lnTo>
                        <a:pt x="725" y="2097"/>
                      </a:lnTo>
                      <a:lnTo>
                        <a:pt x="678" y="2076"/>
                      </a:lnTo>
                      <a:lnTo>
                        <a:pt x="645" y="2003"/>
                      </a:lnTo>
                      <a:lnTo>
                        <a:pt x="659" y="1917"/>
                      </a:lnTo>
                      <a:lnTo>
                        <a:pt x="685" y="1890"/>
                      </a:lnTo>
                      <a:lnTo>
                        <a:pt x="705" y="1883"/>
                      </a:lnTo>
                      <a:lnTo>
                        <a:pt x="712" y="1877"/>
                      </a:lnTo>
                      <a:lnTo>
                        <a:pt x="732" y="1870"/>
                      </a:lnTo>
                      <a:lnTo>
                        <a:pt x="738" y="1850"/>
                      </a:lnTo>
                      <a:lnTo>
                        <a:pt x="758" y="1850"/>
                      </a:lnTo>
                      <a:lnTo>
                        <a:pt x="772" y="1843"/>
                      </a:lnTo>
                      <a:lnTo>
                        <a:pt x="792" y="1804"/>
                      </a:lnTo>
                      <a:lnTo>
                        <a:pt x="772" y="1790"/>
                      </a:lnTo>
                      <a:lnTo>
                        <a:pt x="765" y="1783"/>
                      </a:lnTo>
                      <a:lnTo>
                        <a:pt x="765" y="1763"/>
                      </a:lnTo>
                      <a:lnTo>
                        <a:pt x="772" y="1763"/>
                      </a:lnTo>
                      <a:lnTo>
                        <a:pt x="785" y="1757"/>
                      </a:lnTo>
                      <a:lnTo>
                        <a:pt x="792" y="1763"/>
                      </a:lnTo>
                      <a:lnTo>
                        <a:pt x="792" y="1757"/>
                      </a:lnTo>
                      <a:lnTo>
                        <a:pt x="798" y="1757"/>
                      </a:lnTo>
                      <a:lnTo>
                        <a:pt x="838" y="1737"/>
                      </a:lnTo>
                      <a:lnTo>
                        <a:pt x="865" y="1750"/>
                      </a:lnTo>
                      <a:lnTo>
                        <a:pt x="898" y="1750"/>
                      </a:lnTo>
                      <a:lnTo>
                        <a:pt x="965" y="1717"/>
                      </a:lnTo>
                      <a:lnTo>
                        <a:pt x="1011" y="1717"/>
                      </a:lnTo>
                      <a:lnTo>
                        <a:pt x="1018" y="1744"/>
                      </a:lnTo>
                      <a:lnTo>
                        <a:pt x="1064" y="1777"/>
                      </a:lnTo>
                      <a:lnTo>
                        <a:pt x="1157" y="1723"/>
                      </a:lnTo>
                      <a:lnTo>
                        <a:pt x="1237" y="1663"/>
                      </a:lnTo>
                      <a:lnTo>
                        <a:pt x="1303" y="1611"/>
                      </a:lnTo>
                      <a:lnTo>
                        <a:pt x="1310" y="1590"/>
                      </a:lnTo>
                      <a:lnTo>
                        <a:pt x="1331" y="1577"/>
                      </a:lnTo>
                      <a:lnTo>
                        <a:pt x="1331" y="1524"/>
                      </a:lnTo>
                      <a:lnTo>
                        <a:pt x="1391" y="1504"/>
                      </a:lnTo>
                      <a:lnTo>
                        <a:pt x="1464" y="1511"/>
                      </a:lnTo>
                      <a:lnTo>
                        <a:pt x="1504" y="1524"/>
                      </a:lnTo>
                      <a:lnTo>
                        <a:pt x="1564" y="1544"/>
                      </a:lnTo>
                      <a:lnTo>
                        <a:pt x="1616" y="1544"/>
                      </a:lnTo>
                      <a:lnTo>
                        <a:pt x="1609" y="1491"/>
                      </a:lnTo>
                      <a:lnTo>
                        <a:pt x="1656" y="1404"/>
                      </a:lnTo>
                      <a:lnTo>
                        <a:pt x="1663" y="1378"/>
                      </a:lnTo>
                      <a:lnTo>
                        <a:pt x="1690" y="1351"/>
                      </a:lnTo>
                      <a:lnTo>
                        <a:pt x="1703" y="1338"/>
                      </a:lnTo>
                      <a:lnTo>
                        <a:pt x="1770" y="1312"/>
                      </a:lnTo>
                      <a:lnTo>
                        <a:pt x="1783" y="1312"/>
                      </a:lnTo>
                      <a:lnTo>
                        <a:pt x="1810" y="1305"/>
                      </a:lnTo>
                      <a:lnTo>
                        <a:pt x="1856" y="1297"/>
                      </a:lnTo>
                      <a:lnTo>
                        <a:pt x="1856" y="1284"/>
                      </a:lnTo>
                      <a:lnTo>
                        <a:pt x="1889" y="1265"/>
                      </a:lnTo>
                      <a:lnTo>
                        <a:pt x="1876" y="1205"/>
                      </a:lnTo>
                      <a:lnTo>
                        <a:pt x="1816" y="1192"/>
                      </a:lnTo>
                      <a:lnTo>
                        <a:pt x="1783" y="1192"/>
                      </a:lnTo>
                      <a:lnTo>
                        <a:pt x="1750" y="1165"/>
                      </a:lnTo>
                      <a:lnTo>
                        <a:pt x="1770" y="952"/>
                      </a:lnTo>
                      <a:lnTo>
                        <a:pt x="1783" y="932"/>
                      </a:lnTo>
                      <a:lnTo>
                        <a:pt x="1756" y="879"/>
                      </a:lnTo>
                      <a:lnTo>
                        <a:pt x="1783" y="826"/>
                      </a:lnTo>
                      <a:lnTo>
                        <a:pt x="1776" y="812"/>
                      </a:lnTo>
                      <a:lnTo>
                        <a:pt x="1763" y="812"/>
                      </a:lnTo>
                      <a:lnTo>
                        <a:pt x="1776" y="759"/>
                      </a:lnTo>
                      <a:lnTo>
                        <a:pt x="1763" y="692"/>
                      </a:lnTo>
                      <a:lnTo>
                        <a:pt x="1736" y="659"/>
                      </a:lnTo>
                      <a:lnTo>
                        <a:pt x="1663" y="612"/>
                      </a:lnTo>
                      <a:lnTo>
                        <a:pt x="1637" y="580"/>
                      </a:lnTo>
                      <a:lnTo>
                        <a:pt x="1596" y="546"/>
                      </a:lnTo>
                      <a:lnTo>
                        <a:pt x="1596" y="533"/>
                      </a:lnTo>
                      <a:lnTo>
                        <a:pt x="1583" y="466"/>
                      </a:lnTo>
                      <a:lnTo>
                        <a:pt x="1530" y="426"/>
                      </a:lnTo>
                      <a:lnTo>
                        <a:pt x="1504" y="413"/>
                      </a:lnTo>
                      <a:lnTo>
                        <a:pt x="1477" y="393"/>
                      </a:lnTo>
                      <a:lnTo>
                        <a:pt x="1457" y="393"/>
                      </a:lnTo>
                      <a:lnTo>
                        <a:pt x="1450" y="413"/>
                      </a:lnTo>
                      <a:lnTo>
                        <a:pt x="1457" y="439"/>
                      </a:lnTo>
                      <a:lnTo>
                        <a:pt x="1437" y="466"/>
                      </a:lnTo>
                      <a:lnTo>
                        <a:pt x="1430" y="499"/>
                      </a:lnTo>
                      <a:lnTo>
                        <a:pt x="1370" y="506"/>
                      </a:lnTo>
                      <a:lnTo>
                        <a:pt x="1318" y="520"/>
                      </a:lnTo>
                      <a:lnTo>
                        <a:pt x="1250" y="499"/>
                      </a:lnTo>
                      <a:lnTo>
                        <a:pt x="1198" y="493"/>
                      </a:lnTo>
                      <a:lnTo>
                        <a:pt x="1138" y="486"/>
                      </a:lnTo>
                      <a:lnTo>
                        <a:pt x="1084" y="473"/>
                      </a:lnTo>
                      <a:lnTo>
                        <a:pt x="1071" y="446"/>
                      </a:lnTo>
                      <a:lnTo>
                        <a:pt x="1084" y="446"/>
                      </a:lnTo>
                      <a:lnTo>
                        <a:pt x="1071" y="420"/>
                      </a:lnTo>
                      <a:lnTo>
                        <a:pt x="1084" y="373"/>
                      </a:lnTo>
                      <a:lnTo>
                        <a:pt x="1064" y="353"/>
                      </a:lnTo>
                      <a:lnTo>
                        <a:pt x="1071" y="306"/>
                      </a:lnTo>
                      <a:lnTo>
                        <a:pt x="1031" y="274"/>
                      </a:lnTo>
                      <a:lnTo>
                        <a:pt x="997" y="266"/>
                      </a:lnTo>
                      <a:lnTo>
                        <a:pt x="1018" y="233"/>
                      </a:lnTo>
                      <a:lnTo>
                        <a:pt x="1084" y="214"/>
                      </a:lnTo>
                      <a:lnTo>
                        <a:pt x="1157" y="147"/>
                      </a:lnTo>
                      <a:lnTo>
                        <a:pt x="1117" y="73"/>
                      </a:lnTo>
                      <a:lnTo>
                        <a:pt x="1111" y="27"/>
                      </a:lnTo>
                      <a:lnTo>
                        <a:pt x="1078" y="0"/>
                      </a:lnTo>
                      <a:close/>
                      <a:moveTo>
                        <a:pt x="618" y="2463"/>
                      </a:moveTo>
                      <a:lnTo>
                        <a:pt x="605" y="2469"/>
                      </a:lnTo>
                      <a:lnTo>
                        <a:pt x="605" y="2482"/>
                      </a:lnTo>
                      <a:lnTo>
                        <a:pt x="618" y="2502"/>
                      </a:lnTo>
                      <a:lnTo>
                        <a:pt x="625" y="2502"/>
                      </a:lnTo>
                      <a:lnTo>
                        <a:pt x="632" y="2495"/>
                      </a:lnTo>
                      <a:lnTo>
                        <a:pt x="632" y="2482"/>
                      </a:lnTo>
                      <a:lnTo>
                        <a:pt x="632" y="2463"/>
                      </a:lnTo>
                      <a:lnTo>
                        <a:pt x="618" y="2463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a-E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1" name="ALT_EMPORDA">
                  <a:extLst>
                    <a:ext uri="{FF2B5EF4-FFF2-40B4-BE49-F238E27FC236}">
                      <a16:creationId xmlns:a16="http://schemas.microsoft.com/office/drawing/2014/main" id="{5FD5FD06-E63F-DA4D-17CF-8383B6CFB1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4509552" y="2891843"/>
                  <a:ext cx="629611" cy="401122"/>
                </a:xfrm>
                <a:custGeom>
                  <a:avLst/>
                  <a:gdLst>
                    <a:gd name="T0" fmla="*/ 258090686 w 2615"/>
                    <a:gd name="T1" fmla="*/ 15695040 h 1711"/>
                    <a:gd name="T2" fmla="*/ 216938969 w 2615"/>
                    <a:gd name="T3" fmla="*/ 48916594 h 1711"/>
                    <a:gd name="T4" fmla="*/ 180544704 w 2615"/>
                    <a:gd name="T5" fmla="*/ 82138153 h 1711"/>
                    <a:gd name="T6" fmla="*/ 109421011 w 2615"/>
                    <a:gd name="T7" fmla="*/ 87108120 h 1711"/>
                    <a:gd name="T8" fmla="*/ 93721668 w 2615"/>
                    <a:gd name="T9" fmla="*/ 128962060 h 1711"/>
                    <a:gd name="T10" fmla="*/ 83968698 w 2615"/>
                    <a:gd name="T11" fmla="*/ 160352675 h 1711"/>
                    <a:gd name="T12" fmla="*/ 27117188 w 2615"/>
                    <a:gd name="T13" fmla="*/ 142826168 h 1711"/>
                    <a:gd name="T14" fmla="*/ 28544357 w 2615"/>
                    <a:gd name="T15" fmla="*/ 184680108 h 1711"/>
                    <a:gd name="T16" fmla="*/ 69696524 w 2615"/>
                    <a:gd name="T17" fmla="*/ 196712713 h 1711"/>
                    <a:gd name="T18" fmla="*/ 95148837 w 2615"/>
                    <a:gd name="T19" fmla="*/ 249030010 h 1711"/>
                    <a:gd name="T20" fmla="*/ 115605572 w 2615"/>
                    <a:gd name="T21" fmla="*/ 254000489 h 1711"/>
                    <a:gd name="T22" fmla="*/ 128450608 w 2615"/>
                    <a:gd name="T23" fmla="*/ 269695588 h 1711"/>
                    <a:gd name="T24" fmla="*/ 180544704 w 2615"/>
                    <a:gd name="T25" fmla="*/ 268125765 h 1711"/>
                    <a:gd name="T26" fmla="*/ 191724354 w 2615"/>
                    <a:gd name="T27" fmla="*/ 329075524 h 1711"/>
                    <a:gd name="T28" fmla="*/ 229546276 w 2615"/>
                    <a:gd name="T29" fmla="*/ 339538881 h 1711"/>
                    <a:gd name="T30" fmla="*/ 251906065 w 2615"/>
                    <a:gd name="T31" fmla="*/ 329075524 h 1711"/>
                    <a:gd name="T32" fmla="*/ 277120740 w 2615"/>
                    <a:gd name="T33" fmla="*/ 367528745 h 1711"/>
                    <a:gd name="T34" fmla="*/ 281878132 w 2615"/>
                    <a:gd name="T35" fmla="*/ 398657616 h 1711"/>
                    <a:gd name="T36" fmla="*/ 307092258 w 2615"/>
                    <a:gd name="T37" fmla="*/ 428216728 h 1711"/>
                    <a:gd name="T38" fmla="*/ 357759185 w 2615"/>
                    <a:gd name="T39" fmla="*/ 410690733 h 1711"/>
                    <a:gd name="T40" fmla="*/ 373696227 w 2615"/>
                    <a:gd name="T41" fmla="*/ 410690733 h 1711"/>
                    <a:gd name="T42" fmla="*/ 402241064 w 2615"/>
                    <a:gd name="T43" fmla="*/ 430047687 h 1711"/>
                    <a:gd name="T44" fmla="*/ 440300196 w 2615"/>
                    <a:gd name="T45" fmla="*/ 424816009 h 1711"/>
                    <a:gd name="T46" fmla="*/ 492394292 w 2615"/>
                    <a:gd name="T47" fmla="*/ 435279878 h 1711"/>
                    <a:gd name="T48" fmla="*/ 493821461 w 2615"/>
                    <a:gd name="T49" fmla="*/ 430047687 h 1711"/>
                    <a:gd name="T50" fmla="*/ 476456762 w 2615"/>
                    <a:gd name="T51" fmla="*/ 422985049 h 1711"/>
                    <a:gd name="T52" fmla="*/ 468845033 w 2615"/>
                    <a:gd name="T53" fmla="*/ 414352652 h 1711"/>
                    <a:gd name="T54" fmla="*/ 452907503 w 2615"/>
                    <a:gd name="T55" fmla="*/ 391594978 h 1711"/>
                    <a:gd name="T56" fmla="*/ 470272202 w 2615"/>
                    <a:gd name="T57" fmla="*/ 268125765 h 1711"/>
                    <a:gd name="T58" fmla="*/ 503336244 w 2615"/>
                    <a:gd name="T59" fmla="*/ 261324839 h 1711"/>
                    <a:gd name="T60" fmla="*/ 500244208 w 2615"/>
                    <a:gd name="T61" fmla="*/ 268125765 h 1711"/>
                    <a:gd name="T62" fmla="*/ 514516504 w 2615"/>
                    <a:gd name="T63" fmla="*/ 273358019 h 1711"/>
                    <a:gd name="T64" fmla="*/ 534973239 w 2615"/>
                    <a:gd name="T65" fmla="*/ 287222096 h 1711"/>
                    <a:gd name="T66" fmla="*/ 541633685 w 2615"/>
                    <a:gd name="T67" fmla="*/ 268125765 h 1711"/>
                    <a:gd name="T68" fmla="*/ 568275468 w 2615"/>
                    <a:gd name="T69" fmla="*/ 283821376 h 1711"/>
                    <a:gd name="T70" fmla="*/ 562090908 w 2615"/>
                    <a:gd name="T71" fmla="*/ 266294805 h 1711"/>
                    <a:gd name="T72" fmla="*/ 587305034 w 2615"/>
                    <a:gd name="T73" fmla="*/ 250599770 h 1711"/>
                    <a:gd name="T74" fmla="*/ 579455606 w 2615"/>
                    <a:gd name="T75" fmla="*/ 229934256 h 1711"/>
                    <a:gd name="T76" fmla="*/ 595154950 w 2615"/>
                    <a:gd name="T77" fmla="*/ 231504015 h 1711"/>
                    <a:gd name="T78" fmla="*/ 588970389 w 2615"/>
                    <a:gd name="T79" fmla="*/ 212408261 h 1711"/>
                    <a:gd name="T80" fmla="*/ 596819817 w 2615"/>
                    <a:gd name="T81" fmla="*/ 203775863 h 1711"/>
                    <a:gd name="T82" fmla="*/ 609427124 w 2615"/>
                    <a:gd name="T83" fmla="*/ 191481034 h 1711"/>
                    <a:gd name="T84" fmla="*/ 601577696 w 2615"/>
                    <a:gd name="T85" fmla="*/ 181279389 h 1711"/>
                    <a:gd name="T86" fmla="*/ 582547642 w 2615"/>
                    <a:gd name="T87" fmla="*/ 173955039 h 1711"/>
                    <a:gd name="T88" fmla="*/ 565182944 w 2615"/>
                    <a:gd name="T89" fmla="*/ 172385280 h 1711"/>
                    <a:gd name="T90" fmla="*/ 550910769 w 2615"/>
                    <a:gd name="T91" fmla="*/ 167153601 h 1711"/>
                    <a:gd name="T92" fmla="*/ 530454034 w 2615"/>
                    <a:gd name="T93" fmla="*/ 154859285 h 1711"/>
                    <a:gd name="T94" fmla="*/ 519273896 w 2615"/>
                    <a:gd name="T95" fmla="*/ 163752882 h 1711"/>
                    <a:gd name="T96" fmla="*/ 508093635 w 2615"/>
                    <a:gd name="T97" fmla="*/ 151458566 h 1711"/>
                    <a:gd name="T98" fmla="*/ 501909075 w 2615"/>
                    <a:gd name="T99" fmla="*/ 149888806 h 1711"/>
                    <a:gd name="T100" fmla="*/ 490729425 w 2615"/>
                    <a:gd name="T101" fmla="*/ 128962060 h 1711"/>
                    <a:gd name="T102" fmla="*/ 484544377 w 2615"/>
                    <a:gd name="T103" fmla="*/ 118498703 h 1711"/>
                    <a:gd name="T104" fmla="*/ 490729425 w 2615"/>
                    <a:gd name="T105" fmla="*/ 93909558 h 1711"/>
                    <a:gd name="T106" fmla="*/ 492394292 w 2615"/>
                    <a:gd name="T107" fmla="*/ 71413084 h 1711"/>
                    <a:gd name="T108" fmla="*/ 489302256 w 2615"/>
                    <a:gd name="T109" fmla="*/ 54148273 h 1711"/>
                    <a:gd name="T110" fmla="*/ 441727365 w 2615"/>
                    <a:gd name="T111" fmla="*/ 60949711 h 1711"/>
                    <a:gd name="T112" fmla="*/ 410090492 w 2615"/>
                    <a:gd name="T113" fmla="*/ 43684916 h 1711"/>
                    <a:gd name="T114" fmla="*/ 362516577 w 2615"/>
                    <a:gd name="T115" fmla="*/ 12294320 h 1711"/>
                    <a:gd name="T116" fmla="*/ 595154950 w 2615"/>
                    <a:gd name="T117" fmla="*/ 217639939 h 1711"/>
                    <a:gd name="T118" fmla="*/ 476456762 w 2615"/>
                    <a:gd name="T119" fmla="*/ 422985049 h 1711"/>
                    <a:gd name="T120" fmla="*/ 614422702 w 2615"/>
                    <a:gd name="T121" fmla="*/ 184680108 h 1711"/>
                    <a:gd name="T122" fmla="*/ 603242564 w 2615"/>
                    <a:gd name="T123" fmla="*/ 221040658 h 17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615"/>
                    <a:gd name="T187" fmla="*/ 0 h 1711"/>
                    <a:gd name="T188" fmla="*/ 2615 w 2615"/>
                    <a:gd name="T189" fmla="*/ 1711 h 17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615" h="1711">
                      <a:moveTo>
                        <a:pt x="1344" y="0"/>
                      </a:moveTo>
                      <a:lnTo>
                        <a:pt x="1284" y="47"/>
                      </a:lnTo>
                      <a:lnTo>
                        <a:pt x="1265" y="100"/>
                      </a:lnTo>
                      <a:lnTo>
                        <a:pt x="1239" y="113"/>
                      </a:lnTo>
                      <a:lnTo>
                        <a:pt x="1185" y="100"/>
                      </a:lnTo>
                      <a:lnTo>
                        <a:pt x="1125" y="87"/>
                      </a:lnTo>
                      <a:lnTo>
                        <a:pt x="1085" y="60"/>
                      </a:lnTo>
                      <a:lnTo>
                        <a:pt x="1066" y="81"/>
                      </a:lnTo>
                      <a:lnTo>
                        <a:pt x="1059" y="120"/>
                      </a:lnTo>
                      <a:lnTo>
                        <a:pt x="985" y="100"/>
                      </a:lnTo>
                      <a:lnTo>
                        <a:pt x="965" y="127"/>
                      </a:lnTo>
                      <a:lnTo>
                        <a:pt x="959" y="167"/>
                      </a:lnTo>
                      <a:lnTo>
                        <a:pt x="939" y="194"/>
                      </a:lnTo>
                      <a:lnTo>
                        <a:pt x="912" y="187"/>
                      </a:lnTo>
                      <a:lnTo>
                        <a:pt x="879" y="227"/>
                      </a:lnTo>
                      <a:lnTo>
                        <a:pt x="873" y="220"/>
                      </a:lnTo>
                      <a:lnTo>
                        <a:pt x="846" y="280"/>
                      </a:lnTo>
                      <a:lnTo>
                        <a:pt x="832" y="280"/>
                      </a:lnTo>
                      <a:lnTo>
                        <a:pt x="799" y="286"/>
                      </a:lnTo>
                      <a:lnTo>
                        <a:pt x="779" y="307"/>
                      </a:lnTo>
                      <a:lnTo>
                        <a:pt x="759" y="314"/>
                      </a:lnTo>
                      <a:lnTo>
                        <a:pt x="739" y="293"/>
                      </a:lnTo>
                      <a:lnTo>
                        <a:pt x="713" y="260"/>
                      </a:lnTo>
                      <a:lnTo>
                        <a:pt x="653" y="254"/>
                      </a:lnTo>
                      <a:lnTo>
                        <a:pt x="599" y="260"/>
                      </a:lnTo>
                      <a:lnTo>
                        <a:pt x="546" y="300"/>
                      </a:lnTo>
                      <a:lnTo>
                        <a:pt x="493" y="333"/>
                      </a:lnTo>
                      <a:lnTo>
                        <a:pt x="460" y="333"/>
                      </a:lnTo>
                      <a:lnTo>
                        <a:pt x="426" y="353"/>
                      </a:lnTo>
                      <a:lnTo>
                        <a:pt x="426" y="419"/>
                      </a:lnTo>
                      <a:lnTo>
                        <a:pt x="407" y="426"/>
                      </a:lnTo>
                      <a:lnTo>
                        <a:pt x="366" y="413"/>
                      </a:lnTo>
                      <a:lnTo>
                        <a:pt x="387" y="446"/>
                      </a:lnTo>
                      <a:lnTo>
                        <a:pt x="394" y="479"/>
                      </a:lnTo>
                      <a:lnTo>
                        <a:pt x="394" y="493"/>
                      </a:lnTo>
                      <a:lnTo>
                        <a:pt x="407" y="526"/>
                      </a:lnTo>
                      <a:lnTo>
                        <a:pt x="433" y="539"/>
                      </a:lnTo>
                      <a:lnTo>
                        <a:pt x="440" y="586"/>
                      </a:lnTo>
                      <a:lnTo>
                        <a:pt x="440" y="620"/>
                      </a:lnTo>
                      <a:lnTo>
                        <a:pt x="407" y="626"/>
                      </a:lnTo>
                      <a:lnTo>
                        <a:pt x="380" y="620"/>
                      </a:lnTo>
                      <a:lnTo>
                        <a:pt x="353" y="613"/>
                      </a:lnTo>
                      <a:lnTo>
                        <a:pt x="320" y="613"/>
                      </a:lnTo>
                      <a:lnTo>
                        <a:pt x="300" y="599"/>
                      </a:lnTo>
                      <a:lnTo>
                        <a:pt x="227" y="599"/>
                      </a:lnTo>
                      <a:lnTo>
                        <a:pt x="201" y="586"/>
                      </a:lnTo>
                      <a:lnTo>
                        <a:pt x="154" y="566"/>
                      </a:lnTo>
                      <a:lnTo>
                        <a:pt x="154" y="553"/>
                      </a:lnTo>
                      <a:lnTo>
                        <a:pt x="114" y="546"/>
                      </a:lnTo>
                      <a:lnTo>
                        <a:pt x="47" y="566"/>
                      </a:lnTo>
                      <a:lnTo>
                        <a:pt x="41" y="592"/>
                      </a:lnTo>
                      <a:lnTo>
                        <a:pt x="28" y="620"/>
                      </a:lnTo>
                      <a:lnTo>
                        <a:pt x="0" y="659"/>
                      </a:lnTo>
                      <a:lnTo>
                        <a:pt x="47" y="706"/>
                      </a:lnTo>
                      <a:lnTo>
                        <a:pt x="74" y="725"/>
                      </a:lnTo>
                      <a:lnTo>
                        <a:pt x="120" y="706"/>
                      </a:lnTo>
                      <a:lnTo>
                        <a:pt x="127" y="693"/>
                      </a:lnTo>
                      <a:lnTo>
                        <a:pt x="167" y="686"/>
                      </a:lnTo>
                      <a:lnTo>
                        <a:pt x="240" y="732"/>
                      </a:lnTo>
                      <a:lnTo>
                        <a:pt x="234" y="746"/>
                      </a:lnTo>
                      <a:lnTo>
                        <a:pt x="247" y="759"/>
                      </a:lnTo>
                      <a:lnTo>
                        <a:pt x="260" y="766"/>
                      </a:lnTo>
                      <a:lnTo>
                        <a:pt x="293" y="752"/>
                      </a:lnTo>
                      <a:lnTo>
                        <a:pt x="293" y="792"/>
                      </a:lnTo>
                      <a:lnTo>
                        <a:pt x="287" y="825"/>
                      </a:lnTo>
                      <a:lnTo>
                        <a:pt x="340" y="819"/>
                      </a:lnTo>
                      <a:lnTo>
                        <a:pt x="380" y="825"/>
                      </a:lnTo>
                      <a:lnTo>
                        <a:pt x="400" y="866"/>
                      </a:lnTo>
                      <a:lnTo>
                        <a:pt x="413" y="932"/>
                      </a:lnTo>
                      <a:lnTo>
                        <a:pt x="400" y="952"/>
                      </a:lnTo>
                      <a:lnTo>
                        <a:pt x="400" y="965"/>
                      </a:lnTo>
                      <a:lnTo>
                        <a:pt x="426" y="971"/>
                      </a:lnTo>
                      <a:lnTo>
                        <a:pt x="426" y="992"/>
                      </a:lnTo>
                      <a:lnTo>
                        <a:pt x="433" y="999"/>
                      </a:lnTo>
                      <a:lnTo>
                        <a:pt x="440" y="979"/>
                      </a:lnTo>
                      <a:lnTo>
                        <a:pt x="440" y="971"/>
                      </a:lnTo>
                      <a:lnTo>
                        <a:pt x="486" y="971"/>
                      </a:lnTo>
                      <a:lnTo>
                        <a:pt x="447" y="939"/>
                      </a:lnTo>
                      <a:lnTo>
                        <a:pt x="467" y="932"/>
                      </a:lnTo>
                      <a:lnTo>
                        <a:pt x="533" y="939"/>
                      </a:lnTo>
                      <a:lnTo>
                        <a:pt x="546" y="965"/>
                      </a:lnTo>
                      <a:lnTo>
                        <a:pt x="533" y="992"/>
                      </a:lnTo>
                      <a:lnTo>
                        <a:pt x="526" y="1018"/>
                      </a:lnTo>
                      <a:lnTo>
                        <a:pt x="540" y="1031"/>
                      </a:lnTo>
                      <a:lnTo>
                        <a:pt x="580" y="1025"/>
                      </a:lnTo>
                      <a:lnTo>
                        <a:pt x="593" y="1052"/>
                      </a:lnTo>
                      <a:lnTo>
                        <a:pt x="613" y="1025"/>
                      </a:lnTo>
                      <a:lnTo>
                        <a:pt x="619" y="986"/>
                      </a:lnTo>
                      <a:lnTo>
                        <a:pt x="626" y="971"/>
                      </a:lnTo>
                      <a:lnTo>
                        <a:pt x="686" y="992"/>
                      </a:lnTo>
                      <a:lnTo>
                        <a:pt x="759" y="1025"/>
                      </a:lnTo>
                      <a:lnTo>
                        <a:pt x="753" y="1085"/>
                      </a:lnTo>
                      <a:lnTo>
                        <a:pt x="786" y="1131"/>
                      </a:lnTo>
                      <a:lnTo>
                        <a:pt x="773" y="1158"/>
                      </a:lnTo>
                      <a:lnTo>
                        <a:pt x="786" y="1198"/>
                      </a:lnTo>
                      <a:lnTo>
                        <a:pt x="799" y="1238"/>
                      </a:lnTo>
                      <a:lnTo>
                        <a:pt x="799" y="1245"/>
                      </a:lnTo>
                      <a:lnTo>
                        <a:pt x="806" y="1258"/>
                      </a:lnTo>
                      <a:lnTo>
                        <a:pt x="879" y="1245"/>
                      </a:lnTo>
                      <a:lnTo>
                        <a:pt x="899" y="1258"/>
                      </a:lnTo>
                      <a:lnTo>
                        <a:pt x="952" y="1258"/>
                      </a:lnTo>
                      <a:lnTo>
                        <a:pt x="972" y="1245"/>
                      </a:lnTo>
                      <a:lnTo>
                        <a:pt x="965" y="1251"/>
                      </a:lnTo>
                      <a:lnTo>
                        <a:pt x="965" y="1258"/>
                      </a:lnTo>
                      <a:lnTo>
                        <a:pt x="965" y="1298"/>
                      </a:lnTo>
                      <a:lnTo>
                        <a:pt x="946" y="1331"/>
                      </a:lnTo>
                      <a:lnTo>
                        <a:pt x="972" y="1351"/>
                      </a:lnTo>
                      <a:lnTo>
                        <a:pt x="1012" y="1345"/>
                      </a:lnTo>
                      <a:lnTo>
                        <a:pt x="1019" y="1337"/>
                      </a:lnTo>
                      <a:lnTo>
                        <a:pt x="1038" y="1318"/>
                      </a:lnTo>
                      <a:lnTo>
                        <a:pt x="1052" y="1271"/>
                      </a:lnTo>
                      <a:lnTo>
                        <a:pt x="1059" y="1258"/>
                      </a:lnTo>
                      <a:lnTo>
                        <a:pt x="1092" y="1278"/>
                      </a:lnTo>
                      <a:lnTo>
                        <a:pt x="1112" y="1285"/>
                      </a:lnTo>
                      <a:lnTo>
                        <a:pt x="1105" y="1331"/>
                      </a:lnTo>
                      <a:lnTo>
                        <a:pt x="1119" y="1331"/>
                      </a:lnTo>
                      <a:lnTo>
                        <a:pt x="1152" y="1351"/>
                      </a:lnTo>
                      <a:lnTo>
                        <a:pt x="1165" y="1365"/>
                      </a:lnTo>
                      <a:lnTo>
                        <a:pt x="1165" y="1405"/>
                      </a:lnTo>
                      <a:lnTo>
                        <a:pt x="1172" y="1418"/>
                      </a:lnTo>
                      <a:lnTo>
                        <a:pt x="1179" y="1424"/>
                      </a:lnTo>
                      <a:lnTo>
                        <a:pt x="1172" y="1431"/>
                      </a:lnTo>
                      <a:lnTo>
                        <a:pt x="1145" y="1464"/>
                      </a:lnTo>
                      <a:lnTo>
                        <a:pt x="1165" y="1484"/>
                      </a:lnTo>
                      <a:lnTo>
                        <a:pt x="1165" y="1504"/>
                      </a:lnTo>
                      <a:lnTo>
                        <a:pt x="1185" y="1524"/>
                      </a:lnTo>
                      <a:lnTo>
                        <a:pt x="1185" y="1570"/>
                      </a:lnTo>
                      <a:lnTo>
                        <a:pt x="1185" y="1598"/>
                      </a:lnTo>
                      <a:lnTo>
                        <a:pt x="1198" y="1657"/>
                      </a:lnTo>
                      <a:lnTo>
                        <a:pt x="1218" y="1657"/>
                      </a:lnTo>
                      <a:lnTo>
                        <a:pt x="1252" y="1637"/>
                      </a:lnTo>
                      <a:lnTo>
                        <a:pt x="1278" y="1630"/>
                      </a:lnTo>
                      <a:lnTo>
                        <a:pt x="1291" y="1637"/>
                      </a:lnTo>
                      <a:lnTo>
                        <a:pt x="1338" y="1644"/>
                      </a:lnTo>
                      <a:lnTo>
                        <a:pt x="1365" y="1651"/>
                      </a:lnTo>
                      <a:lnTo>
                        <a:pt x="1385" y="1651"/>
                      </a:lnTo>
                      <a:lnTo>
                        <a:pt x="1438" y="1637"/>
                      </a:lnTo>
                      <a:lnTo>
                        <a:pt x="1464" y="1617"/>
                      </a:lnTo>
                      <a:lnTo>
                        <a:pt x="1504" y="1598"/>
                      </a:lnTo>
                      <a:lnTo>
                        <a:pt x="1504" y="1570"/>
                      </a:lnTo>
                      <a:lnTo>
                        <a:pt x="1504" y="1551"/>
                      </a:lnTo>
                      <a:lnTo>
                        <a:pt x="1511" y="1551"/>
                      </a:lnTo>
                      <a:lnTo>
                        <a:pt x="1518" y="1531"/>
                      </a:lnTo>
                      <a:lnTo>
                        <a:pt x="1538" y="1531"/>
                      </a:lnTo>
                      <a:lnTo>
                        <a:pt x="1551" y="1551"/>
                      </a:lnTo>
                      <a:lnTo>
                        <a:pt x="1564" y="1551"/>
                      </a:lnTo>
                      <a:lnTo>
                        <a:pt x="1571" y="1570"/>
                      </a:lnTo>
                      <a:lnTo>
                        <a:pt x="1577" y="1577"/>
                      </a:lnTo>
                      <a:lnTo>
                        <a:pt x="1598" y="1584"/>
                      </a:lnTo>
                      <a:lnTo>
                        <a:pt x="1637" y="1611"/>
                      </a:lnTo>
                      <a:lnTo>
                        <a:pt x="1644" y="1611"/>
                      </a:lnTo>
                      <a:lnTo>
                        <a:pt x="1664" y="1657"/>
                      </a:lnTo>
                      <a:lnTo>
                        <a:pt x="1684" y="1657"/>
                      </a:lnTo>
                      <a:lnTo>
                        <a:pt x="1691" y="1644"/>
                      </a:lnTo>
                      <a:lnTo>
                        <a:pt x="1724" y="1630"/>
                      </a:lnTo>
                      <a:lnTo>
                        <a:pt x="1764" y="1624"/>
                      </a:lnTo>
                      <a:lnTo>
                        <a:pt x="1770" y="1624"/>
                      </a:lnTo>
                      <a:lnTo>
                        <a:pt x="1804" y="1611"/>
                      </a:lnTo>
                      <a:lnTo>
                        <a:pt x="1817" y="1598"/>
                      </a:lnTo>
                      <a:lnTo>
                        <a:pt x="1830" y="1584"/>
                      </a:lnTo>
                      <a:lnTo>
                        <a:pt x="1851" y="1624"/>
                      </a:lnTo>
                      <a:lnTo>
                        <a:pt x="1877" y="1630"/>
                      </a:lnTo>
                      <a:lnTo>
                        <a:pt x="1877" y="1657"/>
                      </a:lnTo>
                      <a:lnTo>
                        <a:pt x="1877" y="1690"/>
                      </a:lnTo>
                      <a:lnTo>
                        <a:pt x="1937" y="1671"/>
                      </a:lnTo>
                      <a:lnTo>
                        <a:pt x="1956" y="1711"/>
                      </a:lnTo>
                      <a:lnTo>
                        <a:pt x="2043" y="1671"/>
                      </a:lnTo>
                      <a:lnTo>
                        <a:pt x="2070" y="1664"/>
                      </a:lnTo>
                      <a:lnTo>
                        <a:pt x="2083" y="1671"/>
                      </a:lnTo>
                      <a:lnTo>
                        <a:pt x="2097" y="1664"/>
                      </a:lnTo>
                      <a:lnTo>
                        <a:pt x="2103" y="1657"/>
                      </a:lnTo>
                      <a:lnTo>
                        <a:pt x="2097" y="1651"/>
                      </a:lnTo>
                      <a:lnTo>
                        <a:pt x="2090" y="1651"/>
                      </a:lnTo>
                      <a:lnTo>
                        <a:pt x="2083" y="1637"/>
                      </a:lnTo>
                      <a:lnTo>
                        <a:pt x="2076" y="1644"/>
                      </a:lnTo>
                      <a:lnTo>
                        <a:pt x="2063" y="1644"/>
                      </a:lnTo>
                      <a:lnTo>
                        <a:pt x="2050" y="1637"/>
                      </a:lnTo>
                      <a:lnTo>
                        <a:pt x="2023" y="1617"/>
                      </a:lnTo>
                      <a:lnTo>
                        <a:pt x="2016" y="1611"/>
                      </a:lnTo>
                      <a:lnTo>
                        <a:pt x="2016" y="1617"/>
                      </a:lnTo>
                      <a:lnTo>
                        <a:pt x="2010" y="1617"/>
                      </a:lnTo>
                      <a:lnTo>
                        <a:pt x="2003" y="1617"/>
                      </a:lnTo>
                      <a:lnTo>
                        <a:pt x="2010" y="1624"/>
                      </a:lnTo>
                      <a:lnTo>
                        <a:pt x="2003" y="1630"/>
                      </a:lnTo>
                      <a:lnTo>
                        <a:pt x="1997" y="1630"/>
                      </a:lnTo>
                      <a:lnTo>
                        <a:pt x="1984" y="1630"/>
                      </a:lnTo>
                      <a:lnTo>
                        <a:pt x="1971" y="1630"/>
                      </a:lnTo>
                      <a:lnTo>
                        <a:pt x="1977" y="1604"/>
                      </a:lnTo>
                      <a:lnTo>
                        <a:pt x="1971" y="1584"/>
                      </a:lnTo>
                      <a:lnTo>
                        <a:pt x="1964" y="1584"/>
                      </a:lnTo>
                      <a:lnTo>
                        <a:pt x="1956" y="1584"/>
                      </a:lnTo>
                      <a:lnTo>
                        <a:pt x="1930" y="1584"/>
                      </a:lnTo>
                      <a:lnTo>
                        <a:pt x="1924" y="1557"/>
                      </a:lnTo>
                      <a:lnTo>
                        <a:pt x="1924" y="1544"/>
                      </a:lnTo>
                      <a:lnTo>
                        <a:pt x="1917" y="1538"/>
                      </a:lnTo>
                      <a:lnTo>
                        <a:pt x="1904" y="1497"/>
                      </a:lnTo>
                      <a:lnTo>
                        <a:pt x="1890" y="1371"/>
                      </a:lnTo>
                      <a:lnTo>
                        <a:pt x="1883" y="1245"/>
                      </a:lnTo>
                      <a:lnTo>
                        <a:pt x="1890" y="1204"/>
                      </a:lnTo>
                      <a:lnTo>
                        <a:pt x="1911" y="1151"/>
                      </a:lnTo>
                      <a:lnTo>
                        <a:pt x="1930" y="1098"/>
                      </a:lnTo>
                      <a:lnTo>
                        <a:pt x="1964" y="1052"/>
                      </a:lnTo>
                      <a:lnTo>
                        <a:pt x="1977" y="1025"/>
                      </a:lnTo>
                      <a:lnTo>
                        <a:pt x="2016" y="992"/>
                      </a:lnTo>
                      <a:lnTo>
                        <a:pt x="2037" y="979"/>
                      </a:lnTo>
                      <a:lnTo>
                        <a:pt x="2070" y="971"/>
                      </a:lnTo>
                      <a:lnTo>
                        <a:pt x="2083" y="971"/>
                      </a:lnTo>
                      <a:lnTo>
                        <a:pt x="2097" y="986"/>
                      </a:lnTo>
                      <a:lnTo>
                        <a:pt x="2110" y="992"/>
                      </a:lnTo>
                      <a:lnTo>
                        <a:pt x="2116" y="999"/>
                      </a:lnTo>
                      <a:lnTo>
                        <a:pt x="2116" y="1005"/>
                      </a:lnTo>
                      <a:lnTo>
                        <a:pt x="2110" y="1005"/>
                      </a:lnTo>
                      <a:lnTo>
                        <a:pt x="2110" y="1012"/>
                      </a:lnTo>
                      <a:lnTo>
                        <a:pt x="2116" y="1012"/>
                      </a:lnTo>
                      <a:lnTo>
                        <a:pt x="2116" y="1025"/>
                      </a:lnTo>
                      <a:lnTo>
                        <a:pt x="2110" y="1025"/>
                      </a:lnTo>
                      <a:lnTo>
                        <a:pt x="2103" y="1025"/>
                      </a:lnTo>
                      <a:lnTo>
                        <a:pt x="2103" y="1031"/>
                      </a:lnTo>
                      <a:lnTo>
                        <a:pt x="2116" y="1031"/>
                      </a:lnTo>
                      <a:lnTo>
                        <a:pt x="2116" y="1039"/>
                      </a:lnTo>
                      <a:lnTo>
                        <a:pt x="2123" y="1045"/>
                      </a:lnTo>
                      <a:lnTo>
                        <a:pt x="2123" y="1052"/>
                      </a:lnTo>
                      <a:lnTo>
                        <a:pt x="2150" y="1052"/>
                      </a:lnTo>
                      <a:lnTo>
                        <a:pt x="2163" y="1045"/>
                      </a:lnTo>
                      <a:lnTo>
                        <a:pt x="2170" y="1065"/>
                      </a:lnTo>
                      <a:lnTo>
                        <a:pt x="2189" y="1072"/>
                      </a:lnTo>
                      <a:lnTo>
                        <a:pt x="2210" y="1078"/>
                      </a:lnTo>
                      <a:lnTo>
                        <a:pt x="2203" y="1085"/>
                      </a:lnTo>
                      <a:lnTo>
                        <a:pt x="2230" y="1098"/>
                      </a:lnTo>
                      <a:lnTo>
                        <a:pt x="2243" y="1112"/>
                      </a:lnTo>
                      <a:lnTo>
                        <a:pt x="2249" y="1098"/>
                      </a:lnTo>
                      <a:lnTo>
                        <a:pt x="2262" y="1085"/>
                      </a:lnTo>
                      <a:lnTo>
                        <a:pt x="2262" y="1078"/>
                      </a:lnTo>
                      <a:lnTo>
                        <a:pt x="2277" y="1078"/>
                      </a:lnTo>
                      <a:lnTo>
                        <a:pt x="2270" y="1065"/>
                      </a:lnTo>
                      <a:lnTo>
                        <a:pt x="2277" y="1059"/>
                      </a:lnTo>
                      <a:lnTo>
                        <a:pt x="2270" y="1039"/>
                      </a:lnTo>
                      <a:lnTo>
                        <a:pt x="2277" y="1025"/>
                      </a:lnTo>
                      <a:lnTo>
                        <a:pt x="2303" y="1045"/>
                      </a:lnTo>
                      <a:lnTo>
                        <a:pt x="2309" y="1031"/>
                      </a:lnTo>
                      <a:lnTo>
                        <a:pt x="2322" y="1039"/>
                      </a:lnTo>
                      <a:lnTo>
                        <a:pt x="2336" y="1065"/>
                      </a:lnTo>
                      <a:lnTo>
                        <a:pt x="2363" y="1085"/>
                      </a:lnTo>
                      <a:lnTo>
                        <a:pt x="2382" y="1091"/>
                      </a:lnTo>
                      <a:lnTo>
                        <a:pt x="2389" y="1085"/>
                      </a:lnTo>
                      <a:lnTo>
                        <a:pt x="2396" y="1065"/>
                      </a:lnTo>
                      <a:lnTo>
                        <a:pt x="2389" y="1059"/>
                      </a:lnTo>
                      <a:lnTo>
                        <a:pt x="2376" y="1059"/>
                      </a:lnTo>
                      <a:lnTo>
                        <a:pt x="2363" y="1059"/>
                      </a:lnTo>
                      <a:lnTo>
                        <a:pt x="2356" y="1052"/>
                      </a:lnTo>
                      <a:lnTo>
                        <a:pt x="2363" y="1045"/>
                      </a:lnTo>
                      <a:lnTo>
                        <a:pt x="2363" y="1018"/>
                      </a:lnTo>
                      <a:lnTo>
                        <a:pt x="2369" y="1025"/>
                      </a:lnTo>
                      <a:lnTo>
                        <a:pt x="2389" y="1025"/>
                      </a:lnTo>
                      <a:lnTo>
                        <a:pt x="2409" y="1018"/>
                      </a:lnTo>
                      <a:lnTo>
                        <a:pt x="2436" y="1018"/>
                      </a:lnTo>
                      <a:lnTo>
                        <a:pt x="2449" y="1012"/>
                      </a:lnTo>
                      <a:lnTo>
                        <a:pt x="2449" y="999"/>
                      </a:lnTo>
                      <a:lnTo>
                        <a:pt x="2469" y="958"/>
                      </a:lnTo>
                      <a:lnTo>
                        <a:pt x="2463" y="939"/>
                      </a:lnTo>
                      <a:lnTo>
                        <a:pt x="2456" y="932"/>
                      </a:lnTo>
                      <a:lnTo>
                        <a:pt x="2449" y="926"/>
                      </a:lnTo>
                      <a:lnTo>
                        <a:pt x="2436" y="898"/>
                      </a:lnTo>
                      <a:lnTo>
                        <a:pt x="2442" y="892"/>
                      </a:lnTo>
                      <a:lnTo>
                        <a:pt x="2442" y="885"/>
                      </a:lnTo>
                      <a:lnTo>
                        <a:pt x="2436" y="879"/>
                      </a:lnTo>
                      <a:lnTo>
                        <a:pt x="2436" y="872"/>
                      </a:lnTo>
                      <a:lnTo>
                        <a:pt x="2449" y="866"/>
                      </a:lnTo>
                      <a:lnTo>
                        <a:pt x="2463" y="872"/>
                      </a:lnTo>
                      <a:lnTo>
                        <a:pt x="2482" y="885"/>
                      </a:lnTo>
                      <a:lnTo>
                        <a:pt x="2489" y="892"/>
                      </a:lnTo>
                      <a:lnTo>
                        <a:pt x="2489" y="885"/>
                      </a:lnTo>
                      <a:lnTo>
                        <a:pt x="2502" y="885"/>
                      </a:lnTo>
                      <a:lnTo>
                        <a:pt x="2502" y="872"/>
                      </a:lnTo>
                      <a:lnTo>
                        <a:pt x="2495" y="852"/>
                      </a:lnTo>
                      <a:lnTo>
                        <a:pt x="2482" y="852"/>
                      </a:lnTo>
                      <a:lnTo>
                        <a:pt x="2469" y="839"/>
                      </a:lnTo>
                      <a:lnTo>
                        <a:pt x="2476" y="832"/>
                      </a:lnTo>
                      <a:lnTo>
                        <a:pt x="2482" y="819"/>
                      </a:lnTo>
                      <a:lnTo>
                        <a:pt x="2476" y="812"/>
                      </a:lnTo>
                      <a:lnTo>
                        <a:pt x="2482" y="799"/>
                      </a:lnTo>
                      <a:lnTo>
                        <a:pt x="2469" y="799"/>
                      </a:lnTo>
                      <a:lnTo>
                        <a:pt x="2476" y="785"/>
                      </a:lnTo>
                      <a:lnTo>
                        <a:pt x="2489" y="779"/>
                      </a:lnTo>
                      <a:lnTo>
                        <a:pt x="2495" y="785"/>
                      </a:lnTo>
                      <a:lnTo>
                        <a:pt x="2509" y="792"/>
                      </a:lnTo>
                      <a:lnTo>
                        <a:pt x="2509" y="779"/>
                      </a:lnTo>
                      <a:lnTo>
                        <a:pt x="2523" y="766"/>
                      </a:lnTo>
                      <a:lnTo>
                        <a:pt x="2536" y="759"/>
                      </a:lnTo>
                      <a:lnTo>
                        <a:pt x="2536" y="752"/>
                      </a:lnTo>
                      <a:lnTo>
                        <a:pt x="2555" y="746"/>
                      </a:lnTo>
                      <a:lnTo>
                        <a:pt x="2549" y="732"/>
                      </a:lnTo>
                      <a:lnTo>
                        <a:pt x="2569" y="746"/>
                      </a:lnTo>
                      <a:lnTo>
                        <a:pt x="2562" y="732"/>
                      </a:lnTo>
                      <a:lnTo>
                        <a:pt x="2583" y="725"/>
                      </a:lnTo>
                      <a:lnTo>
                        <a:pt x="2576" y="719"/>
                      </a:lnTo>
                      <a:lnTo>
                        <a:pt x="2549" y="699"/>
                      </a:lnTo>
                      <a:lnTo>
                        <a:pt x="2549" y="719"/>
                      </a:lnTo>
                      <a:lnTo>
                        <a:pt x="2536" y="706"/>
                      </a:lnTo>
                      <a:lnTo>
                        <a:pt x="2536" y="693"/>
                      </a:lnTo>
                      <a:lnTo>
                        <a:pt x="2529" y="693"/>
                      </a:lnTo>
                      <a:lnTo>
                        <a:pt x="2529" y="699"/>
                      </a:lnTo>
                      <a:lnTo>
                        <a:pt x="2489" y="680"/>
                      </a:lnTo>
                      <a:lnTo>
                        <a:pt x="2482" y="686"/>
                      </a:lnTo>
                      <a:lnTo>
                        <a:pt x="2476" y="680"/>
                      </a:lnTo>
                      <a:lnTo>
                        <a:pt x="2463" y="693"/>
                      </a:lnTo>
                      <a:lnTo>
                        <a:pt x="2463" y="665"/>
                      </a:lnTo>
                      <a:lnTo>
                        <a:pt x="2449" y="665"/>
                      </a:lnTo>
                      <a:lnTo>
                        <a:pt x="2442" y="659"/>
                      </a:lnTo>
                      <a:lnTo>
                        <a:pt x="2436" y="652"/>
                      </a:lnTo>
                      <a:lnTo>
                        <a:pt x="2389" y="633"/>
                      </a:lnTo>
                      <a:lnTo>
                        <a:pt x="2382" y="633"/>
                      </a:lnTo>
                      <a:lnTo>
                        <a:pt x="2382" y="646"/>
                      </a:lnTo>
                      <a:lnTo>
                        <a:pt x="2376" y="652"/>
                      </a:lnTo>
                      <a:lnTo>
                        <a:pt x="2376" y="659"/>
                      </a:lnTo>
                      <a:lnTo>
                        <a:pt x="2356" y="659"/>
                      </a:lnTo>
                      <a:lnTo>
                        <a:pt x="2350" y="659"/>
                      </a:lnTo>
                      <a:lnTo>
                        <a:pt x="2350" y="673"/>
                      </a:lnTo>
                      <a:lnTo>
                        <a:pt x="2343" y="673"/>
                      </a:lnTo>
                      <a:lnTo>
                        <a:pt x="2330" y="646"/>
                      </a:lnTo>
                      <a:lnTo>
                        <a:pt x="2316" y="652"/>
                      </a:lnTo>
                      <a:lnTo>
                        <a:pt x="2316" y="639"/>
                      </a:lnTo>
                      <a:lnTo>
                        <a:pt x="2303" y="620"/>
                      </a:lnTo>
                      <a:lnTo>
                        <a:pt x="2303" y="599"/>
                      </a:lnTo>
                      <a:lnTo>
                        <a:pt x="2290" y="592"/>
                      </a:lnTo>
                      <a:lnTo>
                        <a:pt x="2283" y="586"/>
                      </a:lnTo>
                      <a:lnTo>
                        <a:pt x="2270" y="579"/>
                      </a:lnTo>
                      <a:lnTo>
                        <a:pt x="2256" y="592"/>
                      </a:lnTo>
                      <a:lnTo>
                        <a:pt x="2230" y="592"/>
                      </a:lnTo>
                      <a:lnTo>
                        <a:pt x="2217" y="599"/>
                      </a:lnTo>
                      <a:lnTo>
                        <a:pt x="2210" y="613"/>
                      </a:lnTo>
                      <a:lnTo>
                        <a:pt x="2210" y="606"/>
                      </a:lnTo>
                      <a:lnTo>
                        <a:pt x="2196" y="606"/>
                      </a:lnTo>
                      <a:lnTo>
                        <a:pt x="2189" y="606"/>
                      </a:lnTo>
                      <a:lnTo>
                        <a:pt x="2176" y="626"/>
                      </a:lnTo>
                      <a:lnTo>
                        <a:pt x="2183" y="626"/>
                      </a:lnTo>
                      <a:lnTo>
                        <a:pt x="2189" y="626"/>
                      </a:lnTo>
                      <a:lnTo>
                        <a:pt x="2189" y="633"/>
                      </a:lnTo>
                      <a:lnTo>
                        <a:pt x="2183" y="646"/>
                      </a:lnTo>
                      <a:lnTo>
                        <a:pt x="2170" y="652"/>
                      </a:lnTo>
                      <a:lnTo>
                        <a:pt x="2130" y="620"/>
                      </a:lnTo>
                      <a:lnTo>
                        <a:pt x="2136" y="586"/>
                      </a:lnTo>
                      <a:lnTo>
                        <a:pt x="2136" y="579"/>
                      </a:lnTo>
                      <a:lnTo>
                        <a:pt x="2130" y="579"/>
                      </a:lnTo>
                      <a:lnTo>
                        <a:pt x="2130" y="586"/>
                      </a:lnTo>
                      <a:lnTo>
                        <a:pt x="2123" y="586"/>
                      </a:lnTo>
                      <a:lnTo>
                        <a:pt x="2116" y="579"/>
                      </a:lnTo>
                      <a:lnTo>
                        <a:pt x="2123" y="573"/>
                      </a:lnTo>
                      <a:lnTo>
                        <a:pt x="2116" y="573"/>
                      </a:lnTo>
                      <a:lnTo>
                        <a:pt x="2110" y="573"/>
                      </a:lnTo>
                      <a:lnTo>
                        <a:pt x="2103" y="566"/>
                      </a:lnTo>
                      <a:lnTo>
                        <a:pt x="2097" y="566"/>
                      </a:lnTo>
                      <a:lnTo>
                        <a:pt x="2083" y="553"/>
                      </a:lnTo>
                      <a:lnTo>
                        <a:pt x="2070" y="546"/>
                      </a:lnTo>
                      <a:lnTo>
                        <a:pt x="2063" y="533"/>
                      </a:lnTo>
                      <a:lnTo>
                        <a:pt x="2063" y="513"/>
                      </a:lnTo>
                      <a:lnTo>
                        <a:pt x="2063" y="493"/>
                      </a:lnTo>
                      <a:lnTo>
                        <a:pt x="2063" y="479"/>
                      </a:lnTo>
                      <a:lnTo>
                        <a:pt x="2057" y="479"/>
                      </a:lnTo>
                      <a:lnTo>
                        <a:pt x="2057" y="486"/>
                      </a:lnTo>
                      <a:lnTo>
                        <a:pt x="2050" y="493"/>
                      </a:lnTo>
                      <a:lnTo>
                        <a:pt x="2043" y="493"/>
                      </a:lnTo>
                      <a:lnTo>
                        <a:pt x="2043" y="473"/>
                      </a:lnTo>
                      <a:lnTo>
                        <a:pt x="2037" y="453"/>
                      </a:lnTo>
                      <a:lnTo>
                        <a:pt x="2057" y="433"/>
                      </a:lnTo>
                      <a:lnTo>
                        <a:pt x="2070" y="413"/>
                      </a:lnTo>
                      <a:lnTo>
                        <a:pt x="2063" y="413"/>
                      </a:lnTo>
                      <a:lnTo>
                        <a:pt x="2050" y="406"/>
                      </a:lnTo>
                      <a:lnTo>
                        <a:pt x="2023" y="400"/>
                      </a:lnTo>
                      <a:lnTo>
                        <a:pt x="2037" y="380"/>
                      </a:lnTo>
                      <a:lnTo>
                        <a:pt x="2063" y="359"/>
                      </a:lnTo>
                      <a:lnTo>
                        <a:pt x="2057" y="346"/>
                      </a:lnTo>
                      <a:lnTo>
                        <a:pt x="2037" y="346"/>
                      </a:lnTo>
                      <a:lnTo>
                        <a:pt x="2057" y="314"/>
                      </a:lnTo>
                      <a:lnTo>
                        <a:pt x="2063" y="300"/>
                      </a:lnTo>
                      <a:lnTo>
                        <a:pt x="2076" y="293"/>
                      </a:lnTo>
                      <a:lnTo>
                        <a:pt x="2076" y="273"/>
                      </a:lnTo>
                      <a:lnTo>
                        <a:pt x="2070" y="273"/>
                      </a:lnTo>
                      <a:lnTo>
                        <a:pt x="2076" y="254"/>
                      </a:lnTo>
                      <a:lnTo>
                        <a:pt x="2050" y="240"/>
                      </a:lnTo>
                      <a:lnTo>
                        <a:pt x="2057" y="227"/>
                      </a:lnTo>
                      <a:lnTo>
                        <a:pt x="2076" y="227"/>
                      </a:lnTo>
                      <a:lnTo>
                        <a:pt x="2097" y="213"/>
                      </a:lnTo>
                      <a:lnTo>
                        <a:pt x="2090" y="207"/>
                      </a:lnTo>
                      <a:lnTo>
                        <a:pt x="2057" y="207"/>
                      </a:lnTo>
                      <a:lnTo>
                        <a:pt x="2037" y="213"/>
                      </a:lnTo>
                      <a:lnTo>
                        <a:pt x="2010" y="213"/>
                      </a:lnTo>
                      <a:lnTo>
                        <a:pt x="1990" y="213"/>
                      </a:lnTo>
                      <a:lnTo>
                        <a:pt x="1930" y="207"/>
                      </a:lnTo>
                      <a:lnTo>
                        <a:pt x="1911" y="200"/>
                      </a:lnTo>
                      <a:lnTo>
                        <a:pt x="1877" y="207"/>
                      </a:lnTo>
                      <a:lnTo>
                        <a:pt x="1857" y="233"/>
                      </a:lnTo>
                      <a:lnTo>
                        <a:pt x="1857" y="247"/>
                      </a:lnTo>
                      <a:lnTo>
                        <a:pt x="1817" y="254"/>
                      </a:lnTo>
                      <a:lnTo>
                        <a:pt x="1804" y="254"/>
                      </a:lnTo>
                      <a:lnTo>
                        <a:pt x="1770" y="213"/>
                      </a:lnTo>
                      <a:lnTo>
                        <a:pt x="1757" y="207"/>
                      </a:lnTo>
                      <a:lnTo>
                        <a:pt x="1744" y="187"/>
                      </a:lnTo>
                      <a:lnTo>
                        <a:pt x="1724" y="167"/>
                      </a:lnTo>
                      <a:lnTo>
                        <a:pt x="1684" y="127"/>
                      </a:lnTo>
                      <a:lnTo>
                        <a:pt x="1671" y="87"/>
                      </a:lnTo>
                      <a:lnTo>
                        <a:pt x="1650" y="34"/>
                      </a:lnTo>
                      <a:lnTo>
                        <a:pt x="1624" y="34"/>
                      </a:lnTo>
                      <a:lnTo>
                        <a:pt x="1591" y="47"/>
                      </a:lnTo>
                      <a:lnTo>
                        <a:pt x="1564" y="67"/>
                      </a:lnTo>
                      <a:lnTo>
                        <a:pt x="1524" y="47"/>
                      </a:lnTo>
                      <a:lnTo>
                        <a:pt x="1485" y="27"/>
                      </a:lnTo>
                      <a:lnTo>
                        <a:pt x="1451" y="60"/>
                      </a:lnTo>
                      <a:lnTo>
                        <a:pt x="1411" y="74"/>
                      </a:lnTo>
                      <a:lnTo>
                        <a:pt x="1365" y="21"/>
                      </a:lnTo>
                      <a:lnTo>
                        <a:pt x="1344" y="0"/>
                      </a:lnTo>
                      <a:close/>
                      <a:moveTo>
                        <a:pt x="2495" y="852"/>
                      </a:moveTo>
                      <a:lnTo>
                        <a:pt x="2502" y="832"/>
                      </a:lnTo>
                      <a:lnTo>
                        <a:pt x="2495" y="832"/>
                      </a:lnTo>
                      <a:lnTo>
                        <a:pt x="2489" y="845"/>
                      </a:lnTo>
                      <a:lnTo>
                        <a:pt x="2495" y="852"/>
                      </a:lnTo>
                      <a:close/>
                      <a:moveTo>
                        <a:pt x="2003" y="1617"/>
                      </a:moveTo>
                      <a:lnTo>
                        <a:pt x="2003" y="1611"/>
                      </a:lnTo>
                      <a:lnTo>
                        <a:pt x="1997" y="1617"/>
                      </a:lnTo>
                      <a:lnTo>
                        <a:pt x="2003" y="1617"/>
                      </a:lnTo>
                      <a:close/>
                      <a:moveTo>
                        <a:pt x="2316" y="626"/>
                      </a:moveTo>
                      <a:lnTo>
                        <a:pt x="2316" y="633"/>
                      </a:lnTo>
                      <a:lnTo>
                        <a:pt x="2322" y="633"/>
                      </a:lnTo>
                      <a:lnTo>
                        <a:pt x="2316" y="626"/>
                      </a:lnTo>
                      <a:close/>
                      <a:moveTo>
                        <a:pt x="2576" y="706"/>
                      </a:moveTo>
                      <a:lnTo>
                        <a:pt x="2583" y="712"/>
                      </a:lnTo>
                      <a:lnTo>
                        <a:pt x="2583" y="706"/>
                      </a:lnTo>
                      <a:lnTo>
                        <a:pt x="2576" y="706"/>
                      </a:lnTo>
                      <a:close/>
                      <a:moveTo>
                        <a:pt x="2615" y="719"/>
                      </a:moveTo>
                      <a:lnTo>
                        <a:pt x="2615" y="725"/>
                      </a:lnTo>
                      <a:lnTo>
                        <a:pt x="2615" y="719"/>
                      </a:lnTo>
                      <a:close/>
                      <a:moveTo>
                        <a:pt x="2536" y="845"/>
                      </a:moveTo>
                      <a:lnTo>
                        <a:pt x="2542" y="845"/>
                      </a:lnTo>
                      <a:lnTo>
                        <a:pt x="2536" y="845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2" name="GARROTXA">
                  <a:extLst>
                    <a:ext uri="{FF2B5EF4-FFF2-40B4-BE49-F238E27FC236}">
                      <a16:creationId xmlns:a16="http://schemas.microsoft.com/office/drawing/2014/main" id="{1B5C0A57-4C21-85A8-5E72-9CB0792B68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4351102" y="3053776"/>
                  <a:ext cx="357817" cy="340463"/>
                </a:xfrm>
                <a:custGeom>
                  <a:avLst/>
                  <a:gdLst>
                    <a:gd name="T0" fmla="*/ 2147483647 w 58"/>
                    <a:gd name="T1" fmla="*/ 878339546 h 56"/>
                    <a:gd name="T2" fmla="*/ 2147483647 w 58"/>
                    <a:gd name="T3" fmla="*/ 1580997584 h 56"/>
                    <a:gd name="T4" fmla="*/ 2147483647 w 58"/>
                    <a:gd name="T5" fmla="*/ 1580997584 h 56"/>
                    <a:gd name="T6" fmla="*/ 2147483647 w 58"/>
                    <a:gd name="T7" fmla="*/ 1405329758 h 56"/>
                    <a:gd name="T8" fmla="*/ 2027269716 w 58"/>
                    <a:gd name="T9" fmla="*/ 1405329758 h 56"/>
                    <a:gd name="T10" fmla="*/ 1559430352 w 58"/>
                    <a:gd name="T11" fmla="*/ 1580997584 h 56"/>
                    <a:gd name="T12" fmla="*/ 935665856 w 58"/>
                    <a:gd name="T13" fmla="*/ 2147483647 h 56"/>
                    <a:gd name="T14" fmla="*/ 623777172 w 58"/>
                    <a:gd name="T15" fmla="*/ 2147483647 h 56"/>
                    <a:gd name="T16" fmla="*/ 311888586 w 58"/>
                    <a:gd name="T17" fmla="*/ 2147483647 h 56"/>
                    <a:gd name="T18" fmla="*/ 779715176 w 58"/>
                    <a:gd name="T19" fmla="*/ 2147483647 h 56"/>
                    <a:gd name="T20" fmla="*/ 155938053 w 58"/>
                    <a:gd name="T21" fmla="*/ 2147483647 h 56"/>
                    <a:gd name="T22" fmla="*/ 623777172 w 58"/>
                    <a:gd name="T23" fmla="*/ 2147483647 h 56"/>
                    <a:gd name="T24" fmla="*/ 1091603860 w 58"/>
                    <a:gd name="T25" fmla="*/ 2147483647 h 56"/>
                    <a:gd name="T26" fmla="*/ 467826687 w 58"/>
                    <a:gd name="T27" fmla="*/ 2147483647 h 56"/>
                    <a:gd name="T28" fmla="*/ 623777172 w 58"/>
                    <a:gd name="T29" fmla="*/ 2147483647 h 56"/>
                    <a:gd name="T30" fmla="*/ 779715176 w 58"/>
                    <a:gd name="T31" fmla="*/ 2147483647 h 56"/>
                    <a:gd name="T32" fmla="*/ 1403492348 w 58"/>
                    <a:gd name="T33" fmla="*/ 2147483647 h 56"/>
                    <a:gd name="T34" fmla="*/ 1403492348 w 58"/>
                    <a:gd name="T35" fmla="*/ 2147483647 h 56"/>
                    <a:gd name="T36" fmla="*/ 1871319231 w 58"/>
                    <a:gd name="T37" fmla="*/ 2147483647 h 56"/>
                    <a:gd name="T38" fmla="*/ 2147483647 w 58"/>
                    <a:gd name="T39" fmla="*/ 2147483647 h 56"/>
                    <a:gd name="T40" fmla="*/ 2147483647 w 58"/>
                    <a:gd name="T41" fmla="*/ 2147483647 h 56"/>
                    <a:gd name="T42" fmla="*/ 2147483647 w 58"/>
                    <a:gd name="T43" fmla="*/ 2147483647 h 56"/>
                    <a:gd name="T44" fmla="*/ 2147483647 w 58"/>
                    <a:gd name="T45" fmla="*/ 2147483647 h 56"/>
                    <a:gd name="T46" fmla="*/ 2147483647 w 58"/>
                    <a:gd name="T47" fmla="*/ 2147483647 h 56"/>
                    <a:gd name="T48" fmla="*/ 2147483647 w 58"/>
                    <a:gd name="T49" fmla="*/ 2147483647 h 56"/>
                    <a:gd name="T50" fmla="*/ 2147483647 w 58"/>
                    <a:gd name="T51" fmla="*/ 2147483647 h 56"/>
                    <a:gd name="T52" fmla="*/ 2147483647 w 58"/>
                    <a:gd name="T53" fmla="*/ 2147483647 h 56"/>
                    <a:gd name="T54" fmla="*/ 2147483647 w 58"/>
                    <a:gd name="T55" fmla="*/ 2147483647 h 56"/>
                    <a:gd name="T56" fmla="*/ 2147483647 w 58"/>
                    <a:gd name="T57" fmla="*/ 2147483647 h 56"/>
                    <a:gd name="T58" fmla="*/ 2147483647 w 58"/>
                    <a:gd name="T59" fmla="*/ 2147483647 h 56"/>
                    <a:gd name="T60" fmla="*/ 2147483647 w 58"/>
                    <a:gd name="T61" fmla="*/ 2147483647 h 56"/>
                    <a:gd name="T62" fmla="*/ 2147483647 w 58"/>
                    <a:gd name="T63" fmla="*/ 2147483647 h 56"/>
                    <a:gd name="T64" fmla="*/ 2147483647 w 58"/>
                    <a:gd name="T65" fmla="*/ 2147483647 h 56"/>
                    <a:gd name="T66" fmla="*/ 2147483647 w 58"/>
                    <a:gd name="T67" fmla="*/ 2147483647 h 56"/>
                    <a:gd name="T68" fmla="*/ 2147483647 w 58"/>
                    <a:gd name="T69" fmla="*/ 2147483647 h 56"/>
                    <a:gd name="T70" fmla="*/ 2147483647 w 58"/>
                    <a:gd name="T71" fmla="*/ 2147483647 h 56"/>
                    <a:gd name="T72" fmla="*/ 2147483647 w 58"/>
                    <a:gd name="T73" fmla="*/ 2147483647 h 56"/>
                    <a:gd name="T74" fmla="*/ 2147483647 w 58"/>
                    <a:gd name="T75" fmla="*/ 2147483647 h 56"/>
                    <a:gd name="T76" fmla="*/ 2147483647 w 58"/>
                    <a:gd name="T77" fmla="*/ 2147483647 h 56"/>
                    <a:gd name="T78" fmla="*/ 2147483647 w 58"/>
                    <a:gd name="T79" fmla="*/ 2147483647 h 56"/>
                    <a:gd name="T80" fmla="*/ 2147483647 w 58"/>
                    <a:gd name="T81" fmla="*/ 2147483647 h 56"/>
                    <a:gd name="T82" fmla="*/ 2147483647 w 58"/>
                    <a:gd name="T83" fmla="*/ 1932333651 h 56"/>
                    <a:gd name="T84" fmla="*/ 2147483647 w 58"/>
                    <a:gd name="T85" fmla="*/ 2147483647 h 56"/>
                    <a:gd name="T86" fmla="*/ 2147483647 w 58"/>
                    <a:gd name="T87" fmla="*/ 2147483647 h 56"/>
                    <a:gd name="T88" fmla="*/ 2147483647 w 58"/>
                    <a:gd name="T89" fmla="*/ 1580997584 h 56"/>
                    <a:gd name="T90" fmla="*/ 2147483647 w 58"/>
                    <a:gd name="T91" fmla="*/ 1054007372 h 56"/>
                    <a:gd name="T92" fmla="*/ 2147483647 w 58"/>
                    <a:gd name="T93" fmla="*/ 702671512 h 56"/>
                    <a:gd name="T94" fmla="*/ 2147483647 w 58"/>
                    <a:gd name="T95" fmla="*/ 351335756 h 56"/>
                    <a:gd name="T96" fmla="*/ 2147483647 w 58"/>
                    <a:gd name="T97" fmla="*/ 0 h 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"/>
                    <a:gd name="T148" fmla="*/ 0 h 56"/>
                    <a:gd name="T149" fmla="*/ 58 w 58"/>
                    <a:gd name="T150" fmla="*/ 56 h 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" h="56">
                      <a:moveTo>
                        <a:pt x="25" y="0"/>
                      </a:moveTo>
                      <a:lnTo>
                        <a:pt x="24" y="2"/>
                      </a:lnTo>
                      <a:lnTo>
                        <a:pt x="25" y="3"/>
                      </a:lnTo>
                      <a:lnTo>
                        <a:pt x="25" y="5"/>
                      </a:lnTo>
                      <a:lnTo>
                        <a:pt x="25" y="8"/>
                      </a:lnTo>
                      <a:lnTo>
                        <a:pt x="28" y="8"/>
                      </a:lnTo>
                      <a:lnTo>
                        <a:pt x="29" y="9"/>
                      </a:lnTo>
                      <a:lnTo>
                        <a:pt x="28" y="9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3" y="9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20" y="8"/>
                      </a:lnTo>
                      <a:lnTo>
                        <a:pt x="17" y="10"/>
                      </a:lnTo>
                      <a:lnTo>
                        <a:pt x="16" y="9"/>
                      </a:lnTo>
                      <a:lnTo>
                        <a:pt x="15" y="10"/>
                      </a:lnTo>
                      <a:lnTo>
                        <a:pt x="13" y="8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4" y="19"/>
                      </a:lnTo>
                      <a:lnTo>
                        <a:pt x="5" y="19"/>
                      </a:lnTo>
                      <a:lnTo>
                        <a:pt x="6" y="18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3" y="21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2" y="23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5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5" y="30"/>
                      </a:lnTo>
                      <a:lnTo>
                        <a:pt x="3" y="31"/>
                      </a:lnTo>
                      <a:lnTo>
                        <a:pt x="3" y="32"/>
                      </a:lnTo>
                      <a:lnTo>
                        <a:pt x="2" y="33"/>
                      </a:lnTo>
                      <a:lnTo>
                        <a:pt x="3" y="34"/>
                      </a:lnTo>
                      <a:lnTo>
                        <a:pt x="4" y="35"/>
                      </a:lnTo>
                      <a:lnTo>
                        <a:pt x="5" y="36"/>
                      </a:lnTo>
                      <a:lnTo>
                        <a:pt x="6" y="37"/>
                      </a:lnTo>
                      <a:lnTo>
                        <a:pt x="6" y="38"/>
                      </a:lnTo>
                      <a:lnTo>
                        <a:pt x="5" y="38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8" y="40"/>
                      </a:lnTo>
                      <a:lnTo>
                        <a:pt x="9" y="41"/>
                      </a:lnTo>
                      <a:lnTo>
                        <a:pt x="8" y="42"/>
                      </a:lnTo>
                      <a:lnTo>
                        <a:pt x="8" y="43"/>
                      </a:lnTo>
                      <a:lnTo>
                        <a:pt x="9" y="44"/>
                      </a:lnTo>
                      <a:lnTo>
                        <a:pt x="10" y="45"/>
                      </a:lnTo>
                      <a:lnTo>
                        <a:pt x="10" y="46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5" y="45"/>
                      </a:lnTo>
                      <a:lnTo>
                        <a:pt x="16" y="45"/>
                      </a:lnTo>
                      <a:lnTo>
                        <a:pt x="17" y="45"/>
                      </a:lnTo>
                      <a:lnTo>
                        <a:pt x="18" y="46"/>
                      </a:lnTo>
                      <a:lnTo>
                        <a:pt x="18" y="47"/>
                      </a:lnTo>
                      <a:lnTo>
                        <a:pt x="19" y="47"/>
                      </a:lnTo>
                      <a:lnTo>
                        <a:pt x="20" y="47"/>
                      </a:lnTo>
                      <a:lnTo>
                        <a:pt x="21" y="48"/>
                      </a:lnTo>
                      <a:lnTo>
                        <a:pt x="22" y="49"/>
                      </a:lnTo>
                      <a:lnTo>
                        <a:pt x="23" y="50"/>
                      </a:lnTo>
                      <a:lnTo>
                        <a:pt x="24" y="51"/>
                      </a:lnTo>
                      <a:lnTo>
                        <a:pt x="26" y="53"/>
                      </a:lnTo>
                      <a:lnTo>
                        <a:pt x="27" y="53"/>
                      </a:lnTo>
                      <a:lnTo>
                        <a:pt x="28" y="52"/>
                      </a:lnTo>
                      <a:lnTo>
                        <a:pt x="28" y="51"/>
                      </a:lnTo>
                      <a:lnTo>
                        <a:pt x="30" y="51"/>
                      </a:lnTo>
                      <a:lnTo>
                        <a:pt x="31" y="52"/>
                      </a:lnTo>
                      <a:lnTo>
                        <a:pt x="32" y="52"/>
                      </a:lnTo>
                      <a:lnTo>
                        <a:pt x="33" y="52"/>
                      </a:lnTo>
                      <a:lnTo>
                        <a:pt x="33" y="51"/>
                      </a:lnTo>
                      <a:lnTo>
                        <a:pt x="34" y="50"/>
                      </a:lnTo>
                      <a:lnTo>
                        <a:pt x="35" y="50"/>
                      </a:lnTo>
                      <a:lnTo>
                        <a:pt x="34" y="51"/>
                      </a:lnTo>
                      <a:lnTo>
                        <a:pt x="35" y="52"/>
                      </a:lnTo>
                      <a:lnTo>
                        <a:pt x="36" y="54"/>
                      </a:lnTo>
                      <a:lnTo>
                        <a:pt x="38" y="55"/>
                      </a:lnTo>
                      <a:lnTo>
                        <a:pt x="39" y="56"/>
                      </a:lnTo>
                      <a:lnTo>
                        <a:pt x="39" y="55"/>
                      </a:lnTo>
                      <a:lnTo>
                        <a:pt x="40" y="55"/>
                      </a:lnTo>
                      <a:lnTo>
                        <a:pt x="41" y="56"/>
                      </a:lnTo>
                      <a:lnTo>
                        <a:pt x="43" y="56"/>
                      </a:lnTo>
                      <a:lnTo>
                        <a:pt x="41" y="54"/>
                      </a:lnTo>
                      <a:lnTo>
                        <a:pt x="40" y="53"/>
                      </a:lnTo>
                      <a:lnTo>
                        <a:pt x="40" y="52"/>
                      </a:lnTo>
                      <a:lnTo>
                        <a:pt x="39" y="52"/>
                      </a:lnTo>
                      <a:lnTo>
                        <a:pt x="39" y="50"/>
                      </a:lnTo>
                      <a:lnTo>
                        <a:pt x="39" y="49"/>
                      </a:lnTo>
                      <a:lnTo>
                        <a:pt x="39" y="48"/>
                      </a:lnTo>
                      <a:lnTo>
                        <a:pt x="39" y="46"/>
                      </a:lnTo>
                      <a:lnTo>
                        <a:pt x="39" y="45"/>
                      </a:lnTo>
                      <a:lnTo>
                        <a:pt x="39" y="44"/>
                      </a:lnTo>
                      <a:lnTo>
                        <a:pt x="39" y="43"/>
                      </a:lnTo>
                      <a:lnTo>
                        <a:pt x="40" y="42"/>
                      </a:lnTo>
                      <a:lnTo>
                        <a:pt x="41" y="41"/>
                      </a:lnTo>
                      <a:lnTo>
                        <a:pt x="41" y="39"/>
                      </a:lnTo>
                      <a:lnTo>
                        <a:pt x="42" y="39"/>
                      </a:lnTo>
                      <a:lnTo>
                        <a:pt x="42" y="38"/>
                      </a:lnTo>
                      <a:lnTo>
                        <a:pt x="43" y="37"/>
                      </a:lnTo>
                      <a:lnTo>
                        <a:pt x="43" y="35"/>
                      </a:lnTo>
                      <a:lnTo>
                        <a:pt x="42" y="35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3" y="28"/>
                      </a:lnTo>
                      <a:lnTo>
                        <a:pt x="45" y="28"/>
                      </a:lnTo>
                      <a:lnTo>
                        <a:pt x="45" y="29"/>
                      </a:lnTo>
                      <a:lnTo>
                        <a:pt x="48" y="28"/>
                      </a:lnTo>
                      <a:lnTo>
                        <a:pt x="51" y="26"/>
                      </a:lnTo>
                      <a:lnTo>
                        <a:pt x="52" y="27"/>
                      </a:lnTo>
                      <a:lnTo>
                        <a:pt x="55" y="26"/>
                      </a:lnTo>
                      <a:lnTo>
                        <a:pt x="57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7" y="22"/>
                      </a:lnTo>
                      <a:lnTo>
                        <a:pt x="58" y="21"/>
                      </a:lnTo>
                      <a:lnTo>
                        <a:pt x="57" y="20"/>
                      </a:lnTo>
                      <a:lnTo>
                        <a:pt x="58" y="19"/>
                      </a:lnTo>
                      <a:lnTo>
                        <a:pt x="57" y="17"/>
                      </a:lnTo>
                      <a:lnTo>
                        <a:pt x="57" y="15"/>
                      </a:lnTo>
                      <a:lnTo>
                        <a:pt x="54" y="13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51" y="15"/>
                      </a:lnTo>
                      <a:lnTo>
                        <a:pt x="50" y="16"/>
                      </a:lnTo>
                      <a:lnTo>
                        <a:pt x="50" y="15"/>
                      </a:lnTo>
                      <a:lnTo>
                        <a:pt x="48" y="15"/>
                      </a:lnTo>
                      <a:lnTo>
                        <a:pt x="48" y="14"/>
                      </a:lnTo>
                      <a:lnTo>
                        <a:pt x="48" y="13"/>
                      </a:lnTo>
                      <a:lnTo>
                        <a:pt x="48" y="12"/>
                      </a:lnTo>
                      <a:lnTo>
                        <a:pt x="48" y="11"/>
                      </a:lnTo>
                      <a:lnTo>
                        <a:pt x="45" y="11"/>
                      </a:lnTo>
                      <a:lnTo>
                        <a:pt x="46" y="13"/>
                      </a:lnTo>
                      <a:lnTo>
                        <a:pt x="44" y="13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3" y="12"/>
                      </a:lnTo>
                      <a:lnTo>
                        <a:pt x="43" y="11"/>
                      </a:lnTo>
                      <a:lnTo>
                        <a:pt x="43" y="9"/>
                      </a:lnTo>
                      <a:lnTo>
                        <a:pt x="42" y="7"/>
                      </a:lnTo>
                      <a:lnTo>
                        <a:pt x="40" y="7"/>
                      </a:lnTo>
                      <a:lnTo>
                        <a:pt x="38" y="7"/>
                      </a:lnTo>
                      <a:lnTo>
                        <a:pt x="39" y="6"/>
                      </a:lnTo>
                      <a:lnTo>
                        <a:pt x="39" y="4"/>
                      </a:lnTo>
                      <a:lnTo>
                        <a:pt x="37" y="5"/>
                      </a:lnTo>
                      <a:lnTo>
                        <a:pt x="37" y="4"/>
                      </a:lnTo>
                      <a:lnTo>
                        <a:pt x="36" y="4"/>
                      </a:lnTo>
                      <a:lnTo>
                        <a:pt x="37" y="3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0" y="3"/>
                      </a:lnTo>
                      <a:lnTo>
                        <a:pt x="29" y="2"/>
                      </a:lnTo>
                      <a:lnTo>
                        <a:pt x="2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3" name="PALLARS_JUSSA">
                  <a:extLst>
                    <a:ext uri="{FF2B5EF4-FFF2-40B4-BE49-F238E27FC236}">
                      <a16:creationId xmlns:a16="http://schemas.microsoft.com/office/drawing/2014/main" id="{5A4AF4B2-84F9-E6EF-22A5-6BDD957397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024358" y="2874946"/>
                  <a:ext cx="409366" cy="584697"/>
                </a:xfrm>
                <a:custGeom>
                  <a:avLst/>
                  <a:gdLst>
                    <a:gd name="T0" fmla="*/ 238738761 w 1691"/>
                    <a:gd name="T1" fmla="*/ 8882981 h 2455"/>
                    <a:gd name="T2" fmla="*/ 229179353 w 1691"/>
                    <a:gd name="T3" fmla="*/ 32302828 h 2455"/>
                    <a:gd name="T4" fmla="*/ 210061517 w 1691"/>
                    <a:gd name="T5" fmla="*/ 50068789 h 2455"/>
                    <a:gd name="T6" fmla="*/ 203609027 w 1691"/>
                    <a:gd name="T7" fmla="*/ 82371626 h 2455"/>
                    <a:gd name="T8" fmla="*/ 168718439 w 1691"/>
                    <a:gd name="T9" fmla="*/ 111175012 h 2455"/>
                    <a:gd name="T10" fmla="*/ 162265949 w 1691"/>
                    <a:gd name="T11" fmla="*/ 132440918 h 2455"/>
                    <a:gd name="T12" fmla="*/ 124268411 w 1691"/>
                    <a:gd name="T13" fmla="*/ 162859141 h 2455"/>
                    <a:gd name="T14" fmla="*/ 133827360 w 1691"/>
                    <a:gd name="T15" fmla="*/ 205659740 h 2455"/>
                    <a:gd name="T16" fmla="*/ 157486490 w 1691"/>
                    <a:gd name="T17" fmla="*/ 232847804 h 2455"/>
                    <a:gd name="T18" fmla="*/ 160592917 w 1691"/>
                    <a:gd name="T19" fmla="*/ 254113710 h 2455"/>
                    <a:gd name="T20" fmla="*/ 171824866 w 1691"/>
                    <a:gd name="T21" fmla="*/ 281032532 h 2455"/>
                    <a:gd name="T22" fmla="*/ 140040705 w 1691"/>
                    <a:gd name="T23" fmla="*/ 286416595 h 2455"/>
                    <a:gd name="T24" fmla="*/ 98697596 w 1691"/>
                    <a:gd name="T25" fmla="*/ 270264860 h 2455"/>
                    <a:gd name="T26" fmla="*/ 73127270 w 1691"/>
                    <a:gd name="T27" fmla="*/ 243615411 h 2455"/>
                    <a:gd name="T28" fmla="*/ 57354502 w 1691"/>
                    <a:gd name="T29" fmla="*/ 254113710 h 2455"/>
                    <a:gd name="T30" fmla="*/ 71693384 w 1691"/>
                    <a:gd name="T31" fmla="*/ 272149491 h 2455"/>
                    <a:gd name="T32" fmla="*/ 59027533 w 1691"/>
                    <a:gd name="T33" fmla="*/ 302567745 h 2455"/>
                    <a:gd name="T34" fmla="*/ 49468125 w 1691"/>
                    <a:gd name="T35" fmla="*/ 358289889 h 2455"/>
                    <a:gd name="T36" fmla="*/ 33695862 w 1691"/>
                    <a:gd name="T37" fmla="*/ 397591055 h 2455"/>
                    <a:gd name="T38" fmla="*/ 17684447 w 1691"/>
                    <a:gd name="T39" fmla="*/ 453043892 h 2455"/>
                    <a:gd name="T40" fmla="*/ 16011412 w 1691"/>
                    <a:gd name="T41" fmla="*/ 478078538 h 2455"/>
                    <a:gd name="T42" fmla="*/ 19356988 w 1691"/>
                    <a:gd name="T43" fmla="*/ 513880791 h 2455"/>
                    <a:gd name="T44" fmla="*/ 3345573 w 1691"/>
                    <a:gd name="T45" fmla="*/ 556950828 h 2455"/>
                    <a:gd name="T46" fmla="*/ 28677251 w 1691"/>
                    <a:gd name="T47" fmla="*/ 597867837 h 2455"/>
                    <a:gd name="T48" fmla="*/ 71693384 w 1691"/>
                    <a:gd name="T49" fmla="*/ 614018987 h 2455"/>
                    <a:gd name="T50" fmla="*/ 136934278 w 1691"/>
                    <a:gd name="T51" fmla="*/ 621555948 h 2455"/>
                    <a:gd name="T52" fmla="*/ 167284552 w 1691"/>
                    <a:gd name="T53" fmla="*/ 619671838 h 2455"/>
                    <a:gd name="T54" fmla="*/ 221293466 w 1691"/>
                    <a:gd name="T55" fmla="*/ 641207051 h 2455"/>
                    <a:gd name="T56" fmla="*/ 270522493 w 1691"/>
                    <a:gd name="T57" fmla="*/ 626670704 h 2455"/>
                    <a:gd name="T58" fmla="*/ 313538603 w 1691"/>
                    <a:gd name="T59" fmla="*/ 637438311 h 2455"/>
                    <a:gd name="T60" fmla="*/ 324531407 w 1691"/>
                    <a:gd name="T61" fmla="*/ 626670704 h 2455"/>
                    <a:gd name="T62" fmla="*/ 332417784 w 1691"/>
                    <a:gd name="T63" fmla="*/ 592753081 h 2455"/>
                    <a:gd name="T64" fmla="*/ 353209140 w 1691"/>
                    <a:gd name="T65" fmla="*/ 556950828 h 2455"/>
                    <a:gd name="T66" fmla="*/ 372326976 w 1691"/>
                    <a:gd name="T67" fmla="*/ 531647264 h 2455"/>
                    <a:gd name="T68" fmla="*/ 379974208 w 1691"/>
                    <a:gd name="T69" fmla="*/ 508496728 h 2455"/>
                    <a:gd name="T70" fmla="*/ 388099729 w 1691"/>
                    <a:gd name="T71" fmla="*/ 488846145 h 2455"/>
                    <a:gd name="T72" fmla="*/ 401004219 w 1691"/>
                    <a:gd name="T73" fmla="*/ 471079672 h 2455"/>
                    <a:gd name="T74" fmla="*/ 399331678 w 1691"/>
                    <a:gd name="T75" fmla="*/ 451159781 h 2455"/>
                    <a:gd name="T76" fmla="*/ 391206157 w 1691"/>
                    <a:gd name="T77" fmla="*/ 428009765 h 2455"/>
                    <a:gd name="T78" fmla="*/ 370654435 w 1691"/>
                    <a:gd name="T79" fmla="*/ 392207512 h 2455"/>
                    <a:gd name="T80" fmla="*/ 379974208 w 1691"/>
                    <a:gd name="T81" fmla="*/ 358289889 h 2455"/>
                    <a:gd name="T82" fmla="*/ 351536109 w 1691"/>
                    <a:gd name="T83" fmla="*/ 340254109 h 2455"/>
                    <a:gd name="T84" fmla="*/ 332417784 w 1691"/>
                    <a:gd name="T85" fmla="*/ 338369998 h 2455"/>
                    <a:gd name="T86" fmla="*/ 291074705 w 1691"/>
                    <a:gd name="T87" fmla="*/ 329486502 h 2455"/>
                    <a:gd name="T88" fmla="*/ 271956379 w 1691"/>
                    <a:gd name="T89" fmla="*/ 316834785 h 2455"/>
                    <a:gd name="T90" fmla="*/ 241845188 w 1691"/>
                    <a:gd name="T91" fmla="*/ 309835919 h 2455"/>
                    <a:gd name="T92" fmla="*/ 226072925 w 1691"/>
                    <a:gd name="T93" fmla="*/ 275918296 h 2455"/>
                    <a:gd name="T94" fmla="*/ 246625137 w 1691"/>
                    <a:gd name="T95" fmla="*/ 259766561 h 2455"/>
                    <a:gd name="T96" fmla="*/ 260963575 w 1691"/>
                    <a:gd name="T97" fmla="*/ 225579631 h 2455"/>
                    <a:gd name="T98" fmla="*/ 275302442 w 1691"/>
                    <a:gd name="T99" fmla="*/ 193546638 h 2455"/>
                    <a:gd name="T100" fmla="*/ 294420277 w 1691"/>
                    <a:gd name="T101" fmla="*/ 157475078 h 2455"/>
                    <a:gd name="T102" fmla="*/ 280081901 w 1691"/>
                    <a:gd name="T103" fmla="*/ 111175012 h 2455"/>
                    <a:gd name="T104" fmla="*/ 286295246 w 1691"/>
                    <a:gd name="T105" fmla="*/ 66220459 h 2455"/>
                    <a:gd name="T106" fmla="*/ 286295246 w 1691"/>
                    <a:gd name="T107" fmla="*/ 44685246 h 2455"/>
                    <a:gd name="T108" fmla="*/ 276736328 w 1691"/>
                    <a:gd name="T109" fmla="*/ 17766481 h 2455"/>
                    <a:gd name="T110" fmla="*/ 78145874 w 1691"/>
                    <a:gd name="T111" fmla="*/ 216696654 h 2455"/>
                    <a:gd name="T112" fmla="*/ 79818415 w 1691"/>
                    <a:gd name="T113" fmla="*/ 237962560 h 2455"/>
                    <a:gd name="T114" fmla="*/ 101804514 w 1691"/>
                    <a:gd name="T115" fmla="*/ 241731301 h 2455"/>
                    <a:gd name="T116" fmla="*/ 101804514 w 1691"/>
                    <a:gd name="T117" fmla="*/ 221811410 h 2455"/>
                    <a:gd name="T118" fmla="*/ 92484250 w 1691"/>
                    <a:gd name="T119" fmla="*/ 213197221 h 245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91"/>
                    <a:gd name="T181" fmla="*/ 0 h 2455"/>
                    <a:gd name="T182" fmla="*/ 1691 w 1691"/>
                    <a:gd name="T183" fmla="*/ 2455 h 245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91" h="2455">
                      <a:moveTo>
                        <a:pt x="1079" y="0"/>
                      </a:moveTo>
                      <a:lnTo>
                        <a:pt x="1052" y="6"/>
                      </a:lnTo>
                      <a:lnTo>
                        <a:pt x="1025" y="13"/>
                      </a:lnTo>
                      <a:lnTo>
                        <a:pt x="999" y="33"/>
                      </a:lnTo>
                      <a:lnTo>
                        <a:pt x="985" y="53"/>
                      </a:lnTo>
                      <a:lnTo>
                        <a:pt x="972" y="66"/>
                      </a:lnTo>
                      <a:lnTo>
                        <a:pt x="978" y="99"/>
                      </a:lnTo>
                      <a:lnTo>
                        <a:pt x="959" y="120"/>
                      </a:lnTo>
                      <a:lnTo>
                        <a:pt x="933" y="133"/>
                      </a:lnTo>
                      <a:lnTo>
                        <a:pt x="933" y="159"/>
                      </a:lnTo>
                      <a:lnTo>
                        <a:pt x="886" y="166"/>
                      </a:lnTo>
                      <a:lnTo>
                        <a:pt x="879" y="186"/>
                      </a:lnTo>
                      <a:lnTo>
                        <a:pt x="852" y="219"/>
                      </a:lnTo>
                      <a:lnTo>
                        <a:pt x="852" y="239"/>
                      </a:lnTo>
                      <a:lnTo>
                        <a:pt x="859" y="272"/>
                      </a:lnTo>
                      <a:lnTo>
                        <a:pt x="852" y="306"/>
                      </a:lnTo>
                      <a:lnTo>
                        <a:pt x="792" y="326"/>
                      </a:lnTo>
                      <a:lnTo>
                        <a:pt x="753" y="339"/>
                      </a:lnTo>
                      <a:lnTo>
                        <a:pt x="713" y="413"/>
                      </a:lnTo>
                      <a:lnTo>
                        <a:pt x="706" y="413"/>
                      </a:lnTo>
                      <a:lnTo>
                        <a:pt x="666" y="405"/>
                      </a:lnTo>
                      <a:lnTo>
                        <a:pt x="646" y="432"/>
                      </a:lnTo>
                      <a:lnTo>
                        <a:pt x="633" y="432"/>
                      </a:lnTo>
                      <a:lnTo>
                        <a:pt x="679" y="492"/>
                      </a:lnTo>
                      <a:lnTo>
                        <a:pt x="646" y="552"/>
                      </a:lnTo>
                      <a:lnTo>
                        <a:pt x="627" y="565"/>
                      </a:lnTo>
                      <a:lnTo>
                        <a:pt x="546" y="565"/>
                      </a:lnTo>
                      <a:lnTo>
                        <a:pt x="520" y="605"/>
                      </a:lnTo>
                      <a:lnTo>
                        <a:pt x="553" y="665"/>
                      </a:lnTo>
                      <a:lnTo>
                        <a:pt x="513" y="698"/>
                      </a:lnTo>
                      <a:lnTo>
                        <a:pt x="553" y="764"/>
                      </a:lnTo>
                      <a:lnTo>
                        <a:pt x="560" y="764"/>
                      </a:lnTo>
                      <a:lnTo>
                        <a:pt x="573" y="798"/>
                      </a:lnTo>
                      <a:lnTo>
                        <a:pt x="593" y="818"/>
                      </a:lnTo>
                      <a:lnTo>
                        <a:pt x="646" y="824"/>
                      </a:lnTo>
                      <a:lnTo>
                        <a:pt x="659" y="865"/>
                      </a:lnTo>
                      <a:lnTo>
                        <a:pt x="659" y="884"/>
                      </a:lnTo>
                      <a:lnTo>
                        <a:pt x="666" y="911"/>
                      </a:lnTo>
                      <a:lnTo>
                        <a:pt x="672" y="918"/>
                      </a:lnTo>
                      <a:lnTo>
                        <a:pt x="672" y="944"/>
                      </a:lnTo>
                      <a:lnTo>
                        <a:pt x="686" y="944"/>
                      </a:lnTo>
                      <a:lnTo>
                        <a:pt x="732" y="978"/>
                      </a:lnTo>
                      <a:lnTo>
                        <a:pt x="726" y="1011"/>
                      </a:lnTo>
                      <a:lnTo>
                        <a:pt x="719" y="1044"/>
                      </a:lnTo>
                      <a:lnTo>
                        <a:pt x="719" y="1104"/>
                      </a:lnTo>
                      <a:lnTo>
                        <a:pt x="672" y="1130"/>
                      </a:lnTo>
                      <a:lnTo>
                        <a:pt x="619" y="1098"/>
                      </a:lnTo>
                      <a:lnTo>
                        <a:pt x="586" y="1064"/>
                      </a:lnTo>
                      <a:lnTo>
                        <a:pt x="486" y="1051"/>
                      </a:lnTo>
                      <a:lnTo>
                        <a:pt x="453" y="1025"/>
                      </a:lnTo>
                      <a:lnTo>
                        <a:pt x="426" y="1025"/>
                      </a:lnTo>
                      <a:lnTo>
                        <a:pt x="413" y="1004"/>
                      </a:lnTo>
                      <a:lnTo>
                        <a:pt x="340" y="965"/>
                      </a:lnTo>
                      <a:lnTo>
                        <a:pt x="360" y="938"/>
                      </a:lnTo>
                      <a:lnTo>
                        <a:pt x="327" y="924"/>
                      </a:lnTo>
                      <a:lnTo>
                        <a:pt x="306" y="905"/>
                      </a:lnTo>
                      <a:lnTo>
                        <a:pt x="287" y="911"/>
                      </a:lnTo>
                      <a:lnTo>
                        <a:pt x="280" y="924"/>
                      </a:lnTo>
                      <a:lnTo>
                        <a:pt x="253" y="938"/>
                      </a:lnTo>
                      <a:lnTo>
                        <a:pt x="240" y="944"/>
                      </a:lnTo>
                      <a:lnTo>
                        <a:pt x="240" y="958"/>
                      </a:lnTo>
                      <a:lnTo>
                        <a:pt x="253" y="997"/>
                      </a:lnTo>
                      <a:lnTo>
                        <a:pt x="280" y="1004"/>
                      </a:lnTo>
                      <a:lnTo>
                        <a:pt x="300" y="1011"/>
                      </a:lnTo>
                      <a:lnTo>
                        <a:pt x="320" y="1018"/>
                      </a:lnTo>
                      <a:lnTo>
                        <a:pt x="280" y="1057"/>
                      </a:lnTo>
                      <a:lnTo>
                        <a:pt x="287" y="1078"/>
                      </a:lnTo>
                      <a:lnTo>
                        <a:pt x="247" y="1124"/>
                      </a:lnTo>
                      <a:lnTo>
                        <a:pt x="240" y="1177"/>
                      </a:lnTo>
                      <a:lnTo>
                        <a:pt x="227" y="1204"/>
                      </a:lnTo>
                      <a:lnTo>
                        <a:pt x="214" y="1271"/>
                      </a:lnTo>
                      <a:lnTo>
                        <a:pt x="207" y="1331"/>
                      </a:lnTo>
                      <a:lnTo>
                        <a:pt x="187" y="1357"/>
                      </a:lnTo>
                      <a:lnTo>
                        <a:pt x="174" y="1404"/>
                      </a:lnTo>
                      <a:lnTo>
                        <a:pt x="134" y="1450"/>
                      </a:lnTo>
                      <a:lnTo>
                        <a:pt x="141" y="1477"/>
                      </a:lnTo>
                      <a:lnTo>
                        <a:pt x="134" y="1517"/>
                      </a:lnTo>
                      <a:lnTo>
                        <a:pt x="114" y="1550"/>
                      </a:lnTo>
                      <a:lnTo>
                        <a:pt x="107" y="1590"/>
                      </a:lnTo>
                      <a:lnTo>
                        <a:pt x="74" y="1683"/>
                      </a:lnTo>
                      <a:lnTo>
                        <a:pt x="81" y="1697"/>
                      </a:lnTo>
                      <a:lnTo>
                        <a:pt x="127" y="1723"/>
                      </a:lnTo>
                      <a:lnTo>
                        <a:pt x="94" y="1742"/>
                      </a:lnTo>
                      <a:lnTo>
                        <a:pt x="67" y="1776"/>
                      </a:lnTo>
                      <a:lnTo>
                        <a:pt x="67" y="1810"/>
                      </a:lnTo>
                      <a:lnTo>
                        <a:pt x="67" y="1876"/>
                      </a:lnTo>
                      <a:lnTo>
                        <a:pt x="74" y="1889"/>
                      </a:lnTo>
                      <a:lnTo>
                        <a:pt x="81" y="1909"/>
                      </a:lnTo>
                      <a:lnTo>
                        <a:pt x="74" y="1949"/>
                      </a:lnTo>
                      <a:lnTo>
                        <a:pt x="54" y="2003"/>
                      </a:lnTo>
                      <a:lnTo>
                        <a:pt x="34" y="2029"/>
                      </a:lnTo>
                      <a:lnTo>
                        <a:pt x="14" y="2069"/>
                      </a:lnTo>
                      <a:lnTo>
                        <a:pt x="0" y="2116"/>
                      </a:lnTo>
                      <a:lnTo>
                        <a:pt x="14" y="2155"/>
                      </a:lnTo>
                      <a:lnTo>
                        <a:pt x="60" y="2195"/>
                      </a:lnTo>
                      <a:lnTo>
                        <a:pt x="120" y="2221"/>
                      </a:lnTo>
                      <a:lnTo>
                        <a:pt x="214" y="2228"/>
                      </a:lnTo>
                      <a:lnTo>
                        <a:pt x="220" y="2249"/>
                      </a:lnTo>
                      <a:lnTo>
                        <a:pt x="261" y="2275"/>
                      </a:lnTo>
                      <a:lnTo>
                        <a:pt x="300" y="2281"/>
                      </a:lnTo>
                      <a:lnTo>
                        <a:pt x="394" y="2262"/>
                      </a:lnTo>
                      <a:lnTo>
                        <a:pt x="420" y="2275"/>
                      </a:lnTo>
                      <a:lnTo>
                        <a:pt x="520" y="2288"/>
                      </a:lnTo>
                      <a:lnTo>
                        <a:pt x="573" y="2309"/>
                      </a:lnTo>
                      <a:lnTo>
                        <a:pt x="640" y="2302"/>
                      </a:lnTo>
                      <a:lnTo>
                        <a:pt x="693" y="2281"/>
                      </a:lnTo>
                      <a:lnTo>
                        <a:pt x="693" y="2288"/>
                      </a:lnTo>
                      <a:lnTo>
                        <a:pt x="700" y="2302"/>
                      </a:lnTo>
                      <a:lnTo>
                        <a:pt x="719" y="2315"/>
                      </a:lnTo>
                      <a:lnTo>
                        <a:pt x="799" y="2375"/>
                      </a:lnTo>
                      <a:lnTo>
                        <a:pt x="892" y="2368"/>
                      </a:lnTo>
                      <a:lnTo>
                        <a:pt x="926" y="2382"/>
                      </a:lnTo>
                      <a:lnTo>
                        <a:pt x="952" y="2388"/>
                      </a:lnTo>
                      <a:lnTo>
                        <a:pt x="1052" y="2382"/>
                      </a:lnTo>
                      <a:lnTo>
                        <a:pt x="1092" y="2382"/>
                      </a:lnTo>
                      <a:lnTo>
                        <a:pt x="1132" y="2328"/>
                      </a:lnTo>
                      <a:lnTo>
                        <a:pt x="1158" y="2341"/>
                      </a:lnTo>
                      <a:lnTo>
                        <a:pt x="1211" y="2328"/>
                      </a:lnTo>
                      <a:lnTo>
                        <a:pt x="1292" y="2322"/>
                      </a:lnTo>
                      <a:lnTo>
                        <a:pt x="1312" y="2368"/>
                      </a:lnTo>
                      <a:lnTo>
                        <a:pt x="1312" y="2455"/>
                      </a:lnTo>
                      <a:lnTo>
                        <a:pt x="1338" y="2448"/>
                      </a:lnTo>
                      <a:lnTo>
                        <a:pt x="1371" y="2362"/>
                      </a:lnTo>
                      <a:lnTo>
                        <a:pt x="1358" y="2328"/>
                      </a:lnTo>
                      <a:lnTo>
                        <a:pt x="1318" y="2281"/>
                      </a:lnTo>
                      <a:lnTo>
                        <a:pt x="1351" y="2249"/>
                      </a:lnTo>
                      <a:lnTo>
                        <a:pt x="1365" y="2242"/>
                      </a:lnTo>
                      <a:lnTo>
                        <a:pt x="1391" y="2202"/>
                      </a:lnTo>
                      <a:lnTo>
                        <a:pt x="1398" y="2176"/>
                      </a:lnTo>
                      <a:lnTo>
                        <a:pt x="1431" y="2116"/>
                      </a:lnTo>
                      <a:lnTo>
                        <a:pt x="1458" y="2095"/>
                      </a:lnTo>
                      <a:lnTo>
                        <a:pt x="1478" y="2069"/>
                      </a:lnTo>
                      <a:lnTo>
                        <a:pt x="1491" y="2029"/>
                      </a:lnTo>
                      <a:lnTo>
                        <a:pt x="1524" y="1975"/>
                      </a:lnTo>
                      <a:lnTo>
                        <a:pt x="1538" y="1956"/>
                      </a:lnTo>
                      <a:lnTo>
                        <a:pt x="1558" y="1975"/>
                      </a:lnTo>
                      <a:lnTo>
                        <a:pt x="1564" y="1969"/>
                      </a:lnTo>
                      <a:lnTo>
                        <a:pt x="1577" y="1975"/>
                      </a:lnTo>
                      <a:lnTo>
                        <a:pt x="1590" y="1943"/>
                      </a:lnTo>
                      <a:lnTo>
                        <a:pt x="1590" y="1889"/>
                      </a:lnTo>
                      <a:lnTo>
                        <a:pt x="1605" y="1862"/>
                      </a:lnTo>
                      <a:lnTo>
                        <a:pt x="1611" y="1836"/>
                      </a:lnTo>
                      <a:lnTo>
                        <a:pt x="1611" y="1816"/>
                      </a:lnTo>
                      <a:lnTo>
                        <a:pt x="1624" y="1816"/>
                      </a:lnTo>
                      <a:lnTo>
                        <a:pt x="1631" y="1802"/>
                      </a:lnTo>
                      <a:lnTo>
                        <a:pt x="1650" y="1802"/>
                      </a:lnTo>
                      <a:lnTo>
                        <a:pt x="1671" y="1776"/>
                      </a:lnTo>
                      <a:lnTo>
                        <a:pt x="1678" y="1750"/>
                      </a:lnTo>
                      <a:lnTo>
                        <a:pt x="1678" y="1736"/>
                      </a:lnTo>
                      <a:lnTo>
                        <a:pt x="1691" y="1729"/>
                      </a:lnTo>
                      <a:lnTo>
                        <a:pt x="1691" y="1710"/>
                      </a:lnTo>
                      <a:lnTo>
                        <a:pt x="1671" y="1676"/>
                      </a:lnTo>
                      <a:lnTo>
                        <a:pt x="1624" y="1643"/>
                      </a:lnTo>
                      <a:lnTo>
                        <a:pt x="1605" y="1637"/>
                      </a:lnTo>
                      <a:lnTo>
                        <a:pt x="1611" y="1616"/>
                      </a:lnTo>
                      <a:lnTo>
                        <a:pt x="1637" y="1590"/>
                      </a:lnTo>
                      <a:lnTo>
                        <a:pt x="1631" y="1510"/>
                      </a:lnTo>
                      <a:lnTo>
                        <a:pt x="1624" y="1510"/>
                      </a:lnTo>
                      <a:lnTo>
                        <a:pt x="1564" y="1483"/>
                      </a:lnTo>
                      <a:lnTo>
                        <a:pt x="1551" y="1457"/>
                      </a:lnTo>
                      <a:lnTo>
                        <a:pt x="1551" y="1430"/>
                      </a:lnTo>
                      <a:lnTo>
                        <a:pt x="1611" y="1391"/>
                      </a:lnTo>
                      <a:lnTo>
                        <a:pt x="1584" y="1337"/>
                      </a:lnTo>
                      <a:lnTo>
                        <a:pt x="1590" y="1331"/>
                      </a:lnTo>
                      <a:lnTo>
                        <a:pt x="1577" y="1324"/>
                      </a:lnTo>
                      <a:lnTo>
                        <a:pt x="1524" y="1310"/>
                      </a:lnTo>
                      <a:lnTo>
                        <a:pt x="1491" y="1284"/>
                      </a:lnTo>
                      <a:lnTo>
                        <a:pt x="1471" y="1264"/>
                      </a:lnTo>
                      <a:lnTo>
                        <a:pt x="1451" y="1257"/>
                      </a:lnTo>
                      <a:lnTo>
                        <a:pt x="1458" y="1277"/>
                      </a:lnTo>
                      <a:lnTo>
                        <a:pt x="1451" y="1277"/>
                      </a:lnTo>
                      <a:lnTo>
                        <a:pt x="1391" y="1257"/>
                      </a:lnTo>
                      <a:lnTo>
                        <a:pt x="1344" y="1250"/>
                      </a:lnTo>
                      <a:lnTo>
                        <a:pt x="1312" y="1250"/>
                      </a:lnTo>
                      <a:lnTo>
                        <a:pt x="1271" y="1230"/>
                      </a:lnTo>
                      <a:lnTo>
                        <a:pt x="1218" y="1224"/>
                      </a:lnTo>
                      <a:lnTo>
                        <a:pt x="1205" y="1211"/>
                      </a:lnTo>
                      <a:lnTo>
                        <a:pt x="1179" y="1197"/>
                      </a:lnTo>
                      <a:lnTo>
                        <a:pt x="1172" y="1217"/>
                      </a:lnTo>
                      <a:lnTo>
                        <a:pt x="1138" y="1177"/>
                      </a:lnTo>
                      <a:lnTo>
                        <a:pt x="1098" y="1177"/>
                      </a:lnTo>
                      <a:lnTo>
                        <a:pt x="1079" y="1157"/>
                      </a:lnTo>
                      <a:lnTo>
                        <a:pt x="1052" y="1151"/>
                      </a:lnTo>
                      <a:lnTo>
                        <a:pt x="1012" y="1151"/>
                      </a:lnTo>
                      <a:lnTo>
                        <a:pt x="1006" y="1078"/>
                      </a:lnTo>
                      <a:lnTo>
                        <a:pt x="985" y="1078"/>
                      </a:lnTo>
                      <a:lnTo>
                        <a:pt x="965" y="1038"/>
                      </a:lnTo>
                      <a:lnTo>
                        <a:pt x="946" y="1025"/>
                      </a:lnTo>
                      <a:lnTo>
                        <a:pt x="946" y="1004"/>
                      </a:lnTo>
                      <a:lnTo>
                        <a:pt x="952" y="984"/>
                      </a:lnTo>
                      <a:lnTo>
                        <a:pt x="965" y="958"/>
                      </a:lnTo>
                      <a:lnTo>
                        <a:pt x="1032" y="965"/>
                      </a:lnTo>
                      <a:lnTo>
                        <a:pt x="1045" y="938"/>
                      </a:lnTo>
                      <a:lnTo>
                        <a:pt x="1072" y="918"/>
                      </a:lnTo>
                      <a:lnTo>
                        <a:pt x="1079" y="865"/>
                      </a:lnTo>
                      <a:lnTo>
                        <a:pt x="1092" y="838"/>
                      </a:lnTo>
                      <a:lnTo>
                        <a:pt x="1105" y="792"/>
                      </a:lnTo>
                      <a:lnTo>
                        <a:pt x="1119" y="771"/>
                      </a:lnTo>
                      <a:lnTo>
                        <a:pt x="1119" y="738"/>
                      </a:lnTo>
                      <a:lnTo>
                        <a:pt x="1152" y="719"/>
                      </a:lnTo>
                      <a:lnTo>
                        <a:pt x="1179" y="698"/>
                      </a:lnTo>
                      <a:lnTo>
                        <a:pt x="1192" y="632"/>
                      </a:lnTo>
                      <a:lnTo>
                        <a:pt x="1245" y="612"/>
                      </a:lnTo>
                      <a:lnTo>
                        <a:pt x="1232" y="585"/>
                      </a:lnTo>
                      <a:lnTo>
                        <a:pt x="1211" y="592"/>
                      </a:lnTo>
                      <a:lnTo>
                        <a:pt x="1165" y="532"/>
                      </a:lnTo>
                      <a:lnTo>
                        <a:pt x="1179" y="452"/>
                      </a:lnTo>
                      <a:lnTo>
                        <a:pt x="1172" y="413"/>
                      </a:lnTo>
                      <a:lnTo>
                        <a:pt x="1172" y="345"/>
                      </a:lnTo>
                      <a:lnTo>
                        <a:pt x="1192" y="319"/>
                      </a:lnTo>
                      <a:lnTo>
                        <a:pt x="1185" y="266"/>
                      </a:lnTo>
                      <a:lnTo>
                        <a:pt x="1198" y="246"/>
                      </a:lnTo>
                      <a:lnTo>
                        <a:pt x="1211" y="233"/>
                      </a:lnTo>
                      <a:lnTo>
                        <a:pt x="1211" y="219"/>
                      </a:lnTo>
                      <a:lnTo>
                        <a:pt x="1192" y="193"/>
                      </a:lnTo>
                      <a:lnTo>
                        <a:pt x="1198" y="166"/>
                      </a:lnTo>
                      <a:lnTo>
                        <a:pt x="1205" y="139"/>
                      </a:lnTo>
                      <a:lnTo>
                        <a:pt x="1192" y="133"/>
                      </a:lnTo>
                      <a:lnTo>
                        <a:pt x="1179" y="99"/>
                      </a:lnTo>
                      <a:lnTo>
                        <a:pt x="1158" y="66"/>
                      </a:lnTo>
                      <a:lnTo>
                        <a:pt x="1119" y="79"/>
                      </a:lnTo>
                      <a:lnTo>
                        <a:pt x="1079" y="0"/>
                      </a:lnTo>
                      <a:close/>
                      <a:moveTo>
                        <a:pt x="347" y="785"/>
                      </a:moveTo>
                      <a:lnTo>
                        <a:pt x="327" y="805"/>
                      </a:lnTo>
                      <a:lnTo>
                        <a:pt x="306" y="831"/>
                      </a:lnTo>
                      <a:lnTo>
                        <a:pt x="300" y="858"/>
                      </a:lnTo>
                      <a:lnTo>
                        <a:pt x="306" y="865"/>
                      </a:lnTo>
                      <a:lnTo>
                        <a:pt x="334" y="884"/>
                      </a:lnTo>
                      <a:lnTo>
                        <a:pt x="320" y="898"/>
                      </a:lnTo>
                      <a:lnTo>
                        <a:pt x="340" y="911"/>
                      </a:lnTo>
                      <a:lnTo>
                        <a:pt x="366" y="911"/>
                      </a:lnTo>
                      <a:lnTo>
                        <a:pt x="426" y="898"/>
                      </a:lnTo>
                      <a:lnTo>
                        <a:pt x="433" y="884"/>
                      </a:lnTo>
                      <a:lnTo>
                        <a:pt x="453" y="878"/>
                      </a:lnTo>
                      <a:lnTo>
                        <a:pt x="460" y="858"/>
                      </a:lnTo>
                      <a:lnTo>
                        <a:pt x="426" y="824"/>
                      </a:lnTo>
                      <a:lnTo>
                        <a:pt x="407" y="798"/>
                      </a:lnTo>
                      <a:lnTo>
                        <a:pt x="400" y="798"/>
                      </a:lnTo>
                      <a:lnTo>
                        <a:pt x="394" y="798"/>
                      </a:lnTo>
                      <a:lnTo>
                        <a:pt x="387" y="792"/>
                      </a:lnTo>
                      <a:lnTo>
                        <a:pt x="347" y="785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4" name="PLA_DE_L'ESTANY">
                  <a:extLst>
                    <a:ext uri="{FF2B5EF4-FFF2-40B4-BE49-F238E27FC236}">
                      <a16:creationId xmlns:a16="http://schemas.microsoft.com/office/drawing/2014/main" id="{A25F1235-42C4-8936-C4BE-BAD0B61A3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4594512" y="3171938"/>
                  <a:ext cx="215560" cy="196910"/>
                </a:xfrm>
                <a:custGeom>
                  <a:avLst/>
                  <a:gdLst>
                    <a:gd name="T0" fmla="*/ 2147483647 w 35"/>
                    <a:gd name="T1" fmla="*/ 177356956 h 32"/>
                    <a:gd name="T2" fmla="*/ 2147483647 w 35"/>
                    <a:gd name="T3" fmla="*/ 532070920 h 32"/>
                    <a:gd name="T4" fmla="*/ 2147483647 w 35"/>
                    <a:gd name="T5" fmla="*/ 886784937 h 32"/>
                    <a:gd name="T6" fmla="*/ 2033366416 w 35"/>
                    <a:gd name="T7" fmla="*/ 1064141841 h 32"/>
                    <a:gd name="T8" fmla="*/ 1407713135 w 35"/>
                    <a:gd name="T9" fmla="*/ 1241498745 h 32"/>
                    <a:gd name="T10" fmla="*/ 938479726 w 35"/>
                    <a:gd name="T11" fmla="*/ 1418855648 h 32"/>
                    <a:gd name="T12" fmla="*/ 938479726 w 35"/>
                    <a:gd name="T13" fmla="*/ 1241498745 h 32"/>
                    <a:gd name="T14" fmla="*/ 625653086 w 35"/>
                    <a:gd name="T15" fmla="*/ 1773556480 h 32"/>
                    <a:gd name="T16" fmla="*/ 469233604 w 35"/>
                    <a:gd name="T17" fmla="*/ 2128270287 h 32"/>
                    <a:gd name="T18" fmla="*/ 469233604 w 35"/>
                    <a:gd name="T19" fmla="*/ 2147483647 h 32"/>
                    <a:gd name="T20" fmla="*/ 625653086 w 35"/>
                    <a:gd name="T21" fmla="*/ 2147483647 h 32"/>
                    <a:gd name="T22" fmla="*/ 469233604 w 35"/>
                    <a:gd name="T23" fmla="*/ 2147483647 h 32"/>
                    <a:gd name="T24" fmla="*/ 312826543 w 35"/>
                    <a:gd name="T25" fmla="*/ 2147483647 h 32"/>
                    <a:gd name="T26" fmla="*/ 0 w 35"/>
                    <a:gd name="T27" fmla="*/ 2147483647 h 32"/>
                    <a:gd name="T28" fmla="*/ 312826543 w 35"/>
                    <a:gd name="T29" fmla="*/ 2147483647 h 32"/>
                    <a:gd name="T30" fmla="*/ 938479726 w 35"/>
                    <a:gd name="T31" fmla="*/ 2147483647 h 32"/>
                    <a:gd name="T32" fmla="*/ 1094886690 w 35"/>
                    <a:gd name="T33" fmla="*/ 2147483647 h 32"/>
                    <a:gd name="T34" fmla="*/ 1720539971 w 35"/>
                    <a:gd name="T35" fmla="*/ 2147483647 h 32"/>
                    <a:gd name="T36" fmla="*/ 1876946934 w 35"/>
                    <a:gd name="T37" fmla="*/ 2147483647 h 32"/>
                    <a:gd name="T38" fmla="*/ 2147483647 w 35"/>
                    <a:gd name="T39" fmla="*/ 2147483647 h 32"/>
                    <a:gd name="T40" fmla="*/ 2147483647 w 35"/>
                    <a:gd name="T41" fmla="*/ 2147483647 h 32"/>
                    <a:gd name="T42" fmla="*/ 2147483647 w 35"/>
                    <a:gd name="T43" fmla="*/ 2147483647 h 32"/>
                    <a:gd name="T44" fmla="*/ 2147483647 w 35"/>
                    <a:gd name="T45" fmla="*/ 2147483647 h 32"/>
                    <a:gd name="T46" fmla="*/ 2147483647 w 35"/>
                    <a:gd name="T47" fmla="*/ 2147483647 h 32"/>
                    <a:gd name="T48" fmla="*/ 2147483647 w 35"/>
                    <a:gd name="T49" fmla="*/ 2147483647 h 32"/>
                    <a:gd name="T50" fmla="*/ 2147483647 w 35"/>
                    <a:gd name="T51" fmla="*/ 2147483647 h 32"/>
                    <a:gd name="T52" fmla="*/ 2147483647 w 35"/>
                    <a:gd name="T53" fmla="*/ 2147483647 h 32"/>
                    <a:gd name="T54" fmla="*/ 2147483647 w 35"/>
                    <a:gd name="T55" fmla="*/ 2147483647 h 32"/>
                    <a:gd name="T56" fmla="*/ 2147483647 w 35"/>
                    <a:gd name="T57" fmla="*/ 2147483647 h 32"/>
                    <a:gd name="T58" fmla="*/ 2147483647 w 35"/>
                    <a:gd name="T59" fmla="*/ 2147483647 h 32"/>
                    <a:gd name="T60" fmla="*/ 2147483647 w 35"/>
                    <a:gd name="T61" fmla="*/ 2147483647 h 32"/>
                    <a:gd name="T62" fmla="*/ 2147483647 w 35"/>
                    <a:gd name="T63" fmla="*/ 2147483647 h 32"/>
                    <a:gd name="T64" fmla="*/ 2147483647 w 35"/>
                    <a:gd name="T65" fmla="*/ 2147483647 h 32"/>
                    <a:gd name="T66" fmla="*/ 2147483647 w 35"/>
                    <a:gd name="T67" fmla="*/ 2147483647 h 32"/>
                    <a:gd name="T68" fmla="*/ 2147483647 w 35"/>
                    <a:gd name="T69" fmla="*/ 2147483647 h 32"/>
                    <a:gd name="T70" fmla="*/ 2147483647 w 35"/>
                    <a:gd name="T71" fmla="*/ 2147483647 h 32"/>
                    <a:gd name="T72" fmla="*/ 2147483647 w 35"/>
                    <a:gd name="T73" fmla="*/ 2147483647 h 32"/>
                    <a:gd name="T74" fmla="*/ 2147483647 w 35"/>
                    <a:gd name="T75" fmla="*/ 2128270287 h 32"/>
                    <a:gd name="T76" fmla="*/ 2147483647 w 35"/>
                    <a:gd name="T77" fmla="*/ 1950913383 h 32"/>
                    <a:gd name="T78" fmla="*/ 2147483647 w 35"/>
                    <a:gd name="T79" fmla="*/ 1596199157 h 32"/>
                    <a:gd name="T80" fmla="*/ 2147483647 w 35"/>
                    <a:gd name="T81" fmla="*/ 1418855648 h 32"/>
                    <a:gd name="T82" fmla="*/ 2147483647 w 35"/>
                    <a:gd name="T83" fmla="*/ 1064141841 h 32"/>
                    <a:gd name="T84" fmla="*/ 2147483647 w 35"/>
                    <a:gd name="T85" fmla="*/ 1064141841 h 32"/>
                    <a:gd name="T86" fmla="*/ 2147483647 w 35"/>
                    <a:gd name="T87" fmla="*/ 709427824 h 32"/>
                    <a:gd name="T88" fmla="*/ 2147483647 w 35"/>
                    <a:gd name="T89" fmla="*/ 532070920 h 32"/>
                    <a:gd name="T90" fmla="*/ 2147483647 w 35"/>
                    <a:gd name="T91" fmla="*/ 1064141841 h 32"/>
                    <a:gd name="T92" fmla="*/ 2147483647 w 35"/>
                    <a:gd name="T93" fmla="*/ 1064141841 h 32"/>
                    <a:gd name="T94" fmla="*/ 2147483647 w 35"/>
                    <a:gd name="T95" fmla="*/ 709427824 h 32"/>
                    <a:gd name="T96" fmla="*/ 2147483647 w 35"/>
                    <a:gd name="T97" fmla="*/ 354713912 h 32"/>
                    <a:gd name="T98" fmla="*/ 2147483647 w 35"/>
                    <a:gd name="T99" fmla="*/ 532070920 h 32"/>
                    <a:gd name="T100" fmla="*/ 2147483647 w 35"/>
                    <a:gd name="T101" fmla="*/ 354713912 h 32"/>
                    <a:gd name="T102" fmla="*/ 2147483647 w 35"/>
                    <a:gd name="T103" fmla="*/ 354713912 h 32"/>
                    <a:gd name="T104" fmla="*/ 2147483647 w 35"/>
                    <a:gd name="T105" fmla="*/ 0 h 3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5"/>
                    <a:gd name="T160" fmla="*/ 0 h 32"/>
                    <a:gd name="T161" fmla="*/ 35 w 35"/>
                    <a:gd name="T162" fmla="*/ 32 h 3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5" h="32">
                      <a:moveTo>
                        <a:pt x="19" y="0"/>
                      </a:move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3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6" y="23"/>
                      </a:lnTo>
                      <a:lnTo>
                        <a:pt x="7" y="21"/>
                      </a:lnTo>
                      <a:lnTo>
                        <a:pt x="10" y="21"/>
                      </a:lnTo>
                      <a:lnTo>
                        <a:pt x="11" y="22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4" y="24"/>
                      </a:lnTo>
                      <a:lnTo>
                        <a:pt x="16" y="25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21" y="32"/>
                      </a:lnTo>
                      <a:lnTo>
                        <a:pt x="22" y="31"/>
                      </a:lnTo>
                      <a:lnTo>
                        <a:pt x="24" y="31"/>
                      </a:lnTo>
                      <a:lnTo>
                        <a:pt x="26" y="30"/>
                      </a:lnTo>
                      <a:lnTo>
                        <a:pt x="26" y="28"/>
                      </a:lnTo>
                      <a:lnTo>
                        <a:pt x="28" y="28"/>
                      </a:lnTo>
                      <a:lnTo>
                        <a:pt x="28" y="27"/>
                      </a:lnTo>
                      <a:lnTo>
                        <a:pt x="28" y="26"/>
                      </a:lnTo>
                      <a:lnTo>
                        <a:pt x="29" y="25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0" y="25"/>
                      </a:lnTo>
                      <a:lnTo>
                        <a:pt x="31" y="26"/>
                      </a:lnTo>
                      <a:lnTo>
                        <a:pt x="32" y="25"/>
                      </a:lnTo>
                      <a:lnTo>
                        <a:pt x="32" y="26"/>
                      </a:lnTo>
                      <a:lnTo>
                        <a:pt x="33" y="26"/>
                      </a:lnTo>
                      <a:lnTo>
                        <a:pt x="34" y="25"/>
                      </a:lnTo>
                      <a:lnTo>
                        <a:pt x="34" y="23"/>
                      </a:lnTo>
                      <a:lnTo>
                        <a:pt x="34" y="22"/>
                      </a:lnTo>
                      <a:lnTo>
                        <a:pt x="33" y="21"/>
                      </a:lnTo>
                      <a:lnTo>
                        <a:pt x="35" y="19"/>
                      </a:lnTo>
                      <a:lnTo>
                        <a:pt x="35" y="18"/>
                      </a:lnTo>
                      <a:lnTo>
                        <a:pt x="34" y="16"/>
                      </a:lnTo>
                      <a:lnTo>
                        <a:pt x="34" y="15"/>
                      </a:lnTo>
                      <a:lnTo>
                        <a:pt x="34" y="13"/>
                      </a:lnTo>
                      <a:lnTo>
                        <a:pt x="34" y="12"/>
                      </a:lnTo>
                      <a:lnTo>
                        <a:pt x="33" y="11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4" y="7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9" y="5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6" y="2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2" y="2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5" name="NOGUERA">
                  <a:extLst>
                    <a:ext uri="{FF2B5EF4-FFF2-40B4-BE49-F238E27FC236}">
                      <a16:creationId xmlns:a16="http://schemas.microsoft.com/office/drawing/2014/main" id="{FFBA912F-C799-1467-A012-CE3D25E04E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2950251" y="3337667"/>
                  <a:ext cx="603167" cy="450036"/>
                </a:xfrm>
                <a:custGeom>
                  <a:avLst/>
                  <a:gdLst>
                    <a:gd name="T0" fmla="*/ 458628190 w 2502"/>
                    <a:gd name="T1" fmla="*/ 3407891 h 1915"/>
                    <a:gd name="T2" fmla="*/ 433371951 w 2502"/>
                    <a:gd name="T3" fmla="*/ 45348211 h 1915"/>
                    <a:gd name="T4" fmla="*/ 406699159 w 2502"/>
                    <a:gd name="T5" fmla="*/ 88599535 h 1915"/>
                    <a:gd name="T6" fmla="*/ 405283095 w 2502"/>
                    <a:gd name="T7" fmla="*/ 111405040 h 1915"/>
                    <a:gd name="T8" fmla="*/ 353354064 w 2502"/>
                    <a:gd name="T9" fmla="*/ 115074721 h 1915"/>
                    <a:gd name="T10" fmla="*/ 284193972 w 2502"/>
                    <a:gd name="T11" fmla="*/ 113239624 h 1915"/>
                    <a:gd name="T12" fmla="*/ 246663324 w 2502"/>
                    <a:gd name="T13" fmla="*/ 94104312 h 1915"/>
                    <a:gd name="T14" fmla="*/ 166409101 w 2502"/>
                    <a:gd name="T15" fmla="*/ 88599535 h 1915"/>
                    <a:gd name="T16" fmla="*/ 109759174 w 2502"/>
                    <a:gd name="T17" fmla="*/ 66056317 h 1915"/>
                    <a:gd name="T18" fmla="*/ 78365517 w 2502"/>
                    <a:gd name="T19" fmla="*/ 85192157 h 1915"/>
                    <a:gd name="T20" fmla="*/ 81670318 w 2502"/>
                    <a:gd name="T21" fmla="*/ 118482099 h 1915"/>
                    <a:gd name="T22" fmla="*/ 61134929 w 2502"/>
                    <a:gd name="T23" fmla="*/ 139452539 h 1915"/>
                    <a:gd name="T24" fmla="*/ 34462137 w 2502"/>
                    <a:gd name="T25" fmla="*/ 176150883 h 1915"/>
                    <a:gd name="T26" fmla="*/ 0 w 2502"/>
                    <a:gd name="T27" fmla="*/ 207343937 h 1915"/>
                    <a:gd name="T28" fmla="*/ 28325199 w 2502"/>
                    <a:gd name="T29" fmla="*/ 224906455 h 1915"/>
                    <a:gd name="T30" fmla="*/ 29977112 w 2502"/>
                    <a:gd name="T31" fmla="*/ 284148065 h 1915"/>
                    <a:gd name="T32" fmla="*/ 10857799 w 2502"/>
                    <a:gd name="T33" fmla="*/ 305117961 h 1915"/>
                    <a:gd name="T34" fmla="*/ 25020399 w 2502"/>
                    <a:gd name="T35" fmla="*/ 373009359 h 1915"/>
                    <a:gd name="T36" fmla="*/ 47208181 w 2502"/>
                    <a:gd name="T37" fmla="*/ 411542286 h 1915"/>
                    <a:gd name="T38" fmla="*/ 80017918 w 2502"/>
                    <a:gd name="T39" fmla="*/ 462133468 h 1915"/>
                    <a:gd name="T40" fmla="*/ 106690709 w 2502"/>
                    <a:gd name="T41" fmla="*/ 491753728 h 1915"/>
                    <a:gd name="T42" fmla="*/ 131946979 w 2502"/>
                    <a:gd name="T43" fmla="*/ 468948735 h 1915"/>
                    <a:gd name="T44" fmla="*/ 160272171 w 2502"/>
                    <a:gd name="T45" fmla="*/ 488084048 h 1915"/>
                    <a:gd name="T46" fmla="*/ 204176023 w 2502"/>
                    <a:gd name="T47" fmla="*/ 472356113 h 1915"/>
                    <a:gd name="T48" fmla="*/ 222823149 w 2502"/>
                    <a:gd name="T49" fmla="*/ 456628691 h 1915"/>
                    <a:gd name="T50" fmla="*/ 270031376 w 2502"/>
                    <a:gd name="T51" fmla="*/ 444570437 h 1915"/>
                    <a:gd name="T52" fmla="*/ 307797811 w 2502"/>
                    <a:gd name="T53" fmla="*/ 484676158 h 1915"/>
                    <a:gd name="T54" fmla="*/ 320308006 w 2502"/>
                    <a:gd name="T55" fmla="*/ 455055897 h 1915"/>
                    <a:gd name="T56" fmla="*/ 317239541 w 2502"/>
                    <a:gd name="T57" fmla="*/ 427270221 h 1915"/>
                    <a:gd name="T58" fmla="*/ 342259933 w 2502"/>
                    <a:gd name="T59" fmla="*/ 407872606 h 1915"/>
                    <a:gd name="T60" fmla="*/ 384747720 w 2502"/>
                    <a:gd name="T61" fmla="*/ 388737293 h 1915"/>
                    <a:gd name="T62" fmla="*/ 419209355 w 2502"/>
                    <a:gd name="T63" fmla="*/ 308525851 h 1915"/>
                    <a:gd name="T64" fmla="*/ 436440416 w 2502"/>
                    <a:gd name="T65" fmla="*/ 319010800 h 1915"/>
                    <a:gd name="T66" fmla="*/ 420861755 w 2502"/>
                    <a:gd name="T67" fmla="*/ 350466669 h 1915"/>
                    <a:gd name="T68" fmla="*/ 446117995 w 2502"/>
                    <a:gd name="T69" fmla="*/ 371174775 h 1915"/>
                    <a:gd name="T70" fmla="*/ 449186947 w 2502"/>
                    <a:gd name="T71" fmla="*/ 371174775 h 1915"/>
                    <a:gd name="T72" fmla="*/ 474443187 w 2502"/>
                    <a:gd name="T73" fmla="*/ 392144671 h 1915"/>
                    <a:gd name="T74" fmla="*/ 518347161 w 2502"/>
                    <a:gd name="T75" fmla="*/ 355709143 h 1915"/>
                    <a:gd name="T76" fmla="*/ 546671865 w 2502"/>
                    <a:gd name="T77" fmla="*/ 313768326 h 1915"/>
                    <a:gd name="T78" fmla="*/ 565319478 w 2502"/>
                    <a:gd name="T79" fmla="*/ 282312969 h 1915"/>
                    <a:gd name="T80" fmla="*/ 576413122 w 2502"/>
                    <a:gd name="T81" fmla="*/ 238799294 h 1915"/>
                    <a:gd name="T82" fmla="*/ 574760721 w 2502"/>
                    <a:gd name="T83" fmla="*/ 195286195 h 1915"/>
                    <a:gd name="T84" fmla="*/ 538646687 w 2502"/>
                    <a:gd name="T85" fmla="*/ 215994301 h 1915"/>
                    <a:gd name="T86" fmla="*/ 549740818 w 2502"/>
                    <a:gd name="T87" fmla="*/ 154918171 h 1915"/>
                    <a:gd name="T88" fmla="*/ 532509757 w 2502"/>
                    <a:gd name="T89" fmla="*/ 118482099 h 1915"/>
                    <a:gd name="T90" fmla="*/ 533925821 w 2502"/>
                    <a:gd name="T91" fmla="*/ 72872113 h 1915"/>
                    <a:gd name="T92" fmla="*/ 516694760 w 2502"/>
                    <a:gd name="T93" fmla="*/ 50328895 h 1915"/>
                    <a:gd name="T94" fmla="*/ 491674247 w 2502"/>
                    <a:gd name="T95" fmla="*/ 39843434 h 1915"/>
                    <a:gd name="T96" fmla="*/ 478928203 w 2502"/>
                    <a:gd name="T97" fmla="*/ 39843434 h 1915"/>
                    <a:gd name="T98" fmla="*/ 470902538 w 2502"/>
                    <a:gd name="T99" fmla="*/ 0 h 1915"/>
                    <a:gd name="T100" fmla="*/ 388052034 w 2502"/>
                    <a:gd name="T101" fmla="*/ 317438006 h 1915"/>
                    <a:gd name="T102" fmla="*/ 381442920 w 2502"/>
                    <a:gd name="T103" fmla="*/ 339981208 h 1915"/>
                    <a:gd name="T104" fmla="*/ 358074929 w 2502"/>
                    <a:gd name="T105" fmla="*/ 341554002 h 1915"/>
                    <a:gd name="T106" fmla="*/ 368932724 w 2502"/>
                    <a:gd name="T107" fmla="*/ 313768326 h 1915"/>
                    <a:gd name="T108" fmla="*/ 323376959 w 2502"/>
                    <a:gd name="T109" fmla="*/ 402630132 h 1915"/>
                    <a:gd name="T110" fmla="*/ 303077433 w 2502"/>
                    <a:gd name="T111" fmla="*/ 437493378 h 1915"/>
                    <a:gd name="T112" fmla="*/ 321960407 w 2502"/>
                    <a:gd name="T113" fmla="*/ 401057338 h 19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02"/>
                    <a:gd name="T172" fmla="*/ 0 h 1915"/>
                    <a:gd name="T173" fmla="*/ 2502 w 2502"/>
                    <a:gd name="T174" fmla="*/ 1915 h 19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02" h="1915">
                      <a:moveTo>
                        <a:pt x="1995" y="0"/>
                      </a:moveTo>
                      <a:lnTo>
                        <a:pt x="1982" y="32"/>
                      </a:lnTo>
                      <a:lnTo>
                        <a:pt x="1969" y="26"/>
                      </a:lnTo>
                      <a:lnTo>
                        <a:pt x="1963" y="32"/>
                      </a:lnTo>
                      <a:lnTo>
                        <a:pt x="1943" y="13"/>
                      </a:lnTo>
                      <a:lnTo>
                        <a:pt x="1929" y="32"/>
                      </a:lnTo>
                      <a:lnTo>
                        <a:pt x="1896" y="86"/>
                      </a:lnTo>
                      <a:lnTo>
                        <a:pt x="1883" y="126"/>
                      </a:lnTo>
                      <a:lnTo>
                        <a:pt x="1863" y="152"/>
                      </a:lnTo>
                      <a:lnTo>
                        <a:pt x="1836" y="173"/>
                      </a:lnTo>
                      <a:lnTo>
                        <a:pt x="1803" y="233"/>
                      </a:lnTo>
                      <a:lnTo>
                        <a:pt x="1796" y="259"/>
                      </a:lnTo>
                      <a:lnTo>
                        <a:pt x="1770" y="299"/>
                      </a:lnTo>
                      <a:lnTo>
                        <a:pt x="1756" y="306"/>
                      </a:lnTo>
                      <a:lnTo>
                        <a:pt x="1723" y="338"/>
                      </a:lnTo>
                      <a:lnTo>
                        <a:pt x="1763" y="385"/>
                      </a:lnTo>
                      <a:lnTo>
                        <a:pt x="1776" y="419"/>
                      </a:lnTo>
                      <a:lnTo>
                        <a:pt x="1743" y="505"/>
                      </a:lnTo>
                      <a:lnTo>
                        <a:pt x="1717" y="512"/>
                      </a:lnTo>
                      <a:lnTo>
                        <a:pt x="1717" y="425"/>
                      </a:lnTo>
                      <a:lnTo>
                        <a:pt x="1697" y="379"/>
                      </a:lnTo>
                      <a:lnTo>
                        <a:pt x="1616" y="385"/>
                      </a:lnTo>
                      <a:lnTo>
                        <a:pt x="1563" y="398"/>
                      </a:lnTo>
                      <a:lnTo>
                        <a:pt x="1537" y="385"/>
                      </a:lnTo>
                      <a:lnTo>
                        <a:pt x="1497" y="439"/>
                      </a:lnTo>
                      <a:lnTo>
                        <a:pt x="1457" y="439"/>
                      </a:lnTo>
                      <a:lnTo>
                        <a:pt x="1357" y="445"/>
                      </a:lnTo>
                      <a:lnTo>
                        <a:pt x="1331" y="439"/>
                      </a:lnTo>
                      <a:lnTo>
                        <a:pt x="1297" y="425"/>
                      </a:lnTo>
                      <a:lnTo>
                        <a:pt x="1204" y="432"/>
                      </a:lnTo>
                      <a:lnTo>
                        <a:pt x="1124" y="372"/>
                      </a:lnTo>
                      <a:lnTo>
                        <a:pt x="1105" y="359"/>
                      </a:lnTo>
                      <a:lnTo>
                        <a:pt x="1098" y="345"/>
                      </a:lnTo>
                      <a:lnTo>
                        <a:pt x="1098" y="338"/>
                      </a:lnTo>
                      <a:lnTo>
                        <a:pt x="1045" y="359"/>
                      </a:lnTo>
                      <a:lnTo>
                        <a:pt x="978" y="366"/>
                      </a:lnTo>
                      <a:lnTo>
                        <a:pt x="925" y="345"/>
                      </a:lnTo>
                      <a:lnTo>
                        <a:pt x="825" y="332"/>
                      </a:lnTo>
                      <a:lnTo>
                        <a:pt x="799" y="319"/>
                      </a:lnTo>
                      <a:lnTo>
                        <a:pt x="705" y="338"/>
                      </a:lnTo>
                      <a:lnTo>
                        <a:pt x="666" y="332"/>
                      </a:lnTo>
                      <a:lnTo>
                        <a:pt x="625" y="306"/>
                      </a:lnTo>
                      <a:lnTo>
                        <a:pt x="619" y="285"/>
                      </a:lnTo>
                      <a:lnTo>
                        <a:pt x="525" y="278"/>
                      </a:lnTo>
                      <a:lnTo>
                        <a:pt x="465" y="252"/>
                      </a:lnTo>
                      <a:lnTo>
                        <a:pt x="419" y="212"/>
                      </a:lnTo>
                      <a:lnTo>
                        <a:pt x="405" y="173"/>
                      </a:lnTo>
                      <a:lnTo>
                        <a:pt x="379" y="219"/>
                      </a:lnTo>
                      <a:lnTo>
                        <a:pt x="366" y="306"/>
                      </a:lnTo>
                      <a:lnTo>
                        <a:pt x="332" y="325"/>
                      </a:lnTo>
                      <a:lnTo>
                        <a:pt x="313" y="385"/>
                      </a:lnTo>
                      <a:lnTo>
                        <a:pt x="319" y="405"/>
                      </a:lnTo>
                      <a:lnTo>
                        <a:pt x="326" y="439"/>
                      </a:lnTo>
                      <a:lnTo>
                        <a:pt x="339" y="439"/>
                      </a:lnTo>
                      <a:lnTo>
                        <a:pt x="346" y="452"/>
                      </a:lnTo>
                      <a:lnTo>
                        <a:pt x="319" y="505"/>
                      </a:lnTo>
                      <a:lnTo>
                        <a:pt x="286" y="525"/>
                      </a:lnTo>
                      <a:lnTo>
                        <a:pt x="273" y="585"/>
                      </a:lnTo>
                      <a:lnTo>
                        <a:pt x="273" y="578"/>
                      </a:lnTo>
                      <a:lnTo>
                        <a:pt x="259" y="532"/>
                      </a:lnTo>
                      <a:lnTo>
                        <a:pt x="193" y="552"/>
                      </a:lnTo>
                      <a:lnTo>
                        <a:pt x="193" y="571"/>
                      </a:lnTo>
                      <a:lnTo>
                        <a:pt x="173" y="591"/>
                      </a:lnTo>
                      <a:lnTo>
                        <a:pt x="166" y="638"/>
                      </a:lnTo>
                      <a:lnTo>
                        <a:pt x="146" y="672"/>
                      </a:lnTo>
                      <a:lnTo>
                        <a:pt x="106" y="644"/>
                      </a:lnTo>
                      <a:lnTo>
                        <a:pt x="80" y="658"/>
                      </a:lnTo>
                      <a:lnTo>
                        <a:pt x="53" y="685"/>
                      </a:lnTo>
                      <a:lnTo>
                        <a:pt x="13" y="738"/>
                      </a:lnTo>
                      <a:lnTo>
                        <a:pt x="0" y="791"/>
                      </a:lnTo>
                      <a:lnTo>
                        <a:pt x="13" y="798"/>
                      </a:lnTo>
                      <a:lnTo>
                        <a:pt x="39" y="804"/>
                      </a:lnTo>
                      <a:lnTo>
                        <a:pt x="60" y="818"/>
                      </a:lnTo>
                      <a:lnTo>
                        <a:pt x="146" y="858"/>
                      </a:lnTo>
                      <a:lnTo>
                        <a:pt x="120" y="858"/>
                      </a:lnTo>
                      <a:lnTo>
                        <a:pt x="106" y="877"/>
                      </a:lnTo>
                      <a:lnTo>
                        <a:pt x="120" y="911"/>
                      </a:lnTo>
                      <a:lnTo>
                        <a:pt x="93" y="1010"/>
                      </a:lnTo>
                      <a:lnTo>
                        <a:pt x="140" y="1051"/>
                      </a:lnTo>
                      <a:lnTo>
                        <a:pt x="127" y="1084"/>
                      </a:lnTo>
                      <a:lnTo>
                        <a:pt x="86" y="1097"/>
                      </a:lnTo>
                      <a:lnTo>
                        <a:pt x="67" y="1097"/>
                      </a:lnTo>
                      <a:lnTo>
                        <a:pt x="46" y="1110"/>
                      </a:lnTo>
                      <a:lnTo>
                        <a:pt x="53" y="1130"/>
                      </a:lnTo>
                      <a:lnTo>
                        <a:pt x="46" y="1164"/>
                      </a:lnTo>
                      <a:lnTo>
                        <a:pt x="39" y="1204"/>
                      </a:lnTo>
                      <a:lnTo>
                        <a:pt x="39" y="1277"/>
                      </a:lnTo>
                      <a:lnTo>
                        <a:pt x="67" y="1357"/>
                      </a:lnTo>
                      <a:lnTo>
                        <a:pt x="73" y="1370"/>
                      </a:lnTo>
                      <a:lnTo>
                        <a:pt x="106" y="1423"/>
                      </a:lnTo>
                      <a:lnTo>
                        <a:pt x="133" y="1450"/>
                      </a:lnTo>
                      <a:lnTo>
                        <a:pt x="153" y="1503"/>
                      </a:lnTo>
                      <a:lnTo>
                        <a:pt x="166" y="1523"/>
                      </a:lnTo>
                      <a:lnTo>
                        <a:pt x="180" y="1543"/>
                      </a:lnTo>
                      <a:lnTo>
                        <a:pt x="200" y="1570"/>
                      </a:lnTo>
                      <a:lnTo>
                        <a:pt x="226" y="1596"/>
                      </a:lnTo>
                      <a:lnTo>
                        <a:pt x="259" y="1650"/>
                      </a:lnTo>
                      <a:lnTo>
                        <a:pt x="319" y="1709"/>
                      </a:lnTo>
                      <a:lnTo>
                        <a:pt x="313" y="1736"/>
                      </a:lnTo>
                      <a:lnTo>
                        <a:pt x="339" y="1763"/>
                      </a:lnTo>
                      <a:lnTo>
                        <a:pt x="359" y="1795"/>
                      </a:lnTo>
                      <a:lnTo>
                        <a:pt x="386" y="1816"/>
                      </a:lnTo>
                      <a:lnTo>
                        <a:pt x="412" y="1876"/>
                      </a:lnTo>
                      <a:lnTo>
                        <a:pt x="439" y="1855"/>
                      </a:lnTo>
                      <a:lnTo>
                        <a:pt x="452" y="1876"/>
                      </a:lnTo>
                      <a:lnTo>
                        <a:pt x="472" y="1849"/>
                      </a:lnTo>
                      <a:lnTo>
                        <a:pt x="479" y="1842"/>
                      </a:lnTo>
                      <a:lnTo>
                        <a:pt x="506" y="1855"/>
                      </a:lnTo>
                      <a:lnTo>
                        <a:pt x="546" y="1816"/>
                      </a:lnTo>
                      <a:lnTo>
                        <a:pt x="559" y="1789"/>
                      </a:lnTo>
                      <a:lnTo>
                        <a:pt x="598" y="1836"/>
                      </a:lnTo>
                      <a:lnTo>
                        <a:pt x="625" y="1876"/>
                      </a:lnTo>
                      <a:lnTo>
                        <a:pt x="638" y="1915"/>
                      </a:lnTo>
                      <a:lnTo>
                        <a:pt x="679" y="1909"/>
                      </a:lnTo>
                      <a:lnTo>
                        <a:pt x="679" y="1862"/>
                      </a:lnTo>
                      <a:lnTo>
                        <a:pt x="739" y="1849"/>
                      </a:lnTo>
                      <a:lnTo>
                        <a:pt x="771" y="1849"/>
                      </a:lnTo>
                      <a:lnTo>
                        <a:pt x="792" y="1849"/>
                      </a:lnTo>
                      <a:lnTo>
                        <a:pt x="799" y="1809"/>
                      </a:lnTo>
                      <a:lnTo>
                        <a:pt x="865" y="1802"/>
                      </a:lnTo>
                      <a:lnTo>
                        <a:pt x="891" y="1802"/>
                      </a:lnTo>
                      <a:lnTo>
                        <a:pt x="905" y="1823"/>
                      </a:lnTo>
                      <a:lnTo>
                        <a:pt x="958" y="1809"/>
                      </a:lnTo>
                      <a:lnTo>
                        <a:pt x="985" y="1756"/>
                      </a:lnTo>
                      <a:lnTo>
                        <a:pt x="944" y="1742"/>
                      </a:lnTo>
                      <a:lnTo>
                        <a:pt x="985" y="1682"/>
                      </a:lnTo>
                      <a:lnTo>
                        <a:pt x="1017" y="1690"/>
                      </a:lnTo>
                      <a:lnTo>
                        <a:pt x="1077" y="1682"/>
                      </a:lnTo>
                      <a:lnTo>
                        <a:pt x="1077" y="1696"/>
                      </a:lnTo>
                      <a:lnTo>
                        <a:pt x="1144" y="1696"/>
                      </a:lnTo>
                      <a:lnTo>
                        <a:pt x="1151" y="1782"/>
                      </a:lnTo>
                      <a:lnTo>
                        <a:pt x="1191" y="1842"/>
                      </a:lnTo>
                      <a:lnTo>
                        <a:pt x="1231" y="1862"/>
                      </a:lnTo>
                      <a:lnTo>
                        <a:pt x="1264" y="1862"/>
                      </a:lnTo>
                      <a:lnTo>
                        <a:pt x="1304" y="1849"/>
                      </a:lnTo>
                      <a:lnTo>
                        <a:pt x="1338" y="1855"/>
                      </a:lnTo>
                      <a:lnTo>
                        <a:pt x="1351" y="1842"/>
                      </a:lnTo>
                      <a:lnTo>
                        <a:pt x="1364" y="1823"/>
                      </a:lnTo>
                      <a:lnTo>
                        <a:pt x="1377" y="1729"/>
                      </a:lnTo>
                      <a:lnTo>
                        <a:pt x="1357" y="1736"/>
                      </a:lnTo>
                      <a:lnTo>
                        <a:pt x="1344" y="1716"/>
                      </a:lnTo>
                      <a:lnTo>
                        <a:pt x="1304" y="1729"/>
                      </a:lnTo>
                      <a:lnTo>
                        <a:pt x="1284" y="1676"/>
                      </a:lnTo>
                      <a:lnTo>
                        <a:pt x="1297" y="1669"/>
                      </a:lnTo>
                      <a:lnTo>
                        <a:pt x="1344" y="1630"/>
                      </a:lnTo>
                      <a:lnTo>
                        <a:pt x="1351" y="1616"/>
                      </a:lnTo>
                      <a:lnTo>
                        <a:pt x="1397" y="1543"/>
                      </a:lnTo>
                      <a:lnTo>
                        <a:pt x="1397" y="1556"/>
                      </a:lnTo>
                      <a:lnTo>
                        <a:pt x="1437" y="1556"/>
                      </a:lnTo>
                      <a:lnTo>
                        <a:pt x="1450" y="1556"/>
                      </a:lnTo>
                      <a:lnTo>
                        <a:pt x="1470" y="1556"/>
                      </a:lnTo>
                      <a:lnTo>
                        <a:pt x="1490" y="1530"/>
                      </a:lnTo>
                      <a:lnTo>
                        <a:pt x="1510" y="1530"/>
                      </a:lnTo>
                      <a:lnTo>
                        <a:pt x="1550" y="1570"/>
                      </a:lnTo>
                      <a:lnTo>
                        <a:pt x="1630" y="1483"/>
                      </a:lnTo>
                      <a:lnTo>
                        <a:pt x="1710" y="1337"/>
                      </a:lnTo>
                      <a:lnTo>
                        <a:pt x="1717" y="1323"/>
                      </a:lnTo>
                      <a:lnTo>
                        <a:pt x="1697" y="1330"/>
                      </a:lnTo>
                      <a:lnTo>
                        <a:pt x="1723" y="1284"/>
                      </a:lnTo>
                      <a:lnTo>
                        <a:pt x="1776" y="1177"/>
                      </a:lnTo>
                      <a:lnTo>
                        <a:pt x="1796" y="1183"/>
                      </a:lnTo>
                      <a:lnTo>
                        <a:pt x="1790" y="1197"/>
                      </a:lnTo>
                      <a:lnTo>
                        <a:pt x="1830" y="1197"/>
                      </a:lnTo>
                      <a:lnTo>
                        <a:pt x="1830" y="1211"/>
                      </a:lnTo>
                      <a:lnTo>
                        <a:pt x="1849" y="1217"/>
                      </a:lnTo>
                      <a:lnTo>
                        <a:pt x="1856" y="1277"/>
                      </a:lnTo>
                      <a:lnTo>
                        <a:pt x="1856" y="1310"/>
                      </a:lnTo>
                      <a:lnTo>
                        <a:pt x="1823" y="1337"/>
                      </a:lnTo>
                      <a:lnTo>
                        <a:pt x="1790" y="1310"/>
                      </a:lnTo>
                      <a:lnTo>
                        <a:pt x="1783" y="1337"/>
                      </a:lnTo>
                      <a:lnTo>
                        <a:pt x="1776" y="1363"/>
                      </a:lnTo>
                      <a:lnTo>
                        <a:pt x="1783" y="1383"/>
                      </a:lnTo>
                      <a:lnTo>
                        <a:pt x="1856" y="1403"/>
                      </a:lnTo>
                      <a:lnTo>
                        <a:pt x="1863" y="1410"/>
                      </a:lnTo>
                      <a:lnTo>
                        <a:pt x="1890" y="1416"/>
                      </a:lnTo>
                      <a:lnTo>
                        <a:pt x="1909" y="1370"/>
                      </a:lnTo>
                      <a:lnTo>
                        <a:pt x="1929" y="1350"/>
                      </a:lnTo>
                      <a:lnTo>
                        <a:pt x="1956" y="1350"/>
                      </a:lnTo>
                      <a:lnTo>
                        <a:pt x="1943" y="1376"/>
                      </a:lnTo>
                      <a:lnTo>
                        <a:pt x="1903" y="1416"/>
                      </a:lnTo>
                      <a:lnTo>
                        <a:pt x="1909" y="1457"/>
                      </a:lnTo>
                      <a:lnTo>
                        <a:pt x="1909" y="1496"/>
                      </a:lnTo>
                      <a:lnTo>
                        <a:pt x="1936" y="1503"/>
                      </a:lnTo>
                      <a:lnTo>
                        <a:pt x="1989" y="1523"/>
                      </a:lnTo>
                      <a:lnTo>
                        <a:pt x="2010" y="1496"/>
                      </a:lnTo>
                      <a:lnTo>
                        <a:pt x="2055" y="1450"/>
                      </a:lnTo>
                      <a:lnTo>
                        <a:pt x="2083" y="1430"/>
                      </a:lnTo>
                      <a:lnTo>
                        <a:pt x="2122" y="1376"/>
                      </a:lnTo>
                      <a:lnTo>
                        <a:pt x="2155" y="1390"/>
                      </a:lnTo>
                      <a:lnTo>
                        <a:pt x="2196" y="1357"/>
                      </a:lnTo>
                      <a:lnTo>
                        <a:pt x="2228" y="1310"/>
                      </a:lnTo>
                      <a:lnTo>
                        <a:pt x="2242" y="1290"/>
                      </a:lnTo>
                      <a:lnTo>
                        <a:pt x="2235" y="1271"/>
                      </a:lnTo>
                      <a:lnTo>
                        <a:pt x="2309" y="1190"/>
                      </a:lnTo>
                      <a:lnTo>
                        <a:pt x="2316" y="1197"/>
                      </a:lnTo>
                      <a:lnTo>
                        <a:pt x="2329" y="1183"/>
                      </a:lnTo>
                      <a:lnTo>
                        <a:pt x="2335" y="1170"/>
                      </a:lnTo>
                      <a:lnTo>
                        <a:pt x="2382" y="1130"/>
                      </a:lnTo>
                      <a:lnTo>
                        <a:pt x="2395" y="1104"/>
                      </a:lnTo>
                      <a:lnTo>
                        <a:pt x="2395" y="1077"/>
                      </a:lnTo>
                      <a:lnTo>
                        <a:pt x="2415" y="1051"/>
                      </a:lnTo>
                      <a:lnTo>
                        <a:pt x="2429" y="1010"/>
                      </a:lnTo>
                      <a:lnTo>
                        <a:pt x="2421" y="965"/>
                      </a:lnTo>
                      <a:lnTo>
                        <a:pt x="2448" y="931"/>
                      </a:lnTo>
                      <a:lnTo>
                        <a:pt x="2442" y="911"/>
                      </a:lnTo>
                      <a:lnTo>
                        <a:pt x="2489" y="845"/>
                      </a:lnTo>
                      <a:lnTo>
                        <a:pt x="2502" y="798"/>
                      </a:lnTo>
                      <a:lnTo>
                        <a:pt x="2489" y="771"/>
                      </a:lnTo>
                      <a:lnTo>
                        <a:pt x="2435" y="758"/>
                      </a:lnTo>
                      <a:lnTo>
                        <a:pt x="2435" y="745"/>
                      </a:lnTo>
                      <a:lnTo>
                        <a:pt x="2421" y="751"/>
                      </a:lnTo>
                      <a:lnTo>
                        <a:pt x="2415" y="745"/>
                      </a:lnTo>
                      <a:lnTo>
                        <a:pt x="2329" y="811"/>
                      </a:lnTo>
                      <a:lnTo>
                        <a:pt x="2302" y="818"/>
                      </a:lnTo>
                      <a:lnTo>
                        <a:pt x="2282" y="824"/>
                      </a:lnTo>
                      <a:lnTo>
                        <a:pt x="2295" y="804"/>
                      </a:lnTo>
                      <a:lnTo>
                        <a:pt x="2335" y="672"/>
                      </a:lnTo>
                      <a:lnTo>
                        <a:pt x="2322" y="658"/>
                      </a:lnTo>
                      <a:lnTo>
                        <a:pt x="2322" y="599"/>
                      </a:lnTo>
                      <a:lnTo>
                        <a:pt x="2329" y="591"/>
                      </a:lnTo>
                      <a:lnTo>
                        <a:pt x="2342" y="552"/>
                      </a:lnTo>
                      <a:lnTo>
                        <a:pt x="2309" y="525"/>
                      </a:lnTo>
                      <a:lnTo>
                        <a:pt x="2288" y="518"/>
                      </a:lnTo>
                      <a:lnTo>
                        <a:pt x="2295" y="512"/>
                      </a:lnTo>
                      <a:lnTo>
                        <a:pt x="2256" y="452"/>
                      </a:lnTo>
                      <a:lnTo>
                        <a:pt x="2249" y="439"/>
                      </a:lnTo>
                      <a:lnTo>
                        <a:pt x="2262" y="392"/>
                      </a:lnTo>
                      <a:lnTo>
                        <a:pt x="2242" y="338"/>
                      </a:lnTo>
                      <a:lnTo>
                        <a:pt x="2269" y="325"/>
                      </a:lnTo>
                      <a:lnTo>
                        <a:pt x="2262" y="278"/>
                      </a:lnTo>
                      <a:lnTo>
                        <a:pt x="2249" y="265"/>
                      </a:lnTo>
                      <a:lnTo>
                        <a:pt x="2249" y="252"/>
                      </a:lnTo>
                      <a:lnTo>
                        <a:pt x="2202" y="239"/>
                      </a:lnTo>
                      <a:lnTo>
                        <a:pt x="2202" y="206"/>
                      </a:lnTo>
                      <a:lnTo>
                        <a:pt x="2189" y="192"/>
                      </a:lnTo>
                      <a:lnTo>
                        <a:pt x="2175" y="199"/>
                      </a:lnTo>
                      <a:lnTo>
                        <a:pt x="2155" y="192"/>
                      </a:lnTo>
                      <a:lnTo>
                        <a:pt x="2136" y="146"/>
                      </a:lnTo>
                      <a:lnTo>
                        <a:pt x="2096" y="159"/>
                      </a:lnTo>
                      <a:lnTo>
                        <a:pt x="2083" y="152"/>
                      </a:lnTo>
                      <a:lnTo>
                        <a:pt x="2076" y="159"/>
                      </a:lnTo>
                      <a:lnTo>
                        <a:pt x="2063" y="173"/>
                      </a:lnTo>
                      <a:lnTo>
                        <a:pt x="2055" y="173"/>
                      </a:lnTo>
                      <a:lnTo>
                        <a:pt x="2029" y="179"/>
                      </a:lnTo>
                      <a:lnTo>
                        <a:pt x="2029" y="152"/>
                      </a:lnTo>
                      <a:lnTo>
                        <a:pt x="2016" y="86"/>
                      </a:lnTo>
                      <a:lnTo>
                        <a:pt x="2023" y="60"/>
                      </a:lnTo>
                      <a:lnTo>
                        <a:pt x="2029" y="19"/>
                      </a:lnTo>
                      <a:lnTo>
                        <a:pt x="2023" y="0"/>
                      </a:lnTo>
                      <a:lnTo>
                        <a:pt x="1995" y="0"/>
                      </a:lnTo>
                      <a:close/>
                      <a:moveTo>
                        <a:pt x="1597" y="1164"/>
                      </a:moveTo>
                      <a:lnTo>
                        <a:pt x="1603" y="1170"/>
                      </a:lnTo>
                      <a:lnTo>
                        <a:pt x="1637" y="1177"/>
                      </a:lnTo>
                      <a:lnTo>
                        <a:pt x="1637" y="1190"/>
                      </a:lnTo>
                      <a:lnTo>
                        <a:pt x="1644" y="1211"/>
                      </a:lnTo>
                      <a:lnTo>
                        <a:pt x="1657" y="1211"/>
                      </a:lnTo>
                      <a:lnTo>
                        <a:pt x="1663" y="1237"/>
                      </a:lnTo>
                      <a:lnTo>
                        <a:pt x="1670" y="1271"/>
                      </a:lnTo>
                      <a:lnTo>
                        <a:pt x="1630" y="1264"/>
                      </a:lnTo>
                      <a:lnTo>
                        <a:pt x="1616" y="1297"/>
                      </a:lnTo>
                      <a:lnTo>
                        <a:pt x="1563" y="1316"/>
                      </a:lnTo>
                      <a:lnTo>
                        <a:pt x="1543" y="1343"/>
                      </a:lnTo>
                      <a:lnTo>
                        <a:pt x="1530" y="1330"/>
                      </a:lnTo>
                      <a:lnTo>
                        <a:pt x="1530" y="1303"/>
                      </a:lnTo>
                      <a:lnTo>
                        <a:pt x="1517" y="1303"/>
                      </a:lnTo>
                      <a:lnTo>
                        <a:pt x="1530" y="1256"/>
                      </a:lnTo>
                      <a:lnTo>
                        <a:pt x="1517" y="1250"/>
                      </a:lnTo>
                      <a:lnTo>
                        <a:pt x="1524" y="1204"/>
                      </a:lnTo>
                      <a:lnTo>
                        <a:pt x="1543" y="1183"/>
                      </a:lnTo>
                      <a:lnTo>
                        <a:pt x="1563" y="1197"/>
                      </a:lnTo>
                      <a:lnTo>
                        <a:pt x="1584" y="1183"/>
                      </a:lnTo>
                      <a:lnTo>
                        <a:pt x="1584" y="1170"/>
                      </a:lnTo>
                      <a:lnTo>
                        <a:pt x="1597" y="1164"/>
                      </a:lnTo>
                      <a:close/>
                      <a:moveTo>
                        <a:pt x="1364" y="1530"/>
                      </a:moveTo>
                      <a:lnTo>
                        <a:pt x="1370" y="1536"/>
                      </a:lnTo>
                      <a:lnTo>
                        <a:pt x="1357" y="1590"/>
                      </a:lnTo>
                      <a:lnTo>
                        <a:pt x="1344" y="1609"/>
                      </a:lnTo>
                      <a:lnTo>
                        <a:pt x="1331" y="1630"/>
                      </a:lnTo>
                      <a:lnTo>
                        <a:pt x="1310" y="1650"/>
                      </a:lnTo>
                      <a:lnTo>
                        <a:pt x="1284" y="1669"/>
                      </a:lnTo>
                      <a:lnTo>
                        <a:pt x="1284" y="1663"/>
                      </a:lnTo>
                      <a:lnTo>
                        <a:pt x="1291" y="1650"/>
                      </a:lnTo>
                      <a:lnTo>
                        <a:pt x="1331" y="1616"/>
                      </a:lnTo>
                      <a:lnTo>
                        <a:pt x="1351" y="1570"/>
                      </a:lnTo>
                      <a:lnTo>
                        <a:pt x="1364" y="153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6" name="SELVA">
                  <a:extLst>
                    <a:ext uri="{FF2B5EF4-FFF2-40B4-BE49-F238E27FC236}">
                      <a16:creationId xmlns:a16="http://schemas.microsoft.com/office/drawing/2014/main" id="{D64522EE-8CED-311D-494E-556DD8F90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4425294" y="3340972"/>
                  <a:ext cx="448528" cy="427801"/>
                </a:xfrm>
                <a:custGeom>
                  <a:avLst/>
                  <a:gdLst>
                    <a:gd name="T0" fmla="*/ 2013383995 w 73"/>
                    <a:gd name="T1" fmla="*/ 870409294 h 71"/>
                    <a:gd name="T2" fmla="*/ 1858501688 w 73"/>
                    <a:gd name="T3" fmla="*/ 1392641476 h 71"/>
                    <a:gd name="T4" fmla="*/ 1548749082 w 73"/>
                    <a:gd name="T5" fmla="*/ 1914887217 h 71"/>
                    <a:gd name="T6" fmla="*/ 1703631777 w 73"/>
                    <a:gd name="T7" fmla="*/ 2147483647 h 71"/>
                    <a:gd name="T8" fmla="*/ 1238996864 w 73"/>
                    <a:gd name="T9" fmla="*/ 2147483647 h 71"/>
                    <a:gd name="T10" fmla="*/ 774374541 w 73"/>
                    <a:gd name="T11" fmla="*/ 2147483647 h 71"/>
                    <a:gd name="T12" fmla="*/ 774374541 w 73"/>
                    <a:gd name="T13" fmla="*/ 2147483647 h 71"/>
                    <a:gd name="T14" fmla="*/ 929257042 w 73"/>
                    <a:gd name="T15" fmla="*/ 2147483647 h 71"/>
                    <a:gd name="T16" fmla="*/ 1548749082 w 73"/>
                    <a:gd name="T17" fmla="*/ 2147483647 h 71"/>
                    <a:gd name="T18" fmla="*/ 1084126953 w 73"/>
                    <a:gd name="T19" fmla="*/ 2147483647 h 71"/>
                    <a:gd name="T20" fmla="*/ 929257042 w 73"/>
                    <a:gd name="T21" fmla="*/ 2147483647 h 71"/>
                    <a:gd name="T22" fmla="*/ 464622323 w 73"/>
                    <a:gd name="T23" fmla="*/ 2147483647 h 71"/>
                    <a:gd name="T24" fmla="*/ 309752315 w 73"/>
                    <a:gd name="T25" fmla="*/ 2147483647 h 71"/>
                    <a:gd name="T26" fmla="*/ 154869960 w 73"/>
                    <a:gd name="T27" fmla="*/ 2147483647 h 71"/>
                    <a:gd name="T28" fmla="*/ 774374541 w 73"/>
                    <a:gd name="T29" fmla="*/ 2147483647 h 71"/>
                    <a:gd name="T30" fmla="*/ 1858501688 w 73"/>
                    <a:gd name="T31" fmla="*/ 2147483647 h 71"/>
                    <a:gd name="T32" fmla="*/ 2147483647 w 73"/>
                    <a:gd name="T33" fmla="*/ 2147483647 h 71"/>
                    <a:gd name="T34" fmla="*/ 2147483647 w 73"/>
                    <a:gd name="T35" fmla="*/ 2147483647 h 71"/>
                    <a:gd name="T36" fmla="*/ 2147483647 w 73"/>
                    <a:gd name="T37" fmla="*/ 2147483647 h 71"/>
                    <a:gd name="T38" fmla="*/ 2147483647 w 73"/>
                    <a:gd name="T39" fmla="*/ 2147483647 h 71"/>
                    <a:gd name="T40" fmla="*/ 2147483647 w 73"/>
                    <a:gd name="T41" fmla="*/ 2147483647 h 71"/>
                    <a:gd name="T42" fmla="*/ 2147483647 w 73"/>
                    <a:gd name="T43" fmla="*/ 2147483647 h 71"/>
                    <a:gd name="T44" fmla="*/ 2147483647 w 73"/>
                    <a:gd name="T45" fmla="*/ 2147483647 h 71"/>
                    <a:gd name="T46" fmla="*/ 2147483647 w 73"/>
                    <a:gd name="T47" fmla="*/ 2147483647 h 71"/>
                    <a:gd name="T48" fmla="*/ 2147483647 w 73"/>
                    <a:gd name="T49" fmla="*/ 2147483647 h 71"/>
                    <a:gd name="T50" fmla="*/ 2147483647 w 73"/>
                    <a:gd name="T51" fmla="*/ 2147483647 h 71"/>
                    <a:gd name="T52" fmla="*/ 2147483647 w 73"/>
                    <a:gd name="T53" fmla="*/ 2147483647 h 71"/>
                    <a:gd name="T54" fmla="*/ 2147483647 w 73"/>
                    <a:gd name="T55" fmla="*/ 2147483647 h 71"/>
                    <a:gd name="T56" fmla="*/ 2147483647 w 73"/>
                    <a:gd name="T57" fmla="*/ 2147483647 h 71"/>
                    <a:gd name="T58" fmla="*/ 2147483647 w 73"/>
                    <a:gd name="T59" fmla="*/ 2147483647 h 71"/>
                    <a:gd name="T60" fmla="*/ 2147483647 w 73"/>
                    <a:gd name="T61" fmla="*/ 2147483647 h 71"/>
                    <a:gd name="T62" fmla="*/ 2147483647 w 73"/>
                    <a:gd name="T63" fmla="*/ 2147483647 h 71"/>
                    <a:gd name="T64" fmla="*/ 2147483647 w 73"/>
                    <a:gd name="T65" fmla="*/ 2147483647 h 71"/>
                    <a:gd name="T66" fmla="*/ 2147483647 w 73"/>
                    <a:gd name="T67" fmla="*/ 2147483647 h 71"/>
                    <a:gd name="T68" fmla="*/ 2147483647 w 73"/>
                    <a:gd name="T69" fmla="*/ 2147483647 h 71"/>
                    <a:gd name="T70" fmla="*/ 2147483647 w 73"/>
                    <a:gd name="T71" fmla="*/ 2147483647 h 71"/>
                    <a:gd name="T72" fmla="*/ 2147483647 w 73"/>
                    <a:gd name="T73" fmla="*/ 2147483647 h 71"/>
                    <a:gd name="T74" fmla="*/ 2147483647 w 73"/>
                    <a:gd name="T75" fmla="*/ 2147483647 h 71"/>
                    <a:gd name="T76" fmla="*/ 2147483647 w 73"/>
                    <a:gd name="T77" fmla="*/ 2147483647 h 71"/>
                    <a:gd name="T78" fmla="*/ 2147483647 w 73"/>
                    <a:gd name="T79" fmla="*/ 2147483647 h 71"/>
                    <a:gd name="T80" fmla="*/ 2147483647 w 73"/>
                    <a:gd name="T81" fmla="*/ 2147483647 h 71"/>
                    <a:gd name="T82" fmla="*/ 2147483647 w 73"/>
                    <a:gd name="T83" fmla="*/ 2147483647 h 71"/>
                    <a:gd name="T84" fmla="*/ 2147483647 w 73"/>
                    <a:gd name="T85" fmla="*/ 2147483647 h 71"/>
                    <a:gd name="T86" fmla="*/ 2147483647 w 73"/>
                    <a:gd name="T87" fmla="*/ 2147483647 h 71"/>
                    <a:gd name="T88" fmla="*/ 2147483647 w 73"/>
                    <a:gd name="T89" fmla="*/ 2147483647 h 71"/>
                    <a:gd name="T90" fmla="*/ 2147483647 w 73"/>
                    <a:gd name="T91" fmla="*/ 2147483647 h 71"/>
                    <a:gd name="T92" fmla="*/ 2147483647 w 73"/>
                    <a:gd name="T93" fmla="*/ 2147483647 h 71"/>
                    <a:gd name="T94" fmla="*/ 2147483647 w 73"/>
                    <a:gd name="T95" fmla="*/ 2147483647 h 71"/>
                    <a:gd name="T96" fmla="*/ 2147483647 w 73"/>
                    <a:gd name="T97" fmla="*/ 2147483647 h 71"/>
                    <a:gd name="T98" fmla="*/ 2147483647 w 73"/>
                    <a:gd name="T99" fmla="*/ 2147483647 h 71"/>
                    <a:gd name="T100" fmla="*/ 2147483647 w 73"/>
                    <a:gd name="T101" fmla="*/ 1914887217 h 71"/>
                    <a:gd name="T102" fmla="*/ 2147483647 w 73"/>
                    <a:gd name="T103" fmla="*/ 1392641476 h 71"/>
                    <a:gd name="T104" fmla="*/ 2147483647 w 73"/>
                    <a:gd name="T105" fmla="*/ 1218559700 h 71"/>
                    <a:gd name="T106" fmla="*/ 2147483647 w 73"/>
                    <a:gd name="T107" fmla="*/ 348163656 h 71"/>
                    <a:gd name="T108" fmla="*/ 2147483647 w 73"/>
                    <a:gd name="T109" fmla="*/ 696327312 h 71"/>
                    <a:gd name="T110" fmla="*/ 2147483647 w 73"/>
                    <a:gd name="T111" fmla="*/ 870409294 h 71"/>
                    <a:gd name="T112" fmla="*/ 1858501688 w 73"/>
                    <a:gd name="T113" fmla="*/ 0 h 7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3"/>
                    <a:gd name="T172" fmla="*/ 0 h 71"/>
                    <a:gd name="T173" fmla="*/ 73 w 73"/>
                    <a:gd name="T174" fmla="*/ 71 h 7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3" h="71">
                      <a:moveTo>
                        <a:pt x="12" y="0"/>
                      </a:move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10" y="14"/>
                      </a:lnTo>
                      <a:lnTo>
                        <a:pt x="9" y="15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5" y="15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6" y="20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10" y="23"/>
                      </a:lnTo>
                      <a:lnTo>
                        <a:pt x="10" y="24"/>
                      </a:lnTo>
                      <a:lnTo>
                        <a:pt x="10" y="25"/>
                      </a:lnTo>
                      <a:lnTo>
                        <a:pt x="8" y="26"/>
                      </a:lnTo>
                      <a:lnTo>
                        <a:pt x="8" y="27"/>
                      </a:lnTo>
                      <a:lnTo>
                        <a:pt x="7" y="27"/>
                      </a:lnTo>
                      <a:lnTo>
                        <a:pt x="6" y="28"/>
                      </a:lnTo>
                      <a:lnTo>
                        <a:pt x="5" y="29"/>
                      </a:lnTo>
                      <a:lnTo>
                        <a:pt x="5" y="30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5" y="34"/>
                      </a:lnTo>
                      <a:lnTo>
                        <a:pt x="4" y="35"/>
                      </a:lnTo>
                      <a:lnTo>
                        <a:pt x="3" y="35"/>
                      </a:lnTo>
                      <a:lnTo>
                        <a:pt x="2" y="36"/>
                      </a:lnTo>
                      <a:lnTo>
                        <a:pt x="2" y="37"/>
                      </a:lnTo>
                      <a:lnTo>
                        <a:pt x="3" y="38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5"/>
                      </a:lnTo>
                      <a:lnTo>
                        <a:pt x="5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8" y="49"/>
                      </a:lnTo>
                      <a:lnTo>
                        <a:pt x="10" y="50"/>
                      </a:lnTo>
                      <a:lnTo>
                        <a:pt x="12" y="51"/>
                      </a:lnTo>
                      <a:lnTo>
                        <a:pt x="14" y="52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5" y="54"/>
                      </a:lnTo>
                      <a:lnTo>
                        <a:pt x="14" y="54"/>
                      </a:lnTo>
                      <a:lnTo>
                        <a:pt x="16" y="55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7" y="58"/>
                      </a:lnTo>
                      <a:lnTo>
                        <a:pt x="19" y="59"/>
                      </a:lnTo>
                      <a:lnTo>
                        <a:pt x="21" y="58"/>
                      </a:lnTo>
                      <a:lnTo>
                        <a:pt x="22" y="58"/>
                      </a:lnTo>
                      <a:lnTo>
                        <a:pt x="25" y="57"/>
                      </a:lnTo>
                      <a:lnTo>
                        <a:pt x="25" y="59"/>
                      </a:lnTo>
                      <a:lnTo>
                        <a:pt x="25" y="60"/>
                      </a:lnTo>
                      <a:lnTo>
                        <a:pt x="25" y="61"/>
                      </a:lnTo>
                      <a:lnTo>
                        <a:pt x="24" y="62"/>
                      </a:lnTo>
                      <a:lnTo>
                        <a:pt x="24" y="64"/>
                      </a:lnTo>
                      <a:lnTo>
                        <a:pt x="25" y="65"/>
                      </a:lnTo>
                      <a:lnTo>
                        <a:pt x="27" y="64"/>
                      </a:lnTo>
                      <a:lnTo>
                        <a:pt x="29" y="64"/>
                      </a:lnTo>
                      <a:lnTo>
                        <a:pt x="31" y="60"/>
                      </a:lnTo>
                      <a:lnTo>
                        <a:pt x="31" y="59"/>
                      </a:lnTo>
                      <a:lnTo>
                        <a:pt x="32" y="58"/>
                      </a:lnTo>
                      <a:lnTo>
                        <a:pt x="34" y="59"/>
                      </a:lnTo>
                      <a:lnTo>
                        <a:pt x="34" y="60"/>
                      </a:lnTo>
                      <a:lnTo>
                        <a:pt x="38" y="57"/>
                      </a:lnTo>
                      <a:lnTo>
                        <a:pt x="41" y="55"/>
                      </a:lnTo>
                      <a:lnTo>
                        <a:pt x="44" y="56"/>
                      </a:lnTo>
                      <a:lnTo>
                        <a:pt x="48" y="56"/>
                      </a:lnTo>
                      <a:lnTo>
                        <a:pt x="48" y="57"/>
                      </a:lnTo>
                      <a:lnTo>
                        <a:pt x="47" y="58"/>
                      </a:lnTo>
                      <a:lnTo>
                        <a:pt x="48" y="63"/>
                      </a:lnTo>
                      <a:lnTo>
                        <a:pt x="47" y="64"/>
                      </a:lnTo>
                      <a:lnTo>
                        <a:pt x="46" y="66"/>
                      </a:lnTo>
                      <a:lnTo>
                        <a:pt x="47" y="68"/>
                      </a:lnTo>
                      <a:lnTo>
                        <a:pt x="47" y="69"/>
                      </a:lnTo>
                      <a:lnTo>
                        <a:pt x="48" y="71"/>
                      </a:lnTo>
                      <a:lnTo>
                        <a:pt x="49" y="69"/>
                      </a:lnTo>
                      <a:lnTo>
                        <a:pt x="50" y="68"/>
                      </a:lnTo>
                      <a:lnTo>
                        <a:pt x="51" y="67"/>
                      </a:lnTo>
                      <a:lnTo>
                        <a:pt x="52" y="67"/>
                      </a:lnTo>
                      <a:lnTo>
                        <a:pt x="52" y="66"/>
                      </a:lnTo>
                      <a:lnTo>
                        <a:pt x="53" y="65"/>
                      </a:lnTo>
                      <a:lnTo>
                        <a:pt x="54" y="64"/>
                      </a:lnTo>
                      <a:lnTo>
                        <a:pt x="55" y="64"/>
                      </a:lnTo>
                      <a:lnTo>
                        <a:pt x="56" y="64"/>
                      </a:lnTo>
                      <a:lnTo>
                        <a:pt x="56" y="63"/>
                      </a:lnTo>
                      <a:lnTo>
                        <a:pt x="56" y="64"/>
                      </a:lnTo>
                      <a:lnTo>
                        <a:pt x="57" y="63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60" y="63"/>
                      </a:lnTo>
                      <a:lnTo>
                        <a:pt x="60" y="62"/>
                      </a:lnTo>
                      <a:lnTo>
                        <a:pt x="61" y="62"/>
                      </a:lnTo>
                      <a:lnTo>
                        <a:pt x="62" y="62"/>
                      </a:lnTo>
                      <a:lnTo>
                        <a:pt x="63" y="62"/>
                      </a:lnTo>
                      <a:lnTo>
                        <a:pt x="64" y="62"/>
                      </a:lnTo>
                      <a:lnTo>
                        <a:pt x="64" y="61"/>
                      </a:lnTo>
                      <a:lnTo>
                        <a:pt x="65" y="61"/>
                      </a:lnTo>
                      <a:lnTo>
                        <a:pt x="66" y="61"/>
                      </a:lnTo>
                      <a:lnTo>
                        <a:pt x="67" y="60"/>
                      </a:lnTo>
                      <a:lnTo>
                        <a:pt x="68" y="60"/>
                      </a:lnTo>
                      <a:lnTo>
                        <a:pt x="69" y="60"/>
                      </a:lnTo>
                      <a:lnTo>
                        <a:pt x="69" y="59"/>
                      </a:lnTo>
                      <a:lnTo>
                        <a:pt x="69" y="58"/>
                      </a:lnTo>
                      <a:lnTo>
                        <a:pt x="70" y="58"/>
                      </a:lnTo>
                      <a:lnTo>
                        <a:pt x="70" y="57"/>
                      </a:lnTo>
                      <a:lnTo>
                        <a:pt x="71" y="57"/>
                      </a:lnTo>
                      <a:lnTo>
                        <a:pt x="71" y="56"/>
                      </a:lnTo>
                      <a:lnTo>
                        <a:pt x="72" y="56"/>
                      </a:lnTo>
                      <a:lnTo>
                        <a:pt x="72" y="55"/>
                      </a:lnTo>
                      <a:lnTo>
                        <a:pt x="73" y="54"/>
                      </a:lnTo>
                      <a:lnTo>
                        <a:pt x="73" y="53"/>
                      </a:lnTo>
                      <a:lnTo>
                        <a:pt x="72" y="52"/>
                      </a:lnTo>
                      <a:lnTo>
                        <a:pt x="71" y="50"/>
                      </a:lnTo>
                      <a:lnTo>
                        <a:pt x="69" y="52"/>
                      </a:lnTo>
                      <a:lnTo>
                        <a:pt x="68" y="53"/>
                      </a:lnTo>
                      <a:lnTo>
                        <a:pt x="66" y="50"/>
                      </a:lnTo>
                      <a:lnTo>
                        <a:pt x="65" y="50"/>
                      </a:lnTo>
                      <a:lnTo>
                        <a:pt x="61" y="50"/>
                      </a:lnTo>
                      <a:lnTo>
                        <a:pt x="59" y="48"/>
                      </a:lnTo>
                      <a:lnTo>
                        <a:pt x="58" y="46"/>
                      </a:lnTo>
                      <a:lnTo>
                        <a:pt x="58" y="45"/>
                      </a:lnTo>
                      <a:lnTo>
                        <a:pt x="59" y="45"/>
                      </a:lnTo>
                      <a:lnTo>
                        <a:pt x="59" y="44"/>
                      </a:lnTo>
                      <a:lnTo>
                        <a:pt x="61" y="44"/>
                      </a:lnTo>
                      <a:lnTo>
                        <a:pt x="61" y="42"/>
                      </a:lnTo>
                      <a:lnTo>
                        <a:pt x="60" y="42"/>
                      </a:lnTo>
                      <a:lnTo>
                        <a:pt x="60" y="43"/>
                      </a:lnTo>
                      <a:lnTo>
                        <a:pt x="58" y="43"/>
                      </a:lnTo>
                      <a:lnTo>
                        <a:pt x="58" y="42"/>
                      </a:lnTo>
                      <a:lnTo>
                        <a:pt x="59" y="40"/>
                      </a:lnTo>
                      <a:lnTo>
                        <a:pt x="59" y="37"/>
                      </a:lnTo>
                      <a:lnTo>
                        <a:pt x="58" y="37"/>
                      </a:lnTo>
                      <a:lnTo>
                        <a:pt x="57" y="36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4" y="36"/>
                      </a:lnTo>
                      <a:lnTo>
                        <a:pt x="54" y="37"/>
                      </a:lnTo>
                      <a:lnTo>
                        <a:pt x="53" y="34"/>
                      </a:lnTo>
                      <a:lnTo>
                        <a:pt x="53" y="32"/>
                      </a:lnTo>
                      <a:lnTo>
                        <a:pt x="53" y="30"/>
                      </a:lnTo>
                      <a:lnTo>
                        <a:pt x="53" y="29"/>
                      </a:lnTo>
                      <a:lnTo>
                        <a:pt x="54" y="27"/>
                      </a:lnTo>
                      <a:lnTo>
                        <a:pt x="53" y="26"/>
                      </a:lnTo>
                      <a:lnTo>
                        <a:pt x="52" y="26"/>
                      </a:lnTo>
                      <a:lnTo>
                        <a:pt x="50" y="26"/>
                      </a:lnTo>
                      <a:lnTo>
                        <a:pt x="49" y="27"/>
                      </a:lnTo>
                      <a:lnTo>
                        <a:pt x="48" y="26"/>
                      </a:lnTo>
                      <a:lnTo>
                        <a:pt x="46" y="25"/>
                      </a:lnTo>
                      <a:lnTo>
                        <a:pt x="44" y="23"/>
                      </a:lnTo>
                      <a:lnTo>
                        <a:pt x="42" y="24"/>
                      </a:lnTo>
                      <a:lnTo>
                        <a:pt x="39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2"/>
                      </a:lnTo>
                      <a:lnTo>
                        <a:pt x="38" y="21"/>
                      </a:lnTo>
                      <a:lnTo>
                        <a:pt x="36" y="19"/>
                      </a:lnTo>
                      <a:lnTo>
                        <a:pt x="35" y="19"/>
                      </a:lnTo>
                      <a:lnTo>
                        <a:pt x="34" y="18"/>
                      </a:lnTo>
                      <a:lnTo>
                        <a:pt x="33" y="17"/>
                      </a:lnTo>
                      <a:lnTo>
                        <a:pt x="34" y="17"/>
                      </a:lnTo>
                      <a:lnTo>
                        <a:pt x="35" y="16"/>
                      </a:lnTo>
                      <a:lnTo>
                        <a:pt x="35" y="15"/>
                      </a:lnTo>
                      <a:lnTo>
                        <a:pt x="34" y="15"/>
                      </a:lnTo>
                      <a:lnTo>
                        <a:pt x="34" y="13"/>
                      </a:lnTo>
                      <a:lnTo>
                        <a:pt x="34" y="12"/>
                      </a:lnTo>
                      <a:lnTo>
                        <a:pt x="33" y="11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1" y="7"/>
                      </a:lnTo>
                      <a:lnTo>
                        <a:pt x="30" y="7"/>
                      </a:lnTo>
                      <a:lnTo>
                        <a:pt x="30" y="8"/>
                      </a:lnTo>
                      <a:lnTo>
                        <a:pt x="29" y="7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5" y="3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2" y="4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9" y="4"/>
                      </a:lnTo>
                      <a:lnTo>
                        <a:pt x="18" y="5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7" name="BAIX_EMPORDA">
                  <a:extLst>
                    <a:ext uri="{FF2B5EF4-FFF2-40B4-BE49-F238E27FC236}">
                      <a16:creationId xmlns:a16="http://schemas.microsoft.com/office/drawing/2014/main" id="{E5F009DB-BF73-FB49-ADAF-5DA71A5C0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4800821" y="3237861"/>
                  <a:ext cx="278156" cy="405569"/>
                </a:xfrm>
                <a:custGeom>
                  <a:avLst/>
                  <a:gdLst>
                    <a:gd name="T0" fmla="*/ 77424607 w 1164"/>
                    <a:gd name="T1" fmla="*/ 22765139 h 1723"/>
                    <a:gd name="T2" fmla="*/ 65064541 w 1164"/>
                    <a:gd name="T3" fmla="*/ 63530565 h 1723"/>
                    <a:gd name="T4" fmla="*/ 71361169 w 1164"/>
                    <a:gd name="T5" fmla="*/ 98736845 h 1723"/>
                    <a:gd name="T6" fmla="*/ 52704461 w 1164"/>
                    <a:gd name="T7" fmla="*/ 126796359 h 1723"/>
                    <a:gd name="T8" fmla="*/ 74392647 w 1164"/>
                    <a:gd name="T9" fmla="*/ 167297039 h 1723"/>
                    <a:gd name="T10" fmla="*/ 48040650 w 1164"/>
                    <a:gd name="T11" fmla="*/ 204091413 h 1723"/>
                    <a:gd name="T12" fmla="*/ 27984806 w 1164"/>
                    <a:gd name="T13" fmla="*/ 239562448 h 1723"/>
                    <a:gd name="T14" fmla="*/ 7695773 w 1164"/>
                    <a:gd name="T15" fmla="*/ 280063160 h 1723"/>
                    <a:gd name="T16" fmla="*/ 46407833 w 1164"/>
                    <a:gd name="T17" fmla="*/ 315005167 h 1723"/>
                    <a:gd name="T18" fmla="*/ 52704461 w 1164"/>
                    <a:gd name="T19" fmla="*/ 369799829 h 1723"/>
                    <a:gd name="T20" fmla="*/ 59001089 w 1164"/>
                    <a:gd name="T21" fmla="*/ 429624618 h 1723"/>
                    <a:gd name="T22" fmla="*/ 69728835 w 1164"/>
                    <a:gd name="T23" fmla="*/ 454242628 h 1723"/>
                    <a:gd name="T24" fmla="*/ 88385046 w 1164"/>
                    <a:gd name="T25" fmla="*/ 442065751 h 1723"/>
                    <a:gd name="T26" fmla="*/ 110306407 w 1164"/>
                    <a:gd name="T27" fmla="*/ 431212727 h 1723"/>
                    <a:gd name="T28" fmla="*/ 111705550 w 1164"/>
                    <a:gd name="T29" fmla="*/ 424330234 h 1723"/>
                    <a:gd name="T30" fmla="*/ 124065615 w 1164"/>
                    <a:gd name="T31" fmla="*/ 424330234 h 1723"/>
                    <a:gd name="T32" fmla="*/ 125697949 w 1164"/>
                    <a:gd name="T33" fmla="*/ 413741980 h 1723"/>
                    <a:gd name="T34" fmla="*/ 134792894 w 1164"/>
                    <a:gd name="T35" fmla="*/ 410300477 h 1723"/>
                    <a:gd name="T36" fmla="*/ 139690379 w 1164"/>
                    <a:gd name="T37" fmla="*/ 397859343 h 1723"/>
                    <a:gd name="T38" fmla="*/ 159746215 w 1164"/>
                    <a:gd name="T39" fmla="*/ 361064456 h 1723"/>
                    <a:gd name="T40" fmla="*/ 184699053 w 1164"/>
                    <a:gd name="T41" fmla="*/ 343328938 h 1723"/>
                    <a:gd name="T42" fmla="*/ 183066719 w 1164"/>
                    <a:gd name="T43" fmla="*/ 352064312 h 1723"/>
                    <a:gd name="T44" fmla="*/ 194027158 w 1164"/>
                    <a:gd name="T45" fmla="*/ 345181818 h 1723"/>
                    <a:gd name="T46" fmla="*/ 203122556 w 1164"/>
                    <a:gd name="T47" fmla="*/ 339887949 h 1723"/>
                    <a:gd name="T48" fmla="*/ 206154033 w 1164"/>
                    <a:gd name="T49" fmla="*/ 327446301 h 1723"/>
                    <a:gd name="T50" fmla="*/ 214082995 w 1164"/>
                    <a:gd name="T51" fmla="*/ 327446301 h 1723"/>
                    <a:gd name="T52" fmla="*/ 228075394 w 1164"/>
                    <a:gd name="T53" fmla="*/ 320563808 h 1723"/>
                    <a:gd name="T54" fmla="*/ 231106871 w 1164"/>
                    <a:gd name="T55" fmla="*/ 299387301 h 1723"/>
                    <a:gd name="T56" fmla="*/ 242067793 w 1164"/>
                    <a:gd name="T57" fmla="*/ 288799047 h 1723"/>
                    <a:gd name="T58" fmla="*/ 254427919 w 1164"/>
                    <a:gd name="T59" fmla="*/ 271063016 h 1723"/>
                    <a:gd name="T60" fmla="*/ 260491356 w 1164"/>
                    <a:gd name="T61" fmla="*/ 255180314 h 1723"/>
                    <a:gd name="T62" fmla="*/ 260491356 w 1164"/>
                    <a:gd name="T63" fmla="*/ 241415842 h 1723"/>
                    <a:gd name="T64" fmla="*/ 265388358 w 1164"/>
                    <a:gd name="T65" fmla="*/ 225533205 h 1723"/>
                    <a:gd name="T66" fmla="*/ 270052652 w 1164"/>
                    <a:gd name="T67" fmla="*/ 211238677 h 1723"/>
                    <a:gd name="T68" fmla="*/ 267020692 w 1164"/>
                    <a:gd name="T69" fmla="*/ 199061800 h 1723"/>
                    <a:gd name="T70" fmla="*/ 253028715 w 1164"/>
                    <a:gd name="T71" fmla="*/ 190061656 h 1723"/>
                    <a:gd name="T72" fmla="*/ 240435459 w 1164"/>
                    <a:gd name="T73" fmla="*/ 130237349 h 1723"/>
                    <a:gd name="T74" fmla="*/ 248131231 w 1164"/>
                    <a:gd name="T75" fmla="*/ 103766458 h 1723"/>
                    <a:gd name="T76" fmla="*/ 251395898 w 1164"/>
                    <a:gd name="T77" fmla="*/ 100324955 h 1723"/>
                    <a:gd name="T78" fmla="*/ 253028715 w 1164"/>
                    <a:gd name="T79" fmla="*/ 91324811 h 1723"/>
                    <a:gd name="T80" fmla="*/ 248131231 w 1164"/>
                    <a:gd name="T81" fmla="*/ 77295568 h 1723"/>
                    <a:gd name="T82" fmla="*/ 245099271 w 1164"/>
                    <a:gd name="T83" fmla="*/ 66971555 h 1723"/>
                    <a:gd name="T84" fmla="*/ 237403499 w 1164"/>
                    <a:gd name="T85" fmla="*/ 54530421 h 1723"/>
                    <a:gd name="T86" fmla="*/ 228075394 w 1164"/>
                    <a:gd name="T87" fmla="*/ 40500664 h 1723"/>
                    <a:gd name="T88" fmla="*/ 192161634 w 1164"/>
                    <a:gd name="T89" fmla="*/ 47647928 h 1723"/>
                    <a:gd name="T90" fmla="*/ 162777692 w 1164"/>
                    <a:gd name="T91" fmla="*/ 14029761 h 1723"/>
                    <a:gd name="T92" fmla="*/ 130362273 w 1164"/>
                    <a:gd name="T93" fmla="*/ 29912402 h 1723"/>
                    <a:gd name="T94" fmla="*/ 103776588 w 1164"/>
                    <a:gd name="T95" fmla="*/ 12176881 h 1723"/>
                    <a:gd name="T96" fmla="*/ 139690379 w 1164"/>
                    <a:gd name="T97" fmla="*/ 397859343 h 1723"/>
                    <a:gd name="T98" fmla="*/ 116369844 w 1164"/>
                    <a:gd name="T99" fmla="*/ 427771738 h 1723"/>
                    <a:gd name="T100" fmla="*/ 265388358 w 1164"/>
                    <a:gd name="T101" fmla="*/ 107207448 h 1723"/>
                    <a:gd name="T102" fmla="*/ 263522833 w 1164"/>
                    <a:gd name="T103" fmla="*/ 112766602 h 1723"/>
                    <a:gd name="T104" fmla="*/ 195659975 w 1164"/>
                    <a:gd name="T105" fmla="*/ 346770442 h 172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64"/>
                    <a:gd name="T160" fmla="*/ 0 h 1723"/>
                    <a:gd name="T161" fmla="*/ 1164 w 1164"/>
                    <a:gd name="T162" fmla="*/ 1723 h 172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64" h="1723">
                      <a:moveTo>
                        <a:pt x="386" y="0"/>
                      </a:moveTo>
                      <a:lnTo>
                        <a:pt x="379" y="20"/>
                      </a:lnTo>
                      <a:lnTo>
                        <a:pt x="372" y="20"/>
                      </a:lnTo>
                      <a:lnTo>
                        <a:pt x="372" y="39"/>
                      </a:lnTo>
                      <a:lnTo>
                        <a:pt x="372" y="67"/>
                      </a:lnTo>
                      <a:lnTo>
                        <a:pt x="332" y="86"/>
                      </a:lnTo>
                      <a:lnTo>
                        <a:pt x="306" y="106"/>
                      </a:lnTo>
                      <a:lnTo>
                        <a:pt x="253" y="120"/>
                      </a:lnTo>
                      <a:lnTo>
                        <a:pt x="233" y="120"/>
                      </a:lnTo>
                      <a:lnTo>
                        <a:pt x="226" y="193"/>
                      </a:lnTo>
                      <a:lnTo>
                        <a:pt x="246" y="186"/>
                      </a:lnTo>
                      <a:lnTo>
                        <a:pt x="279" y="240"/>
                      </a:lnTo>
                      <a:lnTo>
                        <a:pt x="286" y="266"/>
                      </a:lnTo>
                      <a:lnTo>
                        <a:pt x="293" y="285"/>
                      </a:lnTo>
                      <a:lnTo>
                        <a:pt x="313" y="292"/>
                      </a:lnTo>
                      <a:lnTo>
                        <a:pt x="299" y="332"/>
                      </a:lnTo>
                      <a:lnTo>
                        <a:pt x="293" y="345"/>
                      </a:lnTo>
                      <a:lnTo>
                        <a:pt x="306" y="373"/>
                      </a:lnTo>
                      <a:lnTo>
                        <a:pt x="319" y="446"/>
                      </a:lnTo>
                      <a:lnTo>
                        <a:pt x="313" y="459"/>
                      </a:lnTo>
                      <a:lnTo>
                        <a:pt x="279" y="459"/>
                      </a:lnTo>
                      <a:lnTo>
                        <a:pt x="266" y="452"/>
                      </a:lnTo>
                      <a:lnTo>
                        <a:pt x="233" y="472"/>
                      </a:lnTo>
                      <a:lnTo>
                        <a:pt x="226" y="479"/>
                      </a:lnTo>
                      <a:lnTo>
                        <a:pt x="240" y="492"/>
                      </a:lnTo>
                      <a:lnTo>
                        <a:pt x="219" y="592"/>
                      </a:lnTo>
                      <a:lnTo>
                        <a:pt x="240" y="619"/>
                      </a:lnTo>
                      <a:lnTo>
                        <a:pt x="266" y="619"/>
                      </a:lnTo>
                      <a:lnTo>
                        <a:pt x="299" y="612"/>
                      </a:lnTo>
                      <a:lnTo>
                        <a:pt x="319" y="632"/>
                      </a:lnTo>
                      <a:lnTo>
                        <a:pt x="339" y="672"/>
                      </a:lnTo>
                      <a:lnTo>
                        <a:pt x="306" y="698"/>
                      </a:lnTo>
                      <a:lnTo>
                        <a:pt x="306" y="711"/>
                      </a:lnTo>
                      <a:lnTo>
                        <a:pt x="272" y="732"/>
                      </a:lnTo>
                      <a:lnTo>
                        <a:pt x="219" y="738"/>
                      </a:lnTo>
                      <a:lnTo>
                        <a:pt x="206" y="771"/>
                      </a:lnTo>
                      <a:lnTo>
                        <a:pt x="212" y="852"/>
                      </a:lnTo>
                      <a:lnTo>
                        <a:pt x="206" y="852"/>
                      </a:lnTo>
                      <a:lnTo>
                        <a:pt x="206" y="891"/>
                      </a:lnTo>
                      <a:lnTo>
                        <a:pt x="186" y="891"/>
                      </a:lnTo>
                      <a:lnTo>
                        <a:pt x="139" y="898"/>
                      </a:lnTo>
                      <a:lnTo>
                        <a:pt x="120" y="905"/>
                      </a:lnTo>
                      <a:lnTo>
                        <a:pt x="107" y="925"/>
                      </a:lnTo>
                      <a:lnTo>
                        <a:pt x="93" y="925"/>
                      </a:lnTo>
                      <a:lnTo>
                        <a:pt x="47" y="918"/>
                      </a:lnTo>
                      <a:lnTo>
                        <a:pt x="60" y="985"/>
                      </a:lnTo>
                      <a:lnTo>
                        <a:pt x="0" y="1024"/>
                      </a:lnTo>
                      <a:lnTo>
                        <a:pt x="33" y="1058"/>
                      </a:lnTo>
                      <a:lnTo>
                        <a:pt x="66" y="1051"/>
                      </a:lnTo>
                      <a:lnTo>
                        <a:pt x="133" y="1071"/>
                      </a:lnTo>
                      <a:lnTo>
                        <a:pt x="186" y="1098"/>
                      </a:lnTo>
                      <a:lnTo>
                        <a:pt x="240" y="1137"/>
                      </a:lnTo>
                      <a:lnTo>
                        <a:pt x="219" y="1164"/>
                      </a:lnTo>
                      <a:lnTo>
                        <a:pt x="199" y="1190"/>
                      </a:lnTo>
                      <a:lnTo>
                        <a:pt x="193" y="1218"/>
                      </a:lnTo>
                      <a:lnTo>
                        <a:pt x="240" y="1257"/>
                      </a:lnTo>
                      <a:lnTo>
                        <a:pt x="259" y="1304"/>
                      </a:lnTo>
                      <a:lnTo>
                        <a:pt x="286" y="1377"/>
                      </a:lnTo>
                      <a:lnTo>
                        <a:pt x="272" y="1397"/>
                      </a:lnTo>
                      <a:lnTo>
                        <a:pt x="226" y="1397"/>
                      </a:lnTo>
                      <a:lnTo>
                        <a:pt x="186" y="1390"/>
                      </a:lnTo>
                      <a:lnTo>
                        <a:pt x="152" y="1397"/>
                      </a:lnTo>
                      <a:lnTo>
                        <a:pt x="167" y="1457"/>
                      </a:lnTo>
                      <a:lnTo>
                        <a:pt x="199" y="1556"/>
                      </a:lnTo>
                      <a:lnTo>
                        <a:pt x="233" y="1570"/>
                      </a:lnTo>
                      <a:lnTo>
                        <a:pt x="253" y="1623"/>
                      </a:lnTo>
                      <a:lnTo>
                        <a:pt x="219" y="1650"/>
                      </a:lnTo>
                      <a:lnTo>
                        <a:pt x="240" y="1676"/>
                      </a:lnTo>
                      <a:lnTo>
                        <a:pt x="253" y="1697"/>
                      </a:lnTo>
                      <a:lnTo>
                        <a:pt x="266" y="1710"/>
                      </a:lnTo>
                      <a:lnTo>
                        <a:pt x="286" y="1723"/>
                      </a:lnTo>
                      <a:lnTo>
                        <a:pt x="299" y="1716"/>
                      </a:lnTo>
                      <a:lnTo>
                        <a:pt x="313" y="1697"/>
                      </a:lnTo>
                      <a:lnTo>
                        <a:pt x="332" y="1689"/>
                      </a:lnTo>
                      <a:lnTo>
                        <a:pt x="359" y="1683"/>
                      </a:lnTo>
                      <a:lnTo>
                        <a:pt x="366" y="1676"/>
                      </a:lnTo>
                      <a:lnTo>
                        <a:pt x="372" y="1676"/>
                      </a:lnTo>
                      <a:lnTo>
                        <a:pt x="379" y="1670"/>
                      </a:lnTo>
                      <a:lnTo>
                        <a:pt x="386" y="1663"/>
                      </a:lnTo>
                      <a:lnTo>
                        <a:pt x="392" y="1657"/>
                      </a:lnTo>
                      <a:lnTo>
                        <a:pt x="413" y="1643"/>
                      </a:lnTo>
                      <a:lnTo>
                        <a:pt x="445" y="1629"/>
                      </a:lnTo>
                      <a:lnTo>
                        <a:pt x="466" y="1629"/>
                      </a:lnTo>
                      <a:lnTo>
                        <a:pt x="473" y="1629"/>
                      </a:lnTo>
                      <a:lnTo>
                        <a:pt x="479" y="1637"/>
                      </a:lnTo>
                      <a:lnTo>
                        <a:pt x="486" y="1643"/>
                      </a:lnTo>
                      <a:lnTo>
                        <a:pt x="486" y="1637"/>
                      </a:lnTo>
                      <a:lnTo>
                        <a:pt x="492" y="1637"/>
                      </a:lnTo>
                      <a:lnTo>
                        <a:pt x="486" y="1629"/>
                      </a:lnTo>
                      <a:lnTo>
                        <a:pt x="479" y="1603"/>
                      </a:lnTo>
                      <a:lnTo>
                        <a:pt x="486" y="1603"/>
                      </a:lnTo>
                      <a:lnTo>
                        <a:pt x="499" y="1603"/>
                      </a:lnTo>
                      <a:lnTo>
                        <a:pt x="505" y="1603"/>
                      </a:lnTo>
                      <a:lnTo>
                        <a:pt x="512" y="1610"/>
                      </a:lnTo>
                      <a:lnTo>
                        <a:pt x="518" y="1610"/>
                      </a:lnTo>
                      <a:lnTo>
                        <a:pt x="532" y="1603"/>
                      </a:lnTo>
                      <a:lnTo>
                        <a:pt x="532" y="1597"/>
                      </a:lnTo>
                      <a:lnTo>
                        <a:pt x="539" y="1597"/>
                      </a:lnTo>
                      <a:lnTo>
                        <a:pt x="546" y="1590"/>
                      </a:lnTo>
                      <a:lnTo>
                        <a:pt x="546" y="1584"/>
                      </a:lnTo>
                      <a:lnTo>
                        <a:pt x="539" y="1570"/>
                      </a:lnTo>
                      <a:lnTo>
                        <a:pt x="539" y="1563"/>
                      </a:lnTo>
                      <a:lnTo>
                        <a:pt x="546" y="1556"/>
                      </a:lnTo>
                      <a:lnTo>
                        <a:pt x="559" y="1556"/>
                      </a:lnTo>
                      <a:lnTo>
                        <a:pt x="565" y="1563"/>
                      </a:lnTo>
                      <a:lnTo>
                        <a:pt x="572" y="1570"/>
                      </a:lnTo>
                      <a:lnTo>
                        <a:pt x="572" y="1563"/>
                      </a:lnTo>
                      <a:lnTo>
                        <a:pt x="578" y="1550"/>
                      </a:lnTo>
                      <a:lnTo>
                        <a:pt x="578" y="1543"/>
                      </a:lnTo>
                      <a:lnTo>
                        <a:pt x="592" y="1530"/>
                      </a:lnTo>
                      <a:lnTo>
                        <a:pt x="585" y="1524"/>
                      </a:lnTo>
                      <a:lnTo>
                        <a:pt x="599" y="1510"/>
                      </a:lnTo>
                      <a:lnTo>
                        <a:pt x="592" y="1503"/>
                      </a:lnTo>
                      <a:lnTo>
                        <a:pt x="599" y="1503"/>
                      </a:lnTo>
                      <a:lnTo>
                        <a:pt x="599" y="1496"/>
                      </a:lnTo>
                      <a:lnTo>
                        <a:pt x="612" y="1457"/>
                      </a:lnTo>
                      <a:lnTo>
                        <a:pt x="619" y="1430"/>
                      </a:lnTo>
                      <a:lnTo>
                        <a:pt x="632" y="1410"/>
                      </a:lnTo>
                      <a:lnTo>
                        <a:pt x="652" y="1397"/>
                      </a:lnTo>
                      <a:lnTo>
                        <a:pt x="685" y="1364"/>
                      </a:lnTo>
                      <a:lnTo>
                        <a:pt x="692" y="1364"/>
                      </a:lnTo>
                      <a:lnTo>
                        <a:pt x="698" y="1344"/>
                      </a:lnTo>
                      <a:lnTo>
                        <a:pt x="719" y="1317"/>
                      </a:lnTo>
                      <a:lnTo>
                        <a:pt x="745" y="1304"/>
                      </a:lnTo>
                      <a:lnTo>
                        <a:pt x="779" y="1297"/>
                      </a:lnTo>
                      <a:lnTo>
                        <a:pt x="792" y="1297"/>
                      </a:lnTo>
                      <a:lnTo>
                        <a:pt x="805" y="1304"/>
                      </a:lnTo>
                      <a:lnTo>
                        <a:pt x="811" y="1310"/>
                      </a:lnTo>
                      <a:lnTo>
                        <a:pt x="811" y="1317"/>
                      </a:lnTo>
                      <a:lnTo>
                        <a:pt x="805" y="1323"/>
                      </a:lnTo>
                      <a:lnTo>
                        <a:pt x="785" y="1323"/>
                      </a:lnTo>
                      <a:lnTo>
                        <a:pt x="785" y="1330"/>
                      </a:lnTo>
                      <a:lnTo>
                        <a:pt x="811" y="1323"/>
                      </a:lnTo>
                      <a:lnTo>
                        <a:pt x="818" y="1323"/>
                      </a:lnTo>
                      <a:lnTo>
                        <a:pt x="824" y="1323"/>
                      </a:lnTo>
                      <a:lnTo>
                        <a:pt x="824" y="1317"/>
                      </a:lnTo>
                      <a:lnTo>
                        <a:pt x="824" y="1304"/>
                      </a:lnTo>
                      <a:lnTo>
                        <a:pt x="832" y="1304"/>
                      </a:lnTo>
                      <a:lnTo>
                        <a:pt x="839" y="1297"/>
                      </a:lnTo>
                      <a:lnTo>
                        <a:pt x="839" y="1304"/>
                      </a:lnTo>
                      <a:lnTo>
                        <a:pt x="845" y="1304"/>
                      </a:lnTo>
                      <a:lnTo>
                        <a:pt x="845" y="1297"/>
                      </a:lnTo>
                      <a:lnTo>
                        <a:pt x="865" y="1291"/>
                      </a:lnTo>
                      <a:lnTo>
                        <a:pt x="871" y="1284"/>
                      </a:lnTo>
                      <a:lnTo>
                        <a:pt x="865" y="1271"/>
                      </a:lnTo>
                      <a:lnTo>
                        <a:pt x="865" y="1250"/>
                      </a:lnTo>
                      <a:lnTo>
                        <a:pt x="871" y="1250"/>
                      </a:lnTo>
                      <a:lnTo>
                        <a:pt x="878" y="1250"/>
                      </a:lnTo>
                      <a:lnTo>
                        <a:pt x="884" y="1244"/>
                      </a:lnTo>
                      <a:lnTo>
                        <a:pt x="884" y="1237"/>
                      </a:lnTo>
                      <a:lnTo>
                        <a:pt x="891" y="1237"/>
                      </a:lnTo>
                      <a:lnTo>
                        <a:pt x="898" y="1237"/>
                      </a:lnTo>
                      <a:lnTo>
                        <a:pt x="898" y="1231"/>
                      </a:lnTo>
                      <a:lnTo>
                        <a:pt x="911" y="1231"/>
                      </a:lnTo>
                      <a:lnTo>
                        <a:pt x="911" y="1244"/>
                      </a:lnTo>
                      <a:lnTo>
                        <a:pt x="918" y="1237"/>
                      </a:lnTo>
                      <a:lnTo>
                        <a:pt x="931" y="1237"/>
                      </a:lnTo>
                      <a:lnTo>
                        <a:pt x="938" y="1231"/>
                      </a:lnTo>
                      <a:lnTo>
                        <a:pt x="958" y="1224"/>
                      </a:lnTo>
                      <a:lnTo>
                        <a:pt x="965" y="1218"/>
                      </a:lnTo>
                      <a:lnTo>
                        <a:pt x="971" y="1211"/>
                      </a:lnTo>
                      <a:lnTo>
                        <a:pt x="978" y="1211"/>
                      </a:lnTo>
                      <a:lnTo>
                        <a:pt x="971" y="1197"/>
                      </a:lnTo>
                      <a:lnTo>
                        <a:pt x="978" y="1177"/>
                      </a:lnTo>
                      <a:lnTo>
                        <a:pt x="991" y="1171"/>
                      </a:lnTo>
                      <a:lnTo>
                        <a:pt x="978" y="1158"/>
                      </a:lnTo>
                      <a:lnTo>
                        <a:pt x="991" y="1144"/>
                      </a:lnTo>
                      <a:lnTo>
                        <a:pt x="991" y="1131"/>
                      </a:lnTo>
                      <a:lnTo>
                        <a:pt x="998" y="1124"/>
                      </a:lnTo>
                      <a:lnTo>
                        <a:pt x="1018" y="1117"/>
                      </a:lnTo>
                      <a:lnTo>
                        <a:pt x="1025" y="1104"/>
                      </a:lnTo>
                      <a:lnTo>
                        <a:pt x="1025" y="1098"/>
                      </a:lnTo>
                      <a:lnTo>
                        <a:pt x="1031" y="1098"/>
                      </a:lnTo>
                      <a:lnTo>
                        <a:pt x="1038" y="1091"/>
                      </a:lnTo>
                      <a:lnTo>
                        <a:pt x="1051" y="1104"/>
                      </a:lnTo>
                      <a:lnTo>
                        <a:pt x="1057" y="1098"/>
                      </a:lnTo>
                      <a:lnTo>
                        <a:pt x="1064" y="1064"/>
                      </a:lnTo>
                      <a:lnTo>
                        <a:pt x="1078" y="1058"/>
                      </a:lnTo>
                      <a:lnTo>
                        <a:pt x="1078" y="1031"/>
                      </a:lnTo>
                      <a:lnTo>
                        <a:pt x="1091" y="1024"/>
                      </a:lnTo>
                      <a:lnTo>
                        <a:pt x="1085" y="1011"/>
                      </a:lnTo>
                      <a:lnTo>
                        <a:pt x="1085" y="998"/>
                      </a:lnTo>
                      <a:lnTo>
                        <a:pt x="1078" y="985"/>
                      </a:lnTo>
                      <a:lnTo>
                        <a:pt x="1098" y="985"/>
                      </a:lnTo>
                      <a:lnTo>
                        <a:pt x="1104" y="972"/>
                      </a:lnTo>
                      <a:lnTo>
                        <a:pt x="1117" y="964"/>
                      </a:lnTo>
                      <a:lnTo>
                        <a:pt x="1104" y="951"/>
                      </a:lnTo>
                      <a:lnTo>
                        <a:pt x="1111" y="938"/>
                      </a:lnTo>
                      <a:lnTo>
                        <a:pt x="1104" y="931"/>
                      </a:lnTo>
                      <a:lnTo>
                        <a:pt x="1117" y="925"/>
                      </a:lnTo>
                      <a:lnTo>
                        <a:pt x="1111" y="918"/>
                      </a:lnTo>
                      <a:lnTo>
                        <a:pt x="1117" y="912"/>
                      </a:lnTo>
                      <a:lnTo>
                        <a:pt x="1111" y="905"/>
                      </a:lnTo>
                      <a:lnTo>
                        <a:pt x="1104" y="905"/>
                      </a:lnTo>
                      <a:lnTo>
                        <a:pt x="1104" y="898"/>
                      </a:lnTo>
                      <a:lnTo>
                        <a:pt x="1111" y="884"/>
                      </a:lnTo>
                      <a:lnTo>
                        <a:pt x="1111" y="871"/>
                      </a:lnTo>
                      <a:lnTo>
                        <a:pt x="1138" y="852"/>
                      </a:lnTo>
                      <a:lnTo>
                        <a:pt x="1158" y="838"/>
                      </a:lnTo>
                      <a:lnTo>
                        <a:pt x="1151" y="811"/>
                      </a:lnTo>
                      <a:lnTo>
                        <a:pt x="1158" y="805"/>
                      </a:lnTo>
                      <a:lnTo>
                        <a:pt x="1164" y="792"/>
                      </a:lnTo>
                      <a:lnTo>
                        <a:pt x="1158" y="792"/>
                      </a:lnTo>
                      <a:lnTo>
                        <a:pt x="1158" y="798"/>
                      </a:lnTo>
                      <a:lnTo>
                        <a:pt x="1151" y="792"/>
                      </a:lnTo>
                      <a:lnTo>
                        <a:pt x="1151" y="785"/>
                      </a:lnTo>
                      <a:lnTo>
                        <a:pt x="1145" y="778"/>
                      </a:lnTo>
                      <a:lnTo>
                        <a:pt x="1151" y="771"/>
                      </a:lnTo>
                      <a:lnTo>
                        <a:pt x="1151" y="765"/>
                      </a:lnTo>
                      <a:lnTo>
                        <a:pt x="1145" y="752"/>
                      </a:lnTo>
                      <a:lnTo>
                        <a:pt x="1130" y="738"/>
                      </a:lnTo>
                      <a:lnTo>
                        <a:pt x="1124" y="738"/>
                      </a:lnTo>
                      <a:lnTo>
                        <a:pt x="1111" y="738"/>
                      </a:lnTo>
                      <a:lnTo>
                        <a:pt x="1091" y="738"/>
                      </a:lnTo>
                      <a:lnTo>
                        <a:pt x="1085" y="738"/>
                      </a:lnTo>
                      <a:lnTo>
                        <a:pt x="1085" y="718"/>
                      </a:lnTo>
                      <a:lnTo>
                        <a:pt x="1078" y="698"/>
                      </a:lnTo>
                      <a:lnTo>
                        <a:pt x="1057" y="665"/>
                      </a:lnTo>
                      <a:lnTo>
                        <a:pt x="1044" y="606"/>
                      </a:lnTo>
                      <a:lnTo>
                        <a:pt x="1038" y="585"/>
                      </a:lnTo>
                      <a:lnTo>
                        <a:pt x="1031" y="532"/>
                      </a:lnTo>
                      <a:lnTo>
                        <a:pt x="1031" y="492"/>
                      </a:lnTo>
                      <a:lnTo>
                        <a:pt x="1038" y="459"/>
                      </a:lnTo>
                      <a:lnTo>
                        <a:pt x="1038" y="426"/>
                      </a:lnTo>
                      <a:lnTo>
                        <a:pt x="1044" y="405"/>
                      </a:lnTo>
                      <a:lnTo>
                        <a:pt x="1051" y="392"/>
                      </a:lnTo>
                      <a:lnTo>
                        <a:pt x="1051" y="386"/>
                      </a:lnTo>
                      <a:lnTo>
                        <a:pt x="1064" y="392"/>
                      </a:lnTo>
                      <a:lnTo>
                        <a:pt x="1057" y="386"/>
                      </a:lnTo>
                      <a:lnTo>
                        <a:pt x="1051" y="379"/>
                      </a:lnTo>
                      <a:lnTo>
                        <a:pt x="1057" y="379"/>
                      </a:lnTo>
                      <a:lnTo>
                        <a:pt x="1064" y="379"/>
                      </a:lnTo>
                      <a:lnTo>
                        <a:pt x="1071" y="379"/>
                      </a:lnTo>
                      <a:lnTo>
                        <a:pt x="1078" y="379"/>
                      </a:lnTo>
                      <a:lnTo>
                        <a:pt x="1078" y="386"/>
                      </a:lnTo>
                      <a:lnTo>
                        <a:pt x="1085" y="379"/>
                      </a:lnTo>
                      <a:lnTo>
                        <a:pt x="1085" y="373"/>
                      </a:lnTo>
                      <a:lnTo>
                        <a:pt x="1098" y="352"/>
                      </a:lnTo>
                      <a:lnTo>
                        <a:pt x="1091" y="345"/>
                      </a:lnTo>
                      <a:lnTo>
                        <a:pt x="1085" y="345"/>
                      </a:lnTo>
                      <a:lnTo>
                        <a:pt x="1085" y="339"/>
                      </a:lnTo>
                      <a:lnTo>
                        <a:pt x="1085" y="319"/>
                      </a:lnTo>
                      <a:lnTo>
                        <a:pt x="1085" y="313"/>
                      </a:lnTo>
                      <a:lnTo>
                        <a:pt x="1078" y="306"/>
                      </a:lnTo>
                      <a:lnTo>
                        <a:pt x="1071" y="300"/>
                      </a:lnTo>
                      <a:lnTo>
                        <a:pt x="1064" y="292"/>
                      </a:lnTo>
                      <a:lnTo>
                        <a:pt x="1057" y="285"/>
                      </a:lnTo>
                      <a:lnTo>
                        <a:pt x="1064" y="285"/>
                      </a:lnTo>
                      <a:lnTo>
                        <a:pt x="1044" y="272"/>
                      </a:lnTo>
                      <a:lnTo>
                        <a:pt x="1044" y="266"/>
                      </a:lnTo>
                      <a:lnTo>
                        <a:pt x="1051" y="259"/>
                      </a:lnTo>
                      <a:lnTo>
                        <a:pt x="1051" y="253"/>
                      </a:lnTo>
                      <a:lnTo>
                        <a:pt x="1044" y="253"/>
                      </a:lnTo>
                      <a:lnTo>
                        <a:pt x="1044" y="246"/>
                      </a:lnTo>
                      <a:lnTo>
                        <a:pt x="1031" y="246"/>
                      </a:lnTo>
                      <a:lnTo>
                        <a:pt x="1031" y="226"/>
                      </a:lnTo>
                      <a:lnTo>
                        <a:pt x="1025" y="219"/>
                      </a:lnTo>
                      <a:lnTo>
                        <a:pt x="1018" y="206"/>
                      </a:lnTo>
                      <a:lnTo>
                        <a:pt x="1004" y="180"/>
                      </a:lnTo>
                      <a:lnTo>
                        <a:pt x="998" y="173"/>
                      </a:lnTo>
                      <a:lnTo>
                        <a:pt x="998" y="166"/>
                      </a:lnTo>
                      <a:lnTo>
                        <a:pt x="991" y="153"/>
                      </a:lnTo>
                      <a:lnTo>
                        <a:pt x="991" y="146"/>
                      </a:lnTo>
                      <a:lnTo>
                        <a:pt x="978" y="153"/>
                      </a:lnTo>
                      <a:lnTo>
                        <a:pt x="951" y="159"/>
                      </a:lnTo>
                      <a:lnTo>
                        <a:pt x="944" y="146"/>
                      </a:lnTo>
                      <a:lnTo>
                        <a:pt x="951" y="140"/>
                      </a:lnTo>
                      <a:lnTo>
                        <a:pt x="938" y="133"/>
                      </a:lnTo>
                      <a:lnTo>
                        <a:pt x="911" y="140"/>
                      </a:lnTo>
                      <a:lnTo>
                        <a:pt x="824" y="180"/>
                      </a:lnTo>
                      <a:lnTo>
                        <a:pt x="805" y="140"/>
                      </a:lnTo>
                      <a:lnTo>
                        <a:pt x="745" y="159"/>
                      </a:lnTo>
                      <a:lnTo>
                        <a:pt x="745" y="126"/>
                      </a:lnTo>
                      <a:lnTo>
                        <a:pt x="745" y="99"/>
                      </a:lnTo>
                      <a:lnTo>
                        <a:pt x="719" y="93"/>
                      </a:lnTo>
                      <a:lnTo>
                        <a:pt x="698" y="53"/>
                      </a:lnTo>
                      <a:lnTo>
                        <a:pt x="685" y="67"/>
                      </a:lnTo>
                      <a:lnTo>
                        <a:pt x="672" y="80"/>
                      </a:lnTo>
                      <a:lnTo>
                        <a:pt x="638" y="93"/>
                      </a:lnTo>
                      <a:lnTo>
                        <a:pt x="632" y="93"/>
                      </a:lnTo>
                      <a:lnTo>
                        <a:pt x="592" y="99"/>
                      </a:lnTo>
                      <a:lnTo>
                        <a:pt x="559" y="113"/>
                      </a:lnTo>
                      <a:lnTo>
                        <a:pt x="552" y="126"/>
                      </a:lnTo>
                      <a:lnTo>
                        <a:pt x="532" y="126"/>
                      </a:lnTo>
                      <a:lnTo>
                        <a:pt x="512" y="80"/>
                      </a:lnTo>
                      <a:lnTo>
                        <a:pt x="505" y="80"/>
                      </a:lnTo>
                      <a:lnTo>
                        <a:pt x="466" y="53"/>
                      </a:lnTo>
                      <a:lnTo>
                        <a:pt x="445" y="46"/>
                      </a:lnTo>
                      <a:lnTo>
                        <a:pt x="439" y="39"/>
                      </a:lnTo>
                      <a:lnTo>
                        <a:pt x="432" y="20"/>
                      </a:lnTo>
                      <a:lnTo>
                        <a:pt x="419" y="20"/>
                      </a:lnTo>
                      <a:lnTo>
                        <a:pt x="406" y="0"/>
                      </a:lnTo>
                      <a:lnTo>
                        <a:pt x="386" y="0"/>
                      </a:lnTo>
                      <a:close/>
                      <a:moveTo>
                        <a:pt x="599" y="1503"/>
                      </a:moveTo>
                      <a:lnTo>
                        <a:pt x="605" y="1510"/>
                      </a:lnTo>
                      <a:lnTo>
                        <a:pt x="605" y="1503"/>
                      </a:lnTo>
                      <a:lnTo>
                        <a:pt x="599" y="1503"/>
                      </a:lnTo>
                      <a:close/>
                      <a:moveTo>
                        <a:pt x="512" y="1610"/>
                      </a:moveTo>
                      <a:lnTo>
                        <a:pt x="492" y="1616"/>
                      </a:lnTo>
                      <a:lnTo>
                        <a:pt x="499" y="1616"/>
                      </a:lnTo>
                      <a:lnTo>
                        <a:pt x="512" y="1610"/>
                      </a:lnTo>
                      <a:close/>
                      <a:moveTo>
                        <a:pt x="1117" y="399"/>
                      </a:moveTo>
                      <a:lnTo>
                        <a:pt x="1111" y="405"/>
                      </a:lnTo>
                      <a:lnTo>
                        <a:pt x="1117" y="412"/>
                      </a:lnTo>
                      <a:lnTo>
                        <a:pt x="1124" y="412"/>
                      </a:lnTo>
                      <a:lnTo>
                        <a:pt x="1138" y="405"/>
                      </a:lnTo>
                      <a:lnTo>
                        <a:pt x="1138" y="399"/>
                      </a:lnTo>
                      <a:lnTo>
                        <a:pt x="1130" y="399"/>
                      </a:lnTo>
                      <a:lnTo>
                        <a:pt x="1124" y="399"/>
                      </a:lnTo>
                      <a:lnTo>
                        <a:pt x="1117" y="399"/>
                      </a:lnTo>
                      <a:close/>
                      <a:moveTo>
                        <a:pt x="1130" y="419"/>
                      </a:moveTo>
                      <a:lnTo>
                        <a:pt x="1130" y="426"/>
                      </a:lnTo>
                      <a:lnTo>
                        <a:pt x="1138" y="419"/>
                      </a:lnTo>
                      <a:lnTo>
                        <a:pt x="1130" y="419"/>
                      </a:lnTo>
                      <a:close/>
                      <a:moveTo>
                        <a:pt x="839" y="1310"/>
                      </a:moveTo>
                      <a:lnTo>
                        <a:pt x="839" y="1317"/>
                      </a:lnTo>
                      <a:lnTo>
                        <a:pt x="845" y="1310"/>
                      </a:lnTo>
                      <a:lnTo>
                        <a:pt x="839" y="1310"/>
                      </a:lnTo>
                      <a:close/>
                      <a:moveTo>
                        <a:pt x="578" y="1490"/>
                      </a:moveTo>
                      <a:lnTo>
                        <a:pt x="585" y="1496"/>
                      </a:lnTo>
                      <a:lnTo>
                        <a:pt x="578" y="1496"/>
                      </a:lnTo>
                      <a:lnTo>
                        <a:pt x="578" y="149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8" name="GIRONES">
                  <a:extLst>
                    <a:ext uri="{FF2B5EF4-FFF2-40B4-BE49-F238E27FC236}">
                      <a16:creationId xmlns:a16="http://schemas.microsoft.com/office/drawing/2014/main" id="{8E5CF5F9-6468-A551-933A-9BB5D9CCF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4605006" y="3275097"/>
                  <a:ext cx="278156" cy="378892"/>
                </a:xfrm>
                <a:custGeom>
                  <a:avLst/>
                  <a:gdLst>
                    <a:gd name="T0" fmla="*/ 2147483647 w 45"/>
                    <a:gd name="T1" fmla="*/ 174166448 h 63"/>
                    <a:gd name="T2" fmla="*/ 2147483647 w 45"/>
                    <a:gd name="T3" fmla="*/ 696665794 h 63"/>
                    <a:gd name="T4" fmla="*/ 2147483647 w 45"/>
                    <a:gd name="T5" fmla="*/ 1393318434 h 63"/>
                    <a:gd name="T6" fmla="*/ 2147483647 w 45"/>
                    <a:gd name="T7" fmla="*/ 1567484831 h 63"/>
                    <a:gd name="T8" fmla="*/ 2147483647 w 45"/>
                    <a:gd name="T9" fmla="*/ 1567484831 h 63"/>
                    <a:gd name="T10" fmla="*/ 2147483647 w 45"/>
                    <a:gd name="T11" fmla="*/ 1219152037 h 63"/>
                    <a:gd name="T12" fmla="*/ 2147483647 w 45"/>
                    <a:gd name="T13" fmla="*/ 1567484831 h 63"/>
                    <a:gd name="T14" fmla="*/ 2147483647 w 45"/>
                    <a:gd name="T15" fmla="*/ 1915818037 h 63"/>
                    <a:gd name="T16" fmla="*/ 2147483647 w 45"/>
                    <a:gd name="T17" fmla="*/ 2147483647 h 63"/>
                    <a:gd name="T18" fmla="*/ 2147483647 w 45"/>
                    <a:gd name="T19" fmla="*/ 2147483647 h 63"/>
                    <a:gd name="T20" fmla="*/ 2147483647 w 45"/>
                    <a:gd name="T21" fmla="*/ 1915818037 h 63"/>
                    <a:gd name="T22" fmla="*/ 2147483647 w 45"/>
                    <a:gd name="T23" fmla="*/ 1393318434 h 63"/>
                    <a:gd name="T24" fmla="*/ 1872413427 w 45"/>
                    <a:gd name="T25" fmla="*/ 870832397 h 63"/>
                    <a:gd name="T26" fmla="*/ 1092242142 w 45"/>
                    <a:gd name="T27" fmla="*/ 696665794 h 63"/>
                    <a:gd name="T28" fmla="*/ 780171091 w 45"/>
                    <a:gd name="T29" fmla="*/ 1044998794 h 63"/>
                    <a:gd name="T30" fmla="*/ 0 w 45"/>
                    <a:gd name="T31" fmla="*/ 870832397 h 63"/>
                    <a:gd name="T32" fmla="*/ 0 w 45"/>
                    <a:gd name="T33" fmla="*/ 1219152037 h 63"/>
                    <a:gd name="T34" fmla="*/ 0 w 45"/>
                    <a:gd name="T35" fmla="*/ 1741651640 h 63"/>
                    <a:gd name="T36" fmla="*/ 0 w 45"/>
                    <a:gd name="T37" fmla="*/ 2147483647 h 63"/>
                    <a:gd name="T38" fmla="*/ 312070953 w 45"/>
                    <a:gd name="T39" fmla="*/ 2147483647 h 63"/>
                    <a:gd name="T40" fmla="*/ 468100235 w 45"/>
                    <a:gd name="T41" fmla="*/ 2147483647 h 63"/>
                    <a:gd name="T42" fmla="*/ 468100235 w 45"/>
                    <a:gd name="T43" fmla="*/ 2147483647 h 63"/>
                    <a:gd name="T44" fmla="*/ 624141907 w 45"/>
                    <a:gd name="T45" fmla="*/ 2147483647 h 63"/>
                    <a:gd name="T46" fmla="*/ 624141907 w 45"/>
                    <a:gd name="T47" fmla="*/ 2147483647 h 63"/>
                    <a:gd name="T48" fmla="*/ 780171091 w 45"/>
                    <a:gd name="T49" fmla="*/ 2147483647 h 63"/>
                    <a:gd name="T50" fmla="*/ 1248271325 w 45"/>
                    <a:gd name="T51" fmla="*/ 2147483647 h 63"/>
                    <a:gd name="T52" fmla="*/ 1404312997 w 45"/>
                    <a:gd name="T53" fmla="*/ 2147483647 h 63"/>
                    <a:gd name="T54" fmla="*/ 2147483647 w 45"/>
                    <a:gd name="T55" fmla="*/ 2147483647 h 63"/>
                    <a:gd name="T56" fmla="*/ 2147483647 w 45"/>
                    <a:gd name="T57" fmla="*/ 2147483647 h 63"/>
                    <a:gd name="T58" fmla="*/ 2147483647 w 45"/>
                    <a:gd name="T59" fmla="*/ 2147483647 h 63"/>
                    <a:gd name="T60" fmla="*/ 2147483647 w 45"/>
                    <a:gd name="T61" fmla="*/ 2147483647 h 63"/>
                    <a:gd name="T62" fmla="*/ 2147483647 w 45"/>
                    <a:gd name="T63" fmla="*/ 2147483647 h 63"/>
                    <a:gd name="T64" fmla="*/ 2147483647 w 45"/>
                    <a:gd name="T65" fmla="*/ 2147483647 h 63"/>
                    <a:gd name="T66" fmla="*/ 2147483647 w 45"/>
                    <a:gd name="T67" fmla="*/ 2147483647 h 63"/>
                    <a:gd name="T68" fmla="*/ 2147483647 w 45"/>
                    <a:gd name="T69" fmla="*/ 2147483647 h 63"/>
                    <a:gd name="T70" fmla="*/ 2147483647 w 45"/>
                    <a:gd name="T71" fmla="*/ 2147483647 h 63"/>
                    <a:gd name="T72" fmla="*/ 2147483647 w 45"/>
                    <a:gd name="T73" fmla="*/ 2147483647 h 63"/>
                    <a:gd name="T74" fmla="*/ 2147483647 w 45"/>
                    <a:gd name="T75" fmla="*/ 2147483647 h 63"/>
                    <a:gd name="T76" fmla="*/ 2147483647 w 45"/>
                    <a:gd name="T77" fmla="*/ 2147483647 h 63"/>
                    <a:gd name="T78" fmla="*/ 2147483647 w 45"/>
                    <a:gd name="T79" fmla="*/ 2147483647 h 63"/>
                    <a:gd name="T80" fmla="*/ 2147483647 w 45"/>
                    <a:gd name="T81" fmla="*/ 2147483647 h 63"/>
                    <a:gd name="T82" fmla="*/ 2147483647 w 45"/>
                    <a:gd name="T83" fmla="*/ 2147483647 h 63"/>
                    <a:gd name="T84" fmla="*/ 2147483647 w 45"/>
                    <a:gd name="T85" fmla="*/ 2147483647 h 63"/>
                    <a:gd name="T86" fmla="*/ 2147483647 w 45"/>
                    <a:gd name="T87" fmla="*/ 2147483647 h 63"/>
                    <a:gd name="T88" fmla="*/ 2147483647 w 45"/>
                    <a:gd name="T89" fmla="*/ 2147483647 h 63"/>
                    <a:gd name="T90" fmla="*/ 2147483647 w 45"/>
                    <a:gd name="T91" fmla="*/ 2147483647 h 63"/>
                    <a:gd name="T92" fmla="*/ 2147483647 w 45"/>
                    <a:gd name="T93" fmla="*/ 2147483647 h 63"/>
                    <a:gd name="T94" fmla="*/ 2147483647 w 45"/>
                    <a:gd name="T95" fmla="*/ 2147483647 h 63"/>
                    <a:gd name="T96" fmla="*/ 2147483647 w 45"/>
                    <a:gd name="T97" fmla="*/ 2147483647 h 63"/>
                    <a:gd name="T98" fmla="*/ 2147483647 w 45"/>
                    <a:gd name="T99" fmla="*/ 2147483647 h 63"/>
                    <a:gd name="T100" fmla="*/ 2147483647 w 45"/>
                    <a:gd name="T101" fmla="*/ 2147483647 h 63"/>
                    <a:gd name="T102" fmla="*/ 2147483647 w 45"/>
                    <a:gd name="T103" fmla="*/ 2147483647 h 63"/>
                    <a:gd name="T104" fmla="*/ 2147483647 w 45"/>
                    <a:gd name="T105" fmla="*/ 2147483647 h 63"/>
                    <a:gd name="T106" fmla="*/ 2147483647 w 45"/>
                    <a:gd name="T107" fmla="*/ 2147483647 h 63"/>
                    <a:gd name="T108" fmla="*/ 2147483647 w 45"/>
                    <a:gd name="T109" fmla="*/ 2147483647 h 63"/>
                    <a:gd name="T110" fmla="*/ 2147483647 w 45"/>
                    <a:gd name="T111" fmla="*/ 2147483647 h 63"/>
                    <a:gd name="T112" fmla="*/ 2147483647 w 45"/>
                    <a:gd name="T113" fmla="*/ 1915818037 h 63"/>
                    <a:gd name="T114" fmla="*/ 2147483647 w 45"/>
                    <a:gd name="T115" fmla="*/ 1393318434 h 63"/>
                    <a:gd name="T116" fmla="*/ 2147483647 w 45"/>
                    <a:gd name="T117" fmla="*/ 1044998794 h 63"/>
                    <a:gd name="T118" fmla="*/ 2147483647 w 45"/>
                    <a:gd name="T119" fmla="*/ 174166448 h 63"/>
                    <a:gd name="T120" fmla="*/ 2147483647 w 45"/>
                    <a:gd name="T121" fmla="*/ 0 h 6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5"/>
                    <a:gd name="T184" fmla="*/ 0 h 63"/>
                    <a:gd name="T185" fmla="*/ 45 w 45"/>
                    <a:gd name="T186" fmla="*/ 63 h 6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5" h="63">
                      <a:moveTo>
                        <a:pt x="38" y="0"/>
                      </a:moveTo>
                      <a:lnTo>
                        <a:pt x="37" y="0"/>
                      </a:ln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35" y="2"/>
                      </a:lnTo>
                      <a:lnTo>
                        <a:pt x="33" y="4"/>
                      </a:lnTo>
                      <a:lnTo>
                        <a:pt x="34" y="5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3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1" y="9"/>
                      </a:lnTo>
                      <a:lnTo>
                        <a:pt x="30" y="8"/>
                      </a:lnTo>
                      <a:lnTo>
                        <a:pt x="30" y="7"/>
                      </a:lnTo>
                      <a:lnTo>
                        <a:pt x="29" y="7"/>
                      </a:lnTo>
                      <a:lnTo>
                        <a:pt x="29" y="8"/>
                      </a:lnTo>
                      <a:lnTo>
                        <a:pt x="28" y="9"/>
                      </a:lnTo>
                      <a:lnTo>
                        <a:pt x="28" y="10"/>
                      </a:lnTo>
                      <a:lnTo>
                        <a:pt x="28" y="11"/>
                      </a:lnTo>
                      <a:lnTo>
                        <a:pt x="26" y="11"/>
                      </a:lnTo>
                      <a:lnTo>
                        <a:pt x="26" y="13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21" y="15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6" y="8"/>
                      </a:lnTo>
                      <a:lnTo>
                        <a:pt x="14" y="7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7" y="4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4" y="18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4" y="25"/>
                      </a:lnTo>
                      <a:lnTo>
                        <a:pt x="5" y="25"/>
                      </a:lnTo>
                      <a:lnTo>
                        <a:pt x="5" y="26"/>
                      </a:lnTo>
                      <a:lnTo>
                        <a:pt x="4" y="27"/>
                      </a:lnTo>
                      <a:lnTo>
                        <a:pt x="3" y="27"/>
                      </a:lnTo>
                      <a:lnTo>
                        <a:pt x="4" y="28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8" y="31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8" y="34"/>
                      </a:lnTo>
                      <a:lnTo>
                        <a:pt x="9" y="34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6" y="35"/>
                      </a:lnTo>
                      <a:lnTo>
                        <a:pt x="18" y="36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2" y="36"/>
                      </a:lnTo>
                      <a:lnTo>
                        <a:pt x="23" y="36"/>
                      </a:lnTo>
                      <a:lnTo>
                        <a:pt x="24" y="37"/>
                      </a:lnTo>
                      <a:lnTo>
                        <a:pt x="23" y="39"/>
                      </a:lnTo>
                      <a:lnTo>
                        <a:pt x="23" y="40"/>
                      </a:lnTo>
                      <a:lnTo>
                        <a:pt x="23" y="42"/>
                      </a:lnTo>
                      <a:lnTo>
                        <a:pt x="23" y="44"/>
                      </a:lnTo>
                      <a:lnTo>
                        <a:pt x="24" y="47"/>
                      </a:lnTo>
                      <a:lnTo>
                        <a:pt x="24" y="46"/>
                      </a:lnTo>
                      <a:lnTo>
                        <a:pt x="25" y="45"/>
                      </a:lnTo>
                      <a:lnTo>
                        <a:pt x="26" y="45"/>
                      </a:lnTo>
                      <a:lnTo>
                        <a:pt x="27" y="46"/>
                      </a:lnTo>
                      <a:lnTo>
                        <a:pt x="28" y="47"/>
                      </a:lnTo>
                      <a:lnTo>
                        <a:pt x="29" y="47"/>
                      </a:lnTo>
                      <a:lnTo>
                        <a:pt x="29" y="50"/>
                      </a:lnTo>
                      <a:lnTo>
                        <a:pt x="28" y="52"/>
                      </a:lnTo>
                      <a:lnTo>
                        <a:pt x="28" y="53"/>
                      </a:lnTo>
                      <a:lnTo>
                        <a:pt x="30" y="53"/>
                      </a:lnTo>
                      <a:lnTo>
                        <a:pt x="30" y="52"/>
                      </a:lnTo>
                      <a:lnTo>
                        <a:pt x="31" y="52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5"/>
                      </a:lnTo>
                      <a:lnTo>
                        <a:pt x="28" y="55"/>
                      </a:lnTo>
                      <a:lnTo>
                        <a:pt x="28" y="56"/>
                      </a:lnTo>
                      <a:lnTo>
                        <a:pt x="29" y="58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36" y="60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1" y="60"/>
                      </a:lnTo>
                      <a:lnTo>
                        <a:pt x="42" y="59"/>
                      </a:lnTo>
                      <a:lnTo>
                        <a:pt x="41" y="57"/>
                      </a:lnTo>
                      <a:lnTo>
                        <a:pt x="40" y="57"/>
                      </a:lnTo>
                      <a:lnTo>
                        <a:pt x="39" y="53"/>
                      </a:lnTo>
                      <a:lnTo>
                        <a:pt x="38" y="51"/>
                      </a:lnTo>
                      <a:lnTo>
                        <a:pt x="39" y="50"/>
                      </a:lnTo>
                      <a:lnTo>
                        <a:pt x="41" y="51"/>
                      </a:lnTo>
                      <a:lnTo>
                        <a:pt x="43" y="51"/>
                      </a:lnTo>
                      <a:lnTo>
                        <a:pt x="43" y="50"/>
                      </a:lnTo>
                      <a:lnTo>
                        <a:pt x="42" y="47"/>
                      </a:lnTo>
                      <a:lnTo>
                        <a:pt x="42" y="45"/>
                      </a:lnTo>
                      <a:lnTo>
                        <a:pt x="40" y="44"/>
                      </a:lnTo>
                      <a:lnTo>
                        <a:pt x="40" y="43"/>
                      </a:lnTo>
                      <a:lnTo>
                        <a:pt x="41" y="42"/>
                      </a:lnTo>
                      <a:lnTo>
                        <a:pt x="42" y="41"/>
                      </a:lnTo>
                      <a:lnTo>
                        <a:pt x="39" y="39"/>
                      </a:lnTo>
                      <a:lnTo>
                        <a:pt x="37" y="38"/>
                      </a:lnTo>
                      <a:lnTo>
                        <a:pt x="35" y="37"/>
                      </a:lnTo>
                      <a:lnTo>
                        <a:pt x="34" y="37"/>
                      </a:lnTo>
                      <a:lnTo>
                        <a:pt x="32" y="36"/>
                      </a:lnTo>
                      <a:lnTo>
                        <a:pt x="35" y="35"/>
                      </a:lnTo>
                      <a:lnTo>
                        <a:pt x="34" y="32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0" y="29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3" y="25"/>
                      </a:lnTo>
                      <a:lnTo>
                        <a:pt x="44" y="24"/>
                      </a:lnTo>
                      <a:lnTo>
                        <a:pt x="44" y="23"/>
                      </a:lnTo>
                      <a:lnTo>
                        <a:pt x="45" y="22"/>
                      </a:lnTo>
                      <a:lnTo>
                        <a:pt x="45" y="21"/>
                      </a:lnTo>
                      <a:lnTo>
                        <a:pt x="44" y="20"/>
                      </a:lnTo>
                      <a:lnTo>
                        <a:pt x="43" y="20"/>
                      </a:lnTo>
                      <a:lnTo>
                        <a:pt x="42" y="20"/>
                      </a:lnTo>
                      <a:lnTo>
                        <a:pt x="41" y="19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43" y="14"/>
                      </a:lnTo>
                      <a:lnTo>
                        <a:pt x="44" y="14"/>
                      </a:lnTo>
                      <a:lnTo>
                        <a:pt x="45" y="14"/>
                      </a:lnTo>
                      <a:lnTo>
                        <a:pt x="44" y="11"/>
                      </a:lnTo>
                      <a:lnTo>
                        <a:pt x="44" y="10"/>
                      </a:lnTo>
                      <a:lnTo>
                        <a:pt x="44" y="9"/>
                      </a:lnTo>
                      <a:lnTo>
                        <a:pt x="44" y="8"/>
                      </a:lnTo>
                      <a:lnTo>
                        <a:pt x="44" y="7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41" y="1"/>
                      </a:lnTo>
                      <a:lnTo>
                        <a:pt x="40" y="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9" name="SEGARRA">
                  <a:extLst>
                    <a:ext uri="{FF2B5EF4-FFF2-40B4-BE49-F238E27FC236}">
                      <a16:creationId xmlns:a16="http://schemas.microsoft.com/office/drawing/2014/main" id="{0CC44868-7803-0B4A-F006-7A54487C3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3431103" y="3524915"/>
                  <a:ext cx="281165" cy="389373"/>
                </a:xfrm>
                <a:custGeom>
                  <a:avLst/>
                  <a:gdLst>
                    <a:gd name="T0" fmla="*/ 2147483647 w 46"/>
                    <a:gd name="T1" fmla="*/ 175386323 h 64"/>
                    <a:gd name="T2" fmla="*/ 2147483647 w 46"/>
                    <a:gd name="T3" fmla="*/ 701545293 h 64"/>
                    <a:gd name="T4" fmla="*/ 2147483647 w 46"/>
                    <a:gd name="T5" fmla="*/ 876931771 h 64"/>
                    <a:gd name="T6" fmla="*/ 2147483647 w 46"/>
                    <a:gd name="T7" fmla="*/ 1052318043 h 64"/>
                    <a:gd name="T8" fmla="*/ 2147483647 w 46"/>
                    <a:gd name="T9" fmla="*/ 526159021 h 64"/>
                    <a:gd name="T10" fmla="*/ 2147483647 w 46"/>
                    <a:gd name="T11" fmla="*/ 175386323 h 64"/>
                    <a:gd name="T12" fmla="*/ 2147483647 w 46"/>
                    <a:gd name="T13" fmla="*/ 876931771 h 64"/>
                    <a:gd name="T14" fmla="*/ 2147483647 w 46"/>
                    <a:gd name="T15" fmla="*/ 1578463611 h 64"/>
                    <a:gd name="T16" fmla="*/ 2147483647 w 46"/>
                    <a:gd name="T17" fmla="*/ 2104622840 h 64"/>
                    <a:gd name="T18" fmla="*/ 1707530395 w 46"/>
                    <a:gd name="T19" fmla="*/ 2147483647 h 64"/>
                    <a:gd name="T20" fmla="*/ 1397068947 w 46"/>
                    <a:gd name="T21" fmla="*/ 2147483647 h 64"/>
                    <a:gd name="T22" fmla="*/ 776146632 w 46"/>
                    <a:gd name="T23" fmla="*/ 2147483647 h 64"/>
                    <a:gd name="T24" fmla="*/ 465685572 w 46"/>
                    <a:gd name="T25" fmla="*/ 2147483647 h 64"/>
                    <a:gd name="T26" fmla="*/ 310461157 w 46"/>
                    <a:gd name="T27" fmla="*/ 2147483647 h 64"/>
                    <a:gd name="T28" fmla="*/ 155224367 w 46"/>
                    <a:gd name="T29" fmla="*/ 2147483647 h 64"/>
                    <a:gd name="T30" fmla="*/ 465685572 w 46"/>
                    <a:gd name="T31" fmla="*/ 2147483647 h 64"/>
                    <a:gd name="T32" fmla="*/ 465685572 w 46"/>
                    <a:gd name="T33" fmla="*/ 2147483647 h 64"/>
                    <a:gd name="T34" fmla="*/ 776146632 w 46"/>
                    <a:gd name="T35" fmla="*/ 2147483647 h 64"/>
                    <a:gd name="T36" fmla="*/ 620922314 w 46"/>
                    <a:gd name="T37" fmla="*/ 2147483647 h 64"/>
                    <a:gd name="T38" fmla="*/ 620922314 w 46"/>
                    <a:gd name="T39" fmla="*/ 2147483647 h 64"/>
                    <a:gd name="T40" fmla="*/ 620922314 w 46"/>
                    <a:gd name="T41" fmla="*/ 2147483647 h 64"/>
                    <a:gd name="T42" fmla="*/ 620922314 w 46"/>
                    <a:gd name="T43" fmla="*/ 2147483647 h 64"/>
                    <a:gd name="T44" fmla="*/ 0 w 46"/>
                    <a:gd name="T45" fmla="*/ 2147483647 h 64"/>
                    <a:gd name="T46" fmla="*/ 310461157 w 46"/>
                    <a:gd name="T47" fmla="*/ 2147483647 h 64"/>
                    <a:gd name="T48" fmla="*/ 931383568 w 46"/>
                    <a:gd name="T49" fmla="*/ 2147483647 h 64"/>
                    <a:gd name="T50" fmla="*/ 1086607887 w 46"/>
                    <a:gd name="T51" fmla="*/ 2147483647 h 64"/>
                    <a:gd name="T52" fmla="*/ 1707530395 w 46"/>
                    <a:gd name="T53" fmla="*/ 2147483647 h 64"/>
                    <a:gd name="T54" fmla="*/ 2147483647 w 46"/>
                    <a:gd name="T55" fmla="*/ 2147483647 h 64"/>
                    <a:gd name="T56" fmla="*/ 2147483647 w 46"/>
                    <a:gd name="T57" fmla="*/ 2147483647 h 64"/>
                    <a:gd name="T58" fmla="*/ 2147483647 w 46"/>
                    <a:gd name="T59" fmla="*/ 2147483647 h 64"/>
                    <a:gd name="T60" fmla="*/ 2147483647 w 46"/>
                    <a:gd name="T61" fmla="*/ 2147483647 h 64"/>
                    <a:gd name="T62" fmla="*/ 2147483647 w 46"/>
                    <a:gd name="T63" fmla="*/ 2147483647 h 64"/>
                    <a:gd name="T64" fmla="*/ 2147483647 w 46"/>
                    <a:gd name="T65" fmla="*/ 2147483647 h 64"/>
                    <a:gd name="T66" fmla="*/ 2147483647 w 46"/>
                    <a:gd name="T67" fmla="*/ 2147483647 h 64"/>
                    <a:gd name="T68" fmla="*/ 2147483647 w 46"/>
                    <a:gd name="T69" fmla="*/ 2147483647 h 64"/>
                    <a:gd name="T70" fmla="*/ 2147483647 w 46"/>
                    <a:gd name="T71" fmla="*/ 2147483647 h 64"/>
                    <a:gd name="T72" fmla="*/ 2147483647 w 46"/>
                    <a:gd name="T73" fmla="*/ 2147483647 h 64"/>
                    <a:gd name="T74" fmla="*/ 2147483647 w 46"/>
                    <a:gd name="T75" fmla="*/ 2147483647 h 64"/>
                    <a:gd name="T76" fmla="*/ 2147483647 w 46"/>
                    <a:gd name="T77" fmla="*/ 2147483647 h 64"/>
                    <a:gd name="T78" fmla="*/ 2147483647 w 46"/>
                    <a:gd name="T79" fmla="*/ 2147483647 h 64"/>
                    <a:gd name="T80" fmla="*/ 2147483647 w 46"/>
                    <a:gd name="T81" fmla="*/ 2147483647 h 64"/>
                    <a:gd name="T82" fmla="*/ 2147483647 w 46"/>
                    <a:gd name="T83" fmla="*/ 2147483647 h 64"/>
                    <a:gd name="T84" fmla="*/ 2147483647 w 46"/>
                    <a:gd name="T85" fmla="*/ 2147483647 h 64"/>
                    <a:gd name="T86" fmla="*/ 2147483647 w 46"/>
                    <a:gd name="T87" fmla="*/ 2147483647 h 64"/>
                    <a:gd name="T88" fmla="*/ 2147483647 w 46"/>
                    <a:gd name="T89" fmla="*/ 2147483647 h 64"/>
                    <a:gd name="T90" fmla="*/ 2147483647 w 46"/>
                    <a:gd name="T91" fmla="*/ 2147483647 h 64"/>
                    <a:gd name="T92" fmla="*/ 2147483647 w 46"/>
                    <a:gd name="T93" fmla="*/ 2147483647 h 64"/>
                    <a:gd name="T94" fmla="*/ 2147483647 w 46"/>
                    <a:gd name="T95" fmla="*/ 2147483647 h 64"/>
                    <a:gd name="T96" fmla="*/ 2147483647 w 46"/>
                    <a:gd name="T97" fmla="*/ 2147483647 h 64"/>
                    <a:gd name="T98" fmla="*/ 2147483647 w 46"/>
                    <a:gd name="T99" fmla="*/ 2147483647 h 64"/>
                    <a:gd name="T100" fmla="*/ 2147483647 w 46"/>
                    <a:gd name="T101" fmla="*/ 2104622840 h 64"/>
                    <a:gd name="T102" fmla="*/ 2147483647 w 46"/>
                    <a:gd name="T103" fmla="*/ 1403077340 h 64"/>
                    <a:gd name="T104" fmla="*/ 2147483647 w 46"/>
                    <a:gd name="T105" fmla="*/ 701545293 h 64"/>
                    <a:gd name="T106" fmla="*/ 2147483647 w 46"/>
                    <a:gd name="T107" fmla="*/ 1227691068 h 64"/>
                    <a:gd name="T108" fmla="*/ 2147483647 w 46"/>
                    <a:gd name="T109" fmla="*/ 701545293 h 64"/>
                    <a:gd name="T110" fmla="*/ 2147483647 w 46"/>
                    <a:gd name="T111" fmla="*/ 350772646 h 6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6"/>
                    <a:gd name="T169" fmla="*/ 0 h 64"/>
                    <a:gd name="T170" fmla="*/ 46 w 46"/>
                    <a:gd name="T171" fmla="*/ 64 h 6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6" h="64">
                      <a:moveTo>
                        <a:pt x="30" y="0"/>
                      </a:moveTo>
                      <a:lnTo>
                        <a:pt x="29" y="0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3" y="5"/>
                      </a:lnTo>
                      <a:lnTo>
                        <a:pt x="22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3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8" y="3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1" y="15"/>
                      </a:lnTo>
                      <a:lnTo>
                        <a:pt x="11" y="16"/>
                      </a:lnTo>
                      <a:lnTo>
                        <a:pt x="10" y="17"/>
                      </a:lnTo>
                      <a:lnTo>
                        <a:pt x="9" y="18"/>
                      </a:lnTo>
                      <a:lnTo>
                        <a:pt x="7" y="20"/>
                      </a:lnTo>
                      <a:lnTo>
                        <a:pt x="6" y="19"/>
                      </a:lnTo>
                      <a:lnTo>
                        <a:pt x="5" y="21"/>
                      </a:lnTo>
                      <a:lnTo>
                        <a:pt x="4" y="22"/>
                      </a:lnTo>
                      <a:lnTo>
                        <a:pt x="2" y="24"/>
                      </a:lnTo>
                      <a:lnTo>
                        <a:pt x="3" y="24"/>
                      </a:lnTo>
                      <a:lnTo>
                        <a:pt x="1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2" y="29"/>
                      </a:lnTo>
                      <a:lnTo>
                        <a:pt x="3" y="30"/>
                      </a:lnTo>
                      <a:lnTo>
                        <a:pt x="3" y="31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3" y="37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5" y="37"/>
                      </a:lnTo>
                      <a:lnTo>
                        <a:pt x="5" y="41"/>
                      </a:lnTo>
                      <a:lnTo>
                        <a:pt x="4" y="41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4" y="46"/>
                      </a:lnTo>
                      <a:lnTo>
                        <a:pt x="4" y="47"/>
                      </a:lnTo>
                      <a:lnTo>
                        <a:pt x="4" y="48"/>
                      </a:lnTo>
                      <a:lnTo>
                        <a:pt x="4" y="50"/>
                      </a:lnTo>
                      <a:lnTo>
                        <a:pt x="3" y="53"/>
                      </a:lnTo>
                      <a:lnTo>
                        <a:pt x="1" y="54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1" y="56"/>
                      </a:lnTo>
                      <a:lnTo>
                        <a:pt x="2" y="57"/>
                      </a:lnTo>
                      <a:lnTo>
                        <a:pt x="3" y="57"/>
                      </a:lnTo>
                      <a:lnTo>
                        <a:pt x="6" y="58"/>
                      </a:lnTo>
                      <a:lnTo>
                        <a:pt x="7" y="59"/>
                      </a:lnTo>
                      <a:lnTo>
                        <a:pt x="7" y="62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2" y="61"/>
                      </a:lnTo>
                      <a:lnTo>
                        <a:pt x="13" y="62"/>
                      </a:lnTo>
                      <a:lnTo>
                        <a:pt x="14" y="61"/>
                      </a:lnTo>
                      <a:lnTo>
                        <a:pt x="17" y="63"/>
                      </a:lnTo>
                      <a:lnTo>
                        <a:pt x="19" y="62"/>
                      </a:lnTo>
                      <a:lnTo>
                        <a:pt x="20" y="62"/>
                      </a:lnTo>
                      <a:lnTo>
                        <a:pt x="27" y="63"/>
                      </a:lnTo>
                      <a:lnTo>
                        <a:pt x="28" y="63"/>
                      </a:lnTo>
                      <a:lnTo>
                        <a:pt x="29" y="64"/>
                      </a:lnTo>
                      <a:lnTo>
                        <a:pt x="30" y="64"/>
                      </a:lnTo>
                      <a:lnTo>
                        <a:pt x="31" y="64"/>
                      </a:lnTo>
                      <a:lnTo>
                        <a:pt x="31" y="63"/>
                      </a:lnTo>
                      <a:lnTo>
                        <a:pt x="30" y="63"/>
                      </a:lnTo>
                      <a:lnTo>
                        <a:pt x="30" y="61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2" y="57"/>
                      </a:lnTo>
                      <a:lnTo>
                        <a:pt x="30" y="57"/>
                      </a:lnTo>
                      <a:lnTo>
                        <a:pt x="29" y="56"/>
                      </a:lnTo>
                      <a:lnTo>
                        <a:pt x="28" y="56"/>
                      </a:lnTo>
                      <a:lnTo>
                        <a:pt x="28" y="55"/>
                      </a:lnTo>
                      <a:lnTo>
                        <a:pt x="27" y="55"/>
                      </a:lnTo>
                      <a:lnTo>
                        <a:pt x="26" y="55"/>
                      </a:lnTo>
                      <a:lnTo>
                        <a:pt x="26" y="54"/>
                      </a:lnTo>
                      <a:lnTo>
                        <a:pt x="27" y="54"/>
                      </a:lnTo>
                      <a:lnTo>
                        <a:pt x="27" y="53"/>
                      </a:lnTo>
                      <a:lnTo>
                        <a:pt x="29" y="52"/>
                      </a:lnTo>
                      <a:lnTo>
                        <a:pt x="30" y="51"/>
                      </a:lnTo>
                      <a:lnTo>
                        <a:pt x="34" y="51"/>
                      </a:lnTo>
                      <a:lnTo>
                        <a:pt x="35" y="52"/>
                      </a:lnTo>
                      <a:lnTo>
                        <a:pt x="35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8" y="49"/>
                      </a:lnTo>
                      <a:lnTo>
                        <a:pt x="37" y="49"/>
                      </a:lnTo>
                      <a:lnTo>
                        <a:pt x="35" y="47"/>
                      </a:lnTo>
                      <a:lnTo>
                        <a:pt x="35" y="46"/>
                      </a:lnTo>
                      <a:lnTo>
                        <a:pt x="35" y="45"/>
                      </a:lnTo>
                      <a:lnTo>
                        <a:pt x="33" y="44"/>
                      </a:lnTo>
                      <a:lnTo>
                        <a:pt x="34" y="44"/>
                      </a:lnTo>
                      <a:lnTo>
                        <a:pt x="34" y="42"/>
                      </a:lnTo>
                      <a:lnTo>
                        <a:pt x="32" y="42"/>
                      </a:lnTo>
                      <a:lnTo>
                        <a:pt x="32" y="41"/>
                      </a:lnTo>
                      <a:lnTo>
                        <a:pt x="31" y="40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34" y="34"/>
                      </a:lnTo>
                      <a:lnTo>
                        <a:pt x="35" y="34"/>
                      </a:lnTo>
                      <a:lnTo>
                        <a:pt x="34" y="33"/>
                      </a:lnTo>
                      <a:lnTo>
                        <a:pt x="33" y="33"/>
                      </a:lnTo>
                      <a:lnTo>
                        <a:pt x="32" y="32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4" y="26"/>
                      </a:lnTo>
                      <a:lnTo>
                        <a:pt x="34" y="24"/>
                      </a:lnTo>
                      <a:lnTo>
                        <a:pt x="34" y="23"/>
                      </a:lnTo>
                      <a:lnTo>
                        <a:pt x="35" y="22"/>
                      </a:lnTo>
                      <a:lnTo>
                        <a:pt x="37" y="22"/>
                      </a:lnTo>
                      <a:lnTo>
                        <a:pt x="39" y="22"/>
                      </a:lnTo>
                      <a:lnTo>
                        <a:pt x="41" y="22"/>
                      </a:lnTo>
                      <a:lnTo>
                        <a:pt x="42" y="22"/>
                      </a:lnTo>
                      <a:lnTo>
                        <a:pt x="44" y="20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4" y="19"/>
                      </a:lnTo>
                      <a:lnTo>
                        <a:pt x="44" y="18"/>
                      </a:lnTo>
                      <a:lnTo>
                        <a:pt x="42" y="17"/>
                      </a:lnTo>
                      <a:lnTo>
                        <a:pt x="43" y="16"/>
                      </a:lnTo>
                      <a:lnTo>
                        <a:pt x="44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3" y="4"/>
                      </a:lnTo>
                      <a:lnTo>
                        <a:pt x="42" y="5"/>
                      </a:lnTo>
                      <a:lnTo>
                        <a:pt x="40" y="7"/>
                      </a:lnTo>
                      <a:lnTo>
                        <a:pt x="38" y="7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32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0" name="VALLES_ORIENTAL">
                  <a:extLst>
                    <a:ext uri="{FF2B5EF4-FFF2-40B4-BE49-F238E27FC236}">
                      <a16:creationId xmlns:a16="http://schemas.microsoft.com/office/drawing/2014/main" id="{3B88AC85-AF57-2AE8-5C01-12E671483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4123379" y="3618841"/>
                  <a:ext cx="474970" cy="336019"/>
                </a:xfrm>
                <a:custGeom>
                  <a:avLst/>
                  <a:gdLst>
                    <a:gd name="T0" fmla="*/ 2147483647 w 77"/>
                    <a:gd name="T1" fmla="*/ 693662903 h 56"/>
                    <a:gd name="T2" fmla="*/ 2147483647 w 77"/>
                    <a:gd name="T3" fmla="*/ 1387312709 h 56"/>
                    <a:gd name="T4" fmla="*/ 2147483647 w 77"/>
                    <a:gd name="T5" fmla="*/ 520247229 h 56"/>
                    <a:gd name="T6" fmla="*/ 2147483647 w 77"/>
                    <a:gd name="T7" fmla="*/ 173415726 h 56"/>
                    <a:gd name="T8" fmla="*/ 2147483647 w 77"/>
                    <a:gd name="T9" fmla="*/ 1213910132 h 56"/>
                    <a:gd name="T10" fmla="*/ 2147483647 w 77"/>
                    <a:gd name="T11" fmla="*/ 1560728384 h 56"/>
                    <a:gd name="T12" fmla="*/ 2147483647 w 77"/>
                    <a:gd name="T13" fmla="*/ 2080975817 h 56"/>
                    <a:gd name="T14" fmla="*/ 2147483647 w 77"/>
                    <a:gd name="T15" fmla="*/ 2147483647 h 56"/>
                    <a:gd name="T16" fmla="*/ 2147483647 w 77"/>
                    <a:gd name="T17" fmla="*/ 2147483647 h 56"/>
                    <a:gd name="T18" fmla="*/ 2147483647 w 77"/>
                    <a:gd name="T19" fmla="*/ 2147483647 h 56"/>
                    <a:gd name="T20" fmla="*/ 2147483647 w 77"/>
                    <a:gd name="T21" fmla="*/ 1560728384 h 56"/>
                    <a:gd name="T22" fmla="*/ 2147483647 w 77"/>
                    <a:gd name="T23" fmla="*/ 520247229 h 56"/>
                    <a:gd name="T24" fmla="*/ 2147483647 w 77"/>
                    <a:gd name="T25" fmla="*/ 520247229 h 56"/>
                    <a:gd name="T26" fmla="*/ 2147483647 w 77"/>
                    <a:gd name="T27" fmla="*/ 520247229 h 56"/>
                    <a:gd name="T28" fmla="*/ 1873237627 w 77"/>
                    <a:gd name="T29" fmla="*/ 867078782 h 56"/>
                    <a:gd name="T30" fmla="*/ 1561029013 w 77"/>
                    <a:gd name="T31" fmla="*/ 867078782 h 56"/>
                    <a:gd name="T32" fmla="*/ 1248820790 w 77"/>
                    <a:gd name="T33" fmla="*/ 520247229 h 56"/>
                    <a:gd name="T34" fmla="*/ 624416642 w 77"/>
                    <a:gd name="T35" fmla="*/ 693662903 h 56"/>
                    <a:gd name="T36" fmla="*/ 624416642 w 77"/>
                    <a:gd name="T37" fmla="*/ 1560728384 h 56"/>
                    <a:gd name="T38" fmla="*/ 468306283 w 77"/>
                    <a:gd name="T39" fmla="*/ 2080975817 h 56"/>
                    <a:gd name="T40" fmla="*/ 156097914 w 77"/>
                    <a:gd name="T41" fmla="*/ 2147483647 h 56"/>
                    <a:gd name="T42" fmla="*/ 468306283 w 77"/>
                    <a:gd name="T43" fmla="*/ 2147483647 h 56"/>
                    <a:gd name="T44" fmla="*/ 1248820790 w 77"/>
                    <a:gd name="T45" fmla="*/ 2147483647 h 56"/>
                    <a:gd name="T46" fmla="*/ 1717139762 w 77"/>
                    <a:gd name="T47" fmla="*/ 2147483647 h 56"/>
                    <a:gd name="T48" fmla="*/ 2147483647 w 77"/>
                    <a:gd name="T49" fmla="*/ 2147483647 h 56"/>
                    <a:gd name="T50" fmla="*/ 2147483647 w 77"/>
                    <a:gd name="T51" fmla="*/ 2147483647 h 56"/>
                    <a:gd name="T52" fmla="*/ 1873237627 w 77"/>
                    <a:gd name="T53" fmla="*/ 2147483647 h 56"/>
                    <a:gd name="T54" fmla="*/ 2029347986 w 77"/>
                    <a:gd name="T55" fmla="*/ 2147483647 h 56"/>
                    <a:gd name="T56" fmla="*/ 2147483647 w 77"/>
                    <a:gd name="T57" fmla="*/ 2147483647 h 56"/>
                    <a:gd name="T58" fmla="*/ 2147483647 w 77"/>
                    <a:gd name="T59" fmla="*/ 2147483647 h 56"/>
                    <a:gd name="T60" fmla="*/ 2147483647 w 77"/>
                    <a:gd name="T61" fmla="*/ 2147483647 h 56"/>
                    <a:gd name="T62" fmla="*/ 2147483647 w 77"/>
                    <a:gd name="T63" fmla="*/ 2147483647 h 56"/>
                    <a:gd name="T64" fmla="*/ 2147483647 w 77"/>
                    <a:gd name="T65" fmla="*/ 2147483647 h 56"/>
                    <a:gd name="T66" fmla="*/ 2147483647 w 77"/>
                    <a:gd name="T67" fmla="*/ 2147483647 h 56"/>
                    <a:gd name="T68" fmla="*/ 2147483647 w 77"/>
                    <a:gd name="T69" fmla="*/ 2147483647 h 56"/>
                    <a:gd name="T70" fmla="*/ 2147483647 w 77"/>
                    <a:gd name="T71" fmla="*/ 2147483647 h 56"/>
                    <a:gd name="T72" fmla="*/ 2147483647 w 77"/>
                    <a:gd name="T73" fmla="*/ 2147483647 h 56"/>
                    <a:gd name="T74" fmla="*/ 2147483647 w 77"/>
                    <a:gd name="T75" fmla="*/ 2147483647 h 56"/>
                    <a:gd name="T76" fmla="*/ 2147483647 w 77"/>
                    <a:gd name="T77" fmla="*/ 2147483647 h 56"/>
                    <a:gd name="T78" fmla="*/ 2147483647 w 77"/>
                    <a:gd name="T79" fmla="*/ 2147483647 h 56"/>
                    <a:gd name="T80" fmla="*/ 2147483647 w 77"/>
                    <a:gd name="T81" fmla="*/ 2147483647 h 56"/>
                    <a:gd name="T82" fmla="*/ 2147483647 w 77"/>
                    <a:gd name="T83" fmla="*/ 2147483647 h 56"/>
                    <a:gd name="T84" fmla="*/ 2147483647 w 77"/>
                    <a:gd name="T85" fmla="*/ 2147483647 h 56"/>
                    <a:gd name="T86" fmla="*/ 2147483647 w 77"/>
                    <a:gd name="T87" fmla="*/ 2147483647 h 56"/>
                    <a:gd name="T88" fmla="*/ 2147483647 w 77"/>
                    <a:gd name="T89" fmla="*/ 2147483647 h 56"/>
                    <a:gd name="T90" fmla="*/ 2147483647 w 77"/>
                    <a:gd name="T91" fmla="*/ 2147483647 h 56"/>
                    <a:gd name="T92" fmla="*/ 2147483647 w 77"/>
                    <a:gd name="T93" fmla="*/ 2147483647 h 56"/>
                    <a:gd name="T94" fmla="*/ 2147483647 w 77"/>
                    <a:gd name="T95" fmla="*/ 2147483647 h 56"/>
                    <a:gd name="T96" fmla="*/ 2147483647 w 77"/>
                    <a:gd name="T97" fmla="*/ 2147483647 h 56"/>
                    <a:gd name="T98" fmla="*/ 2147483647 w 77"/>
                    <a:gd name="T99" fmla="*/ 2147483647 h 56"/>
                    <a:gd name="T100" fmla="*/ 2147483647 w 77"/>
                    <a:gd name="T101" fmla="*/ 2147483647 h 56"/>
                    <a:gd name="T102" fmla="*/ 2147483647 w 77"/>
                    <a:gd name="T103" fmla="*/ 2147483647 h 56"/>
                    <a:gd name="T104" fmla="*/ 2147483647 w 77"/>
                    <a:gd name="T105" fmla="*/ 2147483647 h 56"/>
                    <a:gd name="T106" fmla="*/ 2147483647 w 77"/>
                    <a:gd name="T107" fmla="*/ 2147483647 h 56"/>
                    <a:gd name="T108" fmla="*/ 2147483647 w 77"/>
                    <a:gd name="T109" fmla="*/ 2147483647 h 56"/>
                    <a:gd name="T110" fmla="*/ 2147483647 w 77"/>
                    <a:gd name="T111" fmla="*/ 2147483647 h 56"/>
                    <a:gd name="T112" fmla="*/ 2147483647 w 77"/>
                    <a:gd name="T113" fmla="*/ 2147483647 h 56"/>
                    <a:gd name="T114" fmla="*/ 2147483647 w 77"/>
                    <a:gd name="T115" fmla="*/ 2147483647 h 56"/>
                    <a:gd name="T116" fmla="*/ 2147483647 w 77"/>
                    <a:gd name="T117" fmla="*/ 1907560143 h 56"/>
                    <a:gd name="T118" fmla="*/ 2147483647 w 77"/>
                    <a:gd name="T119" fmla="*/ 1387312709 h 56"/>
                    <a:gd name="T120" fmla="*/ 2147483647 w 77"/>
                    <a:gd name="T121" fmla="*/ 693662903 h 56"/>
                    <a:gd name="T122" fmla="*/ 2147483647 w 77"/>
                    <a:gd name="T123" fmla="*/ 173415726 h 56"/>
                    <a:gd name="T124" fmla="*/ 2147483647 w 77"/>
                    <a:gd name="T125" fmla="*/ 0 h 5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7"/>
                    <a:gd name="T190" fmla="*/ 0 h 56"/>
                    <a:gd name="T191" fmla="*/ 77 w 77"/>
                    <a:gd name="T192" fmla="*/ 56 h 5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7" h="56">
                      <a:moveTo>
                        <a:pt x="48" y="0"/>
                      </a:moveTo>
                      <a:lnTo>
                        <a:pt x="47" y="3"/>
                      </a:lnTo>
                      <a:lnTo>
                        <a:pt x="46" y="3"/>
                      </a:lnTo>
                      <a:lnTo>
                        <a:pt x="46" y="4"/>
                      </a:lnTo>
                      <a:lnTo>
                        <a:pt x="46" y="5"/>
                      </a:lnTo>
                      <a:lnTo>
                        <a:pt x="46" y="7"/>
                      </a:lnTo>
                      <a:lnTo>
                        <a:pt x="43" y="8"/>
                      </a:lnTo>
                      <a:lnTo>
                        <a:pt x="42" y="8"/>
                      </a:lnTo>
                      <a:lnTo>
                        <a:pt x="41" y="4"/>
                      </a:lnTo>
                      <a:lnTo>
                        <a:pt x="40" y="3"/>
                      </a:lnTo>
                      <a:lnTo>
                        <a:pt x="38" y="2"/>
                      </a:lnTo>
                      <a:lnTo>
                        <a:pt x="36" y="3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3" y="2"/>
                      </a:lnTo>
                      <a:lnTo>
                        <a:pt x="33" y="1"/>
                      </a:lnTo>
                      <a:lnTo>
                        <a:pt x="33" y="2"/>
                      </a:lnTo>
                      <a:lnTo>
                        <a:pt x="32" y="4"/>
                      </a:lnTo>
                      <a:lnTo>
                        <a:pt x="31" y="5"/>
                      </a:lnTo>
                      <a:lnTo>
                        <a:pt x="31" y="7"/>
                      </a:lnTo>
                      <a:lnTo>
                        <a:pt x="31" y="8"/>
                      </a:lnTo>
                      <a:lnTo>
                        <a:pt x="31" y="9"/>
                      </a:lnTo>
                      <a:lnTo>
                        <a:pt x="31" y="10"/>
                      </a:lnTo>
                      <a:lnTo>
                        <a:pt x="32" y="11"/>
                      </a:lnTo>
                      <a:lnTo>
                        <a:pt x="32" y="12"/>
                      </a:lnTo>
                      <a:lnTo>
                        <a:pt x="32" y="13"/>
                      </a:lnTo>
                      <a:lnTo>
                        <a:pt x="33" y="13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29" y="13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2" y="12"/>
                      </a:lnTo>
                      <a:lnTo>
                        <a:pt x="23" y="10"/>
                      </a:lnTo>
                      <a:lnTo>
                        <a:pt x="23" y="9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2" y="3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2" y="5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10" y="5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4" y="9"/>
                      </a:lnTo>
                      <a:lnTo>
                        <a:pt x="4" y="10"/>
                      </a:lnTo>
                      <a:lnTo>
                        <a:pt x="3" y="11"/>
                      </a:lnTo>
                      <a:lnTo>
                        <a:pt x="3" y="12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1" y="15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8" y="17"/>
                      </a:lnTo>
                      <a:lnTo>
                        <a:pt x="9" y="17"/>
                      </a:lnTo>
                      <a:lnTo>
                        <a:pt x="10" y="18"/>
                      </a:lnTo>
                      <a:lnTo>
                        <a:pt x="11" y="17"/>
                      </a:lnTo>
                      <a:lnTo>
                        <a:pt x="13" y="16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2"/>
                      </a:lnTo>
                      <a:lnTo>
                        <a:pt x="16" y="24"/>
                      </a:lnTo>
                      <a:lnTo>
                        <a:pt x="14" y="24"/>
                      </a:lnTo>
                      <a:lnTo>
                        <a:pt x="13" y="25"/>
                      </a:lnTo>
                      <a:lnTo>
                        <a:pt x="12" y="25"/>
                      </a:lnTo>
                      <a:lnTo>
                        <a:pt x="11" y="26"/>
                      </a:lnTo>
                      <a:lnTo>
                        <a:pt x="12" y="27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9" y="33"/>
                      </a:lnTo>
                      <a:lnTo>
                        <a:pt x="19" y="36"/>
                      </a:lnTo>
                      <a:lnTo>
                        <a:pt x="22" y="36"/>
                      </a:lnTo>
                      <a:lnTo>
                        <a:pt x="23" y="35"/>
                      </a:lnTo>
                      <a:lnTo>
                        <a:pt x="23" y="37"/>
                      </a:lnTo>
                      <a:lnTo>
                        <a:pt x="24" y="39"/>
                      </a:lnTo>
                      <a:lnTo>
                        <a:pt x="24" y="40"/>
                      </a:lnTo>
                      <a:lnTo>
                        <a:pt x="24" y="41"/>
                      </a:lnTo>
                      <a:lnTo>
                        <a:pt x="23" y="41"/>
                      </a:lnTo>
                      <a:lnTo>
                        <a:pt x="23" y="42"/>
                      </a:lnTo>
                      <a:lnTo>
                        <a:pt x="23" y="44"/>
                      </a:lnTo>
                      <a:lnTo>
                        <a:pt x="23" y="45"/>
                      </a:lnTo>
                      <a:lnTo>
                        <a:pt x="24" y="47"/>
                      </a:lnTo>
                      <a:lnTo>
                        <a:pt x="25" y="49"/>
                      </a:lnTo>
                      <a:lnTo>
                        <a:pt x="24" y="51"/>
                      </a:lnTo>
                      <a:lnTo>
                        <a:pt x="23" y="51"/>
                      </a:lnTo>
                      <a:lnTo>
                        <a:pt x="23" y="52"/>
                      </a:lnTo>
                      <a:lnTo>
                        <a:pt x="24" y="54"/>
                      </a:lnTo>
                      <a:lnTo>
                        <a:pt x="24" y="53"/>
                      </a:lnTo>
                      <a:lnTo>
                        <a:pt x="25" y="54"/>
                      </a:lnTo>
                      <a:lnTo>
                        <a:pt x="27" y="55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1" y="55"/>
                      </a:lnTo>
                      <a:lnTo>
                        <a:pt x="32" y="54"/>
                      </a:lnTo>
                      <a:lnTo>
                        <a:pt x="32" y="53"/>
                      </a:lnTo>
                      <a:lnTo>
                        <a:pt x="33" y="53"/>
                      </a:lnTo>
                      <a:lnTo>
                        <a:pt x="33" y="52"/>
                      </a:lnTo>
                      <a:lnTo>
                        <a:pt x="35" y="51"/>
                      </a:lnTo>
                      <a:lnTo>
                        <a:pt x="38" y="51"/>
                      </a:lnTo>
                      <a:lnTo>
                        <a:pt x="39" y="51"/>
                      </a:lnTo>
                      <a:lnTo>
                        <a:pt x="40" y="51"/>
                      </a:lnTo>
                      <a:lnTo>
                        <a:pt x="41" y="50"/>
                      </a:lnTo>
                      <a:lnTo>
                        <a:pt x="41" y="49"/>
                      </a:lnTo>
                      <a:lnTo>
                        <a:pt x="40" y="49"/>
                      </a:lnTo>
                      <a:lnTo>
                        <a:pt x="39" y="48"/>
                      </a:lnTo>
                      <a:lnTo>
                        <a:pt x="41" y="47"/>
                      </a:lnTo>
                      <a:lnTo>
                        <a:pt x="42" y="46"/>
                      </a:lnTo>
                      <a:lnTo>
                        <a:pt x="41" y="46"/>
                      </a:lnTo>
                      <a:lnTo>
                        <a:pt x="42" y="45"/>
                      </a:lnTo>
                      <a:lnTo>
                        <a:pt x="42" y="44"/>
                      </a:lnTo>
                      <a:lnTo>
                        <a:pt x="42" y="43"/>
                      </a:lnTo>
                      <a:lnTo>
                        <a:pt x="45" y="41"/>
                      </a:lnTo>
                      <a:lnTo>
                        <a:pt x="47" y="37"/>
                      </a:lnTo>
                      <a:lnTo>
                        <a:pt x="48" y="37"/>
                      </a:lnTo>
                      <a:lnTo>
                        <a:pt x="48" y="36"/>
                      </a:lnTo>
                      <a:lnTo>
                        <a:pt x="49" y="35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2"/>
                      </a:lnTo>
                      <a:lnTo>
                        <a:pt x="53" y="31"/>
                      </a:lnTo>
                      <a:lnTo>
                        <a:pt x="54" y="31"/>
                      </a:lnTo>
                      <a:lnTo>
                        <a:pt x="55" y="32"/>
                      </a:lnTo>
                      <a:lnTo>
                        <a:pt x="56" y="31"/>
                      </a:lnTo>
                      <a:lnTo>
                        <a:pt x="57" y="32"/>
                      </a:lnTo>
                      <a:lnTo>
                        <a:pt x="57" y="31"/>
                      </a:lnTo>
                      <a:lnTo>
                        <a:pt x="58" y="32"/>
                      </a:lnTo>
                      <a:lnTo>
                        <a:pt x="58" y="31"/>
                      </a:lnTo>
                      <a:lnTo>
                        <a:pt x="60" y="31"/>
                      </a:lnTo>
                      <a:lnTo>
                        <a:pt x="61" y="32"/>
                      </a:lnTo>
                      <a:lnTo>
                        <a:pt x="62" y="31"/>
                      </a:lnTo>
                      <a:lnTo>
                        <a:pt x="61" y="31"/>
                      </a:lnTo>
                      <a:lnTo>
                        <a:pt x="62" y="33"/>
                      </a:lnTo>
                      <a:lnTo>
                        <a:pt x="63" y="33"/>
                      </a:lnTo>
                      <a:lnTo>
                        <a:pt x="64" y="32"/>
                      </a:lnTo>
                      <a:lnTo>
                        <a:pt x="65" y="32"/>
                      </a:lnTo>
                      <a:lnTo>
                        <a:pt x="66" y="32"/>
                      </a:lnTo>
                      <a:lnTo>
                        <a:pt x="67" y="32"/>
                      </a:lnTo>
                      <a:lnTo>
                        <a:pt x="67" y="31"/>
                      </a:lnTo>
                      <a:lnTo>
                        <a:pt x="68" y="30"/>
                      </a:lnTo>
                      <a:lnTo>
                        <a:pt x="67" y="30"/>
                      </a:lnTo>
                      <a:lnTo>
                        <a:pt x="68" y="29"/>
                      </a:lnTo>
                      <a:lnTo>
                        <a:pt x="69" y="28"/>
                      </a:lnTo>
                      <a:lnTo>
                        <a:pt x="69" y="27"/>
                      </a:lnTo>
                      <a:lnTo>
                        <a:pt x="70" y="26"/>
                      </a:lnTo>
                      <a:lnTo>
                        <a:pt x="71" y="27"/>
                      </a:lnTo>
                      <a:lnTo>
                        <a:pt x="74" y="26"/>
                      </a:lnTo>
                      <a:lnTo>
                        <a:pt x="75" y="26"/>
                      </a:lnTo>
                      <a:lnTo>
                        <a:pt x="76" y="26"/>
                      </a:lnTo>
                      <a:lnTo>
                        <a:pt x="76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6" y="22"/>
                      </a:lnTo>
                      <a:lnTo>
                        <a:pt x="75" y="21"/>
                      </a:lnTo>
                      <a:lnTo>
                        <a:pt x="75" y="19"/>
                      </a:lnTo>
                      <a:lnTo>
                        <a:pt x="76" y="18"/>
                      </a:lnTo>
                      <a:lnTo>
                        <a:pt x="76" y="17"/>
                      </a:lnTo>
                      <a:lnTo>
                        <a:pt x="76" y="16"/>
                      </a:lnTo>
                      <a:lnTo>
                        <a:pt x="76" y="14"/>
                      </a:lnTo>
                      <a:lnTo>
                        <a:pt x="73" y="15"/>
                      </a:lnTo>
                      <a:lnTo>
                        <a:pt x="72" y="15"/>
                      </a:lnTo>
                      <a:lnTo>
                        <a:pt x="70" y="16"/>
                      </a:lnTo>
                      <a:lnTo>
                        <a:pt x="68" y="15"/>
                      </a:lnTo>
                      <a:lnTo>
                        <a:pt x="67" y="14"/>
                      </a:lnTo>
                      <a:lnTo>
                        <a:pt x="67" y="13"/>
                      </a:lnTo>
                      <a:lnTo>
                        <a:pt x="67" y="12"/>
                      </a:lnTo>
                      <a:lnTo>
                        <a:pt x="65" y="11"/>
                      </a:lnTo>
                      <a:lnTo>
                        <a:pt x="66" y="11"/>
                      </a:lnTo>
                      <a:lnTo>
                        <a:pt x="65" y="10"/>
                      </a:lnTo>
                      <a:lnTo>
                        <a:pt x="66" y="10"/>
                      </a:lnTo>
                      <a:lnTo>
                        <a:pt x="65" y="9"/>
                      </a:lnTo>
                      <a:lnTo>
                        <a:pt x="63" y="8"/>
                      </a:lnTo>
                      <a:lnTo>
                        <a:pt x="61" y="7"/>
                      </a:lnTo>
                      <a:lnTo>
                        <a:pt x="59" y="6"/>
                      </a:lnTo>
                      <a:lnTo>
                        <a:pt x="60" y="4"/>
                      </a:lnTo>
                      <a:lnTo>
                        <a:pt x="58" y="5"/>
                      </a:lnTo>
                      <a:lnTo>
                        <a:pt x="56" y="4"/>
                      </a:lnTo>
                      <a:lnTo>
                        <a:pt x="56" y="2"/>
                      </a:lnTo>
                      <a:lnTo>
                        <a:pt x="54" y="1"/>
                      </a:lnTo>
                      <a:lnTo>
                        <a:pt x="53" y="1"/>
                      </a:lnTo>
                      <a:lnTo>
                        <a:pt x="52" y="2"/>
                      </a:lnTo>
                      <a:lnTo>
                        <a:pt x="49" y="1"/>
                      </a:lnTo>
                      <a:lnTo>
                        <a:pt x="49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1" name="SEGRIA">
                  <a:extLst>
                    <a:ext uri="{FF2B5EF4-FFF2-40B4-BE49-F238E27FC236}">
                      <a16:creationId xmlns:a16="http://schemas.microsoft.com/office/drawing/2014/main" id="{BCBDEFCD-1674-4F8B-BD4A-CF67936647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2753682" y="3620427"/>
                  <a:ext cx="409366" cy="606923"/>
                </a:xfrm>
                <a:custGeom>
                  <a:avLst/>
                  <a:gdLst>
                    <a:gd name="T0" fmla="*/ 200500126 w 1690"/>
                    <a:gd name="T1" fmla="*/ 22754984 h 2574"/>
                    <a:gd name="T2" fmla="*/ 172028529 w 1690"/>
                    <a:gd name="T3" fmla="*/ 36778629 h 2574"/>
                    <a:gd name="T4" fmla="*/ 147863098 w 1690"/>
                    <a:gd name="T5" fmla="*/ 56094048 h 2574"/>
                    <a:gd name="T6" fmla="*/ 132071695 w 1690"/>
                    <a:gd name="T7" fmla="*/ 98429358 h 2574"/>
                    <a:gd name="T8" fmla="*/ 81348433 w 1690"/>
                    <a:gd name="T9" fmla="*/ 109012924 h 2574"/>
                    <a:gd name="T10" fmla="*/ 71538689 w 1690"/>
                    <a:gd name="T11" fmla="*/ 138912456 h 2574"/>
                    <a:gd name="T12" fmla="*/ 50962532 w 1690"/>
                    <a:gd name="T13" fmla="*/ 146056466 h 2574"/>
                    <a:gd name="T14" fmla="*/ 25600664 w 1690"/>
                    <a:gd name="T15" fmla="*/ 184687306 h 2574"/>
                    <a:gd name="T16" fmla="*/ 20576639 w 1690"/>
                    <a:gd name="T17" fmla="*/ 221465918 h 2574"/>
                    <a:gd name="T18" fmla="*/ 30146607 w 1690"/>
                    <a:gd name="T19" fmla="*/ 265652924 h 2574"/>
                    <a:gd name="T20" fmla="*/ 73213691 w 1690"/>
                    <a:gd name="T21" fmla="*/ 302696499 h 2574"/>
                    <a:gd name="T22" fmla="*/ 100250063 w 1690"/>
                    <a:gd name="T23" fmla="*/ 314867908 h 2574"/>
                    <a:gd name="T24" fmla="*/ 94029609 w 1690"/>
                    <a:gd name="T25" fmla="*/ 337887267 h 2574"/>
                    <a:gd name="T26" fmla="*/ 106471008 w 1690"/>
                    <a:gd name="T27" fmla="*/ 364082314 h 2574"/>
                    <a:gd name="T28" fmla="*/ 82784149 w 1690"/>
                    <a:gd name="T29" fmla="*/ 394246197 h 2574"/>
                    <a:gd name="T30" fmla="*/ 63643218 w 1690"/>
                    <a:gd name="T31" fmla="*/ 425733027 h 2574"/>
                    <a:gd name="T32" fmla="*/ 18901638 w 1690"/>
                    <a:gd name="T33" fmla="*/ 427585254 h 2574"/>
                    <a:gd name="T34" fmla="*/ 22251151 w 1690"/>
                    <a:gd name="T35" fmla="*/ 448752386 h 2574"/>
                    <a:gd name="T36" fmla="*/ 30146607 w 1690"/>
                    <a:gd name="T37" fmla="*/ 469920033 h 2574"/>
                    <a:gd name="T38" fmla="*/ 23926153 w 1690"/>
                    <a:gd name="T39" fmla="*/ 498231689 h 2574"/>
                    <a:gd name="T40" fmla="*/ 0 w 1690"/>
                    <a:gd name="T41" fmla="*/ 535010302 h 2574"/>
                    <a:gd name="T42" fmla="*/ 34931844 w 1690"/>
                    <a:gd name="T43" fmla="*/ 598513370 h 2574"/>
                    <a:gd name="T44" fmla="*/ 23926153 w 1690"/>
                    <a:gd name="T45" fmla="*/ 619416119 h 2574"/>
                    <a:gd name="T46" fmla="*/ 34931844 w 1690"/>
                    <a:gd name="T47" fmla="*/ 645875549 h 2574"/>
                    <a:gd name="T48" fmla="*/ 89005094 w 1690"/>
                    <a:gd name="T49" fmla="*/ 677627276 h 2574"/>
                    <a:gd name="T50" fmla="*/ 98814347 w 1690"/>
                    <a:gd name="T51" fmla="*/ 619416119 h 2574"/>
                    <a:gd name="T52" fmla="*/ 119390979 w 1690"/>
                    <a:gd name="T53" fmla="*/ 617828790 h 2574"/>
                    <a:gd name="T54" fmla="*/ 136856924 w 1690"/>
                    <a:gd name="T55" fmla="*/ 645875549 h 2574"/>
                    <a:gd name="T56" fmla="*/ 162218785 w 1690"/>
                    <a:gd name="T57" fmla="*/ 665190969 h 2574"/>
                    <a:gd name="T58" fmla="*/ 178248983 w 1690"/>
                    <a:gd name="T59" fmla="*/ 630000200 h 2574"/>
                    <a:gd name="T60" fmla="*/ 206960357 w 1690"/>
                    <a:gd name="T61" fmla="*/ 631852427 h 2574"/>
                    <a:gd name="T62" fmla="*/ 210070584 w 1690"/>
                    <a:gd name="T63" fmla="*/ 589517133 h 2574"/>
                    <a:gd name="T64" fmla="*/ 227775784 w 1690"/>
                    <a:gd name="T65" fmla="*/ 550886294 h 2574"/>
                    <a:gd name="T66" fmla="*/ 245242189 w 1690"/>
                    <a:gd name="T67" fmla="*/ 540302214 h 2574"/>
                    <a:gd name="T68" fmla="*/ 243567187 w 1690"/>
                    <a:gd name="T69" fmla="*/ 501671246 h 2574"/>
                    <a:gd name="T70" fmla="*/ 253137645 w 1690"/>
                    <a:gd name="T71" fmla="*/ 478651886 h 2574"/>
                    <a:gd name="T72" fmla="*/ 278499077 w 1690"/>
                    <a:gd name="T73" fmla="*/ 469920033 h 2574"/>
                    <a:gd name="T74" fmla="*/ 286634309 w 1690"/>
                    <a:gd name="T75" fmla="*/ 443460603 h 2574"/>
                    <a:gd name="T76" fmla="*/ 307210451 w 1690"/>
                    <a:gd name="T77" fmla="*/ 432877037 h 2574"/>
                    <a:gd name="T78" fmla="*/ 316780909 w 1690"/>
                    <a:gd name="T79" fmla="*/ 390541744 h 2574"/>
                    <a:gd name="T80" fmla="*/ 346927998 w 1690"/>
                    <a:gd name="T81" fmla="*/ 387102187 h 2574"/>
                    <a:gd name="T82" fmla="*/ 356737252 w 1690"/>
                    <a:gd name="T83" fmla="*/ 376518107 h 2574"/>
                    <a:gd name="T84" fmla="*/ 361283195 w 1690"/>
                    <a:gd name="T85" fmla="*/ 364082314 h 2574"/>
                    <a:gd name="T86" fmla="*/ 337357540 w 1690"/>
                    <a:gd name="T87" fmla="*/ 343179565 h 2574"/>
                    <a:gd name="T88" fmla="*/ 342382055 w 1690"/>
                    <a:gd name="T89" fmla="*/ 322011918 h 2574"/>
                    <a:gd name="T90" fmla="*/ 359847969 w 1690"/>
                    <a:gd name="T91" fmla="*/ 318307464 h 2574"/>
                    <a:gd name="T92" fmla="*/ 339032052 w 1690"/>
                    <a:gd name="T93" fmla="*/ 265652924 h 2574"/>
                    <a:gd name="T94" fmla="*/ 339032052 w 1690"/>
                    <a:gd name="T95" fmla="*/ 247925348 h 2574"/>
                    <a:gd name="T96" fmla="*/ 342382055 w 1690"/>
                    <a:gd name="T97" fmla="*/ 230462155 h 2574"/>
                    <a:gd name="T98" fmla="*/ 364393912 w 1690"/>
                    <a:gd name="T99" fmla="*/ 218025848 h 2574"/>
                    <a:gd name="T100" fmla="*/ 361283195 w 1690"/>
                    <a:gd name="T101" fmla="*/ 191831316 h 2574"/>
                    <a:gd name="T102" fmla="*/ 342382055 w 1690"/>
                    <a:gd name="T103" fmla="*/ 175955452 h 2574"/>
                    <a:gd name="T104" fmla="*/ 324676365 w 1690"/>
                    <a:gd name="T105" fmla="*/ 184687306 h 2574"/>
                    <a:gd name="T106" fmla="*/ 310321168 w 1690"/>
                    <a:gd name="T107" fmla="*/ 191831316 h 2574"/>
                    <a:gd name="T108" fmla="*/ 292854764 w 1690"/>
                    <a:gd name="T109" fmla="*/ 161931815 h 2574"/>
                    <a:gd name="T110" fmla="*/ 273714338 w 1690"/>
                    <a:gd name="T111" fmla="*/ 132032797 h 2574"/>
                    <a:gd name="T112" fmla="*/ 254812647 w 1690"/>
                    <a:gd name="T113" fmla="*/ 103721141 h 2574"/>
                    <a:gd name="T114" fmla="*/ 243567187 w 1690"/>
                    <a:gd name="T115" fmla="*/ 79113938 h 2574"/>
                    <a:gd name="T116" fmla="*/ 227775784 w 1690"/>
                    <a:gd name="T117" fmla="*/ 54506719 h 2574"/>
                    <a:gd name="T118" fmla="*/ 222751760 w 1690"/>
                    <a:gd name="T119" fmla="*/ 3439557 h 2574"/>
                    <a:gd name="T120" fmla="*/ 377313884 w 1690"/>
                    <a:gd name="T121" fmla="*/ 293964645 h 2574"/>
                    <a:gd name="T122" fmla="*/ 375638882 w 1690"/>
                    <a:gd name="T123" fmla="*/ 327303701 h 2574"/>
                    <a:gd name="T124" fmla="*/ 402914540 w 1690"/>
                    <a:gd name="T125" fmla="*/ 295552489 h 257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690"/>
                    <a:gd name="T190" fmla="*/ 0 h 2574"/>
                    <a:gd name="T191" fmla="*/ 1690 w 1690"/>
                    <a:gd name="T192" fmla="*/ 2574 h 257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690" h="2574">
                      <a:moveTo>
                        <a:pt x="858" y="0"/>
                      </a:moveTo>
                      <a:lnTo>
                        <a:pt x="838" y="46"/>
                      </a:lnTo>
                      <a:lnTo>
                        <a:pt x="838" y="86"/>
                      </a:lnTo>
                      <a:lnTo>
                        <a:pt x="805" y="146"/>
                      </a:lnTo>
                      <a:lnTo>
                        <a:pt x="745" y="139"/>
                      </a:lnTo>
                      <a:lnTo>
                        <a:pt x="719" y="139"/>
                      </a:lnTo>
                      <a:lnTo>
                        <a:pt x="672" y="165"/>
                      </a:lnTo>
                      <a:lnTo>
                        <a:pt x="659" y="199"/>
                      </a:lnTo>
                      <a:lnTo>
                        <a:pt x="618" y="212"/>
                      </a:lnTo>
                      <a:lnTo>
                        <a:pt x="592" y="246"/>
                      </a:lnTo>
                      <a:lnTo>
                        <a:pt x="572" y="279"/>
                      </a:lnTo>
                      <a:lnTo>
                        <a:pt x="552" y="372"/>
                      </a:lnTo>
                      <a:lnTo>
                        <a:pt x="532" y="392"/>
                      </a:lnTo>
                      <a:lnTo>
                        <a:pt x="479" y="385"/>
                      </a:lnTo>
                      <a:lnTo>
                        <a:pt x="340" y="412"/>
                      </a:lnTo>
                      <a:lnTo>
                        <a:pt x="312" y="412"/>
                      </a:lnTo>
                      <a:lnTo>
                        <a:pt x="312" y="445"/>
                      </a:lnTo>
                      <a:lnTo>
                        <a:pt x="299" y="525"/>
                      </a:lnTo>
                      <a:lnTo>
                        <a:pt x="259" y="485"/>
                      </a:lnTo>
                      <a:lnTo>
                        <a:pt x="220" y="552"/>
                      </a:lnTo>
                      <a:lnTo>
                        <a:pt x="213" y="552"/>
                      </a:lnTo>
                      <a:lnTo>
                        <a:pt x="206" y="598"/>
                      </a:lnTo>
                      <a:lnTo>
                        <a:pt x="193" y="612"/>
                      </a:lnTo>
                      <a:lnTo>
                        <a:pt x="107" y="698"/>
                      </a:lnTo>
                      <a:lnTo>
                        <a:pt x="60" y="758"/>
                      </a:lnTo>
                      <a:lnTo>
                        <a:pt x="60" y="831"/>
                      </a:lnTo>
                      <a:lnTo>
                        <a:pt x="86" y="837"/>
                      </a:lnTo>
                      <a:lnTo>
                        <a:pt x="146" y="957"/>
                      </a:lnTo>
                      <a:lnTo>
                        <a:pt x="160" y="971"/>
                      </a:lnTo>
                      <a:lnTo>
                        <a:pt x="126" y="1004"/>
                      </a:lnTo>
                      <a:lnTo>
                        <a:pt x="120" y="1024"/>
                      </a:lnTo>
                      <a:lnTo>
                        <a:pt x="126" y="1111"/>
                      </a:lnTo>
                      <a:lnTo>
                        <a:pt x="306" y="1144"/>
                      </a:lnTo>
                      <a:lnTo>
                        <a:pt x="393" y="1104"/>
                      </a:lnTo>
                      <a:lnTo>
                        <a:pt x="413" y="1151"/>
                      </a:lnTo>
                      <a:lnTo>
                        <a:pt x="419" y="1190"/>
                      </a:lnTo>
                      <a:lnTo>
                        <a:pt x="393" y="1224"/>
                      </a:lnTo>
                      <a:lnTo>
                        <a:pt x="406" y="1257"/>
                      </a:lnTo>
                      <a:lnTo>
                        <a:pt x="393" y="1277"/>
                      </a:lnTo>
                      <a:lnTo>
                        <a:pt x="413" y="1303"/>
                      </a:lnTo>
                      <a:lnTo>
                        <a:pt x="445" y="1363"/>
                      </a:lnTo>
                      <a:lnTo>
                        <a:pt x="445" y="1376"/>
                      </a:lnTo>
                      <a:lnTo>
                        <a:pt x="399" y="1423"/>
                      </a:lnTo>
                      <a:lnTo>
                        <a:pt x="385" y="1443"/>
                      </a:lnTo>
                      <a:lnTo>
                        <a:pt x="346" y="1490"/>
                      </a:lnTo>
                      <a:lnTo>
                        <a:pt x="319" y="1543"/>
                      </a:lnTo>
                      <a:lnTo>
                        <a:pt x="273" y="1603"/>
                      </a:lnTo>
                      <a:lnTo>
                        <a:pt x="266" y="1609"/>
                      </a:lnTo>
                      <a:lnTo>
                        <a:pt x="233" y="1622"/>
                      </a:lnTo>
                      <a:lnTo>
                        <a:pt x="166" y="1629"/>
                      </a:lnTo>
                      <a:lnTo>
                        <a:pt x="79" y="1616"/>
                      </a:lnTo>
                      <a:lnTo>
                        <a:pt x="79" y="1643"/>
                      </a:lnTo>
                      <a:lnTo>
                        <a:pt x="79" y="1663"/>
                      </a:lnTo>
                      <a:lnTo>
                        <a:pt x="93" y="1696"/>
                      </a:lnTo>
                      <a:lnTo>
                        <a:pt x="93" y="1736"/>
                      </a:lnTo>
                      <a:lnTo>
                        <a:pt x="126" y="1763"/>
                      </a:lnTo>
                      <a:lnTo>
                        <a:pt x="126" y="1776"/>
                      </a:lnTo>
                      <a:lnTo>
                        <a:pt x="86" y="1836"/>
                      </a:lnTo>
                      <a:lnTo>
                        <a:pt x="107" y="1849"/>
                      </a:lnTo>
                      <a:lnTo>
                        <a:pt x="100" y="1883"/>
                      </a:lnTo>
                      <a:lnTo>
                        <a:pt x="86" y="1915"/>
                      </a:lnTo>
                      <a:lnTo>
                        <a:pt x="60" y="1962"/>
                      </a:lnTo>
                      <a:lnTo>
                        <a:pt x="0" y="2022"/>
                      </a:lnTo>
                      <a:lnTo>
                        <a:pt x="133" y="2135"/>
                      </a:lnTo>
                      <a:lnTo>
                        <a:pt x="173" y="2228"/>
                      </a:lnTo>
                      <a:lnTo>
                        <a:pt x="146" y="2262"/>
                      </a:lnTo>
                      <a:lnTo>
                        <a:pt x="120" y="2268"/>
                      </a:lnTo>
                      <a:lnTo>
                        <a:pt x="86" y="2328"/>
                      </a:lnTo>
                      <a:lnTo>
                        <a:pt x="100" y="2341"/>
                      </a:lnTo>
                      <a:lnTo>
                        <a:pt x="153" y="2381"/>
                      </a:lnTo>
                      <a:lnTo>
                        <a:pt x="146" y="2428"/>
                      </a:lnTo>
                      <a:lnTo>
                        <a:pt x="146" y="2441"/>
                      </a:lnTo>
                      <a:lnTo>
                        <a:pt x="213" y="2555"/>
                      </a:lnTo>
                      <a:lnTo>
                        <a:pt x="340" y="2574"/>
                      </a:lnTo>
                      <a:lnTo>
                        <a:pt x="372" y="2561"/>
                      </a:lnTo>
                      <a:lnTo>
                        <a:pt x="379" y="2481"/>
                      </a:lnTo>
                      <a:lnTo>
                        <a:pt x="379" y="2381"/>
                      </a:lnTo>
                      <a:lnTo>
                        <a:pt x="413" y="2341"/>
                      </a:lnTo>
                      <a:lnTo>
                        <a:pt x="459" y="2315"/>
                      </a:lnTo>
                      <a:lnTo>
                        <a:pt x="472" y="2302"/>
                      </a:lnTo>
                      <a:lnTo>
                        <a:pt x="499" y="2335"/>
                      </a:lnTo>
                      <a:lnTo>
                        <a:pt x="532" y="2375"/>
                      </a:lnTo>
                      <a:lnTo>
                        <a:pt x="559" y="2421"/>
                      </a:lnTo>
                      <a:lnTo>
                        <a:pt x="572" y="2441"/>
                      </a:lnTo>
                      <a:lnTo>
                        <a:pt x="592" y="2474"/>
                      </a:lnTo>
                      <a:lnTo>
                        <a:pt x="605" y="2508"/>
                      </a:lnTo>
                      <a:lnTo>
                        <a:pt x="678" y="2514"/>
                      </a:lnTo>
                      <a:lnTo>
                        <a:pt x="699" y="2467"/>
                      </a:lnTo>
                      <a:lnTo>
                        <a:pt x="738" y="2414"/>
                      </a:lnTo>
                      <a:lnTo>
                        <a:pt x="745" y="2381"/>
                      </a:lnTo>
                      <a:lnTo>
                        <a:pt x="779" y="2348"/>
                      </a:lnTo>
                      <a:lnTo>
                        <a:pt x="845" y="2388"/>
                      </a:lnTo>
                      <a:lnTo>
                        <a:pt x="865" y="2388"/>
                      </a:lnTo>
                      <a:lnTo>
                        <a:pt x="885" y="2322"/>
                      </a:lnTo>
                      <a:lnTo>
                        <a:pt x="892" y="2255"/>
                      </a:lnTo>
                      <a:lnTo>
                        <a:pt x="878" y="2228"/>
                      </a:lnTo>
                      <a:lnTo>
                        <a:pt x="892" y="2202"/>
                      </a:lnTo>
                      <a:lnTo>
                        <a:pt x="892" y="2135"/>
                      </a:lnTo>
                      <a:lnTo>
                        <a:pt x="952" y="2082"/>
                      </a:lnTo>
                      <a:lnTo>
                        <a:pt x="965" y="2075"/>
                      </a:lnTo>
                      <a:lnTo>
                        <a:pt x="984" y="2069"/>
                      </a:lnTo>
                      <a:lnTo>
                        <a:pt x="1025" y="2042"/>
                      </a:lnTo>
                      <a:lnTo>
                        <a:pt x="1044" y="1982"/>
                      </a:lnTo>
                      <a:lnTo>
                        <a:pt x="1038" y="1943"/>
                      </a:lnTo>
                      <a:lnTo>
                        <a:pt x="1018" y="1896"/>
                      </a:lnTo>
                      <a:lnTo>
                        <a:pt x="1031" y="1816"/>
                      </a:lnTo>
                      <a:lnTo>
                        <a:pt x="1038" y="1796"/>
                      </a:lnTo>
                      <a:lnTo>
                        <a:pt x="1058" y="1809"/>
                      </a:lnTo>
                      <a:lnTo>
                        <a:pt x="1091" y="1782"/>
                      </a:lnTo>
                      <a:lnTo>
                        <a:pt x="1144" y="1782"/>
                      </a:lnTo>
                      <a:lnTo>
                        <a:pt x="1164" y="1776"/>
                      </a:lnTo>
                      <a:lnTo>
                        <a:pt x="1171" y="1709"/>
                      </a:lnTo>
                      <a:lnTo>
                        <a:pt x="1185" y="1703"/>
                      </a:lnTo>
                      <a:lnTo>
                        <a:pt x="1198" y="1676"/>
                      </a:lnTo>
                      <a:lnTo>
                        <a:pt x="1204" y="1682"/>
                      </a:lnTo>
                      <a:lnTo>
                        <a:pt x="1264" y="1696"/>
                      </a:lnTo>
                      <a:lnTo>
                        <a:pt x="1284" y="1636"/>
                      </a:lnTo>
                      <a:lnTo>
                        <a:pt x="1271" y="1590"/>
                      </a:lnTo>
                      <a:lnTo>
                        <a:pt x="1290" y="1563"/>
                      </a:lnTo>
                      <a:lnTo>
                        <a:pt x="1324" y="1476"/>
                      </a:lnTo>
                      <a:lnTo>
                        <a:pt x="1384" y="1510"/>
                      </a:lnTo>
                      <a:lnTo>
                        <a:pt x="1437" y="1463"/>
                      </a:lnTo>
                      <a:lnTo>
                        <a:pt x="1450" y="1463"/>
                      </a:lnTo>
                      <a:lnTo>
                        <a:pt x="1457" y="1450"/>
                      </a:lnTo>
                      <a:lnTo>
                        <a:pt x="1464" y="1450"/>
                      </a:lnTo>
                      <a:lnTo>
                        <a:pt x="1491" y="1423"/>
                      </a:lnTo>
                      <a:lnTo>
                        <a:pt x="1477" y="1417"/>
                      </a:lnTo>
                      <a:lnTo>
                        <a:pt x="1483" y="1370"/>
                      </a:lnTo>
                      <a:lnTo>
                        <a:pt x="1510" y="1376"/>
                      </a:lnTo>
                      <a:lnTo>
                        <a:pt x="1510" y="1337"/>
                      </a:lnTo>
                      <a:lnTo>
                        <a:pt x="1437" y="1310"/>
                      </a:lnTo>
                      <a:lnTo>
                        <a:pt x="1410" y="1297"/>
                      </a:lnTo>
                      <a:lnTo>
                        <a:pt x="1404" y="1297"/>
                      </a:lnTo>
                      <a:lnTo>
                        <a:pt x="1404" y="1277"/>
                      </a:lnTo>
                      <a:lnTo>
                        <a:pt x="1431" y="1217"/>
                      </a:lnTo>
                      <a:lnTo>
                        <a:pt x="1437" y="1217"/>
                      </a:lnTo>
                      <a:lnTo>
                        <a:pt x="1444" y="1203"/>
                      </a:lnTo>
                      <a:lnTo>
                        <a:pt x="1504" y="1203"/>
                      </a:lnTo>
                      <a:lnTo>
                        <a:pt x="1504" y="1164"/>
                      </a:lnTo>
                      <a:lnTo>
                        <a:pt x="1470" y="1024"/>
                      </a:lnTo>
                      <a:lnTo>
                        <a:pt x="1417" y="1004"/>
                      </a:lnTo>
                      <a:lnTo>
                        <a:pt x="1404" y="997"/>
                      </a:lnTo>
                      <a:lnTo>
                        <a:pt x="1404" y="984"/>
                      </a:lnTo>
                      <a:lnTo>
                        <a:pt x="1417" y="937"/>
                      </a:lnTo>
                      <a:lnTo>
                        <a:pt x="1431" y="918"/>
                      </a:lnTo>
                      <a:lnTo>
                        <a:pt x="1437" y="884"/>
                      </a:lnTo>
                      <a:lnTo>
                        <a:pt x="1431" y="871"/>
                      </a:lnTo>
                      <a:lnTo>
                        <a:pt x="1450" y="871"/>
                      </a:lnTo>
                      <a:lnTo>
                        <a:pt x="1523" y="858"/>
                      </a:lnTo>
                      <a:lnTo>
                        <a:pt x="1523" y="824"/>
                      </a:lnTo>
                      <a:lnTo>
                        <a:pt x="1530" y="798"/>
                      </a:lnTo>
                      <a:lnTo>
                        <a:pt x="1523" y="764"/>
                      </a:lnTo>
                      <a:lnTo>
                        <a:pt x="1510" y="725"/>
                      </a:lnTo>
                      <a:lnTo>
                        <a:pt x="1483" y="685"/>
                      </a:lnTo>
                      <a:lnTo>
                        <a:pt x="1444" y="638"/>
                      </a:lnTo>
                      <a:lnTo>
                        <a:pt x="1431" y="665"/>
                      </a:lnTo>
                      <a:lnTo>
                        <a:pt x="1391" y="704"/>
                      </a:lnTo>
                      <a:lnTo>
                        <a:pt x="1364" y="691"/>
                      </a:lnTo>
                      <a:lnTo>
                        <a:pt x="1357" y="698"/>
                      </a:lnTo>
                      <a:lnTo>
                        <a:pt x="1337" y="725"/>
                      </a:lnTo>
                      <a:lnTo>
                        <a:pt x="1324" y="704"/>
                      </a:lnTo>
                      <a:lnTo>
                        <a:pt x="1297" y="725"/>
                      </a:lnTo>
                      <a:lnTo>
                        <a:pt x="1271" y="665"/>
                      </a:lnTo>
                      <a:lnTo>
                        <a:pt x="1244" y="644"/>
                      </a:lnTo>
                      <a:lnTo>
                        <a:pt x="1224" y="612"/>
                      </a:lnTo>
                      <a:lnTo>
                        <a:pt x="1198" y="585"/>
                      </a:lnTo>
                      <a:lnTo>
                        <a:pt x="1204" y="558"/>
                      </a:lnTo>
                      <a:lnTo>
                        <a:pt x="1144" y="499"/>
                      </a:lnTo>
                      <a:lnTo>
                        <a:pt x="1111" y="445"/>
                      </a:lnTo>
                      <a:lnTo>
                        <a:pt x="1085" y="419"/>
                      </a:lnTo>
                      <a:lnTo>
                        <a:pt x="1065" y="392"/>
                      </a:lnTo>
                      <a:lnTo>
                        <a:pt x="1051" y="372"/>
                      </a:lnTo>
                      <a:lnTo>
                        <a:pt x="1038" y="352"/>
                      </a:lnTo>
                      <a:lnTo>
                        <a:pt x="1018" y="299"/>
                      </a:lnTo>
                      <a:lnTo>
                        <a:pt x="991" y="272"/>
                      </a:lnTo>
                      <a:lnTo>
                        <a:pt x="958" y="219"/>
                      </a:lnTo>
                      <a:lnTo>
                        <a:pt x="952" y="206"/>
                      </a:lnTo>
                      <a:lnTo>
                        <a:pt x="924" y="126"/>
                      </a:lnTo>
                      <a:lnTo>
                        <a:pt x="924" y="53"/>
                      </a:lnTo>
                      <a:lnTo>
                        <a:pt x="931" y="13"/>
                      </a:lnTo>
                      <a:lnTo>
                        <a:pt x="858" y="0"/>
                      </a:lnTo>
                      <a:close/>
                      <a:moveTo>
                        <a:pt x="1690" y="1091"/>
                      </a:moveTo>
                      <a:lnTo>
                        <a:pt x="1577" y="1111"/>
                      </a:lnTo>
                      <a:lnTo>
                        <a:pt x="1523" y="1203"/>
                      </a:lnTo>
                      <a:lnTo>
                        <a:pt x="1551" y="1224"/>
                      </a:lnTo>
                      <a:lnTo>
                        <a:pt x="1570" y="1237"/>
                      </a:lnTo>
                      <a:lnTo>
                        <a:pt x="1637" y="1197"/>
                      </a:lnTo>
                      <a:lnTo>
                        <a:pt x="1656" y="1164"/>
                      </a:lnTo>
                      <a:lnTo>
                        <a:pt x="1684" y="1117"/>
                      </a:lnTo>
                      <a:lnTo>
                        <a:pt x="1690" y="1091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2" name="BAGES">
                  <a:extLst>
                    <a:ext uri="{FF2B5EF4-FFF2-40B4-BE49-F238E27FC236}">
                      <a16:creationId xmlns:a16="http://schemas.microsoft.com/office/drawing/2014/main" id="{E22945E8-0CCA-911C-A32E-5F77E702DF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744382" y="3468174"/>
                  <a:ext cx="498400" cy="392231"/>
                </a:xfrm>
                <a:custGeom>
                  <a:avLst/>
                  <a:gdLst>
                    <a:gd name="T0" fmla="*/ 335959542 w 2076"/>
                    <a:gd name="T1" fmla="*/ 38302262 h 1677"/>
                    <a:gd name="T2" fmla="*/ 307745771 w 2076"/>
                    <a:gd name="T3" fmla="*/ 3672833 h 1677"/>
                    <a:gd name="T4" fmla="*/ 268151071 w 2076"/>
                    <a:gd name="T5" fmla="*/ 34891665 h 1677"/>
                    <a:gd name="T6" fmla="*/ 263409220 w 2076"/>
                    <a:gd name="T7" fmla="*/ 71620003 h 1677"/>
                    <a:gd name="T8" fmla="*/ 236617944 w 2076"/>
                    <a:gd name="T9" fmla="*/ 80277867 h 1677"/>
                    <a:gd name="T10" fmla="*/ 219310431 w 2076"/>
                    <a:gd name="T11" fmla="*/ 57453641 h 1677"/>
                    <a:gd name="T12" fmla="*/ 171891920 w 2076"/>
                    <a:gd name="T13" fmla="*/ 57453641 h 1677"/>
                    <a:gd name="T14" fmla="*/ 145100218 w 2076"/>
                    <a:gd name="T15" fmla="*/ 55879716 h 1677"/>
                    <a:gd name="T16" fmla="*/ 134193960 w 2076"/>
                    <a:gd name="T17" fmla="*/ 28070976 h 1677"/>
                    <a:gd name="T18" fmla="*/ 101001459 w 2076"/>
                    <a:gd name="T19" fmla="*/ 20987547 h 1677"/>
                    <a:gd name="T20" fmla="*/ 80374163 w 2076"/>
                    <a:gd name="T21" fmla="*/ 19151387 h 1677"/>
                    <a:gd name="T22" fmla="*/ 75869648 w 2076"/>
                    <a:gd name="T23" fmla="*/ 43811766 h 1677"/>
                    <a:gd name="T24" fmla="*/ 44336080 w 2076"/>
                    <a:gd name="T25" fmla="*/ 73194439 h 1677"/>
                    <a:gd name="T26" fmla="*/ 22049372 w 2076"/>
                    <a:gd name="T27" fmla="*/ 87360785 h 1677"/>
                    <a:gd name="T28" fmla="*/ 45758635 w 2076"/>
                    <a:gd name="T29" fmla="*/ 96018138 h 1677"/>
                    <a:gd name="T30" fmla="*/ 61644079 w 2076"/>
                    <a:gd name="T31" fmla="*/ 136157088 h 1677"/>
                    <a:gd name="T32" fmla="*/ 48841081 w 2076"/>
                    <a:gd name="T33" fmla="*/ 171049248 h 1677"/>
                    <a:gd name="T34" fmla="*/ 37697488 w 2076"/>
                    <a:gd name="T35" fmla="*/ 197283544 h 1677"/>
                    <a:gd name="T36" fmla="*/ 25131818 w 2076"/>
                    <a:gd name="T37" fmla="*/ 221943916 h 1677"/>
                    <a:gd name="T38" fmla="*/ 33192973 w 2076"/>
                    <a:gd name="T39" fmla="*/ 249490412 h 1677"/>
                    <a:gd name="T40" fmla="*/ 33192973 w 2076"/>
                    <a:gd name="T41" fmla="*/ 274150847 h 1677"/>
                    <a:gd name="T42" fmla="*/ 31533074 w 2076"/>
                    <a:gd name="T43" fmla="*/ 284644361 h 1677"/>
                    <a:gd name="T44" fmla="*/ 3319297 w 2076"/>
                    <a:gd name="T45" fmla="*/ 300385143 h 1677"/>
                    <a:gd name="T46" fmla="*/ 39357379 w 2076"/>
                    <a:gd name="T47" fmla="*/ 319536522 h 1677"/>
                    <a:gd name="T48" fmla="*/ 53582933 w 2076"/>
                    <a:gd name="T49" fmla="*/ 333440632 h 1677"/>
                    <a:gd name="T50" fmla="*/ 61644079 w 2076"/>
                    <a:gd name="T51" fmla="*/ 361249364 h 1677"/>
                    <a:gd name="T52" fmla="*/ 83456610 w 2076"/>
                    <a:gd name="T53" fmla="*/ 363085525 h 1677"/>
                    <a:gd name="T54" fmla="*/ 110485161 w 2076"/>
                    <a:gd name="T55" fmla="*/ 403224442 h 1677"/>
                    <a:gd name="T56" fmla="*/ 127792705 w 2076"/>
                    <a:gd name="T57" fmla="*/ 389320332 h 1677"/>
                    <a:gd name="T58" fmla="*/ 168809473 w 2076"/>
                    <a:gd name="T59" fmla="*/ 373579550 h 1677"/>
                    <a:gd name="T60" fmla="*/ 187776878 w 2076"/>
                    <a:gd name="T61" fmla="*/ 384073064 h 1677"/>
                    <a:gd name="T62" fmla="*/ 203662322 w 2076"/>
                    <a:gd name="T63" fmla="*/ 424211981 h 1677"/>
                    <a:gd name="T64" fmla="*/ 244442241 w 2076"/>
                    <a:gd name="T65" fmla="*/ 439952764 h 1677"/>
                    <a:gd name="T66" fmla="*/ 263409220 w 2076"/>
                    <a:gd name="T67" fmla="*/ 413718468 h 1677"/>
                    <a:gd name="T68" fmla="*/ 271233518 w 2076"/>
                    <a:gd name="T69" fmla="*/ 366758357 h 1677"/>
                    <a:gd name="T70" fmla="*/ 301107180 w 2076"/>
                    <a:gd name="T71" fmla="*/ 357838768 h 1677"/>
                    <a:gd name="T72" fmla="*/ 313910178 w 2076"/>
                    <a:gd name="T73" fmla="*/ 376990146 h 1677"/>
                    <a:gd name="T74" fmla="*/ 347102649 w 2076"/>
                    <a:gd name="T75" fmla="*/ 368332793 h 1677"/>
                    <a:gd name="T76" fmla="*/ 359668797 w 2076"/>
                    <a:gd name="T77" fmla="*/ 342097986 h 1677"/>
                    <a:gd name="T78" fmla="*/ 369152500 w 2076"/>
                    <a:gd name="T79" fmla="*/ 293301715 h 1677"/>
                    <a:gd name="T80" fmla="*/ 386460013 w 2076"/>
                    <a:gd name="T81" fmla="*/ 263656758 h 1677"/>
                    <a:gd name="T82" fmla="*/ 389779309 w 2076"/>
                    <a:gd name="T83" fmla="*/ 237422462 h 1677"/>
                    <a:gd name="T84" fmla="*/ 411591824 w 2076"/>
                    <a:gd name="T85" fmla="*/ 209613730 h 1677"/>
                    <a:gd name="T86" fmla="*/ 427477268 w 2076"/>
                    <a:gd name="T87" fmla="*/ 225354512 h 1677"/>
                    <a:gd name="T88" fmla="*/ 454268484 w 2076"/>
                    <a:gd name="T89" fmla="*/ 218271084 h 1677"/>
                    <a:gd name="T90" fmla="*/ 476555184 w 2076"/>
                    <a:gd name="T91" fmla="*/ 204366973 h 1677"/>
                    <a:gd name="T92" fmla="*/ 492203292 w 2076"/>
                    <a:gd name="T93" fmla="*/ 195446873 h 1677"/>
                    <a:gd name="T94" fmla="*/ 479637144 w 2076"/>
                    <a:gd name="T95" fmla="*/ 171049248 h 1677"/>
                    <a:gd name="T96" fmla="*/ 473235888 w 2076"/>
                    <a:gd name="T97" fmla="*/ 136157088 h 1677"/>
                    <a:gd name="T98" fmla="*/ 459010335 w 2076"/>
                    <a:gd name="T99" fmla="*/ 104675492 h 1677"/>
                    <a:gd name="T100" fmla="*/ 468494037 w 2076"/>
                    <a:gd name="T101" fmla="*/ 82114028 h 1677"/>
                    <a:gd name="T102" fmla="*/ 444784781 w 2076"/>
                    <a:gd name="T103" fmla="*/ 76867271 h 1677"/>
                    <a:gd name="T104" fmla="*/ 407087308 w 2076"/>
                    <a:gd name="T105" fmla="*/ 82114028 h 1677"/>
                    <a:gd name="T106" fmla="*/ 386460013 w 2076"/>
                    <a:gd name="T107" fmla="*/ 68209917 h 1677"/>
                    <a:gd name="T108" fmla="*/ 381718162 w 2076"/>
                    <a:gd name="T109" fmla="*/ 15740786 h 1677"/>
                    <a:gd name="T110" fmla="*/ 369152500 w 2076"/>
                    <a:gd name="T111" fmla="*/ 3672833 h 1677"/>
                    <a:gd name="T112" fmla="*/ 373894351 w 2076"/>
                    <a:gd name="T113" fmla="*/ 29907136 h 1677"/>
                    <a:gd name="T114" fmla="*/ 369152500 w 2076"/>
                    <a:gd name="T115" fmla="*/ 31481572 h 1677"/>
                    <a:gd name="T116" fmla="*/ 135616516 w 2076"/>
                    <a:gd name="T117" fmla="*/ 82114028 h 1677"/>
                    <a:gd name="T118" fmla="*/ 129452109 w 2076"/>
                    <a:gd name="T119" fmla="*/ 88935221 h 167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076"/>
                    <a:gd name="T181" fmla="*/ 0 h 1677"/>
                    <a:gd name="T182" fmla="*/ 2076 w 2076"/>
                    <a:gd name="T183" fmla="*/ 1677 h 167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076" h="1677">
                      <a:moveTo>
                        <a:pt x="1464" y="0"/>
                      </a:moveTo>
                      <a:lnTo>
                        <a:pt x="1497" y="40"/>
                      </a:lnTo>
                      <a:lnTo>
                        <a:pt x="1444" y="67"/>
                      </a:lnTo>
                      <a:lnTo>
                        <a:pt x="1430" y="133"/>
                      </a:lnTo>
                      <a:lnTo>
                        <a:pt x="1417" y="146"/>
                      </a:lnTo>
                      <a:lnTo>
                        <a:pt x="1464" y="200"/>
                      </a:lnTo>
                      <a:lnTo>
                        <a:pt x="1457" y="219"/>
                      </a:lnTo>
                      <a:lnTo>
                        <a:pt x="1411" y="219"/>
                      </a:lnTo>
                      <a:lnTo>
                        <a:pt x="1364" y="14"/>
                      </a:lnTo>
                      <a:lnTo>
                        <a:pt x="1298" y="14"/>
                      </a:lnTo>
                      <a:lnTo>
                        <a:pt x="1251" y="67"/>
                      </a:lnTo>
                      <a:lnTo>
                        <a:pt x="1191" y="100"/>
                      </a:lnTo>
                      <a:lnTo>
                        <a:pt x="1165" y="114"/>
                      </a:lnTo>
                      <a:lnTo>
                        <a:pt x="1171" y="127"/>
                      </a:lnTo>
                      <a:lnTo>
                        <a:pt x="1131" y="133"/>
                      </a:lnTo>
                      <a:lnTo>
                        <a:pt x="1118" y="180"/>
                      </a:lnTo>
                      <a:lnTo>
                        <a:pt x="1131" y="206"/>
                      </a:lnTo>
                      <a:lnTo>
                        <a:pt x="1118" y="247"/>
                      </a:lnTo>
                      <a:lnTo>
                        <a:pt x="1124" y="273"/>
                      </a:lnTo>
                      <a:lnTo>
                        <a:pt x="1111" y="273"/>
                      </a:lnTo>
                      <a:lnTo>
                        <a:pt x="1051" y="226"/>
                      </a:lnTo>
                      <a:lnTo>
                        <a:pt x="1005" y="234"/>
                      </a:lnTo>
                      <a:lnTo>
                        <a:pt x="998" y="253"/>
                      </a:lnTo>
                      <a:lnTo>
                        <a:pt x="998" y="273"/>
                      </a:lnTo>
                      <a:lnTo>
                        <a:pt x="998" y="306"/>
                      </a:lnTo>
                      <a:lnTo>
                        <a:pt x="978" y="300"/>
                      </a:lnTo>
                      <a:lnTo>
                        <a:pt x="985" y="273"/>
                      </a:lnTo>
                      <a:lnTo>
                        <a:pt x="958" y="253"/>
                      </a:lnTo>
                      <a:lnTo>
                        <a:pt x="945" y="234"/>
                      </a:lnTo>
                      <a:lnTo>
                        <a:pt x="925" y="219"/>
                      </a:lnTo>
                      <a:lnTo>
                        <a:pt x="878" y="187"/>
                      </a:lnTo>
                      <a:lnTo>
                        <a:pt x="845" y="213"/>
                      </a:lnTo>
                      <a:lnTo>
                        <a:pt x="799" y="213"/>
                      </a:lnTo>
                      <a:lnTo>
                        <a:pt x="732" y="240"/>
                      </a:lnTo>
                      <a:lnTo>
                        <a:pt x="725" y="219"/>
                      </a:lnTo>
                      <a:lnTo>
                        <a:pt x="712" y="226"/>
                      </a:lnTo>
                      <a:lnTo>
                        <a:pt x="692" y="200"/>
                      </a:lnTo>
                      <a:lnTo>
                        <a:pt x="685" y="219"/>
                      </a:lnTo>
                      <a:lnTo>
                        <a:pt x="645" y="219"/>
                      </a:lnTo>
                      <a:lnTo>
                        <a:pt x="612" y="213"/>
                      </a:lnTo>
                      <a:lnTo>
                        <a:pt x="626" y="187"/>
                      </a:lnTo>
                      <a:lnTo>
                        <a:pt x="612" y="174"/>
                      </a:lnTo>
                      <a:lnTo>
                        <a:pt x="579" y="160"/>
                      </a:lnTo>
                      <a:lnTo>
                        <a:pt x="566" y="114"/>
                      </a:lnTo>
                      <a:lnTo>
                        <a:pt x="566" y="107"/>
                      </a:lnTo>
                      <a:lnTo>
                        <a:pt x="519" y="120"/>
                      </a:lnTo>
                      <a:lnTo>
                        <a:pt x="466" y="127"/>
                      </a:lnTo>
                      <a:lnTo>
                        <a:pt x="433" y="107"/>
                      </a:lnTo>
                      <a:lnTo>
                        <a:pt x="439" y="87"/>
                      </a:lnTo>
                      <a:lnTo>
                        <a:pt x="426" y="80"/>
                      </a:lnTo>
                      <a:lnTo>
                        <a:pt x="406" y="33"/>
                      </a:lnTo>
                      <a:lnTo>
                        <a:pt x="373" y="20"/>
                      </a:lnTo>
                      <a:lnTo>
                        <a:pt x="339" y="40"/>
                      </a:lnTo>
                      <a:lnTo>
                        <a:pt x="326" y="60"/>
                      </a:lnTo>
                      <a:lnTo>
                        <a:pt x="339" y="73"/>
                      </a:lnTo>
                      <a:lnTo>
                        <a:pt x="339" y="93"/>
                      </a:lnTo>
                      <a:lnTo>
                        <a:pt x="320" y="107"/>
                      </a:lnTo>
                      <a:lnTo>
                        <a:pt x="352" y="167"/>
                      </a:lnTo>
                      <a:lnTo>
                        <a:pt x="339" y="174"/>
                      </a:lnTo>
                      <a:lnTo>
                        <a:pt x="320" y="167"/>
                      </a:lnTo>
                      <a:lnTo>
                        <a:pt x="306" y="167"/>
                      </a:lnTo>
                      <a:lnTo>
                        <a:pt x="279" y="200"/>
                      </a:lnTo>
                      <a:lnTo>
                        <a:pt x="247" y="234"/>
                      </a:lnTo>
                      <a:lnTo>
                        <a:pt x="226" y="266"/>
                      </a:lnTo>
                      <a:lnTo>
                        <a:pt x="187" y="279"/>
                      </a:lnTo>
                      <a:lnTo>
                        <a:pt x="173" y="273"/>
                      </a:lnTo>
                      <a:lnTo>
                        <a:pt x="127" y="339"/>
                      </a:lnTo>
                      <a:lnTo>
                        <a:pt x="120" y="339"/>
                      </a:lnTo>
                      <a:lnTo>
                        <a:pt x="120" y="320"/>
                      </a:lnTo>
                      <a:lnTo>
                        <a:pt x="93" y="333"/>
                      </a:lnTo>
                      <a:lnTo>
                        <a:pt x="67" y="373"/>
                      </a:lnTo>
                      <a:lnTo>
                        <a:pt x="113" y="406"/>
                      </a:lnTo>
                      <a:lnTo>
                        <a:pt x="133" y="393"/>
                      </a:lnTo>
                      <a:lnTo>
                        <a:pt x="173" y="360"/>
                      </a:lnTo>
                      <a:lnTo>
                        <a:pt x="193" y="366"/>
                      </a:lnTo>
                      <a:lnTo>
                        <a:pt x="232" y="379"/>
                      </a:lnTo>
                      <a:lnTo>
                        <a:pt x="260" y="433"/>
                      </a:lnTo>
                      <a:lnTo>
                        <a:pt x="260" y="439"/>
                      </a:lnTo>
                      <a:lnTo>
                        <a:pt x="273" y="480"/>
                      </a:lnTo>
                      <a:lnTo>
                        <a:pt x="260" y="519"/>
                      </a:lnTo>
                      <a:lnTo>
                        <a:pt x="273" y="533"/>
                      </a:lnTo>
                      <a:lnTo>
                        <a:pt x="253" y="559"/>
                      </a:lnTo>
                      <a:lnTo>
                        <a:pt x="206" y="572"/>
                      </a:lnTo>
                      <a:lnTo>
                        <a:pt x="219" y="599"/>
                      </a:lnTo>
                      <a:lnTo>
                        <a:pt x="206" y="652"/>
                      </a:lnTo>
                      <a:lnTo>
                        <a:pt x="146" y="685"/>
                      </a:lnTo>
                      <a:lnTo>
                        <a:pt x="133" y="719"/>
                      </a:lnTo>
                      <a:lnTo>
                        <a:pt x="146" y="739"/>
                      </a:lnTo>
                      <a:lnTo>
                        <a:pt x="146" y="752"/>
                      </a:lnTo>
                      <a:lnTo>
                        <a:pt x="159" y="752"/>
                      </a:lnTo>
                      <a:lnTo>
                        <a:pt x="153" y="758"/>
                      </a:lnTo>
                      <a:lnTo>
                        <a:pt x="166" y="786"/>
                      </a:lnTo>
                      <a:lnTo>
                        <a:pt x="140" y="825"/>
                      </a:lnTo>
                      <a:lnTo>
                        <a:pt x="146" y="839"/>
                      </a:lnTo>
                      <a:lnTo>
                        <a:pt x="106" y="846"/>
                      </a:lnTo>
                      <a:lnTo>
                        <a:pt x="106" y="852"/>
                      </a:lnTo>
                      <a:lnTo>
                        <a:pt x="140" y="872"/>
                      </a:lnTo>
                      <a:lnTo>
                        <a:pt x="146" y="891"/>
                      </a:lnTo>
                      <a:lnTo>
                        <a:pt x="146" y="912"/>
                      </a:lnTo>
                      <a:lnTo>
                        <a:pt x="140" y="951"/>
                      </a:lnTo>
                      <a:lnTo>
                        <a:pt x="133" y="965"/>
                      </a:lnTo>
                      <a:lnTo>
                        <a:pt x="120" y="985"/>
                      </a:lnTo>
                      <a:lnTo>
                        <a:pt x="113" y="1018"/>
                      </a:lnTo>
                      <a:lnTo>
                        <a:pt x="120" y="1038"/>
                      </a:lnTo>
                      <a:lnTo>
                        <a:pt x="140" y="1045"/>
                      </a:lnTo>
                      <a:lnTo>
                        <a:pt x="159" y="1045"/>
                      </a:lnTo>
                      <a:lnTo>
                        <a:pt x="187" y="1098"/>
                      </a:lnTo>
                      <a:lnTo>
                        <a:pt x="187" y="1111"/>
                      </a:lnTo>
                      <a:lnTo>
                        <a:pt x="146" y="1098"/>
                      </a:lnTo>
                      <a:lnTo>
                        <a:pt x="133" y="1085"/>
                      </a:lnTo>
                      <a:lnTo>
                        <a:pt x="93" y="1078"/>
                      </a:lnTo>
                      <a:lnTo>
                        <a:pt x="53" y="1092"/>
                      </a:lnTo>
                      <a:lnTo>
                        <a:pt x="27" y="1118"/>
                      </a:lnTo>
                      <a:lnTo>
                        <a:pt x="0" y="1131"/>
                      </a:lnTo>
                      <a:lnTo>
                        <a:pt x="14" y="1145"/>
                      </a:lnTo>
                      <a:lnTo>
                        <a:pt x="40" y="1145"/>
                      </a:lnTo>
                      <a:lnTo>
                        <a:pt x="60" y="1171"/>
                      </a:lnTo>
                      <a:lnTo>
                        <a:pt x="113" y="1191"/>
                      </a:lnTo>
                      <a:lnTo>
                        <a:pt x="153" y="1184"/>
                      </a:lnTo>
                      <a:lnTo>
                        <a:pt x="166" y="1218"/>
                      </a:lnTo>
                      <a:lnTo>
                        <a:pt x="173" y="1218"/>
                      </a:lnTo>
                      <a:lnTo>
                        <a:pt x="213" y="1198"/>
                      </a:lnTo>
                      <a:lnTo>
                        <a:pt x="239" y="1225"/>
                      </a:lnTo>
                      <a:lnTo>
                        <a:pt x="226" y="1251"/>
                      </a:lnTo>
                      <a:lnTo>
                        <a:pt x="226" y="1271"/>
                      </a:lnTo>
                      <a:lnTo>
                        <a:pt x="253" y="1278"/>
                      </a:lnTo>
                      <a:lnTo>
                        <a:pt x="239" y="1304"/>
                      </a:lnTo>
                      <a:lnTo>
                        <a:pt x="266" y="1325"/>
                      </a:lnTo>
                      <a:lnTo>
                        <a:pt x="253" y="1351"/>
                      </a:lnTo>
                      <a:lnTo>
                        <a:pt x="260" y="1377"/>
                      </a:lnTo>
                      <a:lnTo>
                        <a:pt x="286" y="1430"/>
                      </a:lnTo>
                      <a:lnTo>
                        <a:pt x="299" y="1430"/>
                      </a:lnTo>
                      <a:lnTo>
                        <a:pt x="299" y="1391"/>
                      </a:lnTo>
                      <a:lnTo>
                        <a:pt x="326" y="1384"/>
                      </a:lnTo>
                      <a:lnTo>
                        <a:pt x="352" y="1384"/>
                      </a:lnTo>
                      <a:lnTo>
                        <a:pt x="379" y="1417"/>
                      </a:lnTo>
                      <a:lnTo>
                        <a:pt x="366" y="1451"/>
                      </a:lnTo>
                      <a:lnTo>
                        <a:pt x="426" y="1544"/>
                      </a:lnTo>
                      <a:lnTo>
                        <a:pt x="433" y="1544"/>
                      </a:lnTo>
                      <a:lnTo>
                        <a:pt x="466" y="1537"/>
                      </a:lnTo>
                      <a:lnTo>
                        <a:pt x="493" y="1550"/>
                      </a:lnTo>
                      <a:lnTo>
                        <a:pt x="506" y="1531"/>
                      </a:lnTo>
                      <a:lnTo>
                        <a:pt x="525" y="1511"/>
                      </a:lnTo>
                      <a:lnTo>
                        <a:pt x="525" y="1497"/>
                      </a:lnTo>
                      <a:lnTo>
                        <a:pt x="539" y="1484"/>
                      </a:lnTo>
                      <a:lnTo>
                        <a:pt x="559" y="1464"/>
                      </a:lnTo>
                      <a:lnTo>
                        <a:pt x="579" y="1451"/>
                      </a:lnTo>
                      <a:lnTo>
                        <a:pt x="585" y="1430"/>
                      </a:lnTo>
                      <a:lnTo>
                        <a:pt x="679" y="1437"/>
                      </a:lnTo>
                      <a:lnTo>
                        <a:pt x="712" y="1424"/>
                      </a:lnTo>
                      <a:lnTo>
                        <a:pt x="732" y="1404"/>
                      </a:lnTo>
                      <a:lnTo>
                        <a:pt x="758" y="1398"/>
                      </a:lnTo>
                      <a:lnTo>
                        <a:pt x="752" y="1424"/>
                      </a:lnTo>
                      <a:lnTo>
                        <a:pt x="758" y="1451"/>
                      </a:lnTo>
                      <a:lnTo>
                        <a:pt x="792" y="1464"/>
                      </a:lnTo>
                      <a:lnTo>
                        <a:pt x="785" y="1504"/>
                      </a:lnTo>
                      <a:lnTo>
                        <a:pt x="778" y="1531"/>
                      </a:lnTo>
                      <a:lnTo>
                        <a:pt x="778" y="1584"/>
                      </a:lnTo>
                      <a:lnTo>
                        <a:pt x="825" y="1610"/>
                      </a:lnTo>
                      <a:lnTo>
                        <a:pt x="859" y="1617"/>
                      </a:lnTo>
                      <a:lnTo>
                        <a:pt x="865" y="1623"/>
                      </a:lnTo>
                      <a:lnTo>
                        <a:pt x="885" y="1644"/>
                      </a:lnTo>
                      <a:lnTo>
                        <a:pt x="932" y="1677"/>
                      </a:lnTo>
                      <a:lnTo>
                        <a:pt x="998" y="1677"/>
                      </a:lnTo>
                      <a:lnTo>
                        <a:pt x="1031" y="1677"/>
                      </a:lnTo>
                      <a:lnTo>
                        <a:pt x="1038" y="1650"/>
                      </a:lnTo>
                      <a:lnTo>
                        <a:pt x="1031" y="1584"/>
                      </a:lnTo>
                      <a:lnTo>
                        <a:pt x="1038" y="1564"/>
                      </a:lnTo>
                      <a:lnTo>
                        <a:pt x="1064" y="1590"/>
                      </a:lnTo>
                      <a:lnTo>
                        <a:pt x="1111" y="1577"/>
                      </a:lnTo>
                      <a:lnTo>
                        <a:pt x="1137" y="1557"/>
                      </a:lnTo>
                      <a:lnTo>
                        <a:pt x="1131" y="1511"/>
                      </a:lnTo>
                      <a:lnTo>
                        <a:pt x="1124" y="1437"/>
                      </a:lnTo>
                      <a:lnTo>
                        <a:pt x="1118" y="1430"/>
                      </a:lnTo>
                      <a:lnTo>
                        <a:pt x="1144" y="1398"/>
                      </a:lnTo>
                      <a:lnTo>
                        <a:pt x="1151" y="1391"/>
                      </a:lnTo>
                      <a:lnTo>
                        <a:pt x="1178" y="1364"/>
                      </a:lnTo>
                      <a:lnTo>
                        <a:pt x="1225" y="1351"/>
                      </a:lnTo>
                      <a:lnTo>
                        <a:pt x="1257" y="1384"/>
                      </a:lnTo>
                      <a:lnTo>
                        <a:pt x="1270" y="1364"/>
                      </a:lnTo>
                      <a:lnTo>
                        <a:pt x="1284" y="1370"/>
                      </a:lnTo>
                      <a:lnTo>
                        <a:pt x="1298" y="1384"/>
                      </a:lnTo>
                      <a:lnTo>
                        <a:pt x="1298" y="1417"/>
                      </a:lnTo>
                      <a:lnTo>
                        <a:pt x="1311" y="1424"/>
                      </a:lnTo>
                      <a:lnTo>
                        <a:pt x="1324" y="1437"/>
                      </a:lnTo>
                      <a:lnTo>
                        <a:pt x="1351" y="1437"/>
                      </a:lnTo>
                      <a:lnTo>
                        <a:pt x="1364" y="1444"/>
                      </a:lnTo>
                      <a:lnTo>
                        <a:pt x="1397" y="1430"/>
                      </a:lnTo>
                      <a:lnTo>
                        <a:pt x="1437" y="1430"/>
                      </a:lnTo>
                      <a:lnTo>
                        <a:pt x="1464" y="1404"/>
                      </a:lnTo>
                      <a:lnTo>
                        <a:pt x="1503" y="1404"/>
                      </a:lnTo>
                      <a:lnTo>
                        <a:pt x="1531" y="1384"/>
                      </a:lnTo>
                      <a:lnTo>
                        <a:pt x="1531" y="1364"/>
                      </a:lnTo>
                      <a:lnTo>
                        <a:pt x="1517" y="1325"/>
                      </a:lnTo>
                      <a:lnTo>
                        <a:pt x="1517" y="1304"/>
                      </a:lnTo>
                      <a:lnTo>
                        <a:pt x="1537" y="1284"/>
                      </a:lnTo>
                      <a:lnTo>
                        <a:pt x="1531" y="1238"/>
                      </a:lnTo>
                      <a:lnTo>
                        <a:pt x="1557" y="1225"/>
                      </a:lnTo>
                      <a:lnTo>
                        <a:pt x="1570" y="1171"/>
                      </a:lnTo>
                      <a:lnTo>
                        <a:pt x="1557" y="1118"/>
                      </a:lnTo>
                      <a:lnTo>
                        <a:pt x="1550" y="1092"/>
                      </a:lnTo>
                      <a:lnTo>
                        <a:pt x="1590" y="1078"/>
                      </a:lnTo>
                      <a:lnTo>
                        <a:pt x="1590" y="1058"/>
                      </a:lnTo>
                      <a:lnTo>
                        <a:pt x="1617" y="1038"/>
                      </a:lnTo>
                      <a:lnTo>
                        <a:pt x="1630" y="1005"/>
                      </a:lnTo>
                      <a:lnTo>
                        <a:pt x="1650" y="985"/>
                      </a:lnTo>
                      <a:lnTo>
                        <a:pt x="1657" y="985"/>
                      </a:lnTo>
                      <a:lnTo>
                        <a:pt x="1650" y="945"/>
                      </a:lnTo>
                      <a:lnTo>
                        <a:pt x="1683" y="932"/>
                      </a:lnTo>
                      <a:lnTo>
                        <a:pt x="1644" y="905"/>
                      </a:lnTo>
                      <a:lnTo>
                        <a:pt x="1650" y="885"/>
                      </a:lnTo>
                      <a:lnTo>
                        <a:pt x="1636" y="825"/>
                      </a:lnTo>
                      <a:lnTo>
                        <a:pt x="1670" y="799"/>
                      </a:lnTo>
                      <a:lnTo>
                        <a:pt x="1710" y="792"/>
                      </a:lnTo>
                      <a:lnTo>
                        <a:pt x="1736" y="799"/>
                      </a:lnTo>
                      <a:lnTo>
                        <a:pt x="1756" y="805"/>
                      </a:lnTo>
                      <a:lnTo>
                        <a:pt x="1763" y="792"/>
                      </a:lnTo>
                      <a:lnTo>
                        <a:pt x="1777" y="799"/>
                      </a:lnTo>
                      <a:lnTo>
                        <a:pt x="1783" y="832"/>
                      </a:lnTo>
                      <a:lnTo>
                        <a:pt x="1803" y="859"/>
                      </a:lnTo>
                      <a:lnTo>
                        <a:pt x="1809" y="865"/>
                      </a:lnTo>
                      <a:lnTo>
                        <a:pt x="1823" y="865"/>
                      </a:lnTo>
                      <a:lnTo>
                        <a:pt x="1830" y="852"/>
                      </a:lnTo>
                      <a:lnTo>
                        <a:pt x="1843" y="859"/>
                      </a:lnTo>
                      <a:lnTo>
                        <a:pt x="1916" y="832"/>
                      </a:lnTo>
                      <a:lnTo>
                        <a:pt x="1929" y="846"/>
                      </a:lnTo>
                      <a:lnTo>
                        <a:pt x="1963" y="799"/>
                      </a:lnTo>
                      <a:lnTo>
                        <a:pt x="1989" y="786"/>
                      </a:lnTo>
                      <a:lnTo>
                        <a:pt x="2010" y="765"/>
                      </a:lnTo>
                      <a:lnTo>
                        <a:pt x="2010" y="779"/>
                      </a:lnTo>
                      <a:lnTo>
                        <a:pt x="2023" y="779"/>
                      </a:lnTo>
                      <a:lnTo>
                        <a:pt x="2036" y="786"/>
                      </a:lnTo>
                      <a:lnTo>
                        <a:pt x="2042" y="779"/>
                      </a:lnTo>
                      <a:lnTo>
                        <a:pt x="2076" y="752"/>
                      </a:lnTo>
                      <a:lnTo>
                        <a:pt x="2076" y="745"/>
                      </a:lnTo>
                      <a:lnTo>
                        <a:pt x="2062" y="745"/>
                      </a:lnTo>
                      <a:lnTo>
                        <a:pt x="2056" y="739"/>
                      </a:lnTo>
                      <a:lnTo>
                        <a:pt x="2062" y="705"/>
                      </a:lnTo>
                      <a:lnTo>
                        <a:pt x="2023" y="639"/>
                      </a:lnTo>
                      <a:lnTo>
                        <a:pt x="2023" y="652"/>
                      </a:lnTo>
                      <a:lnTo>
                        <a:pt x="2010" y="639"/>
                      </a:lnTo>
                      <a:lnTo>
                        <a:pt x="2016" y="632"/>
                      </a:lnTo>
                      <a:lnTo>
                        <a:pt x="2029" y="585"/>
                      </a:lnTo>
                      <a:lnTo>
                        <a:pt x="2023" y="519"/>
                      </a:lnTo>
                      <a:lnTo>
                        <a:pt x="1996" y="519"/>
                      </a:lnTo>
                      <a:lnTo>
                        <a:pt x="1976" y="493"/>
                      </a:lnTo>
                      <a:lnTo>
                        <a:pt x="1956" y="486"/>
                      </a:lnTo>
                      <a:lnTo>
                        <a:pt x="1936" y="446"/>
                      </a:lnTo>
                      <a:lnTo>
                        <a:pt x="1950" y="413"/>
                      </a:lnTo>
                      <a:lnTo>
                        <a:pt x="1936" y="399"/>
                      </a:lnTo>
                      <a:lnTo>
                        <a:pt x="1923" y="399"/>
                      </a:lnTo>
                      <a:lnTo>
                        <a:pt x="1916" y="379"/>
                      </a:lnTo>
                      <a:lnTo>
                        <a:pt x="1950" y="373"/>
                      </a:lnTo>
                      <a:lnTo>
                        <a:pt x="1969" y="366"/>
                      </a:lnTo>
                      <a:lnTo>
                        <a:pt x="1976" y="313"/>
                      </a:lnTo>
                      <a:lnTo>
                        <a:pt x="1989" y="313"/>
                      </a:lnTo>
                      <a:lnTo>
                        <a:pt x="1969" y="273"/>
                      </a:lnTo>
                      <a:lnTo>
                        <a:pt x="1963" y="253"/>
                      </a:lnTo>
                      <a:lnTo>
                        <a:pt x="1943" y="266"/>
                      </a:lnTo>
                      <a:lnTo>
                        <a:pt x="1876" y="293"/>
                      </a:lnTo>
                      <a:lnTo>
                        <a:pt x="1823" y="293"/>
                      </a:lnTo>
                      <a:lnTo>
                        <a:pt x="1809" y="273"/>
                      </a:lnTo>
                      <a:lnTo>
                        <a:pt x="1783" y="279"/>
                      </a:lnTo>
                      <a:lnTo>
                        <a:pt x="1756" y="313"/>
                      </a:lnTo>
                      <a:lnTo>
                        <a:pt x="1717" y="313"/>
                      </a:lnTo>
                      <a:lnTo>
                        <a:pt x="1663" y="320"/>
                      </a:lnTo>
                      <a:lnTo>
                        <a:pt x="1644" y="300"/>
                      </a:lnTo>
                      <a:lnTo>
                        <a:pt x="1657" y="306"/>
                      </a:lnTo>
                      <a:lnTo>
                        <a:pt x="1663" y="286"/>
                      </a:lnTo>
                      <a:lnTo>
                        <a:pt x="1630" y="260"/>
                      </a:lnTo>
                      <a:lnTo>
                        <a:pt x="1617" y="206"/>
                      </a:lnTo>
                      <a:lnTo>
                        <a:pt x="1610" y="180"/>
                      </a:lnTo>
                      <a:lnTo>
                        <a:pt x="1597" y="146"/>
                      </a:lnTo>
                      <a:lnTo>
                        <a:pt x="1590" y="133"/>
                      </a:lnTo>
                      <a:lnTo>
                        <a:pt x="1610" y="60"/>
                      </a:lnTo>
                      <a:lnTo>
                        <a:pt x="1610" y="54"/>
                      </a:lnTo>
                      <a:lnTo>
                        <a:pt x="1617" y="47"/>
                      </a:lnTo>
                      <a:lnTo>
                        <a:pt x="1617" y="40"/>
                      </a:lnTo>
                      <a:lnTo>
                        <a:pt x="1610" y="33"/>
                      </a:lnTo>
                      <a:lnTo>
                        <a:pt x="1557" y="14"/>
                      </a:lnTo>
                      <a:lnTo>
                        <a:pt x="1524" y="14"/>
                      </a:lnTo>
                      <a:lnTo>
                        <a:pt x="1503" y="0"/>
                      </a:lnTo>
                      <a:lnTo>
                        <a:pt x="1464" y="0"/>
                      </a:lnTo>
                      <a:close/>
                      <a:moveTo>
                        <a:pt x="1570" y="114"/>
                      </a:moveTo>
                      <a:lnTo>
                        <a:pt x="1577" y="114"/>
                      </a:lnTo>
                      <a:lnTo>
                        <a:pt x="1577" y="133"/>
                      </a:lnTo>
                      <a:lnTo>
                        <a:pt x="1584" y="140"/>
                      </a:lnTo>
                      <a:lnTo>
                        <a:pt x="1570" y="146"/>
                      </a:lnTo>
                      <a:lnTo>
                        <a:pt x="1544" y="140"/>
                      </a:lnTo>
                      <a:lnTo>
                        <a:pt x="1557" y="120"/>
                      </a:lnTo>
                      <a:lnTo>
                        <a:pt x="1570" y="114"/>
                      </a:lnTo>
                      <a:close/>
                      <a:moveTo>
                        <a:pt x="532" y="313"/>
                      </a:moveTo>
                      <a:lnTo>
                        <a:pt x="546" y="313"/>
                      </a:lnTo>
                      <a:lnTo>
                        <a:pt x="559" y="333"/>
                      </a:lnTo>
                      <a:lnTo>
                        <a:pt x="572" y="313"/>
                      </a:lnTo>
                      <a:lnTo>
                        <a:pt x="592" y="326"/>
                      </a:lnTo>
                      <a:lnTo>
                        <a:pt x="566" y="373"/>
                      </a:lnTo>
                      <a:lnTo>
                        <a:pt x="559" y="353"/>
                      </a:lnTo>
                      <a:lnTo>
                        <a:pt x="532" y="339"/>
                      </a:lnTo>
                      <a:lnTo>
                        <a:pt x="546" y="339"/>
                      </a:lnTo>
                      <a:lnTo>
                        <a:pt x="532" y="313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3" name="URGELL">
                  <a:extLst>
                    <a:ext uri="{FF2B5EF4-FFF2-40B4-BE49-F238E27FC236}">
                      <a16:creationId xmlns:a16="http://schemas.microsoft.com/office/drawing/2014/main" id="{097A7A09-7A82-A8C5-375C-50E8E5580A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274654" y="3602248"/>
                  <a:ext cx="203176" cy="414463"/>
                </a:xfrm>
                <a:custGeom>
                  <a:avLst/>
                  <a:gdLst>
                    <a:gd name="T0" fmla="*/ 62105877 w 871"/>
                    <a:gd name="T1" fmla="*/ 8719472 h 1756"/>
                    <a:gd name="T2" fmla="*/ 54759848 w 871"/>
                    <a:gd name="T3" fmla="*/ 24308468 h 1756"/>
                    <a:gd name="T4" fmla="*/ 57653675 w 871"/>
                    <a:gd name="T5" fmla="*/ 47295696 h 1756"/>
                    <a:gd name="T6" fmla="*/ 85924232 w 871"/>
                    <a:gd name="T7" fmla="*/ 28271676 h 1756"/>
                    <a:gd name="T8" fmla="*/ 78578217 w 871"/>
                    <a:gd name="T9" fmla="*/ 6869527 h 1756"/>
                    <a:gd name="T10" fmla="*/ 109519695 w 871"/>
                    <a:gd name="T11" fmla="*/ 3435021 h 1756"/>
                    <a:gd name="T12" fmla="*/ 94828136 w 871"/>
                    <a:gd name="T13" fmla="*/ 45710104 h 1756"/>
                    <a:gd name="T14" fmla="*/ 45855944 w 871"/>
                    <a:gd name="T15" fmla="*/ 96704656 h 1756"/>
                    <a:gd name="T16" fmla="*/ 34058212 w 871"/>
                    <a:gd name="T17" fmla="*/ 103574696 h 1756"/>
                    <a:gd name="T18" fmla="*/ 13356095 w 871"/>
                    <a:gd name="T19" fmla="*/ 123126896 h 1756"/>
                    <a:gd name="T20" fmla="*/ 13356095 w 871"/>
                    <a:gd name="T21" fmla="*/ 145849796 h 1756"/>
                    <a:gd name="T22" fmla="*/ 14914454 w 871"/>
                    <a:gd name="T23" fmla="*/ 179141561 h 1756"/>
                    <a:gd name="T24" fmla="*/ 44520005 w 871"/>
                    <a:gd name="T25" fmla="*/ 180990989 h 1756"/>
                    <a:gd name="T26" fmla="*/ 40068288 w 871"/>
                    <a:gd name="T27" fmla="*/ 202128780 h 1756"/>
                    <a:gd name="T28" fmla="*/ 59212035 w 871"/>
                    <a:gd name="T29" fmla="*/ 200279352 h 1756"/>
                    <a:gd name="T30" fmla="*/ 53424380 w 871"/>
                    <a:gd name="T31" fmla="*/ 212697676 h 1756"/>
                    <a:gd name="T32" fmla="*/ 42962116 w 871"/>
                    <a:gd name="T33" fmla="*/ 216132696 h 1756"/>
                    <a:gd name="T34" fmla="*/ 32499852 w 871"/>
                    <a:gd name="T35" fmla="*/ 244140012 h 1756"/>
                    <a:gd name="T36" fmla="*/ 17808286 w 871"/>
                    <a:gd name="T37" fmla="*/ 261842784 h 1756"/>
                    <a:gd name="T38" fmla="*/ 7346017 w 871"/>
                    <a:gd name="T39" fmla="*/ 277696192 h 1756"/>
                    <a:gd name="T40" fmla="*/ 10462267 w 871"/>
                    <a:gd name="T41" fmla="*/ 296984041 h 1756"/>
                    <a:gd name="T42" fmla="*/ 10462267 w 871"/>
                    <a:gd name="T43" fmla="*/ 318121832 h 1756"/>
                    <a:gd name="T44" fmla="*/ 1558360 w 871"/>
                    <a:gd name="T45" fmla="*/ 342694129 h 1756"/>
                    <a:gd name="T46" fmla="*/ 19143754 w 871"/>
                    <a:gd name="T47" fmla="*/ 363831920 h 1756"/>
                    <a:gd name="T48" fmla="*/ 17808286 w 871"/>
                    <a:gd name="T49" fmla="*/ 386554789 h 1756"/>
                    <a:gd name="T50" fmla="*/ 38509929 w 871"/>
                    <a:gd name="T51" fmla="*/ 414826456 h 1756"/>
                    <a:gd name="T52" fmla="*/ 57653675 w 871"/>
                    <a:gd name="T53" fmla="*/ 421696496 h 1756"/>
                    <a:gd name="T54" fmla="*/ 90153528 w 871"/>
                    <a:gd name="T55" fmla="*/ 448118220 h 1756"/>
                    <a:gd name="T56" fmla="*/ 108184227 w 871"/>
                    <a:gd name="T57" fmla="*/ 463971564 h 1756"/>
                    <a:gd name="T58" fmla="*/ 143577922 w 871"/>
                    <a:gd name="T59" fmla="*/ 448118220 h 1756"/>
                    <a:gd name="T60" fmla="*/ 154040186 w 871"/>
                    <a:gd name="T61" fmla="*/ 420110904 h 1756"/>
                    <a:gd name="T62" fmla="*/ 156934013 w 871"/>
                    <a:gd name="T63" fmla="*/ 404257560 h 1756"/>
                    <a:gd name="T64" fmla="*/ 160050262 w 871"/>
                    <a:gd name="T65" fmla="*/ 388404732 h 1756"/>
                    <a:gd name="T66" fmla="*/ 156934013 w 871"/>
                    <a:gd name="T67" fmla="*/ 379685264 h 1756"/>
                    <a:gd name="T68" fmla="*/ 193885568 w 871"/>
                    <a:gd name="T69" fmla="*/ 346129149 h 1756"/>
                    <a:gd name="T70" fmla="*/ 183645725 w 871"/>
                    <a:gd name="T71" fmla="*/ 321556852 h 1756"/>
                    <a:gd name="T72" fmla="*/ 155375654 w 871"/>
                    <a:gd name="T73" fmla="*/ 300683412 h 1756"/>
                    <a:gd name="T74" fmla="*/ 173406353 w 871"/>
                    <a:gd name="T75" fmla="*/ 268976660 h 1756"/>
                    <a:gd name="T76" fmla="*/ 174741821 w 871"/>
                    <a:gd name="T77" fmla="*/ 237269972 h 1756"/>
                    <a:gd name="T78" fmla="*/ 171625572 w 871"/>
                    <a:gd name="T79" fmla="*/ 217717773 h 1756"/>
                    <a:gd name="T80" fmla="*/ 182087836 w 871"/>
                    <a:gd name="T81" fmla="*/ 180990989 h 1756"/>
                    <a:gd name="T82" fmla="*/ 160050262 w 871"/>
                    <a:gd name="T83" fmla="*/ 180990989 h 1756"/>
                    <a:gd name="T84" fmla="*/ 161608622 w 871"/>
                    <a:gd name="T85" fmla="*/ 123126896 h 1756"/>
                    <a:gd name="T86" fmla="*/ 162944090 w 871"/>
                    <a:gd name="T87" fmla="*/ 112558000 h 1756"/>
                    <a:gd name="T88" fmla="*/ 161608622 w 871"/>
                    <a:gd name="T89" fmla="*/ 87721352 h 1756"/>
                    <a:gd name="T90" fmla="*/ 139125735 w 871"/>
                    <a:gd name="T91" fmla="*/ 77416808 h 1756"/>
                    <a:gd name="T92" fmla="*/ 143577922 w 871"/>
                    <a:gd name="T93" fmla="*/ 49145124 h 1756"/>
                    <a:gd name="T94" fmla="*/ 127328003 w 871"/>
                    <a:gd name="T95" fmla="*/ 63148525 h 1756"/>
                    <a:gd name="T96" fmla="*/ 112635944 w 871"/>
                    <a:gd name="T97" fmla="*/ 38576228 h 1756"/>
                    <a:gd name="T98" fmla="*/ 125769644 w 871"/>
                    <a:gd name="T99" fmla="*/ 14003920 h 1756"/>
                    <a:gd name="T100" fmla="*/ 113971883 w 871"/>
                    <a:gd name="T101" fmla="*/ 5020099 h 1756"/>
                    <a:gd name="T102" fmla="*/ 10462267 w 871"/>
                    <a:gd name="T103" fmla="*/ 119427525 h 1756"/>
                    <a:gd name="T104" fmla="*/ 5787657 w 871"/>
                    <a:gd name="T105" fmla="*/ 128411344 h 1756"/>
                    <a:gd name="T106" fmla="*/ 19143754 w 871"/>
                    <a:gd name="T107" fmla="*/ 98290248 h 1756"/>
                    <a:gd name="T108" fmla="*/ 90153528 w 871"/>
                    <a:gd name="T109" fmla="*/ 203978208 h 1756"/>
                    <a:gd name="T110" fmla="*/ 93269777 w 871"/>
                    <a:gd name="T111" fmla="*/ 186275436 h 175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71"/>
                    <a:gd name="T169" fmla="*/ 0 h 1756"/>
                    <a:gd name="T170" fmla="*/ 871 w 871"/>
                    <a:gd name="T171" fmla="*/ 1756 h 175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71" h="1756">
                      <a:moveTo>
                        <a:pt x="313" y="0"/>
                      </a:moveTo>
                      <a:lnTo>
                        <a:pt x="300" y="6"/>
                      </a:lnTo>
                      <a:lnTo>
                        <a:pt x="300" y="19"/>
                      </a:lnTo>
                      <a:lnTo>
                        <a:pt x="279" y="33"/>
                      </a:lnTo>
                      <a:lnTo>
                        <a:pt x="259" y="19"/>
                      </a:lnTo>
                      <a:lnTo>
                        <a:pt x="240" y="40"/>
                      </a:lnTo>
                      <a:lnTo>
                        <a:pt x="233" y="86"/>
                      </a:lnTo>
                      <a:lnTo>
                        <a:pt x="246" y="92"/>
                      </a:lnTo>
                      <a:lnTo>
                        <a:pt x="233" y="139"/>
                      </a:lnTo>
                      <a:lnTo>
                        <a:pt x="246" y="139"/>
                      </a:lnTo>
                      <a:lnTo>
                        <a:pt x="246" y="166"/>
                      </a:lnTo>
                      <a:lnTo>
                        <a:pt x="259" y="179"/>
                      </a:lnTo>
                      <a:lnTo>
                        <a:pt x="279" y="152"/>
                      </a:lnTo>
                      <a:lnTo>
                        <a:pt x="332" y="133"/>
                      </a:lnTo>
                      <a:lnTo>
                        <a:pt x="346" y="100"/>
                      </a:lnTo>
                      <a:lnTo>
                        <a:pt x="386" y="107"/>
                      </a:lnTo>
                      <a:lnTo>
                        <a:pt x="379" y="73"/>
                      </a:lnTo>
                      <a:lnTo>
                        <a:pt x="373" y="47"/>
                      </a:lnTo>
                      <a:lnTo>
                        <a:pt x="360" y="47"/>
                      </a:lnTo>
                      <a:lnTo>
                        <a:pt x="353" y="26"/>
                      </a:lnTo>
                      <a:lnTo>
                        <a:pt x="353" y="13"/>
                      </a:lnTo>
                      <a:lnTo>
                        <a:pt x="319" y="6"/>
                      </a:lnTo>
                      <a:lnTo>
                        <a:pt x="313" y="0"/>
                      </a:lnTo>
                      <a:close/>
                      <a:moveTo>
                        <a:pt x="492" y="13"/>
                      </a:moveTo>
                      <a:lnTo>
                        <a:pt x="439" y="120"/>
                      </a:lnTo>
                      <a:lnTo>
                        <a:pt x="413" y="166"/>
                      </a:lnTo>
                      <a:lnTo>
                        <a:pt x="433" y="159"/>
                      </a:lnTo>
                      <a:lnTo>
                        <a:pt x="426" y="173"/>
                      </a:lnTo>
                      <a:lnTo>
                        <a:pt x="346" y="319"/>
                      </a:lnTo>
                      <a:lnTo>
                        <a:pt x="266" y="406"/>
                      </a:lnTo>
                      <a:lnTo>
                        <a:pt x="226" y="366"/>
                      </a:lnTo>
                      <a:lnTo>
                        <a:pt x="206" y="366"/>
                      </a:lnTo>
                      <a:lnTo>
                        <a:pt x="186" y="392"/>
                      </a:lnTo>
                      <a:lnTo>
                        <a:pt x="173" y="392"/>
                      </a:lnTo>
                      <a:lnTo>
                        <a:pt x="166" y="392"/>
                      </a:lnTo>
                      <a:lnTo>
                        <a:pt x="153" y="392"/>
                      </a:lnTo>
                      <a:lnTo>
                        <a:pt x="113" y="392"/>
                      </a:lnTo>
                      <a:lnTo>
                        <a:pt x="113" y="379"/>
                      </a:lnTo>
                      <a:lnTo>
                        <a:pt x="67" y="452"/>
                      </a:lnTo>
                      <a:lnTo>
                        <a:pt x="60" y="466"/>
                      </a:lnTo>
                      <a:lnTo>
                        <a:pt x="13" y="505"/>
                      </a:lnTo>
                      <a:lnTo>
                        <a:pt x="0" y="512"/>
                      </a:lnTo>
                      <a:lnTo>
                        <a:pt x="20" y="565"/>
                      </a:lnTo>
                      <a:lnTo>
                        <a:pt x="60" y="552"/>
                      </a:lnTo>
                      <a:lnTo>
                        <a:pt x="73" y="572"/>
                      </a:lnTo>
                      <a:lnTo>
                        <a:pt x="93" y="565"/>
                      </a:lnTo>
                      <a:lnTo>
                        <a:pt x="80" y="659"/>
                      </a:lnTo>
                      <a:lnTo>
                        <a:pt x="67" y="678"/>
                      </a:lnTo>
                      <a:lnTo>
                        <a:pt x="80" y="685"/>
                      </a:lnTo>
                      <a:lnTo>
                        <a:pt x="113" y="698"/>
                      </a:lnTo>
                      <a:lnTo>
                        <a:pt x="146" y="719"/>
                      </a:lnTo>
                      <a:lnTo>
                        <a:pt x="200" y="685"/>
                      </a:lnTo>
                      <a:lnTo>
                        <a:pt x="233" y="652"/>
                      </a:lnTo>
                      <a:lnTo>
                        <a:pt x="246" y="659"/>
                      </a:lnTo>
                      <a:lnTo>
                        <a:pt x="146" y="751"/>
                      </a:lnTo>
                      <a:lnTo>
                        <a:pt x="180" y="765"/>
                      </a:lnTo>
                      <a:lnTo>
                        <a:pt x="193" y="738"/>
                      </a:lnTo>
                      <a:lnTo>
                        <a:pt x="213" y="732"/>
                      </a:lnTo>
                      <a:lnTo>
                        <a:pt x="240" y="745"/>
                      </a:lnTo>
                      <a:lnTo>
                        <a:pt x="266" y="758"/>
                      </a:lnTo>
                      <a:lnTo>
                        <a:pt x="279" y="765"/>
                      </a:lnTo>
                      <a:lnTo>
                        <a:pt x="286" y="778"/>
                      </a:lnTo>
                      <a:lnTo>
                        <a:pt x="259" y="805"/>
                      </a:lnTo>
                      <a:lnTo>
                        <a:pt x="240" y="805"/>
                      </a:lnTo>
                      <a:lnTo>
                        <a:pt x="240" y="818"/>
                      </a:lnTo>
                      <a:lnTo>
                        <a:pt x="233" y="824"/>
                      </a:lnTo>
                      <a:lnTo>
                        <a:pt x="233" y="838"/>
                      </a:lnTo>
                      <a:lnTo>
                        <a:pt x="193" y="818"/>
                      </a:lnTo>
                      <a:lnTo>
                        <a:pt x="166" y="811"/>
                      </a:lnTo>
                      <a:lnTo>
                        <a:pt x="146" y="838"/>
                      </a:lnTo>
                      <a:lnTo>
                        <a:pt x="166" y="851"/>
                      </a:lnTo>
                      <a:lnTo>
                        <a:pt x="146" y="924"/>
                      </a:lnTo>
                      <a:lnTo>
                        <a:pt x="106" y="937"/>
                      </a:lnTo>
                      <a:lnTo>
                        <a:pt x="99" y="978"/>
                      </a:lnTo>
                      <a:lnTo>
                        <a:pt x="93" y="984"/>
                      </a:lnTo>
                      <a:lnTo>
                        <a:pt x="80" y="991"/>
                      </a:lnTo>
                      <a:lnTo>
                        <a:pt x="60" y="997"/>
                      </a:lnTo>
                      <a:lnTo>
                        <a:pt x="54" y="1025"/>
                      </a:lnTo>
                      <a:lnTo>
                        <a:pt x="39" y="1025"/>
                      </a:lnTo>
                      <a:lnTo>
                        <a:pt x="33" y="1051"/>
                      </a:lnTo>
                      <a:lnTo>
                        <a:pt x="47" y="1064"/>
                      </a:lnTo>
                      <a:lnTo>
                        <a:pt x="39" y="1084"/>
                      </a:lnTo>
                      <a:lnTo>
                        <a:pt x="60" y="1098"/>
                      </a:lnTo>
                      <a:lnTo>
                        <a:pt x="47" y="1124"/>
                      </a:lnTo>
                      <a:lnTo>
                        <a:pt x="60" y="1151"/>
                      </a:lnTo>
                      <a:lnTo>
                        <a:pt x="54" y="1171"/>
                      </a:lnTo>
                      <a:lnTo>
                        <a:pt x="54" y="1190"/>
                      </a:lnTo>
                      <a:lnTo>
                        <a:pt x="47" y="1204"/>
                      </a:lnTo>
                      <a:lnTo>
                        <a:pt x="20" y="1244"/>
                      </a:lnTo>
                      <a:lnTo>
                        <a:pt x="20" y="1250"/>
                      </a:lnTo>
                      <a:lnTo>
                        <a:pt x="20" y="1277"/>
                      </a:lnTo>
                      <a:lnTo>
                        <a:pt x="7" y="1297"/>
                      </a:lnTo>
                      <a:lnTo>
                        <a:pt x="26" y="1310"/>
                      </a:lnTo>
                      <a:lnTo>
                        <a:pt x="39" y="1331"/>
                      </a:lnTo>
                      <a:lnTo>
                        <a:pt x="67" y="1350"/>
                      </a:lnTo>
                      <a:lnTo>
                        <a:pt x="86" y="1377"/>
                      </a:lnTo>
                      <a:lnTo>
                        <a:pt x="93" y="1390"/>
                      </a:lnTo>
                      <a:lnTo>
                        <a:pt x="80" y="1397"/>
                      </a:lnTo>
                      <a:lnTo>
                        <a:pt x="93" y="1437"/>
                      </a:lnTo>
                      <a:lnTo>
                        <a:pt x="80" y="1463"/>
                      </a:lnTo>
                      <a:lnTo>
                        <a:pt x="60" y="1523"/>
                      </a:lnTo>
                      <a:lnTo>
                        <a:pt x="86" y="1530"/>
                      </a:lnTo>
                      <a:lnTo>
                        <a:pt x="166" y="1550"/>
                      </a:lnTo>
                      <a:lnTo>
                        <a:pt x="173" y="1570"/>
                      </a:lnTo>
                      <a:lnTo>
                        <a:pt x="193" y="1583"/>
                      </a:lnTo>
                      <a:lnTo>
                        <a:pt x="253" y="1583"/>
                      </a:lnTo>
                      <a:lnTo>
                        <a:pt x="253" y="1609"/>
                      </a:lnTo>
                      <a:lnTo>
                        <a:pt x="259" y="1596"/>
                      </a:lnTo>
                      <a:lnTo>
                        <a:pt x="306" y="1630"/>
                      </a:lnTo>
                      <a:lnTo>
                        <a:pt x="339" y="1656"/>
                      </a:lnTo>
                      <a:lnTo>
                        <a:pt x="366" y="1663"/>
                      </a:lnTo>
                      <a:lnTo>
                        <a:pt x="405" y="1696"/>
                      </a:lnTo>
                      <a:lnTo>
                        <a:pt x="439" y="1710"/>
                      </a:lnTo>
                      <a:lnTo>
                        <a:pt x="459" y="1716"/>
                      </a:lnTo>
                      <a:lnTo>
                        <a:pt x="479" y="1723"/>
                      </a:lnTo>
                      <a:lnTo>
                        <a:pt x="486" y="1756"/>
                      </a:lnTo>
                      <a:lnTo>
                        <a:pt x="525" y="1743"/>
                      </a:lnTo>
                      <a:lnTo>
                        <a:pt x="559" y="1729"/>
                      </a:lnTo>
                      <a:lnTo>
                        <a:pt x="559" y="1716"/>
                      </a:lnTo>
                      <a:lnTo>
                        <a:pt x="645" y="1696"/>
                      </a:lnTo>
                      <a:lnTo>
                        <a:pt x="705" y="1669"/>
                      </a:lnTo>
                      <a:lnTo>
                        <a:pt x="732" y="1669"/>
                      </a:lnTo>
                      <a:lnTo>
                        <a:pt x="719" y="1609"/>
                      </a:lnTo>
                      <a:lnTo>
                        <a:pt x="692" y="1590"/>
                      </a:lnTo>
                      <a:lnTo>
                        <a:pt x="685" y="1556"/>
                      </a:lnTo>
                      <a:lnTo>
                        <a:pt x="685" y="1536"/>
                      </a:lnTo>
                      <a:lnTo>
                        <a:pt x="698" y="1536"/>
                      </a:lnTo>
                      <a:lnTo>
                        <a:pt x="705" y="1530"/>
                      </a:lnTo>
                      <a:lnTo>
                        <a:pt x="711" y="1477"/>
                      </a:lnTo>
                      <a:lnTo>
                        <a:pt x="698" y="1477"/>
                      </a:lnTo>
                      <a:lnTo>
                        <a:pt x="692" y="1470"/>
                      </a:lnTo>
                      <a:lnTo>
                        <a:pt x="719" y="1470"/>
                      </a:lnTo>
                      <a:lnTo>
                        <a:pt x="726" y="1463"/>
                      </a:lnTo>
                      <a:lnTo>
                        <a:pt x="726" y="1457"/>
                      </a:lnTo>
                      <a:lnTo>
                        <a:pt x="698" y="1450"/>
                      </a:lnTo>
                      <a:lnTo>
                        <a:pt x="705" y="1437"/>
                      </a:lnTo>
                      <a:lnTo>
                        <a:pt x="779" y="1423"/>
                      </a:lnTo>
                      <a:lnTo>
                        <a:pt x="838" y="1404"/>
                      </a:lnTo>
                      <a:lnTo>
                        <a:pt x="852" y="1350"/>
                      </a:lnTo>
                      <a:lnTo>
                        <a:pt x="871" y="1310"/>
                      </a:lnTo>
                      <a:lnTo>
                        <a:pt x="852" y="1250"/>
                      </a:lnTo>
                      <a:lnTo>
                        <a:pt x="852" y="1237"/>
                      </a:lnTo>
                      <a:lnTo>
                        <a:pt x="845" y="1224"/>
                      </a:lnTo>
                      <a:lnTo>
                        <a:pt x="825" y="1217"/>
                      </a:lnTo>
                      <a:lnTo>
                        <a:pt x="745" y="1184"/>
                      </a:lnTo>
                      <a:lnTo>
                        <a:pt x="732" y="1184"/>
                      </a:lnTo>
                      <a:lnTo>
                        <a:pt x="698" y="1157"/>
                      </a:lnTo>
                      <a:lnTo>
                        <a:pt x="698" y="1138"/>
                      </a:lnTo>
                      <a:lnTo>
                        <a:pt x="692" y="1124"/>
                      </a:lnTo>
                      <a:lnTo>
                        <a:pt x="705" y="1104"/>
                      </a:lnTo>
                      <a:lnTo>
                        <a:pt x="765" y="1078"/>
                      </a:lnTo>
                      <a:lnTo>
                        <a:pt x="779" y="1018"/>
                      </a:lnTo>
                      <a:lnTo>
                        <a:pt x="771" y="944"/>
                      </a:lnTo>
                      <a:lnTo>
                        <a:pt x="792" y="937"/>
                      </a:lnTo>
                      <a:lnTo>
                        <a:pt x="785" y="905"/>
                      </a:lnTo>
                      <a:lnTo>
                        <a:pt x="785" y="898"/>
                      </a:lnTo>
                      <a:lnTo>
                        <a:pt x="779" y="851"/>
                      </a:lnTo>
                      <a:lnTo>
                        <a:pt x="779" y="838"/>
                      </a:lnTo>
                      <a:lnTo>
                        <a:pt x="771" y="832"/>
                      </a:lnTo>
                      <a:lnTo>
                        <a:pt x="771" y="824"/>
                      </a:lnTo>
                      <a:lnTo>
                        <a:pt x="771" y="785"/>
                      </a:lnTo>
                      <a:lnTo>
                        <a:pt x="785" y="785"/>
                      </a:lnTo>
                      <a:lnTo>
                        <a:pt x="799" y="765"/>
                      </a:lnTo>
                      <a:lnTo>
                        <a:pt x="818" y="685"/>
                      </a:lnTo>
                      <a:lnTo>
                        <a:pt x="845" y="652"/>
                      </a:lnTo>
                      <a:lnTo>
                        <a:pt x="805" y="631"/>
                      </a:lnTo>
                      <a:lnTo>
                        <a:pt x="745" y="678"/>
                      </a:lnTo>
                      <a:lnTo>
                        <a:pt x="719" y="685"/>
                      </a:lnTo>
                      <a:lnTo>
                        <a:pt x="679" y="665"/>
                      </a:lnTo>
                      <a:lnTo>
                        <a:pt x="752" y="518"/>
                      </a:lnTo>
                      <a:lnTo>
                        <a:pt x="752" y="486"/>
                      </a:lnTo>
                      <a:lnTo>
                        <a:pt x="726" y="466"/>
                      </a:lnTo>
                      <a:lnTo>
                        <a:pt x="705" y="458"/>
                      </a:lnTo>
                      <a:lnTo>
                        <a:pt x="719" y="452"/>
                      </a:lnTo>
                      <a:lnTo>
                        <a:pt x="739" y="445"/>
                      </a:lnTo>
                      <a:lnTo>
                        <a:pt x="732" y="426"/>
                      </a:lnTo>
                      <a:lnTo>
                        <a:pt x="719" y="413"/>
                      </a:lnTo>
                      <a:lnTo>
                        <a:pt x="711" y="385"/>
                      </a:lnTo>
                      <a:lnTo>
                        <a:pt x="745" y="332"/>
                      </a:lnTo>
                      <a:lnTo>
                        <a:pt x="726" y="332"/>
                      </a:lnTo>
                      <a:lnTo>
                        <a:pt x="705" y="359"/>
                      </a:lnTo>
                      <a:lnTo>
                        <a:pt x="652" y="339"/>
                      </a:lnTo>
                      <a:lnTo>
                        <a:pt x="625" y="332"/>
                      </a:lnTo>
                      <a:lnTo>
                        <a:pt x="625" y="293"/>
                      </a:lnTo>
                      <a:lnTo>
                        <a:pt x="619" y="252"/>
                      </a:lnTo>
                      <a:lnTo>
                        <a:pt x="659" y="212"/>
                      </a:lnTo>
                      <a:lnTo>
                        <a:pt x="672" y="186"/>
                      </a:lnTo>
                      <a:lnTo>
                        <a:pt x="645" y="186"/>
                      </a:lnTo>
                      <a:lnTo>
                        <a:pt x="625" y="206"/>
                      </a:lnTo>
                      <a:lnTo>
                        <a:pt x="606" y="252"/>
                      </a:lnTo>
                      <a:lnTo>
                        <a:pt x="579" y="246"/>
                      </a:lnTo>
                      <a:lnTo>
                        <a:pt x="572" y="239"/>
                      </a:lnTo>
                      <a:lnTo>
                        <a:pt x="499" y="219"/>
                      </a:lnTo>
                      <a:lnTo>
                        <a:pt x="492" y="199"/>
                      </a:lnTo>
                      <a:lnTo>
                        <a:pt x="499" y="173"/>
                      </a:lnTo>
                      <a:lnTo>
                        <a:pt x="506" y="146"/>
                      </a:lnTo>
                      <a:lnTo>
                        <a:pt x="539" y="173"/>
                      </a:lnTo>
                      <a:lnTo>
                        <a:pt x="572" y="146"/>
                      </a:lnTo>
                      <a:lnTo>
                        <a:pt x="572" y="113"/>
                      </a:lnTo>
                      <a:lnTo>
                        <a:pt x="565" y="53"/>
                      </a:lnTo>
                      <a:lnTo>
                        <a:pt x="546" y="47"/>
                      </a:lnTo>
                      <a:lnTo>
                        <a:pt x="546" y="33"/>
                      </a:lnTo>
                      <a:lnTo>
                        <a:pt x="506" y="33"/>
                      </a:lnTo>
                      <a:lnTo>
                        <a:pt x="512" y="19"/>
                      </a:lnTo>
                      <a:lnTo>
                        <a:pt x="492" y="13"/>
                      </a:lnTo>
                      <a:close/>
                      <a:moveTo>
                        <a:pt x="80" y="366"/>
                      </a:moveTo>
                      <a:lnTo>
                        <a:pt x="67" y="406"/>
                      </a:lnTo>
                      <a:lnTo>
                        <a:pt x="47" y="452"/>
                      </a:lnTo>
                      <a:lnTo>
                        <a:pt x="7" y="486"/>
                      </a:lnTo>
                      <a:lnTo>
                        <a:pt x="0" y="499"/>
                      </a:lnTo>
                      <a:lnTo>
                        <a:pt x="0" y="505"/>
                      </a:lnTo>
                      <a:lnTo>
                        <a:pt x="26" y="486"/>
                      </a:lnTo>
                      <a:lnTo>
                        <a:pt x="47" y="466"/>
                      </a:lnTo>
                      <a:lnTo>
                        <a:pt x="60" y="445"/>
                      </a:lnTo>
                      <a:lnTo>
                        <a:pt x="73" y="426"/>
                      </a:lnTo>
                      <a:lnTo>
                        <a:pt x="86" y="372"/>
                      </a:lnTo>
                      <a:lnTo>
                        <a:pt x="80" y="366"/>
                      </a:lnTo>
                      <a:close/>
                      <a:moveTo>
                        <a:pt x="479" y="691"/>
                      </a:moveTo>
                      <a:lnTo>
                        <a:pt x="486" y="705"/>
                      </a:lnTo>
                      <a:lnTo>
                        <a:pt x="405" y="772"/>
                      </a:lnTo>
                      <a:lnTo>
                        <a:pt x="360" y="792"/>
                      </a:lnTo>
                      <a:lnTo>
                        <a:pt x="346" y="798"/>
                      </a:lnTo>
                      <a:lnTo>
                        <a:pt x="332" y="792"/>
                      </a:lnTo>
                      <a:lnTo>
                        <a:pt x="419" y="705"/>
                      </a:lnTo>
                      <a:lnTo>
                        <a:pt x="426" y="712"/>
                      </a:lnTo>
                      <a:lnTo>
                        <a:pt x="479" y="691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4" name="VALLES_OCCIDENTAL">
                  <a:extLst>
                    <a:ext uri="{FF2B5EF4-FFF2-40B4-BE49-F238E27FC236}">
                      <a16:creationId xmlns:a16="http://schemas.microsoft.com/office/drawing/2014/main" id="{3067D13C-D9E6-3988-1B58-169CF0138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4000073" y="3726754"/>
                  <a:ext cx="292210" cy="313784"/>
                </a:xfrm>
                <a:custGeom>
                  <a:avLst/>
                  <a:gdLst>
                    <a:gd name="T0" fmla="*/ 2147483647 w 47"/>
                    <a:gd name="T1" fmla="*/ 174628420 h 52"/>
                    <a:gd name="T2" fmla="*/ 2147483647 w 47"/>
                    <a:gd name="T3" fmla="*/ 174628420 h 52"/>
                    <a:gd name="T4" fmla="*/ 2147483647 w 47"/>
                    <a:gd name="T5" fmla="*/ 174628420 h 52"/>
                    <a:gd name="T6" fmla="*/ 2147483647 w 47"/>
                    <a:gd name="T7" fmla="*/ 349256839 h 52"/>
                    <a:gd name="T8" fmla="*/ 2147483647 w 47"/>
                    <a:gd name="T9" fmla="*/ 698513678 h 52"/>
                    <a:gd name="T10" fmla="*/ 2147483647 w 47"/>
                    <a:gd name="T11" fmla="*/ 1397014168 h 52"/>
                    <a:gd name="T12" fmla="*/ 2147483647 w 47"/>
                    <a:gd name="T13" fmla="*/ 1920899684 h 52"/>
                    <a:gd name="T14" fmla="*/ 2147483647 w 47"/>
                    <a:gd name="T15" fmla="*/ 2095528052 h 52"/>
                    <a:gd name="T16" fmla="*/ 1883892368 w 47"/>
                    <a:gd name="T17" fmla="*/ 2095528052 h 52"/>
                    <a:gd name="T18" fmla="*/ 1726906638 w 47"/>
                    <a:gd name="T19" fmla="*/ 1746271316 h 52"/>
                    <a:gd name="T20" fmla="*/ 1412922221 w 47"/>
                    <a:gd name="T21" fmla="*/ 1746271316 h 52"/>
                    <a:gd name="T22" fmla="*/ 784953976 w 47"/>
                    <a:gd name="T23" fmla="*/ 1746271316 h 52"/>
                    <a:gd name="T24" fmla="*/ 627968246 w 47"/>
                    <a:gd name="T25" fmla="*/ 2095528052 h 52"/>
                    <a:gd name="T26" fmla="*/ 470969951 w 47"/>
                    <a:gd name="T27" fmla="*/ 2147483647 h 52"/>
                    <a:gd name="T28" fmla="*/ 0 w 47"/>
                    <a:gd name="T29" fmla="*/ 2147483647 h 52"/>
                    <a:gd name="T30" fmla="*/ 156985779 w 47"/>
                    <a:gd name="T31" fmla="*/ 2147483647 h 52"/>
                    <a:gd name="T32" fmla="*/ 627968246 w 47"/>
                    <a:gd name="T33" fmla="*/ 2147483647 h 52"/>
                    <a:gd name="T34" fmla="*/ 1098938197 w 47"/>
                    <a:gd name="T35" fmla="*/ 2147483647 h 52"/>
                    <a:gd name="T36" fmla="*/ 1255923926 w 47"/>
                    <a:gd name="T37" fmla="*/ 2147483647 h 52"/>
                    <a:gd name="T38" fmla="*/ 1412922221 w 47"/>
                    <a:gd name="T39" fmla="*/ 2147483647 h 52"/>
                    <a:gd name="T40" fmla="*/ 1569907951 w 47"/>
                    <a:gd name="T41" fmla="*/ 2147483647 h 52"/>
                    <a:gd name="T42" fmla="*/ 1883892368 w 47"/>
                    <a:gd name="T43" fmla="*/ 2147483647 h 52"/>
                    <a:gd name="T44" fmla="*/ 1255923926 w 47"/>
                    <a:gd name="T45" fmla="*/ 2147483647 h 52"/>
                    <a:gd name="T46" fmla="*/ 1255923926 w 47"/>
                    <a:gd name="T47" fmla="*/ 2147483647 h 52"/>
                    <a:gd name="T48" fmla="*/ 1726906638 w 47"/>
                    <a:gd name="T49" fmla="*/ 2147483647 h 52"/>
                    <a:gd name="T50" fmla="*/ 1883892368 w 47"/>
                    <a:gd name="T51" fmla="*/ 2147483647 h 52"/>
                    <a:gd name="T52" fmla="*/ 2147483647 w 47"/>
                    <a:gd name="T53" fmla="*/ 2147483647 h 52"/>
                    <a:gd name="T54" fmla="*/ 2147483647 w 47"/>
                    <a:gd name="T55" fmla="*/ 2147483647 h 52"/>
                    <a:gd name="T56" fmla="*/ 2147483647 w 47"/>
                    <a:gd name="T57" fmla="*/ 2147483647 h 52"/>
                    <a:gd name="T58" fmla="*/ 2147483647 w 47"/>
                    <a:gd name="T59" fmla="*/ 2147483647 h 52"/>
                    <a:gd name="T60" fmla="*/ 2147483647 w 47"/>
                    <a:gd name="T61" fmla="*/ 2147483647 h 52"/>
                    <a:gd name="T62" fmla="*/ 2147483647 w 47"/>
                    <a:gd name="T63" fmla="*/ 2147483647 h 52"/>
                    <a:gd name="T64" fmla="*/ 2147483647 w 47"/>
                    <a:gd name="T65" fmla="*/ 2147483647 h 52"/>
                    <a:gd name="T66" fmla="*/ 2147483647 w 47"/>
                    <a:gd name="T67" fmla="*/ 2147483647 h 52"/>
                    <a:gd name="T68" fmla="*/ 2147483647 w 47"/>
                    <a:gd name="T69" fmla="*/ 2147483647 h 52"/>
                    <a:gd name="T70" fmla="*/ 2147483647 w 47"/>
                    <a:gd name="T71" fmla="*/ 2147483647 h 52"/>
                    <a:gd name="T72" fmla="*/ 2147483647 w 47"/>
                    <a:gd name="T73" fmla="*/ 2147483647 h 52"/>
                    <a:gd name="T74" fmla="*/ 2147483647 w 47"/>
                    <a:gd name="T75" fmla="*/ 2147483647 h 52"/>
                    <a:gd name="T76" fmla="*/ 2147483647 w 47"/>
                    <a:gd name="T77" fmla="*/ 2147483647 h 52"/>
                    <a:gd name="T78" fmla="*/ 2147483647 w 47"/>
                    <a:gd name="T79" fmla="*/ 2147483647 h 52"/>
                    <a:gd name="T80" fmla="*/ 2147483647 w 47"/>
                    <a:gd name="T81" fmla="*/ 2147483647 h 52"/>
                    <a:gd name="T82" fmla="*/ 2147483647 w 47"/>
                    <a:gd name="T83" fmla="*/ 2147483647 h 52"/>
                    <a:gd name="T84" fmla="*/ 2147483647 w 47"/>
                    <a:gd name="T85" fmla="*/ 2147483647 h 52"/>
                    <a:gd name="T86" fmla="*/ 2147483647 w 47"/>
                    <a:gd name="T87" fmla="*/ 2147483647 h 52"/>
                    <a:gd name="T88" fmla="*/ 2147483647 w 47"/>
                    <a:gd name="T89" fmla="*/ 2147483647 h 52"/>
                    <a:gd name="T90" fmla="*/ 2147483647 w 47"/>
                    <a:gd name="T91" fmla="*/ 2147483647 h 52"/>
                    <a:gd name="T92" fmla="*/ 2147483647 w 47"/>
                    <a:gd name="T93" fmla="*/ 2147483647 h 52"/>
                    <a:gd name="T94" fmla="*/ 2147483647 w 47"/>
                    <a:gd name="T95" fmla="*/ 2147483647 h 52"/>
                    <a:gd name="T96" fmla="*/ 2147483647 w 47"/>
                    <a:gd name="T97" fmla="*/ 2147483647 h 52"/>
                    <a:gd name="T98" fmla="*/ 2147483647 w 47"/>
                    <a:gd name="T99" fmla="*/ 2147483647 h 52"/>
                    <a:gd name="T100" fmla="*/ 2147483647 w 47"/>
                    <a:gd name="T101" fmla="*/ 2147483647 h 52"/>
                    <a:gd name="T102" fmla="*/ 2147483647 w 47"/>
                    <a:gd name="T103" fmla="*/ 2147483647 h 52"/>
                    <a:gd name="T104" fmla="*/ 2147483647 w 47"/>
                    <a:gd name="T105" fmla="*/ 2147483647 h 52"/>
                    <a:gd name="T106" fmla="*/ 2147483647 w 47"/>
                    <a:gd name="T107" fmla="*/ 2147483647 h 52"/>
                    <a:gd name="T108" fmla="*/ 2147483647 w 47"/>
                    <a:gd name="T109" fmla="*/ 2147483647 h 52"/>
                    <a:gd name="T110" fmla="*/ 2147483647 w 47"/>
                    <a:gd name="T111" fmla="*/ 2095528052 h 52"/>
                    <a:gd name="T112" fmla="*/ 2147483647 w 47"/>
                    <a:gd name="T113" fmla="*/ 1920899684 h 52"/>
                    <a:gd name="T114" fmla="*/ 2147483647 w 47"/>
                    <a:gd name="T115" fmla="*/ 1571642536 h 52"/>
                    <a:gd name="T116" fmla="*/ 2147483647 w 47"/>
                    <a:gd name="T117" fmla="*/ 1047770620 h 52"/>
                    <a:gd name="T118" fmla="*/ 2147483647 w 47"/>
                    <a:gd name="T119" fmla="*/ 698513678 h 52"/>
                    <a:gd name="T120" fmla="*/ 2147483647 w 47"/>
                    <a:gd name="T121" fmla="*/ 174628420 h 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7"/>
                    <a:gd name="T184" fmla="*/ 0 h 52"/>
                    <a:gd name="T185" fmla="*/ 47 w 47"/>
                    <a:gd name="T186" fmla="*/ 52 h 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7" h="52">
                      <a:moveTo>
                        <a:pt x="33" y="0"/>
                      </a:move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2" y="12"/>
                      </a:lnTo>
                      <a:lnTo>
                        <a:pt x="11" y="11"/>
                      </a:lnTo>
                      <a:lnTo>
                        <a:pt x="11" y="10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4" y="12"/>
                      </a:lnTo>
                      <a:lnTo>
                        <a:pt x="4" y="15"/>
                      </a:lnTo>
                      <a:lnTo>
                        <a:pt x="4" y="17"/>
                      </a:lnTo>
                      <a:lnTo>
                        <a:pt x="3" y="17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3" y="24"/>
                      </a:lnTo>
                      <a:lnTo>
                        <a:pt x="6" y="25"/>
                      </a:lnTo>
                      <a:lnTo>
                        <a:pt x="7" y="25"/>
                      </a:lnTo>
                      <a:lnTo>
                        <a:pt x="8" y="26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9" y="30"/>
                      </a:lnTo>
                      <a:lnTo>
                        <a:pt x="9" y="31"/>
                      </a:lnTo>
                      <a:lnTo>
                        <a:pt x="10" y="32"/>
                      </a:lnTo>
                      <a:lnTo>
                        <a:pt x="11" y="33"/>
                      </a:lnTo>
                      <a:lnTo>
                        <a:pt x="12" y="33"/>
                      </a:lnTo>
                      <a:lnTo>
                        <a:pt x="12" y="35"/>
                      </a:lnTo>
                      <a:lnTo>
                        <a:pt x="10" y="36"/>
                      </a:lnTo>
                      <a:lnTo>
                        <a:pt x="9" y="37"/>
                      </a:lnTo>
                      <a:lnTo>
                        <a:pt x="8" y="38"/>
                      </a:lnTo>
                      <a:lnTo>
                        <a:pt x="8" y="39"/>
                      </a:lnTo>
                      <a:lnTo>
                        <a:pt x="9" y="40"/>
                      </a:lnTo>
                      <a:lnTo>
                        <a:pt x="9" y="42"/>
                      </a:lnTo>
                      <a:lnTo>
                        <a:pt x="11" y="43"/>
                      </a:lnTo>
                      <a:lnTo>
                        <a:pt x="12" y="42"/>
                      </a:lnTo>
                      <a:lnTo>
                        <a:pt x="12" y="43"/>
                      </a:lnTo>
                      <a:lnTo>
                        <a:pt x="13" y="44"/>
                      </a:lnTo>
                      <a:lnTo>
                        <a:pt x="14" y="44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6" y="47"/>
                      </a:lnTo>
                      <a:lnTo>
                        <a:pt x="17" y="48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8" y="44"/>
                      </a:lnTo>
                      <a:lnTo>
                        <a:pt x="20" y="44"/>
                      </a:lnTo>
                      <a:lnTo>
                        <a:pt x="21" y="45"/>
                      </a:lnTo>
                      <a:lnTo>
                        <a:pt x="21" y="46"/>
                      </a:lnTo>
                      <a:lnTo>
                        <a:pt x="22" y="47"/>
                      </a:lnTo>
                      <a:lnTo>
                        <a:pt x="22" y="48"/>
                      </a:lnTo>
                      <a:lnTo>
                        <a:pt x="23" y="47"/>
                      </a:lnTo>
                      <a:lnTo>
                        <a:pt x="26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6" y="50"/>
                      </a:lnTo>
                      <a:lnTo>
                        <a:pt x="27" y="50"/>
                      </a:lnTo>
                      <a:lnTo>
                        <a:pt x="27" y="51"/>
                      </a:lnTo>
                      <a:lnTo>
                        <a:pt x="27" y="52"/>
                      </a:lnTo>
                      <a:lnTo>
                        <a:pt x="28" y="52"/>
                      </a:lnTo>
                      <a:lnTo>
                        <a:pt x="28" y="51"/>
                      </a:lnTo>
                      <a:lnTo>
                        <a:pt x="27" y="50"/>
                      </a:lnTo>
                      <a:lnTo>
                        <a:pt x="28" y="50"/>
                      </a:lnTo>
                      <a:lnTo>
                        <a:pt x="27" y="49"/>
                      </a:lnTo>
                      <a:lnTo>
                        <a:pt x="28" y="49"/>
                      </a:lnTo>
                      <a:lnTo>
                        <a:pt x="29" y="49"/>
                      </a:lnTo>
                      <a:lnTo>
                        <a:pt x="30" y="50"/>
                      </a:lnTo>
                      <a:lnTo>
                        <a:pt x="30" y="49"/>
                      </a:lnTo>
                      <a:lnTo>
                        <a:pt x="31" y="50"/>
                      </a:lnTo>
                      <a:lnTo>
                        <a:pt x="33" y="50"/>
                      </a:lnTo>
                      <a:lnTo>
                        <a:pt x="34" y="49"/>
                      </a:lnTo>
                      <a:lnTo>
                        <a:pt x="35" y="47"/>
                      </a:lnTo>
                      <a:lnTo>
                        <a:pt x="38" y="47"/>
                      </a:lnTo>
                      <a:lnTo>
                        <a:pt x="38" y="46"/>
                      </a:lnTo>
                      <a:lnTo>
                        <a:pt x="39" y="46"/>
                      </a:lnTo>
                      <a:lnTo>
                        <a:pt x="40" y="44"/>
                      </a:lnTo>
                      <a:lnTo>
                        <a:pt x="41" y="44"/>
                      </a:lnTo>
                      <a:lnTo>
                        <a:pt x="41" y="43"/>
                      </a:lnTo>
                      <a:lnTo>
                        <a:pt x="42" y="43"/>
                      </a:lnTo>
                      <a:lnTo>
                        <a:pt x="44" y="42"/>
                      </a:lnTo>
                      <a:lnTo>
                        <a:pt x="44" y="43"/>
                      </a:lnTo>
                      <a:lnTo>
                        <a:pt x="45" y="43"/>
                      </a:lnTo>
                      <a:lnTo>
                        <a:pt x="46" y="42"/>
                      </a:lnTo>
                      <a:lnTo>
                        <a:pt x="46" y="41"/>
                      </a:lnTo>
                      <a:lnTo>
                        <a:pt x="46" y="40"/>
                      </a:lnTo>
                      <a:lnTo>
                        <a:pt x="47" y="39"/>
                      </a:lnTo>
                      <a:lnTo>
                        <a:pt x="45" y="38"/>
                      </a:lnTo>
                      <a:lnTo>
                        <a:pt x="44" y="37"/>
                      </a:lnTo>
                      <a:lnTo>
                        <a:pt x="44" y="38"/>
                      </a:lnTo>
                      <a:lnTo>
                        <a:pt x="43" y="36"/>
                      </a:lnTo>
                      <a:lnTo>
                        <a:pt x="43" y="35"/>
                      </a:lnTo>
                      <a:lnTo>
                        <a:pt x="44" y="35"/>
                      </a:lnTo>
                      <a:lnTo>
                        <a:pt x="45" y="33"/>
                      </a:lnTo>
                      <a:lnTo>
                        <a:pt x="44" y="31"/>
                      </a:lnTo>
                      <a:lnTo>
                        <a:pt x="43" y="29"/>
                      </a:lnTo>
                      <a:lnTo>
                        <a:pt x="43" y="28"/>
                      </a:lnTo>
                      <a:lnTo>
                        <a:pt x="43" y="26"/>
                      </a:lnTo>
                      <a:lnTo>
                        <a:pt x="43" y="25"/>
                      </a:lnTo>
                      <a:lnTo>
                        <a:pt x="44" y="25"/>
                      </a:lnTo>
                      <a:lnTo>
                        <a:pt x="44" y="24"/>
                      </a:lnTo>
                      <a:lnTo>
                        <a:pt x="44" y="23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2" y="20"/>
                      </a:lnTo>
                      <a:lnTo>
                        <a:pt x="39" y="20"/>
                      </a:lnTo>
                      <a:lnTo>
                        <a:pt x="39" y="17"/>
                      </a:lnTo>
                      <a:lnTo>
                        <a:pt x="37" y="14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5" y="13"/>
                      </a:lnTo>
                      <a:lnTo>
                        <a:pt x="34" y="13"/>
                      </a:lnTo>
                      <a:lnTo>
                        <a:pt x="34" y="12"/>
                      </a:lnTo>
                      <a:lnTo>
                        <a:pt x="33" y="12"/>
                      </a:lnTo>
                      <a:lnTo>
                        <a:pt x="32" y="11"/>
                      </a:lnTo>
                      <a:lnTo>
                        <a:pt x="31" y="10"/>
                      </a:lnTo>
                      <a:lnTo>
                        <a:pt x="32" y="9"/>
                      </a:lnTo>
                      <a:lnTo>
                        <a:pt x="33" y="9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5" y="6"/>
                      </a:lnTo>
                      <a:lnTo>
                        <a:pt x="36" y="5"/>
                      </a:lnTo>
                      <a:lnTo>
                        <a:pt x="36" y="4"/>
                      </a:lnTo>
                      <a:lnTo>
                        <a:pt x="36" y="1"/>
                      </a:lnTo>
                      <a:lnTo>
                        <a:pt x="36" y="0"/>
                      </a:lnTo>
                      <a:lnTo>
                        <a:pt x="35" y="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5" name="ALT_PENEDES">
                  <a:extLst>
                    <a:ext uri="{FF2B5EF4-FFF2-40B4-BE49-F238E27FC236}">
                      <a16:creationId xmlns:a16="http://schemas.microsoft.com/office/drawing/2014/main" id="{65913119-9ACA-527A-7CD6-933D24D556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700432" y="3946128"/>
                  <a:ext cx="339071" cy="310927"/>
                </a:xfrm>
                <a:custGeom>
                  <a:avLst/>
                  <a:gdLst>
                    <a:gd name="T0" fmla="*/ 100542709 w 1423"/>
                    <a:gd name="T1" fmla="*/ 14659576 h 1297"/>
                    <a:gd name="T2" fmla="*/ 78897847 w 1423"/>
                    <a:gd name="T3" fmla="*/ 36106414 h 1297"/>
                    <a:gd name="T4" fmla="*/ 96120434 w 1423"/>
                    <a:gd name="T5" fmla="*/ 76013418 h 1297"/>
                    <a:gd name="T6" fmla="*/ 61908022 w 1423"/>
                    <a:gd name="T7" fmla="*/ 79542352 h 1297"/>
                    <a:gd name="T8" fmla="*/ 49340489 w 1423"/>
                    <a:gd name="T9" fmla="*/ 86600742 h 1297"/>
                    <a:gd name="T10" fmla="*/ 16989817 w 1423"/>
                    <a:gd name="T11" fmla="*/ 94202445 h 1297"/>
                    <a:gd name="T12" fmla="*/ 9309627 w 1423"/>
                    <a:gd name="T13" fmla="*/ 108319224 h 1297"/>
                    <a:gd name="T14" fmla="*/ 12335243 w 1423"/>
                    <a:gd name="T15" fmla="*/ 133566120 h 1297"/>
                    <a:gd name="T16" fmla="*/ 0 w 1423"/>
                    <a:gd name="T17" fmla="*/ 159085226 h 1297"/>
                    <a:gd name="T18" fmla="*/ 57253452 w 1423"/>
                    <a:gd name="T19" fmla="*/ 164514716 h 1297"/>
                    <a:gd name="T20" fmla="*/ 75872232 w 1423"/>
                    <a:gd name="T21" fmla="*/ 177273732 h 1297"/>
                    <a:gd name="T22" fmla="*/ 82156239 w 1423"/>
                    <a:gd name="T23" fmla="*/ 191662168 h 1297"/>
                    <a:gd name="T24" fmla="*/ 72846616 w 1423"/>
                    <a:gd name="T25" fmla="*/ 222067418 h 1297"/>
                    <a:gd name="T26" fmla="*/ 92862041 w 1423"/>
                    <a:gd name="T27" fmla="*/ 245685935 h 1297"/>
                    <a:gd name="T28" fmla="*/ 89836908 w 1423"/>
                    <a:gd name="T29" fmla="*/ 265503862 h 1297"/>
                    <a:gd name="T30" fmla="*/ 117532519 w 1423"/>
                    <a:gd name="T31" fmla="*/ 261974406 h 1297"/>
                    <a:gd name="T32" fmla="*/ 122187090 w 1423"/>
                    <a:gd name="T33" fmla="*/ 265503862 h 1297"/>
                    <a:gd name="T34" fmla="*/ 119161474 w 1423"/>
                    <a:gd name="T35" fmla="*/ 280163499 h 1297"/>
                    <a:gd name="T36" fmla="*/ 114506904 w 1423"/>
                    <a:gd name="T37" fmla="*/ 303510359 h 1297"/>
                    <a:gd name="T38" fmla="*/ 97517094 w 1423"/>
                    <a:gd name="T39" fmla="*/ 314369340 h 1297"/>
                    <a:gd name="T40" fmla="*/ 91233086 w 1423"/>
                    <a:gd name="T41" fmla="*/ 308939849 h 1297"/>
                    <a:gd name="T42" fmla="*/ 83552900 w 1423"/>
                    <a:gd name="T43" fmla="*/ 335816165 h 1297"/>
                    <a:gd name="T44" fmla="*/ 108455672 w 1423"/>
                    <a:gd name="T45" fmla="*/ 346946803 h 1297"/>
                    <a:gd name="T46" fmla="*/ 122187090 w 1423"/>
                    <a:gd name="T47" fmla="*/ 341517313 h 1297"/>
                    <a:gd name="T48" fmla="*/ 151744945 w 1423"/>
                    <a:gd name="T49" fmla="*/ 317898795 h 1297"/>
                    <a:gd name="T50" fmla="*/ 167338094 w 1423"/>
                    <a:gd name="T51" fmla="*/ 291022479 h 1297"/>
                    <a:gd name="T52" fmla="*/ 176414941 w 1423"/>
                    <a:gd name="T53" fmla="*/ 261974406 h 1297"/>
                    <a:gd name="T54" fmla="*/ 208998382 w 1423"/>
                    <a:gd name="T55" fmla="*/ 263874962 h 1297"/>
                    <a:gd name="T56" fmla="*/ 221333139 w 1423"/>
                    <a:gd name="T57" fmla="*/ 251115426 h 1297"/>
                    <a:gd name="T58" fmla="*/ 233668378 w 1423"/>
                    <a:gd name="T59" fmla="*/ 227768565 h 1297"/>
                    <a:gd name="T60" fmla="*/ 255546077 w 1423"/>
                    <a:gd name="T61" fmla="*/ 232926398 h 1297"/>
                    <a:gd name="T62" fmla="*/ 284870644 w 1423"/>
                    <a:gd name="T63" fmla="*/ 242156480 h 1297"/>
                    <a:gd name="T64" fmla="*/ 300464275 w 1423"/>
                    <a:gd name="T65" fmla="*/ 222067418 h 1297"/>
                    <a:gd name="T66" fmla="*/ 325134271 w 1423"/>
                    <a:gd name="T67" fmla="*/ 202249491 h 1297"/>
                    <a:gd name="T68" fmla="*/ 314195692 w 1423"/>
                    <a:gd name="T69" fmla="*/ 169672550 h 1297"/>
                    <a:gd name="T70" fmla="*/ 314195692 w 1423"/>
                    <a:gd name="T71" fmla="*/ 142796755 h 1297"/>
                    <a:gd name="T72" fmla="*/ 325134271 w 1423"/>
                    <a:gd name="T73" fmla="*/ 115648750 h 1297"/>
                    <a:gd name="T74" fmla="*/ 331185502 w 1423"/>
                    <a:gd name="T75" fmla="*/ 102889213 h 1297"/>
                    <a:gd name="T76" fmla="*/ 312799032 w 1423"/>
                    <a:gd name="T77" fmla="*/ 55924340 h 1297"/>
                    <a:gd name="T78" fmla="*/ 286500081 w 1423"/>
                    <a:gd name="T79" fmla="*/ 19817935 h 1297"/>
                    <a:gd name="T80" fmla="*/ 261596826 w 1423"/>
                    <a:gd name="T81" fmla="*/ 46965394 h 1297"/>
                    <a:gd name="T82" fmla="*/ 250890964 w 1423"/>
                    <a:gd name="T83" fmla="*/ 52394885 h 1297"/>
                    <a:gd name="T84" fmla="*/ 236926770 w 1423"/>
                    <a:gd name="T85" fmla="*/ 76013418 h 1297"/>
                    <a:gd name="T86" fmla="*/ 215282390 w 1423"/>
                    <a:gd name="T87" fmla="*/ 68683372 h 1297"/>
                    <a:gd name="T88" fmla="*/ 188750180 w 1423"/>
                    <a:gd name="T89" fmla="*/ 55924340 h 1297"/>
                    <a:gd name="T90" fmla="*/ 162450747 w 1423"/>
                    <a:gd name="T91" fmla="*/ 8958950 h 1297"/>
                    <a:gd name="T92" fmla="*/ 105197280 w 1423"/>
                    <a:gd name="T93" fmla="*/ 0 h 1297"/>
                    <a:gd name="T94" fmla="*/ 125445482 w 1423"/>
                    <a:gd name="T95" fmla="*/ 247586492 h 129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23"/>
                    <a:gd name="T145" fmla="*/ 0 h 1297"/>
                    <a:gd name="T146" fmla="*/ 1423 w 1423"/>
                    <a:gd name="T147" fmla="*/ 1297 h 129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23" h="1297">
                      <a:moveTo>
                        <a:pt x="452" y="0"/>
                      </a:moveTo>
                      <a:lnTo>
                        <a:pt x="466" y="40"/>
                      </a:lnTo>
                      <a:lnTo>
                        <a:pt x="452" y="40"/>
                      </a:lnTo>
                      <a:lnTo>
                        <a:pt x="432" y="54"/>
                      </a:lnTo>
                      <a:lnTo>
                        <a:pt x="432" y="73"/>
                      </a:lnTo>
                      <a:lnTo>
                        <a:pt x="432" y="86"/>
                      </a:lnTo>
                      <a:lnTo>
                        <a:pt x="373" y="100"/>
                      </a:lnTo>
                      <a:lnTo>
                        <a:pt x="339" y="133"/>
                      </a:lnTo>
                      <a:lnTo>
                        <a:pt x="332" y="180"/>
                      </a:lnTo>
                      <a:lnTo>
                        <a:pt x="366" y="227"/>
                      </a:lnTo>
                      <a:lnTo>
                        <a:pt x="399" y="233"/>
                      </a:lnTo>
                      <a:lnTo>
                        <a:pt x="413" y="280"/>
                      </a:lnTo>
                      <a:lnTo>
                        <a:pt x="332" y="313"/>
                      </a:lnTo>
                      <a:lnTo>
                        <a:pt x="313" y="280"/>
                      </a:lnTo>
                      <a:lnTo>
                        <a:pt x="272" y="273"/>
                      </a:lnTo>
                      <a:lnTo>
                        <a:pt x="266" y="293"/>
                      </a:lnTo>
                      <a:lnTo>
                        <a:pt x="233" y="300"/>
                      </a:lnTo>
                      <a:lnTo>
                        <a:pt x="233" y="319"/>
                      </a:lnTo>
                      <a:lnTo>
                        <a:pt x="206" y="306"/>
                      </a:lnTo>
                      <a:lnTo>
                        <a:pt x="212" y="319"/>
                      </a:lnTo>
                      <a:lnTo>
                        <a:pt x="133" y="347"/>
                      </a:lnTo>
                      <a:lnTo>
                        <a:pt x="100" y="373"/>
                      </a:lnTo>
                      <a:lnTo>
                        <a:pt x="73" y="340"/>
                      </a:lnTo>
                      <a:lnTo>
                        <a:pt x="73" y="347"/>
                      </a:lnTo>
                      <a:lnTo>
                        <a:pt x="40" y="360"/>
                      </a:lnTo>
                      <a:lnTo>
                        <a:pt x="20" y="353"/>
                      </a:lnTo>
                      <a:lnTo>
                        <a:pt x="13" y="386"/>
                      </a:lnTo>
                      <a:lnTo>
                        <a:pt x="40" y="399"/>
                      </a:lnTo>
                      <a:lnTo>
                        <a:pt x="33" y="413"/>
                      </a:lnTo>
                      <a:lnTo>
                        <a:pt x="26" y="426"/>
                      </a:lnTo>
                      <a:lnTo>
                        <a:pt x="40" y="439"/>
                      </a:lnTo>
                      <a:lnTo>
                        <a:pt x="53" y="492"/>
                      </a:lnTo>
                      <a:lnTo>
                        <a:pt x="33" y="506"/>
                      </a:lnTo>
                      <a:lnTo>
                        <a:pt x="20" y="539"/>
                      </a:lnTo>
                      <a:lnTo>
                        <a:pt x="7" y="565"/>
                      </a:lnTo>
                      <a:lnTo>
                        <a:pt x="0" y="586"/>
                      </a:lnTo>
                      <a:lnTo>
                        <a:pt x="120" y="526"/>
                      </a:lnTo>
                      <a:lnTo>
                        <a:pt x="153" y="552"/>
                      </a:lnTo>
                      <a:lnTo>
                        <a:pt x="212" y="565"/>
                      </a:lnTo>
                      <a:lnTo>
                        <a:pt x="246" y="606"/>
                      </a:lnTo>
                      <a:lnTo>
                        <a:pt x="259" y="638"/>
                      </a:lnTo>
                      <a:lnTo>
                        <a:pt x="279" y="646"/>
                      </a:lnTo>
                      <a:lnTo>
                        <a:pt x="300" y="638"/>
                      </a:lnTo>
                      <a:lnTo>
                        <a:pt x="326" y="653"/>
                      </a:lnTo>
                      <a:lnTo>
                        <a:pt x="326" y="672"/>
                      </a:lnTo>
                      <a:lnTo>
                        <a:pt x="332" y="666"/>
                      </a:lnTo>
                      <a:lnTo>
                        <a:pt x="346" y="672"/>
                      </a:lnTo>
                      <a:lnTo>
                        <a:pt x="353" y="706"/>
                      </a:lnTo>
                      <a:lnTo>
                        <a:pt x="326" y="712"/>
                      </a:lnTo>
                      <a:lnTo>
                        <a:pt x="286" y="758"/>
                      </a:lnTo>
                      <a:lnTo>
                        <a:pt x="306" y="779"/>
                      </a:lnTo>
                      <a:lnTo>
                        <a:pt x="313" y="818"/>
                      </a:lnTo>
                      <a:lnTo>
                        <a:pt x="332" y="852"/>
                      </a:lnTo>
                      <a:lnTo>
                        <a:pt x="332" y="878"/>
                      </a:lnTo>
                      <a:lnTo>
                        <a:pt x="346" y="878"/>
                      </a:lnTo>
                      <a:lnTo>
                        <a:pt x="399" y="905"/>
                      </a:lnTo>
                      <a:lnTo>
                        <a:pt x="399" y="912"/>
                      </a:lnTo>
                      <a:lnTo>
                        <a:pt x="379" y="959"/>
                      </a:lnTo>
                      <a:lnTo>
                        <a:pt x="379" y="978"/>
                      </a:lnTo>
                      <a:lnTo>
                        <a:pt x="386" y="978"/>
                      </a:lnTo>
                      <a:lnTo>
                        <a:pt x="426" y="1004"/>
                      </a:lnTo>
                      <a:lnTo>
                        <a:pt x="459" y="1018"/>
                      </a:lnTo>
                      <a:lnTo>
                        <a:pt x="473" y="985"/>
                      </a:lnTo>
                      <a:lnTo>
                        <a:pt x="505" y="965"/>
                      </a:lnTo>
                      <a:lnTo>
                        <a:pt x="512" y="972"/>
                      </a:lnTo>
                      <a:lnTo>
                        <a:pt x="525" y="959"/>
                      </a:lnTo>
                      <a:lnTo>
                        <a:pt x="539" y="965"/>
                      </a:lnTo>
                      <a:lnTo>
                        <a:pt x="525" y="978"/>
                      </a:lnTo>
                      <a:lnTo>
                        <a:pt x="512" y="978"/>
                      </a:lnTo>
                      <a:lnTo>
                        <a:pt x="512" y="998"/>
                      </a:lnTo>
                      <a:lnTo>
                        <a:pt x="518" y="998"/>
                      </a:lnTo>
                      <a:lnTo>
                        <a:pt x="512" y="1032"/>
                      </a:lnTo>
                      <a:lnTo>
                        <a:pt x="492" y="1058"/>
                      </a:lnTo>
                      <a:lnTo>
                        <a:pt x="512" y="1085"/>
                      </a:lnTo>
                      <a:lnTo>
                        <a:pt x="492" y="1111"/>
                      </a:lnTo>
                      <a:lnTo>
                        <a:pt x="492" y="1118"/>
                      </a:lnTo>
                      <a:lnTo>
                        <a:pt x="486" y="1151"/>
                      </a:lnTo>
                      <a:lnTo>
                        <a:pt x="473" y="1151"/>
                      </a:lnTo>
                      <a:lnTo>
                        <a:pt x="445" y="1171"/>
                      </a:lnTo>
                      <a:lnTo>
                        <a:pt x="419" y="1158"/>
                      </a:lnTo>
                      <a:lnTo>
                        <a:pt x="406" y="1158"/>
                      </a:lnTo>
                      <a:lnTo>
                        <a:pt x="406" y="1151"/>
                      </a:lnTo>
                      <a:lnTo>
                        <a:pt x="399" y="1145"/>
                      </a:lnTo>
                      <a:lnTo>
                        <a:pt x="392" y="1138"/>
                      </a:lnTo>
                      <a:lnTo>
                        <a:pt x="313" y="1124"/>
                      </a:lnTo>
                      <a:lnTo>
                        <a:pt x="332" y="1151"/>
                      </a:lnTo>
                      <a:lnTo>
                        <a:pt x="332" y="1177"/>
                      </a:lnTo>
                      <a:lnTo>
                        <a:pt x="359" y="1237"/>
                      </a:lnTo>
                      <a:lnTo>
                        <a:pt x="392" y="1244"/>
                      </a:lnTo>
                      <a:lnTo>
                        <a:pt x="419" y="1237"/>
                      </a:lnTo>
                      <a:lnTo>
                        <a:pt x="445" y="1258"/>
                      </a:lnTo>
                      <a:lnTo>
                        <a:pt x="466" y="1278"/>
                      </a:lnTo>
                      <a:lnTo>
                        <a:pt x="486" y="1297"/>
                      </a:lnTo>
                      <a:lnTo>
                        <a:pt x="512" y="1291"/>
                      </a:lnTo>
                      <a:lnTo>
                        <a:pt x="518" y="1271"/>
                      </a:lnTo>
                      <a:lnTo>
                        <a:pt x="525" y="1258"/>
                      </a:lnTo>
                      <a:lnTo>
                        <a:pt x="552" y="1244"/>
                      </a:lnTo>
                      <a:lnTo>
                        <a:pt x="565" y="1231"/>
                      </a:lnTo>
                      <a:lnTo>
                        <a:pt x="645" y="1198"/>
                      </a:lnTo>
                      <a:lnTo>
                        <a:pt x="652" y="1171"/>
                      </a:lnTo>
                      <a:lnTo>
                        <a:pt x="659" y="1151"/>
                      </a:lnTo>
                      <a:lnTo>
                        <a:pt x="672" y="1131"/>
                      </a:lnTo>
                      <a:lnTo>
                        <a:pt x="719" y="1078"/>
                      </a:lnTo>
                      <a:lnTo>
                        <a:pt x="719" y="1072"/>
                      </a:lnTo>
                      <a:lnTo>
                        <a:pt x="732" y="1045"/>
                      </a:lnTo>
                      <a:lnTo>
                        <a:pt x="752" y="1018"/>
                      </a:lnTo>
                      <a:lnTo>
                        <a:pt x="765" y="985"/>
                      </a:lnTo>
                      <a:lnTo>
                        <a:pt x="758" y="965"/>
                      </a:lnTo>
                      <a:lnTo>
                        <a:pt x="785" y="945"/>
                      </a:lnTo>
                      <a:lnTo>
                        <a:pt x="852" y="959"/>
                      </a:lnTo>
                      <a:lnTo>
                        <a:pt x="884" y="978"/>
                      </a:lnTo>
                      <a:lnTo>
                        <a:pt x="898" y="972"/>
                      </a:lnTo>
                      <a:lnTo>
                        <a:pt x="905" y="965"/>
                      </a:lnTo>
                      <a:lnTo>
                        <a:pt x="931" y="952"/>
                      </a:lnTo>
                      <a:lnTo>
                        <a:pt x="951" y="945"/>
                      </a:lnTo>
                      <a:lnTo>
                        <a:pt x="951" y="925"/>
                      </a:lnTo>
                      <a:lnTo>
                        <a:pt x="971" y="912"/>
                      </a:lnTo>
                      <a:lnTo>
                        <a:pt x="965" y="871"/>
                      </a:lnTo>
                      <a:lnTo>
                        <a:pt x="985" y="852"/>
                      </a:lnTo>
                      <a:lnTo>
                        <a:pt x="1004" y="839"/>
                      </a:lnTo>
                      <a:lnTo>
                        <a:pt x="1025" y="839"/>
                      </a:lnTo>
                      <a:lnTo>
                        <a:pt x="1058" y="852"/>
                      </a:lnTo>
                      <a:lnTo>
                        <a:pt x="1071" y="858"/>
                      </a:lnTo>
                      <a:lnTo>
                        <a:pt x="1098" y="858"/>
                      </a:lnTo>
                      <a:lnTo>
                        <a:pt x="1145" y="865"/>
                      </a:lnTo>
                      <a:lnTo>
                        <a:pt x="1171" y="878"/>
                      </a:lnTo>
                      <a:lnTo>
                        <a:pt x="1184" y="871"/>
                      </a:lnTo>
                      <a:lnTo>
                        <a:pt x="1224" y="892"/>
                      </a:lnTo>
                      <a:lnTo>
                        <a:pt x="1250" y="878"/>
                      </a:lnTo>
                      <a:lnTo>
                        <a:pt x="1258" y="878"/>
                      </a:lnTo>
                      <a:lnTo>
                        <a:pt x="1278" y="852"/>
                      </a:lnTo>
                      <a:lnTo>
                        <a:pt x="1291" y="818"/>
                      </a:lnTo>
                      <a:lnTo>
                        <a:pt x="1331" y="792"/>
                      </a:lnTo>
                      <a:lnTo>
                        <a:pt x="1331" y="772"/>
                      </a:lnTo>
                      <a:lnTo>
                        <a:pt x="1364" y="772"/>
                      </a:lnTo>
                      <a:lnTo>
                        <a:pt x="1397" y="745"/>
                      </a:lnTo>
                      <a:lnTo>
                        <a:pt x="1423" y="719"/>
                      </a:lnTo>
                      <a:lnTo>
                        <a:pt x="1397" y="685"/>
                      </a:lnTo>
                      <a:lnTo>
                        <a:pt x="1391" y="646"/>
                      </a:lnTo>
                      <a:lnTo>
                        <a:pt x="1350" y="625"/>
                      </a:lnTo>
                      <a:lnTo>
                        <a:pt x="1331" y="606"/>
                      </a:lnTo>
                      <a:lnTo>
                        <a:pt x="1324" y="579"/>
                      </a:lnTo>
                      <a:lnTo>
                        <a:pt x="1357" y="559"/>
                      </a:lnTo>
                      <a:lnTo>
                        <a:pt x="1350" y="526"/>
                      </a:lnTo>
                      <a:lnTo>
                        <a:pt x="1357" y="499"/>
                      </a:lnTo>
                      <a:lnTo>
                        <a:pt x="1384" y="486"/>
                      </a:lnTo>
                      <a:lnTo>
                        <a:pt x="1370" y="466"/>
                      </a:lnTo>
                      <a:lnTo>
                        <a:pt x="1397" y="426"/>
                      </a:lnTo>
                      <a:lnTo>
                        <a:pt x="1391" y="419"/>
                      </a:lnTo>
                      <a:lnTo>
                        <a:pt x="1404" y="392"/>
                      </a:lnTo>
                      <a:lnTo>
                        <a:pt x="1417" y="386"/>
                      </a:lnTo>
                      <a:lnTo>
                        <a:pt x="1423" y="379"/>
                      </a:lnTo>
                      <a:lnTo>
                        <a:pt x="1357" y="273"/>
                      </a:lnTo>
                      <a:lnTo>
                        <a:pt x="1350" y="259"/>
                      </a:lnTo>
                      <a:lnTo>
                        <a:pt x="1344" y="246"/>
                      </a:lnTo>
                      <a:lnTo>
                        <a:pt x="1344" y="206"/>
                      </a:lnTo>
                      <a:lnTo>
                        <a:pt x="1337" y="173"/>
                      </a:lnTo>
                      <a:lnTo>
                        <a:pt x="1304" y="146"/>
                      </a:lnTo>
                      <a:lnTo>
                        <a:pt x="1258" y="113"/>
                      </a:lnTo>
                      <a:lnTo>
                        <a:pt x="1231" y="73"/>
                      </a:lnTo>
                      <a:lnTo>
                        <a:pt x="1231" y="80"/>
                      </a:lnTo>
                      <a:lnTo>
                        <a:pt x="1184" y="133"/>
                      </a:lnTo>
                      <a:lnTo>
                        <a:pt x="1145" y="153"/>
                      </a:lnTo>
                      <a:lnTo>
                        <a:pt x="1124" y="173"/>
                      </a:lnTo>
                      <a:lnTo>
                        <a:pt x="1124" y="186"/>
                      </a:lnTo>
                      <a:lnTo>
                        <a:pt x="1085" y="173"/>
                      </a:lnTo>
                      <a:lnTo>
                        <a:pt x="1078" y="186"/>
                      </a:lnTo>
                      <a:lnTo>
                        <a:pt x="1078" y="193"/>
                      </a:lnTo>
                      <a:lnTo>
                        <a:pt x="1091" y="220"/>
                      </a:lnTo>
                      <a:lnTo>
                        <a:pt x="1018" y="233"/>
                      </a:lnTo>
                      <a:lnTo>
                        <a:pt x="1018" y="273"/>
                      </a:lnTo>
                      <a:lnTo>
                        <a:pt x="1018" y="280"/>
                      </a:lnTo>
                      <a:lnTo>
                        <a:pt x="998" y="313"/>
                      </a:lnTo>
                      <a:lnTo>
                        <a:pt x="931" y="280"/>
                      </a:lnTo>
                      <a:lnTo>
                        <a:pt x="938" y="253"/>
                      </a:lnTo>
                      <a:lnTo>
                        <a:pt x="925" y="253"/>
                      </a:lnTo>
                      <a:lnTo>
                        <a:pt x="892" y="240"/>
                      </a:lnTo>
                      <a:lnTo>
                        <a:pt x="865" y="227"/>
                      </a:lnTo>
                      <a:lnTo>
                        <a:pt x="825" y="220"/>
                      </a:lnTo>
                      <a:lnTo>
                        <a:pt x="811" y="206"/>
                      </a:lnTo>
                      <a:lnTo>
                        <a:pt x="805" y="206"/>
                      </a:lnTo>
                      <a:lnTo>
                        <a:pt x="779" y="180"/>
                      </a:lnTo>
                      <a:lnTo>
                        <a:pt x="765" y="180"/>
                      </a:lnTo>
                      <a:lnTo>
                        <a:pt x="698" y="33"/>
                      </a:lnTo>
                      <a:lnTo>
                        <a:pt x="632" y="33"/>
                      </a:lnTo>
                      <a:lnTo>
                        <a:pt x="539" y="26"/>
                      </a:lnTo>
                      <a:lnTo>
                        <a:pt x="479" y="0"/>
                      </a:lnTo>
                      <a:lnTo>
                        <a:pt x="452" y="0"/>
                      </a:lnTo>
                      <a:close/>
                      <a:moveTo>
                        <a:pt x="533" y="892"/>
                      </a:moveTo>
                      <a:lnTo>
                        <a:pt x="559" y="892"/>
                      </a:lnTo>
                      <a:lnTo>
                        <a:pt x="559" y="899"/>
                      </a:lnTo>
                      <a:lnTo>
                        <a:pt x="539" y="912"/>
                      </a:lnTo>
                      <a:lnTo>
                        <a:pt x="518" y="905"/>
                      </a:lnTo>
                      <a:lnTo>
                        <a:pt x="533" y="892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6" name="ALT_CAMP">
                  <a:extLst>
                    <a:ext uri="{FF2B5EF4-FFF2-40B4-BE49-F238E27FC236}">
                      <a16:creationId xmlns:a16="http://schemas.microsoft.com/office/drawing/2014/main" id="{D744CFB9-E43F-760B-922C-F83AF9ED8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3349197" y="3998964"/>
                  <a:ext cx="401663" cy="293141"/>
                </a:xfrm>
                <a:custGeom>
                  <a:avLst/>
                  <a:gdLst>
                    <a:gd name="T0" fmla="*/ 2147483647 w 65"/>
                    <a:gd name="T1" fmla="*/ 176043229 h 48"/>
                    <a:gd name="T2" fmla="*/ 2147483647 w 65"/>
                    <a:gd name="T3" fmla="*/ 704172915 h 48"/>
                    <a:gd name="T4" fmla="*/ 2147483647 w 65"/>
                    <a:gd name="T5" fmla="*/ 1232289358 h 48"/>
                    <a:gd name="T6" fmla="*/ 2147483647 w 65"/>
                    <a:gd name="T7" fmla="*/ 1408332535 h 48"/>
                    <a:gd name="T8" fmla="*/ 2147483647 w 65"/>
                    <a:gd name="T9" fmla="*/ 1056259477 h 48"/>
                    <a:gd name="T10" fmla="*/ 2147483647 w 65"/>
                    <a:gd name="T11" fmla="*/ 1232289358 h 48"/>
                    <a:gd name="T12" fmla="*/ 2147483647 w 65"/>
                    <a:gd name="T13" fmla="*/ 1584375712 h 48"/>
                    <a:gd name="T14" fmla="*/ 2147483647 w 65"/>
                    <a:gd name="T15" fmla="*/ 2147483647 h 48"/>
                    <a:gd name="T16" fmla="*/ 2147483647 w 65"/>
                    <a:gd name="T17" fmla="*/ 2147483647 h 48"/>
                    <a:gd name="T18" fmla="*/ 2147483647 w 65"/>
                    <a:gd name="T19" fmla="*/ 2147483647 h 48"/>
                    <a:gd name="T20" fmla="*/ 2147483647 w 65"/>
                    <a:gd name="T21" fmla="*/ 2147483647 h 48"/>
                    <a:gd name="T22" fmla="*/ 2147483647 w 65"/>
                    <a:gd name="T23" fmla="*/ 2147483647 h 48"/>
                    <a:gd name="T24" fmla="*/ 2147483647 w 65"/>
                    <a:gd name="T25" fmla="*/ 2147483647 h 48"/>
                    <a:gd name="T26" fmla="*/ 1245016218 w 65"/>
                    <a:gd name="T27" fmla="*/ 2147483647 h 48"/>
                    <a:gd name="T28" fmla="*/ 466879573 w 65"/>
                    <a:gd name="T29" fmla="*/ 2147483647 h 48"/>
                    <a:gd name="T30" fmla="*/ 466879573 w 65"/>
                    <a:gd name="T31" fmla="*/ 2147483647 h 48"/>
                    <a:gd name="T32" fmla="*/ 933771603 w 65"/>
                    <a:gd name="T33" fmla="*/ 2147483647 h 48"/>
                    <a:gd name="T34" fmla="*/ 1556273289 w 65"/>
                    <a:gd name="T35" fmla="*/ 2147483647 h 48"/>
                    <a:gd name="T36" fmla="*/ 2023165513 w 65"/>
                    <a:gd name="T37" fmla="*/ 2147483647 h 48"/>
                    <a:gd name="T38" fmla="*/ 2147483647 w 65"/>
                    <a:gd name="T39" fmla="*/ 2147483647 h 48"/>
                    <a:gd name="T40" fmla="*/ 2147483647 w 65"/>
                    <a:gd name="T41" fmla="*/ 2147483647 h 48"/>
                    <a:gd name="T42" fmla="*/ 2147483647 w 65"/>
                    <a:gd name="T43" fmla="*/ 2147483647 h 48"/>
                    <a:gd name="T44" fmla="*/ 2147483647 w 65"/>
                    <a:gd name="T45" fmla="*/ 2147483647 h 48"/>
                    <a:gd name="T46" fmla="*/ 2147483647 w 65"/>
                    <a:gd name="T47" fmla="*/ 2147483647 h 48"/>
                    <a:gd name="T48" fmla="*/ 2147483647 w 65"/>
                    <a:gd name="T49" fmla="*/ 2147483647 h 48"/>
                    <a:gd name="T50" fmla="*/ 2147483647 w 65"/>
                    <a:gd name="T51" fmla="*/ 2147483647 h 48"/>
                    <a:gd name="T52" fmla="*/ 2147483647 w 65"/>
                    <a:gd name="T53" fmla="*/ 2147483647 h 48"/>
                    <a:gd name="T54" fmla="*/ 2147483647 w 65"/>
                    <a:gd name="T55" fmla="*/ 2147483647 h 48"/>
                    <a:gd name="T56" fmla="*/ 2147483647 w 65"/>
                    <a:gd name="T57" fmla="*/ 2147483647 h 48"/>
                    <a:gd name="T58" fmla="*/ 2147483647 w 65"/>
                    <a:gd name="T59" fmla="*/ 2147483647 h 48"/>
                    <a:gd name="T60" fmla="*/ 2147483647 w 65"/>
                    <a:gd name="T61" fmla="*/ 2147483647 h 48"/>
                    <a:gd name="T62" fmla="*/ 2147483647 w 65"/>
                    <a:gd name="T63" fmla="*/ 2147483647 h 48"/>
                    <a:gd name="T64" fmla="*/ 2147483647 w 65"/>
                    <a:gd name="T65" fmla="*/ 2147483647 h 48"/>
                    <a:gd name="T66" fmla="*/ 2147483647 w 65"/>
                    <a:gd name="T67" fmla="*/ 2147483647 h 48"/>
                    <a:gd name="T68" fmla="*/ 2147483647 w 65"/>
                    <a:gd name="T69" fmla="*/ 2147483647 h 48"/>
                    <a:gd name="T70" fmla="*/ 2147483647 w 65"/>
                    <a:gd name="T71" fmla="*/ 2147483647 h 48"/>
                    <a:gd name="T72" fmla="*/ 2147483647 w 65"/>
                    <a:gd name="T73" fmla="*/ 2147483647 h 48"/>
                    <a:gd name="T74" fmla="*/ 2147483647 w 65"/>
                    <a:gd name="T75" fmla="*/ 2147483647 h 48"/>
                    <a:gd name="T76" fmla="*/ 2147483647 w 65"/>
                    <a:gd name="T77" fmla="*/ 2147483647 h 48"/>
                    <a:gd name="T78" fmla="*/ 2147483647 w 65"/>
                    <a:gd name="T79" fmla="*/ 2147483647 h 48"/>
                    <a:gd name="T80" fmla="*/ 2147483647 w 65"/>
                    <a:gd name="T81" fmla="*/ 2147483647 h 48"/>
                    <a:gd name="T82" fmla="*/ 2147483647 w 65"/>
                    <a:gd name="T83" fmla="*/ 2147483647 h 48"/>
                    <a:gd name="T84" fmla="*/ 2147483647 w 65"/>
                    <a:gd name="T85" fmla="*/ 2147483647 h 48"/>
                    <a:gd name="T86" fmla="*/ 2147483647 w 65"/>
                    <a:gd name="T87" fmla="*/ 2147483647 h 48"/>
                    <a:gd name="T88" fmla="*/ 2147483647 w 65"/>
                    <a:gd name="T89" fmla="*/ 1760419304 h 48"/>
                    <a:gd name="T90" fmla="*/ 2147483647 w 65"/>
                    <a:gd name="T91" fmla="*/ 1408332535 h 48"/>
                    <a:gd name="T92" fmla="*/ 2147483647 w 65"/>
                    <a:gd name="T93" fmla="*/ 1232289358 h 48"/>
                    <a:gd name="T94" fmla="*/ 2147483647 w 65"/>
                    <a:gd name="T95" fmla="*/ 176043229 h 4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5"/>
                    <a:gd name="T145" fmla="*/ 0 h 48"/>
                    <a:gd name="T146" fmla="*/ 65 w 65"/>
                    <a:gd name="T147" fmla="*/ 48 h 4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5" h="48">
                      <a:moveTo>
                        <a:pt x="58" y="0"/>
                      </a:moveTo>
                      <a:lnTo>
                        <a:pt x="57" y="0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5" y="2"/>
                      </a:lnTo>
                      <a:lnTo>
                        <a:pt x="55" y="3"/>
                      </a:lnTo>
                      <a:lnTo>
                        <a:pt x="54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5"/>
                      </a:lnTo>
                      <a:lnTo>
                        <a:pt x="49" y="7"/>
                      </a:lnTo>
                      <a:lnTo>
                        <a:pt x="48" y="7"/>
                      </a:lnTo>
                      <a:lnTo>
                        <a:pt x="45" y="5"/>
                      </a:lnTo>
                      <a:lnTo>
                        <a:pt x="44" y="6"/>
                      </a:lnTo>
                      <a:lnTo>
                        <a:pt x="44" y="7"/>
                      </a:lnTo>
                      <a:lnTo>
                        <a:pt x="43" y="8"/>
                      </a:lnTo>
                      <a:lnTo>
                        <a:pt x="41" y="9"/>
                      </a:lnTo>
                      <a:lnTo>
                        <a:pt x="40" y="8"/>
                      </a:lnTo>
                      <a:lnTo>
                        <a:pt x="38" y="9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6" y="6"/>
                      </a:lnTo>
                      <a:lnTo>
                        <a:pt x="36" y="7"/>
                      </a:lnTo>
                      <a:lnTo>
                        <a:pt x="35" y="7"/>
                      </a:lnTo>
                      <a:lnTo>
                        <a:pt x="35" y="8"/>
                      </a:lnTo>
                      <a:lnTo>
                        <a:pt x="34" y="9"/>
                      </a:lnTo>
                      <a:lnTo>
                        <a:pt x="33" y="9"/>
                      </a:lnTo>
                      <a:lnTo>
                        <a:pt x="32" y="10"/>
                      </a:lnTo>
                      <a:lnTo>
                        <a:pt x="31" y="12"/>
                      </a:lnTo>
                      <a:lnTo>
                        <a:pt x="29" y="13"/>
                      </a:lnTo>
                      <a:lnTo>
                        <a:pt x="29" y="14"/>
                      </a:lnTo>
                      <a:lnTo>
                        <a:pt x="28" y="15"/>
                      </a:lnTo>
                      <a:lnTo>
                        <a:pt x="28" y="16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21"/>
                      </a:lnTo>
                      <a:lnTo>
                        <a:pt x="24" y="22"/>
                      </a:lnTo>
                      <a:lnTo>
                        <a:pt x="24" y="23"/>
                      </a:lnTo>
                      <a:lnTo>
                        <a:pt x="23" y="24"/>
                      </a:lnTo>
                      <a:lnTo>
                        <a:pt x="21" y="25"/>
                      </a:lnTo>
                      <a:lnTo>
                        <a:pt x="20" y="28"/>
                      </a:lnTo>
                      <a:lnTo>
                        <a:pt x="19" y="27"/>
                      </a:lnTo>
                      <a:lnTo>
                        <a:pt x="17" y="27"/>
                      </a:lnTo>
                      <a:lnTo>
                        <a:pt x="16" y="28"/>
                      </a:lnTo>
                      <a:lnTo>
                        <a:pt x="15" y="28"/>
                      </a:lnTo>
                      <a:lnTo>
                        <a:pt x="14" y="29"/>
                      </a:lnTo>
                      <a:lnTo>
                        <a:pt x="13" y="29"/>
                      </a:lnTo>
                      <a:lnTo>
                        <a:pt x="12" y="29"/>
                      </a:lnTo>
                      <a:lnTo>
                        <a:pt x="10" y="29"/>
                      </a:lnTo>
                      <a:lnTo>
                        <a:pt x="8" y="29"/>
                      </a:lnTo>
                      <a:lnTo>
                        <a:pt x="9" y="28"/>
                      </a:lnTo>
                      <a:lnTo>
                        <a:pt x="8" y="28"/>
                      </a:lnTo>
                      <a:lnTo>
                        <a:pt x="3" y="26"/>
                      </a:lnTo>
                      <a:lnTo>
                        <a:pt x="3" y="25"/>
                      </a:lnTo>
                      <a:lnTo>
                        <a:pt x="0" y="27"/>
                      </a:lnTo>
                      <a:lnTo>
                        <a:pt x="2" y="29"/>
                      </a:lnTo>
                      <a:lnTo>
                        <a:pt x="3" y="29"/>
                      </a:lnTo>
                      <a:lnTo>
                        <a:pt x="2" y="31"/>
                      </a:lnTo>
                      <a:lnTo>
                        <a:pt x="2" y="35"/>
                      </a:ln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8" y="38"/>
                      </a:lnTo>
                      <a:lnTo>
                        <a:pt x="10" y="37"/>
                      </a:lnTo>
                      <a:lnTo>
                        <a:pt x="11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5" y="42"/>
                      </a:lnTo>
                      <a:lnTo>
                        <a:pt x="17" y="44"/>
                      </a:lnTo>
                      <a:lnTo>
                        <a:pt x="17" y="43"/>
                      </a:lnTo>
                      <a:lnTo>
                        <a:pt x="18" y="44"/>
                      </a:lnTo>
                      <a:lnTo>
                        <a:pt x="19" y="42"/>
                      </a:lnTo>
                      <a:lnTo>
                        <a:pt x="20" y="44"/>
                      </a:lnTo>
                      <a:lnTo>
                        <a:pt x="21" y="43"/>
                      </a:lnTo>
                      <a:lnTo>
                        <a:pt x="23" y="45"/>
                      </a:lnTo>
                      <a:lnTo>
                        <a:pt x="24" y="45"/>
                      </a:lnTo>
                      <a:lnTo>
                        <a:pt x="25" y="45"/>
                      </a:lnTo>
                      <a:lnTo>
                        <a:pt x="25" y="47"/>
                      </a:lnTo>
                      <a:lnTo>
                        <a:pt x="27" y="47"/>
                      </a:lnTo>
                      <a:lnTo>
                        <a:pt x="28" y="48"/>
                      </a:lnTo>
                      <a:lnTo>
                        <a:pt x="28" y="47"/>
                      </a:lnTo>
                      <a:lnTo>
                        <a:pt x="28" y="46"/>
                      </a:lnTo>
                      <a:lnTo>
                        <a:pt x="26" y="44"/>
                      </a:lnTo>
                      <a:lnTo>
                        <a:pt x="27" y="43"/>
                      </a:lnTo>
                      <a:lnTo>
                        <a:pt x="29" y="44"/>
                      </a:lnTo>
                      <a:lnTo>
                        <a:pt x="29" y="43"/>
                      </a:lnTo>
                      <a:lnTo>
                        <a:pt x="30" y="42"/>
                      </a:lnTo>
                      <a:lnTo>
                        <a:pt x="31" y="42"/>
                      </a:lnTo>
                      <a:lnTo>
                        <a:pt x="32" y="42"/>
                      </a:lnTo>
                      <a:lnTo>
                        <a:pt x="33" y="41"/>
                      </a:lnTo>
                      <a:lnTo>
                        <a:pt x="34" y="41"/>
                      </a:lnTo>
                      <a:lnTo>
                        <a:pt x="34" y="42"/>
                      </a:lnTo>
                      <a:lnTo>
                        <a:pt x="35" y="43"/>
                      </a:lnTo>
                      <a:lnTo>
                        <a:pt x="36" y="43"/>
                      </a:lnTo>
                      <a:lnTo>
                        <a:pt x="37" y="45"/>
                      </a:lnTo>
                      <a:lnTo>
                        <a:pt x="38" y="45"/>
                      </a:lnTo>
                      <a:lnTo>
                        <a:pt x="39" y="46"/>
                      </a:lnTo>
                      <a:lnTo>
                        <a:pt x="39" y="45"/>
                      </a:lnTo>
                      <a:lnTo>
                        <a:pt x="40" y="44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0" y="43"/>
                      </a:lnTo>
                      <a:lnTo>
                        <a:pt x="40" y="42"/>
                      </a:lnTo>
                      <a:lnTo>
                        <a:pt x="40" y="43"/>
                      </a:lnTo>
                      <a:lnTo>
                        <a:pt x="39" y="43"/>
                      </a:lnTo>
                      <a:lnTo>
                        <a:pt x="39" y="42"/>
                      </a:lnTo>
                      <a:lnTo>
                        <a:pt x="38" y="41"/>
                      </a:lnTo>
                      <a:lnTo>
                        <a:pt x="39" y="42"/>
                      </a:lnTo>
                      <a:lnTo>
                        <a:pt x="39" y="41"/>
                      </a:lnTo>
                      <a:lnTo>
                        <a:pt x="40" y="42"/>
                      </a:lnTo>
                      <a:lnTo>
                        <a:pt x="40" y="41"/>
                      </a:lnTo>
                      <a:lnTo>
                        <a:pt x="40" y="40"/>
                      </a:lnTo>
                      <a:lnTo>
                        <a:pt x="41" y="39"/>
                      </a:lnTo>
                      <a:lnTo>
                        <a:pt x="43" y="39"/>
                      </a:lnTo>
                      <a:lnTo>
                        <a:pt x="43" y="40"/>
                      </a:lnTo>
                      <a:lnTo>
                        <a:pt x="45" y="41"/>
                      </a:lnTo>
                      <a:lnTo>
                        <a:pt x="46" y="41"/>
                      </a:lnTo>
                      <a:lnTo>
                        <a:pt x="47" y="41"/>
                      </a:lnTo>
                      <a:lnTo>
                        <a:pt x="48" y="41"/>
                      </a:lnTo>
                      <a:lnTo>
                        <a:pt x="49" y="40"/>
                      </a:lnTo>
                      <a:lnTo>
                        <a:pt x="50" y="40"/>
                      </a:lnTo>
                      <a:lnTo>
                        <a:pt x="52" y="39"/>
                      </a:lnTo>
                      <a:lnTo>
                        <a:pt x="51" y="39"/>
                      </a:lnTo>
                      <a:lnTo>
                        <a:pt x="50" y="38"/>
                      </a:lnTo>
                      <a:lnTo>
                        <a:pt x="47" y="37"/>
                      </a:lnTo>
                      <a:lnTo>
                        <a:pt x="47" y="36"/>
                      </a:lnTo>
                      <a:lnTo>
                        <a:pt x="48" y="35"/>
                      </a:lnTo>
                      <a:lnTo>
                        <a:pt x="51" y="36"/>
                      </a:lnTo>
                      <a:lnTo>
                        <a:pt x="52" y="36"/>
                      </a:lnTo>
                      <a:lnTo>
                        <a:pt x="51" y="34"/>
                      </a:lnTo>
                      <a:lnTo>
                        <a:pt x="52" y="33"/>
                      </a:lnTo>
                      <a:lnTo>
                        <a:pt x="50" y="33"/>
                      </a:lnTo>
                      <a:lnTo>
                        <a:pt x="47" y="32"/>
                      </a:lnTo>
                      <a:lnTo>
                        <a:pt x="48" y="31"/>
                      </a:lnTo>
                      <a:lnTo>
                        <a:pt x="49" y="31"/>
                      </a:lnTo>
                      <a:lnTo>
                        <a:pt x="50" y="30"/>
                      </a:lnTo>
                      <a:lnTo>
                        <a:pt x="48" y="28"/>
                      </a:lnTo>
                      <a:lnTo>
                        <a:pt x="47" y="27"/>
                      </a:lnTo>
                      <a:lnTo>
                        <a:pt x="55" y="21"/>
                      </a:lnTo>
                      <a:lnTo>
                        <a:pt x="60" y="22"/>
                      </a:lnTo>
                      <a:lnTo>
                        <a:pt x="61" y="21"/>
                      </a:lnTo>
                      <a:lnTo>
                        <a:pt x="62" y="21"/>
                      </a:lnTo>
                      <a:lnTo>
                        <a:pt x="63" y="20"/>
                      </a:lnTo>
                      <a:lnTo>
                        <a:pt x="64" y="19"/>
                      </a:lnTo>
                      <a:lnTo>
                        <a:pt x="65" y="16"/>
                      </a:lnTo>
                      <a:lnTo>
                        <a:pt x="63" y="16"/>
                      </a:lnTo>
                      <a:lnTo>
                        <a:pt x="62" y="15"/>
                      </a:lnTo>
                      <a:lnTo>
                        <a:pt x="57" y="17"/>
                      </a:lnTo>
                      <a:lnTo>
                        <a:pt x="57" y="16"/>
                      </a:lnTo>
                      <a:lnTo>
                        <a:pt x="58" y="15"/>
                      </a:lnTo>
                      <a:lnTo>
                        <a:pt x="58" y="14"/>
                      </a:lnTo>
                      <a:lnTo>
                        <a:pt x="59" y="14"/>
                      </a:lnTo>
                      <a:lnTo>
                        <a:pt x="59" y="11"/>
                      </a:lnTo>
                      <a:lnTo>
                        <a:pt x="58" y="11"/>
                      </a:lnTo>
                      <a:lnTo>
                        <a:pt x="58" y="10"/>
                      </a:lnTo>
                      <a:lnTo>
                        <a:pt x="59" y="10"/>
                      </a:lnTo>
                      <a:lnTo>
                        <a:pt x="58" y="9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8"/>
                      </a:lnTo>
                      <a:lnTo>
                        <a:pt x="57" y="8"/>
                      </a:lnTo>
                      <a:lnTo>
                        <a:pt x="57" y="7"/>
                      </a:lnTo>
                      <a:lnTo>
                        <a:pt x="56" y="6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59" y="1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7" name="BAIX_PENEDES">
                  <a:extLst>
                    <a:ext uri="{FF2B5EF4-FFF2-40B4-BE49-F238E27FC236}">
                      <a16:creationId xmlns:a16="http://schemas.microsoft.com/office/drawing/2014/main" id="{3A95F25C-FBE5-8480-CF8F-61E45E42F4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635268" y="4089424"/>
                  <a:ext cx="212547" cy="221999"/>
                </a:xfrm>
                <a:custGeom>
                  <a:avLst/>
                  <a:gdLst>
                    <a:gd name="T0" fmla="*/ 102058763 w 885"/>
                    <a:gd name="T1" fmla="*/ 24997901 h 946"/>
                    <a:gd name="T2" fmla="*/ 83460317 w 885"/>
                    <a:gd name="T3" fmla="*/ 35369151 h 946"/>
                    <a:gd name="T4" fmla="*/ 13948959 w 885"/>
                    <a:gd name="T5" fmla="*/ 76322659 h 946"/>
                    <a:gd name="T6" fmla="*/ 21853096 w 885"/>
                    <a:gd name="T7" fmla="*/ 99193105 h 946"/>
                    <a:gd name="T8" fmla="*/ 27897433 w 885"/>
                    <a:gd name="T9" fmla="*/ 116744675 h 946"/>
                    <a:gd name="T10" fmla="*/ 38824227 w 885"/>
                    <a:gd name="T11" fmla="*/ 132700788 h 946"/>
                    <a:gd name="T12" fmla="*/ 15576280 w 885"/>
                    <a:gd name="T13" fmla="*/ 129243364 h 946"/>
                    <a:gd name="T14" fmla="*/ 6276814 w 885"/>
                    <a:gd name="T15" fmla="*/ 143604052 h 946"/>
                    <a:gd name="T16" fmla="*/ 35802059 w 885"/>
                    <a:gd name="T17" fmla="*/ 157698713 h 946"/>
                    <a:gd name="T18" fmla="*/ 16971131 w 885"/>
                    <a:gd name="T19" fmla="*/ 170197402 h 946"/>
                    <a:gd name="T20" fmla="*/ 6276814 w 885"/>
                    <a:gd name="T21" fmla="*/ 193067848 h 946"/>
                    <a:gd name="T22" fmla="*/ 7904135 w 885"/>
                    <a:gd name="T23" fmla="*/ 210619418 h 946"/>
                    <a:gd name="T24" fmla="*/ 27897433 w 885"/>
                    <a:gd name="T25" fmla="*/ 205566537 h 946"/>
                    <a:gd name="T26" fmla="*/ 49518055 w 885"/>
                    <a:gd name="T27" fmla="*/ 214076327 h 946"/>
                    <a:gd name="T28" fmla="*/ 74161337 w 885"/>
                    <a:gd name="T29" fmla="*/ 239074220 h 946"/>
                    <a:gd name="T30" fmla="*/ 103686084 w 885"/>
                    <a:gd name="T31" fmla="*/ 245988553 h 946"/>
                    <a:gd name="T32" fmla="*/ 116007718 w 885"/>
                    <a:gd name="T33" fmla="*/ 240669677 h 946"/>
                    <a:gd name="T34" fmla="*/ 168547956 w 885"/>
                    <a:gd name="T35" fmla="*/ 235616797 h 946"/>
                    <a:gd name="T36" fmla="*/ 178079896 w 885"/>
                    <a:gd name="T37" fmla="*/ 233755345 h 946"/>
                    <a:gd name="T38" fmla="*/ 185519080 w 885"/>
                    <a:gd name="T39" fmla="*/ 230032440 h 946"/>
                    <a:gd name="T40" fmla="*/ 199468035 w 885"/>
                    <a:gd name="T41" fmla="*/ 228436469 h 946"/>
                    <a:gd name="T42" fmla="*/ 201095357 w 885"/>
                    <a:gd name="T43" fmla="*/ 209023447 h 946"/>
                    <a:gd name="T44" fmla="*/ 201095357 w 885"/>
                    <a:gd name="T45" fmla="*/ 201843633 h 946"/>
                    <a:gd name="T46" fmla="*/ 196445867 w 885"/>
                    <a:gd name="T47" fmla="*/ 180568644 h 946"/>
                    <a:gd name="T48" fmla="*/ 187146402 w 885"/>
                    <a:gd name="T49" fmla="*/ 193067848 h 946"/>
                    <a:gd name="T50" fmla="*/ 171570125 w 885"/>
                    <a:gd name="T51" fmla="*/ 184292063 h 946"/>
                    <a:gd name="T52" fmla="*/ 151576833 w 885"/>
                    <a:gd name="T53" fmla="*/ 178707192 h 946"/>
                    <a:gd name="T54" fmla="*/ 140883005 w 885"/>
                    <a:gd name="T55" fmla="*/ 148656932 h 946"/>
                    <a:gd name="T56" fmla="*/ 162503619 w 885"/>
                    <a:gd name="T57" fmla="*/ 155836747 h 946"/>
                    <a:gd name="T58" fmla="*/ 171570125 w 885"/>
                    <a:gd name="T59" fmla="*/ 161155622 h 946"/>
                    <a:gd name="T60" fmla="*/ 182496911 w 885"/>
                    <a:gd name="T61" fmla="*/ 147060962 h 946"/>
                    <a:gd name="T62" fmla="*/ 182496911 w 885"/>
                    <a:gd name="T63" fmla="*/ 131105330 h 946"/>
                    <a:gd name="T64" fmla="*/ 187146402 w 885"/>
                    <a:gd name="T65" fmla="*/ 115149218 h 946"/>
                    <a:gd name="T66" fmla="*/ 193423214 w 885"/>
                    <a:gd name="T67" fmla="*/ 106373433 h 946"/>
                    <a:gd name="T68" fmla="*/ 185519080 w 885"/>
                    <a:gd name="T69" fmla="*/ 106373433 h 946"/>
                    <a:gd name="T70" fmla="*/ 167153109 w 885"/>
                    <a:gd name="T71" fmla="*/ 116744675 h 946"/>
                    <a:gd name="T72" fmla="*/ 156226807 w 885"/>
                    <a:gd name="T73" fmla="*/ 104777975 h 946"/>
                    <a:gd name="T74" fmla="*/ 148554664 w 885"/>
                    <a:gd name="T75" fmla="*/ 83236992 h 946"/>
                    <a:gd name="T76" fmla="*/ 140883005 w 885"/>
                    <a:gd name="T77" fmla="*/ 67281377 h 946"/>
                    <a:gd name="T78" fmla="*/ 143905174 w 885"/>
                    <a:gd name="T79" fmla="*/ 39092056 h 946"/>
                    <a:gd name="T80" fmla="*/ 145300021 w 885"/>
                    <a:gd name="T81" fmla="*/ 26859353 h 946"/>
                    <a:gd name="T82" fmla="*/ 137860836 w 885"/>
                    <a:gd name="T83" fmla="*/ 19413030 h 946"/>
                    <a:gd name="T84" fmla="*/ 125306698 w 885"/>
                    <a:gd name="T85" fmla="*/ 10903236 h 946"/>
                    <a:gd name="T86" fmla="*/ 188541249 w 885"/>
                    <a:gd name="T87" fmla="*/ 90417320 h 946"/>
                    <a:gd name="T88" fmla="*/ 198073188 w 885"/>
                    <a:gd name="T89" fmla="*/ 86960410 h 9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5"/>
                    <a:gd name="T136" fmla="*/ 0 h 946"/>
                    <a:gd name="T137" fmla="*/ 885 w 885"/>
                    <a:gd name="T138" fmla="*/ 946 h 9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5" h="946">
                      <a:moveTo>
                        <a:pt x="505" y="0"/>
                      </a:moveTo>
                      <a:lnTo>
                        <a:pt x="473" y="73"/>
                      </a:lnTo>
                      <a:lnTo>
                        <a:pt x="439" y="94"/>
                      </a:lnTo>
                      <a:lnTo>
                        <a:pt x="419" y="120"/>
                      </a:lnTo>
                      <a:lnTo>
                        <a:pt x="386" y="114"/>
                      </a:lnTo>
                      <a:lnTo>
                        <a:pt x="359" y="133"/>
                      </a:lnTo>
                      <a:lnTo>
                        <a:pt x="253" y="127"/>
                      </a:lnTo>
                      <a:lnTo>
                        <a:pt x="47" y="267"/>
                      </a:lnTo>
                      <a:lnTo>
                        <a:pt x="60" y="287"/>
                      </a:lnTo>
                      <a:lnTo>
                        <a:pt x="120" y="340"/>
                      </a:lnTo>
                      <a:lnTo>
                        <a:pt x="107" y="360"/>
                      </a:lnTo>
                      <a:lnTo>
                        <a:pt x="94" y="373"/>
                      </a:lnTo>
                      <a:lnTo>
                        <a:pt x="67" y="380"/>
                      </a:lnTo>
                      <a:lnTo>
                        <a:pt x="34" y="407"/>
                      </a:lnTo>
                      <a:lnTo>
                        <a:pt x="120" y="439"/>
                      </a:lnTo>
                      <a:lnTo>
                        <a:pt x="160" y="439"/>
                      </a:lnTo>
                      <a:lnTo>
                        <a:pt x="146" y="460"/>
                      </a:lnTo>
                      <a:lnTo>
                        <a:pt x="167" y="499"/>
                      </a:lnTo>
                      <a:lnTo>
                        <a:pt x="154" y="499"/>
                      </a:lnTo>
                      <a:lnTo>
                        <a:pt x="126" y="499"/>
                      </a:lnTo>
                      <a:lnTo>
                        <a:pt x="67" y="486"/>
                      </a:lnTo>
                      <a:lnTo>
                        <a:pt x="47" y="507"/>
                      </a:lnTo>
                      <a:lnTo>
                        <a:pt x="47" y="513"/>
                      </a:lnTo>
                      <a:lnTo>
                        <a:pt x="27" y="540"/>
                      </a:lnTo>
                      <a:lnTo>
                        <a:pt x="100" y="546"/>
                      </a:lnTo>
                      <a:lnTo>
                        <a:pt x="146" y="573"/>
                      </a:lnTo>
                      <a:lnTo>
                        <a:pt x="154" y="593"/>
                      </a:lnTo>
                      <a:lnTo>
                        <a:pt x="100" y="606"/>
                      </a:lnTo>
                      <a:lnTo>
                        <a:pt x="86" y="619"/>
                      </a:lnTo>
                      <a:lnTo>
                        <a:pt x="73" y="640"/>
                      </a:lnTo>
                      <a:lnTo>
                        <a:pt x="53" y="653"/>
                      </a:lnTo>
                      <a:lnTo>
                        <a:pt x="47" y="706"/>
                      </a:lnTo>
                      <a:lnTo>
                        <a:pt x="27" y="726"/>
                      </a:lnTo>
                      <a:lnTo>
                        <a:pt x="0" y="726"/>
                      </a:lnTo>
                      <a:lnTo>
                        <a:pt x="13" y="799"/>
                      </a:lnTo>
                      <a:lnTo>
                        <a:pt x="34" y="792"/>
                      </a:lnTo>
                      <a:lnTo>
                        <a:pt x="53" y="766"/>
                      </a:lnTo>
                      <a:lnTo>
                        <a:pt x="86" y="773"/>
                      </a:lnTo>
                      <a:lnTo>
                        <a:pt x="120" y="773"/>
                      </a:lnTo>
                      <a:lnTo>
                        <a:pt x="154" y="813"/>
                      </a:lnTo>
                      <a:lnTo>
                        <a:pt x="173" y="813"/>
                      </a:lnTo>
                      <a:lnTo>
                        <a:pt x="213" y="805"/>
                      </a:lnTo>
                      <a:lnTo>
                        <a:pt x="286" y="786"/>
                      </a:lnTo>
                      <a:lnTo>
                        <a:pt x="293" y="826"/>
                      </a:lnTo>
                      <a:lnTo>
                        <a:pt x="319" y="899"/>
                      </a:lnTo>
                      <a:lnTo>
                        <a:pt x="346" y="939"/>
                      </a:lnTo>
                      <a:lnTo>
                        <a:pt x="353" y="946"/>
                      </a:lnTo>
                      <a:lnTo>
                        <a:pt x="446" y="925"/>
                      </a:lnTo>
                      <a:lnTo>
                        <a:pt x="452" y="925"/>
                      </a:lnTo>
                      <a:lnTo>
                        <a:pt x="466" y="912"/>
                      </a:lnTo>
                      <a:lnTo>
                        <a:pt x="499" y="905"/>
                      </a:lnTo>
                      <a:lnTo>
                        <a:pt x="599" y="892"/>
                      </a:lnTo>
                      <a:lnTo>
                        <a:pt x="632" y="886"/>
                      </a:lnTo>
                      <a:lnTo>
                        <a:pt x="725" y="886"/>
                      </a:lnTo>
                      <a:lnTo>
                        <a:pt x="732" y="886"/>
                      </a:lnTo>
                      <a:lnTo>
                        <a:pt x="759" y="873"/>
                      </a:lnTo>
                      <a:lnTo>
                        <a:pt x="766" y="879"/>
                      </a:lnTo>
                      <a:lnTo>
                        <a:pt x="779" y="873"/>
                      </a:lnTo>
                      <a:lnTo>
                        <a:pt x="785" y="873"/>
                      </a:lnTo>
                      <a:lnTo>
                        <a:pt x="798" y="865"/>
                      </a:lnTo>
                      <a:lnTo>
                        <a:pt x="798" y="873"/>
                      </a:lnTo>
                      <a:lnTo>
                        <a:pt x="845" y="865"/>
                      </a:lnTo>
                      <a:lnTo>
                        <a:pt x="858" y="859"/>
                      </a:lnTo>
                      <a:lnTo>
                        <a:pt x="845" y="826"/>
                      </a:lnTo>
                      <a:lnTo>
                        <a:pt x="845" y="786"/>
                      </a:lnTo>
                      <a:lnTo>
                        <a:pt x="865" y="786"/>
                      </a:lnTo>
                      <a:lnTo>
                        <a:pt x="878" y="805"/>
                      </a:lnTo>
                      <a:lnTo>
                        <a:pt x="885" y="799"/>
                      </a:lnTo>
                      <a:lnTo>
                        <a:pt x="865" y="759"/>
                      </a:lnTo>
                      <a:lnTo>
                        <a:pt x="852" y="746"/>
                      </a:lnTo>
                      <a:lnTo>
                        <a:pt x="858" y="706"/>
                      </a:lnTo>
                      <a:lnTo>
                        <a:pt x="845" y="679"/>
                      </a:lnTo>
                      <a:lnTo>
                        <a:pt x="818" y="693"/>
                      </a:lnTo>
                      <a:lnTo>
                        <a:pt x="811" y="706"/>
                      </a:lnTo>
                      <a:lnTo>
                        <a:pt x="805" y="726"/>
                      </a:lnTo>
                      <a:lnTo>
                        <a:pt x="779" y="732"/>
                      </a:lnTo>
                      <a:lnTo>
                        <a:pt x="759" y="713"/>
                      </a:lnTo>
                      <a:lnTo>
                        <a:pt x="738" y="693"/>
                      </a:lnTo>
                      <a:lnTo>
                        <a:pt x="712" y="672"/>
                      </a:lnTo>
                      <a:lnTo>
                        <a:pt x="685" y="679"/>
                      </a:lnTo>
                      <a:lnTo>
                        <a:pt x="652" y="672"/>
                      </a:lnTo>
                      <a:lnTo>
                        <a:pt x="625" y="612"/>
                      </a:lnTo>
                      <a:lnTo>
                        <a:pt x="625" y="586"/>
                      </a:lnTo>
                      <a:lnTo>
                        <a:pt x="606" y="559"/>
                      </a:lnTo>
                      <a:lnTo>
                        <a:pt x="685" y="573"/>
                      </a:lnTo>
                      <a:lnTo>
                        <a:pt x="692" y="580"/>
                      </a:lnTo>
                      <a:lnTo>
                        <a:pt x="699" y="586"/>
                      </a:lnTo>
                      <a:lnTo>
                        <a:pt x="699" y="593"/>
                      </a:lnTo>
                      <a:lnTo>
                        <a:pt x="712" y="593"/>
                      </a:lnTo>
                      <a:lnTo>
                        <a:pt x="738" y="606"/>
                      </a:lnTo>
                      <a:lnTo>
                        <a:pt x="766" y="586"/>
                      </a:lnTo>
                      <a:lnTo>
                        <a:pt x="779" y="586"/>
                      </a:lnTo>
                      <a:lnTo>
                        <a:pt x="785" y="553"/>
                      </a:lnTo>
                      <a:lnTo>
                        <a:pt x="785" y="546"/>
                      </a:lnTo>
                      <a:lnTo>
                        <a:pt x="805" y="520"/>
                      </a:lnTo>
                      <a:lnTo>
                        <a:pt x="785" y="493"/>
                      </a:lnTo>
                      <a:lnTo>
                        <a:pt x="805" y="467"/>
                      </a:lnTo>
                      <a:lnTo>
                        <a:pt x="811" y="433"/>
                      </a:lnTo>
                      <a:lnTo>
                        <a:pt x="805" y="433"/>
                      </a:lnTo>
                      <a:lnTo>
                        <a:pt x="805" y="413"/>
                      </a:lnTo>
                      <a:lnTo>
                        <a:pt x="818" y="413"/>
                      </a:lnTo>
                      <a:lnTo>
                        <a:pt x="832" y="400"/>
                      </a:lnTo>
                      <a:lnTo>
                        <a:pt x="818" y="394"/>
                      </a:lnTo>
                      <a:lnTo>
                        <a:pt x="805" y="407"/>
                      </a:lnTo>
                      <a:lnTo>
                        <a:pt x="798" y="400"/>
                      </a:lnTo>
                      <a:lnTo>
                        <a:pt x="766" y="420"/>
                      </a:lnTo>
                      <a:lnTo>
                        <a:pt x="752" y="453"/>
                      </a:lnTo>
                      <a:lnTo>
                        <a:pt x="719" y="439"/>
                      </a:lnTo>
                      <a:lnTo>
                        <a:pt x="679" y="413"/>
                      </a:lnTo>
                      <a:lnTo>
                        <a:pt x="672" y="413"/>
                      </a:lnTo>
                      <a:lnTo>
                        <a:pt x="672" y="394"/>
                      </a:lnTo>
                      <a:lnTo>
                        <a:pt x="692" y="347"/>
                      </a:lnTo>
                      <a:lnTo>
                        <a:pt x="692" y="340"/>
                      </a:lnTo>
                      <a:lnTo>
                        <a:pt x="639" y="313"/>
                      </a:lnTo>
                      <a:lnTo>
                        <a:pt x="625" y="313"/>
                      </a:lnTo>
                      <a:lnTo>
                        <a:pt x="625" y="287"/>
                      </a:lnTo>
                      <a:lnTo>
                        <a:pt x="606" y="253"/>
                      </a:lnTo>
                      <a:lnTo>
                        <a:pt x="599" y="214"/>
                      </a:lnTo>
                      <a:lnTo>
                        <a:pt x="579" y="193"/>
                      </a:lnTo>
                      <a:lnTo>
                        <a:pt x="619" y="147"/>
                      </a:lnTo>
                      <a:lnTo>
                        <a:pt x="646" y="141"/>
                      </a:lnTo>
                      <a:lnTo>
                        <a:pt x="639" y="107"/>
                      </a:lnTo>
                      <a:lnTo>
                        <a:pt x="625" y="101"/>
                      </a:lnTo>
                      <a:lnTo>
                        <a:pt x="619" y="107"/>
                      </a:lnTo>
                      <a:lnTo>
                        <a:pt x="619" y="88"/>
                      </a:lnTo>
                      <a:lnTo>
                        <a:pt x="593" y="73"/>
                      </a:lnTo>
                      <a:lnTo>
                        <a:pt x="572" y="81"/>
                      </a:lnTo>
                      <a:lnTo>
                        <a:pt x="552" y="73"/>
                      </a:lnTo>
                      <a:lnTo>
                        <a:pt x="539" y="41"/>
                      </a:lnTo>
                      <a:lnTo>
                        <a:pt x="505" y="0"/>
                      </a:lnTo>
                      <a:close/>
                      <a:moveTo>
                        <a:pt x="826" y="327"/>
                      </a:moveTo>
                      <a:lnTo>
                        <a:pt x="811" y="340"/>
                      </a:lnTo>
                      <a:lnTo>
                        <a:pt x="832" y="347"/>
                      </a:lnTo>
                      <a:lnTo>
                        <a:pt x="852" y="334"/>
                      </a:lnTo>
                      <a:lnTo>
                        <a:pt x="852" y="327"/>
                      </a:lnTo>
                      <a:lnTo>
                        <a:pt x="826" y="327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8" name="RIPOLLES">
                  <a:extLst>
                    <a:ext uri="{FF2B5EF4-FFF2-40B4-BE49-F238E27FC236}">
                      <a16:creationId xmlns:a16="http://schemas.microsoft.com/office/drawing/2014/main" id="{BA4F84A7-6B92-3C56-CE06-C425151BA6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4056102" y="2960790"/>
                  <a:ext cx="476645" cy="344909"/>
                </a:xfrm>
                <a:custGeom>
                  <a:avLst/>
                  <a:gdLst>
                    <a:gd name="T0" fmla="*/ 202367217 w 1989"/>
                    <a:gd name="T1" fmla="*/ 17608429 h 1470"/>
                    <a:gd name="T2" fmla="*/ 164935313 w 1989"/>
                    <a:gd name="T3" fmla="*/ 13928977 h 1470"/>
                    <a:gd name="T4" fmla="*/ 133819688 w 1989"/>
                    <a:gd name="T5" fmla="*/ 29698190 h 1470"/>
                    <a:gd name="T6" fmla="*/ 116741179 w 1989"/>
                    <a:gd name="T7" fmla="*/ 66492166 h 1470"/>
                    <a:gd name="T8" fmla="*/ 93346420 w 1989"/>
                    <a:gd name="T9" fmla="*/ 82261391 h 1470"/>
                    <a:gd name="T10" fmla="*/ 55914017 w 1989"/>
                    <a:gd name="T11" fmla="*/ 92510916 h 1470"/>
                    <a:gd name="T12" fmla="*/ 27840201 w 1989"/>
                    <a:gd name="T13" fmla="*/ 106440401 h 1470"/>
                    <a:gd name="T14" fmla="*/ 7720384 w 1989"/>
                    <a:gd name="T15" fmla="*/ 120632484 h 1470"/>
                    <a:gd name="T16" fmla="*/ 27840201 w 1989"/>
                    <a:gd name="T17" fmla="*/ 159003098 h 1470"/>
                    <a:gd name="T18" fmla="*/ 63868511 w 1989"/>
                    <a:gd name="T19" fmla="*/ 155586760 h 1470"/>
                    <a:gd name="T20" fmla="*/ 88667371 w 1989"/>
                    <a:gd name="T21" fmla="*/ 171355457 h 1470"/>
                    <a:gd name="T22" fmla="*/ 66909844 w 1989"/>
                    <a:gd name="T23" fmla="*/ 195797577 h 1470"/>
                    <a:gd name="T24" fmla="*/ 54510399 w 1989"/>
                    <a:gd name="T25" fmla="*/ 229175207 h 1470"/>
                    <a:gd name="T26" fmla="*/ 55914017 w 1989"/>
                    <a:gd name="T27" fmla="*/ 258872877 h 1470"/>
                    <a:gd name="T28" fmla="*/ 72992510 w 1989"/>
                    <a:gd name="T29" fmla="*/ 258872877 h 1470"/>
                    <a:gd name="T30" fmla="*/ 82350608 w 1989"/>
                    <a:gd name="T31" fmla="*/ 284891675 h 1470"/>
                    <a:gd name="T32" fmla="*/ 66909844 w 1989"/>
                    <a:gd name="T33" fmla="*/ 305916946 h 1470"/>
                    <a:gd name="T34" fmla="*/ 49831350 w 1989"/>
                    <a:gd name="T35" fmla="*/ 318006707 h 1470"/>
                    <a:gd name="T36" fmla="*/ 35794204 w 1989"/>
                    <a:gd name="T37" fmla="*/ 297244035 h 1470"/>
                    <a:gd name="T38" fmla="*/ 23395250 w 1989"/>
                    <a:gd name="T39" fmla="*/ 283052463 h 1470"/>
                    <a:gd name="T40" fmla="*/ 17078486 w 1989"/>
                    <a:gd name="T41" fmla="*/ 298821160 h 1470"/>
                    <a:gd name="T42" fmla="*/ 34390587 w 1989"/>
                    <a:gd name="T43" fmla="*/ 326942217 h 1470"/>
                    <a:gd name="T44" fmla="*/ 58955350 w 1989"/>
                    <a:gd name="T45" fmla="*/ 337454852 h 1470"/>
                    <a:gd name="T46" fmla="*/ 77905657 w 1989"/>
                    <a:gd name="T47" fmla="*/ 351384337 h 1470"/>
                    <a:gd name="T48" fmla="*/ 87029656 w 1989"/>
                    <a:gd name="T49" fmla="*/ 344288039 h 1470"/>
                    <a:gd name="T50" fmla="*/ 109020797 w 1989"/>
                    <a:gd name="T51" fmla="*/ 358480123 h 1470"/>
                    <a:gd name="T52" fmla="*/ 123057943 w 1989"/>
                    <a:gd name="T53" fmla="*/ 375825945 h 1470"/>
                    <a:gd name="T54" fmla="*/ 157214931 w 1989"/>
                    <a:gd name="T55" fmla="*/ 353224061 h 1470"/>
                    <a:gd name="T56" fmla="*/ 182013308 w 1989"/>
                    <a:gd name="T57" fmla="*/ 365313310 h 1470"/>
                    <a:gd name="T58" fmla="*/ 196050453 w 1989"/>
                    <a:gd name="T59" fmla="*/ 361896972 h 1470"/>
                    <a:gd name="T60" fmla="*/ 218042078 w 1989"/>
                    <a:gd name="T61" fmla="*/ 344288039 h 1470"/>
                    <a:gd name="T62" fmla="*/ 241203224 w 1989"/>
                    <a:gd name="T63" fmla="*/ 342711426 h 1470"/>
                    <a:gd name="T64" fmla="*/ 261556710 w 1989"/>
                    <a:gd name="T65" fmla="*/ 337454852 h 1470"/>
                    <a:gd name="T66" fmla="*/ 253602231 w 1989"/>
                    <a:gd name="T67" fmla="*/ 333775404 h 1470"/>
                    <a:gd name="T68" fmla="*/ 242606841 w 1989"/>
                    <a:gd name="T69" fmla="*/ 321686155 h 1470"/>
                    <a:gd name="T70" fmla="*/ 259918995 w 1989"/>
                    <a:gd name="T71" fmla="*/ 320109029 h 1470"/>
                    <a:gd name="T72" fmla="*/ 284717855 w 1989"/>
                    <a:gd name="T73" fmla="*/ 323525879 h 1470"/>
                    <a:gd name="T74" fmla="*/ 311154431 w 1989"/>
                    <a:gd name="T75" fmla="*/ 313013244 h 1470"/>
                    <a:gd name="T76" fmla="*/ 302029948 w 1989"/>
                    <a:gd name="T77" fmla="*/ 276218764 h 1470"/>
                    <a:gd name="T78" fmla="*/ 314429378 w 1989"/>
                    <a:gd name="T79" fmla="*/ 260450003 h 1470"/>
                    <a:gd name="T80" fmla="*/ 311154431 w 1989"/>
                    <a:gd name="T81" fmla="*/ 248097644 h 1470"/>
                    <a:gd name="T82" fmla="*/ 305071281 w 1989"/>
                    <a:gd name="T83" fmla="*/ 227335483 h 1470"/>
                    <a:gd name="T84" fmla="*/ 329870142 w 1989"/>
                    <a:gd name="T85" fmla="*/ 214983124 h 1470"/>
                    <a:gd name="T86" fmla="*/ 348586336 w 1989"/>
                    <a:gd name="T87" fmla="*/ 190541004 h 1470"/>
                    <a:gd name="T88" fmla="*/ 365664815 w 1989"/>
                    <a:gd name="T89" fmla="*/ 181868092 h 1470"/>
                    <a:gd name="T90" fmla="*/ 392335004 w 1989"/>
                    <a:gd name="T91" fmla="*/ 186861556 h 1470"/>
                    <a:gd name="T92" fmla="*/ 424854247 w 1989"/>
                    <a:gd name="T93" fmla="*/ 159003098 h 1470"/>
                    <a:gd name="T94" fmla="*/ 449886721 w 1989"/>
                    <a:gd name="T95" fmla="*/ 186861556 h 1470"/>
                    <a:gd name="T96" fmla="*/ 438890909 w 1989"/>
                    <a:gd name="T97" fmla="*/ 172932583 h 1470"/>
                    <a:gd name="T98" fmla="*/ 440528624 w 1989"/>
                    <a:gd name="T99" fmla="*/ 124048822 h 1470"/>
                    <a:gd name="T100" fmla="*/ 406372150 w 1989"/>
                    <a:gd name="T101" fmla="*/ 113798785 h 1470"/>
                    <a:gd name="T102" fmla="*/ 386018241 w 1989"/>
                    <a:gd name="T103" fmla="*/ 80421667 h 1470"/>
                    <a:gd name="T104" fmla="*/ 347182718 w 1989"/>
                    <a:gd name="T105" fmla="*/ 52563193 h 1470"/>
                    <a:gd name="T106" fmla="*/ 303667663 w 1989"/>
                    <a:gd name="T107" fmla="*/ 33377638 h 1470"/>
                    <a:gd name="T108" fmla="*/ 281676522 w 1989"/>
                    <a:gd name="T109" fmla="*/ 17608429 h 1470"/>
                    <a:gd name="T110" fmla="*/ 246115886 w 1989"/>
                    <a:gd name="T111" fmla="*/ 3416851 h 1470"/>
                    <a:gd name="T112" fmla="*/ 48193635 w 1989"/>
                    <a:gd name="T113" fmla="*/ 358480123 h 1470"/>
                    <a:gd name="T114" fmla="*/ 34390587 w 1989"/>
                    <a:gd name="T115" fmla="*/ 368992758 h 1470"/>
                    <a:gd name="T116" fmla="*/ 38836021 w 1989"/>
                    <a:gd name="T117" fmla="*/ 386338581 h 1470"/>
                    <a:gd name="T118" fmla="*/ 46790017 w 1989"/>
                    <a:gd name="T119" fmla="*/ 368992758 h 1470"/>
                    <a:gd name="T120" fmla="*/ 46790017 w 1989"/>
                    <a:gd name="T121" fmla="*/ 356640399 h 147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9"/>
                    <a:gd name="T184" fmla="*/ 0 h 1470"/>
                    <a:gd name="T185" fmla="*/ 1989 w 1989"/>
                    <a:gd name="T186" fmla="*/ 1470 h 147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9" h="1470">
                      <a:moveTo>
                        <a:pt x="985" y="0"/>
                      </a:moveTo>
                      <a:lnTo>
                        <a:pt x="964" y="40"/>
                      </a:lnTo>
                      <a:lnTo>
                        <a:pt x="932" y="46"/>
                      </a:lnTo>
                      <a:lnTo>
                        <a:pt x="865" y="67"/>
                      </a:lnTo>
                      <a:lnTo>
                        <a:pt x="838" y="80"/>
                      </a:lnTo>
                      <a:lnTo>
                        <a:pt x="812" y="93"/>
                      </a:lnTo>
                      <a:lnTo>
                        <a:pt x="746" y="86"/>
                      </a:lnTo>
                      <a:lnTo>
                        <a:pt x="705" y="53"/>
                      </a:lnTo>
                      <a:lnTo>
                        <a:pt x="658" y="67"/>
                      </a:lnTo>
                      <a:lnTo>
                        <a:pt x="632" y="80"/>
                      </a:lnTo>
                      <a:lnTo>
                        <a:pt x="605" y="93"/>
                      </a:lnTo>
                      <a:lnTo>
                        <a:pt x="572" y="113"/>
                      </a:lnTo>
                      <a:lnTo>
                        <a:pt x="552" y="166"/>
                      </a:lnTo>
                      <a:lnTo>
                        <a:pt x="532" y="186"/>
                      </a:lnTo>
                      <a:lnTo>
                        <a:pt x="539" y="232"/>
                      </a:lnTo>
                      <a:lnTo>
                        <a:pt x="499" y="253"/>
                      </a:lnTo>
                      <a:lnTo>
                        <a:pt x="446" y="279"/>
                      </a:lnTo>
                      <a:lnTo>
                        <a:pt x="432" y="326"/>
                      </a:lnTo>
                      <a:lnTo>
                        <a:pt x="425" y="332"/>
                      </a:lnTo>
                      <a:lnTo>
                        <a:pt x="399" y="313"/>
                      </a:lnTo>
                      <a:lnTo>
                        <a:pt x="372" y="332"/>
                      </a:lnTo>
                      <a:lnTo>
                        <a:pt x="339" y="346"/>
                      </a:lnTo>
                      <a:lnTo>
                        <a:pt x="286" y="346"/>
                      </a:lnTo>
                      <a:lnTo>
                        <a:pt x="239" y="352"/>
                      </a:lnTo>
                      <a:lnTo>
                        <a:pt x="200" y="392"/>
                      </a:lnTo>
                      <a:lnTo>
                        <a:pt x="160" y="419"/>
                      </a:lnTo>
                      <a:lnTo>
                        <a:pt x="133" y="419"/>
                      </a:lnTo>
                      <a:lnTo>
                        <a:pt x="119" y="405"/>
                      </a:lnTo>
                      <a:lnTo>
                        <a:pt x="119" y="446"/>
                      </a:lnTo>
                      <a:lnTo>
                        <a:pt x="80" y="465"/>
                      </a:lnTo>
                      <a:lnTo>
                        <a:pt x="60" y="459"/>
                      </a:lnTo>
                      <a:lnTo>
                        <a:pt x="33" y="459"/>
                      </a:lnTo>
                      <a:lnTo>
                        <a:pt x="13" y="478"/>
                      </a:lnTo>
                      <a:lnTo>
                        <a:pt x="0" y="552"/>
                      </a:lnTo>
                      <a:lnTo>
                        <a:pt x="87" y="605"/>
                      </a:lnTo>
                      <a:lnTo>
                        <a:pt x="119" y="605"/>
                      </a:lnTo>
                      <a:lnTo>
                        <a:pt x="153" y="579"/>
                      </a:lnTo>
                      <a:lnTo>
                        <a:pt x="186" y="572"/>
                      </a:lnTo>
                      <a:lnTo>
                        <a:pt x="226" y="572"/>
                      </a:lnTo>
                      <a:lnTo>
                        <a:pt x="273" y="592"/>
                      </a:lnTo>
                      <a:lnTo>
                        <a:pt x="299" y="612"/>
                      </a:lnTo>
                      <a:lnTo>
                        <a:pt x="333" y="632"/>
                      </a:lnTo>
                      <a:lnTo>
                        <a:pt x="359" y="645"/>
                      </a:lnTo>
                      <a:lnTo>
                        <a:pt x="379" y="652"/>
                      </a:lnTo>
                      <a:lnTo>
                        <a:pt x="366" y="679"/>
                      </a:lnTo>
                      <a:lnTo>
                        <a:pt x="320" y="705"/>
                      </a:lnTo>
                      <a:lnTo>
                        <a:pt x="312" y="718"/>
                      </a:lnTo>
                      <a:lnTo>
                        <a:pt x="286" y="745"/>
                      </a:lnTo>
                      <a:lnTo>
                        <a:pt x="266" y="784"/>
                      </a:lnTo>
                      <a:lnTo>
                        <a:pt x="239" y="818"/>
                      </a:lnTo>
                      <a:lnTo>
                        <a:pt x="239" y="825"/>
                      </a:lnTo>
                      <a:lnTo>
                        <a:pt x="233" y="872"/>
                      </a:lnTo>
                      <a:lnTo>
                        <a:pt x="226" y="891"/>
                      </a:lnTo>
                      <a:lnTo>
                        <a:pt x="200" y="911"/>
                      </a:lnTo>
                      <a:lnTo>
                        <a:pt x="220" y="938"/>
                      </a:lnTo>
                      <a:lnTo>
                        <a:pt x="239" y="985"/>
                      </a:lnTo>
                      <a:lnTo>
                        <a:pt x="252" y="971"/>
                      </a:lnTo>
                      <a:lnTo>
                        <a:pt x="286" y="958"/>
                      </a:lnTo>
                      <a:lnTo>
                        <a:pt x="320" y="964"/>
                      </a:lnTo>
                      <a:lnTo>
                        <a:pt x="312" y="985"/>
                      </a:lnTo>
                      <a:lnTo>
                        <a:pt x="306" y="1004"/>
                      </a:lnTo>
                      <a:lnTo>
                        <a:pt x="312" y="1071"/>
                      </a:lnTo>
                      <a:lnTo>
                        <a:pt x="333" y="1077"/>
                      </a:lnTo>
                      <a:lnTo>
                        <a:pt x="352" y="1084"/>
                      </a:lnTo>
                      <a:lnTo>
                        <a:pt x="339" y="1098"/>
                      </a:lnTo>
                      <a:lnTo>
                        <a:pt x="346" y="1137"/>
                      </a:lnTo>
                      <a:lnTo>
                        <a:pt x="333" y="1164"/>
                      </a:lnTo>
                      <a:lnTo>
                        <a:pt x="286" y="1164"/>
                      </a:lnTo>
                      <a:lnTo>
                        <a:pt x="260" y="1144"/>
                      </a:lnTo>
                      <a:lnTo>
                        <a:pt x="239" y="1164"/>
                      </a:lnTo>
                      <a:lnTo>
                        <a:pt x="233" y="1191"/>
                      </a:lnTo>
                      <a:lnTo>
                        <a:pt x="213" y="1210"/>
                      </a:lnTo>
                      <a:lnTo>
                        <a:pt x="160" y="1218"/>
                      </a:lnTo>
                      <a:lnTo>
                        <a:pt x="153" y="1204"/>
                      </a:lnTo>
                      <a:lnTo>
                        <a:pt x="126" y="1178"/>
                      </a:lnTo>
                      <a:lnTo>
                        <a:pt x="153" y="1131"/>
                      </a:lnTo>
                      <a:lnTo>
                        <a:pt x="147" y="1118"/>
                      </a:lnTo>
                      <a:lnTo>
                        <a:pt x="133" y="1091"/>
                      </a:lnTo>
                      <a:lnTo>
                        <a:pt x="166" y="1077"/>
                      </a:lnTo>
                      <a:lnTo>
                        <a:pt x="100" y="1077"/>
                      </a:lnTo>
                      <a:lnTo>
                        <a:pt x="53" y="1064"/>
                      </a:lnTo>
                      <a:lnTo>
                        <a:pt x="27" y="1058"/>
                      </a:lnTo>
                      <a:lnTo>
                        <a:pt x="27" y="1144"/>
                      </a:lnTo>
                      <a:lnTo>
                        <a:pt x="73" y="1137"/>
                      </a:lnTo>
                      <a:lnTo>
                        <a:pt x="113" y="1137"/>
                      </a:lnTo>
                      <a:lnTo>
                        <a:pt x="106" y="1158"/>
                      </a:lnTo>
                      <a:lnTo>
                        <a:pt x="113" y="1178"/>
                      </a:lnTo>
                      <a:lnTo>
                        <a:pt x="147" y="1244"/>
                      </a:lnTo>
                      <a:lnTo>
                        <a:pt x="153" y="1257"/>
                      </a:lnTo>
                      <a:lnTo>
                        <a:pt x="153" y="1277"/>
                      </a:lnTo>
                      <a:lnTo>
                        <a:pt x="226" y="1264"/>
                      </a:lnTo>
                      <a:lnTo>
                        <a:pt x="252" y="1284"/>
                      </a:lnTo>
                      <a:lnTo>
                        <a:pt x="273" y="1310"/>
                      </a:lnTo>
                      <a:lnTo>
                        <a:pt x="299" y="1304"/>
                      </a:lnTo>
                      <a:lnTo>
                        <a:pt x="312" y="1317"/>
                      </a:lnTo>
                      <a:lnTo>
                        <a:pt x="333" y="1337"/>
                      </a:lnTo>
                      <a:lnTo>
                        <a:pt x="339" y="1344"/>
                      </a:lnTo>
                      <a:lnTo>
                        <a:pt x="346" y="1337"/>
                      </a:lnTo>
                      <a:lnTo>
                        <a:pt x="372" y="1323"/>
                      </a:lnTo>
                      <a:lnTo>
                        <a:pt x="372" y="1310"/>
                      </a:lnTo>
                      <a:lnTo>
                        <a:pt x="419" y="1317"/>
                      </a:lnTo>
                      <a:lnTo>
                        <a:pt x="446" y="1304"/>
                      </a:lnTo>
                      <a:lnTo>
                        <a:pt x="466" y="1323"/>
                      </a:lnTo>
                      <a:lnTo>
                        <a:pt x="466" y="1364"/>
                      </a:lnTo>
                      <a:lnTo>
                        <a:pt x="472" y="1370"/>
                      </a:lnTo>
                      <a:lnTo>
                        <a:pt x="472" y="1383"/>
                      </a:lnTo>
                      <a:lnTo>
                        <a:pt x="479" y="1397"/>
                      </a:lnTo>
                      <a:lnTo>
                        <a:pt x="526" y="1430"/>
                      </a:lnTo>
                      <a:lnTo>
                        <a:pt x="552" y="1443"/>
                      </a:lnTo>
                      <a:lnTo>
                        <a:pt x="592" y="1404"/>
                      </a:lnTo>
                      <a:lnTo>
                        <a:pt x="619" y="1364"/>
                      </a:lnTo>
                      <a:lnTo>
                        <a:pt x="672" y="1344"/>
                      </a:lnTo>
                      <a:lnTo>
                        <a:pt x="752" y="1351"/>
                      </a:lnTo>
                      <a:lnTo>
                        <a:pt x="759" y="1364"/>
                      </a:lnTo>
                      <a:lnTo>
                        <a:pt x="759" y="1390"/>
                      </a:lnTo>
                      <a:lnTo>
                        <a:pt x="778" y="1390"/>
                      </a:lnTo>
                      <a:lnTo>
                        <a:pt x="805" y="1390"/>
                      </a:lnTo>
                      <a:lnTo>
                        <a:pt x="812" y="1370"/>
                      </a:lnTo>
                      <a:lnTo>
                        <a:pt x="825" y="1383"/>
                      </a:lnTo>
                      <a:lnTo>
                        <a:pt x="838" y="1377"/>
                      </a:lnTo>
                      <a:lnTo>
                        <a:pt x="832" y="1351"/>
                      </a:lnTo>
                      <a:lnTo>
                        <a:pt x="838" y="1330"/>
                      </a:lnTo>
                      <a:lnTo>
                        <a:pt x="845" y="1323"/>
                      </a:lnTo>
                      <a:lnTo>
                        <a:pt x="932" y="1310"/>
                      </a:lnTo>
                      <a:lnTo>
                        <a:pt x="945" y="1337"/>
                      </a:lnTo>
                      <a:lnTo>
                        <a:pt x="992" y="1330"/>
                      </a:lnTo>
                      <a:lnTo>
                        <a:pt x="1011" y="1317"/>
                      </a:lnTo>
                      <a:lnTo>
                        <a:pt x="1031" y="1304"/>
                      </a:lnTo>
                      <a:lnTo>
                        <a:pt x="1044" y="1317"/>
                      </a:lnTo>
                      <a:lnTo>
                        <a:pt x="1071" y="1323"/>
                      </a:lnTo>
                      <a:lnTo>
                        <a:pt x="1091" y="1323"/>
                      </a:lnTo>
                      <a:lnTo>
                        <a:pt x="1118" y="1284"/>
                      </a:lnTo>
                      <a:lnTo>
                        <a:pt x="1111" y="1277"/>
                      </a:lnTo>
                      <a:lnTo>
                        <a:pt x="1097" y="1291"/>
                      </a:lnTo>
                      <a:lnTo>
                        <a:pt x="1078" y="1284"/>
                      </a:lnTo>
                      <a:lnTo>
                        <a:pt x="1084" y="1270"/>
                      </a:lnTo>
                      <a:lnTo>
                        <a:pt x="1097" y="1257"/>
                      </a:lnTo>
                      <a:lnTo>
                        <a:pt x="1078" y="1257"/>
                      </a:lnTo>
                      <a:lnTo>
                        <a:pt x="1071" y="1244"/>
                      </a:lnTo>
                      <a:lnTo>
                        <a:pt x="1037" y="1224"/>
                      </a:lnTo>
                      <a:lnTo>
                        <a:pt x="1018" y="1218"/>
                      </a:lnTo>
                      <a:lnTo>
                        <a:pt x="1065" y="1218"/>
                      </a:lnTo>
                      <a:lnTo>
                        <a:pt x="1091" y="1224"/>
                      </a:lnTo>
                      <a:lnTo>
                        <a:pt x="1111" y="1218"/>
                      </a:lnTo>
                      <a:lnTo>
                        <a:pt x="1138" y="1231"/>
                      </a:lnTo>
                      <a:lnTo>
                        <a:pt x="1157" y="1250"/>
                      </a:lnTo>
                      <a:lnTo>
                        <a:pt x="1191" y="1231"/>
                      </a:lnTo>
                      <a:lnTo>
                        <a:pt x="1217" y="1231"/>
                      </a:lnTo>
                      <a:lnTo>
                        <a:pt x="1231" y="1224"/>
                      </a:lnTo>
                      <a:lnTo>
                        <a:pt x="1257" y="1210"/>
                      </a:lnTo>
                      <a:lnTo>
                        <a:pt x="1284" y="1204"/>
                      </a:lnTo>
                      <a:lnTo>
                        <a:pt x="1330" y="1191"/>
                      </a:lnTo>
                      <a:lnTo>
                        <a:pt x="1337" y="1191"/>
                      </a:lnTo>
                      <a:lnTo>
                        <a:pt x="1337" y="1118"/>
                      </a:lnTo>
                      <a:lnTo>
                        <a:pt x="1298" y="1084"/>
                      </a:lnTo>
                      <a:lnTo>
                        <a:pt x="1291" y="1051"/>
                      </a:lnTo>
                      <a:lnTo>
                        <a:pt x="1264" y="1031"/>
                      </a:lnTo>
                      <a:lnTo>
                        <a:pt x="1244" y="1011"/>
                      </a:lnTo>
                      <a:lnTo>
                        <a:pt x="1311" y="1004"/>
                      </a:lnTo>
                      <a:lnTo>
                        <a:pt x="1344" y="991"/>
                      </a:lnTo>
                      <a:lnTo>
                        <a:pt x="1358" y="991"/>
                      </a:lnTo>
                      <a:lnTo>
                        <a:pt x="1384" y="931"/>
                      </a:lnTo>
                      <a:lnTo>
                        <a:pt x="1364" y="938"/>
                      </a:lnTo>
                      <a:lnTo>
                        <a:pt x="1330" y="944"/>
                      </a:lnTo>
                      <a:lnTo>
                        <a:pt x="1291" y="931"/>
                      </a:lnTo>
                      <a:lnTo>
                        <a:pt x="1284" y="898"/>
                      </a:lnTo>
                      <a:lnTo>
                        <a:pt x="1284" y="878"/>
                      </a:lnTo>
                      <a:lnTo>
                        <a:pt x="1304" y="865"/>
                      </a:lnTo>
                      <a:lnTo>
                        <a:pt x="1337" y="858"/>
                      </a:lnTo>
                      <a:lnTo>
                        <a:pt x="1384" y="838"/>
                      </a:lnTo>
                      <a:lnTo>
                        <a:pt x="1410" y="825"/>
                      </a:lnTo>
                      <a:lnTo>
                        <a:pt x="1410" y="818"/>
                      </a:lnTo>
                      <a:lnTo>
                        <a:pt x="1397" y="784"/>
                      </a:lnTo>
                      <a:lnTo>
                        <a:pt x="1390" y="771"/>
                      </a:lnTo>
                      <a:lnTo>
                        <a:pt x="1431" y="745"/>
                      </a:lnTo>
                      <a:lnTo>
                        <a:pt x="1490" y="725"/>
                      </a:lnTo>
                      <a:lnTo>
                        <a:pt x="1490" y="698"/>
                      </a:lnTo>
                      <a:lnTo>
                        <a:pt x="1517" y="679"/>
                      </a:lnTo>
                      <a:lnTo>
                        <a:pt x="1550" y="685"/>
                      </a:lnTo>
                      <a:lnTo>
                        <a:pt x="1563" y="692"/>
                      </a:lnTo>
                      <a:lnTo>
                        <a:pt x="1570" y="672"/>
                      </a:lnTo>
                      <a:lnTo>
                        <a:pt x="1630" y="705"/>
                      </a:lnTo>
                      <a:lnTo>
                        <a:pt x="1643" y="692"/>
                      </a:lnTo>
                      <a:lnTo>
                        <a:pt x="1677" y="711"/>
                      </a:lnTo>
                      <a:lnTo>
                        <a:pt x="1750" y="672"/>
                      </a:lnTo>
                      <a:lnTo>
                        <a:pt x="1737" y="612"/>
                      </a:lnTo>
                      <a:lnTo>
                        <a:pt x="1783" y="619"/>
                      </a:lnTo>
                      <a:lnTo>
                        <a:pt x="1816" y="605"/>
                      </a:lnTo>
                      <a:lnTo>
                        <a:pt x="1816" y="679"/>
                      </a:lnTo>
                      <a:lnTo>
                        <a:pt x="1829" y="698"/>
                      </a:lnTo>
                      <a:lnTo>
                        <a:pt x="1896" y="711"/>
                      </a:lnTo>
                      <a:lnTo>
                        <a:pt x="1923" y="711"/>
                      </a:lnTo>
                      <a:lnTo>
                        <a:pt x="1949" y="698"/>
                      </a:lnTo>
                      <a:lnTo>
                        <a:pt x="1989" y="685"/>
                      </a:lnTo>
                      <a:lnTo>
                        <a:pt x="1956" y="665"/>
                      </a:lnTo>
                      <a:lnTo>
                        <a:pt x="1876" y="658"/>
                      </a:lnTo>
                      <a:lnTo>
                        <a:pt x="1896" y="592"/>
                      </a:lnTo>
                      <a:lnTo>
                        <a:pt x="1883" y="538"/>
                      </a:lnTo>
                      <a:lnTo>
                        <a:pt x="1869" y="512"/>
                      </a:lnTo>
                      <a:lnTo>
                        <a:pt x="1883" y="472"/>
                      </a:lnTo>
                      <a:lnTo>
                        <a:pt x="1836" y="446"/>
                      </a:lnTo>
                      <a:lnTo>
                        <a:pt x="1776" y="433"/>
                      </a:lnTo>
                      <a:lnTo>
                        <a:pt x="1750" y="439"/>
                      </a:lnTo>
                      <a:lnTo>
                        <a:pt x="1737" y="433"/>
                      </a:lnTo>
                      <a:lnTo>
                        <a:pt x="1717" y="399"/>
                      </a:lnTo>
                      <a:lnTo>
                        <a:pt x="1696" y="359"/>
                      </a:lnTo>
                      <a:lnTo>
                        <a:pt x="1664" y="339"/>
                      </a:lnTo>
                      <a:lnTo>
                        <a:pt x="1650" y="306"/>
                      </a:lnTo>
                      <a:lnTo>
                        <a:pt x="1610" y="299"/>
                      </a:lnTo>
                      <a:lnTo>
                        <a:pt x="1583" y="266"/>
                      </a:lnTo>
                      <a:lnTo>
                        <a:pt x="1583" y="206"/>
                      </a:lnTo>
                      <a:lnTo>
                        <a:pt x="1484" y="200"/>
                      </a:lnTo>
                      <a:lnTo>
                        <a:pt x="1437" y="172"/>
                      </a:lnTo>
                      <a:lnTo>
                        <a:pt x="1397" y="166"/>
                      </a:lnTo>
                      <a:lnTo>
                        <a:pt x="1337" y="153"/>
                      </a:lnTo>
                      <a:lnTo>
                        <a:pt x="1298" y="127"/>
                      </a:lnTo>
                      <a:lnTo>
                        <a:pt x="1291" y="99"/>
                      </a:lnTo>
                      <a:lnTo>
                        <a:pt x="1284" y="93"/>
                      </a:lnTo>
                      <a:lnTo>
                        <a:pt x="1238" y="93"/>
                      </a:lnTo>
                      <a:lnTo>
                        <a:pt x="1204" y="67"/>
                      </a:lnTo>
                      <a:lnTo>
                        <a:pt x="1178" y="40"/>
                      </a:lnTo>
                      <a:lnTo>
                        <a:pt x="1131" y="67"/>
                      </a:lnTo>
                      <a:lnTo>
                        <a:pt x="1084" y="40"/>
                      </a:lnTo>
                      <a:lnTo>
                        <a:pt x="1052" y="13"/>
                      </a:lnTo>
                      <a:lnTo>
                        <a:pt x="1011" y="0"/>
                      </a:lnTo>
                      <a:lnTo>
                        <a:pt x="985" y="0"/>
                      </a:lnTo>
                      <a:close/>
                      <a:moveTo>
                        <a:pt x="200" y="1357"/>
                      </a:moveTo>
                      <a:lnTo>
                        <a:pt x="206" y="1364"/>
                      </a:lnTo>
                      <a:lnTo>
                        <a:pt x="200" y="1377"/>
                      </a:lnTo>
                      <a:lnTo>
                        <a:pt x="193" y="1383"/>
                      </a:lnTo>
                      <a:lnTo>
                        <a:pt x="147" y="1390"/>
                      </a:lnTo>
                      <a:lnTo>
                        <a:pt x="147" y="1404"/>
                      </a:lnTo>
                      <a:lnTo>
                        <a:pt x="147" y="1411"/>
                      </a:lnTo>
                      <a:lnTo>
                        <a:pt x="160" y="1450"/>
                      </a:lnTo>
                      <a:lnTo>
                        <a:pt x="160" y="1464"/>
                      </a:lnTo>
                      <a:lnTo>
                        <a:pt x="166" y="1470"/>
                      </a:lnTo>
                      <a:lnTo>
                        <a:pt x="186" y="1464"/>
                      </a:lnTo>
                      <a:lnTo>
                        <a:pt x="193" y="1457"/>
                      </a:lnTo>
                      <a:lnTo>
                        <a:pt x="200" y="1437"/>
                      </a:lnTo>
                      <a:lnTo>
                        <a:pt x="200" y="1404"/>
                      </a:lnTo>
                      <a:lnTo>
                        <a:pt x="239" y="1383"/>
                      </a:lnTo>
                      <a:lnTo>
                        <a:pt x="239" y="1377"/>
                      </a:lnTo>
                      <a:lnTo>
                        <a:pt x="220" y="1364"/>
                      </a:lnTo>
                      <a:lnTo>
                        <a:pt x="200" y="1357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9" name="PLA_D'URGELL">
                  <a:extLst>
                    <a:ext uri="{FF2B5EF4-FFF2-40B4-BE49-F238E27FC236}">
                      <a16:creationId xmlns:a16="http://schemas.microsoft.com/office/drawing/2014/main" id="{3CFF2D4D-ECA5-FF14-47BB-6BCBB47381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092885" y="3730853"/>
                  <a:ext cx="296897" cy="201356"/>
                </a:xfrm>
                <a:custGeom>
                  <a:avLst/>
                  <a:gdLst>
                    <a:gd name="T0" fmla="*/ 107160144 w 1251"/>
                    <a:gd name="T1" fmla="*/ 19841716 h 845"/>
                    <a:gd name="T2" fmla="*/ 85544501 w 1251"/>
                    <a:gd name="T3" fmla="*/ 32175246 h 845"/>
                    <a:gd name="T4" fmla="*/ 62778580 w 1251"/>
                    <a:gd name="T5" fmla="*/ 44777378 h 845"/>
                    <a:gd name="T6" fmla="*/ 36793088 w 1251"/>
                    <a:gd name="T7" fmla="*/ 48262873 h 845"/>
                    <a:gd name="T8" fmla="*/ 28974841 w 1251"/>
                    <a:gd name="T9" fmla="*/ 71590092 h 845"/>
                    <a:gd name="T10" fmla="*/ 10577820 w 1251"/>
                    <a:gd name="T11" fmla="*/ 91163725 h 845"/>
                    <a:gd name="T12" fmla="*/ 6208929 w 1251"/>
                    <a:gd name="T13" fmla="*/ 103765330 h 845"/>
                    <a:gd name="T14" fmla="*/ 0 w 1251"/>
                    <a:gd name="T15" fmla="*/ 124947413 h 845"/>
                    <a:gd name="T16" fmla="*/ 22995678 w 1251"/>
                    <a:gd name="T17" fmla="*/ 169724807 h 845"/>
                    <a:gd name="T18" fmla="*/ 7588477 w 1251"/>
                    <a:gd name="T19" fmla="*/ 183935900 h 845"/>
                    <a:gd name="T20" fmla="*/ 0 w 1251"/>
                    <a:gd name="T21" fmla="*/ 205386059 h 845"/>
                    <a:gd name="T22" fmla="*/ 24375706 w 1251"/>
                    <a:gd name="T23" fmla="*/ 216111138 h 845"/>
                    <a:gd name="T24" fmla="*/ 36793088 w 1251"/>
                    <a:gd name="T25" fmla="*/ 216111138 h 845"/>
                    <a:gd name="T26" fmla="*/ 44151799 w 1251"/>
                    <a:gd name="T27" fmla="*/ 212357568 h 845"/>
                    <a:gd name="T28" fmla="*/ 70367071 w 1251"/>
                    <a:gd name="T29" fmla="*/ 203509014 h 845"/>
                    <a:gd name="T30" fmla="*/ 80945367 w 1251"/>
                    <a:gd name="T31" fmla="*/ 205386059 h 845"/>
                    <a:gd name="T32" fmla="*/ 93362742 w 1251"/>
                    <a:gd name="T33" fmla="*/ 201900564 h 845"/>
                    <a:gd name="T34" fmla="*/ 99341904 w 1251"/>
                    <a:gd name="T35" fmla="*/ 198414550 h 845"/>
                    <a:gd name="T36" fmla="*/ 116128648 w 1251"/>
                    <a:gd name="T37" fmla="*/ 190906891 h 845"/>
                    <a:gd name="T38" fmla="*/ 148322617 w 1251"/>
                    <a:gd name="T39" fmla="*/ 183935900 h 845"/>
                    <a:gd name="T40" fmla="*/ 166719154 w 1251"/>
                    <a:gd name="T41" fmla="*/ 189298440 h 845"/>
                    <a:gd name="T42" fmla="*/ 188335276 w 1251"/>
                    <a:gd name="T43" fmla="*/ 180181811 h 845"/>
                    <a:gd name="T44" fmla="*/ 186725483 w 1251"/>
                    <a:gd name="T45" fmla="*/ 162485742 h 845"/>
                    <a:gd name="T46" fmla="*/ 186725483 w 1251"/>
                    <a:gd name="T47" fmla="*/ 146398123 h 845"/>
                    <a:gd name="T48" fmla="*/ 188335276 w 1251"/>
                    <a:gd name="T49" fmla="*/ 135941119 h 845"/>
                    <a:gd name="T50" fmla="*/ 197303780 w 1251"/>
                    <a:gd name="T51" fmla="*/ 124947413 h 845"/>
                    <a:gd name="T52" fmla="*/ 209491389 w 1251"/>
                    <a:gd name="T53" fmla="*/ 108859794 h 845"/>
                    <a:gd name="T54" fmla="*/ 214090523 w 1251"/>
                    <a:gd name="T55" fmla="*/ 78561601 h 845"/>
                    <a:gd name="T56" fmla="*/ 229497719 w 1251"/>
                    <a:gd name="T57" fmla="*/ 82047096 h 845"/>
                    <a:gd name="T58" fmla="*/ 235476881 w 1251"/>
                    <a:gd name="T59" fmla="*/ 76952632 h 845"/>
                    <a:gd name="T60" fmla="*/ 237086674 w 1251"/>
                    <a:gd name="T61" fmla="*/ 64350492 h 845"/>
                    <a:gd name="T62" fmla="*/ 220299450 w 1251"/>
                    <a:gd name="T63" fmla="*/ 58987952 h 845"/>
                    <a:gd name="T64" fmla="*/ 232487060 w 1251"/>
                    <a:gd name="T65" fmla="*/ 37805869 h 845"/>
                    <a:gd name="T66" fmla="*/ 209491389 w 1251"/>
                    <a:gd name="T67" fmla="*/ 53893488 h 845"/>
                    <a:gd name="T68" fmla="*/ 191324617 w 1251"/>
                    <a:gd name="T69" fmla="*/ 42900333 h 845"/>
                    <a:gd name="T70" fmla="*/ 171318767 w 1251"/>
                    <a:gd name="T71" fmla="*/ 48262873 h 845"/>
                    <a:gd name="T72" fmla="*/ 145333276 w 1251"/>
                    <a:gd name="T73" fmla="*/ 26812706 h 845"/>
                    <a:gd name="T74" fmla="*/ 128316287 w 1251"/>
                    <a:gd name="T75" fmla="*/ 0 h 845"/>
                    <a:gd name="T76" fmla="*/ 286067417 w 1251"/>
                    <a:gd name="T77" fmla="*/ 46386347 h 845"/>
                    <a:gd name="T78" fmla="*/ 252263685 w 1251"/>
                    <a:gd name="T79" fmla="*/ 73467137 h 845"/>
                    <a:gd name="T80" fmla="*/ 269050429 w 1251"/>
                    <a:gd name="T81" fmla="*/ 68104597 h 845"/>
                    <a:gd name="T82" fmla="*/ 65767937 w 1251"/>
                    <a:gd name="T83" fmla="*/ 150151693 h 845"/>
                    <a:gd name="T84" fmla="*/ 53580312 w 1251"/>
                    <a:gd name="T85" fmla="*/ 178573361 h 845"/>
                    <a:gd name="T86" fmla="*/ 27365048 w 1251"/>
                    <a:gd name="T87" fmla="*/ 180181811 h 84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251"/>
                    <a:gd name="T133" fmla="*/ 0 h 845"/>
                    <a:gd name="T134" fmla="*/ 1251 w 1251"/>
                    <a:gd name="T135" fmla="*/ 845 h 84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251" h="845">
                      <a:moveTo>
                        <a:pt x="466" y="0"/>
                      </a:moveTo>
                      <a:lnTo>
                        <a:pt x="425" y="60"/>
                      </a:lnTo>
                      <a:lnTo>
                        <a:pt x="466" y="74"/>
                      </a:lnTo>
                      <a:lnTo>
                        <a:pt x="439" y="127"/>
                      </a:lnTo>
                      <a:lnTo>
                        <a:pt x="386" y="141"/>
                      </a:lnTo>
                      <a:lnTo>
                        <a:pt x="372" y="120"/>
                      </a:lnTo>
                      <a:lnTo>
                        <a:pt x="346" y="120"/>
                      </a:lnTo>
                      <a:lnTo>
                        <a:pt x="280" y="127"/>
                      </a:lnTo>
                      <a:lnTo>
                        <a:pt x="273" y="167"/>
                      </a:lnTo>
                      <a:lnTo>
                        <a:pt x="252" y="167"/>
                      </a:lnTo>
                      <a:lnTo>
                        <a:pt x="220" y="167"/>
                      </a:lnTo>
                      <a:lnTo>
                        <a:pt x="160" y="180"/>
                      </a:lnTo>
                      <a:lnTo>
                        <a:pt x="160" y="227"/>
                      </a:lnTo>
                      <a:lnTo>
                        <a:pt x="119" y="233"/>
                      </a:lnTo>
                      <a:lnTo>
                        <a:pt x="126" y="267"/>
                      </a:lnTo>
                      <a:lnTo>
                        <a:pt x="119" y="293"/>
                      </a:lnTo>
                      <a:lnTo>
                        <a:pt x="119" y="327"/>
                      </a:lnTo>
                      <a:lnTo>
                        <a:pt x="46" y="340"/>
                      </a:lnTo>
                      <a:lnTo>
                        <a:pt x="27" y="340"/>
                      </a:lnTo>
                      <a:lnTo>
                        <a:pt x="33" y="353"/>
                      </a:lnTo>
                      <a:lnTo>
                        <a:pt x="27" y="387"/>
                      </a:lnTo>
                      <a:lnTo>
                        <a:pt x="13" y="406"/>
                      </a:lnTo>
                      <a:lnTo>
                        <a:pt x="0" y="453"/>
                      </a:lnTo>
                      <a:lnTo>
                        <a:pt x="0" y="466"/>
                      </a:lnTo>
                      <a:lnTo>
                        <a:pt x="13" y="473"/>
                      </a:lnTo>
                      <a:lnTo>
                        <a:pt x="66" y="493"/>
                      </a:lnTo>
                      <a:lnTo>
                        <a:pt x="100" y="633"/>
                      </a:lnTo>
                      <a:lnTo>
                        <a:pt x="100" y="672"/>
                      </a:lnTo>
                      <a:lnTo>
                        <a:pt x="40" y="672"/>
                      </a:lnTo>
                      <a:lnTo>
                        <a:pt x="33" y="686"/>
                      </a:lnTo>
                      <a:lnTo>
                        <a:pt x="27" y="686"/>
                      </a:lnTo>
                      <a:lnTo>
                        <a:pt x="0" y="746"/>
                      </a:lnTo>
                      <a:lnTo>
                        <a:pt x="0" y="766"/>
                      </a:lnTo>
                      <a:lnTo>
                        <a:pt x="6" y="766"/>
                      </a:lnTo>
                      <a:lnTo>
                        <a:pt x="33" y="779"/>
                      </a:lnTo>
                      <a:lnTo>
                        <a:pt x="106" y="806"/>
                      </a:lnTo>
                      <a:lnTo>
                        <a:pt x="106" y="845"/>
                      </a:lnTo>
                      <a:lnTo>
                        <a:pt x="147" y="845"/>
                      </a:lnTo>
                      <a:lnTo>
                        <a:pt x="160" y="806"/>
                      </a:lnTo>
                      <a:lnTo>
                        <a:pt x="153" y="779"/>
                      </a:lnTo>
                      <a:lnTo>
                        <a:pt x="160" y="772"/>
                      </a:lnTo>
                      <a:lnTo>
                        <a:pt x="192" y="792"/>
                      </a:lnTo>
                      <a:lnTo>
                        <a:pt x="199" y="766"/>
                      </a:lnTo>
                      <a:lnTo>
                        <a:pt x="239" y="746"/>
                      </a:lnTo>
                      <a:lnTo>
                        <a:pt x="306" y="759"/>
                      </a:lnTo>
                      <a:lnTo>
                        <a:pt x="326" y="766"/>
                      </a:lnTo>
                      <a:lnTo>
                        <a:pt x="333" y="753"/>
                      </a:lnTo>
                      <a:lnTo>
                        <a:pt x="352" y="766"/>
                      </a:lnTo>
                      <a:lnTo>
                        <a:pt x="346" y="772"/>
                      </a:lnTo>
                      <a:lnTo>
                        <a:pt x="359" y="785"/>
                      </a:lnTo>
                      <a:lnTo>
                        <a:pt x="406" y="753"/>
                      </a:lnTo>
                      <a:lnTo>
                        <a:pt x="399" y="746"/>
                      </a:lnTo>
                      <a:lnTo>
                        <a:pt x="425" y="746"/>
                      </a:lnTo>
                      <a:lnTo>
                        <a:pt x="432" y="740"/>
                      </a:lnTo>
                      <a:lnTo>
                        <a:pt x="485" y="693"/>
                      </a:lnTo>
                      <a:lnTo>
                        <a:pt x="505" y="699"/>
                      </a:lnTo>
                      <a:lnTo>
                        <a:pt x="505" y="712"/>
                      </a:lnTo>
                      <a:lnTo>
                        <a:pt x="526" y="746"/>
                      </a:lnTo>
                      <a:lnTo>
                        <a:pt x="625" y="680"/>
                      </a:lnTo>
                      <a:lnTo>
                        <a:pt x="645" y="686"/>
                      </a:lnTo>
                      <a:lnTo>
                        <a:pt x="652" y="686"/>
                      </a:lnTo>
                      <a:lnTo>
                        <a:pt x="672" y="699"/>
                      </a:lnTo>
                      <a:lnTo>
                        <a:pt x="725" y="706"/>
                      </a:lnTo>
                      <a:lnTo>
                        <a:pt x="785" y="726"/>
                      </a:lnTo>
                      <a:lnTo>
                        <a:pt x="812" y="686"/>
                      </a:lnTo>
                      <a:lnTo>
                        <a:pt x="819" y="672"/>
                      </a:lnTo>
                      <a:lnTo>
                        <a:pt x="819" y="653"/>
                      </a:lnTo>
                      <a:lnTo>
                        <a:pt x="825" y="633"/>
                      </a:lnTo>
                      <a:lnTo>
                        <a:pt x="812" y="606"/>
                      </a:lnTo>
                      <a:lnTo>
                        <a:pt x="825" y="580"/>
                      </a:lnTo>
                      <a:lnTo>
                        <a:pt x="804" y="566"/>
                      </a:lnTo>
                      <a:lnTo>
                        <a:pt x="812" y="546"/>
                      </a:lnTo>
                      <a:lnTo>
                        <a:pt x="798" y="533"/>
                      </a:lnTo>
                      <a:lnTo>
                        <a:pt x="804" y="507"/>
                      </a:lnTo>
                      <a:lnTo>
                        <a:pt x="819" y="507"/>
                      </a:lnTo>
                      <a:lnTo>
                        <a:pt x="825" y="479"/>
                      </a:lnTo>
                      <a:lnTo>
                        <a:pt x="845" y="473"/>
                      </a:lnTo>
                      <a:lnTo>
                        <a:pt x="858" y="466"/>
                      </a:lnTo>
                      <a:lnTo>
                        <a:pt x="864" y="460"/>
                      </a:lnTo>
                      <a:lnTo>
                        <a:pt x="871" y="419"/>
                      </a:lnTo>
                      <a:lnTo>
                        <a:pt x="911" y="406"/>
                      </a:lnTo>
                      <a:lnTo>
                        <a:pt x="931" y="333"/>
                      </a:lnTo>
                      <a:lnTo>
                        <a:pt x="911" y="320"/>
                      </a:lnTo>
                      <a:lnTo>
                        <a:pt x="931" y="293"/>
                      </a:lnTo>
                      <a:lnTo>
                        <a:pt x="958" y="300"/>
                      </a:lnTo>
                      <a:lnTo>
                        <a:pt x="998" y="320"/>
                      </a:lnTo>
                      <a:lnTo>
                        <a:pt x="998" y="306"/>
                      </a:lnTo>
                      <a:lnTo>
                        <a:pt x="1005" y="300"/>
                      </a:lnTo>
                      <a:lnTo>
                        <a:pt x="1005" y="287"/>
                      </a:lnTo>
                      <a:lnTo>
                        <a:pt x="1024" y="287"/>
                      </a:lnTo>
                      <a:lnTo>
                        <a:pt x="1051" y="260"/>
                      </a:lnTo>
                      <a:lnTo>
                        <a:pt x="1044" y="247"/>
                      </a:lnTo>
                      <a:lnTo>
                        <a:pt x="1031" y="240"/>
                      </a:lnTo>
                      <a:lnTo>
                        <a:pt x="1005" y="227"/>
                      </a:lnTo>
                      <a:lnTo>
                        <a:pt x="978" y="214"/>
                      </a:lnTo>
                      <a:lnTo>
                        <a:pt x="958" y="220"/>
                      </a:lnTo>
                      <a:lnTo>
                        <a:pt x="945" y="247"/>
                      </a:lnTo>
                      <a:lnTo>
                        <a:pt x="911" y="233"/>
                      </a:lnTo>
                      <a:lnTo>
                        <a:pt x="1011" y="141"/>
                      </a:lnTo>
                      <a:lnTo>
                        <a:pt x="998" y="134"/>
                      </a:lnTo>
                      <a:lnTo>
                        <a:pt x="965" y="167"/>
                      </a:lnTo>
                      <a:lnTo>
                        <a:pt x="911" y="201"/>
                      </a:lnTo>
                      <a:lnTo>
                        <a:pt x="878" y="180"/>
                      </a:lnTo>
                      <a:lnTo>
                        <a:pt x="845" y="167"/>
                      </a:lnTo>
                      <a:lnTo>
                        <a:pt x="832" y="160"/>
                      </a:lnTo>
                      <a:lnTo>
                        <a:pt x="819" y="173"/>
                      </a:lnTo>
                      <a:lnTo>
                        <a:pt x="785" y="167"/>
                      </a:lnTo>
                      <a:lnTo>
                        <a:pt x="745" y="180"/>
                      </a:lnTo>
                      <a:lnTo>
                        <a:pt x="712" y="180"/>
                      </a:lnTo>
                      <a:lnTo>
                        <a:pt x="672" y="160"/>
                      </a:lnTo>
                      <a:lnTo>
                        <a:pt x="632" y="100"/>
                      </a:lnTo>
                      <a:lnTo>
                        <a:pt x="625" y="14"/>
                      </a:lnTo>
                      <a:lnTo>
                        <a:pt x="558" y="14"/>
                      </a:lnTo>
                      <a:lnTo>
                        <a:pt x="558" y="0"/>
                      </a:lnTo>
                      <a:lnTo>
                        <a:pt x="498" y="8"/>
                      </a:lnTo>
                      <a:lnTo>
                        <a:pt x="466" y="0"/>
                      </a:lnTo>
                      <a:close/>
                      <a:moveTo>
                        <a:pt x="1244" y="173"/>
                      </a:moveTo>
                      <a:lnTo>
                        <a:pt x="1191" y="194"/>
                      </a:lnTo>
                      <a:lnTo>
                        <a:pt x="1184" y="187"/>
                      </a:lnTo>
                      <a:lnTo>
                        <a:pt x="1097" y="274"/>
                      </a:lnTo>
                      <a:lnTo>
                        <a:pt x="1111" y="280"/>
                      </a:lnTo>
                      <a:lnTo>
                        <a:pt x="1125" y="274"/>
                      </a:lnTo>
                      <a:lnTo>
                        <a:pt x="1170" y="254"/>
                      </a:lnTo>
                      <a:lnTo>
                        <a:pt x="1251" y="187"/>
                      </a:lnTo>
                      <a:lnTo>
                        <a:pt x="1244" y="173"/>
                      </a:lnTo>
                      <a:close/>
                      <a:moveTo>
                        <a:pt x="286" y="560"/>
                      </a:moveTo>
                      <a:lnTo>
                        <a:pt x="280" y="586"/>
                      </a:lnTo>
                      <a:lnTo>
                        <a:pt x="252" y="633"/>
                      </a:lnTo>
                      <a:lnTo>
                        <a:pt x="233" y="666"/>
                      </a:lnTo>
                      <a:lnTo>
                        <a:pt x="166" y="706"/>
                      </a:lnTo>
                      <a:lnTo>
                        <a:pt x="147" y="693"/>
                      </a:lnTo>
                      <a:lnTo>
                        <a:pt x="119" y="672"/>
                      </a:lnTo>
                      <a:lnTo>
                        <a:pt x="173" y="580"/>
                      </a:lnTo>
                      <a:lnTo>
                        <a:pt x="286" y="56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0" name="MARESME">
                  <a:extLst>
                    <a:ext uri="{FF2B5EF4-FFF2-40B4-BE49-F238E27FC236}">
                      <a16:creationId xmlns:a16="http://schemas.microsoft.com/office/drawing/2014/main" id="{50FC3C27-B750-4A72-343E-AAE78D268E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4308492" y="3679766"/>
                  <a:ext cx="428111" cy="293141"/>
                </a:xfrm>
                <a:custGeom>
                  <a:avLst/>
                  <a:gdLst>
                    <a:gd name="T0" fmla="*/ 331426984 w 1783"/>
                    <a:gd name="T1" fmla="*/ 30803998 h 1257"/>
                    <a:gd name="T2" fmla="*/ 303220587 w 1783"/>
                    <a:gd name="T3" fmla="*/ 63405241 h 1257"/>
                    <a:gd name="T4" fmla="*/ 286061558 w 1783"/>
                    <a:gd name="T5" fmla="*/ 78807252 h 1257"/>
                    <a:gd name="T6" fmla="*/ 264201625 w 1783"/>
                    <a:gd name="T7" fmla="*/ 95749599 h 1257"/>
                    <a:gd name="T8" fmla="*/ 232939337 w 1783"/>
                    <a:gd name="T9" fmla="*/ 109354855 h 1257"/>
                    <a:gd name="T10" fmla="*/ 226592873 w 1783"/>
                    <a:gd name="T11" fmla="*/ 128093940 h 1257"/>
                    <a:gd name="T12" fmla="*/ 207788285 w 1783"/>
                    <a:gd name="T13" fmla="*/ 136565399 h 1257"/>
                    <a:gd name="T14" fmla="*/ 195330646 w 1783"/>
                    <a:gd name="T15" fmla="*/ 138362137 h 1257"/>
                    <a:gd name="T16" fmla="*/ 181226962 w 1783"/>
                    <a:gd name="T17" fmla="*/ 129891186 h 1257"/>
                    <a:gd name="T18" fmla="*/ 161012588 w 1783"/>
                    <a:gd name="T19" fmla="*/ 133228308 h 1257"/>
                    <a:gd name="T20" fmla="*/ 145263830 w 1783"/>
                    <a:gd name="T21" fmla="*/ 129891186 h 1257"/>
                    <a:gd name="T22" fmla="*/ 134451265 w 1783"/>
                    <a:gd name="T23" fmla="*/ 135025047 h 1257"/>
                    <a:gd name="T24" fmla="*/ 117292205 w 1783"/>
                    <a:gd name="T25" fmla="*/ 155304484 h 1257"/>
                    <a:gd name="T26" fmla="*/ 101543447 w 1783"/>
                    <a:gd name="T27" fmla="*/ 169166127 h 1257"/>
                    <a:gd name="T28" fmla="*/ 71926779 w 1783"/>
                    <a:gd name="T29" fmla="*/ 213575880 h 1257"/>
                    <a:gd name="T30" fmla="*/ 70281220 w 1783"/>
                    <a:gd name="T31" fmla="*/ 228977875 h 1257"/>
                    <a:gd name="T32" fmla="*/ 65580316 w 1783"/>
                    <a:gd name="T33" fmla="*/ 245920222 h 1257"/>
                    <a:gd name="T34" fmla="*/ 48421272 w 1783"/>
                    <a:gd name="T35" fmla="*/ 262862568 h 1257"/>
                    <a:gd name="T36" fmla="*/ 15513473 w 1783"/>
                    <a:gd name="T37" fmla="*/ 273387185 h 1257"/>
                    <a:gd name="T38" fmla="*/ 4466104 w 1783"/>
                    <a:gd name="T39" fmla="*/ 286992441 h 1257"/>
                    <a:gd name="T40" fmla="*/ 23270212 w 1783"/>
                    <a:gd name="T41" fmla="*/ 319336782 h 1257"/>
                    <a:gd name="T42" fmla="*/ 35728345 w 1783"/>
                    <a:gd name="T43" fmla="*/ 312662601 h 1257"/>
                    <a:gd name="T44" fmla="*/ 48421272 w 1783"/>
                    <a:gd name="T45" fmla="*/ 305731526 h 1257"/>
                    <a:gd name="T46" fmla="*/ 51477102 w 1783"/>
                    <a:gd name="T47" fmla="*/ 309068616 h 1257"/>
                    <a:gd name="T48" fmla="*/ 63934756 w 1783"/>
                    <a:gd name="T49" fmla="*/ 300597697 h 1257"/>
                    <a:gd name="T50" fmla="*/ 78037955 w 1783"/>
                    <a:gd name="T51" fmla="*/ 297260606 h 1257"/>
                    <a:gd name="T52" fmla="*/ 87440249 w 1783"/>
                    <a:gd name="T53" fmla="*/ 293666622 h 1257"/>
                    <a:gd name="T54" fmla="*/ 95196984 w 1783"/>
                    <a:gd name="T55" fmla="*/ 288789179 h 1257"/>
                    <a:gd name="T56" fmla="*/ 100133176 w 1783"/>
                    <a:gd name="T57" fmla="*/ 286992441 h 1257"/>
                    <a:gd name="T58" fmla="*/ 109300182 w 1783"/>
                    <a:gd name="T59" fmla="*/ 281858104 h 1257"/>
                    <a:gd name="T60" fmla="*/ 118702476 w 1783"/>
                    <a:gd name="T61" fmla="*/ 274927536 h 1257"/>
                    <a:gd name="T62" fmla="*/ 126459211 w 1783"/>
                    <a:gd name="T63" fmla="*/ 270050094 h 1257"/>
                    <a:gd name="T64" fmla="*/ 135861536 w 1783"/>
                    <a:gd name="T65" fmla="*/ 259524970 h 1257"/>
                    <a:gd name="T66" fmla="*/ 149964734 w 1783"/>
                    <a:gd name="T67" fmla="*/ 249257312 h 1257"/>
                    <a:gd name="T68" fmla="*/ 157956757 w 1783"/>
                    <a:gd name="T69" fmla="*/ 242583131 h 1257"/>
                    <a:gd name="T70" fmla="*/ 161012588 w 1783"/>
                    <a:gd name="T71" fmla="*/ 239246041 h 1257"/>
                    <a:gd name="T72" fmla="*/ 167123763 w 1783"/>
                    <a:gd name="T73" fmla="*/ 232314966 h 1257"/>
                    <a:gd name="T74" fmla="*/ 182637719 w 1783"/>
                    <a:gd name="T75" fmla="*/ 223843539 h 1257"/>
                    <a:gd name="T76" fmla="*/ 196740917 w 1783"/>
                    <a:gd name="T77" fmla="*/ 218709710 h 1257"/>
                    <a:gd name="T78" fmla="*/ 201677110 w 1783"/>
                    <a:gd name="T79" fmla="*/ 213575880 h 1257"/>
                    <a:gd name="T80" fmla="*/ 206378014 w 1783"/>
                    <a:gd name="T81" fmla="*/ 213575880 h 1257"/>
                    <a:gd name="T82" fmla="*/ 210844116 w 1783"/>
                    <a:gd name="T83" fmla="*/ 210238790 h 1257"/>
                    <a:gd name="T84" fmla="*/ 237405439 w 1783"/>
                    <a:gd name="T85" fmla="*/ 193039549 h 1257"/>
                    <a:gd name="T86" fmla="*/ 247042535 w 1783"/>
                    <a:gd name="T87" fmla="*/ 189702459 h 1257"/>
                    <a:gd name="T88" fmla="*/ 245396976 w 1783"/>
                    <a:gd name="T89" fmla="*/ 196376639 h 1257"/>
                    <a:gd name="T90" fmla="*/ 256444890 w 1783"/>
                    <a:gd name="T91" fmla="*/ 186108474 h 1257"/>
                    <a:gd name="T92" fmla="*/ 303220587 w 1783"/>
                    <a:gd name="T93" fmla="*/ 162235559 h 1257"/>
                    <a:gd name="T94" fmla="*/ 368800873 w 1783"/>
                    <a:gd name="T95" fmla="*/ 133228308 h 1257"/>
                    <a:gd name="T96" fmla="*/ 393951439 w 1783"/>
                    <a:gd name="T97" fmla="*/ 117825774 h 1257"/>
                    <a:gd name="T98" fmla="*/ 419102491 w 1783"/>
                    <a:gd name="T99" fmla="*/ 109354855 h 1257"/>
                    <a:gd name="T100" fmla="*/ 412756027 w 1783"/>
                    <a:gd name="T101" fmla="*/ 64945593 h 1257"/>
                    <a:gd name="T102" fmla="*/ 419102491 w 1783"/>
                    <a:gd name="T103" fmla="*/ 10268170 h 1257"/>
                    <a:gd name="T104" fmla="*/ 93551910 w 1783"/>
                    <a:gd name="T105" fmla="*/ 290329531 h 1257"/>
                    <a:gd name="T106" fmla="*/ 92141639 w 1783"/>
                    <a:gd name="T107" fmla="*/ 293666622 h 125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783"/>
                    <a:gd name="T163" fmla="*/ 0 h 1257"/>
                    <a:gd name="T164" fmla="*/ 1783 w 1783"/>
                    <a:gd name="T165" fmla="*/ 1257 h 125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783" h="1257">
                      <a:moveTo>
                        <a:pt x="1603" y="0"/>
                      </a:moveTo>
                      <a:lnTo>
                        <a:pt x="1530" y="74"/>
                      </a:lnTo>
                      <a:lnTo>
                        <a:pt x="1423" y="134"/>
                      </a:lnTo>
                      <a:lnTo>
                        <a:pt x="1410" y="120"/>
                      </a:lnTo>
                      <a:lnTo>
                        <a:pt x="1370" y="100"/>
                      </a:lnTo>
                      <a:lnTo>
                        <a:pt x="1350" y="120"/>
                      </a:lnTo>
                      <a:lnTo>
                        <a:pt x="1330" y="140"/>
                      </a:lnTo>
                      <a:lnTo>
                        <a:pt x="1290" y="247"/>
                      </a:lnTo>
                      <a:lnTo>
                        <a:pt x="1244" y="239"/>
                      </a:lnTo>
                      <a:lnTo>
                        <a:pt x="1190" y="273"/>
                      </a:lnTo>
                      <a:lnTo>
                        <a:pt x="1211" y="299"/>
                      </a:lnTo>
                      <a:lnTo>
                        <a:pt x="1217" y="307"/>
                      </a:lnTo>
                      <a:lnTo>
                        <a:pt x="1184" y="333"/>
                      </a:lnTo>
                      <a:lnTo>
                        <a:pt x="1171" y="380"/>
                      </a:lnTo>
                      <a:lnTo>
                        <a:pt x="1164" y="380"/>
                      </a:lnTo>
                      <a:lnTo>
                        <a:pt x="1124" y="373"/>
                      </a:lnTo>
                      <a:lnTo>
                        <a:pt x="1057" y="386"/>
                      </a:lnTo>
                      <a:lnTo>
                        <a:pt x="1024" y="380"/>
                      </a:lnTo>
                      <a:lnTo>
                        <a:pt x="1004" y="399"/>
                      </a:lnTo>
                      <a:lnTo>
                        <a:pt x="991" y="426"/>
                      </a:lnTo>
                      <a:lnTo>
                        <a:pt x="978" y="459"/>
                      </a:lnTo>
                      <a:lnTo>
                        <a:pt x="964" y="466"/>
                      </a:lnTo>
                      <a:lnTo>
                        <a:pt x="971" y="479"/>
                      </a:lnTo>
                      <a:lnTo>
                        <a:pt x="964" y="499"/>
                      </a:lnTo>
                      <a:lnTo>
                        <a:pt x="951" y="513"/>
                      </a:lnTo>
                      <a:lnTo>
                        <a:pt x="924" y="526"/>
                      </a:lnTo>
                      <a:lnTo>
                        <a:pt x="911" y="526"/>
                      </a:lnTo>
                      <a:lnTo>
                        <a:pt x="884" y="532"/>
                      </a:lnTo>
                      <a:lnTo>
                        <a:pt x="865" y="532"/>
                      </a:lnTo>
                      <a:lnTo>
                        <a:pt x="851" y="539"/>
                      </a:lnTo>
                      <a:lnTo>
                        <a:pt x="844" y="539"/>
                      </a:lnTo>
                      <a:lnTo>
                        <a:pt x="831" y="539"/>
                      </a:lnTo>
                      <a:lnTo>
                        <a:pt x="805" y="506"/>
                      </a:lnTo>
                      <a:lnTo>
                        <a:pt x="811" y="499"/>
                      </a:lnTo>
                      <a:lnTo>
                        <a:pt x="792" y="513"/>
                      </a:lnTo>
                      <a:lnTo>
                        <a:pt x="771" y="506"/>
                      </a:lnTo>
                      <a:lnTo>
                        <a:pt x="732" y="506"/>
                      </a:lnTo>
                      <a:lnTo>
                        <a:pt x="711" y="513"/>
                      </a:lnTo>
                      <a:lnTo>
                        <a:pt x="704" y="506"/>
                      </a:lnTo>
                      <a:lnTo>
                        <a:pt x="685" y="519"/>
                      </a:lnTo>
                      <a:lnTo>
                        <a:pt x="678" y="506"/>
                      </a:lnTo>
                      <a:lnTo>
                        <a:pt x="658" y="506"/>
                      </a:lnTo>
                      <a:lnTo>
                        <a:pt x="631" y="513"/>
                      </a:lnTo>
                      <a:lnTo>
                        <a:pt x="618" y="506"/>
                      </a:lnTo>
                      <a:lnTo>
                        <a:pt x="598" y="506"/>
                      </a:lnTo>
                      <a:lnTo>
                        <a:pt x="591" y="513"/>
                      </a:lnTo>
                      <a:lnTo>
                        <a:pt x="578" y="526"/>
                      </a:lnTo>
                      <a:lnTo>
                        <a:pt x="572" y="526"/>
                      </a:lnTo>
                      <a:lnTo>
                        <a:pt x="538" y="579"/>
                      </a:lnTo>
                      <a:lnTo>
                        <a:pt x="518" y="599"/>
                      </a:lnTo>
                      <a:lnTo>
                        <a:pt x="512" y="605"/>
                      </a:lnTo>
                      <a:lnTo>
                        <a:pt x="499" y="605"/>
                      </a:lnTo>
                      <a:lnTo>
                        <a:pt x="471" y="639"/>
                      </a:lnTo>
                      <a:lnTo>
                        <a:pt x="458" y="639"/>
                      </a:lnTo>
                      <a:lnTo>
                        <a:pt x="458" y="652"/>
                      </a:lnTo>
                      <a:lnTo>
                        <a:pt x="432" y="659"/>
                      </a:lnTo>
                      <a:lnTo>
                        <a:pt x="372" y="752"/>
                      </a:lnTo>
                      <a:lnTo>
                        <a:pt x="319" y="812"/>
                      </a:lnTo>
                      <a:lnTo>
                        <a:pt x="306" y="805"/>
                      </a:lnTo>
                      <a:lnTo>
                        <a:pt x="306" y="832"/>
                      </a:lnTo>
                      <a:lnTo>
                        <a:pt x="306" y="865"/>
                      </a:lnTo>
                      <a:lnTo>
                        <a:pt x="299" y="865"/>
                      </a:lnTo>
                      <a:lnTo>
                        <a:pt x="292" y="885"/>
                      </a:lnTo>
                      <a:lnTo>
                        <a:pt x="299" y="892"/>
                      </a:lnTo>
                      <a:lnTo>
                        <a:pt x="272" y="912"/>
                      </a:lnTo>
                      <a:lnTo>
                        <a:pt x="239" y="938"/>
                      </a:lnTo>
                      <a:lnTo>
                        <a:pt x="252" y="951"/>
                      </a:lnTo>
                      <a:lnTo>
                        <a:pt x="279" y="958"/>
                      </a:lnTo>
                      <a:lnTo>
                        <a:pt x="279" y="979"/>
                      </a:lnTo>
                      <a:lnTo>
                        <a:pt x="259" y="1011"/>
                      </a:lnTo>
                      <a:lnTo>
                        <a:pt x="232" y="1005"/>
                      </a:lnTo>
                      <a:lnTo>
                        <a:pt x="206" y="1024"/>
                      </a:lnTo>
                      <a:lnTo>
                        <a:pt x="199" y="1024"/>
                      </a:lnTo>
                      <a:lnTo>
                        <a:pt x="120" y="1018"/>
                      </a:lnTo>
                      <a:lnTo>
                        <a:pt x="79" y="1038"/>
                      </a:lnTo>
                      <a:lnTo>
                        <a:pt x="66" y="1065"/>
                      </a:lnTo>
                      <a:lnTo>
                        <a:pt x="53" y="1065"/>
                      </a:lnTo>
                      <a:lnTo>
                        <a:pt x="53" y="1078"/>
                      </a:lnTo>
                      <a:lnTo>
                        <a:pt x="26" y="1105"/>
                      </a:lnTo>
                      <a:lnTo>
                        <a:pt x="19" y="1118"/>
                      </a:lnTo>
                      <a:lnTo>
                        <a:pt x="0" y="1131"/>
                      </a:lnTo>
                      <a:lnTo>
                        <a:pt x="46" y="1211"/>
                      </a:lnTo>
                      <a:lnTo>
                        <a:pt x="79" y="1257"/>
                      </a:lnTo>
                      <a:lnTo>
                        <a:pt x="99" y="1244"/>
                      </a:lnTo>
                      <a:lnTo>
                        <a:pt x="105" y="1244"/>
                      </a:lnTo>
                      <a:lnTo>
                        <a:pt x="112" y="1244"/>
                      </a:lnTo>
                      <a:lnTo>
                        <a:pt x="120" y="1238"/>
                      </a:lnTo>
                      <a:lnTo>
                        <a:pt x="152" y="1218"/>
                      </a:lnTo>
                      <a:lnTo>
                        <a:pt x="165" y="1211"/>
                      </a:lnTo>
                      <a:lnTo>
                        <a:pt x="172" y="1204"/>
                      </a:lnTo>
                      <a:lnTo>
                        <a:pt x="179" y="1204"/>
                      </a:lnTo>
                      <a:lnTo>
                        <a:pt x="206" y="1191"/>
                      </a:lnTo>
                      <a:lnTo>
                        <a:pt x="225" y="1191"/>
                      </a:lnTo>
                      <a:lnTo>
                        <a:pt x="219" y="1198"/>
                      </a:lnTo>
                      <a:lnTo>
                        <a:pt x="212" y="1204"/>
                      </a:lnTo>
                      <a:lnTo>
                        <a:pt x="219" y="1204"/>
                      </a:lnTo>
                      <a:lnTo>
                        <a:pt x="225" y="1198"/>
                      </a:lnTo>
                      <a:lnTo>
                        <a:pt x="246" y="1184"/>
                      </a:lnTo>
                      <a:lnTo>
                        <a:pt x="259" y="1178"/>
                      </a:lnTo>
                      <a:lnTo>
                        <a:pt x="272" y="1171"/>
                      </a:lnTo>
                      <a:lnTo>
                        <a:pt x="292" y="1171"/>
                      </a:lnTo>
                      <a:lnTo>
                        <a:pt x="306" y="1165"/>
                      </a:lnTo>
                      <a:lnTo>
                        <a:pt x="325" y="1158"/>
                      </a:lnTo>
                      <a:lnTo>
                        <a:pt x="332" y="1158"/>
                      </a:lnTo>
                      <a:lnTo>
                        <a:pt x="339" y="1158"/>
                      </a:lnTo>
                      <a:lnTo>
                        <a:pt x="352" y="1151"/>
                      </a:lnTo>
                      <a:lnTo>
                        <a:pt x="366" y="1144"/>
                      </a:lnTo>
                      <a:lnTo>
                        <a:pt x="372" y="1144"/>
                      </a:lnTo>
                      <a:lnTo>
                        <a:pt x="385" y="1138"/>
                      </a:lnTo>
                      <a:lnTo>
                        <a:pt x="392" y="1131"/>
                      </a:lnTo>
                      <a:lnTo>
                        <a:pt x="398" y="1125"/>
                      </a:lnTo>
                      <a:lnTo>
                        <a:pt x="405" y="1125"/>
                      </a:lnTo>
                      <a:lnTo>
                        <a:pt x="412" y="1131"/>
                      </a:lnTo>
                      <a:lnTo>
                        <a:pt x="419" y="1131"/>
                      </a:lnTo>
                      <a:lnTo>
                        <a:pt x="426" y="1125"/>
                      </a:lnTo>
                      <a:lnTo>
                        <a:pt x="426" y="1118"/>
                      </a:lnTo>
                      <a:lnTo>
                        <a:pt x="432" y="1118"/>
                      </a:lnTo>
                      <a:lnTo>
                        <a:pt x="439" y="1111"/>
                      </a:lnTo>
                      <a:lnTo>
                        <a:pt x="452" y="1105"/>
                      </a:lnTo>
                      <a:lnTo>
                        <a:pt x="465" y="1098"/>
                      </a:lnTo>
                      <a:lnTo>
                        <a:pt x="471" y="1091"/>
                      </a:lnTo>
                      <a:lnTo>
                        <a:pt x="492" y="1078"/>
                      </a:lnTo>
                      <a:lnTo>
                        <a:pt x="499" y="1078"/>
                      </a:lnTo>
                      <a:lnTo>
                        <a:pt x="505" y="1071"/>
                      </a:lnTo>
                      <a:lnTo>
                        <a:pt x="512" y="1071"/>
                      </a:lnTo>
                      <a:lnTo>
                        <a:pt x="525" y="1058"/>
                      </a:lnTo>
                      <a:lnTo>
                        <a:pt x="531" y="1058"/>
                      </a:lnTo>
                      <a:lnTo>
                        <a:pt x="538" y="1052"/>
                      </a:lnTo>
                      <a:lnTo>
                        <a:pt x="545" y="1045"/>
                      </a:lnTo>
                      <a:lnTo>
                        <a:pt x="558" y="1024"/>
                      </a:lnTo>
                      <a:lnTo>
                        <a:pt x="572" y="1018"/>
                      </a:lnTo>
                      <a:lnTo>
                        <a:pt x="578" y="1011"/>
                      </a:lnTo>
                      <a:lnTo>
                        <a:pt x="591" y="1005"/>
                      </a:lnTo>
                      <a:lnTo>
                        <a:pt x="598" y="998"/>
                      </a:lnTo>
                      <a:lnTo>
                        <a:pt x="605" y="998"/>
                      </a:lnTo>
                      <a:lnTo>
                        <a:pt x="638" y="971"/>
                      </a:lnTo>
                      <a:lnTo>
                        <a:pt x="645" y="965"/>
                      </a:lnTo>
                      <a:lnTo>
                        <a:pt x="658" y="958"/>
                      </a:lnTo>
                      <a:lnTo>
                        <a:pt x="665" y="958"/>
                      </a:lnTo>
                      <a:lnTo>
                        <a:pt x="672" y="945"/>
                      </a:lnTo>
                      <a:lnTo>
                        <a:pt x="672" y="951"/>
                      </a:lnTo>
                      <a:lnTo>
                        <a:pt x="678" y="951"/>
                      </a:lnTo>
                      <a:lnTo>
                        <a:pt x="678" y="945"/>
                      </a:lnTo>
                      <a:lnTo>
                        <a:pt x="685" y="932"/>
                      </a:lnTo>
                      <a:lnTo>
                        <a:pt x="691" y="925"/>
                      </a:lnTo>
                      <a:lnTo>
                        <a:pt x="704" y="919"/>
                      </a:lnTo>
                      <a:lnTo>
                        <a:pt x="711" y="912"/>
                      </a:lnTo>
                      <a:lnTo>
                        <a:pt x="711" y="905"/>
                      </a:lnTo>
                      <a:lnTo>
                        <a:pt x="725" y="898"/>
                      </a:lnTo>
                      <a:lnTo>
                        <a:pt x="738" y="885"/>
                      </a:lnTo>
                      <a:lnTo>
                        <a:pt x="751" y="885"/>
                      </a:lnTo>
                      <a:lnTo>
                        <a:pt x="777" y="872"/>
                      </a:lnTo>
                      <a:lnTo>
                        <a:pt x="811" y="865"/>
                      </a:lnTo>
                      <a:lnTo>
                        <a:pt x="818" y="859"/>
                      </a:lnTo>
                      <a:lnTo>
                        <a:pt x="831" y="859"/>
                      </a:lnTo>
                      <a:lnTo>
                        <a:pt x="837" y="852"/>
                      </a:lnTo>
                      <a:lnTo>
                        <a:pt x="844" y="852"/>
                      </a:lnTo>
                      <a:lnTo>
                        <a:pt x="844" y="845"/>
                      </a:lnTo>
                      <a:lnTo>
                        <a:pt x="851" y="845"/>
                      </a:lnTo>
                      <a:lnTo>
                        <a:pt x="858" y="832"/>
                      </a:lnTo>
                      <a:lnTo>
                        <a:pt x="865" y="832"/>
                      </a:lnTo>
                      <a:lnTo>
                        <a:pt x="871" y="825"/>
                      </a:lnTo>
                      <a:lnTo>
                        <a:pt x="878" y="825"/>
                      </a:lnTo>
                      <a:lnTo>
                        <a:pt x="878" y="832"/>
                      </a:lnTo>
                      <a:lnTo>
                        <a:pt x="871" y="838"/>
                      </a:lnTo>
                      <a:lnTo>
                        <a:pt x="884" y="832"/>
                      </a:lnTo>
                      <a:lnTo>
                        <a:pt x="884" y="825"/>
                      </a:lnTo>
                      <a:lnTo>
                        <a:pt x="897" y="819"/>
                      </a:lnTo>
                      <a:lnTo>
                        <a:pt x="904" y="819"/>
                      </a:lnTo>
                      <a:lnTo>
                        <a:pt x="924" y="799"/>
                      </a:lnTo>
                      <a:lnTo>
                        <a:pt x="957" y="785"/>
                      </a:lnTo>
                      <a:lnTo>
                        <a:pt x="1010" y="752"/>
                      </a:lnTo>
                      <a:lnTo>
                        <a:pt x="1038" y="746"/>
                      </a:lnTo>
                      <a:lnTo>
                        <a:pt x="1038" y="739"/>
                      </a:lnTo>
                      <a:lnTo>
                        <a:pt x="1044" y="739"/>
                      </a:lnTo>
                      <a:lnTo>
                        <a:pt x="1051" y="739"/>
                      </a:lnTo>
                      <a:lnTo>
                        <a:pt x="1057" y="739"/>
                      </a:lnTo>
                      <a:lnTo>
                        <a:pt x="1051" y="759"/>
                      </a:lnTo>
                      <a:lnTo>
                        <a:pt x="1044" y="759"/>
                      </a:lnTo>
                      <a:lnTo>
                        <a:pt x="1044" y="765"/>
                      </a:lnTo>
                      <a:lnTo>
                        <a:pt x="1057" y="759"/>
                      </a:lnTo>
                      <a:lnTo>
                        <a:pt x="1064" y="746"/>
                      </a:lnTo>
                      <a:lnTo>
                        <a:pt x="1084" y="732"/>
                      </a:lnTo>
                      <a:lnTo>
                        <a:pt x="1091" y="725"/>
                      </a:lnTo>
                      <a:lnTo>
                        <a:pt x="1171" y="692"/>
                      </a:lnTo>
                      <a:lnTo>
                        <a:pt x="1211" y="673"/>
                      </a:lnTo>
                      <a:lnTo>
                        <a:pt x="1270" y="645"/>
                      </a:lnTo>
                      <a:lnTo>
                        <a:pt x="1290" y="632"/>
                      </a:lnTo>
                      <a:lnTo>
                        <a:pt x="1316" y="626"/>
                      </a:lnTo>
                      <a:lnTo>
                        <a:pt x="1430" y="579"/>
                      </a:lnTo>
                      <a:lnTo>
                        <a:pt x="1536" y="539"/>
                      </a:lnTo>
                      <a:lnTo>
                        <a:pt x="1569" y="519"/>
                      </a:lnTo>
                      <a:lnTo>
                        <a:pt x="1590" y="513"/>
                      </a:lnTo>
                      <a:lnTo>
                        <a:pt x="1609" y="493"/>
                      </a:lnTo>
                      <a:lnTo>
                        <a:pt x="1616" y="493"/>
                      </a:lnTo>
                      <a:lnTo>
                        <a:pt x="1676" y="459"/>
                      </a:lnTo>
                      <a:lnTo>
                        <a:pt x="1703" y="446"/>
                      </a:lnTo>
                      <a:lnTo>
                        <a:pt x="1769" y="440"/>
                      </a:lnTo>
                      <a:lnTo>
                        <a:pt x="1776" y="433"/>
                      </a:lnTo>
                      <a:lnTo>
                        <a:pt x="1783" y="426"/>
                      </a:lnTo>
                      <a:lnTo>
                        <a:pt x="1742" y="359"/>
                      </a:lnTo>
                      <a:lnTo>
                        <a:pt x="1742" y="352"/>
                      </a:lnTo>
                      <a:lnTo>
                        <a:pt x="1716" y="293"/>
                      </a:lnTo>
                      <a:lnTo>
                        <a:pt x="1756" y="253"/>
                      </a:lnTo>
                      <a:lnTo>
                        <a:pt x="1763" y="213"/>
                      </a:lnTo>
                      <a:lnTo>
                        <a:pt x="1742" y="87"/>
                      </a:lnTo>
                      <a:lnTo>
                        <a:pt x="1783" y="60"/>
                      </a:lnTo>
                      <a:lnTo>
                        <a:pt x="1783" y="40"/>
                      </a:lnTo>
                      <a:lnTo>
                        <a:pt x="1669" y="46"/>
                      </a:lnTo>
                      <a:lnTo>
                        <a:pt x="1603" y="0"/>
                      </a:lnTo>
                      <a:close/>
                      <a:moveTo>
                        <a:pt x="412" y="1131"/>
                      </a:moveTo>
                      <a:lnTo>
                        <a:pt x="398" y="1131"/>
                      </a:lnTo>
                      <a:lnTo>
                        <a:pt x="398" y="1138"/>
                      </a:lnTo>
                      <a:lnTo>
                        <a:pt x="412" y="1131"/>
                      </a:lnTo>
                      <a:close/>
                      <a:moveTo>
                        <a:pt x="392" y="1138"/>
                      </a:moveTo>
                      <a:lnTo>
                        <a:pt x="392" y="1144"/>
                      </a:lnTo>
                      <a:lnTo>
                        <a:pt x="398" y="1144"/>
                      </a:lnTo>
                      <a:lnTo>
                        <a:pt x="392" y="1138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1" name="BAIX_LLOBREGAT">
                  <a:extLst>
                    <a:ext uri="{FF2B5EF4-FFF2-40B4-BE49-F238E27FC236}">
                      <a16:creationId xmlns:a16="http://schemas.microsoft.com/office/drawing/2014/main" id="{6810B61C-CC89-0D2D-D0D6-DEBF62F65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3955845" y="3842013"/>
                  <a:ext cx="282837" cy="358249"/>
                </a:xfrm>
                <a:custGeom>
                  <a:avLst/>
                  <a:gdLst>
                    <a:gd name="T0" fmla="*/ 155224367 w 46"/>
                    <a:gd name="T1" fmla="*/ 1227003170 h 59"/>
                    <a:gd name="T2" fmla="*/ 310461157 w 46"/>
                    <a:gd name="T3" fmla="*/ 1402276040 h 59"/>
                    <a:gd name="T4" fmla="*/ 620922314 w 46"/>
                    <a:gd name="T5" fmla="*/ 1752848670 h 59"/>
                    <a:gd name="T6" fmla="*/ 620922314 w 46"/>
                    <a:gd name="T7" fmla="*/ 1928134778 h 59"/>
                    <a:gd name="T8" fmla="*/ 1241832205 w 46"/>
                    <a:gd name="T9" fmla="*/ 2147483647 h 59"/>
                    <a:gd name="T10" fmla="*/ 1086607887 w 46"/>
                    <a:gd name="T11" fmla="*/ 2147483647 h 59"/>
                    <a:gd name="T12" fmla="*/ 1086607887 w 46"/>
                    <a:gd name="T13" fmla="*/ 2147483647 h 59"/>
                    <a:gd name="T14" fmla="*/ 1552293265 w 46"/>
                    <a:gd name="T15" fmla="*/ 2147483647 h 59"/>
                    <a:gd name="T16" fmla="*/ 1707530395 w 46"/>
                    <a:gd name="T17" fmla="*/ 2147483647 h 59"/>
                    <a:gd name="T18" fmla="*/ 2017991455 w 46"/>
                    <a:gd name="T19" fmla="*/ 2147483647 h 59"/>
                    <a:gd name="T20" fmla="*/ 1707530395 w 46"/>
                    <a:gd name="T21" fmla="*/ 2147483647 h 59"/>
                    <a:gd name="T22" fmla="*/ 1552293265 w 46"/>
                    <a:gd name="T23" fmla="*/ 2147483647 h 59"/>
                    <a:gd name="T24" fmla="*/ 1552293265 w 46"/>
                    <a:gd name="T25" fmla="*/ 2147483647 h 59"/>
                    <a:gd name="T26" fmla="*/ 1862754713 w 46"/>
                    <a:gd name="T27" fmla="*/ 2147483647 h 59"/>
                    <a:gd name="T28" fmla="*/ 1707530395 w 46"/>
                    <a:gd name="T29" fmla="*/ 2147483647 h 59"/>
                    <a:gd name="T30" fmla="*/ 1241832205 w 46"/>
                    <a:gd name="T31" fmla="*/ 2147483647 h 59"/>
                    <a:gd name="T32" fmla="*/ 1086607887 w 46"/>
                    <a:gd name="T33" fmla="*/ 2147483647 h 59"/>
                    <a:gd name="T34" fmla="*/ 1086607887 w 46"/>
                    <a:gd name="T35" fmla="*/ 2147483647 h 59"/>
                    <a:gd name="T36" fmla="*/ 1552293265 w 46"/>
                    <a:gd name="T37" fmla="*/ 2147483647 h 59"/>
                    <a:gd name="T38" fmla="*/ 1707530395 w 46"/>
                    <a:gd name="T39" fmla="*/ 2147483647 h 59"/>
                    <a:gd name="T40" fmla="*/ 2147483647 w 46"/>
                    <a:gd name="T41" fmla="*/ 2147483647 h 59"/>
                    <a:gd name="T42" fmla="*/ 2147483647 w 46"/>
                    <a:gd name="T43" fmla="*/ 2147483647 h 59"/>
                    <a:gd name="T44" fmla="*/ 2147483647 w 46"/>
                    <a:gd name="T45" fmla="*/ 2147483647 h 59"/>
                    <a:gd name="T46" fmla="*/ 2147483647 w 46"/>
                    <a:gd name="T47" fmla="*/ 2147483647 h 59"/>
                    <a:gd name="T48" fmla="*/ 2147483647 w 46"/>
                    <a:gd name="T49" fmla="*/ 2147483647 h 59"/>
                    <a:gd name="T50" fmla="*/ 2147483647 w 46"/>
                    <a:gd name="T51" fmla="*/ 2147483647 h 59"/>
                    <a:gd name="T52" fmla="*/ 2147483647 w 46"/>
                    <a:gd name="T53" fmla="*/ 2147483647 h 59"/>
                    <a:gd name="T54" fmla="*/ 2147483647 w 46"/>
                    <a:gd name="T55" fmla="*/ 2147483647 h 59"/>
                    <a:gd name="T56" fmla="*/ 2147483647 w 46"/>
                    <a:gd name="T57" fmla="*/ 2147483647 h 59"/>
                    <a:gd name="T58" fmla="*/ 2147483647 w 46"/>
                    <a:gd name="T59" fmla="*/ 2147483647 h 59"/>
                    <a:gd name="T60" fmla="*/ 2147483647 w 46"/>
                    <a:gd name="T61" fmla="*/ 2147483647 h 59"/>
                    <a:gd name="T62" fmla="*/ 2147483647 w 46"/>
                    <a:gd name="T63" fmla="*/ 2147483647 h 59"/>
                    <a:gd name="T64" fmla="*/ 2147483647 w 46"/>
                    <a:gd name="T65" fmla="*/ 2147483647 h 59"/>
                    <a:gd name="T66" fmla="*/ 2147483647 w 46"/>
                    <a:gd name="T67" fmla="*/ 2147483647 h 59"/>
                    <a:gd name="T68" fmla="*/ 2147483647 w 46"/>
                    <a:gd name="T69" fmla="*/ 2147483647 h 59"/>
                    <a:gd name="T70" fmla="*/ 2147483647 w 46"/>
                    <a:gd name="T71" fmla="*/ 2147483647 h 59"/>
                    <a:gd name="T72" fmla="*/ 2147483647 w 46"/>
                    <a:gd name="T73" fmla="*/ 2147483647 h 59"/>
                    <a:gd name="T74" fmla="*/ 2147483647 w 46"/>
                    <a:gd name="T75" fmla="*/ 2147483647 h 59"/>
                    <a:gd name="T76" fmla="*/ 2147483647 w 46"/>
                    <a:gd name="T77" fmla="*/ 2147483647 h 59"/>
                    <a:gd name="T78" fmla="*/ 2147483647 w 46"/>
                    <a:gd name="T79" fmla="*/ 2147483647 h 59"/>
                    <a:gd name="T80" fmla="*/ 2147483647 w 46"/>
                    <a:gd name="T81" fmla="*/ 2147483647 h 59"/>
                    <a:gd name="T82" fmla="*/ 2147483647 w 46"/>
                    <a:gd name="T83" fmla="*/ 2147483647 h 59"/>
                    <a:gd name="T84" fmla="*/ 2147483647 w 46"/>
                    <a:gd name="T85" fmla="*/ 2147483647 h 59"/>
                    <a:gd name="T86" fmla="*/ 2147483647 w 46"/>
                    <a:gd name="T87" fmla="*/ 2147483647 h 59"/>
                    <a:gd name="T88" fmla="*/ 2147483647 w 46"/>
                    <a:gd name="T89" fmla="*/ 2147483647 h 59"/>
                    <a:gd name="T90" fmla="*/ 2147483647 w 46"/>
                    <a:gd name="T91" fmla="*/ 2147483647 h 59"/>
                    <a:gd name="T92" fmla="*/ 2147483647 w 46"/>
                    <a:gd name="T93" fmla="*/ 2147483647 h 59"/>
                    <a:gd name="T94" fmla="*/ 2147483647 w 46"/>
                    <a:gd name="T95" fmla="*/ 2147483647 h 59"/>
                    <a:gd name="T96" fmla="*/ 2147483647 w 46"/>
                    <a:gd name="T97" fmla="*/ 2147483647 h 59"/>
                    <a:gd name="T98" fmla="*/ 2147483647 w 46"/>
                    <a:gd name="T99" fmla="*/ 2147483647 h 59"/>
                    <a:gd name="T100" fmla="*/ 2147483647 w 46"/>
                    <a:gd name="T101" fmla="*/ 2147483647 h 59"/>
                    <a:gd name="T102" fmla="*/ 2147483647 w 46"/>
                    <a:gd name="T103" fmla="*/ 2147483647 h 59"/>
                    <a:gd name="T104" fmla="*/ 2147483647 w 46"/>
                    <a:gd name="T105" fmla="*/ 2147483647 h 59"/>
                    <a:gd name="T106" fmla="*/ 2147483647 w 46"/>
                    <a:gd name="T107" fmla="*/ 2147483647 h 59"/>
                    <a:gd name="T108" fmla="*/ 2147483647 w 46"/>
                    <a:gd name="T109" fmla="*/ 2147483647 h 59"/>
                    <a:gd name="T110" fmla="*/ 2147483647 w 46"/>
                    <a:gd name="T111" fmla="*/ 2147483647 h 59"/>
                    <a:gd name="T112" fmla="*/ 2147483647 w 46"/>
                    <a:gd name="T113" fmla="*/ 2147483647 h 59"/>
                    <a:gd name="T114" fmla="*/ 2147483647 w 46"/>
                    <a:gd name="T115" fmla="*/ 1928134778 h 59"/>
                    <a:gd name="T116" fmla="*/ 2147483647 w 46"/>
                    <a:gd name="T117" fmla="*/ 1402276040 h 59"/>
                    <a:gd name="T118" fmla="*/ 2147483647 w 46"/>
                    <a:gd name="T119" fmla="*/ 1051717062 h 59"/>
                    <a:gd name="T120" fmla="*/ 2017991455 w 46"/>
                    <a:gd name="T121" fmla="*/ 701144639 h 59"/>
                    <a:gd name="T122" fmla="*/ 1552293265 w 46"/>
                    <a:gd name="T123" fmla="*/ 525858531 h 59"/>
                    <a:gd name="T124" fmla="*/ 776146632 w 46"/>
                    <a:gd name="T125" fmla="*/ 350572320 h 5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"/>
                    <a:gd name="T190" fmla="*/ 0 h 59"/>
                    <a:gd name="T191" fmla="*/ 46 w 46"/>
                    <a:gd name="T192" fmla="*/ 59 h 5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" h="59">
                      <a:moveTo>
                        <a:pt x="3" y="0"/>
                      </a:move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6" y="13"/>
                      </a:lnTo>
                      <a:lnTo>
                        <a:pt x="7" y="14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7" y="17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7" y="20"/>
                      </a:lnTo>
                      <a:lnTo>
                        <a:pt x="9" y="21"/>
                      </a:lnTo>
                      <a:lnTo>
                        <a:pt x="10" y="22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1" y="26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2" y="32"/>
                      </a:lnTo>
                      <a:lnTo>
                        <a:pt x="11" y="34"/>
                      </a:lnTo>
                      <a:lnTo>
                        <a:pt x="12" y="34"/>
                      </a:lnTo>
                      <a:lnTo>
                        <a:pt x="11" y="35"/>
                      </a:lnTo>
                      <a:lnTo>
                        <a:pt x="10" y="36"/>
                      </a:lnTo>
                      <a:lnTo>
                        <a:pt x="11" y="37"/>
                      </a:lnTo>
                      <a:lnTo>
                        <a:pt x="9" y="38"/>
                      </a:lnTo>
                      <a:lnTo>
                        <a:pt x="10" y="39"/>
                      </a:lnTo>
                      <a:lnTo>
                        <a:pt x="10" y="40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13" y="43"/>
                      </a:lnTo>
                      <a:lnTo>
                        <a:pt x="12" y="44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10" y="46"/>
                      </a:lnTo>
                      <a:lnTo>
                        <a:pt x="8" y="47"/>
                      </a:lnTo>
                      <a:lnTo>
                        <a:pt x="8" y="49"/>
                      </a:lnTo>
                      <a:lnTo>
                        <a:pt x="7" y="50"/>
                      </a:lnTo>
                      <a:lnTo>
                        <a:pt x="7" y="51"/>
                      </a:lnTo>
                      <a:lnTo>
                        <a:pt x="7" y="53"/>
                      </a:lnTo>
                      <a:lnTo>
                        <a:pt x="10" y="54"/>
                      </a:lnTo>
                      <a:lnTo>
                        <a:pt x="9" y="56"/>
                      </a:lnTo>
                      <a:lnTo>
                        <a:pt x="10" y="57"/>
                      </a:lnTo>
                      <a:lnTo>
                        <a:pt x="11" y="57"/>
                      </a:lnTo>
                      <a:lnTo>
                        <a:pt x="11" y="56"/>
                      </a:lnTo>
                      <a:lnTo>
                        <a:pt x="12" y="56"/>
                      </a:lnTo>
                      <a:lnTo>
                        <a:pt x="14" y="57"/>
                      </a:lnTo>
                      <a:lnTo>
                        <a:pt x="14" y="56"/>
                      </a:lnTo>
                      <a:lnTo>
                        <a:pt x="15" y="56"/>
                      </a:lnTo>
                      <a:lnTo>
                        <a:pt x="16" y="55"/>
                      </a:lnTo>
                      <a:lnTo>
                        <a:pt x="17" y="54"/>
                      </a:lnTo>
                      <a:lnTo>
                        <a:pt x="17" y="55"/>
                      </a:lnTo>
                      <a:lnTo>
                        <a:pt x="19" y="57"/>
                      </a:lnTo>
                      <a:lnTo>
                        <a:pt x="18" y="57"/>
                      </a:lnTo>
                      <a:lnTo>
                        <a:pt x="18" y="58"/>
                      </a:lnTo>
                      <a:lnTo>
                        <a:pt x="19" y="59"/>
                      </a:lnTo>
                      <a:lnTo>
                        <a:pt x="27" y="59"/>
                      </a:lnTo>
                      <a:lnTo>
                        <a:pt x="30" y="59"/>
                      </a:lnTo>
                      <a:lnTo>
                        <a:pt x="32" y="58"/>
                      </a:lnTo>
                      <a:lnTo>
                        <a:pt x="36" y="57"/>
                      </a:lnTo>
                      <a:lnTo>
                        <a:pt x="40" y="56"/>
                      </a:lnTo>
                      <a:lnTo>
                        <a:pt x="42" y="55"/>
                      </a:lnTo>
                      <a:lnTo>
                        <a:pt x="43" y="54"/>
                      </a:lnTo>
                      <a:lnTo>
                        <a:pt x="44" y="54"/>
                      </a:lnTo>
                      <a:lnTo>
                        <a:pt x="44" y="53"/>
                      </a:lnTo>
                      <a:lnTo>
                        <a:pt x="45" y="53"/>
                      </a:lnTo>
                      <a:lnTo>
                        <a:pt x="44" y="52"/>
                      </a:lnTo>
                      <a:lnTo>
                        <a:pt x="45" y="51"/>
                      </a:lnTo>
                      <a:lnTo>
                        <a:pt x="45" y="50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43" y="50"/>
                      </a:lnTo>
                      <a:lnTo>
                        <a:pt x="41" y="49"/>
                      </a:lnTo>
                      <a:lnTo>
                        <a:pt x="40" y="47"/>
                      </a:lnTo>
                      <a:lnTo>
                        <a:pt x="39" y="46"/>
                      </a:lnTo>
                      <a:lnTo>
                        <a:pt x="38" y="45"/>
                      </a:lnTo>
                      <a:lnTo>
                        <a:pt x="40" y="44"/>
                      </a:lnTo>
                      <a:lnTo>
                        <a:pt x="39" y="43"/>
                      </a:lnTo>
                      <a:lnTo>
                        <a:pt x="38" y="42"/>
                      </a:lnTo>
                      <a:lnTo>
                        <a:pt x="38" y="41"/>
                      </a:lnTo>
                      <a:lnTo>
                        <a:pt x="39" y="42"/>
                      </a:lnTo>
                      <a:lnTo>
                        <a:pt x="40" y="41"/>
                      </a:lnTo>
                      <a:lnTo>
                        <a:pt x="40" y="39"/>
                      </a:lnTo>
                      <a:lnTo>
                        <a:pt x="40" y="38"/>
                      </a:lnTo>
                      <a:lnTo>
                        <a:pt x="39" y="37"/>
                      </a:lnTo>
                      <a:lnTo>
                        <a:pt x="40" y="36"/>
                      </a:lnTo>
                      <a:lnTo>
                        <a:pt x="40" y="35"/>
                      </a:lnTo>
                      <a:lnTo>
                        <a:pt x="40" y="34"/>
                      </a:lnTo>
                      <a:lnTo>
                        <a:pt x="38" y="34"/>
                      </a:lnTo>
                      <a:lnTo>
                        <a:pt x="37" y="35"/>
                      </a:lnTo>
                      <a:lnTo>
                        <a:pt x="36" y="35"/>
                      </a:lnTo>
                      <a:lnTo>
                        <a:pt x="36" y="34"/>
                      </a:lnTo>
                      <a:lnTo>
                        <a:pt x="37" y="34"/>
                      </a:lnTo>
                      <a:lnTo>
                        <a:pt x="37" y="33"/>
                      </a:lnTo>
                      <a:lnTo>
                        <a:pt x="36" y="34"/>
                      </a:lnTo>
                      <a:lnTo>
                        <a:pt x="36" y="33"/>
                      </a:lnTo>
                      <a:lnTo>
                        <a:pt x="36" y="32"/>
                      </a:lnTo>
                      <a:lnTo>
                        <a:pt x="35" y="33"/>
                      </a:lnTo>
                      <a:lnTo>
                        <a:pt x="34" y="34"/>
                      </a:lnTo>
                      <a:lnTo>
                        <a:pt x="34" y="33"/>
                      </a:lnTo>
                      <a:lnTo>
                        <a:pt x="34" y="32"/>
                      </a:lnTo>
                      <a:lnTo>
                        <a:pt x="34" y="31"/>
                      </a:lnTo>
                      <a:lnTo>
                        <a:pt x="34" y="30"/>
                      </a:lnTo>
                      <a:lnTo>
                        <a:pt x="35" y="29"/>
                      </a:lnTo>
                      <a:lnTo>
                        <a:pt x="35" y="28"/>
                      </a:lnTo>
                      <a:lnTo>
                        <a:pt x="32" y="28"/>
                      </a:lnTo>
                      <a:lnTo>
                        <a:pt x="31" y="29"/>
                      </a:lnTo>
                      <a:lnTo>
                        <a:pt x="31" y="28"/>
                      </a:lnTo>
                      <a:lnTo>
                        <a:pt x="30" y="27"/>
                      </a:lnTo>
                      <a:lnTo>
                        <a:pt x="30" y="26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6" y="27"/>
                      </a:lnTo>
                      <a:lnTo>
                        <a:pt x="26" y="28"/>
                      </a:lnTo>
                      <a:lnTo>
                        <a:pt x="26" y="29"/>
                      </a:lnTo>
                      <a:lnTo>
                        <a:pt x="25" y="28"/>
                      </a:lnTo>
                      <a:lnTo>
                        <a:pt x="24" y="27"/>
                      </a:lnTo>
                      <a:lnTo>
                        <a:pt x="24" y="26"/>
                      </a:lnTo>
                      <a:lnTo>
                        <a:pt x="23" y="25"/>
                      </a:lnTo>
                      <a:lnTo>
                        <a:pt x="22" y="25"/>
                      </a:lnTo>
                      <a:lnTo>
                        <a:pt x="21" y="24"/>
                      </a:lnTo>
                      <a:lnTo>
                        <a:pt x="21" y="23"/>
                      </a:lnTo>
                      <a:lnTo>
                        <a:pt x="20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7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19" y="13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2" name="GARRIGUES">
                  <a:extLst>
                    <a:ext uri="{FF2B5EF4-FFF2-40B4-BE49-F238E27FC236}">
                      <a16:creationId xmlns:a16="http://schemas.microsoft.com/office/drawing/2014/main" id="{6D2E6153-B041-9EB2-D762-35A6ED734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2971493" y="3891768"/>
                  <a:ext cx="401665" cy="310928"/>
                </a:xfrm>
                <a:custGeom>
                  <a:avLst/>
                  <a:gdLst>
                    <a:gd name="T0" fmla="*/ 2147483647 w 65"/>
                    <a:gd name="T1" fmla="*/ 351159107 h 51"/>
                    <a:gd name="T2" fmla="*/ 2147483647 w 65"/>
                    <a:gd name="T3" fmla="*/ 526738713 h 51"/>
                    <a:gd name="T4" fmla="*/ 2147483647 w 65"/>
                    <a:gd name="T5" fmla="*/ 526738713 h 51"/>
                    <a:gd name="T6" fmla="*/ 2147483647 w 65"/>
                    <a:gd name="T7" fmla="*/ 702318215 h 51"/>
                    <a:gd name="T8" fmla="*/ 2147483647 w 65"/>
                    <a:gd name="T9" fmla="*/ 702318215 h 51"/>
                    <a:gd name="T10" fmla="*/ 2147483647 w 65"/>
                    <a:gd name="T11" fmla="*/ 877897924 h 51"/>
                    <a:gd name="T12" fmla="*/ 2147483647 w 65"/>
                    <a:gd name="T13" fmla="*/ 877897924 h 51"/>
                    <a:gd name="T14" fmla="*/ 2147483647 w 65"/>
                    <a:gd name="T15" fmla="*/ 1229043667 h 51"/>
                    <a:gd name="T16" fmla="*/ 2147483647 w 65"/>
                    <a:gd name="T17" fmla="*/ 1755782587 h 51"/>
                    <a:gd name="T18" fmla="*/ 2147483647 w 65"/>
                    <a:gd name="T19" fmla="*/ 1755782587 h 51"/>
                    <a:gd name="T20" fmla="*/ 2147483647 w 65"/>
                    <a:gd name="T21" fmla="*/ 2147483647 h 51"/>
                    <a:gd name="T22" fmla="*/ 2147483647 w 65"/>
                    <a:gd name="T23" fmla="*/ 2147483647 h 51"/>
                    <a:gd name="T24" fmla="*/ 1867530750 w 65"/>
                    <a:gd name="T25" fmla="*/ 2147483647 h 51"/>
                    <a:gd name="T26" fmla="*/ 1711908442 w 65"/>
                    <a:gd name="T27" fmla="*/ 2147483647 h 51"/>
                    <a:gd name="T28" fmla="*/ 1089393910 w 65"/>
                    <a:gd name="T29" fmla="*/ 2147483647 h 51"/>
                    <a:gd name="T30" fmla="*/ 1089393910 w 65"/>
                    <a:gd name="T31" fmla="*/ 2147483647 h 51"/>
                    <a:gd name="T32" fmla="*/ 778136645 w 65"/>
                    <a:gd name="T33" fmla="*/ 2147483647 h 51"/>
                    <a:gd name="T34" fmla="*/ 155622356 w 65"/>
                    <a:gd name="T35" fmla="*/ 2147483647 h 51"/>
                    <a:gd name="T36" fmla="*/ 155622356 w 65"/>
                    <a:gd name="T37" fmla="*/ 2147483647 h 51"/>
                    <a:gd name="T38" fmla="*/ 0 w 65"/>
                    <a:gd name="T39" fmla="*/ 2147483647 h 51"/>
                    <a:gd name="T40" fmla="*/ 622514337 w 65"/>
                    <a:gd name="T41" fmla="*/ 2147483647 h 51"/>
                    <a:gd name="T42" fmla="*/ 1089393910 w 65"/>
                    <a:gd name="T43" fmla="*/ 2147483647 h 51"/>
                    <a:gd name="T44" fmla="*/ 1867530750 w 65"/>
                    <a:gd name="T45" fmla="*/ 2147483647 h 51"/>
                    <a:gd name="T46" fmla="*/ 2147483647 w 65"/>
                    <a:gd name="T47" fmla="*/ 2147483647 h 51"/>
                    <a:gd name="T48" fmla="*/ 2147483647 w 65"/>
                    <a:gd name="T49" fmla="*/ 2147483647 h 51"/>
                    <a:gd name="T50" fmla="*/ 2147483647 w 65"/>
                    <a:gd name="T51" fmla="*/ 2147483647 h 51"/>
                    <a:gd name="T52" fmla="*/ 2147483647 w 65"/>
                    <a:gd name="T53" fmla="*/ 2147483647 h 51"/>
                    <a:gd name="T54" fmla="*/ 2147483647 w 65"/>
                    <a:gd name="T55" fmla="*/ 2147483647 h 51"/>
                    <a:gd name="T56" fmla="*/ 2147483647 w 65"/>
                    <a:gd name="T57" fmla="*/ 2147483647 h 51"/>
                    <a:gd name="T58" fmla="*/ 2147483647 w 65"/>
                    <a:gd name="T59" fmla="*/ 2147483647 h 51"/>
                    <a:gd name="T60" fmla="*/ 2147483647 w 65"/>
                    <a:gd name="T61" fmla="*/ 2147483647 h 51"/>
                    <a:gd name="T62" fmla="*/ 2147483647 w 65"/>
                    <a:gd name="T63" fmla="*/ 2147483647 h 51"/>
                    <a:gd name="T64" fmla="*/ 2147483647 w 65"/>
                    <a:gd name="T65" fmla="*/ 2147483647 h 51"/>
                    <a:gd name="T66" fmla="*/ 2147483647 w 65"/>
                    <a:gd name="T67" fmla="*/ 2147483647 h 51"/>
                    <a:gd name="T68" fmla="*/ 2147483647 w 65"/>
                    <a:gd name="T69" fmla="*/ 2147483647 h 51"/>
                    <a:gd name="T70" fmla="*/ 2147483647 w 65"/>
                    <a:gd name="T71" fmla="*/ 2147483647 h 51"/>
                    <a:gd name="T72" fmla="*/ 2147483647 w 65"/>
                    <a:gd name="T73" fmla="*/ 2147483647 h 51"/>
                    <a:gd name="T74" fmla="*/ 2147483647 w 65"/>
                    <a:gd name="T75" fmla="*/ 2147483647 h 51"/>
                    <a:gd name="T76" fmla="*/ 2147483647 w 65"/>
                    <a:gd name="T77" fmla="*/ 2147483647 h 51"/>
                    <a:gd name="T78" fmla="*/ 2147483647 w 65"/>
                    <a:gd name="T79" fmla="*/ 2147483647 h 51"/>
                    <a:gd name="T80" fmla="*/ 2147483647 w 65"/>
                    <a:gd name="T81" fmla="*/ 2147483647 h 51"/>
                    <a:gd name="T82" fmla="*/ 2147483647 w 65"/>
                    <a:gd name="T83" fmla="*/ 2147483647 h 51"/>
                    <a:gd name="T84" fmla="*/ 2147483647 w 65"/>
                    <a:gd name="T85" fmla="*/ 2147483647 h 51"/>
                    <a:gd name="T86" fmla="*/ 2147483647 w 65"/>
                    <a:gd name="T87" fmla="*/ 2147483647 h 51"/>
                    <a:gd name="T88" fmla="*/ 2147483647 w 65"/>
                    <a:gd name="T89" fmla="*/ 2147483647 h 51"/>
                    <a:gd name="T90" fmla="*/ 2147483647 w 65"/>
                    <a:gd name="T91" fmla="*/ 2147483647 h 51"/>
                    <a:gd name="T92" fmla="*/ 2147483647 w 65"/>
                    <a:gd name="T93" fmla="*/ 1931362089 h 51"/>
                    <a:gd name="T94" fmla="*/ 2147483647 w 65"/>
                    <a:gd name="T95" fmla="*/ 1404623169 h 51"/>
                    <a:gd name="T96" fmla="*/ 2147483647 w 65"/>
                    <a:gd name="T97" fmla="*/ 1053477426 h 51"/>
                    <a:gd name="T98" fmla="*/ 2147483647 w 65"/>
                    <a:gd name="T99" fmla="*/ 702318215 h 51"/>
                    <a:gd name="T100" fmla="*/ 2147483647 w 65"/>
                    <a:gd name="T101" fmla="*/ 175579554 h 51"/>
                    <a:gd name="T102" fmla="*/ 2147483647 w 65"/>
                    <a:gd name="T103" fmla="*/ 175579554 h 5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5"/>
                    <a:gd name="T157" fmla="*/ 0 h 51"/>
                    <a:gd name="T158" fmla="*/ 65 w 65"/>
                    <a:gd name="T159" fmla="*/ 51 h 5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5" h="51">
                      <a:moveTo>
                        <a:pt x="45" y="0"/>
                      </a:move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40" y="1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7" y="3"/>
                      </a:lnTo>
                      <a:lnTo>
                        <a:pt x="35" y="5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3" y="4"/>
                      </a:lnTo>
                      <a:lnTo>
                        <a:pt x="30" y="3"/>
                      </a:lnTo>
                      <a:lnTo>
                        <a:pt x="29" y="4"/>
                      </a:lnTo>
                      <a:lnTo>
                        <a:pt x="28" y="5"/>
                      </a:lnTo>
                      <a:lnTo>
                        <a:pt x="27" y="4"/>
                      </a:lnTo>
                      <a:lnTo>
                        <a:pt x="27" y="5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4" y="7"/>
                      </a:lnTo>
                      <a:lnTo>
                        <a:pt x="24" y="8"/>
                      </a:lnTo>
                      <a:lnTo>
                        <a:pt x="24" y="9"/>
                      </a:lnTo>
                      <a:lnTo>
                        <a:pt x="23" y="10"/>
                      </a:lnTo>
                      <a:lnTo>
                        <a:pt x="22" y="10"/>
                      </a:lnTo>
                      <a:lnTo>
                        <a:pt x="20" y="12"/>
                      </a:lnTo>
                      <a:lnTo>
                        <a:pt x="18" y="11"/>
                      </a:lnTo>
                      <a:lnTo>
                        <a:pt x="16" y="14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5" y="19"/>
                      </a:lnTo>
                      <a:lnTo>
                        <a:pt x="13" y="19"/>
                      </a:lnTo>
                      <a:lnTo>
                        <a:pt x="12" y="20"/>
                      </a:lnTo>
                      <a:lnTo>
                        <a:pt x="12" y="22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7" y="24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3"/>
                      </a:lnTo>
                      <a:lnTo>
                        <a:pt x="5" y="34"/>
                      </a:lnTo>
                      <a:lnTo>
                        <a:pt x="4" y="34"/>
                      </a:lnTo>
                      <a:lnTo>
                        <a:pt x="3" y="34"/>
                      </a:lnTo>
                      <a:lnTo>
                        <a:pt x="1" y="36"/>
                      </a:lnTo>
                      <a:lnTo>
                        <a:pt x="1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2" y="50"/>
                      </a:lnTo>
                      <a:lnTo>
                        <a:pt x="4" y="51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7" y="50"/>
                      </a:lnTo>
                      <a:lnTo>
                        <a:pt x="9" y="50"/>
                      </a:lnTo>
                      <a:lnTo>
                        <a:pt x="10" y="49"/>
                      </a:lnTo>
                      <a:lnTo>
                        <a:pt x="12" y="48"/>
                      </a:lnTo>
                      <a:lnTo>
                        <a:pt x="13" y="48"/>
                      </a:lnTo>
                      <a:lnTo>
                        <a:pt x="14" y="48"/>
                      </a:lnTo>
                      <a:lnTo>
                        <a:pt x="15" y="47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8" y="48"/>
                      </a:lnTo>
                      <a:lnTo>
                        <a:pt x="20" y="47"/>
                      </a:lnTo>
                      <a:lnTo>
                        <a:pt x="22" y="47"/>
                      </a:lnTo>
                      <a:lnTo>
                        <a:pt x="22" y="46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5" y="44"/>
                      </a:lnTo>
                      <a:lnTo>
                        <a:pt x="27" y="45"/>
                      </a:lnTo>
                      <a:lnTo>
                        <a:pt x="28" y="45"/>
                      </a:lnTo>
                      <a:lnTo>
                        <a:pt x="29" y="45"/>
                      </a:lnTo>
                      <a:lnTo>
                        <a:pt x="30" y="46"/>
                      </a:lnTo>
                      <a:lnTo>
                        <a:pt x="31" y="45"/>
                      </a:lnTo>
                      <a:lnTo>
                        <a:pt x="32" y="42"/>
                      </a:lnTo>
                      <a:lnTo>
                        <a:pt x="33" y="41"/>
                      </a:lnTo>
                      <a:lnTo>
                        <a:pt x="33" y="40"/>
                      </a:lnTo>
                      <a:lnTo>
                        <a:pt x="35" y="39"/>
                      </a:lnTo>
                      <a:lnTo>
                        <a:pt x="35" y="41"/>
                      </a:lnTo>
                      <a:lnTo>
                        <a:pt x="37" y="44"/>
                      </a:lnTo>
                      <a:lnTo>
                        <a:pt x="40" y="43"/>
                      </a:lnTo>
                      <a:lnTo>
                        <a:pt x="42" y="43"/>
                      </a:lnTo>
                      <a:lnTo>
                        <a:pt x="43" y="42"/>
                      </a:lnTo>
                      <a:lnTo>
                        <a:pt x="44" y="42"/>
                      </a:lnTo>
                      <a:lnTo>
                        <a:pt x="46" y="42"/>
                      </a:lnTo>
                      <a:lnTo>
                        <a:pt x="48" y="42"/>
                      </a:lnTo>
                      <a:lnTo>
                        <a:pt x="49" y="42"/>
                      </a:lnTo>
                      <a:lnTo>
                        <a:pt x="50" y="41"/>
                      </a:lnTo>
                      <a:lnTo>
                        <a:pt x="51" y="41"/>
                      </a:lnTo>
                      <a:lnTo>
                        <a:pt x="50" y="41"/>
                      </a:lnTo>
                      <a:lnTo>
                        <a:pt x="50" y="40"/>
                      </a:lnTo>
                      <a:lnTo>
                        <a:pt x="50" y="39"/>
                      </a:lnTo>
                      <a:lnTo>
                        <a:pt x="51" y="38"/>
                      </a:lnTo>
                      <a:lnTo>
                        <a:pt x="52" y="37"/>
                      </a:lnTo>
                      <a:lnTo>
                        <a:pt x="52" y="36"/>
                      </a:lnTo>
                      <a:lnTo>
                        <a:pt x="53" y="35"/>
                      </a:lnTo>
                      <a:lnTo>
                        <a:pt x="54" y="35"/>
                      </a:lnTo>
                      <a:lnTo>
                        <a:pt x="56" y="34"/>
                      </a:lnTo>
                      <a:lnTo>
                        <a:pt x="56" y="33"/>
                      </a:lnTo>
                      <a:lnTo>
                        <a:pt x="57" y="33"/>
                      </a:lnTo>
                      <a:lnTo>
                        <a:pt x="58" y="32"/>
                      </a:lnTo>
                      <a:lnTo>
                        <a:pt x="59" y="32"/>
                      </a:lnTo>
                      <a:lnTo>
                        <a:pt x="59" y="31"/>
                      </a:lnTo>
                      <a:lnTo>
                        <a:pt x="59" y="30"/>
                      </a:lnTo>
                      <a:lnTo>
                        <a:pt x="60" y="30"/>
                      </a:lnTo>
                      <a:lnTo>
                        <a:pt x="61" y="28"/>
                      </a:lnTo>
                      <a:lnTo>
                        <a:pt x="61" y="27"/>
                      </a:lnTo>
                      <a:lnTo>
                        <a:pt x="62" y="26"/>
                      </a:lnTo>
                      <a:lnTo>
                        <a:pt x="63" y="26"/>
                      </a:lnTo>
                      <a:lnTo>
                        <a:pt x="63" y="24"/>
                      </a:lnTo>
                      <a:lnTo>
                        <a:pt x="65" y="23"/>
                      </a:lnTo>
                      <a:lnTo>
                        <a:pt x="64" y="23"/>
                      </a:lnTo>
                      <a:lnTo>
                        <a:pt x="63" y="22"/>
                      </a:lnTo>
                      <a:lnTo>
                        <a:pt x="61" y="21"/>
                      </a:lnTo>
                      <a:lnTo>
                        <a:pt x="60" y="20"/>
                      </a:lnTo>
                      <a:lnTo>
                        <a:pt x="61" y="19"/>
                      </a:lnTo>
                      <a:lnTo>
                        <a:pt x="62" y="19"/>
                      </a:lnTo>
                      <a:lnTo>
                        <a:pt x="60" y="16"/>
                      </a:lnTo>
                      <a:lnTo>
                        <a:pt x="60" y="15"/>
                      </a:lnTo>
                      <a:lnTo>
                        <a:pt x="58" y="15"/>
                      </a:lnTo>
                      <a:lnTo>
                        <a:pt x="57" y="15"/>
                      </a:lnTo>
                      <a:lnTo>
                        <a:pt x="57" y="14"/>
                      </a:lnTo>
                      <a:lnTo>
                        <a:pt x="54" y="13"/>
                      </a:lnTo>
                      <a:lnTo>
                        <a:pt x="53" y="13"/>
                      </a:lnTo>
                      <a:lnTo>
                        <a:pt x="54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52" y="6"/>
                      </a:lnTo>
                      <a:lnTo>
                        <a:pt x="52" y="5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49" y="1"/>
                      </a:lnTo>
                      <a:lnTo>
                        <a:pt x="47" y="1"/>
                      </a:lnTo>
                      <a:lnTo>
                        <a:pt x="46" y="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3" name="CONCA_BARBERA">
                  <a:extLst>
                    <a:ext uri="{FF2B5EF4-FFF2-40B4-BE49-F238E27FC236}">
                      <a16:creationId xmlns:a16="http://schemas.microsoft.com/office/drawing/2014/main" id="{D77CA39E-06E4-87CC-386B-36E1597403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3235519" y="3893629"/>
                  <a:ext cx="465600" cy="288695"/>
                </a:xfrm>
                <a:custGeom>
                  <a:avLst/>
                  <a:gdLst>
                    <a:gd name="T0" fmla="*/ 2147483647 w 75"/>
                    <a:gd name="T1" fmla="*/ 177105413 h 47"/>
                    <a:gd name="T2" fmla="*/ 2147483647 w 75"/>
                    <a:gd name="T3" fmla="*/ 708421651 h 47"/>
                    <a:gd name="T4" fmla="*/ 2147483647 w 75"/>
                    <a:gd name="T5" fmla="*/ 354210826 h 47"/>
                    <a:gd name="T6" fmla="*/ 2147483647 w 75"/>
                    <a:gd name="T7" fmla="*/ 354210826 h 47"/>
                    <a:gd name="T8" fmla="*/ 2147483647 w 75"/>
                    <a:gd name="T9" fmla="*/ 354210826 h 47"/>
                    <a:gd name="T10" fmla="*/ 2147483647 w 75"/>
                    <a:gd name="T11" fmla="*/ 1062632582 h 47"/>
                    <a:gd name="T12" fmla="*/ 2147483647 w 75"/>
                    <a:gd name="T13" fmla="*/ 1416843303 h 47"/>
                    <a:gd name="T14" fmla="*/ 2147483647 w 75"/>
                    <a:gd name="T15" fmla="*/ 1416843303 h 47"/>
                    <a:gd name="T16" fmla="*/ 2147483647 w 75"/>
                    <a:gd name="T17" fmla="*/ 1948146427 h 47"/>
                    <a:gd name="T18" fmla="*/ 2147483647 w 75"/>
                    <a:gd name="T19" fmla="*/ 2147483647 h 47"/>
                    <a:gd name="T20" fmla="*/ 2147483647 w 75"/>
                    <a:gd name="T21" fmla="*/ 2147483647 h 47"/>
                    <a:gd name="T22" fmla="*/ 2147483647 w 75"/>
                    <a:gd name="T23" fmla="*/ 2147483647 h 47"/>
                    <a:gd name="T24" fmla="*/ 2147483647 w 75"/>
                    <a:gd name="T25" fmla="*/ 2147483647 h 47"/>
                    <a:gd name="T26" fmla="*/ 2147483647 w 75"/>
                    <a:gd name="T27" fmla="*/ 2147483647 h 47"/>
                    <a:gd name="T28" fmla="*/ 2147483647 w 75"/>
                    <a:gd name="T29" fmla="*/ 2147483647 h 47"/>
                    <a:gd name="T30" fmla="*/ 2147483647 w 75"/>
                    <a:gd name="T31" fmla="*/ 2147483647 h 47"/>
                    <a:gd name="T32" fmla="*/ 2147483647 w 75"/>
                    <a:gd name="T33" fmla="*/ 2147483647 h 47"/>
                    <a:gd name="T34" fmla="*/ 2147483647 w 75"/>
                    <a:gd name="T35" fmla="*/ 2147483647 h 47"/>
                    <a:gd name="T36" fmla="*/ 1728020630 w 75"/>
                    <a:gd name="T37" fmla="*/ 2147483647 h 47"/>
                    <a:gd name="T38" fmla="*/ 1413833668 w 75"/>
                    <a:gd name="T39" fmla="*/ 2147483647 h 47"/>
                    <a:gd name="T40" fmla="*/ 1099647098 w 75"/>
                    <a:gd name="T41" fmla="*/ 2147483647 h 47"/>
                    <a:gd name="T42" fmla="*/ 785460333 w 75"/>
                    <a:gd name="T43" fmla="*/ 2147483647 h 47"/>
                    <a:gd name="T44" fmla="*/ 0 w 75"/>
                    <a:gd name="T45" fmla="*/ 2147483647 h 47"/>
                    <a:gd name="T46" fmla="*/ 942560100 w 75"/>
                    <a:gd name="T47" fmla="*/ 2147483647 h 47"/>
                    <a:gd name="T48" fmla="*/ 1728020630 w 75"/>
                    <a:gd name="T49" fmla="*/ 2147483647 h 47"/>
                    <a:gd name="T50" fmla="*/ 2042207199 w 75"/>
                    <a:gd name="T51" fmla="*/ 2147483647 h 47"/>
                    <a:gd name="T52" fmla="*/ 2147483647 w 75"/>
                    <a:gd name="T53" fmla="*/ 2147483647 h 47"/>
                    <a:gd name="T54" fmla="*/ 2147483647 w 75"/>
                    <a:gd name="T55" fmla="*/ 2147483647 h 47"/>
                    <a:gd name="T56" fmla="*/ 2147483647 w 75"/>
                    <a:gd name="T57" fmla="*/ 2147483647 h 47"/>
                    <a:gd name="T58" fmla="*/ 2147483647 w 75"/>
                    <a:gd name="T59" fmla="*/ 2147483647 h 47"/>
                    <a:gd name="T60" fmla="*/ 2147483647 w 75"/>
                    <a:gd name="T61" fmla="*/ 2147483647 h 47"/>
                    <a:gd name="T62" fmla="*/ 2147483647 w 75"/>
                    <a:gd name="T63" fmla="*/ 2147483647 h 47"/>
                    <a:gd name="T64" fmla="*/ 2147483647 w 75"/>
                    <a:gd name="T65" fmla="*/ 2147483647 h 47"/>
                    <a:gd name="T66" fmla="*/ 2147483647 w 75"/>
                    <a:gd name="T67" fmla="*/ 2147483647 h 47"/>
                    <a:gd name="T68" fmla="*/ 2147483647 w 75"/>
                    <a:gd name="T69" fmla="*/ 2147483647 h 47"/>
                    <a:gd name="T70" fmla="*/ 2147483647 w 75"/>
                    <a:gd name="T71" fmla="*/ 2147483647 h 47"/>
                    <a:gd name="T72" fmla="*/ 2147483647 w 75"/>
                    <a:gd name="T73" fmla="*/ 2147483647 h 47"/>
                    <a:gd name="T74" fmla="*/ 2147483647 w 75"/>
                    <a:gd name="T75" fmla="*/ 2147483647 h 47"/>
                    <a:gd name="T76" fmla="*/ 2147483647 w 75"/>
                    <a:gd name="T77" fmla="*/ 2147483647 h 47"/>
                    <a:gd name="T78" fmla="*/ 2147483647 w 75"/>
                    <a:gd name="T79" fmla="*/ 2147483647 h 47"/>
                    <a:gd name="T80" fmla="*/ 2147483647 w 75"/>
                    <a:gd name="T81" fmla="*/ 2147483647 h 47"/>
                    <a:gd name="T82" fmla="*/ 2147483647 w 75"/>
                    <a:gd name="T83" fmla="*/ 2147483647 h 47"/>
                    <a:gd name="T84" fmla="*/ 2147483647 w 75"/>
                    <a:gd name="T85" fmla="*/ 2147483647 h 47"/>
                    <a:gd name="T86" fmla="*/ 2147483647 w 75"/>
                    <a:gd name="T87" fmla="*/ 2147483647 h 47"/>
                    <a:gd name="T88" fmla="*/ 2147483647 w 75"/>
                    <a:gd name="T89" fmla="*/ 2147483647 h 47"/>
                    <a:gd name="T90" fmla="*/ 2147483647 w 75"/>
                    <a:gd name="T91" fmla="*/ 2147483647 h 47"/>
                    <a:gd name="T92" fmla="*/ 2147483647 w 75"/>
                    <a:gd name="T93" fmla="*/ 1948146427 h 47"/>
                    <a:gd name="T94" fmla="*/ 2147483647 w 75"/>
                    <a:gd name="T95" fmla="*/ 1239737942 h 47"/>
                    <a:gd name="T96" fmla="*/ 2147483647 w 75"/>
                    <a:gd name="T97" fmla="*/ 885527221 h 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5"/>
                    <a:gd name="T148" fmla="*/ 0 h 47"/>
                    <a:gd name="T149" fmla="*/ 75 w 75"/>
                    <a:gd name="T150" fmla="*/ 47 h 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5" h="47">
                      <a:moveTo>
                        <a:pt x="68" y="0"/>
                      </a:moveTo>
                      <a:lnTo>
                        <a:pt x="67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4" y="3"/>
                      </a:lnTo>
                      <a:lnTo>
                        <a:pt x="65" y="3"/>
                      </a:lnTo>
                      <a:lnTo>
                        <a:pt x="65" y="4"/>
                      </a:lnTo>
                      <a:lnTo>
                        <a:pt x="64" y="4"/>
                      </a:lnTo>
                      <a:lnTo>
                        <a:pt x="63" y="4"/>
                      </a:lnTo>
                      <a:lnTo>
                        <a:pt x="62" y="3"/>
                      </a:lnTo>
                      <a:lnTo>
                        <a:pt x="61" y="3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1" y="3"/>
                      </a:lnTo>
                      <a:lnTo>
                        <a:pt x="48" y="1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2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3"/>
                      </a:lnTo>
                      <a:lnTo>
                        <a:pt x="40" y="5"/>
                      </a:lnTo>
                      <a:lnTo>
                        <a:pt x="38" y="6"/>
                      </a:lnTo>
                      <a:lnTo>
                        <a:pt x="35" y="7"/>
                      </a:lnTo>
                      <a:lnTo>
                        <a:pt x="36" y="7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5" y="8"/>
                      </a:lnTo>
                      <a:lnTo>
                        <a:pt x="35" y="10"/>
                      </a:lnTo>
                      <a:lnTo>
                        <a:pt x="35" y="11"/>
                      </a:lnTo>
                      <a:lnTo>
                        <a:pt x="34" y="11"/>
                      </a:lnTo>
                      <a:lnTo>
                        <a:pt x="34" y="13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5" y="16"/>
                      </a:lnTo>
                      <a:lnTo>
                        <a:pt x="33" y="17"/>
                      </a:lnTo>
                      <a:lnTo>
                        <a:pt x="29" y="18"/>
                      </a:lnTo>
                      <a:lnTo>
                        <a:pt x="28" y="19"/>
                      </a:lnTo>
                      <a:lnTo>
                        <a:pt x="26" y="19"/>
                      </a:lnTo>
                      <a:lnTo>
                        <a:pt x="26" y="18"/>
                      </a:lnTo>
                      <a:lnTo>
                        <a:pt x="25" y="18"/>
                      </a:lnTo>
                      <a:lnTo>
                        <a:pt x="25" y="17"/>
                      </a:lnTo>
                      <a:lnTo>
                        <a:pt x="23" y="17"/>
                      </a:lnTo>
                      <a:lnTo>
                        <a:pt x="22" y="16"/>
                      </a:lnTo>
                      <a:lnTo>
                        <a:pt x="21" y="15"/>
                      </a:lnTo>
                      <a:lnTo>
                        <a:pt x="19" y="14"/>
                      </a:lnTo>
                      <a:lnTo>
                        <a:pt x="18" y="13"/>
                      </a:lnTo>
                      <a:lnTo>
                        <a:pt x="17" y="13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7" y="17"/>
                      </a:lnTo>
                      <a:lnTo>
                        <a:pt x="18" y="18"/>
                      </a:lnTo>
                      <a:lnTo>
                        <a:pt x="20" y="19"/>
                      </a:lnTo>
                      <a:lnTo>
                        <a:pt x="21" y="20"/>
                      </a:lnTo>
                      <a:lnTo>
                        <a:pt x="22" y="20"/>
                      </a:lnTo>
                      <a:lnTo>
                        <a:pt x="20" y="21"/>
                      </a:lnTo>
                      <a:lnTo>
                        <a:pt x="20" y="23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7" y="27"/>
                      </a:lnTo>
                      <a:lnTo>
                        <a:pt x="16" y="27"/>
                      </a:lnTo>
                      <a:lnTo>
                        <a:pt x="16" y="28"/>
                      </a:lnTo>
                      <a:lnTo>
                        <a:pt x="16" y="29"/>
                      </a:lnTo>
                      <a:lnTo>
                        <a:pt x="15" y="29"/>
                      </a:lnTo>
                      <a:lnTo>
                        <a:pt x="14" y="30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1" y="32"/>
                      </a:lnTo>
                      <a:lnTo>
                        <a:pt x="10" y="32"/>
                      </a:lnTo>
                      <a:lnTo>
                        <a:pt x="9" y="33"/>
                      </a:lnTo>
                      <a:lnTo>
                        <a:pt x="9" y="34"/>
                      </a:lnTo>
                      <a:lnTo>
                        <a:pt x="8" y="35"/>
                      </a:lnTo>
                      <a:lnTo>
                        <a:pt x="7" y="36"/>
                      </a:lnTo>
                      <a:lnTo>
                        <a:pt x="7" y="37"/>
                      </a:lnTo>
                      <a:lnTo>
                        <a:pt x="7" y="38"/>
                      </a:lnTo>
                      <a:lnTo>
                        <a:pt x="8" y="38"/>
                      </a:lnTo>
                      <a:lnTo>
                        <a:pt x="7" y="38"/>
                      </a:lnTo>
                      <a:lnTo>
                        <a:pt x="6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3" y="44"/>
                      </a:lnTo>
                      <a:lnTo>
                        <a:pt x="6" y="44"/>
                      </a:lnTo>
                      <a:lnTo>
                        <a:pt x="8" y="43"/>
                      </a:lnTo>
                      <a:lnTo>
                        <a:pt x="9" y="42"/>
                      </a:lnTo>
                      <a:lnTo>
                        <a:pt x="10" y="41"/>
                      </a:lnTo>
                      <a:lnTo>
                        <a:pt x="11" y="40"/>
                      </a:lnTo>
                      <a:lnTo>
                        <a:pt x="11" y="39"/>
                      </a:lnTo>
                      <a:lnTo>
                        <a:pt x="12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2" y="42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5" y="43"/>
                      </a:lnTo>
                      <a:lnTo>
                        <a:pt x="16" y="43"/>
                      </a:lnTo>
                      <a:lnTo>
                        <a:pt x="17" y="43"/>
                      </a:lnTo>
                      <a:lnTo>
                        <a:pt x="18" y="44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5" y="46"/>
                      </a:lnTo>
                      <a:lnTo>
                        <a:pt x="26" y="46"/>
                      </a:lnTo>
                      <a:lnTo>
                        <a:pt x="25" y="47"/>
                      </a:lnTo>
                      <a:lnTo>
                        <a:pt x="27" y="47"/>
                      </a:lnTo>
                      <a:lnTo>
                        <a:pt x="29" y="47"/>
                      </a:lnTo>
                      <a:lnTo>
                        <a:pt x="30" y="47"/>
                      </a:lnTo>
                      <a:lnTo>
                        <a:pt x="31" y="47"/>
                      </a:lnTo>
                      <a:lnTo>
                        <a:pt x="32" y="46"/>
                      </a:lnTo>
                      <a:lnTo>
                        <a:pt x="33" y="46"/>
                      </a:lnTo>
                      <a:lnTo>
                        <a:pt x="34" y="45"/>
                      </a:lnTo>
                      <a:lnTo>
                        <a:pt x="36" y="45"/>
                      </a:lnTo>
                      <a:lnTo>
                        <a:pt x="37" y="46"/>
                      </a:lnTo>
                      <a:lnTo>
                        <a:pt x="38" y="43"/>
                      </a:lnTo>
                      <a:lnTo>
                        <a:pt x="40" y="42"/>
                      </a:lnTo>
                      <a:lnTo>
                        <a:pt x="41" y="41"/>
                      </a:lnTo>
                      <a:lnTo>
                        <a:pt x="41" y="40"/>
                      </a:lnTo>
                      <a:lnTo>
                        <a:pt x="41" y="39"/>
                      </a:lnTo>
                      <a:lnTo>
                        <a:pt x="42" y="36"/>
                      </a:lnTo>
                      <a:lnTo>
                        <a:pt x="43" y="35"/>
                      </a:lnTo>
                      <a:lnTo>
                        <a:pt x="44" y="34"/>
                      </a:lnTo>
                      <a:lnTo>
                        <a:pt x="45" y="34"/>
                      </a:lnTo>
                      <a:lnTo>
                        <a:pt x="45" y="33"/>
                      </a:lnTo>
                      <a:lnTo>
                        <a:pt x="46" y="32"/>
                      </a:lnTo>
                      <a:lnTo>
                        <a:pt x="46" y="31"/>
                      </a:lnTo>
                      <a:lnTo>
                        <a:pt x="48" y="30"/>
                      </a:lnTo>
                      <a:lnTo>
                        <a:pt x="49" y="28"/>
                      </a:lnTo>
                      <a:lnTo>
                        <a:pt x="50" y="27"/>
                      </a:lnTo>
                      <a:lnTo>
                        <a:pt x="51" y="27"/>
                      </a:lnTo>
                      <a:lnTo>
                        <a:pt x="52" y="26"/>
                      </a:lnTo>
                      <a:lnTo>
                        <a:pt x="52" y="25"/>
                      </a:lnTo>
                      <a:lnTo>
                        <a:pt x="53" y="25"/>
                      </a:lnTo>
                      <a:lnTo>
                        <a:pt x="53" y="24"/>
                      </a:lnTo>
                      <a:lnTo>
                        <a:pt x="54" y="23"/>
                      </a:lnTo>
                      <a:lnTo>
                        <a:pt x="55" y="23"/>
                      </a:lnTo>
                      <a:lnTo>
                        <a:pt x="55" y="24"/>
                      </a:lnTo>
                      <a:lnTo>
                        <a:pt x="55" y="27"/>
                      </a:lnTo>
                      <a:lnTo>
                        <a:pt x="57" y="26"/>
                      </a:lnTo>
                      <a:lnTo>
                        <a:pt x="58" y="27"/>
                      </a:lnTo>
                      <a:lnTo>
                        <a:pt x="60" y="26"/>
                      </a:lnTo>
                      <a:lnTo>
                        <a:pt x="61" y="25"/>
                      </a:lnTo>
                      <a:lnTo>
                        <a:pt x="61" y="24"/>
                      </a:lnTo>
                      <a:lnTo>
                        <a:pt x="62" y="23"/>
                      </a:lnTo>
                      <a:lnTo>
                        <a:pt x="65" y="25"/>
                      </a:lnTo>
                      <a:lnTo>
                        <a:pt x="66" y="25"/>
                      </a:lnTo>
                      <a:lnTo>
                        <a:pt x="67" y="23"/>
                      </a:lnTo>
                      <a:lnTo>
                        <a:pt x="69" y="23"/>
                      </a:lnTo>
                      <a:lnTo>
                        <a:pt x="70" y="22"/>
                      </a:lnTo>
                      <a:lnTo>
                        <a:pt x="71" y="21"/>
                      </a:lnTo>
                      <a:lnTo>
                        <a:pt x="72" y="21"/>
                      </a:lnTo>
                      <a:lnTo>
                        <a:pt x="72" y="20"/>
                      </a:lnTo>
                      <a:lnTo>
                        <a:pt x="72" y="19"/>
                      </a:lnTo>
                      <a:lnTo>
                        <a:pt x="73" y="20"/>
                      </a:lnTo>
                      <a:lnTo>
                        <a:pt x="74" y="18"/>
                      </a:lnTo>
                      <a:lnTo>
                        <a:pt x="75" y="18"/>
                      </a:lnTo>
                      <a:lnTo>
                        <a:pt x="74" y="17"/>
                      </a:lnTo>
                      <a:lnTo>
                        <a:pt x="73" y="17"/>
                      </a:lnTo>
                      <a:lnTo>
                        <a:pt x="72" y="16"/>
                      </a:lnTo>
                      <a:lnTo>
                        <a:pt x="71" y="16"/>
                      </a:lnTo>
                      <a:lnTo>
                        <a:pt x="70" y="15"/>
                      </a:lnTo>
                      <a:lnTo>
                        <a:pt x="68" y="14"/>
                      </a:lnTo>
                      <a:lnTo>
                        <a:pt x="67" y="14"/>
                      </a:lnTo>
                      <a:lnTo>
                        <a:pt x="66" y="13"/>
                      </a:lnTo>
                      <a:lnTo>
                        <a:pt x="65" y="13"/>
                      </a:lnTo>
                      <a:lnTo>
                        <a:pt x="65" y="12"/>
                      </a:lnTo>
                      <a:lnTo>
                        <a:pt x="64" y="12"/>
                      </a:lnTo>
                      <a:lnTo>
                        <a:pt x="64" y="11"/>
                      </a:lnTo>
                      <a:lnTo>
                        <a:pt x="65" y="10"/>
                      </a:lnTo>
                      <a:lnTo>
                        <a:pt x="65" y="8"/>
                      </a:lnTo>
                      <a:lnTo>
                        <a:pt x="68" y="9"/>
                      </a:lnTo>
                      <a:lnTo>
                        <a:pt x="70" y="7"/>
                      </a:lnTo>
                      <a:lnTo>
                        <a:pt x="71" y="8"/>
                      </a:lnTo>
                      <a:lnTo>
                        <a:pt x="71" y="6"/>
                      </a:lnTo>
                      <a:lnTo>
                        <a:pt x="71" y="5"/>
                      </a:lnTo>
                      <a:lnTo>
                        <a:pt x="69" y="5"/>
                      </a:lnTo>
                      <a:lnTo>
                        <a:pt x="72" y="2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4" name="BARCELONES">
                  <a:extLst>
                    <a:ext uri="{FF2B5EF4-FFF2-40B4-BE49-F238E27FC236}">
                      <a16:creationId xmlns:a16="http://schemas.microsoft.com/office/drawing/2014/main" id="{3586E42A-FCFD-8A2B-085D-D31F1F169C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4165394" y="3956640"/>
                  <a:ext cx="173384" cy="183570"/>
                </a:xfrm>
                <a:custGeom>
                  <a:avLst/>
                  <a:gdLst>
                    <a:gd name="T0" fmla="*/ 125635168 w 732"/>
                    <a:gd name="T1" fmla="*/ 17921720 h 765"/>
                    <a:gd name="T2" fmla="*/ 113439919 w 732"/>
                    <a:gd name="T3" fmla="*/ 21722978 h 765"/>
                    <a:gd name="T4" fmla="*/ 95031977 w 732"/>
                    <a:gd name="T5" fmla="*/ 34213947 h 765"/>
                    <a:gd name="T6" fmla="*/ 76623555 w 732"/>
                    <a:gd name="T7" fmla="*/ 54036034 h 765"/>
                    <a:gd name="T8" fmla="*/ 49011628 w 732"/>
                    <a:gd name="T9" fmla="*/ 79560801 h 765"/>
                    <a:gd name="T10" fmla="*/ 23010175 w 732"/>
                    <a:gd name="T11" fmla="*/ 72229168 h 765"/>
                    <a:gd name="T12" fmla="*/ 15416667 w 732"/>
                    <a:gd name="T13" fmla="*/ 77659910 h 765"/>
                    <a:gd name="T14" fmla="*/ 20018896 w 732"/>
                    <a:gd name="T15" fmla="*/ 92051770 h 765"/>
                    <a:gd name="T16" fmla="*/ 18407949 w 732"/>
                    <a:gd name="T17" fmla="*/ 106443106 h 765"/>
                    <a:gd name="T18" fmla="*/ 38426845 w 732"/>
                    <a:gd name="T19" fmla="*/ 110244365 h 765"/>
                    <a:gd name="T20" fmla="*/ 38426845 w 732"/>
                    <a:gd name="T21" fmla="*/ 135497709 h 765"/>
                    <a:gd name="T22" fmla="*/ 24620641 w 732"/>
                    <a:gd name="T23" fmla="*/ 149889078 h 765"/>
                    <a:gd name="T24" fmla="*/ 26231589 w 732"/>
                    <a:gd name="T25" fmla="*/ 175142422 h 765"/>
                    <a:gd name="T26" fmla="*/ 43029071 w 732"/>
                    <a:gd name="T27" fmla="*/ 198766283 h 765"/>
                    <a:gd name="T28" fmla="*/ 73632276 w 732"/>
                    <a:gd name="T29" fmla="*/ 205825986 h 765"/>
                    <a:gd name="T30" fmla="*/ 81225781 w 732"/>
                    <a:gd name="T31" fmla="*/ 198766283 h 765"/>
                    <a:gd name="T32" fmla="*/ 84217059 w 732"/>
                    <a:gd name="T33" fmla="*/ 180573165 h 765"/>
                    <a:gd name="T34" fmla="*/ 75013089 w 732"/>
                    <a:gd name="T35" fmla="*/ 189533759 h 765"/>
                    <a:gd name="T36" fmla="*/ 69030532 w 732"/>
                    <a:gd name="T37" fmla="*/ 189533759 h 765"/>
                    <a:gd name="T38" fmla="*/ 76623555 w 732"/>
                    <a:gd name="T39" fmla="*/ 178943681 h 765"/>
                    <a:gd name="T40" fmla="*/ 82836247 w 732"/>
                    <a:gd name="T41" fmla="*/ 169711680 h 765"/>
                    <a:gd name="T42" fmla="*/ 91810564 w 732"/>
                    <a:gd name="T43" fmla="*/ 164552344 h 765"/>
                    <a:gd name="T44" fmla="*/ 95031977 w 732"/>
                    <a:gd name="T45" fmla="*/ 159121602 h 765"/>
                    <a:gd name="T46" fmla="*/ 96642444 w 732"/>
                    <a:gd name="T47" fmla="*/ 155319821 h 765"/>
                    <a:gd name="T48" fmla="*/ 96642444 w 732"/>
                    <a:gd name="T49" fmla="*/ 144730265 h 765"/>
                    <a:gd name="T50" fmla="*/ 99633722 w 732"/>
                    <a:gd name="T51" fmla="*/ 137126703 h 765"/>
                    <a:gd name="T52" fmla="*/ 101014534 w 732"/>
                    <a:gd name="T53" fmla="*/ 139027593 h 765"/>
                    <a:gd name="T54" fmla="*/ 102625000 w 732"/>
                    <a:gd name="T55" fmla="*/ 137126703 h 765"/>
                    <a:gd name="T56" fmla="*/ 101014534 w 732"/>
                    <a:gd name="T57" fmla="*/ 144730265 h 765"/>
                    <a:gd name="T58" fmla="*/ 101014534 w 732"/>
                    <a:gd name="T59" fmla="*/ 149889078 h 765"/>
                    <a:gd name="T60" fmla="*/ 102625000 w 732"/>
                    <a:gd name="T61" fmla="*/ 155319821 h 765"/>
                    <a:gd name="T62" fmla="*/ 105616279 w 732"/>
                    <a:gd name="T63" fmla="*/ 148260117 h 765"/>
                    <a:gd name="T64" fmla="*/ 108837693 w 732"/>
                    <a:gd name="T65" fmla="*/ 135497709 h 765"/>
                    <a:gd name="T66" fmla="*/ 111828971 w 732"/>
                    <a:gd name="T67" fmla="*/ 126537115 h 765"/>
                    <a:gd name="T68" fmla="*/ 119422475 w 732"/>
                    <a:gd name="T69" fmla="*/ 117304591 h 765"/>
                    <a:gd name="T70" fmla="*/ 125635168 w 732"/>
                    <a:gd name="T71" fmla="*/ 108343997 h 765"/>
                    <a:gd name="T72" fmla="*/ 134839168 w 732"/>
                    <a:gd name="T73" fmla="*/ 97482512 h 765"/>
                    <a:gd name="T74" fmla="*/ 133228702 w 732"/>
                    <a:gd name="T75" fmla="*/ 95853028 h 765"/>
                    <a:gd name="T76" fmla="*/ 137830447 w 732"/>
                    <a:gd name="T77" fmla="*/ 93952137 h 765"/>
                    <a:gd name="T78" fmla="*/ 139441394 w 732"/>
                    <a:gd name="T79" fmla="*/ 84991543 h 765"/>
                    <a:gd name="T80" fmla="*/ 144043620 w 732"/>
                    <a:gd name="T81" fmla="*/ 75759020 h 765"/>
                    <a:gd name="T82" fmla="*/ 148645365 w 732"/>
                    <a:gd name="T83" fmla="*/ 66798409 h 765"/>
                    <a:gd name="T84" fmla="*/ 150256313 w 732"/>
                    <a:gd name="T85" fmla="*/ 61639073 h 765"/>
                    <a:gd name="T86" fmla="*/ 156238869 w 732"/>
                    <a:gd name="T87" fmla="*/ 50506182 h 765"/>
                    <a:gd name="T88" fmla="*/ 168434118 w 732"/>
                    <a:gd name="T89" fmla="*/ 37743807 h 765"/>
                    <a:gd name="T90" fmla="*/ 134839168 w 732"/>
                    <a:gd name="T91" fmla="*/ 0 h 765"/>
                    <a:gd name="T92" fmla="*/ 139441394 w 732"/>
                    <a:gd name="T93" fmla="*/ 93952137 h 765"/>
                    <a:gd name="T94" fmla="*/ 116431197 w 732"/>
                    <a:gd name="T95" fmla="*/ 126537115 h 765"/>
                    <a:gd name="T96" fmla="*/ 113439919 w 732"/>
                    <a:gd name="T97" fmla="*/ 131967857 h 765"/>
                    <a:gd name="T98" fmla="*/ 102625000 w 732"/>
                    <a:gd name="T99" fmla="*/ 153419453 h 765"/>
                    <a:gd name="T100" fmla="*/ 0 w 732"/>
                    <a:gd name="T101" fmla="*/ 81189762 h 765"/>
                    <a:gd name="T102" fmla="*/ 3221415 w 732"/>
                    <a:gd name="T103" fmla="*/ 97482512 h 765"/>
                    <a:gd name="T104" fmla="*/ 12425388 w 732"/>
                    <a:gd name="T105" fmla="*/ 79560801 h 765"/>
                    <a:gd name="T106" fmla="*/ 3221415 w 732"/>
                    <a:gd name="T107" fmla="*/ 68699316 h 765"/>
                    <a:gd name="T108" fmla="*/ 16797483 w 732"/>
                    <a:gd name="T109" fmla="*/ 90150879 h 765"/>
                    <a:gd name="T110" fmla="*/ 93651165 w 732"/>
                    <a:gd name="T111" fmla="*/ 168082196 h 765"/>
                    <a:gd name="T112" fmla="*/ 90429751 w 732"/>
                    <a:gd name="T113" fmla="*/ 184103017 h 765"/>
                    <a:gd name="T114" fmla="*/ 93651165 w 732"/>
                    <a:gd name="T115" fmla="*/ 171612048 h 76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32"/>
                    <a:gd name="T175" fmla="*/ 0 h 765"/>
                    <a:gd name="T176" fmla="*/ 732 w 732"/>
                    <a:gd name="T177" fmla="*/ 765 h 76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32" h="765">
                      <a:moveTo>
                        <a:pt x="579" y="0"/>
                      </a:moveTo>
                      <a:lnTo>
                        <a:pt x="546" y="20"/>
                      </a:lnTo>
                      <a:lnTo>
                        <a:pt x="540" y="47"/>
                      </a:lnTo>
                      <a:lnTo>
                        <a:pt x="546" y="66"/>
                      </a:lnTo>
                      <a:lnTo>
                        <a:pt x="553" y="73"/>
                      </a:lnTo>
                      <a:lnTo>
                        <a:pt x="533" y="93"/>
                      </a:lnTo>
                      <a:lnTo>
                        <a:pt x="506" y="93"/>
                      </a:lnTo>
                      <a:lnTo>
                        <a:pt x="493" y="80"/>
                      </a:lnTo>
                      <a:lnTo>
                        <a:pt x="452" y="107"/>
                      </a:lnTo>
                      <a:lnTo>
                        <a:pt x="446" y="107"/>
                      </a:lnTo>
                      <a:lnTo>
                        <a:pt x="426" y="107"/>
                      </a:lnTo>
                      <a:lnTo>
                        <a:pt x="413" y="126"/>
                      </a:lnTo>
                      <a:lnTo>
                        <a:pt x="386" y="139"/>
                      </a:lnTo>
                      <a:lnTo>
                        <a:pt x="373" y="173"/>
                      </a:lnTo>
                      <a:lnTo>
                        <a:pt x="347" y="186"/>
                      </a:lnTo>
                      <a:lnTo>
                        <a:pt x="333" y="199"/>
                      </a:lnTo>
                      <a:lnTo>
                        <a:pt x="273" y="199"/>
                      </a:lnTo>
                      <a:lnTo>
                        <a:pt x="260" y="212"/>
                      </a:lnTo>
                      <a:lnTo>
                        <a:pt x="247" y="266"/>
                      </a:lnTo>
                      <a:lnTo>
                        <a:pt x="213" y="293"/>
                      </a:lnTo>
                      <a:lnTo>
                        <a:pt x="167" y="272"/>
                      </a:lnTo>
                      <a:lnTo>
                        <a:pt x="146" y="259"/>
                      </a:lnTo>
                      <a:lnTo>
                        <a:pt x="127" y="279"/>
                      </a:lnTo>
                      <a:lnTo>
                        <a:pt x="100" y="266"/>
                      </a:lnTo>
                      <a:lnTo>
                        <a:pt x="93" y="266"/>
                      </a:lnTo>
                      <a:lnTo>
                        <a:pt x="60" y="246"/>
                      </a:lnTo>
                      <a:lnTo>
                        <a:pt x="73" y="272"/>
                      </a:lnTo>
                      <a:lnTo>
                        <a:pt x="67" y="286"/>
                      </a:lnTo>
                      <a:lnTo>
                        <a:pt x="87" y="299"/>
                      </a:lnTo>
                      <a:lnTo>
                        <a:pt x="80" y="306"/>
                      </a:lnTo>
                      <a:lnTo>
                        <a:pt x="80" y="326"/>
                      </a:lnTo>
                      <a:lnTo>
                        <a:pt x="87" y="339"/>
                      </a:lnTo>
                      <a:lnTo>
                        <a:pt x="87" y="346"/>
                      </a:lnTo>
                      <a:lnTo>
                        <a:pt x="60" y="359"/>
                      </a:lnTo>
                      <a:lnTo>
                        <a:pt x="60" y="379"/>
                      </a:lnTo>
                      <a:lnTo>
                        <a:pt x="80" y="392"/>
                      </a:lnTo>
                      <a:lnTo>
                        <a:pt x="100" y="366"/>
                      </a:lnTo>
                      <a:lnTo>
                        <a:pt x="153" y="366"/>
                      </a:lnTo>
                      <a:lnTo>
                        <a:pt x="160" y="386"/>
                      </a:lnTo>
                      <a:lnTo>
                        <a:pt x="167" y="406"/>
                      </a:lnTo>
                      <a:lnTo>
                        <a:pt x="146" y="432"/>
                      </a:lnTo>
                      <a:lnTo>
                        <a:pt x="160" y="466"/>
                      </a:lnTo>
                      <a:lnTo>
                        <a:pt x="160" y="486"/>
                      </a:lnTo>
                      <a:lnTo>
                        <a:pt x="167" y="499"/>
                      </a:lnTo>
                      <a:lnTo>
                        <a:pt x="153" y="546"/>
                      </a:lnTo>
                      <a:lnTo>
                        <a:pt x="133" y="552"/>
                      </a:lnTo>
                      <a:lnTo>
                        <a:pt x="114" y="546"/>
                      </a:lnTo>
                      <a:lnTo>
                        <a:pt x="107" y="552"/>
                      </a:lnTo>
                      <a:lnTo>
                        <a:pt x="120" y="572"/>
                      </a:lnTo>
                      <a:lnTo>
                        <a:pt x="140" y="592"/>
                      </a:lnTo>
                      <a:lnTo>
                        <a:pt x="153" y="619"/>
                      </a:lnTo>
                      <a:lnTo>
                        <a:pt x="114" y="645"/>
                      </a:lnTo>
                      <a:lnTo>
                        <a:pt x="133" y="665"/>
                      </a:lnTo>
                      <a:lnTo>
                        <a:pt x="127" y="672"/>
                      </a:lnTo>
                      <a:lnTo>
                        <a:pt x="153" y="692"/>
                      </a:lnTo>
                      <a:lnTo>
                        <a:pt x="187" y="732"/>
                      </a:lnTo>
                      <a:lnTo>
                        <a:pt x="247" y="758"/>
                      </a:lnTo>
                      <a:lnTo>
                        <a:pt x="306" y="765"/>
                      </a:lnTo>
                      <a:lnTo>
                        <a:pt x="313" y="765"/>
                      </a:lnTo>
                      <a:lnTo>
                        <a:pt x="320" y="758"/>
                      </a:lnTo>
                      <a:lnTo>
                        <a:pt x="326" y="758"/>
                      </a:lnTo>
                      <a:lnTo>
                        <a:pt x="326" y="751"/>
                      </a:lnTo>
                      <a:lnTo>
                        <a:pt x="333" y="732"/>
                      </a:lnTo>
                      <a:lnTo>
                        <a:pt x="353" y="732"/>
                      </a:lnTo>
                      <a:lnTo>
                        <a:pt x="353" y="725"/>
                      </a:lnTo>
                      <a:lnTo>
                        <a:pt x="360" y="705"/>
                      </a:lnTo>
                      <a:lnTo>
                        <a:pt x="373" y="672"/>
                      </a:lnTo>
                      <a:lnTo>
                        <a:pt x="366" y="665"/>
                      </a:lnTo>
                      <a:lnTo>
                        <a:pt x="353" y="665"/>
                      </a:lnTo>
                      <a:lnTo>
                        <a:pt x="347" y="665"/>
                      </a:lnTo>
                      <a:lnTo>
                        <a:pt x="340" y="672"/>
                      </a:lnTo>
                      <a:lnTo>
                        <a:pt x="326" y="698"/>
                      </a:lnTo>
                      <a:lnTo>
                        <a:pt x="320" y="719"/>
                      </a:lnTo>
                      <a:lnTo>
                        <a:pt x="306" y="719"/>
                      </a:lnTo>
                      <a:lnTo>
                        <a:pt x="313" y="705"/>
                      </a:lnTo>
                      <a:lnTo>
                        <a:pt x="300" y="698"/>
                      </a:lnTo>
                      <a:lnTo>
                        <a:pt x="306" y="692"/>
                      </a:lnTo>
                      <a:lnTo>
                        <a:pt x="320" y="692"/>
                      </a:lnTo>
                      <a:lnTo>
                        <a:pt x="326" y="645"/>
                      </a:lnTo>
                      <a:lnTo>
                        <a:pt x="333" y="659"/>
                      </a:lnTo>
                      <a:lnTo>
                        <a:pt x="333" y="665"/>
                      </a:lnTo>
                      <a:lnTo>
                        <a:pt x="360" y="645"/>
                      </a:lnTo>
                      <a:lnTo>
                        <a:pt x="353" y="638"/>
                      </a:lnTo>
                      <a:lnTo>
                        <a:pt x="360" y="625"/>
                      </a:lnTo>
                      <a:lnTo>
                        <a:pt x="366" y="625"/>
                      </a:lnTo>
                      <a:lnTo>
                        <a:pt x="379" y="638"/>
                      </a:lnTo>
                      <a:lnTo>
                        <a:pt x="379" y="645"/>
                      </a:lnTo>
                      <a:lnTo>
                        <a:pt x="399" y="606"/>
                      </a:lnTo>
                      <a:lnTo>
                        <a:pt x="386" y="592"/>
                      </a:lnTo>
                      <a:lnTo>
                        <a:pt x="393" y="586"/>
                      </a:lnTo>
                      <a:lnTo>
                        <a:pt x="407" y="592"/>
                      </a:lnTo>
                      <a:lnTo>
                        <a:pt x="413" y="586"/>
                      </a:lnTo>
                      <a:lnTo>
                        <a:pt x="407" y="578"/>
                      </a:lnTo>
                      <a:lnTo>
                        <a:pt x="399" y="578"/>
                      </a:lnTo>
                      <a:lnTo>
                        <a:pt x="407" y="565"/>
                      </a:lnTo>
                      <a:lnTo>
                        <a:pt x="420" y="572"/>
                      </a:lnTo>
                      <a:lnTo>
                        <a:pt x="426" y="559"/>
                      </a:lnTo>
                      <a:lnTo>
                        <a:pt x="413" y="552"/>
                      </a:lnTo>
                      <a:lnTo>
                        <a:pt x="413" y="533"/>
                      </a:lnTo>
                      <a:lnTo>
                        <a:pt x="420" y="533"/>
                      </a:lnTo>
                      <a:lnTo>
                        <a:pt x="426" y="539"/>
                      </a:lnTo>
                      <a:lnTo>
                        <a:pt x="433" y="539"/>
                      </a:lnTo>
                      <a:lnTo>
                        <a:pt x="420" y="526"/>
                      </a:lnTo>
                      <a:lnTo>
                        <a:pt x="433" y="505"/>
                      </a:lnTo>
                      <a:lnTo>
                        <a:pt x="433" y="512"/>
                      </a:lnTo>
                      <a:lnTo>
                        <a:pt x="426" y="518"/>
                      </a:lnTo>
                      <a:lnTo>
                        <a:pt x="433" y="526"/>
                      </a:lnTo>
                      <a:lnTo>
                        <a:pt x="439" y="512"/>
                      </a:lnTo>
                      <a:lnTo>
                        <a:pt x="433" y="499"/>
                      </a:lnTo>
                      <a:lnTo>
                        <a:pt x="439" y="499"/>
                      </a:lnTo>
                      <a:lnTo>
                        <a:pt x="446" y="499"/>
                      </a:lnTo>
                      <a:lnTo>
                        <a:pt x="446" y="505"/>
                      </a:lnTo>
                      <a:lnTo>
                        <a:pt x="446" y="512"/>
                      </a:lnTo>
                      <a:lnTo>
                        <a:pt x="446" y="518"/>
                      </a:lnTo>
                      <a:lnTo>
                        <a:pt x="439" y="518"/>
                      </a:lnTo>
                      <a:lnTo>
                        <a:pt x="439" y="533"/>
                      </a:lnTo>
                      <a:lnTo>
                        <a:pt x="446" y="526"/>
                      </a:lnTo>
                      <a:lnTo>
                        <a:pt x="446" y="533"/>
                      </a:lnTo>
                      <a:lnTo>
                        <a:pt x="439" y="539"/>
                      </a:lnTo>
                      <a:lnTo>
                        <a:pt x="439" y="552"/>
                      </a:lnTo>
                      <a:lnTo>
                        <a:pt x="446" y="552"/>
                      </a:lnTo>
                      <a:lnTo>
                        <a:pt x="446" y="559"/>
                      </a:lnTo>
                      <a:lnTo>
                        <a:pt x="452" y="559"/>
                      </a:lnTo>
                      <a:lnTo>
                        <a:pt x="446" y="572"/>
                      </a:lnTo>
                      <a:lnTo>
                        <a:pt x="439" y="599"/>
                      </a:lnTo>
                      <a:lnTo>
                        <a:pt x="446" y="578"/>
                      </a:lnTo>
                      <a:lnTo>
                        <a:pt x="452" y="572"/>
                      </a:lnTo>
                      <a:lnTo>
                        <a:pt x="459" y="546"/>
                      </a:lnTo>
                      <a:lnTo>
                        <a:pt x="452" y="546"/>
                      </a:lnTo>
                      <a:lnTo>
                        <a:pt x="452" y="539"/>
                      </a:lnTo>
                      <a:lnTo>
                        <a:pt x="467" y="505"/>
                      </a:lnTo>
                      <a:lnTo>
                        <a:pt x="473" y="499"/>
                      </a:lnTo>
                      <a:lnTo>
                        <a:pt x="480" y="486"/>
                      </a:lnTo>
                      <a:lnTo>
                        <a:pt x="486" y="479"/>
                      </a:lnTo>
                      <a:lnTo>
                        <a:pt x="486" y="473"/>
                      </a:lnTo>
                      <a:lnTo>
                        <a:pt x="486" y="466"/>
                      </a:lnTo>
                      <a:lnTo>
                        <a:pt x="493" y="466"/>
                      </a:lnTo>
                      <a:lnTo>
                        <a:pt x="499" y="466"/>
                      </a:lnTo>
                      <a:lnTo>
                        <a:pt x="499" y="459"/>
                      </a:lnTo>
                      <a:lnTo>
                        <a:pt x="519" y="432"/>
                      </a:lnTo>
                      <a:lnTo>
                        <a:pt x="533" y="419"/>
                      </a:lnTo>
                      <a:lnTo>
                        <a:pt x="540" y="413"/>
                      </a:lnTo>
                      <a:lnTo>
                        <a:pt x="546" y="406"/>
                      </a:lnTo>
                      <a:lnTo>
                        <a:pt x="546" y="399"/>
                      </a:lnTo>
                      <a:lnTo>
                        <a:pt x="572" y="379"/>
                      </a:lnTo>
                      <a:lnTo>
                        <a:pt x="572" y="372"/>
                      </a:lnTo>
                      <a:lnTo>
                        <a:pt x="579" y="379"/>
                      </a:lnTo>
                      <a:lnTo>
                        <a:pt x="586" y="359"/>
                      </a:lnTo>
                      <a:lnTo>
                        <a:pt x="593" y="366"/>
                      </a:lnTo>
                      <a:lnTo>
                        <a:pt x="593" y="359"/>
                      </a:lnTo>
                      <a:lnTo>
                        <a:pt x="586" y="353"/>
                      </a:lnTo>
                      <a:lnTo>
                        <a:pt x="579" y="353"/>
                      </a:lnTo>
                      <a:lnTo>
                        <a:pt x="586" y="339"/>
                      </a:lnTo>
                      <a:lnTo>
                        <a:pt x="593" y="346"/>
                      </a:lnTo>
                      <a:lnTo>
                        <a:pt x="593" y="353"/>
                      </a:lnTo>
                      <a:lnTo>
                        <a:pt x="599" y="346"/>
                      </a:lnTo>
                      <a:lnTo>
                        <a:pt x="593" y="339"/>
                      </a:lnTo>
                      <a:lnTo>
                        <a:pt x="599" y="339"/>
                      </a:lnTo>
                      <a:lnTo>
                        <a:pt x="599" y="326"/>
                      </a:lnTo>
                      <a:lnTo>
                        <a:pt x="606" y="313"/>
                      </a:lnTo>
                      <a:lnTo>
                        <a:pt x="613" y="306"/>
                      </a:lnTo>
                      <a:lnTo>
                        <a:pt x="619" y="299"/>
                      </a:lnTo>
                      <a:lnTo>
                        <a:pt x="619" y="293"/>
                      </a:lnTo>
                      <a:lnTo>
                        <a:pt x="626" y="279"/>
                      </a:lnTo>
                      <a:lnTo>
                        <a:pt x="626" y="272"/>
                      </a:lnTo>
                      <a:lnTo>
                        <a:pt x="639" y="246"/>
                      </a:lnTo>
                      <a:lnTo>
                        <a:pt x="639" y="266"/>
                      </a:lnTo>
                      <a:lnTo>
                        <a:pt x="646" y="246"/>
                      </a:lnTo>
                      <a:lnTo>
                        <a:pt x="646" y="240"/>
                      </a:lnTo>
                      <a:lnTo>
                        <a:pt x="646" y="233"/>
                      </a:lnTo>
                      <a:lnTo>
                        <a:pt x="653" y="233"/>
                      </a:lnTo>
                      <a:lnTo>
                        <a:pt x="653" y="227"/>
                      </a:lnTo>
                      <a:lnTo>
                        <a:pt x="659" y="212"/>
                      </a:lnTo>
                      <a:lnTo>
                        <a:pt x="666" y="206"/>
                      </a:lnTo>
                      <a:lnTo>
                        <a:pt x="672" y="199"/>
                      </a:lnTo>
                      <a:lnTo>
                        <a:pt x="679" y="186"/>
                      </a:lnTo>
                      <a:lnTo>
                        <a:pt x="692" y="173"/>
                      </a:lnTo>
                      <a:lnTo>
                        <a:pt x="699" y="167"/>
                      </a:lnTo>
                      <a:lnTo>
                        <a:pt x="719" y="153"/>
                      </a:lnTo>
                      <a:lnTo>
                        <a:pt x="732" y="139"/>
                      </a:lnTo>
                      <a:lnTo>
                        <a:pt x="699" y="93"/>
                      </a:lnTo>
                      <a:lnTo>
                        <a:pt x="653" y="13"/>
                      </a:lnTo>
                      <a:lnTo>
                        <a:pt x="639" y="7"/>
                      </a:lnTo>
                      <a:lnTo>
                        <a:pt x="586" y="0"/>
                      </a:lnTo>
                      <a:lnTo>
                        <a:pt x="579" y="0"/>
                      </a:lnTo>
                      <a:close/>
                      <a:moveTo>
                        <a:pt x="599" y="346"/>
                      </a:moveTo>
                      <a:lnTo>
                        <a:pt x="593" y="372"/>
                      </a:lnTo>
                      <a:lnTo>
                        <a:pt x="606" y="346"/>
                      </a:lnTo>
                      <a:lnTo>
                        <a:pt x="599" y="346"/>
                      </a:lnTo>
                      <a:close/>
                      <a:moveTo>
                        <a:pt x="499" y="466"/>
                      </a:moveTo>
                      <a:lnTo>
                        <a:pt x="499" y="473"/>
                      </a:lnTo>
                      <a:lnTo>
                        <a:pt x="506" y="466"/>
                      </a:lnTo>
                      <a:lnTo>
                        <a:pt x="499" y="466"/>
                      </a:lnTo>
                      <a:close/>
                      <a:moveTo>
                        <a:pt x="499" y="473"/>
                      </a:moveTo>
                      <a:lnTo>
                        <a:pt x="493" y="479"/>
                      </a:lnTo>
                      <a:lnTo>
                        <a:pt x="493" y="486"/>
                      </a:lnTo>
                      <a:lnTo>
                        <a:pt x="499" y="473"/>
                      </a:lnTo>
                      <a:close/>
                      <a:moveTo>
                        <a:pt x="446" y="559"/>
                      </a:moveTo>
                      <a:lnTo>
                        <a:pt x="439" y="565"/>
                      </a:lnTo>
                      <a:lnTo>
                        <a:pt x="446" y="565"/>
                      </a:lnTo>
                      <a:lnTo>
                        <a:pt x="446" y="559"/>
                      </a:lnTo>
                      <a:close/>
                      <a:moveTo>
                        <a:pt x="14" y="253"/>
                      </a:moveTo>
                      <a:lnTo>
                        <a:pt x="14" y="293"/>
                      </a:lnTo>
                      <a:lnTo>
                        <a:pt x="0" y="299"/>
                      </a:lnTo>
                      <a:lnTo>
                        <a:pt x="14" y="332"/>
                      </a:lnTo>
                      <a:lnTo>
                        <a:pt x="7" y="339"/>
                      </a:lnTo>
                      <a:lnTo>
                        <a:pt x="7" y="346"/>
                      </a:lnTo>
                      <a:lnTo>
                        <a:pt x="14" y="359"/>
                      </a:lnTo>
                      <a:lnTo>
                        <a:pt x="20" y="346"/>
                      </a:lnTo>
                      <a:lnTo>
                        <a:pt x="41" y="332"/>
                      </a:lnTo>
                      <a:lnTo>
                        <a:pt x="60" y="319"/>
                      </a:lnTo>
                      <a:lnTo>
                        <a:pt x="54" y="293"/>
                      </a:lnTo>
                      <a:lnTo>
                        <a:pt x="47" y="279"/>
                      </a:lnTo>
                      <a:lnTo>
                        <a:pt x="33" y="272"/>
                      </a:lnTo>
                      <a:lnTo>
                        <a:pt x="20" y="253"/>
                      </a:lnTo>
                      <a:lnTo>
                        <a:pt x="14" y="253"/>
                      </a:lnTo>
                      <a:close/>
                      <a:moveTo>
                        <a:pt x="67" y="332"/>
                      </a:moveTo>
                      <a:lnTo>
                        <a:pt x="54" y="339"/>
                      </a:lnTo>
                      <a:lnTo>
                        <a:pt x="54" y="353"/>
                      </a:lnTo>
                      <a:lnTo>
                        <a:pt x="73" y="332"/>
                      </a:lnTo>
                      <a:lnTo>
                        <a:pt x="67" y="332"/>
                      </a:lnTo>
                      <a:close/>
                      <a:moveTo>
                        <a:pt x="433" y="565"/>
                      </a:moveTo>
                      <a:lnTo>
                        <a:pt x="420" y="592"/>
                      </a:lnTo>
                      <a:lnTo>
                        <a:pt x="407" y="619"/>
                      </a:lnTo>
                      <a:lnTo>
                        <a:pt x="393" y="638"/>
                      </a:lnTo>
                      <a:lnTo>
                        <a:pt x="393" y="659"/>
                      </a:lnTo>
                      <a:lnTo>
                        <a:pt x="393" y="672"/>
                      </a:lnTo>
                      <a:lnTo>
                        <a:pt x="393" y="678"/>
                      </a:lnTo>
                      <a:lnTo>
                        <a:pt x="393" y="685"/>
                      </a:lnTo>
                      <a:lnTo>
                        <a:pt x="393" y="698"/>
                      </a:lnTo>
                      <a:lnTo>
                        <a:pt x="399" y="665"/>
                      </a:lnTo>
                      <a:lnTo>
                        <a:pt x="407" y="632"/>
                      </a:lnTo>
                      <a:lnTo>
                        <a:pt x="420" y="606"/>
                      </a:lnTo>
                      <a:lnTo>
                        <a:pt x="433" y="572"/>
                      </a:lnTo>
                      <a:lnTo>
                        <a:pt x="433" y="565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5" name="PRIORAT">
                  <a:extLst>
                    <a:ext uri="{FF2B5EF4-FFF2-40B4-BE49-F238E27FC236}">
                      <a16:creationId xmlns:a16="http://schemas.microsoft.com/office/drawing/2014/main" id="{4EFED194-1B88-FCA6-E322-D7AFCFC48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3047781" y="4128961"/>
                  <a:ext cx="253051" cy="346019"/>
                </a:xfrm>
                <a:custGeom>
                  <a:avLst/>
                  <a:gdLst>
                    <a:gd name="T0" fmla="*/ 2147483647 w 41"/>
                    <a:gd name="T1" fmla="*/ 354107628 h 52"/>
                    <a:gd name="T2" fmla="*/ 2147483647 w 41"/>
                    <a:gd name="T3" fmla="*/ 1239363380 h 52"/>
                    <a:gd name="T4" fmla="*/ 2147483647 w 41"/>
                    <a:gd name="T5" fmla="*/ 1062322990 h 52"/>
                    <a:gd name="T6" fmla="*/ 2037666549 w 41"/>
                    <a:gd name="T7" fmla="*/ 885269228 h 52"/>
                    <a:gd name="T8" fmla="*/ 1880927854 w 41"/>
                    <a:gd name="T9" fmla="*/ 1416417142 h 52"/>
                    <a:gd name="T10" fmla="*/ 1724189158 w 41"/>
                    <a:gd name="T11" fmla="*/ 1770525084 h 52"/>
                    <a:gd name="T12" fmla="*/ 1097208895 w 41"/>
                    <a:gd name="T13" fmla="*/ 1770525084 h 52"/>
                    <a:gd name="T14" fmla="*/ 783718763 w 41"/>
                    <a:gd name="T15" fmla="*/ 2147483647 h 52"/>
                    <a:gd name="T16" fmla="*/ 626980068 w 41"/>
                    <a:gd name="T17" fmla="*/ 2147483647 h 52"/>
                    <a:gd name="T18" fmla="*/ 470228827 w 41"/>
                    <a:gd name="T19" fmla="*/ 2147483647 h 52"/>
                    <a:gd name="T20" fmla="*/ 470228827 w 41"/>
                    <a:gd name="T21" fmla="*/ 2147483647 h 52"/>
                    <a:gd name="T22" fmla="*/ 940457654 w 41"/>
                    <a:gd name="T23" fmla="*/ 2147483647 h 52"/>
                    <a:gd name="T24" fmla="*/ 156738744 w 41"/>
                    <a:gd name="T25" fmla="*/ 2147483647 h 52"/>
                    <a:gd name="T26" fmla="*/ 156738744 w 41"/>
                    <a:gd name="T27" fmla="*/ 2147483647 h 52"/>
                    <a:gd name="T28" fmla="*/ 470228827 w 41"/>
                    <a:gd name="T29" fmla="*/ 2147483647 h 52"/>
                    <a:gd name="T30" fmla="*/ 783718763 w 41"/>
                    <a:gd name="T31" fmla="*/ 2147483647 h 52"/>
                    <a:gd name="T32" fmla="*/ 626980068 w 41"/>
                    <a:gd name="T33" fmla="*/ 2147483647 h 52"/>
                    <a:gd name="T34" fmla="*/ 783718763 w 41"/>
                    <a:gd name="T35" fmla="*/ 2147483647 h 52"/>
                    <a:gd name="T36" fmla="*/ 940457654 w 41"/>
                    <a:gd name="T37" fmla="*/ 2147483647 h 52"/>
                    <a:gd name="T38" fmla="*/ 1253947590 w 41"/>
                    <a:gd name="T39" fmla="*/ 2147483647 h 52"/>
                    <a:gd name="T40" fmla="*/ 1410698830 w 41"/>
                    <a:gd name="T41" fmla="*/ 2147483647 h 52"/>
                    <a:gd name="T42" fmla="*/ 2037666549 w 41"/>
                    <a:gd name="T43" fmla="*/ 2147483647 h 52"/>
                    <a:gd name="T44" fmla="*/ 2147483647 w 41"/>
                    <a:gd name="T45" fmla="*/ 2147483647 h 52"/>
                    <a:gd name="T46" fmla="*/ 2147483647 w 41"/>
                    <a:gd name="T47" fmla="*/ 2147483647 h 52"/>
                    <a:gd name="T48" fmla="*/ 2147483647 w 41"/>
                    <a:gd name="T49" fmla="*/ 2147483647 h 52"/>
                    <a:gd name="T50" fmla="*/ 2147483647 w 41"/>
                    <a:gd name="T51" fmla="*/ 2147483647 h 52"/>
                    <a:gd name="T52" fmla="*/ 2147483647 w 41"/>
                    <a:gd name="T53" fmla="*/ 2147483647 h 52"/>
                    <a:gd name="T54" fmla="*/ 2147483647 w 41"/>
                    <a:gd name="T55" fmla="*/ 2147483647 h 52"/>
                    <a:gd name="T56" fmla="*/ 2147483647 w 41"/>
                    <a:gd name="T57" fmla="*/ 2147483647 h 52"/>
                    <a:gd name="T58" fmla="*/ 2147483647 w 41"/>
                    <a:gd name="T59" fmla="*/ 2147483647 h 52"/>
                    <a:gd name="T60" fmla="*/ 2147483647 w 41"/>
                    <a:gd name="T61" fmla="*/ 2147483647 h 52"/>
                    <a:gd name="T62" fmla="*/ 2147483647 w 41"/>
                    <a:gd name="T63" fmla="*/ 2147483647 h 52"/>
                    <a:gd name="T64" fmla="*/ 2147483647 w 41"/>
                    <a:gd name="T65" fmla="*/ 2147483647 h 52"/>
                    <a:gd name="T66" fmla="*/ 2147483647 w 41"/>
                    <a:gd name="T67" fmla="*/ 2147483647 h 52"/>
                    <a:gd name="T68" fmla="*/ 2147483647 w 41"/>
                    <a:gd name="T69" fmla="*/ 2147483647 h 52"/>
                    <a:gd name="T70" fmla="*/ 2147483647 w 41"/>
                    <a:gd name="T71" fmla="*/ 2147483647 h 52"/>
                    <a:gd name="T72" fmla="*/ 2147483647 w 41"/>
                    <a:gd name="T73" fmla="*/ 2147483647 h 52"/>
                    <a:gd name="T74" fmla="*/ 2147483647 w 41"/>
                    <a:gd name="T75" fmla="*/ 2147483647 h 52"/>
                    <a:gd name="T76" fmla="*/ 2147483647 w 41"/>
                    <a:gd name="T77" fmla="*/ 2147483647 h 52"/>
                    <a:gd name="T78" fmla="*/ 2147483647 w 41"/>
                    <a:gd name="T79" fmla="*/ 2147483647 h 52"/>
                    <a:gd name="T80" fmla="*/ 2147483647 w 41"/>
                    <a:gd name="T81" fmla="*/ 2147483647 h 52"/>
                    <a:gd name="T82" fmla="*/ 2147483647 w 41"/>
                    <a:gd name="T83" fmla="*/ 2147483647 h 52"/>
                    <a:gd name="T84" fmla="*/ 2147483647 w 41"/>
                    <a:gd name="T85" fmla="*/ 2124632608 h 52"/>
                    <a:gd name="T86" fmla="*/ 2147483647 w 41"/>
                    <a:gd name="T87" fmla="*/ 2124632608 h 52"/>
                    <a:gd name="T88" fmla="*/ 2147483647 w 41"/>
                    <a:gd name="T89" fmla="*/ 1239363380 h 52"/>
                    <a:gd name="T90" fmla="*/ 2147483647 w 41"/>
                    <a:gd name="T91" fmla="*/ 531161495 h 52"/>
                    <a:gd name="T92" fmla="*/ 2147483647 w 41"/>
                    <a:gd name="T93" fmla="*/ 885269228 h 5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1"/>
                    <a:gd name="T142" fmla="*/ 0 h 52"/>
                    <a:gd name="T143" fmla="*/ 41 w 41"/>
                    <a:gd name="T144" fmla="*/ 52 h 5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1" h="52">
                      <a:moveTo>
                        <a:pt x="25" y="0"/>
                      </a:moveTo>
                      <a:lnTo>
                        <a:pt x="23" y="1"/>
                      </a:lnTo>
                      <a:lnTo>
                        <a:pt x="23" y="2"/>
                      </a:lnTo>
                      <a:lnTo>
                        <a:pt x="22" y="3"/>
                      </a:lnTo>
                      <a:lnTo>
                        <a:pt x="21" y="6"/>
                      </a:lnTo>
                      <a:lnTo>
                        <a:pt x="20" y="7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1" y="9"/>
                      </a:lnTo>
                      <a:lnTo>
                        <a:pt x="11" y="10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4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3" y="28"/>
                      </a:lnTo>
                      <a:lnTo>
                        <a:pt x="1" y="30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2" y="34"/>
                      </a:lnTo>
                      <a:lnTo>
                        <a:pt x="2" y="35"/>
                      </a:lnTo>
                      <a:lnTo>
                        <a:pt x="3" y="36"/>
                      </a:lnTo>
                      <a:lnTo>
                        <a:pt x="4" y="37"/>
                      </a:lnTo>
                      <a:lnTo>
                        <a:pt x="4" y="39"/>
                      </a:lnTo>
                      <a:lnTo>
                        <a:pt x="5" y="40"/>
                      </a:lnTo>
                      <a:lnTo>
                        <a:pt x="4" y="40"/>
                      </a:lnTo>
                      <a:lnTo>
                        <a:pt x="4" y="41"/>
                      </a:lnTo>
                      <a:lnTo>
                        <a:pt x="5" y="41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7" y="44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3" y="48"/>
                      </a:lnTo>
                      <a:lnTo>
                        <a:pt x="13" y="47"/>
                      </a:lnTo>
                      <a:lnTo>
                        <a:pt x="14" y="48"/>
                      </a:lnTo>
                      <a:lnTo>
                        <a:pt x="16" y="49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20" y="52"/>
                      </a:lnTo>
                      <a:lnTo>
                        <a:pt x="20" y="51"/>
                      </a:ln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0" y="48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2" y="47"/>
                      </a:lnTo>
                      <a:lnTo>
                        <a:pt x="23" y="46"/>
                      </a:lnTo>
                      <a:lnTo>
                        <a:pt x="23" y="44"/>
                      </a:lnTo>
                      <a:lnTo>
                        <a:pt x="22" y="43"/>
                      </a:lnTo>
                      <a:lnTo>
                        <a:pt x="21" y="43"/>
                      </a:lnTo>
                      <a:lnTo>
                        <a:pt x="22" y="42"/>
                      </a:lnTo>
                      <a:lnTo>
                        <a:pt x="23" y="43"/>
                      </a:lnTo>
                      <a:lnTo>
                        <a:pt x="24" y="44"/>
                      </a:lnTo>
                      <a:lnTo>
                        <a:pt x="25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29" y="43"/>
                      </a:lnTo>
                      <a:lnTo>
                        <a:pt x="29" y="41"/>
                      </a:lnTo>
                      <a:lnTo>
                        <a:pt x="30" y="39"/>
                      </a:lnTo>
                      <a:lnTo>
                        <a:pt x="31" y="37"/>
                      </a:lnTo>
                      <a:lnTo>
                        <a:pt x="32" y="35"/>
                      </a:lnTo>
                      <a:lnTo>
                        <a:pt x="32" y="34"/>
                      </a:lnTo>
                      <a:lnTo>
                        <a:pt x="32" y="33"/>
                      </a:lnTo>
                      <a:lnTo>
                        <a:pt x="30" y="32"/>
                      </a:lnTo>
                      <a:lnTo>
                        <a:pt x="28" y="32"/>
                      </a:lnTo>
                      <a:lnTo>
                        <a:pt x="28" y="31"/>
                      </a:lnTo>
                      <a:lnTo>
                        <a:pt x="28" y="30"/>
                      </a:lnTo>
                      <a:lnTo>
                        <a:pt x="29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4" y="27"/>
                      </a:lnTo>
                      <a:lnTo>
                        <a:pt x="34" y="26"/>
                      </a:lnTo>
                      <a:lnTo>
                        <a:pt x="33" y="22"/>
                      </a:lnTo>
                      <a:lnTo>
                        <a:pt x="34" y="22"/>
                      </a:lnTo>
                      <a:lnTo>
                        <a:pt x="36" y="22"/>
                      </a:lnTo>
                      <a:lnTo>
                        <a:pt x="37" y="21"/>
                      </a:lnTo>
                      <a:lnTo>
                        <a:pt x="38" y="20"/>
                      </a:lnTo>
                      <a:lnTo>
                        <a:pt x="40" y="19"/>
                      </a:lnTo>
                      <a:lnTo>
                        <a:pt x="41" y="18"/>
                      </a:lnTo>
                      <a:lnTo>
                        <a:pt x="41" y="19"/>
                      </a:lnTo>
                      <a:lnTo>
                        <a:pt x="41" y="18"/>
                      </a:lnTo>
                      <a:lnTo>
                        <a:pt x="41" y="16"/>
                      </a:lnTo>
                      <a:lnTo>
                        <a:pt x="41" y="13"/>
                      </a:lnTo>
                      <a:lnTo>
                        <a:pt x="40" y="12"/>
                      </a:lnTo>
                      <a:lnTo>
                        <a:pt x="39" y="12"/>
                      </a:lnTo>
                      <a:lnTo>
                        <a:pt x="38" y="13"/>
                      </a:lnTo>
                      <a:lnTo>
                        <a:pt x="37" y="12"/>
                      </a:lnTo>
                      <a:lnTo>
                        <a:pt x="37" y="11"/>
                      </a:lnTo>
                      <a:lnTo>
                        <a:pt x="36" y="8"/>
                      </a:lnTo>
                      <a:lnTo>
                        <a:pt x="33" y="7"/>
                      </a:lnTo>
                      <a:lnTo>
                        <a:pt x="33" y="6"/>
                      </a:lnTo>
                      <a:lnTo>
                        <a:pt x="33" y="4"/>
                      </a:lnTo>
                      <a:lnTo>
                        <a:pt x="33" y="3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7" y="5"/>
                      </a:lnTo>
                      <a:lnTo>
                        <a:pt x="25" y="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6" name="RIBERA_D'EBRE">
                  <a:extLst>
                    <a:ext uri="{FF2B5EF4-FFF2-40B4-BE49-F238E27FC236}">
                      <a16:creationId xmlns:a16="http://schemas.microsoft.com/office/drawing/2014/main" id="{FE8CD1AC-9CA3-D388-F72F-1852D6D37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2816487" y="4162539"/>
                  <a:ext cx="404678" cy="461626"/>
                </a:xfrm>
                <a:custGeom>
                  <a:avLst/>
                  <a:gdLst>
                    <a:gd name="T0" fmla="*/ 1417129228 w 65"/>
                    <a:gd name="T1" fmla="*/ 1230993982 h 71"/>
                    <a:gd name="T2" fmla="*/ 157453208 w 65"/>
                    <a:gd name="T3" fmla="*/ 2147483647 h 71"/>
                    <a:gd name="T4" fmla="*/ 157453208 w 65"/>
                    <a:gd name="T5" fmla="*/ 2147483647 h 71"/>
                    <a:gd name="T6" fmla="*/ 0 w 65"/>
                    <a:gd name="T7" fmla="*/ 2147483647 h 71"/>
                    <a:gd name="T8" fmla="*/ 314919018 w 65"/>
                    <a:gd name="T9" fmla="*/ 2147483647 h 71"/>
                    <a:gd name="T10" fmla="*/ 1574582387 w 65"/>
                    <a:gd name="T11" fmla="*/ 2147483647 h 71"/>
                    <a:gd name="T12" fmla="*/ 2147483647 w 65"/>
                    <a:gd name="T13" fmla="*/ 2147483647 h 71"/>
                    <a:gd name="T14" fmla="*/ 2147483647 w 65"/>
                    <a:gd name="T15" fmla="*/ 2147483647 h 71"/>
                    <a:gd name="T16" fmla="*/ 2147483647 w 65"/>
                    <a:gd name="T17" fmla="*/ 2147483647 h 71"/>
                    <a:gd name="T18" fmla="*/ 2147483647 w 65"/>
                    <a:gd name="T19" fmla="*/ 2147483647 h 71"/>
                    <a:gd name="T20" fmla="*/ 2147483647 w 65"/>
                    <a:gd name="T21" fmla="*/ 2147483647 h 71"/>
                    <a:gd name="T22" fmla="*/ 2147483647 w 65"/>
                    <a:gd name="T23" fmla="*/ 2147483647 h 71"/>
                    <a:gd name="T24" fmla="*/ 2147483647 w 65"/>
                    <a:gd name="T25" fmla="*/ 2147483647 h 71"/>
                    <a:gd name="T26" fmla="*/ 2147483647 w 65"/>
                    <a:gd name="T27" fmla="*/ 2147483647 h 71"/>
                    <a:gd name="T28" fmla="*/ 2147483647 w 65"/>
                    <a:gd name="T29" fmla="*/ 2147483647 h 71"/>
                    <a:gd name="T30" fmla="*/ 2147483647 w 65"/>
                    <a:gd name="T31" fmla="*/ 2147483647 h 71"/>
                    <a:gd name="T32" fmla="*/ 2147483647 w 65"/>
                    <a:gd name="T33" fmla="*/ 2147483647 h 71"/>
                    <a:gd name="T34" fmla="*/ 2147483647 w 65"/>
                    <a:gd name="T35" fmla="*/ 2147483647 h 71"/>
                    <a:gd name="T36" fmla="*/ 2147483647 w 65"/>
                    <a:gd name="T37" fmla="*/ 2147483647 h 71"/>
                    <a:gd name="T38" fmla="*/ 2147483647 w 65"/>
                    <a:gd name="T39" fmla="*/ 2147483647 h 71"/>
                    <a:gd name="T40" fmla="*/ 2147483647 w 65"/>
                    <a:gd name="T41" fmla="*/ 2147483647 h 71"/>
                    <a:gd name="T42" fmla="*/ 2147483647 w 65"/>
                    <a:gd name="T43" fmla="*/ 2147483647 h 71"/>
                    <a:gd name="T44" fmla="*/ 2147483647 w 65"/>
                    <a:gd name="T45" fmla="*/ 2147483647 h 71"/>
                    <a:gd name="T46" fmla="*/ 2147483647 w 65"/>
                    <a:gd name="T47" fmla="*/ 2147483647 h 71"/>
                    <a:gd name="T48" fmla="*/ 2147483647 w 65"/>
                    <a:gd name="T49" fmla="*/ 2147483647 h 71"/>
                    <a:gd name="T50" fmla="*/ 2147483647 w 65"/>
                    <a:gd name="T51" fmla="*/ 2147483647 h 71"/>
                    <a:gd name="T52" fmla="*/ 2147483647 w 65"/>
                    <a:gd name="T53" fmla="*/ 2147483647 h 71"/>
                    <a:gd name="T54" fmla="*/ 2147483647 w 65"/>
                    <a:gd name="T55" fmla="*/ 2147483647 h 71"/>
                    <a:gd name="T56" fmla="*/ 2147483647 w 65"/>
                    <a:gd name="T57" fmla="*/ 2147483647 h 71"/>
                    <a:gd name="T58" fmla="*/ 2147483647 w 65"/>
                    <a:gd name="T59" fmla="*/ 2147483647 h 71"/>
                    <a:gd name="T60" fmla="*/ 2147483647 w 65"/>
                    <a:gd name="T61" fmla="*/ 2147483647 h 71"/>
                    <a:gd name="T62" fmla="*/ 2147483647 w 65"/>
                    <a:gd name="T63" fmla="*/ 2147483647 h 71"/>
                    <a:gd name="T64" fmla="*/ 2147483647 w 65"/>
                    <a:gd name="T65" fmla="*/ 2147483647 h 71"/>
                    <a:gd name="T66" fmla="*/ 2147483647 w 65"/>
                    <a:gd name="T67" fmla="*/ 2147483647 h 71"/>
                    <a:gd name="T68" fmla="*/ 2147483647 w 65"/>
                    <a:gd name="T69" fmla="*/ 2147483647 h 71"/>
                    <a:gd name="T70" fmla="*/ 2147483647 w 65"/>
                    <a:gd name="T71" fmla="*/ 2147483647 h 71"/>
                    <a:gd name="T72" fmla="*/ 2147483647 w 65"/>
                    <a:gd name="T73" fmla="*/ 2147483647 h 71"/>
                    <a:gd name="T74" fmla="*/ 2147483647 w 65"/>
                    <a:gd name="T75" fmla="*/ 2147483647 h 71"/>
                    <a:gd name="T76" fmla="*/ 2147483647 w 65"/>
                    <a:gd name="T77" fmla="*/ 2147483647 h 71"/>
                    <a:gd name="T78" fmla="*/ 2147483647 w 65"/>
                    <a:gd name="T79" fmla="*/ 2147483647 h 71"/>
                    <a:gd name="T80" fmla="*/ 2147483647 w 65"/>
                    <a:gd name="T81" fmla="*/ 2147483647 h 71"/>
                    <a:gd name="T82" fmla="*/ 2147483647 w 65"/>
                    <a:gd name="T83" fmla="*/ 2147483647 h 71"/>
                    <a:gd name="T84" fmla="*/ 2147483647 w 65"/>
                    <a:gd name="T85" fmla="*/ 1758568761 h 71"/>
                    <a:gd name="T86" fmla="*/ 2147483647 w 65"/>
                    <a:gd name="T87" fmla="*/ 1055149142 h 71"/>
                    <a:gd name="T88" fmla="*/ 2147483647 w 65"/>
                    <a:gd name="T89" fmla="*/ 703432692 h 71"/>
                    <a:gd name="T90" fmla="*/ 2147483647 w 65"/>
                    <a:gd name="T91" fmla="*/ 879291021 h 71"/>
                    <a:gd name="T92" fmla="*/ 2147483647 w 65"/>
                    <a:gd name="T93" fmla="*/ 1230993982 h 71"/>
                    <a:gd name="T94" fmla="*/ 2147483647 w 65"/>
                    <a:gd name="T95" fmla="*/ 1230993982 h 71"/>
                    <a:gd name="T96" fmla="*/ 2147483647 w 65"/>
                    <a:gd name="T97" fmla="*/ 351716346 h 71"/>
                    <a:gd name="T98" fmla="*/ 2147483647 w 65"/>
                    <a:gd name="T99" fmla="*/ 1406852104 h 71"/>
                    <a:gd name="T100" fmla="*/ 2147483647 w 65"/>
                    <a:gd name="T101" fmla="*/ 175858173 h 7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5"/>
                    <a:gd name="T154" fmla="*/ 0 h 71"/>
                    <a:gd name="T155" fmla="*/ 65 w 65"/>
                    <a:gd name="T156" fmla="*/ 71 h 7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5" h="71">
                      <a:moveTo>
                        <a:pt x="13" y="0"/>
                      </a:move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8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1"/>
                      </a:lnTo>
                      <a:lnTo>
                        <a:pt x="2" y="21"/>
                      </a:lnTo>
                      <a:lnTo>
                        <a:pt x="4" y="20"/>
                      </a:lnTo>
                      <a:lnTo>
                        <a:pt x="6" y="19"/>
                      </a:lnTo>
                      <a:lnTo>
                        <a:pt x="8" y="18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5" y="24"/>
                      </a:lnTo>
                      <a:lnTo>
                        <a:pt x="16" y="24"/>
                      </a:lnTo>
                      <a:lnTo>
                        <a:pt x="17" y="25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7" y="31"/>
                      </a:lnTo>
                      <a:lnTo>
                        <a:pt x="16" y="31"/>
                      </a:lnTo>
                      <a:lnTo>
                        <a:pt x="16" y="32"/>
                      </a:lnTo>
                      <a:lnTo>
                        <a:pt x="15" y="33"/>
                      </a:lnTo>
                      <a:lnTo>
                        <a:pt x="16" y="34"/>
                      </a:lnTo>
                      <a:lnTo>
                        <a:pt x="17" y="34"/>
                      </a:lnTo>
                      <a:lnTo>
                        <a:pt x="18" y="35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4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1" y="42"/>
                      </a:lnTo>
                      <a:lnTo>
                        <a:pt x="20" y="43"/>
                      </a:lnTo>
                      <a:lnTo>
                        <a:pt x="19" y="44"/>
                      </a:lnTo>
                      <a:lnTo>
                        <a:pt x="19" y="45"/>
                      </a:lnTo>
                      <a:lnTo>
                        <a:pt x="18" y="46"/>
                      </a:lnTo>
                      <a:lnTo>
                        <a:pt x="17" y="46"/>
                      </a:lnTo>
                      <a:lnTo>
                        <a:pt x="16" y="47"/>
                      </a:lnTo>
                      <a:lnTo>
                        <a:pt x="17" y="48"/>
                      </a:lnTo>
                      <a:lnTo>
                        <a:pt x="18" y="48"/>
                      </a:lnTo>
                      <a:lnTo>
                        <a:pt x="18" y="47"/>
                      </a:lnTo>
                      <a:lnTo>
                        <a:pt x="20" y="47"/>
                      </a:lnTo>
                      <a:lnTo>
                        <a:pt x="20" y="49"/>
                      </a:lnTo>
                      <a:lnTo>
                        <a:pt x="21" y="49"/>
                      </a:lnTo>
                      <a:lnTo>
                        <a:pt x="22" y="49"/>
                      </a:lnTo>
                      <a:lnTo>
                        <a:pt x="22" y="50"/>
                      </a:lnTo>
                      <a:lnTo>
                        <a:pt x="22" y="52"/>
                      </a:lnTo>
                      <a:lnTo>
                        <a:pt x="23" y="53"/>
                      </a:lnTo>
                      <a:lnTo>
                        <a:pt x="24" y="53"/>
                      </a:lnTo>
                      <a:lnTo>
                        <a:pt x="24" y="54"/>
                      </a:lnTo>
                      <a:lnTo>
                        <a:pt x="25" y="54"/>
                      </a:lnTo>
                      <a:lnTo>
                        <a:pt x="25" y="55"/>
                      </a:lnTo>
                      <a:lnTo>
                        <a:pt x="24" y="56"/>
                      </a:lnTo>
                      <a:lnTo>
                        <a:pt x="23" y="56"/>
                      </a:lnTo>
                      <a:lnTo>
                        <a:pt x="24" y="57"/>
                      </a:lnTo>
                      <a:lnTo>
                        <a:pt x="25" y="58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25" y="60"/>
                      </a:lnTo>
                      <a:lnTo>
                        <a:pt x="24" y="61"/>
                      </a:lnTo>
                      <a:lnTo>
                        <a:pt x="26" y="62"/>
                      </a:lnTo>
                      <a:lnTo>
                        <a:pt x="27" y="63"/>
                      </a:lnTo>
                      <a:lnTo>
                        <a:pt x="26" y="64"/>
                      </a:lnTo>
                      <a:lnTo>
                        <a:pt x="27" y="65"/>
                      </a:lnTo>
                      <a:lnTo>
                        <a:pt x="27" y="66"/>
                      </a:lnTo>
                      <a:lnTo>
                        <a:pt x="28" y="67"/>
                      </a:lnTo>
                      <a:lnTo>
                        <a:pt x="27" y="69"/>
                      </a:lnTo>
                      <a:lnTo>
                        <a:pt x="28" y="69"/>
                      </a:lnTo>
                      <a:lnTo>
                        <a:pt x="29" y="69"/>
                      </a:lnTo>
                      <a:lnTo>
                        <a:pt x="29" y="70"/>
                      </a:lnTo>
                      <a:lnTo>
                        <a:pt x="30" y="70"/>
                      </a:lnTo>
                      <a:lnTo>
                        <a:pt x="32" y="70"/>
                      </a:lnTo>
                      <a:lnTo>
                        <a:pt x="36" y="69"/>
                      </a:lnTo>
                      <a:lnTo>
                        <a:pt x="37" y="69"/>
                      </a:lnTo>
                      <a:lnTo>
                        <a:pt x="38" y="68"/>
                      </a:lnTo>
                      <a:lnTo>
                        <a:pt x="39" y="68"/>
                      </a:lnTo>
                      <a:lnTo>
                        <a:pt x="40" y="69"/>
                      </a:lnTo>
                      <a:lnTo>
                        <a:pt x="41" y="69"/>
                      </a:lnTo>
                      <a:lnTo>
                        <a:pt x="47" y="70"/>
                      </a:lnTo>
                      <a:lnTo>
                        <a:pt x="48" y="71"/>
                      </a:lnTo>
                      <a:lnTo>
                        <a:pt x="49" y="71"/>
                      </a:lnTo>
                      <a:lnTo>
                        <a:pt x="55" y="70"/>
                      </a:lnTo>
                      <a:lnTo>
                        <a:pt x="57" y="70"/>
                      </a:lnTo>
                      <a:lnTo>
                        <a:pt x="58" y="69"/>
                      </a:lnTo>
                      <a:lnTo>
                        <a:pt x="56" y="68"/>
                      </a:lnTo>
                      <a:lnTo>
                        <a:pt x="55" y="65"/>
                      </a:lnTo>
                      <a:lnTo>
                        <a:pt x="54" y="64"/>
                      </a:lnTo>
                      <a:lnTo>
                        <a:pt x="53" y="61"/>
                      </a:lnTo>
                      <a:lnTo>
                        <a:pt x="52" y="61"/>
                      </a:lnTo>
                      <a:lnTo>
                        <a:pt x="52" y="60"/>
                      </a:lnTo>
                      <a:lnTo>
                        <a:pt x="53" y="57"/>
                      </a:lnTo>
                      <a:lnTo>
                        <a:pt x="54" y="56"/>
                      </a:lnTo>
                      <a:lnTo>
                        <a:pt x="54" y="55"/>
                      </a:lnTo>
                      <a:lnTo>
                        <a:pt x="53" y="54"/>
                      </a:lnTo>
                      <a:lnTo>
                        <a:pt x="54" y="54"/>
                      </a:lnTo>
                      <a:lnTo>
                        <a:pt x="55" y="53"/>
                      </a:lnTo>
                      <a:lnTo>
                        <a:pt x="56" y="51"/>
                      </a:lnTo>
                      <a:lnTo>
                        <a:pt x="58" y="48"/>
                      </a:lnTo>
                      <a:lnTo>
                        <a:pt x="58" y="49"/>
                      </a:lnTo>
                      <a:lnTo>
                        <a:pt x="60" y="50"/>
                      </a:lnTo>
                      <a:lnTo>
                        <a:pt x="61" y="50"/>
                      </a:lnTo>
                      <a:lnTo>
                        <a:pt x="62" y="49"/>
                      </a:lnTo>
                      <a:lnTo>
                        <a:pt x="63" y="49"/>
                      </a:lnTo>
                      <a:lnTo>
                        <a:pt x="63" y="48"/>
                      </a:lnTo>
                      <a:lnTo>
                        <a:pt x="63" y="47"/>
                      </a:lnTo>
                      <a:lnTo>
                        <a:pt x="63" y="46"/>
                      </a:lnTo>
                      <a:lnTo>
                        <a:pt x="63" y="45"/>
                      </a:lnTo>
                      <a:lnTo>
                        <a:pt x="64" y="45"/>
                      </a:lnTo>
                      <a:lnTo>
                        <a:pt x="65" y="45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65" y="45"/>
                      </a:lnTo>
                      <a:lnTo>
                        <a:pt x="64" y="43"/>
                      </a:lnTo>
                      <a:lnTo>
                        <a:pt x="62" y="43"/>
                      </a:lnTo>
                      <a:lnTo>
                        <a:pt x="61" y="42"/>
                      </a:lnTo>
                      <a:lnTo>
                        <a:pt x="60" y="43"/>
                      </a:lnTo>
                      <a:lnTo>
                        <a:pt x="59" y="42"/>
                      </a:lnTo>
                      <a:lnTo>
                        <a:pt x="59" y="43"/>
                      </a:lnTo>
                      <a:lnTo>
                        <a:pt x="58" y="44"/>
                      </a:lnTo>
                      <a:lnTo>
                        <a:pt x="59" y="44"/>
                      </a:lnTo>
                      <a:lnTo>
                        <a:pt x="59" y="45"/>
                      </a:lnTo>
                      <a:lnTo>
                        <a:pt x="59" y="46"/>
                      </a:lnTo>
                      <a:lnTo>
                        <a:pt x="58" y="47"/>
                      </a:lnTo>
                      <a:lnTo>
                        <a:pt x="58" y="48"/>
                      </a:lnTo>
                      <a:lnTo>
                        <a:pt x="57" y="48"/>
                      </a:lnTo>
                      <a:lnTo>
                        <a:pt x="56" y="48"/>
                      </a:lnTo>
                      <a:lnTo>
                        <a:pt x="56" y="47"/>
                      </a:lnTo>
                      <a:lnTo>
                        <a:pt x="55" y="47"/>
                      </a:lnTo>
                      <a:lnTo>
                        <a:pt x="54" y="45"/>
                      </a:lnTo>
                      <a:lnTo>
                        <a:pt x="52" y="44"/>
                      </a:lnTo>
                      <a:lnTo>
                        <a:pt x="51" y="43"/>
                      </a:lnTo>
                      <a:lnTo>
                        <a:pt x="51" y="44"/>
                      </a:lnTo>
                      <a:lnTo>
                        <a:pt x="49" y="44"/>
                      </a:lnTo>
                      <a:lnTo>
                        <a:pt x="49" y="43"/>
                      </a:lnTo>
                      <a:lnTo>
                        <a:pt x="47" y="42"/>
                      </a:lnTo>
                      <a:lnTo>
                        <a:pt x="47" y="41"/>
                      </a:lnTo>
                      <a:lnTo>
                        <a:pt x="46" y="41"/>
                      </a:lnTo>
                      <a:lnTo>
                        <a:pt x="44" y="41"/>
                      </a:lnTo>
                      <a:lnTo>
                        <a:pt x="45" y="40"/>
                      </a:lnTo>
                      <a:lnTo>
                        <a:pt x="44" y="39"/>
                      </a:lnTo>
                      <a:lnTo>
                        <a:pt x="44" y="38"/>
                      </a:lnTo>
                      <a:lnTo>
                        <a:pt x="43" y="37"/>
                      </a:lnTo>
                      <a:lnTo>
                        <a:pt x="42" y="37"/>
                      </a:lnTo>
                      <a:lnTo>
                        <a:pt x="42" y="36"/>
                      </a:lnTo>
                      <a:lnTo>
                        <a:pt x="43" y="36"/>
                      </a:lnTo>
                      <a:lnTo>
                        <a:pt x="42" y="35"/>
                      </a:lnTo>
                      <a:lnTo>
                        <a:pt x="42" y="33"/>
                      </a:lnTo>
                      <a:lnTo>
                        <a:pt x="41" y="32"/>
                      </a:lnTo>
                      <a:lnTo>
                        <a:pt x="40" y="31"/>
                      </a:lnTo>
                      <a:lnTo>
                        <a:pt x="40" y="30"/>
                      </a:lnTo>
                      <a:lnTo>
                        <a:pt x="39" y="28"/>
                      </a:lnTo>
                      <a:lnTo>
                        <a:pt x="38" y="26"/>
                      </a:lnTo>
                      <a:lnTo>
                        <a:pt x="39" y="26"/>
                      </a:lnTo>
                      <a:lnTo>
                        <a:pt x="41" y="24"/>
                      </a:lnTo>
                      <a:lnTo>
                        <a:pt x="44" y="22"/>
                      </a:lnTo>
                      <a:lnTo>
                        <a:pt x="42" y="20"/>
                      </a:lnTo>
                      <a:lnTo>
                        <a:pt x="41" y="19"/>
                      </a:lnTo>
                      <a:lnTo>
                        <a:pt x="42" y="18"/>
                      </a:lnTo>
                      <a:lnTo>
                        <a:pt x="41" y="17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4" y="10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49" y="6"/>
                      </a:lnTo>
                      <a:lnTo>
                        <a:pt x="49" y="5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5" y="4"/>
                      </a:lnTo>
                      <a:lnTo>
                        <a:pt x="44" y="5"/>
                      </a:lnTo>
                      <a:lnTo>
                        <a:pt x="43" y="4"/>
                      </a:lnTo>
                      <a:lnTo>
                        <a:pt x="42" y="5"/>
                      </a:lnTo>
                      <a:lnTo>
                        <a:pt x="41" y="5"/>
                      </a:lnTo>
                      <a:lnTo>
                        <a:pt x="40" y="5"/>
                      </a:lnTo>
                      <a:lnTo>
                        <a:pt x="38" y="6"/>
                      </a:lnTo>
                      <a:lnTo>
                        <a:pt x="37" y="7"/>
                      </a:lnTo>
                      <a:lnTo>
                        <a:pt x="35" y="7"/>
                      </a:ln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8" y="3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18" y="8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7" name="GARRAF">
                  <a:extLst>
                    <a:ext uri="{FF2B5EF4-FFF2-40B4-BE49-F238E27FC236}">
                      <a16:creationId xmlns:a16="http://schemas.microsoft.com/office/drawing/2014/main" id="{7DB2C158-E9F5-2920-6F0D-9940850097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834761" y="4142865"/>
                  <a:ext cx="248364" cy="140695"/>
                </a:xfrm>
                <a:custGeom>
                  <a:avLst/>
                  <a:gdLst>
                    <a:gd name="T0" fmla="*/ 99179134 w 1025"/>
                    <a:gd name="T1" fmla="*/ 8504488 h 591"/>
                    <a:gd name="T2" fmla="*/ 95816755 w 1025"/>
                    <a:gd name="T3" fmla="*/ 28170530 h 591"/>
                    <a:gd name="T4" fmla="*/ 83089261 w 1025"/>
                    <a:gd name="T5" fmla="*/ 35345971 h 591"/>
                    <a:gd name="T6" fmla="*/ 55953314 w 1025"/>
                    <a:gd name="T7" fmla="*/ 28170530 h 591"/>
                    <a:gd name="T8" fmla="*/ 48028304 w 1025"/>
                    <a:gd name="T9" fmla="*/ 47570457 h 591"/>
                    <a:gd name="T10" fmla="*/ 40103787 w 1025"/>
                    <a:gd name="T11" fmla="*/ 63515978 h 591"/>
                    <a:gd name="T12" fmla="*/ 24014398 w 1025"/>
                    <a:gd name="T13" fmla="*/ 88231602 h 591"/>
                    <a:gd name="T14" fmla="*/ 0 w 1025"/>
                    <a:gd name="T15" fmla="*/ 107632037 h 591"/>
                    <a:gd name="T16" fmla="*/ 4802979 w 1025"/>
                    <a:gd name="T17" fmla="*/ 128892215 h 591"/>
                    <a:gd name="T18" fmla="*/ 4802979 w 1025"/>
                    <a:gd name="T19" fmla="*/ 136067679 h 591"/>
                    <a:gd name="T20" fmla="*/ 3122034 w 1025"/>
                    <a:gd name="T21" fmla="*/ 155468114 h 591"/>
                    <a:gd name="T22" fmla="*/ 7924519 w 1025"/>
                    <a:gd name="T23" fmla="*/ 155468114 h 591"/>
                    <a:gd name="T24" fmla="*/ 11286900 w 1025"/>
                    <a:gd name="T25" fmla="*/ 155468114 h 591"/>
                    <a:gd name="T26" fmla="*/ 30498318 w 1025"/>
                    <a:gd name="T27" fmla="*/ 148292681 h 591"/>
                    <a:gd name="T28" fmla="*/ 41544877 w 1025"/>
                    <a:gd name="T29" fmla="*/ 141117249 h 591"/>
                    <a:gd name="T30" fmla="*/ 62196888 w 1025"/>
                    <a:gd name="T31" fmla="*/ 136067679 h 591"/>
                    <a:gd name="T32" fmla="*/ 68921170 w 1025"/>
                    <a:gd name="T33" fmla="*/ 132613249 h 591"/>
                    <a:gd name="T34" fmla="*/ 78286284 w 1025"/>
                    <a:gd name="T35" fmla="*/ 137662335 h 591"/>
                    <a:gd name="T36" fmla="*/ 81648664 w 1025"/>
                    <a:gd name="T37" fmla="*/ 128892215 h 591"/>
                    <a:gd name="T38" fmla="*/ 92695214 w 1025"/>
                    <a:gd name="T39" fmla="*/ 127298075 h 591"/>
                    <a:gd name="T40" fmla="*/ 100619732 w 1025"/>
                    <a:gd name="T41" fmla="*/ 127298075 h 591"/>
                    <a:gd name="T42" fmla="*/ 105422708 w 1025"/>
                    <a:gd name="T43" fmla="*/ 125437816 h 591"/>
                    <a:gd name="T44" fmla="*/ 116709113 w 1025"/>
                    <a:gd name="T45" fmla="*/ 121716782 h 591"/>
                    <a:gd name="T46" fmla="*/ 118150203 w 1025"/>
                    <a:gd name="T47" fmla="*/ 120122643 h 591"/>
                    <a:gd name="T48" fmla="*/ 126315066 w 1025"/>
                    <a:gd name="T49" fmla="*/ 114807469 h 591"/>
                    <a:gd name="T50" fmla="*/ 140723534 w 1025"/>
                    <a:gd name="T51" fmla="*/ 109492296 h 591"/>
                    <a:gd name="T52" fmla="*/ 145526511 w 1025"/>
                    <a:gd name="T53" fmla="*/ 111352555 h 591"/>
                    <a:gd name="T54" fmla="*/ 150089141 w 1025"/>
                    <a:gd name="T55" fmla="*/ 111352555 h 591"/>
                    <a:gd name="T56" fmla="*/ 159934948 w 1025"/>
                    <a:gd name="T57" fmla="*/ 111352555 h 591"/>
                    <a:gd name="T58" fmla="*/ 166178522 w 1025"/>
                    <a:gd name="T59" fmla="*/ 109492296 h 591"/>
                    <a:gd name="T60" fmla="*/ 177465419 w 1025"/>
                    <a:gd name="T61" fmla="*/ 109492296 h 591"/>
                    <a:gd name="T62" fmla="*/ 182028050 w 1025"/>
                    <a:gd name="T63" fmla="*/ 107632037 h 591"/>
                    <a:gd name="T64" fmla="*/ 183708993 w 1025"/>
                    <a:gd name="T65" fmla="*/ 104177122 h 591"/>
                    <a:gd name="T66" fmla="*/ 201479809 w 1025"/>
                    <a:gd name="T67" fmla="*/ 95407034 h 591"/>
                    <a:gd name="T68" fmla="*/ 210845417 w 1025"/>
                    <a:gd name="T69" fmla="*/ 89826257 h 591"/>
                    <a:gd name="T70" fmla="*/ 231737774 w 1025"/>
                    <a:gd name="T71" fmla="*/ 81321773 h 591"/>
                    <a:gd name="T72" fmla="*/ 230296684 w 1025"/>
                    <a:gd name="T73" fmla="*/ 84776688 h 591"/>
                    <a:gd name="T74" fmla="*/ 246146212 w 1025"/>
                    <a:gd name="T75" fmla="*/ 77601255 h 591"/>
                    <a:gd name="T76" fmla="*/ 244465268 w 1025"/>
                    <a:gd name="T77" fmla="*/ 58200804 h 591"/>
                    <a:gd name="T78" fmla="*/ 223572911 w 1025"/>
                    <a:gd name="T79" fmla="*/ 45976318 h 591"/>
                    <a:gd name="T80" fmla="*/ 210845417 w 1025"/>
                    <a:gd name="T81" fmla="*/ 58200804 h 591"/>
                    <a:gd name="T82" fmla="*/ 198117430 w 1025"/>
                    <a:gd name="T83" fmla="*/ 58200804 h 591"/>
                    <a:gd name="T84" fmla="*/ 185389936 w 1025"/>
                    <a:gd name="T85" fmla="*/ 56340545 h 591"/>
                    <a:gd name="T86" fmla="*/ 167619612 w 1025"/>
                    <a:gd name="T87" fmla="*/ 20995098 h 591"/>
                    <a:gd name="T88" fmla="*/ 161376038 w 1025"/>
                    <a:gd name="T89" fmla="*/ 14085265 h 591"/>
                    <a:gd name="T90" fmla="*/ 142404477 w 1025"/>
                    <a:gd name="T91" fmla="*/ 6909831 h 591"/>
                    <a:gd name="T92" fmla="*/ 121512089 w 1025"/>
                    <a:gd name="T93" fmla="*/ 3454915 h 591"/>
                    <a:gd name="T94" fmla="*/ 210845417 w 1025"/>
                    <a:gd name="T95" fmla="*/ 89826257 h 591"/>
                    <a:gd name="T96" fmla="*/ 209163981 w 1025"/>
                    <a:gd name="T97" fmla="*/ 95407034 h 591"/>
                    <a:gd name="T98" fmla="*/ 148648544 w 1025"/>
                    <a:gd name="T99" fmla="*/ 113212814 h 591"/>
                    <a:gd name="T100" fmla="*/ 75164744 w 1025"/>
                    <a:gd name="T101" fmla="*/ 137662335 h 591"/>
                    <a:gd name="T102" fmla="*/ 73483800 w 1025"/>
                    <a:gd name="T103" fmla="*/ 141117249 h 59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025"/>
                    <a:gd name="T157" fmla="*/ 0 h 591"/>
                    <a:gd name="T158" fmla="*/ 1025 w 1025"/>
                    <a:gd name="T159" fmla="*/ 591 h 59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025" h="591">
                      <a:moveTo>
                        <a:pt x="452" y="0"/>
                      </a:moveTo>
                      <a:lnTo>
                        <a:pt x="433" y="13"/>
                      </a:lnTo>
                      <a:lnTo>
                        <a:pt x="413" y="32"/>
                      </a:lnTo>
                      <a:lnTo>
                        <a:pt x="419" y="73"/>
                      </a:lnTo>
                      <a:lnTo>
                        <a:pt x="399" y="86"/>
                      </a:lnTo>
                      <a:lnTo>
                        <a:pt x="399" y="106"/>
                      </a:lnTo>
                      <a:lnTo>
                        <a:pt x="379" y="113"/>
                      </a:lnTo>
                      <a:lnTo>
                        <a:pt x="353" y="126"/>
                      </a:lnTo>
                      <a:lnTo>
                        <a:pt x="346" y="133"/>
                      </a:lnTo>
                      <a:lnTo>
                        <a:pt x="332" y="139"/>
                      </a:lnTo>
                      <a:lnTo>
                        <a:pt x="300" y="120"/>
                      </a:lnTo>
                      <a:lnTo>
                        <a:pt x="233" y="106"/>
                      </a:lnTo>
                      <a:lnTo>
                        <a:pt x="206" y="126"/>
                      </a:lnTo>
                      <a:lnTo>
                        <a:pt x="213" y="146"/>
                      </a:lnTo>
                      <a:lnTo>
                        <a:pt x="200" y="179"/>
                      </a:lnTo>
                      <a:lnTo>
                        <a:pt x="180" y="206"/>
                      </a:lnTo>
                      <a:lnTo>
                        <a:pt x="167" y="233"/>
                      </a:lnTo>
                      <a:lnTo>
                        <a:pt x="167" y="239"/>
                      </a:lnTo>
                      <a:lnTo>
                        <a:pt x="120" y="292"/>
                      </a:lnTo>
                      <a:lnTo>
                        <a:pt x="107" y="312"/>
                      </a:lnTo>
                      <a:lnTo>
                        <a:pt x="100" y="332"/>
                      </a:lnTo>
                      <a:lnTo>
                        <a:pt x="93" y="359"/>
                      </a:lnTo>
                      <a:lnTo>
                        <a:pt x="13" y="392"/>
                      </a:lnTo>
                      <a:lnTo>
                        <a:pt x="0" y="405"/>
                      </a:lnTo>
                      <a:lnTo>
                        <a:pt x="13" y="432"/>
                      </a:lnTo>
                      <a:lnTo>
                        <a:pt x="7" y="472"/>
                      </a:lnTo>
                      <a:lnTo>
                        <a:pt x="20" y="485"/>
                      </a:lnTo>
                      <a:lnTo>
                        <a:pt x="40" y="525"/>
                      </a:lnTo>
                      <a:lnTo>
                        <a:pt x="33" y="531"/>
                      </a:lnTo>
                      <a:lnTo>
                        <a:pt x="20" y="512"/>
                      </a:lnTo>
                      <a:lnTo>
                        <a:pt x="0" y="512"/>
                      </a:lnTo>
                      <a:lnTo>
                        <a:pt x="0" y="552"/>
                      </a:lnTo>
                      <a:lnTo>
                        <a:pt x="13" y="585"/>
                      </a:lnTo>
                      <a:lnTo>
                        <a:pt x="20" y="578"/>
                      </a:lnTo>
                      <a:lnTo>
                        <a:pt x="40" y="578"/>
                      </a:lnTo>
                      <a:lnTo>
                        <a:pt x="33" y="585"/>
                      </a:lnTo>
                      <a:lnTo>
                        <a:pt x="13" y="591"/>
                      </a:lnTo>
                      <a:lnTo>
                        <a:pt x="47" y="591"/>
                      </a:lnTo>
                      <a:lnTo>
                        <a:pt x="47" y="585"/>
                      </a:lnTo>
                      <a:lnTo>
                        <a:pt x="47" y="578"/>
                      </a:lnTo>
                      <a:lnTo>
                        <a:pt x="107" y="572"/>
                      </a:lnTo>
                      <a:lnTo>
                        <a:pt x="127" y="558"/>
                      </a:lnTo>
                      <a:lnTo>
                        <a:pt x="140" y="552"/>
                      </a:lnTo>
                      <a:lnTo>
                        <a:pt x="153" y="545"/>
                      </a:lnTo>
                      <a:lnTo>
                        <a:pt x="173" y="531"/>
                      </a:lnTo>
                      <a:lnTo>
                        <a:pt x="206" y="525"/>
                      </a:lnTo>
                      <a:lnTo>
                        <a:pt x="240" y="518"/>
                      </a:lnTo>
                      <a:lnTo>
                        <a:pt x="259" y="512"/>
                      </a:lnTo>
                      <a:lnTo>
                        <a:pt x="287" y="512"/>
                      </a:lnTo>
                      <a:lnTo>
                        <a:pt x="293" y="518"/>
                      </a:lnTo>
                      <a:lnTo>
                        <a:pt x="287" y="499"/>
                      </a:lnTo>
                      <a:lnTo>
                        <a:pt x="313" y="492"/>
                      </a:lnTo>
                      <a:lnTo>
                        <a:pt x="319" y="518"/>
                      </a:lnTo>
                      <a:lnTo>
                        <a:pt x="326" y="518"/>
                      </a:lnTo>
                      <a:lnTo>
                        <a:pt x="319" y="505"/>
                      </a:lnTo>
                      <a:lnTo>
                        <a:pt x="326" y="499"/>
                      </a:lnTo>
                      <a:lnTo>
                        <a:pt x="340" y="485"/>
                      </a:lnTo>
                      <a:lnTo>
                        <a:pt x="360" y="485"/>
                      </a:lnTo>
                      <a:lnTo>
                        <a:pt x="373" y="485"/>
                      </a:lnTo>
                      <a:lnTo>
                        <a:pt x="386" y="479"/>
                      </a:lnTo>
                      <a:lnTo>
                        <a:pt x="406" y="485"/>
                      </a:lnTo>
                      <a:lnTo>
                        <a:pt x="413" y="479"/>
                      </a:lnTo>
                      <a:lnTo>
                        <a:pt x="419" y="479"/>
                      </a:lnTo>
                      <a:lnTo>
                        <a:pt x="426" y="472"/>
                      </a:lnTo>
                      <a:lnTo>
                        <a:pt x="433" y="472"/>
                      </a:lnTo>
                      <a:lnTo>
                        <a:pt x="439" y="472"/>
                      </a:lnTo>
                      <a:lnTo>
                        <a:pt x="459" y="458"/>
                      </a:lnTo>
                      <a:lnTo>
                        <a:pt x="473" y="465"/>
                      </a:lnTo>
                      <a:lnTo>
                        <a:pt x="486" y="458"/>
                      </a:lnTo>
                      <a:lnTo>
                        <a:pt x="486" y="465"/>
                      </a:lnTo>
                      <a:lnTo>
                        <a:pt x="492" y="458"/>
                      </a:lnTo>
                      <a:lnTo>
                        <a:pt x="492" y="452"/>
                      </a:lnTo>
                      <a:lnTo>
                        <a:pt x="506" y="445"/>
                      </a:lnTo>
                      <a:lnTo>
                        <a:pt x="512" y="439"/>
                      </a:lnTo>
                      <a:lnTo>
                        <a:pt x="526" y="432"/>
                      </a:lnTo>
                      <a:lnTo>
                        <a:pt x="559" y="419"/>
                      </a:lnTo>
                      <a:lnTo>
                        <a:pt x="572" y="419"/>
                      </a:lnTo>
                      <a:lnTo>
                        <a:pt x="586" y="412"/>
                      </a:lnTo>
                      <a:lnTo>
                        <a:pt x="599" y="405"/>
                      </a:lnTo>
                      <a:lnTo>
                        <a:pt x="606" y="412"/>
                      </a:lnTo>
                      <a:lnTo>
                        <a:pt x="606" y="419"/>
                      </a:lnTo>
                      <a:lnTo>
                        <a:pt x="612" y="419"/>
                      </a:lnTo>
                      <a:lnTo>
                        <a:pt x="619" y="412"/>
                      </a:lnTo>
                      <a:lnTo>
                        <a:pt x="625" y="419"/>
                      </a:lnTo>
                      <a:lnTo>
                        <a:pt x="625" y="412"/>
                      </a:lnTo>
                      <a:lnTo>
                        <a:pt x="632" y="405"/>
                      </a:lnTo>
                      <a:lnTo>
                        <a:pt x="666" y="419"/>
                      </a:lnTo>
                      <a:lnTo>
                        <a:pt x="672" y="412"/>
                      </a:lnTo>
                      <a:lnTo>
                        <a:pt x="685" y="419"/>
                      </a:lnTo>
                      <a:lnTo>
                        <a:pt x="692" y="412"/>
                      </a:lnTo>
                      <a:lnTo>
                        <a:pt x="706" y="412"/>
                      </a:lnTo>
                      <a:lnTo>
                        <a:pt x="726" y="419"/>
                      </a:lnTo>
                      <a:lnTo>
                        <a:pt x="739" y="412"/>
                      </a:lnTo>
                      <a:lnTo>
                        <a:pt x="745" y="398"/>
                      </a:lnTo>
                      <a:lnTo>
                        <a:pt x="758" y="398"/>
                      </a:lnTo>
                      <a:lnTo>
                        <a:pt x="758" y="405"/>
                      </a:lnTo>
                      <a:lnTo>
                        <a:pt x="765" y="398"/>
                      </a:lnTo>
                      <a:lnTo>
                        <a:pt x="758" y="392"/>
                      </a:lnTo>
                      <a:lnTo>
                        <a:pt x="765" y="392"/>
                      </a:lnTo>
                      <a:lnTo>
                        <a:pt x="765" y="385"/>
                      </a:lnTo>
                      <a:lnTo>
                        <a:pt x="812" y="366"/>
                      </a:lnTo>
                      <a:lnTo>
                        <a:pt x="839" y="359"/>
                      </a:lnTo>
                      <a:lnTo>
                        <a:pt x="858" y="352"/>
                      </a:lnTo>
                      <a:lnTo>
                        <a:pt x="871" y="338"/>
                      </a:lnTo>
                      <a:lnTo>
                        <a:pt x="878" y="338"/>
                      </a:lnTo>
                      <a:lnTo>
                        <a:pt x="892" y="332"/>
                      </a:lnTo>
                      <a:lnTo>
                        <a:pt x="905" y="325"/>
                      </a:lnTo>
                      <a:lnTo>
                        <a:pt x="965" y="306"/>
                      </a:lnTo>
                      <a:lnTo>
                        <a:pt x="959" y="312"/>
                      </a:lnTo>
                      <a:lnTo>
                        <a:pt x="952" y="319"/>
                      </a:lnTo>
                      <a:lnTo>
                        <a:pt x="959" y="319"/>
                      </a:lnTo>
                      <a:lnTo>
                        <a:pt x="978" y="306"/>
                      </a:lnTo>
                      <a:lnTo>
                        <a:pt x="998" y="299"/>
                      </a:lnTo>
                      <a:lnTo>
                        <a:pt x="1025" y="292"/>
                      </a:lnTo>
                      <a:lnTo>
                        <a:pt x="1004" y="252"/>
                      </a:lnTo>
                      <a:lnTo>
                        <a:pt x="1004" y="233"/>
                      </a:lnTo>
                      <a:lnTo>
                        <a:pt x="1018" y="219"/>
                      </a:lnTo>
                      <a:lnTo>
                        <a:pt x="965" y="179"/>
                      </a:lnTo>
                      <a:lnTo>
                        <a:pt x="959" y="165"/>
                      </a:lnTo>
                      <a:lnTo>
                        <a:pt x="931" y="173"/>
                      </a:lnTo>
                      <a:lnTo>
                        <a:pt x="905" y="206"/>
                      </a:lnTo>
                      <a:lnTo>
                        <a:pt x="892" y="199"/>
                      </a:lnTo>
                      <a:lnTo>
                        <a:pt x="878" y="219"/>
                      </a:lnTo>
                      <a:lnTo>
                        <a:pt x="832" y="206"/>
                      </a:lnTo>
                      <a:lnTo>
                        <a:pt x="825" y="206"/>
                      </a:lnTo>
                      <a:lnTo>
                        <a:pt x="825" y="219"/>
                      </a:lnTo>
                      <a:lnTo>
                        <a:pt x="785" y="219"/>
                      </a:lnTo>
                      <a:lnTo>
                        <a:pt x="779" y="219"/>
                      </a:lnTo>
                      <a:lnTo>
                        <a:pt x="772" y="212"/>
                      </a:lnTo>
                      <a:lnTo>
                        <a:pt x="785" y="152"/>
                      </a:lnTo>
                      <a:lnTo>
                        <a:pt x="712" y="126"/>
                      </a:lnTo>
                      <a:lnTo>
                        <a:pt x="698" y="79"/>
                      </a:lnTo>
                      <a:lnTo>
                        <a:pt x="706" y="46"/>
                      </a:lnTo>
                      <a:lnTo>
                        <a:pt x="698" y="39"/>
                      </a:lnTo>
                      <a:lnTo>
                        <a:pt x="672" y="53"/>
                      </a:lnTo>
                      <a:lnTo>
                        <a:pt x="632" y="32"/>
                      </a:lnTo>
                      <a:lnTo>
                        <a:pt x="619" y="39"/>
                      </a:lnTo>
                      <a:lnTo>
                        <a:pt x="593" y="26"/>
                      </a:lnTo>
                      <a:lnTo>
                        <a:pt x="546" y="19"/>
                      </a:lnTo>
                      <a:lnTo>
                        <a:pt x="519" y="19"/>
                      </a:lnTo>
                      <a:lnTo>
                        <a:pt x="506" y="13"/>
                      </a:lnTo>
                      <a:lnTo>
                        <a:pt x="473" y="0"/>
                      </a:lnTo>
                      <a:lnTo>
                        <a:pt x="452" y="0"/>
                      </a:lnTo>
                      <a:close/>
                      <a:moveTo>
                        <a:pt x="878" y="338"/>
                      </a:moveTo>
                      <a:lnTo>
                        <a:pt x="871" y="352"/>
                      </a:lnTo>
                      <a:lnTo>
                        <a:pt x="865" y="359"/>
                      </a:lnTo>
                      <a:lnTo>
                        <a:pt x="871" y="359"/>
                      </a:lnTo>
                      <a:lnTo>
                        <a:pt x="878" y="338"/>
                      </a:lnTo>
                      <a:close/>
                      <a:moveTo>
                        <a:pt x="625" y="419"/>
                      </a:moveTo>
                      <a:lnTo>
                        <a:pt x="619" y="426"/>
                      </a:lnTo>
                      <a:lnTo>
                        <a:pt x="625" y="426"/>
                      </a:lnTo>
                      <a:lnTo>
                        <a:pt x="625" y="419"/>
                      </a:lnTo>
                      <a:close/>
                      <a:moveTo>
                        <a:pt x="313" y="518"/>
                      </a:moveTo>
                      <a:lnTo>
                        <a:pt x="306" y="525"/>
                      </a:lnTo>
                      <a:lnTo>
                        <a:pt x="293" y="539"/>
                      </a:lnTo>
                      <a:lnTo>
                        <a:pt x="306" y="531"/>
                      </a:lnTo>
                      <a:lnTo>
                        <a:pt x="313" y="518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8" name="TERRA_ALTA">
                  <a:extLst>
                    <a:ext uri="{FF2B5EF4-FFF2-40B4-BE49-F238E27FC236}">
                      <a16:creationId xmlns:a16="http://schemas.microsoft.com/office/drawing/2014/main" id="{F8BC08F9-5C83-283F-9262-CF65E58B1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2682231" y="4279363"/>
                  <a:ext cx="295223" cy="473378"/>
                </a:xfrm>
                <a:custGeom>
                  <a:avLst/>
                  <a:gdLst>
                    <a:gd name="T0" fmla="*/ 2147483647 w 48"/>
                    <a:gd name="T1" fmla="*/ 352446355 h 73"/>
                    <a:gd name="T2" fmla="*/ 2147483647 w 48"/>
                    <a:gd name="T3" fmla="*/ 528669585 h 73"/>
                    <a:gd name="T4" fmla="*/ 2147483647 w 48"/>
                    <a:gd name="T5" fmla="*/ 881116044 h 73"/>
                    <a:gd name="T6" fmla="*/ 2147483647 w 48"/>
                    <a:gd name="T7" fmla="*/ 2147483647 h 73"/>
                    <a:gd name="T8" fmla="*/ 1561995119 w 48"/>
                    <a:gd name="T9" fmla="*/ 2147483647 h 73"/>
                    <a:gd name="T10" fmla="*/ 1093399201 w 48"/>
                    <a:gd name="T11" fmla="*/ 2147483647 h 73"/>
                    <a:gd name="T12" fmla="*/ 780997560 w 48"/>
                    <a:gd name="T13" fmla="*/ 2147483647 h 73"/>
                    <a:gd name="T14" fmla="*/ 468596114 w 48"/>
                    <a:gd name="T15" fmla="*/ 2147483647 h 73"/>
                    <a:gd name="T16" fmla="*/ 0 w 48"/>
                    <a:gd name="T17" fmla="*/ 2147483647 h 73"/>
                    <a:gd name="T18" fmla="*/ 0 w 48"/>
                    <a:gd name="T19" fmla="*/ 2147483647 h 73"/>
                    <a:gd name="T20" fmla="*/ 468596114 w 48"/>
                    <a:gd name="T21" fmla="*/ 2147483647 h 73"/>
                    <a:gd name="T22" fmla="*/ 468596114 w 48"/>
                    <a:gd name="T23" fmla="*/ 2147483647 h 73"/>
                    <a:gd name="T24" fmla="*/ 468596114 w 48"/>
                    <a:gd name="T25" fmla="*/ 2147483647 h 73"/>
                    <a:gd name="T26" fmla="*/ 312401544 w 48"/>
                    <a:gd name="T27" fmla="*/ 2147483647 h 73"/>
                    <a:gd name="T28" fmla="*/ 624803087 w 48"/>
                    <a:gd name="T29" fmla="*/ 2147483647 h 73"/>
                    <a:gd name="T30" fmla="*/ 624803087 w 48"/>
                    <a:gd name="T31" fmla="*/ 2147483647 h 73"/>
                    <a:gd name="T32" fmla="*/ 780997560 w 48"/>
                    <a:gd name="T33" fmla="*/ 2147483647 h 73"/>
                    <a:gd name="T34" fmla="*/ 1249593673 w 48"/>
                    <a:gd name="T35" fmla="*/ 2147483647 h 73"/>
                    <a:gd name="T36" fmla="*/ 1561995119 w 48"/>
                    <a:gd name="T37" fmla="*/ 2147483647 h 73"/>
                    <a:gd name="T38" fmla="*/ 1093399201 w 48"/>
                    <a:gd name="T39" fmla="*/ 2147483647 h 73"/>
                    <a:gd name="T40" fmla="*/ 1405800647 w 48"/>
                    <a:gd name="T41" fmla="*/ 2147483647 h 73"/>
                    <a:gd name="T42" fmla="*/ 1405800647 w 48"/>
                    <a:gd name="T43" fmla="*/ 2147483647 h 73"/>
                    <a:gd name="T44" fmla="*/ 1718202484 w 48"/>
                    <a:gd name="T45" fmla="*/ 2147483647 h 73"/>
                    <a:gd name="T46" fmla="*/ 1561995119 w 48"/>
                    <a:gd name="T47" fmla="*/ 2147483647 h 73"/>
                    <a:gd name="T48" fmla="*/ 1405800647 w 48"/>
                    <a:gd name="T49" fmla="*/ 2147483647 h 73"/>
                    <a:gd name="T50" fmla="*/ 937204729 w 48"/>
                    <a:gd name="T51" fmla="*/ 2147483647 h 73"/>
                    <a:gd name="T52" fmla="*/ 937204729 w 48"/>
                    <a:gd name="T53" fmla="*/ 2147483647 h 73"/>
                    <a:gd name="T54" fmla="*/ 624803087 w 48"/>
                    <a:gd name="T55" fmla="*/ 2147483647 h 73"/>
                    <a:gd name="T56" fmla="*/ 937204729 w 48"/>
                    <a:gd name="T57" fmla="*/ 2147483647 h 73"/>
                    <a:gd name="T58" fmla="*/ 937204729 w 48"/>
                    <a:gd name="T59" fmla="*/ 2147483647 h 73"/>
                    <a:gd name="T60" fmla="*/ 1405800647 w 48"/>
                    <a:gd name="T61" fmla="*/ 2147483647 h 73"/>
                    <a:gd name="T62" fmla="*/ 2147483647 w 48"/>
                    <a:gd name="T63" fmla="*/ 2147483647 h 73"/>
                    <a:gd name="T64" fmla="*/ 2147483647 w 48"/>
                    <a:gd name="T65" fmla="*/ 2147483647 h 73"/>
                    <a:gd name="T66" fmla="*/ 2147483647 w 48"/>
                    <a:gd name="T67" fmla="*/ 2147483647 h 73"/>
                    <a:gd name="T68" fmla="*/ 2147483647 w 48"/>
                    <a:gd name="T69" fmla="*/ 2147483647 h 73"/>
                    <a:gd name="T70" fmla="*/ 2147483647 w 48"/>
                    <a:gd name="T71" fmla="*/ 2147483647 h 73"/>
                    <a:gd name="T72" fmla="*/ 2147483647 w 48"/>
                    <a:gd name="T73" fmla="*/ 2147483647 h 73"/>
                    <a:gd name="T74" fmla="*/ 2147483647 w 48"/>
                    <a:gd name="T75" fmla="*/ 2147483647 h 73"/>
                    <a:gd name="T76" fmla="*/ 2147483647 w 48"/>
                    <a:gd name="T77" fmla="*/ 2147483647 h 73"/>
                    <a:gd name="T78" fmla="*/ 2147483647 w 48"/>
                    <a:gd name="T79" fmla="*/ 2147483647 h 73"/>
                    <a:gd name="T80" fmla="*/ 2147483647 w 48"/>
                    <a:gd name="T81" fmla="*/ 2147483647 h 73"/>
                    <a:gd name="T82" fmla="*/ 2147483647 w 48"/>
                    <a:gd name="T83" fmla="*/ 2147483647 h 73"/>
                    <a:gd name="T84" fmla="*/ 2147483647 w 48"/>
                    <a:gd name="T85" fmla="*/ 2147483647 h 73"/>
                    <a:gd name="T86" fmla="*/ 2147483647 w 48"/>
                    <a:gd name="T87" fmla="*/ 2147483647 h 73"/>
                    <a:gd name="T88" fmla="*/ 2147483647 w 48"/>
                    <a:gd name="T89" fmla="*/ 2147483647 h 73"/>
                    <a:gd name="T90" fmla="*/ 2147483647 w 48"/>
                    <a:gd name="T91" fmla="*/ 2147483647 h 73"/>
                    <a:gd name="T92" fmla="*/ 2147483647 w 48"/>
                    <a:gd name="T93" fmla="*/ 1585995238 h 73"/>
                    <a:gd name="T94" fmla="*/ 2147483647 w 48"/>
                    <a:gd name="T95" fmla="*/ 1233562295 h 73"/>
                    <a:gd name="T96" fmla="*/ 2147483647 w 48"/>
                    <a:gd name="T97" fmla="*/ 528669585 h 73"/>
                    <a:gd name="T98" fmla="*/ 2147483647 w 48"/>
                    <a:gd name="T99" fmla="*/ 881116044 h 73"/>
                    <a:gd name="T100" fmla="*/ 2147483647 w 48"/>
                    <a:gd name="T101" fmla="*/ 528669585 h 73"/>
                    <a:gd name="T102" fmla="*/ 2147483647 w 48"/>
                    <a:gd name="T103" fmla="*/ 176223178 h 7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"/>
                    <a:gd name="T157" fmla="*/ 0 h 73"/>
                    <a:gd name="T158" fmla="*/ 48 w 48"/>
                    <a:gd name="T159" fmla="*/ 73 h 7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" h="73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1" y="2"/>
                      </a:ln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3" y="13"/>
                      </a:lnTo>
                      <a:lnTo>
                        <a:pt x="12" y="14"/>
                      </a:ln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8" y="16"/>
                      </a:lnTo>
                      <a:lnTo>
                        <a:pt x="7" y="17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2" y="28"/>
                      </a:lnTo>
                      <a:lnTo>
                        <a:pt x="3" y="28"/>
                      </a:lnTo>
                      <a:lnTo>
                        <a:pt x="3" y="29"/>
                      </a:lnTo>
                      <a:lnTo>
                        <a:pt x="2" y="30"/>
                      </a:lnTo>
                      <a:lnTo>
                        <a:pt x="3" y="31"/>
                      </a:lnTo>
                      <a:lnTo>
                        <a:pt x="3" y="32"/>
                      </a:lnTo>
                      <a:lnTo>
                        <a:pt x="2" y="33"/>
                      </a:lnTo>
                      <a:lnTo>
                        <a:pt x="2" y="34"/>
                      </a:ln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4" y="33"/>
                      </a:lnTo>
                      <a:lnTo>
                        <a:pt x="4" y="34"/>
                      </a:lnTo>
                      <a:lnTo>
                        <a:pt x="4" y="35"/>
                      </a:lnTo>
                      <a:lnTo>
                        <a:pt x="5" y="35"/>
                      </a:lnTo>
                      <a:lnTo>
                        <a:pt x="5" y="34"/>
                      </a:lnTo>
                      <a:lnTo>
                        <a:pt x="6" y="34"/>
                      </a:lnTo>
                      <a:lnTo>
                        <a:pt x="6" y="35"/>
                      </a:lnTo>
                      <a:lnTo>
                        <a:pt x="7" y="36"/>
                      </a:lnTo>
                      <a:lnTo>
                        <a:pt x="8" y="37"/>
                      </a:lnTo>
                      <a:lnTo>
                        <a:pt x="9" y="37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7" y="38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9" y="41"/>
                      </a:lnTo>
                      <a:lnTo>
                        <a:pt x="9" y="42"/>
                      </a:lnTo>
                      <a:lnTo>
                        <a:pt x="10" y="43"/>
                      </a:lnTo>
                      <a:lnTo>
                        <a:pt x="10" y="44"/>
                      </a:lnTo>
                      <a:lnTo>
                        <a:pt x="10" y="45"/>
                      </a:lnTo>
                      <a:lnTo>
                        <a:pt x="10" y="46"/>
                      </a:lnTo>
                      <a:lnTo>
                        <a:pt x="11" y="46"/>
                      </a:lnTo>
                      <a:lnTo>
                        <a:pt x="11" y="47"/>
                      </a:lnTo>
                      <a:lnTo>
                        <a:pt x="10" y="47"/>
                      </a:lnTo>
                      <a:lnTo>
                        <a:pt x="10" y="48"/>
                      </a:lnTo>
                      <a:lnTo>
                        <a:pt x="10" y="49"/>
                      </a:lnTo>
                      <a:lnTo>
                        <a:pt x="10" y="50"/>
                      </a:lnTo>
                      <a:lnTo>
                        <a:pt x="9" y="50"/>
                      </a:lnTo>
                      <a:lnTo>
                        <a:pt x="9" y="51"/>
                      </a:lnTo>
                      <a:lnTo>
                        <a:pt x="9" y="52"/>
                      </a:lnTo>
                      <a:lnTo>
                        <a:pt x="8" y="54"/>
                      </a:lnTo>
                      <a:lnTo>
                        <a:pt x="7" y="54"/>
                      </a:lnTo>
                      <a:lnTo>
                        <a:pt x="6" y="55"/>
                      </a:lnTo>
                      <a:lnTo>
                        <a:pt x="6" y="56"/>
                      </a:lnTo>
                      <a:lnTo>
                        <a:pt x="5" y="57"/>
                      </a:lnTo>
                      <a:lnTo>
                        <a:pt x="6" y="58"/>
                      </a:lnTo>
                      <a:lnTo>
                        <a:pt x="5" y="58"/>
                      </a:lnTo>
                      <a:lnTo>
                        <a:pt x="5" y="59"/>
                      </a:lnTo>
                      <a:lnTo>
                        <a:pt x="5" y="60"/>
                      </a:lnTo>
                      <a:lnTo>
                        <a:pt x="5" y="61"/>
                      </a:lnTo>
                      <a:lnTo>
                        <a:pt x="4" y="61"/>
                      </a:lnTo>
                      <a:lnTo>
                        <a:pt x="5" y="62"/>
                      </a:lnTo>
                      <a:lnTo>
                        <a:pt x="6" y="63"/>
                      </a:lnTo>
                      <a:lnTo>
                        <a:pt x="6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6" y="67"/>
                      </a:lnTo>
                      <a:lnTo>
                        <a:pt x="7" y="70"/>
                      </a:lnTo>
                      <a:lnTo>
                        <a:pt x="8" y="71"/>
                      </a:lnTo>
                      <a:lnTo>
                        <a:pt x="9" y="72"/>
                      </a:lnTo>
                      <a:lnTo>
                        <a:pt x="8" y="72"/>
                      </a:lnTo>
                      <a:lnTo>
                        <a:pt x="8" y="73"/>
                      </a:lnTo>
                      <a:lnTo>
                        <a:pt x="11" y="73"/>
                      </a:lnTo>
                      <a:lnTo>
                        <a:pt x="13" y="69"/>
                      </a:lnTo>
                      <a:lnTo>
                        <a:pt x="16" y="68"/>
                      </a:lnTo>
                      <a:lnTo>
                        <a:pt x="16" y="67"/>
                      </a:lnTo>
                      <a:lnTo>
                        <a:pt x="18" y="66"/>
                      </a:lnTo>
                      <a:lnTo>
                        <a:pt x="20" y="62"/>
                      </a:lnTo>
                      <a:lnTo>
                        <a:pt x="21" y="61"/>
                      </a:lnTo>
                      <a:lnTo>
                        <a:pt x="20" y="59"/>
                      </a:lnTo>
                      <a:lnTo>
                        <a:pt x="21" y="59"/>
                      </a:lnTo>
                      <a:lnTo>
                        <a:pt x="20" y="58"/>
                      </a:lnTo>
                      <a:lnTo>
                        <a:pt x="21" y="57"/>
                      </a:lnTo>
                      <a:lnTo>
                        <a:pt x="21" y="56"/>
                      </a:lnTo>
                      <a:lnTo>
                        <a:pt x="21" y="54"/>
                      </a:lnTo>
                      <a:lnTo>
                        <a:pt x="22" y="53"/>
                      </a:lnTo>
                      <a:lnTo>
                        <a:pt x="22" y="52"/>
                      </a:lnTo>
                      <a:lnTo>
                        <a:pt x="23" y="51"/>
                      </a:lnTo>
                      <a:lnTo>
                        <a:pt x="23" y="52"/>
                      </a:lnTo>
                      <a:lnTo>
                        <a:pt x="24" y="50"/>
                      </a:lnTo>
                      <a:lnTo>
                        <a:pt x="25" y="50"/>
                      </a:lnTo>
                      <a:lnTo>
                        <a:pt x="26" y="50"/>
                      </a:lnTo>
                      <a:lnTo>
                        <a:pt x="27" y="49"/>
                      </a:lnTo>
                      <a:lnTo>
                        <a:pt x="28" y="49"/>
                      </a:lnTo>
                      <a:lnTo>
                        <a:pt x="29" y="49"/>
                      </a:lnTo>
                      <a:lnTo>
                        <a:pt x="30" y="49"/>
                      </a:lnTo>
                      <a:lnTo>
                        <a:pt x="32" y="48"/>
                      </a:lnTo>
                      <a:lnTo>
                        <a:pt x="33" y="46"/>
                      </a:lnTo>
                      <a:lnTo>
                        <a:pt x="34" y="46"/>
                      </a:lnTo>
                      <a:lnTo>
                        <a:pt x="35" y="46"/>
                      </a:lnTo>
                      <a:lnTo>
                        <a:pt x="36" y="46"/>
                      </a:lnTo>
                      <a:lnTo>
                        <a:pt x="38" y="45"/>
                      </a:lnTo>
                      <a:lnTo>
                        <a:pt x="39" y="44"/>
                      </a:lnTo>
                      <a:lnTo>
                        <a:pt x="40" y="43"/>
                      </a:lnTo>
                      <a:lnTo>
                        <a:pt x="42" y="43"/>
                      </a:lnTo>
                      <a:lnTo>
                        <a:pt x="44" y="41"/>
                      </a:lnTo>
                      <a:lnTo>
                        <a:pt x="46" y="41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8" y="39"/>
                      </a:lnTo>
                      <a:lnTo>
                        <a:pt x="48" y="38"/>
                      </a:lnTo>
                      <a:lnTo>
                        <a:pt x="47" y="38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6"/>
                      </a:lnTo>
                      <a:lnTo>
                        <a:pt x="45" y="34"/>
                      </a:lnTo>
                      <a:lnTo>
                        <a:pt x="45" y="33"/>
                      </a:lnTo>
                      <a:lnTo>
                        <a:pt x="44" y="33"/>
                      </a:lnTo>
                      <a:lnTo>
                        <a:pt x="43" y="33"/>
                      </a:lnTo>
                      <a:lnTo>
                        <a:pt x="43" y="31"/>
                      </a:lnTo>
                      <a:lnTo>
                        <a:pt x="41" y="31"/>
                      </a:lnTo>
                      <a:lnTo>
                        <a:pt x="41" y="32"/>
                      </a:lnTo>
                      <a:lnTo>
                        <a:pt x="40" y="32"/>
                      </a:lnTo>
                      <a:lnTo>
                        <a:pt x="39" y="31"/>
                      </a:lnTo>
                      <a:lnTo>
                        <a:pt x="40" y="30"/>
                      </a:lnTo>
                      <a:lnTo>
                        <a:pt x="41" y="30"/>
                      </a:lnTo>
                      <a:lnTo>
                        <a:pt x="42" y="29"/>
                      </a:lnTo>
                      <a:lnTo>
                        <a:pt x="42" y="28"/>
                      </a:lnTo>
                      <a:lnTo>
                        <a:pt x="43" y="27"/>
                      </a:lnTo>
                      <a:lnTo>
                        <a:pt x="44" y="26"/>
                      </a:lnTo>
                      <a:lnTo>
                        <a:pt x="44" y="25"/>
                      </a:lnTo>
                      <a:lnTo>
                        <a:pt x="45" y="24"/>
                      </a:lnTo>
                      <a:lnTo>
                        <a:pt x="46" y="23"/>
                      </a:lnTo>
                      <a:lnTo>
                        <a:pt x="47" y="22"/>
                      </a:lnTo>
                      <a:lnTo>
                        <a:pt x="45" y="21"/>
                      </a:lnTo>
                      <a:lnTo>
                        <a:pt x="43" y="21"/>
                      </a:lnTo>
                      <a:lnTo>
                        <a:pt x="41" y="19"/>
                      </a:lnTo>
                      <a:lnTo>
                        <a:pt x="40" y="18"/>
                      </a:lnTo>
                      <a:lnTo>
                        <a:pt x="39" y="18"/>
                      </a:lnTo>
                      <a:lnTo>
                        <a:pt x="38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39" y="13"/>
                      </a:lnTo>
                      <a:lnTo>
                        <a:pt x="40" y="12"/>
                      </a:lnTo>
                      <a:lnTo>
                        <a:pt x="40" y="9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5" y="7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4"/>
                      </a:lnTo>
                      <a:lnTo>
                        <a:pt x="31" y="2"/>
                      </a:lnTo>
                      <a:lnTo>
                        <a:pt x="29" y="3"/>
                      </a:lnTo>
                      <a:lnTo>
                        <a:pt x="27" y="4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3" y="2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9" name="TARRAGONES">
                  <a:extLst>
                    <a:ext uri="{FF2B5EF4-FFF2-40B4-BE49-F238E27FC236}">
                      <a16:creationId xmlns:a16="http://schemas.microsoft.com/office/drawing/2014/main" id="{64A5F23F-A65D-D3EC-8FC1-1DCD2CFD3A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402696" y="4228006"/>
                  <a:ext cx="323339" cy="233592"/>
                </a:xfrm>
                <a:custGeom>
                  <a:avLst/>
                  <a:gdLst>
                    <a:gd name="T0" fmla="*/ 202282769 w 1365"/>
                    <a:gd name="T1" fmla="*/ 20915297 h 878"/>
                    <a:gd name="T2" fmla="*/ 195975818 w 1365"/>
                    <a:gd name="T3" fmla="*/ 25882550 h 878"/>
                    <a:gd name="T4" fmla="*/ 203917405 w 1365"/>
                    <a:gd name="T5" fmla="*/ 27712510 h 878"/>
                    <a:gd name="T6" fmla="*/ 199012534 w 1365"/>
                    <a:gd name="T7" fmla="*/ 41569025 h 878"/>
                    <a:gd name="T8" fmla="*/ 186866154 w 1365"/>
                    <a:gd name="T9" fmla="*/ 41569025 h 878"/>
                    <a:gd name="T10" fmla="*/ 163507952 w 1365"/>
                    <a:gd name="T11" fmla="*/ 19084826 h 878"/>
                    <a:gd name="T12" fmla="*/ 152529650 w 1365"/>
                    <a:gd name="T13" fmla="*/ 20915297 h 878"/>
                    <a:gd name="T14" fmla="*/ 138514633 w 1365"/>
                    <a:gd name="T15" fmla="*/ 27712510 h 878"/>
                    <a:gd name="T16" fmla="*/ 127536331 w 1365"/>
                    <a:gd name="T17" fmla="*/ 47058905 h 878"/>
                    <a:gd name="T18" fmla="*/ 112119686 w 1365"/>
                    <a:gd name="T19" fmla="*/ 57254981 h 878"/>
                    <a:gd name="T20" fmla="*/ 107447853 w 1365"/>
                    <a:gd name="T21" fmla="*/ 40000123 h 878"/>
                    <a:gd name="T22" fmla="*/ 90396602 w 1365"/>
                    <a:gd name="T23" fmla="*/ 31372941 h 878"/>
                    <a:gd name="T24" fmla="*/ 82454534 w 1365"/>
                    <a:gd name="T25" fmla="*/ 33202901 h 878"/>
                    <a:gd name="T26" fmla="*/ 65403283 w 1365"/>
                    <a:gd name="T27" fmla="*/ 33202901 h 878"/>
                    <a:gd name="T28" fmla="*/ 67038401 w 1365"/>
                    <a:gd name="T29" fmla="*/ 60653843 h 878"/>
                    <a:gd name="T30" fmla="*/ 49986653 w 1365"/>
                    <a:gd name="T31" fmla="*/ 83399108 h 878"/>
                    <a:gd name="T32" fmla="*/ 54424966 w 1365"/>
                    <a:gd name="T33" fmla="*/ 118170393 h 878"/>
                    <a:gd name="T34" fmla="*/ 78016702 w 1365"/>
                    <a:gd name="T35" fmla="*/ 140915673 h 878"/>
                    <a:gd name="T36" fmla="*/ 67038401 w 1365"/>
                    <a:gd name="T37" fmla="*/ 135686851 h 878"/>
                    <a:gd name="T38" fmla="*/ 57694720 w 1365"/>
                    <a:gd name="T39" fmla="*/ 144314535 h 878"/>
                    <a:gd name="T40" fmla="*/ 59329837 w 1365"/>
                    <a:gd name="T41" fmla="*/ 158432100 h 878"/>
                    <a:gd name="T42" fmla="*/ 46949937 w 1365"/>
                    <a:gd name="T43" fmla="*/ 151373318 h 878"/>
                    <a:gd name="T44" fmla="*/ 21956611 w 1365"/>
                    <a:gd name="T45" fmla="*/ 142745634 h 878"/>
                    <a:gd name="T46" fmla="*/ 24993326 w 1365"/>
                    <a:gd name="T47" fmla="*/ 163399354 h 878"/>
                    <a:gd name="T48" fmla="*/ 14015021 w 1365"/>
                    <a:gd name="T49" fmla="*/ 170458136 h 878"/>
                    <a:gd name="T50" fmla="*/ 6540472 w 1365"/>
                    <a:gd name="T51" fmla="*/ 160001002 h 878"/>
                    <a:gd name="T52" fmla="*/ 1868637 w 1365"/>
                    <a:gd name="T53" fmla="*/ 185883034 h 878"/>
                    <a:gd name="T54" fmla="*/ 18920377 w 1365"/>
                    <a:gd name="T55" fmla="*/ 208628283 h 878"/>
                    <a:gd name="T56" fmla="*/ 32934920 w 1365"/>
                    <a:gd name="T57" fmla="*/ 207059891 h 878"/>
                    <a:gd name="T58" fmla="*/ 42045067 w 1365"/>
                    <a:gd name="T59" fmla="*/ 217255967 h 878"/>
                    <a:gd name="T60" fmla="*/ 51388251 w 1365"/>
                    <a:gd name="T61" fmla="*/ 222746358 h 878"/>
                    <a:gd name="T62" fmla="*/ 53023368 w 1365"/>
                    <a:gd name="T63" fmla="*/ 229543572 h 878"/>
                    <a:gd name="T64" fmla="*/ 65403283 w 1365"/>
                    <a:gd name="T65" fmla="*/ 222746358 h 878"/>
                    <a:gd name="T66" fmla="*/ 67038401 w 1365"/>
                    <a:gd name="T67" fmla="*/ 213857105 h 878"/>
                    <a:gd name="T68" fmla="*/ 88761485 w 1365"/>
                    <a:gd name="T69" fmla="*/ 179085820 h 878"/>
                    <a:gd name="T70" fmla="*/ 93432836 w 1365"/>
                    <a:gd name="T71" fmla="*/ 179085820 h 878"/>
                    <a:gd name="T72" fmla="*/ 102776502 w 1365"/>
                    <a:gd name="T73" fmla="*/ 175686958 h 878"/>
                    <a:gd name="T74" fmla="*/ 104411619 w 1365"/>
                    <a:gd name="T75" fmla="*/ 172027038 h 878"/>
                    <a:gd name="T76" fmla="*/ 112119686 w 1365"/>
                    <a:gd name="T77" fmla="*/ 172027038 h 878"/>
                    <a:gd name="T78" fmla="*/ 113521284 w 1365"/>
                    <a:gd name="T79" fmla="*/ 170458136 h 878"/>
                    <a:gd name="T80" fmla="*/ 119827753 w 1365"/>
                    <a:gd name="T81" fmla="*/ 172027038 h 878"/>
                    <a:gd name="T82" fmla="*/ 108849451 w 1365"/>
                    <a:gd name="T83" fmla="*/ 179085820 h 878"/>
                    <a:gd name="T84" fmla="*/ 104411619 w 1365"/>
                    <a:gd name="T85" fmla="*/ 191373425 h 878"/>
                    <a:gd name="T86" fmla="*/ 108849451 w 1365"/>
                    <a:gd name="T87" fmla="*/ 184314642 h 878"/>
                    <a:gd name="T88" fmla="*/ 124499586 w 1365"/>
                    <a:gd name="T89" fmla="*/ 168628176 h 878"/>
                    <a:gd name="T90" fmla="*/ 129171449 w 1365"/>
                    <a:gd name="T91" fmla="*/ 163399354 h 878"/>
                    <a:gd name="T92" fmla="*/ 136879516 w 1365"/>
                    <a:gd name="T93" fmla="*/ 163399354 h 878"/>
                    <a:gd name="T94" fmla="*/ 141550867 w 1365"/>
                    <a:gd name="T95" fmla="*/ 160001002 h 878"/>
                    <a:gd name="T96" fmla="*/ 163507952 w 1365"/>
                    <a:gd name="T97" fmla="*/ 147713397 h 878"/>
                    <a:gd name="T98" fmla="*/ 197610936 w 1365"/>
                    <a:gd name="T99" fmla="*/ 151373318 h 878"/>
                    <a:gd name="T100" fmla="*/ 222370735 w 1365"/>
                    <a:gd name="T101" fmla="*/ 142745634 h 878"/>
                    <a:gd name="T102" fmla="*/ 238020870 w 1365"/>
                    <a:gd name="T103" fmla="*/ 144314535 h 878"/>
                    <a:gd name="T104" fmla="*/ 245728937 w 1365"/>
                    <a:gd name="T105" fmla="*/ 139085713 h 878"/>
                    <a:gd name="T106" fmla="*/ 309497133 w 1365"/>
                    <a:gd name="T107" fmla="*/ 100915535 h 878"/>
                    <a:gd name="T108" fmla="*/ 304825300 w 1365"/>
                    <a:gd name="T109" fmla="*/ 66144234 h 878"/>
                    <a:gd name="T110" fmla="*/ 272357433 w 1365"/>
                    <a:gd name="T111" fmla="*/ 62745372 h 878"/>
                    <a:gd name="T112" fmla="*/ 244327339 w 1365"/>
                    <a:gd name="T113" fmla="*/ 57254981 h 878"/>
                    <a:gd name="T114" fmla="*/ 247364054 w 1365"/>
                    <a:gd name="T115" fmla="*/ 34771301 h 878"/>
                    <a:gd name="T116" fmla="*/ 239421986 w 1365"/>
                    <a:gd name="T117" fmla="*/ 19084826 h 878"/>
                    <a:gd name="T118" fmla="*/ 217932422 w 1365"/>
                    <a:gd name="T119" fmla="*/ 5228824 h 878"/>
                    <a:gd name="T120" fmla="*/ 125901184 w 1365"/>
                    <a:gd name="T121" fmla="*/ 170458136 h 87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65"/>
                    <a:gd name="T184" fmla="*/ 0 h 878"/>
                    <a:gd name="T185" fmla="*/ 1365 w 1365"/>
                    <a:gd name="T186" fmla="*/ 878 h 87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65" h="878">
                      <a:moveTo>
                        <a:pt x="899" y="0"/>
                      </a:moveTo>
                      <a:lnTo>
                        <a:pt x="873" y="46"/>
                      </a:lnTo>
                      <a:lnTo>
                        <a:pt x="879" y="67"/>
                      </a:lnTo>
                      <a:lnTo>
                        <a:pt x="866" y="80"/>
                      </a:lnTo>
                      <a:lnTo>
                        <a:pt x="852" y="73"/>
                      </a:lnTo>
                      <a:lnTo>
                        <a:pt x="846" y="80"/>
                      </a:lnTo>
                      <a:lnTo>
                        <a:pt x="826" y="73"/>
                      </a:lnTo>
                      <a:lnTo>
                        <a:pt x="839" y="99"/>
                      </a:lnTo>
                      <a:lnTo>
                        <a:pt x="846" y="113"/>
                      </a:lnTo>
                      <a:lnTo>
                        <a:pt x="866" y="113"/>
                      </a:lnTo>
                      <a:lnTo>
                        <a:pt x="859" y="99"/>
                      </a:lnTo>
                      <a:lnTo>
                        <a:pt x="873" y="106"/>
                      </a:lnTo>
                      <a:lnTo>
                        <a:pt x="886" y="133"/>
                      </a:lnTo>
                      <a:lnTo>
                        <a:pt x="879" y="153"/>
                      </a:lnTo>
                      <a:lnTo>
                        <a:pt x="859" y="146"/>
                      </a:lnTo>
                      <a:lnTo>
                        <a:pt x="852" y="159"/>
                      </a:lnTo>
                      <a:lnTo>
                        <a:pt x="846" y="180"/>
                      </a:lnTo>
                      <a:lnTo>
                        <a:pt x="839" y="180"/>
                      </a:lnTo>
                      <a:lnTo>
                        <a:pt x="826" y="153"/>
                      </a:lnTo>
                      <a:lnTo>
                        <a:pt x="800" y="159"/>
                      </a:lnTo>
                      <a:lnTo>
                        <a:pt x="759" y="120"/>
                      </a:lnTo>
                      <a:lnTo>
                        <a:pt x="746" y="106"/>
                      </a:lnTo>
                      <a:lnTo>
                        <a:pt x="719" y="80"/>
                      </a:lnTo>
                      <a:lnTo>
                        <a:pt x="700" y="73"/>
                      </a:lnTo>
                      <a:lnTo>
                        <a:pt x="693" y="67"/>
                      </a:lnTo>
                      <a:lnTo>
                        <a:pt x="693" y="60"/>
                      </a:lnTo>
                      <a:lnTo>
                        <a:pt x="686" y="73"/>
                      </a:lnTo>
                      <a:lnTo>
                        <a:pt x="653" y="80"/>
                      </a:lnTo>
                      <a:lnTo>
                        <a:pt x="640" y="93"/>
                      </a:lnTo>
                      <a:lnTo>
                        <a:pt x="627" y="80"/>
                      </a:lnTo>
                      <a:lnTo>
                        <a:pt x="599" y="93"/>
                      </a:lnTo>
                      <a:lnTo>
                        <a:pt x="593" y="106"/>
                      </a:lnTo>
                      <a:lnTo>
                        <a:pt x="573" y="140"/>
                      </a:lnTo>
                      <a:lnTo>
                        <a:pt x="526" y="120"/>
                      </a:lnTo>
                      <a:lnTo>
                        <a:pt x="513" y="140"/>
                      </a:lnTo>
                      <a:lnTo>
                        <a:pt x="546" y="180"/>
                      </a:lnTo>
                      <a:lnTo>
                        <a:pt x="567" y="219"/>
                      </a:lnTo>
                      <a:lnTo>
                        <a:pt x="567" y="240"/>
                      </a:lnTo>
                      <a:lnTo>
                        <a:pt x="520" y="219"/>
                      </a:lnTo>
                      <a:lnTo>
                        <a:pt x="480" y="219"/>
                      </a:lnTo>
                      <a:lnTo>
                        <a:pt x="473" y="173"/>
                      </a:lnTo>
                      <a:lnTo>
                        <a:pt x="480" y="166"/>
                      </a:lnTo>
                      <a:lnTo>
                        <a:pt x="480" y="159"/>
                      </a:lnTo>
                      <a:lnTo>
                        <a:pt x="460" y="153"/>
                      </a:lnTo>
                      <a:lnTo>
                        <a:pt x="453" y="173"/>
                      </a:lnTo>
                      <a:lnTo>
                        <a:pt x="433" y="166"/>
                      </a:lnTo>
                      <a:lnTo>
                        <a:pt x="420" y="153"/>
                      </a:lnTo>
                      <a:lnTo>
                        <a:pt x="387" y="120"/>
                      </a:lnTo>
                      <a:lnTo>
                        <a:pt x="380" y="113"/>
                      </a:lnTo>
                      <a:lnTo>
                        <a:pt x="374" y="106"/>
                      </a:lnTo>
                      <a:lnTo>
                        <a:pt x="366" y="113"/>
                      </a:lnTo>
                      <a:lnTo>
                        <a:pt x="353" y="127"/>
                      </a:lnTo>
                      <a:lnTo>
                        <a:pt x="327" y="93"/>
                      </a:lnTo>
                      <a:lnTo>
                        <a:pt x="300" y="127"/>
                      </a:lnTo>
                      <a:lnTo>
                        <a:pt x="280" y="120"/>
                      </a:lnTo>
                      <a:lnTo>
                        <a:pt x="280" y="127"/>
                      </a:lnTo>
                      <a:lnTo>
                        <a:pt x="300" y="140"/>
                      </a:lnTo>
                      <a:lnTo>
                        <a:pt x="293" y="173"/>
                      </a:lnTo>
                      <a:lnTo>
                        <a:pt x="300" y="180"/>
                      </a:lnTo>
                      <a:lnTo>
                        <a:pt x="287" y="232"/>
                      </a:lnTo>
                      <a:lnTo>
                        <a:pt x="274" y="253"/>
                      </a:lnTo>
                      <a:lnTo>
                        <a:pt x="274" y="259"/>
                      </a:lnTo>
                      <a:lnTo>
                        <a:pt x="227" y="319"/>
                      </a:lnTo>
                      <a:lnTo>
                        <a:pt x="214" y="319"/>
                      </a:lnTo>
                      <a:lnTo>
                        <a:pt x="207" y="339"/>
                      </a:lnTo>
                      <a:lnTo>
                        <a:pt x="174" y="366"/>
                      </a:lnTo>
                      <a:lnTo>
                        <a:pt x="187" y="379"/>
                      </a:lnTo>
                      <a:lnTo>
                        <a:pt x="233" y="452"/>
                      </a:lnTo>
                      <a:lnTo>
                        <a:pt x="254" y="459"/>
                      </a:lnTo>
                      <a:lnTo>
                        <a:pt x="280" y="479"/>
                      </a:lnTo>
                      <a:lnTo>
                        <a:pt x="293" y="519"/>
                      </a:lnTo>
                      <a:lnTo>
                        <a:pt x="334" y="539"/>
                      </a:lnTo>
                      <a:lnTo>
                        <a:pt x="327" y="552"/>
                      </a:lnTo>
                      <a:lnTo>
                        <a:pt x="280" y="546"/>
                      </a:lnTo>
                      <a:lnTo>
                        <a:pt x="267" y="525"/>
                      </a:lnTo>
                      <a:lnTo>
                        <a:pt x="287" y="519"/>
                      </a:lnTo>
                      <a:lnTo>
                        <a:pt x="287" y="512"/>
                      </a:lnTo>
                      <a:lnTo>
                        <a:pt x="247" y="506"/>
                      </a:lnTo>
                      <a:lnTo>
                        <a:pt x="233" y="532"/>
                      </a:lnTo>
                      <a:lnTo>
                        <a:pt x="247" y="552"/>
                      </a:lnTo>
                      <a:lnTo>
                        <a:pt x="254" y="539"/>
                      </a:lnTo>
                      <a:lnTo>
                        <a:pt x="267" y="552"/>
                      </a:lnTo>
                      <a:lnTo>
                        <a:pt x="274" y="585"/>
                      </a:lnTo>
                      <a:lnTo>
                        <a:pt x="254" y="606"/>
                      </a:lnTo>
                      <a:lnTo>
                        <a:pt x="267" y="619"/>
                      </a:lnTo>
                      <a:lnTo>
                        <a:pt x="280" y="638"/>
                      </a:lnTo>
                      <a:lnTo>
                        <a:pt x="240" y="638"/>
                      </a:lnTo>
                      <a:lnTo>
                        <a:pt x="201" y="579"/>
                      </a:lnTo>
                      <a:lnTo>
                        <a:pt x="174" y="572"/>
                      </a:lnTo>
                      <a:lnTo>
                        <a:pt x="134" y="546"/>
                      </a:lnTo>
                      <a:lnTo>
                        <a:pt x="101" y="539"/>
                      </a:lnTo>
                      <a:lnTo>
                        <a:pt x="94" y="546"/>
                      </a:lnTo>
                      <a:lnTo>
                        <a:pt x="87" y="572"/>
                      </a:lnTo>
                      <a:lnTo>
                        <a:pt x="101" y="579"/>
                      </a:lnTo>
                      <a:lnTo>
                        <a:pt x="107" y="606"/>
                      </a:lnTo>
                      <a:lnTo>
                        <a:pt x="107" y="625"/>
                      </a:lnTo>
                      <a:lnTo>
                        <a:pt x="114" y="638"/>
                      </a:lnTo>
                      <a:lnTo>
                        <a:pt x="114" y="658"/>
                      </a:lnTo>
                      <a:lnTo>
                        <a:pt x="101" y="666"/>
                      </a:lnTo>
                      <a:lnTo>
                        <a:pt x="60" y="652"/>
                      </a:lnTo>
                      <a:lnTo>
                        <a:pt x="60" y="645"/>
                      </a:lnTo>
                      <a:lnTo>
                        <a:pt x="67" y="645"/>
                      </a:lnTo>
                      <a:lnTo>
                        <a:pt x="47" y="625"/>
                      </a:lnTo>
                      <a:lnTo>
                        <a:pt x="28" y="612"/>
                      </a:lnTo>
                      <a:lnTo>
                        <a:pt x="0" y="638"/>
                      </a:lnTo>
                      <a:lnTo>
                        <a:pt x="0" y="652"/>
                      </a:lnTo>
                      <a:lnTo>
                        <a:pt x="0" y="685"/>
                      </a:lnTo>
                      <a:lnTo>
                        <a:pt x="8" y="711"/>
                      </a:lnTo>
                      <a:lnTo>
                        <a:pt x="21" y="732"/>
                      </a:lnTo>
                      <a:lnTo>
                        <a:pt x="34" y="752"/>
                      </a:lnTo>
                      <a:lnTo>
                        <a:pt x="74" y="785"/>
                      </a:lnTo>
                      <a:lnTo>
                        <a:pt x="81" y="798"/>
                      </a:lnTo>
                      <a:lnTo>
                        <a:pt x="101" y="792"/>
                      </a:lnTo>
                      <a:lnTo>
                        <a:pt x="120" y="792"/>
                      </a:lnTo>
                      <a:lnTo>
                        <a:pt x="127" y="792"/>
                      </a:lnTo>
                      <a:lnTo>
                        <a:pt x="141" y="792"/>
                      </a:lnTo>
                      <a:lnTo>
                        <a:pt x="160" y="798"/>
                      </a:lnTo>
                      <a:lnTo>
                        <a:pt x="167" y="812"/>
                      </a:lnTo>
                      <a:lnTo>
                        <a:pt x="180" y="818"/>
                      </a:lnTo>
                      <a:lnTo>
                        <a:pt x="180" y="831"/>
                      </a:lnTo>
                      <a:lnTo>
                        <a:pt x="201" y="831"/>
                      </a:lnTo>
                      <a:lnTo>
                        <a:pt x="214" y="838"/>
                      </a:lnTo>
                      <a:lnTo>
                        <a:pt x="214" y="852"/>
                      </a:lnTo>
                      <a:lnTo>
                        <a:pt x="220" y="852"/>
                      </a:lnTo>
                      <a:lnTo>
                        <a:pt x="220" y="858"/>
                      </a:lnTo>
                      <a:lnTo>
                        <a:pt x="227" y="871"/>
                      </a:lnTo>
                      <a:lnTo>
                        <a:pt x="220" y="871"/>
                      </a:lnTo>
                      <a:lnTo>
                        <a:pt x="227" y="878"/>
                      </a:lnTo>
                      <a:lnTo>
                        <a:pt x="247" y="871"/>
                      </a:lnTo>
                      <a:lnTo>
                        <a:pt x="247" y="878"/>
                      </a:lnTo>
                      <a:lnTo>
                        <a:pt x="261" y="878"/>
                      </a:lnTo>
                      <a:lnTo>
                        <a:pt x="280" y="852"/>
                      </a:lnTo>
                      <a:lnTo>
                        <a:pt x="287" y="852"/>
                      </a:lnTo>
                      <a:lnTo>
                        <a:pt x="293" y="838"/>
                      </a:lnTo>
                      <a:lnTo>
                        <a:pt x="287" y="831"/>
                      </a:lnTo>
                      <a:lnTo>
                        <a:pt x="287" y="818"/>
                      </a:lnTo>
                      <a:lnTo>
                        <a:pt x="306" y="778"/>
                      </a:lnTo>
                      <a:lnTo>
                        <a:pt x="327" y="732"/>
                      </a:lnTo>
                      <a:lnTo>
                        <a:pt x="353" y="705"/>
                      </a:lnTo>
                      <a:lnTo>
                        <a:pt x="380" y="685"/>
                      </a:lnTo>
                      <a:lnTo>
                        <a:pt x="387" y="698"/>
                      </a:lnTo>
                      <a:lnTo>
                        <a:pt x="400" y="711"/>
                      </a:lnTo>
                      <a:lnTo>
                        <a:pt x="407" y="698"/>
                      </a:lnTo>
                      <a:lnTo>
                        <a:pt x="400" y="685"/>
                      </a:lnTo>
                      <a:lnTo>
                        <a:pt x="433" y="658"/>
                      </a:lnTo>
                      <a:lnTo>
                        <a:pt x="440" y="658"/>
                      </a:lnTo>
                      <a:lnTo>
                        <a:pt x="433" y="679"/>
                      </a:lnTo>
                      <a:lnTo>
                        <a:pt x="440" y="672"/>
                      </a:lnTo>
                      <a:lnTo>
                        <a:pt x="440" y="685"/>
                      </a:lnTo>
                      <a:lnTo>
                        <a:pt x="447" y="685"/>
                      </a:lnTo>
                      <a:lnTo>
                        <a:pt x="453" y="679"/>
                      </a:lnTo>
                      <a:lnTo>
                        <a:pt x="447" y="658"/>
                      </a:lnTo>
                      <a:lnTo>
                        <a:pt x="453" y="658"/>
                      </a:lnTo>
                      <a:lnTo>
                        <a:pt x="460" y="679"/>
                      </a:lnTo>
                      <a:lnTo>
                        <a:pt x="486" y="666"/>
                      </a:lnTo>
                      <a:lnTo>
                        <a:pt x="480" y="658"/>
                      </a:lnTo>
                      <a:lnTo>
                        <a:pt x="480" y="652"/>
                      </a:lnTo>
                      <a:lnTo>
                        <a:pt x="493" y="658"/>
                      </a:lnTo>
                      <a:lnTo>
                        <a:pt x="500" y="658"/>
                      </a:lnTo>
                      <a:lnTo>
                        <a:pt x="486" y="652"/>
                      </a:lnTo>
                      <a:lnTo>
                        <a:pt x="493" y="645"/>
                      </a:lnTo>
                      <a:lnTo>
                        <a:pt x="507" y="638"/>
                      </a:lnTo>
                      <a:lnTo>
                        <a:pt x="520" y="645"/>
                      </a:lnTo>
                      <a:lnTo>
                        <a:pt x="513" y="658"/>
                      </a:lnTo>
                      <a:lnTo>
                        <a:pt x="513" y="652"/>
                      </a:lnTo>
                      <a:lnTo>
                        <a:pt x="507" y="658"/>
                      </a:lnTo>
                      <a:lnTo>
                        <a:pt x="513" y="666"/>
                      </a:lnTo>
                      <a:lnTo>
                        <a:pt x="466" y="685"/>
                      </a:lnTo>
                      <a:lnTo>
                        <a:pt x="460" y="705"/>
                      </a:lnTo>
                      <a:lnTo>
                        <a:pt x="453" y="698"/>
                      </a:lnTo>
                      <a:lnTo>
                        <a:pt x="440" y="725"/>
                      </a:lnTo>
                      <a:lnTo>
                        <a:pt x="447" y="732"/>
                      </a:lnTo>
                      <a:lnTo>
                        <a:pt x="426" y="752"/>
                      </a:lnTo>
                      <a:lnTo>
                        <a:pt x="426" y="758"/>
                      </a:lnTo>
                      <a:lnTo>
                        <a:pt x="447" y="739"/>
                      </a:lnTo>
                      <a:lnTo>
                        <a:pt x="466" y="705"/>
                      </a:lnTo>
                      <a:lnTo>
                        <a:pt x="513" y="679"/>
                      </a:lnTo>
                      <a:lnTo>
                        <a:pt x="520" y="666"/>
                      </a:lnTo>
                      <a:lnTo>
                        <a:pt x="526" y="658"/>
                      </a:lnTo>
                      <a:lnTo>
                        <a:pt x="533" y="645"/>
                      </a:lnTo>
                      <a:lnTo>
                        <a:pt x="539" y="645"/>
                      </a:lnTo>
                      <a:lnTo>
                        <a:pt x="539" y="638"/>
                      </a:lnTo>
                      <a:lnTo>
                        <a:pt x="546" y="632"/>
                      </a:lnTo>
                      <a:lnTo>
                        <a:pt x="553" y="625"/>
                      </a:lnTo>
                      <a:lnTo>
                        <a:pt x="567" y="619"/>
                      </a:lnTo>
                      <a:lnTo>
                        <a:pt x="580" y="625"/>
                      </a:lnTo>
                      <a:lnTo>
                        <a:pt x="580" y="632"/>
                      </a:lnTo>
                      <a:lnTo>
                        <a:pt x="586" y="625"/>
                      </a:lnTo>
                      <a:lnTo>
                        <a:pt x="593" y="625"/>
                      </a:lnTo>
                      <a:lnTo>
                        <a:pt x="599" y="625"/>
                      </a:lnTo>
                      <a:lnTo>
                        <a:pt x="599" y="619"/>
                      </a:lnTo>
                      <a:lnTo>
                        <a:pt x="606" y="612"/>
                      </a:lnTo>
                      <a:lnTo>
                        <a:pt x="606" y="606"/>
                      </a:lnTo>
                      <a:lnTo>
                        <a:pt x="633" y="592"/>
                      </a:lnTo>
                      <a:lnTo>
                        <a:pt x="673" y="572"/>
                      </a:lnTo>
                      <a:lnTo>
                        <a:pt x="700" y="565"/>
                      </a:lnTo>
                      <a:lnTo>
                        <a:pt x="753" y="559"/>
                      </a:lnTo>
                      <a:lnTo>
                        <a:pt x="779" y="565"/>
                      </a:lnTo>
                      <a:lnTo>
                        <a:pt x="819" y="565"/>
                      </a:lnTo>
                      <a:lnTo>
                        <a:pt x="846" y="579"/>
                      </a:lnTo>
                      <a:lnTo>
                        <a:pt x="852" y="565"/>
                      </a:lnTo>
                      <a:lnTo>
                        <a:pt x="873" y="572"/>
                      </a:lnTo>
                      <a:lnTo>
                        <a:pt x="905" y="559"/>
                      </a:lnTo>
                      <a:lnTo>
                        <a:pt x="952" y="546"/>
                      </a:lnTo>
                      <a:lnTo>
                        <a:pt x="979" y="539"/>
                      </a:lnTo>
                      <a:lnTo>
                        <a:pt x="986" y="546"/>
                      </a:lnTo>
                      <a:lnTo>
                        <a:pt x="999" y="552"/>
                      </a:lnTo>
                      <a:lnTo>
                        <a:pt x="1019" y="552"/>
                      </a:lnTo>
                      <a:lnTo>
                        <a:pt x="1025" y="546"/>
                      </a:lnTo>
                      <a:lnTo>
                        <a:pt x="1039" y="546"/>
                      </a:lnTo>
                      <a:lnTo>
                        <a:pt x="1046" y="532"/>
                      </a:lnTo>
                      <a:lnTo>
                        <a:pt x="1052" y="532"/>
                      </a:lnTo>
                      <a:lnTo>
                        <a:pt x="1046" y="525"/>
                      </a:lnTo>
                      <a:lnTo>
                        <a:pt x="1172" y="452"/>
                      </a:lnTo>
                      <a:lnTo>
                        <a:pt x="1239" y="412"/>
                      </a:lnTo>
                      <a:lnTo>
                        <a:pt x="1325" y="386"/>
                      </a:lnTo>
                      <a:lnTo>
                        <a:pt x="1365" y="373"/>
                      </a:lnTo>
                      <a:lnTo>
                        <a:pt x="1358" y="366"/>
                      </a:lnTo>
                      <a:lnTo>
                        <a:pt x="1331" y="326"/>
                      </a:lnTo>
                      <a:lnTo>
                        <a:pt x="1305" y="253"/>
                      </a:lnTo>
                      <a:lnTo>
                        <a:pt x="1298" y="213"/>
                      </a:lnTo>
                      <a:lnTo>
                        <a:pt x="1225" y="232"/>
                      </a:lnTo>
                      <a:lnTo>
                        <a:pt x="1185" y="240"/>
                      </a:lnTo>
                      <a:lnTo>
                        <a:pt x="1166" y="240"/>
                      </a:lnTo>
                      <a:lnTo>
                        <a:pt x="1132" y="200"/>
                      </a:lnTo>
                      <a:lnTo>
                        <a:pt x="1098" y="200"/>
                      </a:lnTo>
                      <a:lnTo>
                        <a:pt x="1065" y="193"/>
                      </a:lnTo>
                      <a:lnTo>
                        <a:pt x="1046" y="219"/>
                      </a:lnTo>
                      <a:lnTo>
                        <a:pt x="1025" y="226"/>
                      </a:lnTo>
                      <a:lnTo>
                        <a:pt x="1012" y="153"/>
                      </a:lnTo>
                      <a:lnTo>
                        <a:pt x="1039" y="153"/>
                      </a:lnTo>
                      <a:lnTo>
                        <a:pt x="1059" y="133"/>
                      </a:lnTo>
                      <a:lnTo>
                        <a:pt x="1065" y="80"/>
                      </a:lnTo>
                      <a:lnTo>
                        <a:pt x="1085" y="67"/>
                      </a:lnTo>
                      <a:lnTo>
                        <a:pt x="1052" y="73"/>
                      </a:lnTo>
                      <a:lnTo>
                        <a:pt x="1025" y="73"/>
                      </a:lnTo>
                      <a:lnTo>
                        <a:pt x="999" y="60"/>
                      </a:lnTo>
                      <a:lnTo>
                        <a:pt x="939" y="46"/>
                      </a:lnTo>
                      <a:lnTo>
                        <a:pt x="933" y="33"/>
                      </a:lnTo>
                      <a:lnTo>
                        <a:pt x="933" y="20"/>
                      </a:lnTo>
                      <a:lnTo>
                        <a:pt x="899" y="0"/>
                      </a:lnTo>
                      <a:close/>
                      <a:moveTo>
                        <a:pt x="539" y="645"/>
                      </a:moveTo>
                      <a:lnTo>
                        <a:pt x="533" y="658"/>
                      </a:lnTo>
                      <a:lnTo>
                        <a:pt x="539" y="652"/>
                      </a:lnTo>
                      <a:lnTo>
                        <a:pt x="539" y="645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00" name="BERGUEDA">
                  <a:extLst>
                    <a:ext uri="{FF2B5EF4-FFF2-40B4-BE49-F238E27FC236}">
                      <a16:creationId xmlns:a16="http://schemas.microsoft.com/office/drawing/2014/main" id="{432B2C47-D5FB-05FA-78C8-4DFF5C0276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777290" y="3097722"/>
                  <a:ext cx="371876" cy="441140"/>
                </a:xfrm>
                <a:custGeom>
                  <a:avLst/>
                  <a:gdLst>
                    <a:gd name="T0" fmla="*/ 211542784 w 1531"/>
                    <a:gd name="T1" fmla="*/ 10163141 h 1889"/>
                    <a:gd name="T2" fmla="*/ 174721162 w 1531"/>
                    <a:gd name="T3" fmla="*/ 24234985 h 1889"/>
                    <a:gd name="T4" fmla="*/ 136456026 w 1531"/>
                    <a:gd name="T5" fmla="*/ 36222361 h 1889"/>
                    <a:gd name="T6" fmla="*/ 86638824 w 1531"/>
                    <a:gd name="T7" fmla="*/ 43258536 h 1889"/>
                    <a:gd name="T8" fmla="*/ 51502022 w 1531"/>
                    <a:gd name="T9" fmla="*/ 43258536 h 1889"/>
                    <a:gd name="T10" fmla="*/ 48373182 w 1531"/>
                    <a:gd name="T11" fmla="*/ 76353935 h 1889"/>
                    <a:gd name="T12" fmla="*/ 11311208 w 1531"/>
                    <a:gd name="T13" fmla="*/ 102152903 h 1889"/>
                    <a:gd name="T14" fmla="*/ 25750765 w 1531"/>
                    <a:gd name="T15" fmla="*/ 143847973 h 1889"/>
                    <a:gd name="T16" fmla="*/ 41875162 w 1531"/>
                    <a:gd name="T17" fmla="*/ 180331069 h 1889"/>
                    <a:gd name="T18" fmla="*/ 56315207 w 1531"/>
                    <a:gd name="T19" fmla="*/ 169646432 h 1889"/>
                    <a:gd name="T20" fmla="*/ 73883615 w 1531"/>
                    <a:gd name="T21" fmla="*/ 178506837 h 1889"/>
                    <a:gd name="T22" fmla="*/ 97949538 w 1531"/>
                    <a:gd name="T23" fmla="*/ 161307526 h 1889"/>
                    <a:gd name="T24" fmla="*/ 81825149 w 1531"/>
                    <a:gd name="T25" fmla="*/ 194142159 h 1889"/>
                    <a:gd name="T26" fmla="*/ 77252795 w 1531"/>
                    <a:gd name="T27" fmla="*/ 246000335 h 1889"/>
                    <a:gd name="T28" fmla="*/ 77252795 w 1531"/>
                    <a:gd name="T29" fmla="*/ 275708069 h 1889"/>
                    <a:gd name="T30" fmla="*/ 48373182 w 1531"/>
                    <a:gd name="T31" fmla="*/ 311930924 h 1889"/>
                    <a:gd name="T32" fmla="*/ 61128391 w 1531"/>
                    <a:gd name="T33" fmla="*/ 318966589 h 1889"/>
                    <a:gd name="T34" fmla="*/ 59443555 w 1531"/>
                    <a:gd name="T35" fmla="*/ 341377844 h 1889"/>
                    <a:gd name="T36" fmla="*/ 37061978 w 1531"/>
                    <a:gd name="T37" fmla="*/ 365873571 h 1889"/>
                    <a:gd name="T38" fmla="*/ 28879606 w 1531"/>
                    <a:gd name="T39" fmla="*/ 358837397 h 1889"/>
                    <a:gd name="T40" fmla="*/ 32248793 w 1531"/>
                    <a:gd name="T41" fmla="*/ 372648996 h 1889"/>
                    <a:gd name="T42" fmla="*/ 57759211 w 1531"/>
                    <a:gd name="T43" fmla="*/ 381509402 h 1889"/>
                    <a:gd name="T44" fmla="*/ 61128391 w 1531"/>
                    <a:gd name="T45" fmla="*/ 367437053 h 1889"/>
                    <a:gd name="T46" fmla="*/ 80381144 w 1531"/>
                    <a:gd name="T47" fmla="*/ 378121690 h 1889"/>
                    <a:gd name="T48" fmla="*/ 52946027 w 1531"/>
                    <a:gd name="T49" fmla="*/ 410956323 h 1889"/>
                    <a:gd name="T50" fmla="*/ 33933629 w 1531"/>
                    <a:gd name="T51" fmla="*/ 397144723 h 1889"/>
                    <a:gd name="T52" fmla="*/ 33933629 w 1531"/>
                    <a:gd name="T53" fmla="*/ 417731747 h 1889"/>
                    <a:gd name="T54" fmla="*/ 69070431 w 1531"/>
                    <a:gd name="T55" fmla="*/ 443790956 h 1889"/>
                    <a:gd name="T56" fmla="*/ 91452009 w 1531"/>
                    <a:gd name="T57" fmla="*/ 468026442 h 1889"/>
                    <a:gd name="T58" fmla="*/ 120331607 w 1531"/>
                    <a:gd name="T59" fmla="*/ 475062107 h 1889"/>
                    <a:gd name="T60" fmla="*/ 174721162 w 1531"/>
                    <a:gd name="T61" fmla="*/ 478449820 h 1889"/>
                    <a:gd name="T62" fmla="*/ 186032366 w 1531"/>
                    <a:gd name="T63" fmla="*/ 473498626 h 1889"/>
                    <a:gd name="T64" fmla="*/ 213227129 w 1531"/>
                    <a:gd name="T65" fmla="*/ 459426786 h 1889"/>
                    <a:gd name="T66" fmla="*/ 256546771 w 1531"/>
                    <a:gd name="T67" fmla="*/ 416168266 h 1889"/>
                    <a:gd name="T68" fmla="*/ 288313948 w 1531"/>
                    <a:gd name="T69" fmla="*/ 447178668 h 1889"/>
                    <a:gd name="T70" fmla="*/ 305882342 w 1531"/>
                    <a:gd name="T71" fmla="*/ 388284827 h 1889"/>
                    <a:gd name="T72" fmla="*/ 325375910 w 1531"/>
                    <a:gd name="T73" fmla="*/ 346850028 h 1889"/>
                    <a:gd name="T74" fmla="*/ 312621193 w 1531"/>
                    <a:gd name="T75" fmla="*/ 329390476 h 1889"/>
                    <a:gd name="T76" fmla="*/ 330189586 w 1531"/>
                    <a:gd name="T77" fmla="*/ 268672404 h 1889"/>
                    <a:gd name="T78" fmla="*/ 355699513 w 1531"/>
                    <a:gd name="T79" fmla="*/ 275708069 h 1889"/>
                    <a:gd name="T80" fmla="*/ 365325882 w 1531"/>
                    <a:gd name="T81" fmla="*/ 230365013 h 1889"/>
                    <a:gd name="T82" fmla="*/ 349201493 w 1531"/>
                    <a:gd name="T83" fmla="*/ 209777989 h 1889"/>
                    <a:gd name="T84" fmla="*/ 312621193 w 1531"/>
                    <a:gd name="T85" fmla="*/ 194142159 h 1889"/>
                    <a:gd name="T86" fmla="*/ 283741595 w 1531"/>
                    <a:gd name="T87" fmla="*/ 145671695 h 1889"/>
                    <a:gd name="T88" fmla="*/ 314065197 w 1531"/>
                    <a:gd name="T89" fmla="*/ 164695238 h 1889"/>
                    <a:gd name="T90" fmla="*/ 334761939 w 1531"/>
                    <a:gd name="T91" fmla="*/ 173294894 h 1889"/>
                    <a:gd name="T92" fmla="*/ 361956702 w 1531"/>
                    <a:gd name="T93" fmla="*/ 152447120 h 1889"/>
                    <a:gd name="T94" fmla="*/ 346073144 w 1531"/>
                    <a:gd name="T95" fmla="*/ 119612455 h 1889"/>
                    <a:gd name="T96" fmla="*/ 333317935 w 1531"/>
                    <a:gd name="T97" fmla="*/ 97201200 h 1889"/>
                    <a:gd name="T98" fmla="*/ 354255508 w 1531"/>
                    <a:gd name="T99" fmla="*/ 53682423 h 1889"/>
                    <a:gd name="T100" fmla="*/ 342944304 w 1531"/>
                    <a:gd name="T101" fmla="*/ 24234985 h 1889"/>
                    <a:gd name="T102" fmla="*/ 277243575 w 1531"/>
                    <a:gd name="T103" fmla="*/ 13811603 h 1889"/>
                    <a:gd name="T104" fmla="*/ 325375910 w 1531"/>
                    <a:gd name="T105" fmla="*/ 223589589 h 1889"/>
                    <a:gd name="T106" fmla="*/ 323691566 w 1531"/>
                    <a:gd name="T107" fmla="*/ 249648797 h 1889"/>
                    <a:gd name="T108" fmla="*/ 312621193 w 1531"/>
                    <a:gd name="T109" fmla="*/ 235837198 h 1889"/>
                    <a:gd name="T110" fmla="*/ 51502022 w 1531"/>
                    <a:gd name="T111" fmla="*/ 239224910 h 1889"/>
                    <a:gd name="T112" fmla="*/ 64256740 w 1531"/>
                    <a:gd name="T113" fmla="*/ 242612622 h 18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31"/>
                    <a:gd name="T172" fmla="*/ 0 h 1889"/>
                    <a:gd name="T173" fmla="*/ 1531 w 1531"/>
                    <a:gd name="T174" fmla="*/ 1889 h 18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31" h="1889">
                      <a:moveTo>
                        <a:pt x="986" y="0"/>
                      </a:moveTo>
                      <a:lnTo>
                        <a:pt x="946" y="7"/>
                      </a:lnTo>
                      <a:lnTo>
                        <a:pt x="933" y="26"/>
                      </a:lnTo>
                      <a:lnTo>
                        <a:pt x="912" y="33"/>
                      </a:lnTo>
                      <a:lnTo>
                        <a:pt x="886" y="39"/>
                      </a:lnTo>
                      <a:lnTo>
                        <a:pt x="879" y="39"/>
                      </a:lnTo>
                      <a:lnTo>
                        <a:pt x="852" y="46"/>
                      </a:lnTo>
                      <a:lnTo>
                        <a:pt x="839" y="39"/>
                      </a:lnTo>
                      <a:lnTo>
                        <a:pt x="813" y="53"/>
                      </a:lnTo>
                      <a:lnTo>
                        <a:pt x="773" y="73"/>
                      </a:lnTo>
                      <a:lnTo>
                        <a:pt x="753" y="73"/>
                      </a:lnTo>
                      <a:lnTo>
                        <a:pt x="726" y="93"/>
                      </a:lnTo>
                      <a:lnTo>
                        <a:pt x="693" y="99"/>
                      </a:lnTo>
                      <a:lnTo>
                        <a:pt x="653" y="86"/>
                      </a:lnTo>
                      <a:lnTo>
                        <a:pt x="627" y="106"/>
                      </a:lnTo>
                      <a:lnTo>
                        <a:pt x="627" y="120"/>
                      </a:lnTo>
                      <a:lnTo>
                        <a:pt x="599" y="120"/>
                      </a:lnTo>
                      <a:lnTo>
                        <a:pt x="567" y="139"/>
                      </a:lnTo>
                      <a:lnTo>
                        <a:pt x="540" y="133"/>
                      </a:lnTo>
                      <a:lnTo>
                        <a:pt x="493" y="133"/>
                      </a:lnTo>
                      <a:lnTo>
                        <a:pt x="440" y="133"/>
                      </a:lnTo>
                      <a:lnTo>
                        <a:pt x="420" y="166"/>
                      </a:lnTo>
                      <a:lnTo>
                        <a:pt x="413" y="166"/>
                      </a:lnTo>
                      <a:lnTo>
                        <a:pt x="360" y="166"/>
                      </a:lnTo>
                      <a:lnTo>
                        <a:pt x="347" y="146"/>
                      </a:lnTo>
                      <a:lnTo>
                        <a:pt x="307" y="166"/>
                      </a:lnTo>
                      <a:lnTo>
                        <a:pt x="300" y="159"/>
                      </a:lnTo>
                      <a:lnTo>
                        <a:pt x="280" y="159"/>
                      </a:lnTo>
                      <a:lnTo>
                        <a:pt x="240" y="159"/>
                      </a:lnTo>
                      <a:lnTo>
                        <a:pt x="214" y="166"/>
                      </a:lnTo>
                      <a:lnTo>
                        <a:pt x="207" y="180"/>
                      </a:lnTo>
                      <a:lnTo>
                        <a:pt x="267" y="193"/>
                      </a:lnTo>
                      <a:lnTo>
                        <a:pt x="280" y="253"/>
                      </a:lnTo>
                      <a:lnTo>
                        <a:pt x="247" y="272"/>
                      </a:lnTo>
                      <a:lnTo>
                        <a:pt x="247" y="285"/>
                      </a:lnTo>
                      <a:lnTo>
                        <a:pt x="201" y="293"/>
                      </a:lnTo>
                      <a:lnTo>
                        <a:pt x="174" y="300"/>
                      </a:lnTo>
                      <a:lnTo>
                        <a:pt x="161" y="300"/>
                      </a:lnTo>
                      <a:lnTo>
                        <a:pt x="94" y="326"/>
                      </a:lnTo>
                      <a:lnTo>
                        <a:pt x="81" y="339"/>
                      </a:lnTo>
                      <a:lnTo>
                        <a:pt x="54" y="366"/>
                      </a:lnTo>
                      <a:lnTo>
                        <a:pt x="47" y="392"/>
                      </a:lnTo>
                      <a:lnTo>
                        <a:pt x="0" y="479"/>
                      </a:lnTo>
                      <a:lnTo>
                        <a:pt x="7" y="532"/>
                      </a:lnTo>
                      <a:lnTo>
                        <a:pt x="21" y="525"/>
                      </a:lnTo>
                      <a:lnTo>
                        <a:pt x="47" y="546"/>
                      </a:lnTo>
                      <a:lnTo>
                        <a:pt x="60" y="546"/>
                      </a:lnTo>
                      <a:lnTo>
                        <a:pt x="107" y="552"/>
                      </a:lnTo>
                      <a:lnTo>
                        <a:pt x="101" y="572"/>
                      </a:lnTo>
                      <a:lnTo>
                        <a:pt x="134" y="638"/>
                      </a:lnTo>
                      <a:lnTo>
                        <a:pt x="147" y="665"/>
                      </a:lnTo>
                      <a:lnTo>
                        <a:pt x="134" y="672"/>
                      </a:lnTo>
                      <a:lnTo>
                        <a:pt x="161" y="692"/>
                      </a:lnTo>
                      <a:lnTo>
                        <a:pt x="174" y="692"/>
                      </a:lnTo>
                      <a:lnTo>
                        <a:pt x="180" y="698"/>
                      </a:lnTo>
                      <a:lnTo>
                        <a:pt x="194" y="698"/>
                      </a:lnTo>
                      <a:lnTo>
                        <a:pt x="194" y="665"/>
                      </a:lnTo>
                      <a:lnTo>
                        <a:pt x="207" y="659"/>
                      </a:lnTo>
                      <a:lnTo>
                        <a:pt x="220" y="679"/>
                      </a:lnTo>
                      <a:lnTo>
                        <a:pt x="234" y="651"/>
                      </a:lnTo>
                      <a:lnTo>
                        <a:pt x="240" y="685"/>
                      </a:lnTo>
                      <a:lnTo>
                        <a:pt x="247" y="672"/>
                      </a:lnTo>
                      <a:lnTo>
                        <a:pt x="240" y="651"/>
                      </a:lnTo>
                      <a:lnTo>
                        <a:pt x="254" y="651"/>
                      </a:lnTo>
                      <a:lnTo>
                        <a:pt x="287" y="672"/>
                      </a:lnTo>
                      <a:lnTo>
                        <a:pt x="307" y="685"/>
                      </a:lnTo>
                      <a:lnTo>
                        <a:pt x="321" y="711"/>
                      </a:lnTo>
                      <a:lnTo>
                        <a:pt x="347" y="692"/>
                      </a:lnTo>
                      <a:lnTo>
                        <a:pt x="387" y="679"/>
                      </a:lnTo>
                      <a:lnTo>
                        <a:pt x="380" y="651"/>
                      </a:lnTo>
                      <a:lnTo>
                        <a:pt x="400" y="612"/>
                      </a:lnTo>
                      <a:lnTo>
                        <a:pt x="407" y="619"/>
                      </a:lnTo>
                      <a:lnTo>
                        <a:pt x="420" y="638"/>
                      </a:lnTo>
                      <a:lnTo>
                        <a:pt x="413" y="665"/>
                      </a:lnTo>
                      <a:lnTo>
                        <a:pt x="420" y="698"/>
                      </a:lnTo>
                      <a:lnTo>
                        <a:pt x="407" y="719"/>
                      </a:lnTo>
                      <a:lnTo>
                        <a:pt x="366" y="758"/>
                      </a:lnTo>
                      <a:lnTo>
                        <a:pt x="340" y="745"/>
                      </a:lnTo>
                      <a:lnTo>
                        <a:pt x="287" y="838"/>
                      </a:lnTo>
                      <a:lnTo>
                        <a:pt x="287" y="858"/>
                      </a:lnTo>
                      <a:lnTo>
                        <a:pt x="321" y="884"/>
                      </a:lnTo>
                      <a:lnTo>
                        <a:pt x="334" y="898"/>
                      </a:lnTo>
                      <a:lnTo>
                        <a:pt x="327" y="912"/>
                      </a:lnTo>
                      <a:lnTo>
                        <a:pt x="321" y="944"/>
                      </a:lnTo>
                      <a:lnTo>
                        <a:pt x="307" y="958"/>
                      </a:lnTo>
                      <a:lnTo>
                        <a:pt x="327" y="978"/>
                      </a:lnTo>
                      <a:lnTo>
                        <a:pt x="366" y="985"/>
                      </a:lnTo>
                      <a:lnTo>
                        <a:pt x="366" y="1025"/>
                      </a:lnTo>
                      <a:lnTo>
                        <a:pt x="347" y="1044"/>
                      </a:lnTo>
                      <a:lnTo>
                        <a:pt x="321" y="1058"/>
                      </a:lnTo>
                      <a:lnTo>
                        <a:pt x="261" y="1038"/>
                      </a:lnTo>
                      <a:lnTo>
                        <a:pt x="254" y="1064"/>
                      </a:lnTo>
                      <a:lnTo>
                        <a:pt x="254" y="1085"/>
                      </a:lnTo>
                      <a:lnTo>
                        <a:pt x="254" y="1098"/>
                      </a:lnTo>
                      <a:lnTo>
                        <a:pt x="207" y="1164"/>
                      </a:lnTo>
                      <a:lnTo>
                        <a:pt x="201" y="1197"/>
                      </a:lnTo>
                      <a:lnTo>
                        <a:pt x="194" y="1224"/>
                      </a:lnTo>
                      <a:lnTo>
                        <a:pt x="194" y="1244"/>
                      </a:lnTo>
                      <a:lnTo>
                        <a:pt x="214" y="1257"/>
                      </a:lnTo>
                      <a:lnTo>
                        <a:pt x="220" y="1237"/>
                      </a:lnTo>
                      <a:lnTo>
                        <a:pt x="234" y="1211"/>
                      </a:lnTo>
                      <a:lnTo>
                        <a:pt x="254" y="1224"/>
                      </a:lnTo>
                      <a:lnTo>
                        <a:pt x="267" y="1237"/>
                      </a:lnTo>
                      <a:lnTo>
                        <a:pt x="274" y="1264"/>
                      </a:lnTo>
                      <a:lnTo>
                        <a:pt x="267" y="1277"/>
                      </a:lnTo>
                      <a:lnTo>
                        <a:pt x="280" y="1297"/>
                      </a:lnTo>
                      <a:lnTo>
                        <a:pt x="274" y="1310"/>
                      </a:lnTo>
                      <a:lnTo>
                        <a:pt x="247" y="1310"/>
                      </a:lnTo>
                      <a:lnTo>
                        <a:pt x="220" y="1331"/>
                      </a:lnTo>
                      <a:lnTo>
                        <a:pt x="201" y="1344"/>
                      </a:lnTo>
                      <a:lnTo>
                        <a:pt x="180" y="1370"/>
                      </a:lnTo>
                      <a:lnTo>
                        <a:pt x="187" y="1397"/>
                      </a:lnTo>
                      <a:lnTo>
                        <a:pt x="167" y="1417"/>
                      </a:lnTo>
                      <a:lnTo>
                        <a:pt x="154" y="1404"/>
                      </a:lnTo>
                      <a:lnTo>
                        <a:pt x="167" y="1384"/>
                      </a:lnTo>
                      <a:lnTo>
                        <a:pt x="161" y="1370"/>
                      </a:lnTo>
                      <a:lnTo>
                        <a:pt x="167" y="1331"/>
                      </a:lnTo>
                      <a:lnTo>
                        <a:pt x="147" y="1331"/>
                      </a:lnTo>
                      <a:lnTo>
                        <a:pt x="134" y="1344"/>
                      </a:lnTo>
                      <a:lnTo>
                        <a:pt x="120" y="1377"/>
                      </a:lnTo>
                      <a:lnTo>
                        <a:pt x="120" y="1410"/>
                      </a:lnTo>
                      <a:lnTo>
                        <a:pt x="107" y="1430"/>
                      </a:lnTo>
                      <a:lnTo>
                        <a:pt x="120" y="1443"/>
                      </a:lnTo>
                      <a:lnTo>
                        <a:pt x="120" y="1464"/>
                      </a:lnTo>
                      <a:lnTo>
                        <a:pt x="141" y="1437"/>
                      </a:lnTo>
                      <a:lnTo>
                        <a:pt x="134" y="1430"/>
                      </a:lnTo>
                      <a:lnTo>
                        <a:pt x="141" y="1417"/>
                      </a:lnTo>
                      <a:lnTo>
                        <a:pt x="161" y="1430"/>
                      </a:lnTo>
                      <a:lnTo>
                        <a:pt x="161" y="1470"/>
                      </a:lnTo>
                      <a:lnTo>
                        <a:pt x="180" y="1464"/>
                      </a:lnTo>
                      <a:lnTo>
                        <a:pt x="214" y="1457"/>
                      </a:lnTo>
                      <a:lnTo>
                        <a:pt x="240" y="1464"/>
                      </a:lnTo>
                      <a:lnTo>
                        <a:pt x="254" y="1477"/>
                      </a:lnTo>
                      <a:lnTo>
                        <a:pt x="261" y="1496"/>
                      </a:lnTo>
                      <a:lnTo>
                        <a:pt x="267" y="1503"/>
                      </a:lnTo>
                      <a:lnTo>
                        <a:pt x="274" y="1470"/>
                      </a:lnTo>
                      <a:lnTo>
                        <a:pt x="287" y="1464"/>
                      </a:lnTo>
                      <a:lnTo>
                        <a:pt x="254" y="1410"/>
                      </a:lnTo>
                      <a:lnTo>
                        <a:pt x="267" y="1370"/>
                      </a:lnTo>
                      <a:lnTo>
                        <a:pt x="280" y="1370"/>
                      </a:lnTo>
                      <a:lnTo>
                        <a:pt x="307" y="1404"/>
                      </a:lnTo>
                      <a:lnTo>
                        <a:pt x="307" y="1417"/>
                      </a:lnTo>
                      <a:lnTo>
                        <a:pt x="340" y="1430"/>
                      </a:lnTo>
                      <a:lnTo>
                        <a:pt x="334" y="1451"/>
                      </a:lnTo>
                      <a:lnTo>
                        <a:pt x="334" y="1470"/>
                      </a:lnTo>
                      <a:lnTo>
                        <a:pt x="347" y="1496"/>
                      </a:lnTo>
                      <a:lnTo>
                        <a:pt x="300" y="1530"/>
                      </a:lnTo>
                      <a:lnTo>
                        <a:pt x="261" y="1550"/>
                      </a:lnTo>
                      <a:lnTo>
                        <a:pt x="261" y="1556"/>
                      </a:lnTo>
                      <a:lnTo>
                        <a:pt x="220" y="1577"/>
                      </a:lnTo>
                      <a:lnTo>
                        <a:pt x="187" y="1570"/>
                      </a:lnTo>
                      <a:lnTo>
                        <a:pt x="174" y="1556"/>
                      </a:lnTo>
                      <a:lnTo>
                        <a:pt x="201" y="1510"/>
                      </a:lnTo>
                      <a:lnTo>
                        <a:pt x="167" y="1496"/>
                      </a:lnTo>
                      <a:lnTo>
                        <a:pt x="147" y="1510"/>
                      </a:lnTo>
                      <a:lnTo>
                        <a:pt x="141" y="1524"/>
                      </a:lnTo>
                      <a:lnTo>
                        <a:pt x="127" y="1517"/>
                      </a:lnTo>
                      <a:lnTo>
                        <a:pt x="120" y="1524"/>
                      </a:lnTo>
                      <a:lnTo>
                        <a:pt x="101" y="1583"/>
                      </a:lnTo>
                      <a:lnTo>
                        <a:pt x="107" y="1616"/>
                      </a:lnTo>
                      <a:lnTo>
                        <a:pt x="107" y="1623"/>
                      </a:lnTo>
                      <a:lnTo>
                        <a:pt x="141" y="1603"/>
                      </a:lnTo>
                      <a:lnTo>
                        <a:pt x="174" y="1616"/>
                      </a:lnTo>
                      <a:lnTo>
                        <a:pt x="194" y="1663"/>
                      </a:lnTo>
                      <a:lnTo>
                        <a:pt x="207" y="1670"/>
                      </a:lnTo>
                      <a:lnTo>
                        <a:pt x="201" y="1690"/>
                      </a:lnTo>
                      <a:lnTo>
                        <a:pt x="234" y="1710"/>
                      </a:lnTo>
                      <a:lnTo>
                        <a:pt x="287" y="1703"/>
                      </a:lnTo>
                      <a:lnTo>
                        <a:pt x="334" y="1690"/>
                      </a:lnTo>
                      <a:lnTo>
                        <a:pt x="334" y="1697"/>
                      </a:lnTo>
                      <a:lnTo>
                        <a:pt x="347" y="1743"/>
                      </a:lnTo>
                      <a:lnTo>
                        <a:pt x="380" y="1757"/>
                      </a:lnTo>
                      <a:lnTo>
                        <a:pt x="394" y="1770"/>
                      </a:lnTo>
                      <a:lnTo>
                        <a:pt x="380" y="1796"/>
                      </a:lnTo>
                      <a:lnTo>
                        <a:pt x="413" y="1802"/>
                      </a:lnTo>
                      <a:lnTo>
                        <a:pt x="453" y="1802"/>
                      </a:lnTo>
                      <a:lnTo>
                        <a:pt x="460" y="1783"/>
                      </a:lnTo>
                      <a:lnTo>
                        <a:pt x="480" y="1809"/>
                      </a:lnTo>
                      <a:lnTo>
                        <a:pt x="493" y="1802"/>
                      </a:lnTo>
                      <a:lnTo>
                        <a:pt x="500" y="1823"/>
                      </a:lnTo>
                      <a:lnTo>
                        <a:pt x="567" y="1796"/>
                      </a:lnTo>
                      <a:lnTo>
                        <a:pt x="613" y="1796"/>
                      </a:lnTo>
                      <a:lnTo>
                        <a:pt x="646" y="1770"/>
                      </a:lnTo>
                      <a:lnTo>
                        <a:pt x="693" y="1802"/>
                      </a:lnTo>
                      <a:lnTo>
                        <a:pt x="713" y="1817"/>
                      </a:lnTo>
                      <a:lnTo>
                        <a:pt x="726" y="1836"/>
                      </a:lnTo>
                      <a:lnTo>
                        <a:pt x="753" y="1856"/>
                      </a:lnTo>
                      <a:lnTo>
                        <a:pt x="746" y="1883"/>
                      </a:lnTo>
                      <a:lnTo>
                        <a:pt x="766" y="1889"/>
                      </a:lnTo>
                      <a:lnTo>
                        <a:pt x="766" y="1856"/>
                      </a:lnTo>
                      <a:lnTo>
                        <a:pt x="766" y="1836"/>
                      </a:lnTo>
                      <a:lnTo>
                        <a:pt x="773" y="1817"/>
                      </a:lnTo>
                      <a:lnTo>
                        <a:pt x="819" y="1809"/>
                      </a:lnTo>
                      <a:lnTo>
                        <a:pt x="879" y="1856"/>
                      </a:lnTo>
                      <a:lnTo>
                        <a:pt x="892" y="1856"/>
                      </a:lnTo>
                      <a:lnTo>
                        <a:pt x="886" y="1830"/>
                      </a:lnTo>
                      <a:lnTo>
                        <a:pt x="899" y="1789"/>
                      </a:lnTo>
                      <a:lnTo>
                        <a:pt x="886" y="1763"/>
                      </a:lnTo>
                      <a:lnTo>
                        <a:pt x="899" y="1716"/>
                      </a:lnTo>
                      <a:lnTo>
                        <a:pt x="939" y="1710"/>
                      </a:lnTo>
                      <a:lnTo>
                        <a:pt x="933" y="1697"/>
                      </a:lnTo>
                      <a:lnTo>
                        <a:pt x="959" y="1683"/>
                      </a:lnTo>
                      <a:lnTo>
                        <a:pt x="1019" y="1650"/>
                      </a:lnTo>
                      <a:lnTo>
                        <a:pt x="1066" y="1597"/>
                      </a:lnTo>
                      <a:lnTo>
                        <a:pt x="1132" y="1597"/>
                      </a:lnTo>
                      <a:lnTo>
                        <a:pt x="1179" y="1802"/>
                      </a:lnTo>
                      <a:lnTo>
                        <a:pt x="1225" y="1802"/>
                      </a:lnTo>
                      <a:lnTo>
                        <a:pt x="1232" y="1783"/>
                      </a:lnTo>
                      <a:lnTo>
                        <a:pt x="1185" y="1729"/>
                      </a:lnTo>
                      <a:lnTo>
                        <a:pt x="1198" y="1716"/>
                      </a:lnTo>
                      <a:lnTo>
                        <a:pt x="1212" y="1650"/>
                      </a:lnTo>
                      <a:lnTo>
                        <a:pt x="1265" y="1623"/>
                      </a:lnTo>
                      <a:lnTo>
                        <a:pt x="1232" y="1583"/>
                      </a:lnTo>
                      <a:lnTo>
                        <a:pt x="1271" y="1550"/>
                      </a:lnTo>
                      <a:lnTo>
                        <a:pt x="1265" y="1517"/>
                      </a:lnTo>
                      <a:lnTo>
                        <a:pt x="1271" y="1490"/>
                      </a:lnTo>
                      <a:lnTo>
                        <a:pt x="1278" y="1490"/>
                      </a:lnTo>
                      <a:lnTo>
                        <a:pt x="1305" y="1470"/>
                      </a:lnTo>
                      <a:lnTo>
                        <a:pt x="1299" y="1451"/>
                      </a:lnTo>
                      <a:lnTo>
                        <a:pt x="1305" y="1417"/>
                      </a:lnTo>
                      <a:lnTo>
                        <a:pt x="1331" y="1370"/>
                      </a:lnTo>
                      <a:lnTo>
                        <a:pt x="1352" y="1331"/>
                      </a:lnTo>
                      <a:lnTo>
                        <a:pt x="1352" y="1317"/>
                      </a:lnTo>
                      <a:lnTo>
                        <a:pt x="1318" y="1310"/>
                      </a:lnTo>
                      <a:lnTo>
                        <a:pt x="1278" y="1310"/>
                      </a:lnTo>
                      <a:lnTo>
                        <a:pt x="1285" y="1297"/>
                      </a:lnTo>
                      <a:lnTo>
                        <a:pt x="1278" y="1284"/>
                      </a:lnTo>
                      <a:lnTo>
                        <a:pt x="1299" y="1264"/>
                      </a:lnTo>
                      <a:lnTo>
                        <a:pt x="1312" y="1204"/>
                      </a:lnTo>
                      <a:lnTo>
                        <a:pt x="1318" y="1117"/>
                      </a:lnTo>
                      <a:lnTo>
                        <a:pt x="1312" y="1071"/>
                      </a:lnTo>
                      <a:lnTo>
                        <a:pt x="1338" y="1025"/>
                      </a:lnTo>
                      <a:lnTo>
                        <a:pt x="1372" y="1018"/>
                      </a:lnTo>
                      <a:lnTo>
                        <a:pt x="1372" y="1031"/>
                      </a:lnTo>
                      <a:lnTo>
                        <a:pt x="1398" y="1098"/>
                      </a:lnTo>
                      <a:lnTo>
                        <a:pt x="1431" y="1085"/>
                      </a:lnTo>
                      <a:lnTo>
                        <a:pt x="1418" y="1051"/>
                      </a:lnTo>
                      <a:lnTo>
                        <a:pt x="1425" y="1038"/>
                      </a:lnTo>
                      <a:lnTo>
                        <a:pt x="1464" y="1025"/>
                      </a:lnTo>
                      <a:lnTo>
                        <a:pt x="1478" y="1058"/>
                      </a:lnTo>
                      <a:lnTo>
                        <a:pt x="1491" y="1004"/>
                      </a:lnTo>
                      <a:lnTo>
                        <a:pt x="1438" y="985"/>
                      </a:lnTo>
                      <a:lnTo>
                        <a:pt x="1464" y="965"/>
                      </a:lnTo>
                      <a:lnTo>
                        <a:pt x="1451" y="905"/>
                      </a:lnTo>
                      <a:lnTo>
                        <a:pt x="1498" y="905"/>
                      </a:lnTo>
                      <a:lnTo>
                        <a:pt x="1518" y="884"/>
                      </a:lnTo>
                      <a:lnTo>
                        <a:pt x="1524" y="865"/>
                      </a:lnTo>
                      <a:lnTo>
                        <a:pt x="1511" y="845"/>
                      </a:lnTo>
                      <a:lnTo>
                        <a:pt x="1491" y="845"/>
                      </a:lnTo>
                      <a:lnTo>
                        <a:pt x="1485" y="838"/>
                      </a:lnTo>
                      <a:lnTo>
                        <a:pt x="1464" y="818"/>
                      </a:lnTo>
                      <a:lnTo>
                        <a:pt x="1451" y="805"/>
                      </a:lnTo>
                      <a:lnTo>
                        <a:pt x="1425" y="811"/>
                      </a:lnTo>
                      <a:lnTo>
                        <a:pt x="1404" y="785"/>
                      </a:lnTo>
                      <a:lnTo>
                        <a:pt x="1378" y="765"/>
                      </a:lnTo>
                      <a:lnTo>
                        <a:pt x="1305" y="778"/>
                      </a:lnTo>
                      <a:lnTo>
                        <a:pt x="1305" y="758"/>
                      </a:lnTo>
                      <a:lnTo>
                        <a:pt x="1299" y="745"/>
                      </a:lnTo>
                      <a:lnTo>
                        <a:pt x="1265" y="679"/>
                      </a:lnTo>
                      <a:lnTo>
                        <a:pt x="1258" y="659"/>
                      </a:lnTo>
                      <a:lnTo>
                        <a:pt x="1265" y="638"/>
                      </a:lnTo>
                      <a:lnTo>
                        <a:pt x="1225" y="638"/>
                      </a:lnTo>
                      <a:lnTo>
                        <a:pt x="1179" y="645"/>
                      </a:lnTo>
                      <a:lnTo>
                        <a:pt x="1179" y="559"/>
                      </a:lnTo>
                      <a:lnTo>
                        <a:pt x="1205" y="565"/>
                      </a:lnTo>
                      <a:lnTo>
                        <a:pt x="1252" y="578"/>
                      </a:lnTo>
                      <a:lnTo>
                        <a:pt x="1318" y="578"/>
                      </a:lnTo>
                      <a:lnTo>
                        <a:pt x="1285" y="592"/>
                      </a:lnTo>
                      <a:lnTo>
                        <a:pt x="1299" y="619"/>
                      </a:lnTo>
                      <a:lnTo>
                        <a:pt x="1305" y="632"/>
                      </a:lnTo>
                      <a:lnTo>
                        <a:pt x="1278" y="679"/>
                      </a:lnTo>
                      <a:lnTo>
                        <a:pt x="1305" y="705"/>
                      </a:lnTo>
                      <a:lnTo>
                        <a:pt x="1312" y="719"/>
                      </a:lnTo>
                      <a:lnTo>
                        <a:pt x="1365" y="711"/>
                      </a:lnTo>
                      <a:lnTo>
                        <a:pt x="1385" y="692"/>
                      </a:lnTo>
                      <a:lnTo>
                        <a:pt x="1391" y="665"/>
                      </a:lnTo>
                      <a:lnTo>
                        <a:pt x="1412" y="645"/>
                      </a:lnTo>
                      <a:lnTo>
                        <a:pt x="1438" y="665"/>
                      </a:lnTo>
                      <a:lnTo>
                        <a:pt x="1485" y="665"/>
                      </a:lnTo>
                      <a:lnTo>
                        <a:pt x="1498" y="638"/>
                      </a:lnTo>
                      <a:lnTo>
                        <a:pt x="1491" y="599"/>
                      </a:lnTo>
                      <a:lnTo>
                        <a:pt x="1504" y="585"/>
                      </a:lnTo>
                      <a:lnTo>
                        <a:pt x="1485" y="578"/>
                      </a:lnTo>
                      <a:lnTo>
                        <a:pt x="1464" y="572"/>
                      </a:lnTo>
                      <a:lnTo>
                        <a:pt x="1458" y="505"/>
                      </a:lnTo>
                      <a:lnTo>
                        <a:pt x="1464" y="486"/>
                      </a:lnTo>
                      <a:lnTo>
                        <a:pt x="1472" y="465"/>
                      </a:lnTo>
                      <a:lnTo>
                        <a:pt x="1438" y="459"/>
                      </a:lnTo>
                      <a:lnTo>
                        <a:pt x="1404" y="472"/>
                      </a:lnTo>
                      <a:lnTo>
                        <a:pt x="1391" y="486"/>
                      </a:lnTo>
                      <a:lnTo>
                        <a:pt x="1372" y="439"/>
                      </a:lnTo>
                      <a:lnTo>
                        <a:pt x="1352" y="412"/>
                      </a:lnTo>
                      <a:lnTo>
                        <a:pt x="1378" y="392"/>
                      </a:lnTo>
                      <a:lnTo>
                        <a:pt x="1385" y="373"/>
                      </a:lnTo>
                      <a:lnTo>
                        <a:pt x="1391" y="326"/>
                      </a:lnTo>
                      <a:lnTo>
                        <a:pt x="1391" y="319"/>
                      </a:lnTo>
                      <a:lnTo>
                        <a:pt x="1418" y="285"/>
                      </a:lnTo>
                      <a:lnTo>
                        <a:pt x="1438" y="246"/>
                      </a:lnTo>
                      <a:lnTo>
                        <a:pt x="1464" y="219"/>
                      </a:lnTo>
                      <a:lnTo>
                        <a:pt x="1472" y="206"/>
                      </a:lnTo>
                      <a:lnTo>
                        <a:pt x="1518" y="180"/>
                      </a:lnTo>
                      <a:lnTo>
                        <a:pt x="1531" y="153"/>
                      </a:lnTo>
                      <a:lnTo>
                        <a:pt x="1511" y="146"/>
                      </a:lnTo>
                      <a:lnTo>
                        <a:pt x="1485" y="133"/>
                      </a:lnTo>
                      <a:lnTo>
                        <a:pt x="1451" y="113"/>
                      </a:lnTo>
                      <a:lnTo>
                        <a:pt x="1425" y="93"/>
                      </a:lnTo>
                      <a:lnTo>
                        <a:pt x="1378" y="73"/>
                      </a:lnTo>
                      <a:lnTo>
                        <a:pt x="1338" y="73"/>
                      </a:lnTo>
                      <a:lnTo>
                        <a:pt x="1305" y="80"/>
                      </a:lnTo>
                      <a:lnTo>
                        <a:pt x="1271" y="106"/>
                      </a:lnTo>
                      <a:lnTo>
                        <a:pt x="1239" y="106"/>
                      </a:lnTo>
                      <a:lnTo>
                        <a:pt x="1152" y="53"/>
                      </a:lnTo>
                      <a:lnTo>
                        <a:pt x="1139" y="39"/>
                      </a:lnTo>
                      <a:lnTo>
                        <a:pt x="1106" y="66"/>
                      </a:lnTo>
                      <a:lnTo>
                        <a:pt x="1098" y="33"/>
                      </a:lnTo>
                      <a:lnTo>
                        <a:pt x="1038" y="26"/>
                      </a:lnTo>
                      <a:lnTo>
                        <a:pt x="986" y="0"/>
                      </a:lnTo>
                      <a:close/>
                      <a:moveTo>
                        <a:pt x="1352" y="858"/>
                      </a:moveTo>
                      <a:lnTo>
                        <a:pt x="1372" y="865"/>
                      </a:lnTo>
                      <a:lnTo>
                        <a:pt x="1391" y="878"/>
                      </a:lnTo>
                      <a:lnTo>
                        <a:pt x="1391" y="884"/>
                      </a:lnTo>
                      <a:lnTo>
                        <a:pt x="1352" y="905"/>
                      </a:lnTo>
                      <a:lnTo>
                        <a:pt x="1352" y="938"/>
                      </a:lnTo>
                      <a:lnTo>
                        <a:pt x="1345" y="958"/>
                      </a:lnTo>
                      <a:lnTo>
                        <a:pt x="1338" y="965"/>
                      </a:lnTo>
                      <a:lnTo>
                        <a:pt x="1318" y="971"/>
                      </a:lnTo>
                      <a:lnTo>
                        <a:pt x="1312" y="965"/>
                      </a:lnTo>
                      <a:lnTo>
                        <a:pt x="1312" y="951"/>
                      </a:lnTo>
                      <a:lnTo>
                        <a:pt x="1299" y="912"/>
                      </a:lnTo>
                      <a:lnTo>
                        <a:pt x="1299" y="905"/>
                      </a:lnTo>
                      <a:lnTo>
                        <a:pt x="1299" y="891"/>
                      </a:lnTo>
                      <a:lnTo>
                        <a:pt x="1345" y="884"/>
                      </a:lnTo>
                      <a:lnTo>
                        <a:pt x="1352" y="878"/>
                      </a:lnTo>
                      <a:lnTo>
                        <a:pt x="1358" y="865"/>
                      </a:lnTo>
                      <a:lnTo>
                        <a:pt x="1352" y="858"/>
                      </a:lnTo>
                      <a:close/>
                      <a:moveTo>
                        <a:pt x="214" y="918"/>
                      </a:moveTo>
                      <a:lnTo>
                        <a:pt x="107" y="925"/>
                      </a:lnTo>
                      <a:lnTo>
                        <a:pt x="114" y="931"/>
                      </a:lnTo>
                      <a:lnTo>
                        <a:pt x="161" y="958"/>
                      </a:lnTo>
                      <a:lnTo>
                        <a:pt x="261" y="965"/>
                      </a:lnTo>
                      <a:lnTo>
                        <a:pt x="254" y="958"/>
                      </a:lnTo>
                      <a:lnTo>
                        <a:pt x="267" y="931"/>
                      </a:lnTo>
                      <a:lnTo>
                        <a:pt x="214" y="918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01" name="OSONA">
                  <a:extLst>
                    <a:ext uri="{FF2B5EF4-FFF2-40B4-BE49-F238E27FC236}">
                      <a16:creationId xmlns:a16="http://schemas.microsoft.com/office/drawing/2014/main" id="{8167EA93-E537-C2B8-3C50-E1F2B0050B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4085884" y="3237070"/>
                  <a:ext cx="415725" cy="467819"/>
                </a:xfrm>
                <a:custGeom>
                  <a:avLst/>
                  <a:gdLst>
                    <a:gd name="T0" fmla="*/ 274041229 w 1736"/>
                    <a:gd name="T1" fmla="*/ 10171838 h 1996"/>
                    <a:gd name="T2" fmla="*/ 246334224 w 1736"/>
                    <a:gd name="T3" fmla="*/ 15649136 h 1996"/>
                    <a:gd name="T4" fmla="*/ 222818279 w 1736"/>
                    <a:gd name="T5" fmla="*/ 13823200 h 1996"/>
                    <a:gd name="T6" fmla="*/ 232364389 w 1736"/>
                    <a:gd name="T7" fmla="*/ 29472336 h 1996"/>
                    <a:gd name="T8" fmla="*/ 230734342 w 1736"/>
                    <a:gd name="T9" fmla="*/ 39644178 h 1996"/>
                    <a:gd name="T10" fmla="*/ 201397833 w 1736"/>
                    <a:gd name="T11" fmla="*/ 43295540 h 1996"/>
                    <a:gd name="T12" fmla="*/ 176485049 w 1736"/>
                    <a:gd name="T13" fmla="*/ 53728294 h 1996"/>
                    <a:gd name="T14" fmla="*/ 158091489 w 1736"/>
                    <a:gd name="T15" fmla="*/ 57119246 h 1996"/>
                    <a:gd name="T16" fmla="*/ 119208839 w 1736"/>
                    <a:gd name="T17" fmla="*/ 60770608 h 1996"/>
                    <a:gd name="T18" fmla="*/ 91269169 w 1736"/>
                    <a:gd name="T19" fmla="*/ 51902869 h 1996"/>
                    <a:gd name="T20" fmla="*/ 67986432 w 1736"/>
                    <a:gd name="T21" fmla="*/ 36253737 h 1996"/>
                    <a:gd name="T22" fmla="*/ 67986432 w 1736"/>
                    <a:gd name="T23" fmla="*/ 50337853 h 1996"/>
                    <a:gd name="T24" fmla="*/ 47962810 w 1736"/>
                    <a:gd name="T25" fmla="*/ 81636134 h 1996"/>
                    <a:gd name="T26" fmla="*/ 43306359 w 1736"/>
                    <a:gd name="T27" fmla="*/ 98849771 h 1996"/>
                    <a:gd name="T28" fmla="*/ 24680066 w 1736"/>
                    <a:gd name="T29" fmla="*/ 92068378 h 1996"/>
                    <a:gd name="T30" fmla="*/ 10710227 w 1736"/>
                    <a:gd name="T31" fmla="*/ 159620395 h 1996"/>
                    <a:gd name="T32" fmla="*/ 27939678 w 1736"/>
                    <a:gd name="T33" fmla="*/ 171878575 h 1996"/>
                    <a:gd name="T34" fmla="*/ 10710227 w 1736"/>
                    <a:gd name="T35" fmla="*/ 213348673 h 1996"/>
                    <a:gd name="T36" fmla="*/ 9080179 w 1736"/>
                    <a:gd name="T37" fmla="*/ 237604624 h 1996"/>
                    <a:gd name="T38" fmla="*/ 35623022 w 1736"/>
                    <a:gd name="T39" fmla="*/ 249863315 h 1996"/>
                    <a:gd name="T40" fmla="*/ 33992975 w 1736"/>
                    <a:gd name="T41" fmla="*/ 284552084 h 1996"/>
                    <a:gd name="T42" fmla="*/ 41909520 w 1736"/>
                    <a:gd name="T43" fmla="*/ 315849838 h 1996"/>
                    <a:gd name="T44" fmla="*/ 80326220 w 1736"/>
                    <a:gd name="T45" fmla="*/ 308808035 h 1996"/>
                    <a:gd name="T46" fmla="*/ 117579275 w 1736"/>
                    <a:gd name="T47" fmla="*/ 308808035 h 1996"/>
                    <a:gd name="T48" fmla="*/ 105239004 w 1736"/>
                    <a:gd name="T49" fmla="*/ 336454426 h 1996"/>
                    <a:gd name="T50" fmla="*/ 114552389 w 1736"/>
                    <a:gd name="T51" fmla="*/ 364362250 h 1996"/>
                    <a:gd name="T52" fmla="*/ 128522254 w 1736"/>
                    <a:gd name="T53" fmla="*/ 402441396 h 1996"/>
                    <a:gd name="T54" fmla="*/ 137835638 w 1736"/>
                    <a:gd name="T55" fmla="*/ 430348709 h 1996"/>
                    <a:gd name="T56" fmla="*/ 151572264 w 1736"/>
                    <a:gd name="T57" fmla="*/ 444171904 h 1996"/>
                    <a:gd name="T58" fmla="*/ 155065085 w 1736"/>
                    <a:gd name="T59" fmla="*/ 494509742 h 1996"/>
                    <a:gd name="T60" fmla="*/ 182771547 w 1736"/>
                    <a:gd name="T61" fmla="*/ 516940267 h 1996"/>
                    <a:gd name="T62" fmla="*/ 205821558 w 1736"/>
                    <a:gd name="T63" fmla="*/ 516940267 h 1996"/>
                    <a:gd name="T64" fmla="*/ 210711217 w 1736"/>
                    <a:gd name="T65" fmla="*/ 503117071 h 1996"/>
                    <a:gd name="T66" fmla="*/ 204424719 w 1736"/>
                    <a:gd name="T67" fmla="*/ 478860610 h 1996"/>
                    <a:gd name="T68" fmla="*/ 207451605 w 1736"/>
                    <a:gd name="T69" fmla="*/ 449388282 h 1996"/>
                    <a:gd name="T70" fmla="*/ 233761228 w 1736"/>
                    <a:gd name="T71" fmla="*/ 449388282 h 1996"/>
                    <a:gd name="T72" fmla="*/ 269617504 w 1736"/>
                    <a:gd name="T73" fmla="*/ 478860610 h 1996"/>
                    <a:gd name="T74" fmla="*/ 291037467 w 1736"/>
                    <a:gd name="T75" fmla="*/ 447562856 h 1996"/>
                    <a:gd name="T76" fmla="*/ 328290522 w 1736"/>
                    <a:gd name="T77" fmla="*/ 435304165 h 1996"/>
                    <a:gd name="T78" fmla="*/ 326893683 w 1736"/>
                    <a:gd name="T79" fmla="*/ 414699576 h 1996"/>
                    <a:gd name="T80" fmla="*/ 335973859 w 1736"/>
                    <a:gd name="T81" fmla="*/ 386792264 h 1996"/>
                    <a:gd name="T82" fmla="*/ 353203306 w 1736"/>
                    <a:gd name="T83" fmla="*/ 366187675 h 1996"/>
                    <a:gd name="T84" fmla="*/ 354832871 w 1736"/>
                    <a:gd name="T85" fmla="*/ 336454426 h 1996"/>
                    <a:gd name="T86" fmla="*/ 374856478 w 1736"/>
                    <a:gd name="T87" fmla="*/ 312198476 h 1996"/>
                    <a:gd name="T88" fmla="*/ 370200027 w 1736"/>
                    <a:gd name="T89" fmla="*/ 277509770 h 1996"/>
                    <a:gd name="T90" fmla="*/ 354832871 w 1736"/>
                    <a:gd name="T91" fmla="*/ 274119329 h 1996"/>
                    <a:gd name="T92" fmla="*/ 343889922 w 1736"/>
                    <a:gd name="T93" fmla="*/ 246211442 h 1996"/>
                    <a:gd name="T94" fmla="*/ 360886643 w 1736"/>
                    <a:gd name="T95" fmla="*/ 242821001 h 1996"/>
                    <a:gd name="T96" fmla="*/ 377883364 w 1736"/>
                    <a:gd name="T97" fmla="*/ 234214183 h 1996"/>
                    <a:gd name="T98" fmla="*/ 381142976 w 1736"/>
                    <a:gd name="T99" fmla="*/ 208132296 h 1996"/>
                    <a:gd name="T100" fmla="*/ 399769262 w 1736"/>
                    <a:gd name="T101" fmla="*/ 203176839 h 1996"/>
                    <a:gd name="T102" fmla="*/ 398139215 w 1736"/>
                    <a:gd name="T103" fmla="*/ 180485904 h 1996"/>
                    <a:gd name="T104" fmla="*/ 385799427 w 1736"/>
                    <a:gd name="T105" fmla="*/ 145797199 h 1996"/>
                    <a:gd name="T106" fmla="*/ 382772541 w 1736"/>
                    <a:gd name="T107" fmla="*/ 126757083 h 1996"/>
                    <a:gd name="T108" fmla="*/ 360886643 w 1736"/>
                    <a:gd name="T109" fmla="*/ 114498903 h 1996"/>
                    <a:gd name="T110" fmla="*/ 328290522 w 1736"/>
                    <a:gd name="T111" fmla="*/ 121280295 h 1996"/>
                    <a:gd name="T112" fmla="*/ 317580299 w 1736"/>
                    <a:gd name="T113" fmla="*/ 98849771 h 1996"/>
                    <a:gd name="T114" fmla="*/ 301980416 w 1736"/>
                    <a:gd name="T115" fmla="*/ 69377443 h 1996"/>
                    <a:gd name="T116" fmla="*/ 284984178 w 1736"/>
                    <a:gd name="T117" fmla="*/ 43295540 h 1996"/>
                    <a:gd name="T118" fmla="*/ 303610464 w 1736"/>
                    <a:gd name="T119" fmla="*/ 12258184 h 1996"/>
                    <a:gd name="T120" fmla="*/ 300583578 w 1736"/>
                    <a:gd name="T121" fmla="*/ 0 h 1996"/>
                    <a:gd name="T122" fmla="*/ 27939678 w 1736"/>
                    <a:gd name="T123" fmla="*/ 274119329 h 19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36"/>
                    <a:gd name="T187" fmla="*/ 0 h 1996"/>
                    <a:gd name="T188" fmla="*/ 1736 w 1736"/>
                    <a:gd name="T189" fmla="*/ 1996 h 19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36" h="1996">
                      <a:moveTo>
                        <a:pt x="1291" y="0"/>
                      </a:moveTo>
                      <a:lnTo>
                        <a:pt x="1257" y="20"/>
                      </a:lnTo>
                      <a:lnTo>
                        <a:pt x="1250" y="20"/>
                      </a:lnTo>
                      <a:lnTo>
                        <a:pt x="1204" y="33"/>
                      </a:lnTo>
                      <a:lnTo>
                        <a:pt x="1177" y="39"/>
                      </a:lnTo>
                      <a:lnTo>
                        <a:pt x="1151" y="53"/>
                      </a:lnTo>
                      <a:lnTo>
                        <a:pt x="1137" y="60"/>
                      </a:lnTo>
                      <a:lnTo>
                        <a:pt x="1111" y="60"/>
                      </a:lnTo>
                      <a:lnTo>
                        <a:pt x="1077" y="79"/>
                      </a:lnTo>
                      <a:lnTo>
                        <a:pt x="1058" y="60"/>
                      </a:lnTo>
                      <a:lnTo>
                        <a:pt x="1031" y="47"/>
                      </a:lnTo>
                      <a:lnTo>
                        <a:pt x="1011" y="53"/>
                      </a:lnTo>
                      <a:lnTo>
                        <a:pt x="985" y="47"/>
                      </a:lnTo>
                      <a:lnTo>
                        <a:pt x="938" y="47"/>
                      </a:lnTo>
                      <a:lnTo>
                        <a:pt x="957" y="53"/>
                      </a:lnTo>
                      <a:lnTo>
                        <a:pt x="991" y="73"/>
                      </a:lnTo>
                      <a:lnTo>
                        <a:pt x="998" y="86"/>
                      </a:lnTo>
                      <a:lnTo>
                        <a:pt x="1017" y="86"/>
                      </a:lnTo>
                      <a:lnTo>
                        <a:pt x="1004" y="99"/>
                      </a:lnTo>
                      <a:lnTo>
                        <a:pt x="998" y="113"/>
                      </a:lnTo>
                      <a:lnTo>
                        <a:pt x="1017" y="120"/>
                      </a:lnTo>
                      <a:lnTo>
                        <a:pt x="1031" y="106"/>
                      </a:lnTo>
                      <a:lnTo>
                        <a:pt x="1038" y="113"/>
                      </a:lnTo>
                      <a:lnTo>
                        <a:pt x="1011" y="152"/>
                      </a:lnTo>
                      <a:lnTo>
                        <a:pt x="991" y="152"/>
                      </a:lnTo>
                      <a:lnTo>
                        <a:pt x="964" y="146"/>
                      </a:lnTo>
                      <a:lnTo>
                        <a:pt x="951" y="133"/>
                      </a:lnTo>
                      <a:lnTo>
                        <a:pt x="931" y="146"/>
                      </a:lnTo>
                      <a:lnTo>
                        <a:pt x="912" y="159"/>
                      </a:lnTo>
                      <a:lnTo>
                        <a:pt x="865" y="166"/>
                      </a:lnTo>
                      <a:lnTo>
                        <a:pt x="852" y="139"/>
                      </a:lnTo>
                      <a:lnTo>
                        <a:pt x="765" y="152"/>
                      </a:lnTo>
                      <a:lnTo>
                        <a:pt x="758" y="159"/>
                      </a:lnTo>
                      <a:lnTo>
                        <a:pt x="752" y="180"/>
                      </a:lnTo>
                      <a:lnTo>
                        <a:pt x="758" y="206"/>
                      </a:lnTo>
                      <a:lnTo>
                        <a:pt x="745" y="212"/>
                      </a:lnTo>
                      <a:lnTo>
                        <a:pt x="732" y="199"/>
                      </a:lnTo>
                      <a:lnTo>
                        <a:pt x="725" y="219"/>
                      </a:lnTo>
                      <a:lnTo>
                        <a:pt x="698" y="219"/>
                      </a:lnTo>
                      <a:lnTo>
                        <a:pt x="679" y="219"/>
                      </a:lnTo>
                      <a:lnTo>
                        <a:pt x="679" y="193"/>
                      </a:lnTo>
                      <a:lnTo>
                        <a:pt x="672" y="180"/>
                      </a:lnTo>
                      <a:lnTo>
                        <a:pt x="592" y="173"/>
                      </a:lnTo>
                      <a:lnTo>
                        <a:pt x="539" y="193"/>
                      </a:lnTo>
                      <a:lnTo>
                        <a:pt x="512" y="233"/>
                      </a:lnTo>
                      <a:lnTo>
                        <a:pt x="472" y="272"/>
                      </a:lnTo>
                      <a:lnTo>
                        <a:pt x="446" y="259"/>
                      </a:lnTo>
                      <a:lnTo>
                        <a:pt x="399" y="226"/>
                      </a:lnTo>
                      <a:lnTo>
                        <a:pt x="392" y="212"/>
                      </a:lnTo>
                      <a:lnTo>
                        <a:pt x="392" y="199"/>
                      </a:lnTo>
                      <a:lnTo>
                        <a:pt x="386" y="193"/>
                      </a:lnTo>
                      <a:lnTo>
                        <a:pt x="386" y="152"/>
                      </a:lnTo>
                      <a:lnTo>
                        <a:pt x="366" y="133"/>
                      </a:lnTo>
                      <a:lnTo>
                        <a:pt x="339" y="146"/>
                      </a:lnTo>
                      <a:lnTo>
                        <a:pt x="292" y="139"/>
                      </a:lnTo>
                      <a:lnTo>
                        <a:pt x="292" y="152"/>
                      </a:lnTo>
                      <a:lnTo>
                        <a:pt x="266" y="166"/>
                      </a:lnTo>
                      <a:lnTo>
                        <a:pt x="259" y="173"/>
                      </a:lnTo>
                      <a:lnTo>
                        <a:pt x="279" y="173"/>
                      </a:lnTo>
                      <a:lnTo>
                        <a:pt x="292" y="193"/>
                      </a:lnTo>
                      <a:lnTo>
                        <a:pt x="286" y="212"/>
                      </a:lnTo>
                      <a:lnTo>
                        <a:pt x="266" y="233"/>
                      </a:lnTo>
                      <a:lnTo>
                        <a:pt x="219" y="233"/>
                      </a:lnTo>
                      <a:lnTo>
                        <a:pt x="232" y="293"/>
                      </a:lnTo>
                      <a:lnTo>
                        <a:pt x="206" y="313"/>
                      </a:lnTo>
                      <a:lnTo>
                        <a:pt x="259" y="332"/>
                      </a:lnTo>
                      <a:lnTo>
                        <a:pt x="246" y="386"/>
                      </a:lnTo>
                      <a:lnTo>
                        <a:pt x="232" y="353"/>
                      </a:lnTo>
                      <a:lnTo>
                        <a:pt x="193" y="366"/>
                      </a:lnTo>
                      <a:lnTo>
                        <a:pt x="186" y="379"/>
                      </a:lnTo>
                      <a:lnTo>
                        <a:pt x="199" y="413"/>
                      </a:lnTo>
                      <a:lnTo>
                        <a:pt x="166" y="426"/>
                      </a:lnTo>
                      <a:lnTo>
                        <a:pt x="140" y="359"/>
                      </a:lnTo>
                      <a:lnTo>
                        <a:pt x="140" y="346"/>
                      </a:lnTo>
                      <a:lnTo>
                        <a:pt x="106" y="353"/>
                      </a:lnTo>
                      <a:lnTo>
                        <a:pt x="80" y="399"/>
                      </a:lnTo>
                      <a:lnTo>
                        <a:pt x="86" y="445"/>
                      </a:lnTo>
                      <a:lnTo>
                        <a:pt x="80" y="532"/>
                      </a:lnTo>
                      <a:lnTo>
                        <a:pt x="67" y="592"/>
                      </a:lnTo>
                      <a:lnTo>
                        <a:pt x="46" y="612"/>
                      </a:lnTo>
                      <a:lnTo>
                        <a:pt x="53" y="625"/>
                      </a:lnTo>
                      <a:lnTo>
                        <a:pt x="46" y="638"/>
                      </a:lnTo>
                      <a:lnTo>
                        <a:pt x="86" y="638"/>
                      </a:lnTo>
                      <a:lnTo>
                        <a:pt x="120" y="645"/>
                      </a:lnTo>
                      <a:lnTo>
                        <a:pt x="120" y="659"/>
                      </a:lnTo>
                      <a:lnTo>
                        <a:pt x="99" y="698"/>
                      </a:lnTo>
                      <a:lnTo>
                        <a:pt x="73" y="745"/>
                      </a:lnTo>
                      <a:lnTo>
                        <a:pt x="67" y="779"/>
                      </a:lnTo>
                      <a:lnTo>
                        <a:pt x="73" y="798"/>
                      </a:lnTo>
                      <a:lnTo>
                        <a:pt x="46" y="818"/>
                      </a:lnTo>
                      <a:lnTo>
                        <a:pt x="39" y="818"/>
                      </a:lnTo>
                      <a:lnTo>
                        <a:pt x="33" y="845"/>
                      </a:lnTo>
                      <a:lnTo>
                        <a:pt x="39" y="878"/>
                      </a:lnTo>
                      <a:lnTo>
                        <a:pt x="0" y="911"/>
                      </a:lnTo>
                      <a:lnTo>
                        <a:pt x="39" y="911"/>
                      </a:lnTo>
                      <a:lnTo>
                        <a:pt x="60" y="925"/>
                      </a:lnTo>
                      <a:lnTo>
                        <a:pt x="93" y="925"/>
                      </a:lnTo>
                      <a:lnTo>
                        <a:pt x="146" y="944"/>
                      </a:lnTo>
                      <a:lnTo>
                        <a:pt x="153" y="951"/>
                      </a:lnTo>
                      <a:lnTo>
                        <a:pt x="153" y="958"/>
                      </a:lnTo>
                      <a:lnTo>
                        <a:pt x="146" y="965"/>
                      </a:lnTo>
                      <a:lnTo>
                        <a:pt x="146" y="971"/>
                      </a:lnTo>
                      <a:lnTo>
                        <a:pt x="126" y="1044"/>
                      </a:lnTo>
                      <a:lnTo>
                        <a:pt x="133" y="1057"/>
                      </a:lnTo>
                      <a:lnTo>
                        <a:pt x="146" y="1091"/>
                      </a:lnTo>
                      <a:lnTo>
                        <a:pt x="153" y="1117"/>
                      </a:lnTo>
                      <a:lnTo>
                        <a:pt x="166" y="1171"/>
                      </a:lnTo>
                      <a:lnTo>
                        <a:pt x="199" y="1197"/>
                      </a:lnTo>
                      <a:lnTo>
                        <a:pt x="193" y="1217"/>
                      </a:lnTo>
                      <a:lnTo>
                        <a:pt x="180" y="1211"/>
                      </a:lnTo>
                      <a:lnTo>
                        <a:pt x="199" y="1231"/>
                      </a:lnTo>
                      <a:lnTo>
                        <a:pt x="253" y="1224"/>
                      </a:lnTo>
                      <a:lnTo>
                        <a:pt x="292" y="1224"/>
                      </a:lnTo>
                      <a:lnTo>
                        <a:pt x="319" y="1190"/>
                      </a:lnTo>
                      <a:lnTo>
                        <a:pt x="345" y="1184"/>
                      </a:lnTo>
                      <a:lnTo>
                        <a:pt x="359" y="1204"/>
                      </a:lnTo>
                      <a:lnTo>
                        <a:pt x="412" y="1204"/>
                      </a:lnTo>
                      <a:lnTo>
                        <a:pt x="479" y="1177"/>
                      </a:lnTo>
                      <a:lnTo>
                        <a:pt x="499" y="1164"/>
                      </a:lnTo>
                      <a:lnTo>
                        <a:pt x="505" y="1184"/>
                      </a:lnTo>
                      <a:lnTo>
                        <a:pt x="525" y="1224"/>
                      </a:lnTo>
                      <a:lnTo>
                        <a:pt x="512" y="1224"/>
                      </a:lnTo>
                      <a:lnTo>
                        <a:pt x="505" y="1277"/>
                      </a:lnTo>
                      <a:lnTo>
                        <a:pt x="486" y="1284"/>
                      </a:lnTo>
                      <a:lnTo>
                        <a:pt x="452" y="1290"/>
                      </a:lnTo>
                      <a:lnTo>
                        <a:pt x="459" y="1310"/>
                      </a:lnTo>
                      <a:lnTo>
                        <a:pt x="472" y="1310"/>
                      </a:lnTo>
                      <a:lnTo>
                        <a:pt x="486" y="1324"/>
                      </a:lnTo>
                      <a:lnTo>
                        <a:pt x="472" y="1357"/>
                      </a:lnTo>
                      <a:lnTo>
                        <a:pt x="492" y="1397"/>
                      </a:lnTo>
                      <a:lnTo>
                        <a:pt x="512" y="1404"/>
                      </a:lnTo>
                      <a:lnTo>
                        <a:pt x="532" y="1430"/>
                      </a:lnTo>
                      <a:lnTo>
                        <a:pt x="559" y="1430"/>
                      </a:lnTo>
                      <a:lnTo>
                        <a:pt x="565" y="1496"/>
                      </a:lnTo>
                      <a:lnTo>
                        <a:pt x="552" y="1543"/>
                      </a:lnTo>
                      <a:lnTo>
                        <a:pt x="546" y="1550"/>
                      </a:lnTo>
                      <a:lnTo>
                        <a:pt x="559" y="1563"/>
                      </a:lnTo>
                      <a:lnTo>
                        <a:pt x="559" y="1550"/>
                      </a:lnTo>
                      <a:lnTo>
                        <a:pt x="598" y="1616"/>
                      </a:lnTo>
                      <a:lnTo>
                        <a:pt x="592" y="1650"/>
                      </a:lnTo>
                      <a:lnTo>
                        <a:pt x="598" y="1656"/>
                      </a:lnTo>
                      <a:lnTo>
                        <a:pt x="612" y="1656"/>
                      </a:lnTo>
                      <a:lnTo>
                        <a:pt x="612" y="1663"/>
                      </a:lnTo>
                      <a:lnTo>
                        <a:pt x="625" y="1683"/>
                      </a:lnTo>
                      <a:lnTo>
                        <a:pt x="651" y="1703"/>
                      </a:lnTo>
                      <a:lnTo>
                        <a:pt x="658" y="1729"/>
                      </a:lnTo>
                      <a:lnTo>
                        <a:pt x="658" y="1750"/>
                      </a:lnTo>
                      <a:lnTo>
                        <a:pt x="672" y="1783"/>
                      </a:lnTo>
                      <a:lnTo>
                        <a:pt x="666" y="1862"/>
                      </a:lnTo>
                      <a:lnTo>
                        <a:pt x="666" y="1896"/>
                      </a:lnTo>
                      <a:lnTo>
                        <a:pt x="651" y="1929"/>
                      </a:lnTo>
                      <a:lnTo>
                        <a:pt x="679" y="1989"/>
                      </a:lnTo>
                      <a:lnTo>
                        <a:pt x="725" y="1989"/>
                      </a:lnTo>
                      <a:lnTo>
                        <a:pt x="758" y="1996"/>
                      </a:lnTo>
                      <a:lnTo>
                        <a:pt x="785" y="1982"/>
                      </a:lnTo>
                      <a:lnTo>
                        <a:pt x="805" y="1989"/>
                      </a:lnTo>
                      <a:lnTo>
                        <a:pt x="825" y="1975"/>
                      </a:lnTo>
                      <a:lnTo>
                        <a:pt x="838" y="1989"/>
                      </a:lnTo>
                      <a:lnTo>
                        <a:pt x="858" y="1982"/>
                      </a:lnTo>
                      <a:lnTo>
                        <a:pt x="884" y="1982"/>
                      </a:lnTo>
                      <a:lnTo>
                        <a:pt x="891" y="1989"/>
                      </a:lnTo>
                      <a:lnTo>
                        <a:pt x="918" y="1975"/>
                      </a:lnTo>
                      <a:lnTo>
                        <a:pt x="905" y="1962"/>
                      </a:lnTo>
                      <a:lnTo>
                        <a:pt x="891" y="1956"/>
                      </a:lnTo>
                      <a:lnTo>
                        <a:pt x="905" y="1929"/>
                      </a:lnTo>
                      <a:lnTo>
                        <a:pt x="898" y="1909"/>
                      </a:lnTo>
                      <a:lnTo>
                        <a:pt x="871" y="1896"/>
                      </a:lnTo>
                      <a:lnTo>
                        <a:pt x="865" y="1870"/>
                      </a:lnTo>
                      <a:lnTo>
                        <a:pt x="871" y="1849"/>
                      </a:lnTo>
                      <a:lnTo>
                        <a:pt x="878" y="1836"/>
                      </a:lnTo>
                      <a:lnTo>
                        <a:pt x="878" y="1830"/>
                      </a:lnTo>
                      <a:lnTo>
                        <a:pt x="878" y="1823"/>
                      </a:lnTo>
                      <a:lnTo>
                        <a:pt x="865" y="1802"/>
                      </a:lnTo>
                      <a:lnTo>
                        <a:pt x="865" y="1763"/>
                      </a:lnTo>
                      <a:lnTo>
                        <a:pt x="891" y="1723"/>
                      </a:lnTo>
                      <a:lnTo>
                        <a:pt x="918" y="1690"/>
                      </a:lnTo>
                      <a:lnTo>
                        <a:pt x="931" y="1656"/>
                      </a:lnTo>
                      <a:lnTo>
                        <a:pt x="931" y="1683"/>
                      </a:lnTo>
                      <a:lnTo>
                        <a:pt x="944" y="1697"/>
                      </a:lnTo>
                      <a:lnTo>
                        <a:pt x="1004" y="1723"/>
                      </a:lnTo>
                      <a:lnTo>
                        <a:pt x="1011" y="1703"/>
                      </a:lnTo>
                      <a:lnTo>
                        <a:pt x="1051" y="1683"/>
                      </a:lnTo>
                      <a:lnTo>
                        <a:pt x="1104" y="1716"/>
                      </a:lnTo>
                      <a:lnTo>
                        <a:pt x="1131" y="1736"/>
                      </a:lnTo>
                      <a:lnTo>
                        <a:pt x="1158" y="1836"/>
                      </a:lnTo>
                      <a:lnTo>
                        <a:pt x="1197" y="1836"/>
                      </a:lnTo>
                      <a:lnTo>
                        <a:pt x="1257" y="1810"/>
                      </a:lnTo>
                      <a:lnTo>
                        <a:pt x="1257" y="1770"/>
                      </a:lnTo>
                      <a:lnTo>
                        <a:pt x="1264" y="1743"/>
                      </a:lnTo>
                      <a:lnTo>
                        <a:pt x="1250" y="1716"/>
                      </a:lnTo>
                      <a:lnTo>
                        <a:pt x="1278" y="1697"/>
                      </a:lnTo>
                      <a:lnTo>
                        <a:pt x="1317" y="1637"/>
                      </a:lnTo>
                      <a:lnTo>
                        <a:pt x="1330" y="1643"/>
                      </a:lnTo>
                      <a:lnTo>
                        <a:pt x="1344" y="1656"/>
                      </a:lnTo>
                      <a:lnTo>
                        <a:pt x="1410" y="1669"/>
                      </a:lnTo>
                      <a:lnTo>
                        <a:pt x="1437" y="1656"/>
                      </a:lnTo>
                      <a:lnTo>
                        <a:pt x="1417" y="1650"/>
                      </a:lnTo>
                      <a:lnTo>
                        <a:pt x="1424" y="1637"/>
                      </a:lnTo>
                      <a:lnTo>
                        <a:pt x="1410" y="1616"/>
                      </a:lnTo>
                      <a:lnTo>
                        <a:pt x="1404" y="1590"/>
                      </a:lnTo>
                      <a:lnTo>
                        <a:pt x="1410" y="1556"/>
                      </a:lnTo>
                      <a:lnTo>
                        <a:pt x="1430" y="1530"/>
                      </a:lnTo>
                      <a:lnTo>
                        <a:pt x="1450" y="1517"/>
                      </a:lnTo>
                      <a:lnTo>
                        <a:pt x="1457" y="1510"/>
                      </a:lnTo>
                      <a:lnTo>
                        <a:pt x="1443" y="1483"/>
                      </a:lnTo>
                      <a:lnTo>
                        <a:pt x="1443" y="1470"/>
                      </a:lnTo>
                      <a:lnTo>
                        <a:pt x="1437" y="1457"/>
                      </a:lnTo>
                      <a:lnTo>
                        <a:pt x="1464" y="1436"/>
                      </a:lnTo>
                      <a:lnTo>
                        <a:pt x="1497" y="1436"/>
                      </a:lnTo>
                      <a:lnTo>
                        <a:pt x="1517" y="1404"/>
                      </a:lnTo>
                      <a:lnTo>
                        <a:pt x="1537" y="1397"/>
                      </a:lnTo>
                      <a:lnTo>
                        <a:pt x="1550" y="1357"/>
                      </a:lnTo>
                      <a:lnTo>
                        <a:pt x="1550" y="1317"/>
                      </a:lnTo>
                      <a:lnTo>
                        <a:pt x="1524" y="1297"/>
                      </a:lnTo>
                      <a:lnTo>
                        <a:pt x="1524" y="1290"/>
                      </a:lnTo>
                      <a:lnTo>
                        <a:pt x="1530" y="1264"/>
                      </a:lnTo>
                      <a:lnTo>
                        <a:pt x="1556" y="1250"/>
                      </a:lnTo>
                      <a:lnTo>
                        <a:pt x="1577" y="1231"/>
                      </a:lnTo>
                      <a:lnTo>
                        <a:pt x="1603" y="1211"/>
                      </a:lnTo>
                      <a:lnTo>
                        <a:pt x="1610" y="1197"/>
                      </a:lnTo>
                      <a:lnTo>
                        <a:pt x="1644" y="1164"/>
                      </a:lnTo>
                      <a:lnTo>
                        <a:pt x="1644" y="1145"/>
                      </a:lnTo>
                      <a:lnTo>
                        <a:pt x="1644" y="1117"/>
                      </a:lnTo>
                      <a:lnTo>
                        <a:pt x="1623" y="1064"/>
                      </a:lnTo>
                      <a:lnTo>
                        <a:pt x="1590" y="1064"/>
                      </a:lnTo>
                      <a:lnTo>
                        <a:pt x="1584" y="1051"/>
                      </a:lnTo>
                      <a:lnTo>
                        <a:pt x="1570" y="1044"/>
                      </a:lnTo>
                      <a:lnTo>
                        <a:pt x="1550" y="1038"/>
                      </a:lnTo>
                      <a:lnTo>
                        <a:pt x="1530" y="1038"/>
                      </a:lnTo>
                      <a:lnTo>
                        <a:pt x="1524" y="1051"/>
                      </a:lnTo>
                      <a:lnTo>
                        <a:pt x="1503" y="1025"/>
                      </a:lnTo>
                      <a:lnTo>
                        <a:pt x="1517" y="991"/>
                      </a:lnTo>
                      <a:lnTo>
                        <a:pt x="1517" y="971"/>
                      </a:lnTo>
                      <a:lnTo>
                        <a:pt x="1497" y="944"/>
                      </a:lnTo>
                      <a:lnTo>
                        <a:pt x="1477" y="944"/>
                      </a:lnTo>
                      <a:lnTo>
                        <a:pt x="1477" y="925"/>
                      </a:lnTo>
                      <a:lnTo>
                        <a:pt x="1510" y="905"/>
                      </a:lnTo>
                      <a:lnTo>
                        <a:pt x="1524" y="918"/>
                      </a:lnTo>
                      <a:lnTo>
                        <a:pt x="1543" y="925"/>
                      </a:lnTo>
                      <a:lnTo>
                        <a:pt x="1550" y="931"/>
                      </a:lnTo>
                      <a:lnTo>
                        <a:pt x="1563" y="931"/>
                      </a:lnTo>
                      <a:lnTo>
                        <a:pt x="1570" y="938"/>
                      </a:lnTo>
                      <a:lnTo>
                        <a:pt x="1590" y="925"/>
                      </a:lnTo>
                      <a:lnTo>
                        <a:pt x="1629" y="925"/>
                      </a:lnTo>
                      <a:lnTo>
                        <a:pt x="1623" y="898"/>
                      </a:lnTo>
                      <a:lnTo>
                        <a:pt x="1644" y="884"/>
                      </a:lnTo>
                      <a:lnTo>
                        <a:pt x="1644" y="865"/>
                      </a:lnTo>
                      <a:lnTo>
                        <a:pt x="1670" y="852"/>
                      </a:lnTo>
                      <a:lnTo>
                        <a:pt x="1610" y="811"/>
                      </a:lnTo>
                      <a:lnTo>
                        <a:pt x="1637" y="798"/>
                      </a:lnTo>
                      <a:lnTo>
                        <a:pt x="1644" y="779"/>
                      </a:lnTo>
                      <a:lnTo>
                        <a:pt x="1650" y="792"/>
                      </a:lnTo>
                      <a:lnTo>
                        <a:pt x="1657" y="805"/>
                      </a:lnTo>
                      <a:lnTo>
                        <a:pt x="1676" y="792"/>
                      </a:lnTo>
                      <a:lnTo>
                        <a:pt x="1717" y="779"/>
                      </a:lnTo>
                      <a:lnTo>
                        <a:pt x="1710" y="758"/>
                      </a:lnTo>
                      <a:lnTo>
                        <a:pt x="1730" y="745"/>
                      </a:lnTo>
                      <a:lnTo>
                        <a:pt x="1696" y="732"/>
                      </a:lnTo>
                      <a:lnTo>
                        <a:pt x="1696" y="692"/>
                      </a:lnTo>
                      <a:lnTo>
                        <a:pt x="1710" y="692"/>
                      </a:lnTo>
                      <a:lnTo>
                        <a:pt x="1723" y="678"/>
                      </a:lnTo>
                      <a:lnTo>
                        <a:pt x="1736" y="652"/>
                      </a:lnTo>
                      <a:lnTo>
                        <a:pt x="1730" y="645"/>
                      </a:lnTo>
                      <a:lnTo>
                        <a:pt x="1670" y="585"/>
                      </a:lnTo>
                      <a:lnTo>
                        <a:pt x="1657" y="559"/>
                      </a:lnTo>
                      <a:lnTo>
                        <a:pt x="1689" y="539"/>
                      </a:lnTo>
                      <a:lnTo>
                        <a:pt x="1703" y="525"/>
                      </a:lnTo>
                      <a:lnTo>
                        <a:pt x="1703" y="512"/>
                      </a:lnTo>
                      <a:lnTo>
                        <a:pt x="1683" y="486"/>
                      </a:lnTo>
                      <a:lnTo>
                        <a:pt x="1644" y="486"/>
                      </a:lnTo>
                      <a:lnTo>
                        <a:pt x="1623" y="499"/>
                      </a:lnTo>
                      <a:lnTo>
                        <a:pt x="1616" y="473"/>
                      </a:lnTo>
                      <a:lnTo>
                        <a:pt x="1603" y="458"/>
                      </a:lnTo>
                      <a:lnTo>
                        <a:pt x="1570" y="445"/>
                      </a:lnTo>
                      <a:lnTo>
                        <a:pt x="1550" y="439"/>
                      </a:lnTo>
                      <a:lnTo>
                        <a:pt x="1543" y="458"/>
                      </a:lnTo>
                      <a:lnTo>
                        <a:pt x="1483" y="499"/>
                      </a:lnTo>
                      <a:lnTo>
                        <a:pt x="1464" y="505"/>
                      </a:lnTo>
                      <a:lnTo>
                        <a:pt x="1443" y="499"/>
                      </a:lnTo>
                      <a:lnTo>
                        <a:pt x="1410" y="465"/>
                      </a:lnTo>
                      <a:lnTo>
                        <a:pt x="1410" y="452"/>
                      </a:lnTo>
                      <a:lnTo>
                        <a:pt x="1397" y="432"/>
                      </a:lnTo>
                      <a:lnTo>
                        <a:pt x="1370" y="392"/>
                      </a:lnTo>
                      <a:lnTo>
                        <a:pt x="1370" y="386"/>
                      </a:lnTo>
                      <a:lnTo>
                        <a:pt x="1364" y="379"/>
                      </a:lnTo>
                      <a:lnTo>
                        <a:pt x="1383" y="332"/>
                      </a:lnTo>
                      <a:lnTo>
                        <a:pt x="1377" y="326"/>
                      </a:lnTo>
                      <a:lnTo>
                        <a:pt x="1317" y="326"/>
                      </a:lnTo>
                      <a:lnTo>
                        <a:pt x="1304" y="299"/>
                      </a:lnTo>
                      <a:lnTo>
                        <a:pt x="1297" y="266"/>
                      </a:lnTo>
                      <a:lnTo>
                        <a:pt x="1304" y="259"/>
                      </a:lnTo>
                      <a:lnTo>
                        <a:pt x="1323" y="233"/>
                      </a:lnTo>
                      <a:lnTo>
                        <a:pt x="1297" y="219"/>
                      </a:lnTo>
                      <a:lnTo>
                        <a:pt x="1271" y="199"/>
                      </a:lnTo>
                      <a:lnTo>
                        <a:pt x="1224" y="166"/>
                      </a:lnTo>
                      <a:lnTo>
                        <a:pt x="1218" y="126"/>
                      </a:lnTo>
                      <a:lnTo>
                        <a:pt x="1231" y="106"/>
                      </a:lnTo>
                      <a:lnTo>
                        <a:pt x="1244" y="79"/>
                      </a:lnTo>
                      <a:lnTo>
                        <a:pt x="1297" y="60"/>
                      </a:lnTo>
                      <a:lnTo>
                        <a:pt x="1304" y="47"/>
                      </a:lnTo>
                      <a:lnTo>
                        <a:pt x="1337" y="53"/>
                      </a:lnTo>
                      <a:lnTo>
                        <a:pt x="1337" y="39"/>
                      </a:lnTo>
                      <a:lnTo>
                        <a:pt x="1310" y="26"/>
                      </a:lnTo>
                      <a:lnTo>
                        <a:pt x="1291" y="20"/>
                      </a:lnTo>
                      <a:lnTo>
                        <a:pt x="1291" y="0"/>
                      </a:lnTo>
                      <a:close/>
                      <a:moveTo>
                        <a:pt x="106" y="1025"/>
                      </a:moveTo>
                      <a:lnTo>
                        <a:pt x="93" y="1031"/>
                      </a:lnTo>
                      <a:lnTo>
                        <a:pt x="80" y="1051"/>
                      </a:lnTo>
                      <a:lnTo>
                        <a:pt x="106" y="1057"/>
                      </a:lnTo>
                      <a:lnTo>
                        <a:pt x="120" y="1051"/>
                      </a:lnTo>
                      <a:lnTo>
                        <a:pt x="113" y="1044"/>
                      </a:lnTo>
                      <a:lnTo>
                        <a:pt x="113" y="1025"/>
                      </a:lnTo>
                      <a:lnTo>
                        <a:pt x="106" y="1025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02" name="ANOIA">
                  <a:extLst>
                    <a:ext uri="{FF2B5EF4-FFF2-40B4-BE49-F238E27FC236}">
                      <a16:creationId xmlns:a16="http://schemas.microsoft.com/office/drawing/2014/main" id="{DE5E2077-72AC-868E-9133-D83D43B1B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3597189" y="3649471"/>
                  <a:ext cx="395306" cy="392231"/>
                </a:xfrm>
                <a:custGeom>
                  <a:avLst/>
                  <a:gdLst>
                    <a:gd name="T0" fmla="*/ 1249593475 w 64"/>
                    <a:gd name="T1" fmla="*/ 698513555 h 65"/>
                    <a:gd name="T2" fmla="*/ 1093399027 w 64"/>
                    <a:gd name="T3" fmla="*/ 1920899345 h 65"/>
                    <a:gd name="T4" fmla="*/ 468596039 w 64"/>
                    <a:gd name="T5" fmla="*/ 2147483647 h 65"/>
                    <a:gd name="T6" fmla="*/ 937204580 w 64"/>
                    <a:gd name="T7" fmla="*/ 2147483647 h 65"/>
                    <a:gd name="T8" fmla="*/ 1405800423 w 64"/>
                    <a:gd name="T9" fmla="*/ 2147483647 h 65"/>
                    <a:gd name="T10" fmla="*/ 1874396658 w 64"/>
                    <a:gd name="T11" fmla="*/ 2147483647 h 65"/>
                    <a:gd name="T12" fmla="*/ 1405800423 w 64"/>
                    <a:gd name="T13" fmla="*/ 2147483647 h 65"/>
                    <a:gd name="T14" fmla="*/ 624802988 w 64"/>
                    <a:gd name="T15" fmla="*/ 2147483647 h 65"/>
                    <a:gd name="T16" fmla="*/ 0 w 64"/>
                    <a:gd name="T17" fmla="*/ 2147483647 h 65"/>
                    <a:gd name="T18" fmla="*/ 312401494 w 64"/>
                    <a:gd name="T19" fmla="*/ 2147483647 h 65"/>
                    <a:gd name="T20" fmla="*/ 937204580 w 64"/>
                    <a:gd name="T21" fmla="*/ 2147483647 h 65"/>
                    <a:gd name="T22" fmla="*/ 1093399027 w 64"/>
                    <a:gd name="T23" fmla="*/ 2147483647 h 65"/>
                    <a:gd name="T24" fmla="*/ 1405800423 w 64"/>
                    <a:gd name="T25" fmla="*/ 2147483647 h 65"/>
                    <a:gd name="T26" fmla="*/ 1561994871 w 64"/>
                    <a:gd name="T27" fmla="*/ 2147483647 h 65"/>
                    <a:gd name="T28" fmla="*/ 624802988 w 64"/>
                    <a:gd name="T29" fmla="*/ 2147483647 h 65"/>
                    <a:gd name="T30" fmla="*/ 937204580 w 64"/>
                    <a:gd name="T31" fmla="*/ 2147483647 h 65"/>
                    <a:gd name="T32" fmla="*/ 1561994871 w 64"/>
                    <a:gd name="T33" fmla="*/ 2147483647 h 65"/>
                    <a:gd name="T34" fmla="*/ 2030591105 w 64"/>
                    <a:gd name="T35" fmla="*/ 2147483647 h 65"/>
                    <a:gd name="T36" fmla="*/ 2147483647 w 64"/>
                    <a:gd name="T37" fmla="*/ 2147483647 h 65"/>
                    <a:gd name="T38" fmla="*/ 2147483647 w 64"/>
                    <a:gd name="T39" fmla="*/ 2147483647 h 65"/>
                    <a:gd name="T40" fmla="*/ 2147483647 w 64"/>
                    <a:gd name="T41" fmla="*/ 2147483647 h 65"/>
                    <a:gd name="T42" fmla="*/ 2147483647 w 64"/>
                    <a:gd name="T43" fmla="*/ 2147483647 h 65"/>
                    <a:gd name="T44" fmla="*/ 2147483647 w 64"/>
                    <a:gd name="T45" fmla="*/ 2147483647 h 65"/>
                    <a:gd name="T46" fmla="*/ 2147483647 w 64"/>
                    <a:gd name="T47" fmla="*/ 2147483647 h 65"/>
                    <a:gd name="T48" fmla="*/ 2147483647 w 64"/>
                    <a:gd name="T49" fmla="*/ 2147483647 h 65"/>
                    <a:gd name="T50" fmla="*/ 2147483647 w 64"/>
                    <a:gd name="T51" fmla="*/ 2147483647 h 65"/>
                    <a:gd name="T52" fmla="*/ 2147483647 w 64"/>
                    <a:gd name="T53" fmla="*/ 2147483647 h 65"/>
                    <a:gd name="T54" fmla="*/ 2147483647 w 64"/>
                    <a:gd name="T55" fmla="*/ 2147483647 h 65"/>
                    <a:gd name="T56" fmla="*/ 2147483647 w 64"/>
                    <a:gd name="T57" fmla="*/ 2147483647 h 65"/>
                    <a:gd name="T58" fmla="*/ 2147483647 w 64"/>
                    <a:gd name="T59" fmla="*/ 2147483647 h 65"/>
                    <a:gd name="T60" fmla="*/ 2147483647 w 64"/>
                    <a:gd name="T61" fmla="*/ 2147483647 h 65"/>
                    <a:gd name="T62" fmla="*/ 2147483647 w 64"/>
                    <a:gd name="T63" fmla="*/ 2147483647 h 65"/>
                    <a:gd name="T64" fmla="*/ 2147483647 w 64"/>
                    <a:gd name="T65" fmla="*/ 2147483647 h 65"/>
                    <a:gd name="T66" fmla="*/ 2147483647 w 64"/>
                    <a:gd name="T67" fmla="*/ 2147483647 h 65"/>
                    <a:gd name="T68" fmla="*/ 2147483647 w 64"/>
                    <a:gd name="T69" fmla="*/ 2147483647 h 65"/>
                    <a:gd name="T70" fmla="*/ 2147483647 w 64"/>
                    <a:gd name="T71" fmla="*/ 2147483647 h 65"/>
                    <a:gd name="T72" fmla="*/ 2147483647 w 64"/>
                    <a:gd name="T73" fmla="*/ 2147483647 h 65"/>
                    <a:gd name="T74" fmla="*/ 2147483647 w 64"/>
                    <a:gd name="T75" fmla="*/ 2147483647 h 65"/>
                    <a:gd name="T76" fmla="*/ 2147483647 w 64"/>
                    <a:gd name="T77" fmla="*/ 2147483647 h 65"/>
                    <a:gd name="T78" fmla="*/ 2147483647 w 64"/>
                    <a:gd name="T79" fmla="*/ 2147483647 h 65"/>
                    <a:gd name="T80" fmla="*/ 2147483647 w 64"/>
                    <a:gd name="T81" fmla="*/ 2147483647 h 65"/>
                    <a:gd name="T82" fmla="*/ 2147483647 w 64"/>
                    <a:gd name="T83" fmla="*/ 2147483647 h 65"/>
                    <a:gd name="T84" fmla="*/ 2147483647 w 64"/>
                    <a:gd name="T85" fmla="*/ 2147483647 h 65"/>
                    <a:gd name="T86" fmla="*/ 2147483647 w 64"/>
                    <a:gd name="T87" fmla="*/ 2147483647 h 65"/>
                    <a:gd name="T88" fmla="*/ 2147483647 w 64"/>
                    <a:gd name="T89" fmla="*/ 2147483647 h 65"/>
                    <a:gd name="T90" fmla="*/ 2147483647 w 64"/>
                    <a:gd name="T91" fmla="*/ 2147483647 h 65"/>
                    <a:gd name="T92" fmla="*/ 2147483647 w 64"/>
                    <a:gd name="T93" fmla="*/ 2147483647 h 65"/>
                    <a:gd name="T94" fmla="*/ 2147483647 w 64"/>
                    <a:gd name="T95" fmla="*/ 2147483647 h 65"/>
                    <a:gd name="T96" fmla="*/ 2147483647 w 64"/>
                    <a:gd name="T97" fmla="*/ 2147483647 h 65"/>
                    <a:gd name="T98" fmla="*/ 2147483647 w 64"/>
                    <a:gd name="T99" fmla="*/ 2147483647 h 65"/>
                    <a:gd name="T100" fmla="*/ 2147483647 w 64"/>
                    <a:gd name="T101" fmla="*/ 2147483647 h 65"/>
                    <a:gd name="T102" fmla="*/ 2147483647 w 64"/>
                    <a:gd name="T103" fmla="*/ 2095527683 h 65"/>
                    <a:gd name="T104" fmla="*/ 2147483647 w 64"/>
                    <a:gd name="T105" fmla="*/ 1222385584 h 65"/>
                    <a:gd name="T106" fmla="*/ 2147483647 w 64"/>
                    <a:gd name="T107" fmla="*/ 873142098 h 65"/>
                    <a:gd name="T108" fmla="*/ 2147483647 w 64"/>
                    <a:gd name="T109" fmla="*/ 698513555 h 65"/>
                    <a:gd name="T110" fmla="*/ 2147483647 w 64"/>
                    <a:gd name="T111" fmla="*/ 1397013922 h 65"/>
                    <a:gd name="T112" fmla="*/ 2147483647 w 64"/>
                    <a:gd name="T113" fmla="*/ 1222385584 h 65"/>
                    <a:gd name="T114" fmla="*/ 2147483647 w 64"/>
                    <a:gd name="T115" fmla="*/ 873142098 h 65"/>
                    <a:gd name="T116" fmla="*/ 2147483647 w 64"/>
                    <a:gd name="T117" fmla="*/ 349256778 h 65"/>
                    <a:gd name="T118" fmla="*/ 2147483647 w 64"/>
                    <a:gd name="T119" fmla="*/ 873142098 h 65"/>
                    <a:gd name="T120" fmla="*/ 2147483647 w 64"/>
                    <a:gd name="T121" fmla="*/ 873142098 h 65"/>
                    <a:gd name="T122" fmla="*/ 2147483647 w 64"/>
                    <a:gd name="T123" fmla="*/ 349256778 h 65"/>
                    <a:gd name="T124" fmla="*/ 1405800423 w 64"/>
                    <a:gd name="T125" fmla="*/ 0 h 6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"/>
                    <a:gd name="T190" fmla="*/ 0 h 65"/>
                    <a:gd name="T191" fmla="*/ 64 w 64"/>
                    <a:gd name="T192" fmla="*/ 65 h 65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531 w 10000"/>
                    <a:gd name="connsiteY191" fmla="*/ 769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3594 w 10000"/>
                    <a:gd name="connsiteY201" fmla="*/ 1077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281 w 10000"/>
                    <a:gd name="connsiteY204" fmla="*/ 769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531 w 10000"/>
                    <a:gd name="connsiteY191" fmla="*/ 769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3594 w 10000"/>
                    <a:gd name="connsiteY201" fmla="*/ 1077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531 w 10000"/>
                    <a:gd name="connsiteY191" fmla="*/ 769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249 w 10000"/>
                    <a:gd name="connsiteY194" fmla="*/ 2356 h 10000"/>
                    <a:gd name="connsiteX195" fmla="*/ 4063 w 10000"/>
                    <a:gd name="connsiteY195" fmla="*/ 769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063 w 10000"/>
                    <a:gd name="connsiteY195" fmla="*/ 769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2939 w 10000"/>
                    <a:gd name="connsiteY188" fmla="*/ 2806 h 10000"/>
                    <a:gd name="connsiteX189" fmla="*/ 4844 w 10000"/>
                    <a:gd name="connsiteY189" fmla="*/ 1077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2939 w 10000"/>
                    <a:gd name="connsiteY188" fmla="*/ 2806 h 10000"/>
                    <a:gd name="connsiteX189" fmla="*/ 3079 w 10000"/>
                    <a:gd name="connsiteY189" fmla="*/ 1994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3155 w 10000"/>
                    <a:gd name="connsiteY187" fmla="*/ 2592 h 10000"/>
                    <a:gd name="connsiteX188" fmla="*/ 2939 w 10000"/>
                    <a:gd name="connsiteY188" fmla="*/ 2806 h 10000"/>
                    <a:gd name="connsiteX189" fmla="*/ 3079 w 10000"/>
                    <a:gd name="connsiteY189" fmla="*/ 1994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3155 w 10000"/>
                    <a:gd name="connsiteY187" fmla="*/ 2592 h 10000"/>
                    <a:gd name="connsiteX188" fmla="*/ 2939 w 10000"/>
                    <a:gd name="connsiteY188" fmla="*/ 2806 h 10000"/>
                    <a:gd name="connsiteX189" fmla="*/ 3079 w 10000"/>
                    <a:gd name="connsiteY189" fmla="*/ 1994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2994 w 10000"/>
                    <a:gd name="connsiteY195" fmla="*/ 2511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</a:cxnLst>
                  <a:rect l="l" t="t" r="r" b="b"/>
                  <a:pathLst>
                    <a:path w="10000" h="10000">
                      <a:moveTo>
                        <a:pt x="1406" y="0"/>
                      </a:moveTo>
                      <a:lnTo>
                        <a:pt x="1250" y="154"/>
                      </a:lnTo>
                      <a:lnTo>
                        <a:pt x="1250" y="308"/>
                      </a:lnTo>
                      <a:lnTo>
                        <a:pt x="1250" y="615"/>
                      </a:lnTo>
                      <a:lnTo>
                        <a:pt x="1094" y="769"/>
                      </a:lnTo>
                      <a:lnTo>
                        <a:pt x="2302" y="2206"/>
                      </a:lnTo>
                      <a:lnTo>
                        <a:pt x="938" y="1538"/>
                      </a:lnTo>
                      <a:lnTo>
                        <a:pt x="1094" y="1692"/>
                      </a:lnTo>
                      <a:lnTo>
                        <a:pt x="1250" y="1692"/>
                      </a:lnTo>
                      <a:lnTo>
                        <a:pt x="1406" y="1846"/>
                      </a:lnTo>
                      <a:lnTo>
                        <a:pt x="1250" y="1846"/>
                      </a:lnTo>
                      <a:lnTo>
                        <a:pt x="469" y="2615"/>
                      </a:lnTo>
                      <a:lnTo>
                        <a:pt x="781" y="2615"/>
                      </a:lnTo>
                      <a:lnTo>
                        <a:pt x="781" y="2769"/>
                      </a:lnTo>
                      <a:lnTo>
                        <a:pt x="938" y="2923"/>
                      </a:lnTo>
                      <a:lnTo>
                        <a:pt x="938" y="3077"/>
                      </a:lnTo>
                      <a:lnTo>
                        <a:pt x="1250" y="3077"/>
                      </a:lnTo>
                      <a:lnTo>
                        <a:pt x="1250" y="3385"/>
                      </a:lnTo>
                      <a:lnTo>
                        <a:pt x="1094" y="3385"/>
                      </a:lnTo>
                      <a:lnTo>
                        <a:pt x="1406" y="3538"/>
                      </a:lnTo>
                      <a:lnTo>
                        <a:pt x="1406" y="3692"/>
                      </a:lnTo>
                      <a:lnTo>
                        <a:pt x="1406" y="3846"/>
                      </a:lnTo>
                      <a:lnTo>
                        <a:pt x="1719" y="4154"/>
                      </a:lnTo>
                      <a:lnTo>
                        <a:pt x="1875" y="4154"/>
                      </a:lnTo>
                      <a:lnTo>
                        <a:pt x="1719" y="4462"/>
                      </a:lnTo>
                      <a:lnTo>
                        <a:pt x="1563" y="4462"/>
                      </a:lnTo>
                      <a:lnTo>
                        <a:pt x="1406" y="4462"/>
                      </a:lnTo>
                      <a:lnTo>
                        <a:pt x="1406" y="4615"/>
                      </a:lnTo>
                      <a:lnTo>
                        <a:pt x="1250" y="4462"/>
                      </a:lnTo>
                      <a:lnTo>
                        <a:pt x="625" y="4462"/>
                      </a:lnTo>
                      <a:lnTo>
                        <a:pt x="469" y="4615"/>
                      </a:lnTo>
                      <a:lnTo>
                        <a:pt x="156" y="4769"/>
                      </a:lnTo>
                      <a:lnTo>
                        <a:pt x="156" y="4923"/>
                      </a:lnTo>
                      <a:lnTo>
                        <a:pt x="0" y="4923"/>
                      </a:lnTo>
                      <a:lnTo>
                        <a:pt x="0" y="5077"/>
                      </a:lnTo>
                      <a:lnTo>
                        <a:pt x="156" y="5077"/>
                      </a:lnTo>
                      <a:lnTo>
                        <a:pt x="313" y="5077"/>
                      </a:lnTo>
                      <a:lnTo>
                        <a:pt x="313" y="5231"/>
                      </a:lnTo>
                      <a:lnTo>
                        <a:pt x="469" y="5231"/>
                      </a:lnTo>
                      <a:lnTo>
                        <a:pt x="625" y="5385"/>
                      </a:lnTo>
                      <a:lnTo>
                        <a:pt x="938" y="5385"/>
                      </a:lnTo>
                      <a:lnTo>
                        <a:pt x="938" y="5692"/>
                      </a:lnTo>
                      <a:lnTo>
                        <a:pt x="625" y="5846"/>
                      </a:lnTo>
                      <a:lnTo>
                        <a:pt x="625" y="6000"/>
                      </a:lnTo>
                      <a:lnTo>
                        <a:pt x="938" y="6000"/>
                      </a:lnTo>
                      <a:lnTo>
                        <a:pt x="1094" y="5846"/>
                      </a:lnTo>
                      <a:lnTo>
                        <a:pt x="1250" y="5846"/>
                      </a:lnTo>
                      <a:lnTo>
                        <a:pt x="1875" y="6154"/>
                      </a:lnTo>
                      <a:lnTo>
                        <a:pt x="1406" y="6615"/>
                      </a:lnTo>
                      <a:lnTo>
                        <a:pt x="1719" y="6615"/>
                      </a:lnTo>
                      <a:lnTo>
                        <a:pt x="1719" y="6769"/>
                      </a:lnTo>
                      <a:lnTo>
                        <a:pt x="1719" y="7077"/>
                      </a:lnTo>
                      <a:lnTo>
                        <a:pt x="1563" y="6923"/>
                      </a:lnTo>
                      <a:lnTo>
                        <a:pt x="1250" y="7231"/>
                      </a:lnTo>
                      <a:lnTo>
                        <a:pt x="781" y="7077"/>
                      </a:lnTo>
                      <a:lnTo>
                        <a:pt x="781" y="7385"/>
                      </a:lnTo>
                      <a:lnTo>
                        <a:pt x="625" y="7538"/>
                      </a:lnTo>
                      <a:lnTo>
                        <a:pt x="625" y="7692"/>
                      </a:lnTo>
                      <a:lnTo>
                        <a:pt x="781" y="7692"/>
                      </a:lnTo>
                      <a:lnTo>
                        <a:pt x="781" y="7846"/>
                      </a:lnTo>
                      <a:lnTo>
                        <a:pt x="938" y="7846"/>
                      </a:lnTo>
                      <a:lnTo>
                        <a:pt x="1094" y="8000"/>
                      </a:lnTo>
                      <a:lnTo>
                        <a:pt x="1250" y="8000"/>
                      </a:lnTo>
                      <a:lnTo>
                        <a:pt x="1563" y="8154"/>
                      </a:lnTo>
                      <a:lnTo>
                        <a:pt x="1719" y="8308"/>
                      </a:lnTo>
                      <a:lnTo>
                        <a:pt x="1875" y="8308"/>
                      </a:lnTo>
                      <a:lnTo>
                        <a:pt x="2031" y="8462"/>
                      </a:lnTo>
                      <a:lnTo>
                        <a:pt x="2188" y="8462"/>
                      </a:lnTo>
                      <a:lnTo>
                        <a:pt x="2344" y="8615"/>
                      </a:lnTo>
                      <a:lnTo>
                        <a:pt x="2500" y="8769"/>
                      </a:lnTo>
                      <a:lnTo>
                        <a:pt x="2500" y="8923"/>
                      </a:lnTo>
                      <a:lnTo>
                        <a:pt x="2500" y="9077"/>
                      </a:lnTo>
                      <a:lnTo>
                        <a:pt x="2031" y="9538"/>
                      </a:lnTo>
                      <a:lnTo>
                        <a:pt x="2188" y="9692"/>
                      </a:lnTo>
                      <a:lnTo>
                        <a:pt x="2188" y="9846"/>
                      </a:lnTo>
                      <a:lnTo>
                        <a:pt x="2656" y="9846"/>
                      </a:lnTo>
                      <a:lnTo>
                        <a:pt x="2813" y="10000"/>
                      </a:lnTo>
                      <a:lnTo>
                        <a:pt x="2969" y="9846"/>
                      </a:lnTo>
                      <a:lnTo>
                        <a:pt x="3438" y="9692"/>
                      </a:lnTo>
                      <a:lnTo>
                        <a:pt x="3438" y="9538"/>
                      </a:lnTo>
                      <a:lnTo>
                        <a:pt x="3594" y="9692"/>
                      </a:lnTo>
                      <a:lnTo>
                        <a:pt x="3594" y="9538"/>
                      </a:lnTo>
                      <a:lnTo>
                        <a:pt x="3750" y="9538"/>
                      </a:lnTo>
                      <a:lnTo>
                        <a:pt x="3906" y="9385"/>
                      </a:lnTo>
                      <a:lnTo>
                        <a:pt x="4063" y="9385"/>
                      </a:lnTo>
                      <a:lnTo>
                        <a:pt x="4219" y="9692"/>
                      </a:lnTo>
                      <a:lnTo>
                        <a:pt x="4688" y="9385"/>
                      </a:lnTo>
                      <a:cubicBezTo>
                        <a:pt x="4636" y="9282"/>
                        <a:pt x="4583" y="9180"/>
                        <a:pt x="4531" y="9077"/>
                      </a:cubicBezTo>
                      <a:lnTo>
                        <a:pt x="4375" y="9077"/>
                      </a:lnTo>
                      <a:lnTo>
                        <a:pt x="4219" y="8769"/>
                      </a:lnTo>
                      <a:lnTo>
                        <a:pt x="4219" y="8615"/>
                      </a:lnTo>
                      <a:lnTo>
                        <a:pt x="4375" y="8308"/>
                      </a:lnTo>
                      <a:lnTo>
                        <a:pt x="4844" y="8308"/>
                      </a:lnTo>
                      <a:lnTo>
                        <a:pt x="4844" y="8154"/>
                      </a:lnTo>
                      <a:lnTo>
                        <a:pt x="4844" y="8000"/>
                      </a:lnTo>
                      <a:lnTo>
                        <a:pt x="5000" y="8000"/>
                      </a:lnTo>
                      <a:lnTo>
                        <a:pt x="5000" y="7692"/>
                      </a:lnTo>
                      <a:lnTo>
                        <a:pt x="5156" y="7692"/>
                      </a:lnTo>
                      <a:lnTo>
                        <a:pt x="5469" y="7846"/>
                      </a:lnTo>
                      <a:lnTo>
                        <a:pt x="6094" y="8000"/>
                      </a:lnTo>
                      <a:lnTo>
                        <a:pt x="6406" y="8000"/>
                      </a:lnTo>
                      <a:lnTo>
                        <a:pt x="6875" y="8769"/>
                      </a:lnTo>
                      <a:lnTo>
                        <a:pt x="7031" y="8923"/>
                      </a:lnTo>
                      <a:lnTo>
                        <a:pt x="7188" y="9077"/>
                      </a:lnTo>
                      <a:lnTo>
                        <a:pt x="7500" y="9077"/>
                      </a:lnTo>
                      <a:lnTo>
                        <a:pt x="7656" y="9231"/>
                      </a:lnTo>
                      <a:lnTo>
                        <a:pt x="7813" y="9231"/>
                      </a:lnTo>
                      <a:lnTo>
                        <a:pt x="7813" y="9385"/>
                      </a:lnTo>
                      <a:lnTo>
                        <a:pt x="8281" y="9692"/>
                      </a:lnTo>
                      <a:lnTo>
                        <a:pt x="8438" y="9385"/>
                      </a:lnTo>
                      <a:lnTo>
                        <a:pt x="8438" y="9077"/>
                      </a:lnTo>
                      <a:lnTo>
                        <a:pt x="8750" y="9077"/>
                      </a:lnTo>
                      <a:lnTo>
                        <a:pt x="8750" y="8923"/>
                      </a:lnTo>
                      <a:lnTo>
                        <a:pt x="8750" y="8769"/>
                      </a:lnTo>
                      <a:lnTo>
                        <a:pt x="9063" y="8923"/>
                      </a:lnTo>
                      <a:lnTo>
                        <a:pt x="9063" y="8769"/>
                      </a:lnTo>
                      <a:lnTo>
                        <a:pt x="9063" y="8615"/>
                      </a:lnTo>
                      <a:lnTo>
                        <a:pt x="9375" y="8615"/>
                      </a:lnTo>
                      <a:lnTo>
                        <a:pt x="9688" y="8308"/>
                      </a:lnTo>
                      <a:lnTo>
                        <a:pt x="9688" y="8154"/>
                      </a:lnTo>
                      <a:lnTo>
                        <a:pt x="9688" y="8000"/>
                      </a:lnTo>
                      <a:lnTo>
                        <a:pt x="9844" y="8000"/>
                      </a:lnTo>
                      <a:lnTo>
                        <a:pt x="10000" y="8000"/>
                      </a:lnTo>
                      <a:lnTo>
                        <a:pt x="10000" y="7692"/>
                      </a:lnTo>
                      <a:lnTo>
                        <a:pt x="9844" y="7538"/>
                      </a:lnTo>
                      <a:lnTo>
                        <a:pt x="9688" y="7385"/>
                      </a:lnTo>
                      <a:lnTo>
                        <a:pt x="9375" y="7077"/>
                      </a:lnTo>
                      <a:lnTo>
                        <a:pt x="9375" y="6923"/>
                      </a:lnTo>
                      <a:lnTo>
                        <a:pt x="9219" y="6769"/>
                      </a:lnTo>
                      <a:lnTo>
                        <a:pt x="9063" y="6615"/>
                      </a:lnTo>
                      <a:lnTo>
                        <a:pt x="8906" y="6615"/>
                      </a:lnTo>
                      <a:lnTo>
                        <a:pt x="8750" y="6462"/>
                      </a:lnTo>
                      <a:lnTo>
                        <a:pt x="8906" y="6462"/>
                      </a:lnTo>
                      <a:lnTo>
                        <a:pt x="9063" y="6308"/>
                      </a:lnTo>
                      <a:lnTo>
                        <a:pt x="9219" y="5385"/>
                      </a:lnTo>
                      <a:lnTo>
                        <a:pt x="9063" y="5385"/>
                      </a:lnTo>
                      <a:lnTo>
                        <a:pt x="8906" y="5385"/>
                      </a:lnTo>
                      <a:lnTo>
                        <a:pt x="8594" y="5231"/>
                      </a:lnTo>
                      <a:lnTo>
                        <a:pt x="8594" y="4923"/>
                      </a:lnTo>
                      <a:lnTo>
                        <a:pt x="8750" y="4615"/>
                      </a:lnTo>
                      <a:lnTo>
                        <a:pt x="8750" y="4462"/>
                      </a:lnTo>
                      <a:lnTo>
                        <a:pt x="8594" y="4308"/>
                      </a:lnTo>
                      <a:lnTo>
                        <a:pt x="8438" y="4154"/>
                      </a:lnTo>
                      <a:lnTo>
                        <a:pt x="8594" y="4000"/>
                      </a:lnTo>
                      <a:lnTo>
                        <a:pt x="8438" y="4154"/>
                      </a:lnTo>
                      <a:lnTo>
                        <a:pt x="8281" y="4154"/>
                      </a:lnTo>
                      <a:lnTo>
                        <a:pt x="7969" y="4308"/>
                      </a:lnTo>
                      <a:lnTo>
                        <a:pt x="7500" y="4308"/>
                      </a:lnTo>
                      <a:lnTo>
                        <a:pt x="7344" y="4462"/>
                      </a:lnTo>
                      <a:lnTo>
                        <a:pt x="7188" y="4615"/>
                      </a:lnTo>
                      <a:lnTo>
                        <a:pt x="7031" y="4615"/>
                      </a:lnTo>
                      <a:lnTo>
                        <a:pt x="7031" y="4769"/>
                      </a:lnTo>
                      <a:lnTo>
                        <a:pt x="7031" y="4923"/>
                      </a:lnTo>
                      <a:lnTo>
                        <a:pt x="6875" y="4923"/>
                      </a:lnTo>
                      <a:lnTo>
                        <a:pt x="6719" y="4923"/>
                      </a:lnTo>
                      <a:lnTo>
                        <a:pt x="6563" y="4923"/>
                      </a:lnTo>
                      <a:lnTo>
                        <a:pt x="6094" y="4308"/>
                      </a:lnTo>
                      <a:lnTo>
                        <a:pt x="6250" y="4154"/>
                      </a:lnTo>
                      <a:lnTo>
                        <a:pt x="6094" y="4000"/>
                      </a:lnTo>
                      <a:lnTo>
                        <a:pt x="5938" y="4000"/>
                      </a:lnTo>
                      <a:lnTo>
                        <a:pt x="5781" y="4000"/>
                      </a:lnTo>
                      <a:lnTo>
                        <a:pt x="5781" y="4308"/>
                      </a:lnTo>
                      <a:lnTo>
                        <a:pt x="5625" y="4308"/>
                      </a:lnTo>
                      <a:lnTo>
                        <a:pt x="5469" y="4000"/>
                      </a:lnTo>
                      <a:lnTo>
                        <a:pt x="5469" y="3846"/>
                      </a:lnTo>
                      <a:lnTo>
                        <a:pt x="5469" y="3692"/>
                      </a:lnTo>
                      <a:lnTo>
                        <a:pt x="5313" y="3538"/>
                      </a:lnTo>
                      <a:lnTo>
                        <a:pt x="5469" y="3385"/>
                      </a:lnTo>
                      <a:lnTo>
                        <a:pt x="5313" y="3231"/>
                      </a:lnTo>
                      <a:lnTo>
                        <a:pt x="5313" y="3077"/>
                      </a:lnTo>
                      <a:lnTo>
                        <a:pt x="5156" y="2923"/>
                      </a:lnTo>
                      <a:lnTo>
                        <a:pt x="5000" y="2923"/>
                      </a:lnTo>
                      <a:lnTo>
                        <a:pt x="4844" y="2769"/>
                      </a:lnTo>
                      <a:lnTo>
                        <a:pt x="4531" y="2769"/>
                      </a:lnTo>
                      <a:lnTo>
                        <a:pt x="4219" y="2769"/>
                      </a:lnTo>
                      <a:lnTo>
                        <a:pt x="4219" y="2615"/>
                      </a:lnTo>
                      <a:lnTo>
                        <a:pt x="4063" y="2615"/>
                      </a:lnTo>
                      <a:lnTo>
                        <a:pt x="3906" y="2462"/>
                      </a:lnTo>
                      <a:lnTo>
                        <a:pt x="4063" y="2308"/>
                      </a:lnTo>
                      <a:lnTo>
                        <a:pt x="4219" y="2154"/>
                      </a:lnTo>
                      <a:lnTo>
                        <a:pt x="4531" y="2154"/>
                      </a:lnTo>
                      <a:lnTo>
                        <a:pt x="4688" y="2154"/>
                      </a:lnTo>
                      <a:lnTo>
                        <a:pt x="4844" y="2308"/>
                      </a:lnTo>
                      <a:lnTo>
                        <a:pt x="5000" y="2308"/>
                      </a:lnTo>
                      <a:lnTo>
                        <a:pt x="4844" y="2000"/>
                      </a:lnTo>
                      <a:lnTo>
                        <a:pt x="4688" y="1846"/>
                      </a:lnTo>
                      <a:lnTo>
                        <a:pt x="4531" y="1846"/>
                      </a:lnTo>
                      <a:cubicBezTo>
                        <a:pt x="4583" y="1743"/>
                        <a:pt x="3103" y="2695"/>
                        <a:pt x="3155" y="2592"/>
                      </a:cubicBezTo>
                      <a:lnTo>
                        <a:pt x="2939" y="2806"/>
                      </a:lnTo>
                      <a:cubicBezTo>
                        <a:pt x="2986" y="2535"/>
                        <a:pt x="3032" y="2265"/>
                        <a:pt x="3079" y="1994"/>
                      </a:cubicBezTo>
                      <a:lnTo>
                        <a:pt x="2521" y="2802"/>
                      </a:lnTo>
                      <a:lnTo>
                        <a:pt x="4252" y="2190"/>
                      </a:lnTo>
                      <a:lnTo>
                        <a:pt x="4375" y="2356"/>
                      </a:lnTo>
                      <a:cubicBezTo>
                        <a:pt x="4354" y="2957"/>
                        <a:pt x="4333" y="1818"/>
                        <a:pt x="4312" y="2419"/>
                      </a:cubicBezTo>
                      <a:lnTo>
                        <a:pt x="4249" y="2356"/>
                      </a:lnTo>
                      <a:cubicBezTo>
                        <a:pt x="4295" y="2285"/>
                        <a:pt x="2948" y="2582"/>
                        <a:pt x="2994" y="2511"/>
                      </a:cubicBezTo>
                      <a:cubicBezTo>
                        <a:pt x="3097" y="2929"/>
                        <a:pt x="4268" y="1605"/>
                        <a:pt x="4371" y="2023"/>
                      </a:cubicBezTo>
                      <a:lnTo>
                        <a:pt x="3843" y="2789"/>
                      </a:lnTo>
                      <a:lnTo>
                        <a:pt x="3594" y="1231"/>
                      </a:lnTo>
                      <a:lnTo>
                        <a:pt x="3594" y="1385"/>
                      </a:lnTo>
                      <a:cubicBezTo>
                        <a:pt x="3588" y="1929"/>
                        <a:pt x="3583" y="2474"/>
                        <a:pt x="3577" y="3018"/>
                      </a:cubicBezTo>
                      <a:lnTo>
                        <a:pt x="4152" y="2589"/>
                      </a:lnTo>
                      <a:lnTo>
                        <a:pt x="3996" y="3048"/>
                      </a:lnTo>
                      <a:lnTo>
                        <a:pt x="3002" y="2298"/>
                      </a:lnTo>
                      <a:lnTo>
                        <a:pt x="3699" y="2052"/>
                      </a:lnTo>
                      <a:lnTo>
                        <a:pt x="3125" y="3427"/>
                      </a:lnTo>
                      <a:lnTo>
                        <a:pt x="3341" y="3303"/>
                      </a:lnTo>
                      <a:lnTo>
                        <a:pt x="2656" y="308"/>
                      </a:lnTo>
                      <a:lnTo>
                        <a:pt x="2656" y="462"/>
                      </a:lnTo>
                      <a:cubicBezTo>
                        <a:pt x="2733" y="1124"/>
                        <a:pt x="2811" y="1786"/>
                        <a:pt x="2888" y="2448"/>
                      </a:cubicBezTo>
                      <a:cubicBezTo>
                        <a:pt x="2759" y="1888"/>
                        <a:pt x="2629" y="1329"/>
                        <a:pt x="2500" y="769"/>
                      </a:cubicBezTo>
                      <a:lnTo>
                        <a:pt x="2344" y="769"/>
                      </a:lnTo>
                      <a:lnTo>
                        <a:pt x="3024" y="2556"/>
                      </a:lnTo>
                      <a:lnTo>
                        <a:pt x="2031" y="769"/>
                      </a:lnTo>
                      <a:lnTo>
                        <a:pt x="2948" y="2586"/>
                      </a:lnTo>
                      <a:cubicBezTo>
                        <a:pt x="2902" y="3299"/>
                        <a:pt x="2251" y="2040"/>
                        <a:pt x="2205" y="2753"/>
                      </a:cubicBezTo>
                      <a:cubicBezTo>
                        <a:pt x="2282" y="3572"/>
                        <a:pt x="2499" y="2101"/>
                        <a:pt x="2576" y="2920"/>
                      </a:cubicBezTo>
                      <a:cubicBezTo>
                        <a:pt x="2499" y="1947"/>
                        <a:pt x="2421" y="973"/>
                        <a:pt x="2344" y="0"/>
                      </a:cubicBezTo>
                      <a:lnTo>
                        <a:pt x="2031" y="0"/>
                      </a:lnTo>
                      <a:lnTo>
                        <a:pt x="1533" y="2520"/>
                      </a:lnTo>
                      <a:cubicBezTo>
                        <a:pt x="1491" y="1680"/>
                        <a:pt x="1448" y="840"/>
                        <a:pt x="1406" y="0"/>
                      </a:cubicBez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03" name="SOLSONES">
                  <a:extLst>
                    <a:ext uri="{FF2B5EF4-FFF2-40B4-BE49-F238E27FC236}">
                      <a16:creationId xmlns:a16="http://schemas.microsoft.com/office/drawing/2014/main" id="{68872247-DE01-643C-A9F2-4E58A2706B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530101" y="3225614"/>
                  <a:ext cx="357817" cy="479573"/>
                </a:xfrm>
                <a:custGeom>
                  <a:avLst/>
                  <a:gdLst>
                    <a:gd name="T0" fmla="*/ 165204910 w 1511"/>
                    <a:gd name="T1" fmla="*/ 42038144 h 2036"/>
                    <a:gd name="T2" fmla="*/ 87312594 w 1511"/>
                    <a:gd name="T3" fmla="*/ 65040265 h 2036"/>
                    <a:gd name="T4" fmla="*/ 61348484 w 1511"/>
                    <a:gd name="T5" fmla="*/ 66890810 h 2036"/>
                    <a:gd name="T6" fmla="*/ 58361859 w 1511"/>
                    <a:gd name="T7" fmla="*/ 89628951 h 2036"/>
                    <a:gd name="T8" fmla="*/ 38371493 w 1511"/>
                    <a:gd name="T9" fmla="*/ 102055283 h 2036"/>
                    <a:gd name="T10" fmla="*/ 53536499 w 1511"/>
                    <a:gd name="T11" fmla="*/ 153082684 h 2036"/>
                    <a:gd name="T12" fmla="*/ 55144792 w 1511"/>
                    <a:gd name="T13" fmla="*/ 196971871 h 2036"/>
                    <a:gd name="T14" fmla="*/ 47562290 w 1511"/>
                    <a:gd name="T15" fmla="*/ 249849784 h 2036"/>
                    <a:gd name="T16" fmla="*/ 13786198 w 1511"/>
                    <a:gd name="T17" fmla="*/ 249849784 h 2036"/>
                    <a:gd name="T18" fmla="*/ 6203694 w 1511"/>
                    <a:gd name="T19" fmla="*/ 274438517 h 2036"/>
                    <a:gd name="T20" fmla="*/ 15624453 w 1511"/>
                    <a:gd name="T21" fmla="*/ 299026672 h 2036"/>
                    <a:gd name="T22" fmla="*/ 21598187 w 1511"/>
                    <a:gd name="T23" fmla="*/ 348203496 h 2036"/>
                    <a:gd name="T24" fmla="*/ 35384868 w 1511"/>
                    <a:gd name="T25" fmla="*/ 360630343 h 2036"/>
                    <a:gd name="T26" fmla="*/ 64335604 w 1511"/>
                    <a:gd name="T27" fmla="*/ 332604581 h 2036"/>
                    <a:gd name="T28" fmla="*/ 107072998 w 1511"/>
                    <a:gd name="T29" fmla="*/ 357193251 h 2036"/>
                    <a:gd name="T30" fmla="*/ 148431611 w 1511"/>
                    <a:gd name="T31" fmla="*/ 355342192 h 2036"/>
                    <a:gd name="T32" fmla="*/ 163596616 w 1511"/>
                    <a:gd name="T33" fmla="*/ 413508256 h 2036"/>
                    <a:gd name="T34" fmla="*/ 168192014 w 1511"/>
                    <a:gd name="T35" fmla="*/ 453960350 h 2036"/>
                    <a:gd name="T36" fmla="*/ 136253710 w 1511"/>
                    <a:gd name="T37" fmla="*/ 501286115 h 2036"/>
                    <a:gd name="T38" fmla="*/ 140849108 w 1511"/>
                    <a:gd name="T39" fmla="*/ 512126414 h 2036"/>
                    <a:gd name="T40" fmla="*/ 146823317 w 1511"/>
                    <a:gd name="T41" fmla="*/ 492561386 h 2036"/>
                    <a:gd name="T42" fmla="*/ 178991104 w 1511"/>
                    <a:gd name="T43" fmla="*/ 524023726 h 2036"/>
                    <a:gd name="T44" fmla="*/ 192777298 w 1511"/>
                    <a:gd name="T45" fmla="*/ 533013480 h 2036"/>
                    <a:gd name="T46" fmla="*/ 215754289 w 1511"/>
                    <a:gd name="T47" fmla="*/ 504723208 h 2036"/>
                    <a:gd name="T48" fmla="*/ 233906399 w 1511"/>
                    <a:gd name="T49" fmla="*/ 487273749 h 2036"/>
                    <a:gd name="T50" fmla="*/ 247692593 w 1511"/>
                    <a:gd name="T51" fmla="*/ 446821654 h 2036"/>
                    <a:gd name="T52" fmla="*/ 257112932 w 1511"/>
                    <a:gd name="T53" fmla="*/ 404519016 h 2036"/>
                    <a:gd name="T54" fmla="*/ 223336792 w 1511"/>
                    <a:gd name="T55" fmla="*/ 395794286 h 2036"/>
                    <a:gd name="T56" fmla="*/ 237122986 w 1511"/>
                    <a:gd name="T57" fmla="*/ 360630343 h 2036"/>
                    <a:gd name="T58" fmla="*/ 270899605 w 1511"/>
                    <a:gd name="T59" fmla="*/ 332604581 h 2036"/>
                    <a:gd name="T60" fmla="*/ 272277937 w 1511"/>
                    <a:gd name="T61" fmla="*/ 304314823 h 2036"/>
                    <a:gd name="T62" fmla="*/ 283077027 w 1511"/>
                    <a:gd name="T63" fmla="*/ 272851969 h 2036"/>
                    <a:gd name="T64" fmla="*/ 301229137 w 1511"/>
                    <a:gd name="T65" fmla="*/ 286864850 h 2036"/>
                    <a:gd name="T66" fmla="*/ 327422715 w 1511"/>
                    <a:gd name="T67" fmla="*/ 253551387 h 2036"/>
                    <a:gd name="T68" fmla="*/ 309041122 w 1511"/>
                    <a:gd name="T69" fmla="*/ 242711602 h 2036"/>
                    <a:gd name="T70" fmla="*/ 305824535 w 1511"/>
                    <a:gd name="T71" fmla="*/ 256988479 h 2036"/>
                    <a:gd name="T72" fmla="*/ 281468734 w 1511"/>
                    <a:gd name="T73" fmla="*/ 247999239 h 2036"/>
                    <a:gd name="T74" fmla="*/ 278252147 w 1511"/>
                    <a:gd name="T75" fmla="*/ 233986358 h 2036"/>
                    <a:gd name="T76" fmla="*/ 286064132 w 1511"/>
                    <a:gd name="T77" fmla="*/ 241125054 h 2036"/>
                    <a:gd name="T78" fmla="*/ 307432829 w 1511"/>
                    <a:gd name="T79" fmla="*/ 216272389 h 2036"/>
                    <a:gd name="T80" fmla="*/ 309041122 w 1511"/>
                    <a:gd name="T81" fmla="*/ 193534778 h 2036"/>
                    <a:gd name="T82" fmla="*/ 296863221 w 1511"/>
                    <a:gd name="T83" fmla="*/ 186396083 h 2036"/>
                    <a:gd name="T84" fmla="*/ 324436089 w 1511"/>
                    <a:gd name="T85" fmla="*/ 149645591 h 2036"/>
                    <a:gd name="T86" fmla="*/ 324436089 w 1511"/>
                    <a:gd name="T87" fmla="*/ 119504742 h 2036"/>
                    <a:gd name="T88" fmla="*/ 328801526 w 1511"/>
                    <a:gd name="T89" fmla="*/ 66890810 h 2036"/>
                    <a:gd name="T90" fmla="*/ 344196014 w 1511"/>
                    <a:gd name="T91" fmla="*/ 33577917 h 2036"/>
                    <a:gd name="T92" fmla="*/ 321219023 w 1511"/>
                    <a:gd name="T93" fmla="*/ 51027384 h 2036"/>
                    <a:gd name="T94" fmla="*/ 304445724 w 1511"/>
                    <a:gd name="T95" fmla="*/ 42038144 h 2036"/>
                    <a:gd name="T96" fmla="*/ 290659530 w 1511"/>
                    <a:gd name="T97" fmla="*/ 52878443 h 2036"/>
                    <a:gd name="T98" fmla="*/ 275265042 w 1511"/>
                    <a:gd name="T99" fmla="*/ 15863429 h 2036"/>
                    <a:gd name="T100" fmla="*/ 226553379 w 1511"/>
                    <a:gd name="T101" fmla="*/ 5287639 h 2036"/>
                    <a:gd name="T102" fmla="*/ 310649416 w 1511"/>
                    <a:gd name="T103" fmla="*/ 125057404 h 2036"/>
                    <a:gd name="T104" fmla="*/ 26194064 w 1511"/>
                    <a:gd name="T105" fmla="*/ 253551387 h 2036"/>
                    <a:gd name="T106" fmla="*/ 19989893 w 1511"/>
                    <a:gd name="T107" fmla="*/ 255137935 h 2036"/>
                    <a:gd name="T108" fmla="*/ 327422715 w 1511"/>
                    <a:gd name="T109" fmla="*/ 387069042 h 20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511"/>
                    <a:gd name="T166" fmla="*/ 0 h 2036"/>
                    <a:gd name="T167" fmla="*/ 1511 w 1511"/>
                    <a:gd name="T168" fmla="*/ 2036 h 20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511" h="2036">
                      <a:moveTo>
                        <a:pt x="873" y="0"/>
                      </a:moveTo>
                      <a:lnTo>
                        <a:pt x="813" y="20"/>
                      </a:lnTo>
                      <a:lnTo>
                        <a:pt x="813" y="73"/>
                      </a:lnTo>
                      <a:lnTo>
                        <a:pt x="792" y="86"/>
                      </a:lnTo>
                      <a:lnTo>
                        <a:pt x="785" y="107"/>
                      </a:lnTo>
                      <a:lnTo>
                        <a:pt x="719" y="159"/>
                      </a:lnTo>
                      <a:lnTo>
                        <a:pt x="639" y="219"/>
                      </a:lnTo>
                      <a:lnTo>
                        <a:pt x="546" y="273"/>
                      </a:lnTo>
                      <a:lnTo>
                        <a:pt x="500" y="240"/>
                      </a:lnTo>
                      <a:lnTo>
                        <a:pt x="493" y="213"/>
                      </a:lnTo>
                      <a:lnTo>
                        <a:pt x="447" y="213"/>
                      </a:lnTo>
                      <a:lnTo>
                        <a:pt x="380" y="246"/>
                      </a:lnTo>
                      <a:lnTo>
                        <a:pt x="347" y="246"/>
                      </a:lnTo>
                      <a:lnTo>
                        <a:pt x="320" y="233"/>
                      </a:lnTo>
                      <a:lnTo>
                        <a:pt x="280" y="253"/>
                      </a:lnTo>
                      <a:lnTo>
                        <a:pt x="274" y="253"/>
                      </a:lnTo>
                      <a:lnTo>
                        <a:pt x="274" y="259"/>
                      </a:lnTo>
                      <a:lnTo>
                        <a:pt x="267" y="253"/>
                      </a:lnTo>
                      <a:lnTo>
                        <a:pt x="254" y="259"/>
                      </a:lnTo>
                      <a:lnTo>
                        <a:pt x="247" y="259"/>
                      </a:lnTo>
                      <a:lnTo>
                        <a:pt x="247" y="279"/>
                      </a:lnTo>
                      <a:lnTo>
                        <a:pt x="254" y="286"/>
                      </a:lnTo>
                      <a:lnTo>
                        <a:pt x="274" y="300"/>
                      </a:lnTo>
                      <a:lnTo>
                        <a:pt x="254" y="339"/>
                      </a:lnTo>
                      <a:lnTo>
                        <a:pt x="240" y="346"/>
                      </a:lnTo>
                      <a:lnTo>
                        <a:pt x="220" y="346"/>
                      </a:lnTo>
                      <a:lnTo>
                        <a:pt x="214" y="366"/>
                      </a:lnTo>
                      <a:lnTo>
                        <a:pt x="194" y="373"/>
                      </a:lnTo>
                      <a:lnTo>
                        <a:pt x="187" y="379"/>
                      </a:lnTo>
                      <a:lnTo>
                        <a:pt x="167" y="386"/>
                      </a:lnTo>
                      <a:lnTo>
                        <a:pt x="141" y="413"/>
                      </a:lnTo>
                      <a:lnTo>
                        <a:pt x="127" y="499"/>
                      </a:lnTo>
                      <a:lnTo>
                        <a:pt x="160" y="572"/>
                      </a:lnTo>
                      <a:lnTo>
                        <a:pt x="207" y="593"/>
                      </a:lnTo>
                      <a:lnTo>
                        <a:pt x="220" y="593"/>
                      </a:lnTo>
                      <a:lnTo>
                        <a:pt x="233" y="579"/>
                      </a:lnTo>
                      <a:lnTo>
                        <a:pt x="247" y="585"/>
                      </a:lnTo>
                      <a:lnTo>
                        <a:pt x="247" y="599"/>
                      </a:lnTo>
                      <a:lnTo>
                        <a:pt x="247" y="685"/>
                      </a:lnTo>
                      <a:lnTo>
                        <a:pt x="240" y="719"/>
                      </a:lnTo>
                      <a:lnTo>
                        <a:pt x="254" y="726"/>
                      </a:lnTo>
                      <a:lnTo>
                        <a:pt x="240" y="745"/>
                      </a:lnTo>
                      <a:lnTo>
                        <a:pt x="247" y="785"/>
                      </a:lnTo>
                      <a:lnTo>
                        <a:pt x="240" y="785"/>
                      </a:lnTo>
                      <a:lnTo>
                        <a:pt x="233" y="825"/>
                      </a:lnTo>
                      <a:lnTo>
                        <a:pt x="247" y="865"/>
                      </a:lnTo>
                      <a:lnTo>
                        <a:pt x="260" y="905"/>
                      </a:lnTo>
                      <a:lnTo>
                        <a:pt x="207" y="945"/>
                      </a:lnTo>
                      <a:lnTo>
                        <a:pt x="194" y="945"/>
                      </a:lnTo>
                      <a:lnTo>
                        <a:pt x="160" y="959"/>
                      </a:lnTo>
                      <a:lnTo>
                        <a:pt x="127" y="959"/>
                      </a:lnTo>
                      <a:lnTo>
                        <a:pt x="114" y="951"/>
                      </a:lnTo>
                      <a:lnTo>
                        <a:pt x="74" y="945"/>
                      </a:lnTo>
                      <a:lnTo>
                        <a:pt x="60" y="945"/>
                      </a:lnTo>
                      <a:lnTo>
                        <a:pt x="60" y="951"/>
                      </a:lnTo>
                      <a:lnTo>
                        <a:pt x="74" y="965"/>
                      </a:lnTo>
                      <a:lnTo>
                        <a:pt x="47" y="991"/>
                      </a:lnTo>
                      <a:lnTo>
                        <a:pt x="34" y="1032"/>
                      </a:lnTo>
                      <a:lnTo>
                        <a:pt x="21" y="1032"/>
                      </a:lnTo>
                      <a:lnTo>
                        <a:pt x="27" y="1038"/>
                      </a:lnTo>
                      <a:lnTo>
                        <a:pt x="21" y="1058"/>
                      </a:lnTo>
                      <a:lnTo>
                        <a:pt x="14" y="1064"/>
                      </a:lnTo>
                      <a:lnTo>
                        <a:pt x="0" y="1085"/>
                      </a:lnTo>
                      <a:lnTo>
                        <a:pt x="14" y="1105"/>
                      </a:lnTo>
                      <a:lnTo>
                        <a:pt x="14" y="1118"/>
                      </a:lnTo>
                      <a:lnTo>
                        <a:pt x="68" y="1131"/>
                      </a:lnTo>
                      <a:lnTo>
                        <a:pt x="81" y="1158"/>
                      </a:lnTo>
                      <a:lnTo>
                        <a:pt x="68" y="1205"/>
                      </a:lnTo>
                      <a:lnTo>
                        <a:pt x="21" y="1271"/>
                      </a:lnTo>
                      <a:lnTo>
                        <a:pt x="68" y="1258"/>
                      </a:lnTo>
                      <a:lnTo>
                        <a:pt x="74" y="1284"/>
                      </a:lnTo>
                      <a:lnTo>
                        <a:pt x="94" y="1317"/>
                      </a:lnTo>
                      <a:lnTo>
                        <a:pt x="94" y="1357"/>
                      </a:lnTo>
                      <a:lnTo>
                        <a:pt x="94" y="1391"/>
                      </a:lnTo>
                      <a:lnTo>
                        <a:pt x="107" y="1411"/>
                      </a:lnTo>
                      <a:lnTo>
                        <a:pt x="114" y="1404"/>
                      </a:lnTo>
                      <a:lnTo>
                        <a:pt x="141" y="1384"/>
                      </a:lnTo>
                      <a:lnTo>
                        <a:pt x="154" y="1364"/>
                      </a:lnTo>
                      <a:lnTo>
                        <a:pt x="154" y="1351"/>
                      </a:lnTo>
                      <a:lnTo>
                        <a:pt x="173" y="1331"/>
                      </a:lnTo>
                      <a:lnTo>
                        <a:pt x="201" y="1344"/>
                      </a:lnTo>
                      <a:lnTo>
                        <a:pt x="220" y="1278"/>
                      </a:lnTo>
                      <a:lnTo>
                        <a:pt x="260" y="1258"/>
                      </a:lnTo>
                      <a:lnTo>
                        <a:pt x="280" y="1258"/>
                      </a:lnTo>
                      <a:lnTo>
                        <a:pt x="293" y="1251"/>
                      </a:lnTo>
                      <a:lnTo>
                        <a:pt x="314" y="1244"/>
                      </a:lnTo>
                      <a:lnTo>
                        <a:pt x="366" y="1304"/>
                      </a:lnTo>
                      <a:lnTo>
                        <a:pt x="374" y="1304"/>
                      </a:lnTo>
                      <a:lnTo>
                        <a:pt x="393" y="1297"/>
                      </a:lnTo>
                      <a:lnTo>
                        <a:pt x="466" y="1351"/>
                      </a:lnTo>
                      <a:lnTo>
                        <a:pt x="453" y="1391"/>
                      </a:lnTo>
                      <a:lnTo>
                        <a:pt x="500" y="1377"/>
                      </a:lnTo>
                      <a:lnTo>
                        <a:pt x="520" y="1417"/>
                      </a:lnTo>
                      <a:lnTo>
                        <a:pt x="580" y="1437"/>
                      </a:lnTo>
                      <a:lnTo>
                        <a:pt x="620" y="1370"/>
                      </a:lnTo>
                      <a:lnTo>
                        <a:pt x="646" y="1344"/>
                      </a:lnTo>
                      <a:lnTo>
                        <a:pt x="699" y="1364"/>
                      </a:lnTo>
                      <a:lnTo>
                        <a:pt x="706" y="1411"/>
                      </a:lnTo>
                      <a:lnTo>
                        <a:pt x="706" y="1444"/>
                      </a:lnTo>
                      <a:lnTo>
                        <a:pt x="706" y="1497"/>
                      </a:lnTo>
                      <a:lnTo>
                        <a:pt x="699" y="1511"/>
                      </a:lnTo>
                      <a:lnTo>
                        <a:pt x="712" y="1564"/>
                      </a:lnTo>
                      <a:lnTo>
                        <a:pt x="686" y="1610"/>
                      </a:lnTo>
                      <a:lnTo>
                        <a:pt x="659" y="1644"/>
                      </a:lnTo>
                      <a:lnTo>
                        <a:pt x="613" y="1670"/>
                      </a:lnTo>
                      <a:lnTo>
                        <a:pt x="666" y="1710"/>
                      </a:lnTo>
                      <a:lnTo>
                        <a:pt x="680" y="1736"/>
                      </a:lnTo>
                      <a:lnTo>
                        <a:pt x="732" y="1717"/>
                      </a:lnTo>
                      <a:lnTo>
                        <a:pt x="732" y="1723"/>
                      </a:lnTo>
                      <a:lnTo>
                        <a:pt x="666" y="1763"/>
                      </a:lnTo>
                      <a:lnTo>
                        <a:pt x="613" y="1803"/>
                      </a:lnTo>
                      <a:lnTo>
                        <a:pt x="599" y="1817"/>
                      </a:lnTo>
                      <a:lnTo>
                        <a:pt x="593" y="1870"/>
                      </a:lnTo>
                      <a:lnTo>
                        <a:pt x="593" y="1896"/>
                      </a:lnTo>
                      <a:lnTo>
                        <a:pt x="586" y="1916"/>
                      </a:lnTo>
                      <a:lnTo>
                        <a:pt x="560" y="1930"/>
                      </a:lnTo>
                      <a:lnTo>
                        <a:pt x="580" y="1950"/>
                      </a:lnTo>
                      <a:lnTo>
                        <a:pt x="593" y="1950"/>
                      </a:lnTo>
                      <a:lnTo>
                        <a:pt x="599" y="1943"/>
                      </a:lnTo>
                      <a:lnTo>
                        <a:pt x="613" y="1937"/>
                      </a:lnTo>
                      <a:lnTo>
                        <a:pt x="633" y="1950"/>
                      </a:lnTo>
                      <a:lnTo>
                        <a:pt x="633" y="1937"/>
                      </a:lnTo>
                      <a:lnTo>
                        <a:pt x="646" y="1923"/>
                      </a:lnTo>
                      <a:lnTo>
                        <a:pt x="639" y="1883"/>
                      </a:lnTo>
                      <a:lnTo>
                        <a:pt x="646" y="1870"/>
                      </a:lnTo>
                      <a:lnTo>
                        <a:pt x="639" y="1863"/>
                      </a:lnTo>
                      <a:lnTo>
                        <a:pt x="706" y="1877"/>
                      </a:lnTo>
                      <a:lnTo>
                        <a:pt x="726" y="1937"/>
                      </a:lnTo>
                      <a:lnTo>
                        <a:pt x="726" y="1950"/>
                      </a:lnTo>
                      <a:lnTo>
                        <a:pt x="753" y="1950"/>
                      </a:lnTo>
                      <a:lnTo>
                        <a:pt x="766" y="1969"/>
                      </a:lnTo>
                      <a:lnTo>
                        <a:pt x="779" y="1982"/>
                      </a:lnTo>
                      <a:lnTo>
                        <a:pt x="800" y="1990"/>
                      </a:lnTo>
                      <a:lnTo>
                        <a:pt x="785" y="2016"/>
                      </a:lnTo>
                      <a:lnTo>
                        <a:pt x="792" y="2036"/>
                      </a:lnTo>
                      <a:lnTo>
                        <a:pt x="806" y="2036"/>
                      </a:lnTo>
                      <a:lnTo>
                        <a:pt x="800" y="2016"/>
                      </a:lnTo>
                      <a:lnTo>
                        <a:pt x="839" y="2016"/>
                      </a:lnTo>
                      <a:lnTo>
                        <a:pt x="859" y="1956"/>
                      </a:lnTo>
                      <a:lnTo>
                        <a:pt x="892" y="1950"/>
                      </a:lnTo>
                      <a:lnTo>
                        <a:pt x="892" y="1923"/>
                      </a:lnTo>
                      <a:lnTo>
                        <a:pt x="905" y="1930"/>
                      </a:lnTo>
                      <a:lnTo>
                        <a:pt x="932" y="1916"/>
                      </a:lnTo>
                      <a:lnTo>
                        <a:pt x="939" y="1909"/>
                      </a:lnTo>
                      <a:lnTo>
                        <a:pt x="965" y="1937"/>
                      </a:lnTo>
                      <a:lnTo>
                        <a:pt x="1005" y="1930"/>
                      </a:lnTo>
                      <a:lnTo>
                        <a:pt x="999" y="1916"/>
                      </a:lnTo>
                      <a:lnTo>
                        <a:pt x="1025" y="1877"/>
                      </a:lnTo>
                      <a:lnTo>
                        <a:pt x="1012" y="1849"/>
                      </a:lnTo>
                      <a:lnTo>
                        <a:pt x="1018" y="1843"/>
                      </a:lnTo>
                      <a:lnTo>
                        <a:pt x="1005" y="1843"/>
                      </a:lnTo>
                      <a:lnTo>
                        <a:pt x="1005" y="1830"/>
                      </a:lnTo>
                      <a:lnTo>
                        <a:pt x="992" y="1810"/>
                      </a:lnTo>
                      <a:lnTo>
                        <a:pt x="1005" y="1776"/>
                      </a:lnTo>
                      <a:lnTo>
                        <a:pt x="1065" y="1743"/>
                      </a:lnTo>
                      <a:lnTo>
                        <a:pt x="1078" y="1690"/>
                      </a:lnTo>
                      <a:lnTo>
                        <a:pt x="1065" y="1663"/>
                      </a:lnTo>
                      <a:lnTo>
                        <a:pt x="1112" y="1650"/>
                      </a:lnTo>
                      <a:lnTo>
                        <a:pt x="1132" y="1624"/>
                      </a:lnTo>
                      <a:lnTo>
                        <a:pt x="1119" y="1610"/>
                      </a:lnTo>
                      <a:lnTo>
                        <a:pt x="1132" y="1571"/>
                      </a:lnTo>
                      <a:lnTo>
                        <a:pt x="1119" y="1530"/>
                      </a:lnTo>
                      <a:lnTo>
                        <a:pt x="1119" y="1524"/>
                      </a:lnTo>
                      <a:lnTo>
                        <a:pt x="1091" y="1470"/>
                      </a:lnTo>
                      <a:lnTo>
                        <a:pt x="1052" y="1457"/>
                      </a:lnTo>
                      <a:lnTo>
                        <a:pt x="1032" y="1451"/>
                      </a:lnTo>
                      <a:lnTo>
                        <a:pt x="992" y="1484"/>
                      </a:lnTo>
                      <a:lnTo>
                        <a:pt x="972" y="1497"/>
                      </a:lnTo>
                      <a:lnTo>
                        <a:pt x="926" y="1464"/>
                      </a:lnTo>
                      <a:lnTo>
                        <a:pt x="952" y="1424"/>
                      </a:lnTo>
                      <a:lnTo>
                        <a:pt x="979" y="1411"/>
                      </a:lnTo>
                      <a:lnTo>
                        <a:pt x="979" y="1430"/>
                      </a:lnTo>
                      <a:lnTo>
                        <a:pt x="986" y="1430"/>
                      </a:lnTo>
                      <a:lnTo>
                        <a:pt x="1032" y="1364"/>
                      </a:lnTo>
                      <a:lnTo>
                        <a:pt x="1046" y="1370"/>
                      </a:lnTo>
                      <a:lnTo>
                        <a:pt x="1085" y="1357"/>
                      </a:lnTo>
                      <a:lnTo>
                        <a:pt x="1106" y="1325"/>
                      </a:lnTo>
                      <a:lnTo>
                        <a:pt x="1138" y="1291"/>
                      </a:lnTo>
                      <a:lnTo>
                        <a:pt x="1165" y="1258"/>
                      </a:lnTo>
                      <a:lnTo>
                        <a:pt x="1179" y="1258"/>
                      </a:lnTo>
                      <a:lnTo>
                        <a:pt x="1198" y="1265"/>
                      </a:lnTo>
                      <a:lnTo>
                        <a:pt x="1211" y="1258"/>
                      </a:lnTo>
                      <a:lnTo>
                        <a:pt x="1179" y="1198"/>
                      </a:lnTo>
                      <a:lnTo>
                        <a:pt x="1198" y="1184"/>
                      </a:lnTo>
                      <a:lnTo>
                        <a:pt x="1198" y="1164"/>
                      </a:lnTo>
                      <a:lnTo>
                        <a:pt x="1185" y="1151"/>
                      </a:lnTo>
                      <a:lnTo>
                        <a:pt x="1198" y="1131"/>
                      </a:lnTo>
                      <a:lnTo>
                        <a:pt x="1198" y="1124"/>
                      </a:lnTo>
                      <a:lnTo>
                        <a:pt x="1192" y="1091"/>
                      </a:lnTo>
                      <a:lnTo>
                        <a:pt x="1211" y="1032"/>
                      </a:lnTo>
                      <a:lnTo>
                        <a:pt x="1218" y="1025"/>
                      </a:lnTo>
                      <a:lnTo>
                        <a:pt x="1232" y="1032"/>
                      </a:lnTo>
                      <a:lnTo>
                        <a:pt x="1238" y="1018"/>
                      </a:lnTo>
                      <a:lnTo>
                        <a:pt x="1258" y="1004"/>
                      </a:lnTo>
                      <a:lnTo>
                        <a:pt x="1292" y="1018"/>
                      </a:lnTo>
                      <a:lnTo>
                        <a:pt x="1265" y="1064"/>
                      </a:lnTo>
                      <a:lnTo>
                        <a:pt x="1278" y="1078"/>
                      </a:lnTo>
                      <a:lnTo>
                        <a:pt x="1311" y="1085"/>
                      </a:lnTo>
                      <a:lnTo>
                        <a:pt x="1352" y="1064"/>
                      </a:lnTo>
                      <a:lnTo>
                        <a:pt x="1352" y="1058"/>
                      </a:lnTo>
                      <a:lnTo>
                        <a:pt x="1391" y="1038"/>
                      </a:lnTo>
                      <a:lnTo>
                        <a:pt x="1438" y="1004"/>
                      </a:lnTo>
                      <a:lnTo>
                        <a:pt x="1425" y="978"/>
                      </a:lnTo>
                      <a:lnTo>
                        <a:pt x="1425" y="959"/>
                      </a:lnTo>
                      <a:lnTo>
                        <a:pt x="1431" y="938"/>
                      </a:lnTo>
                      <a:lnTo>
                        <a:pt x="1398" y="925"/>
                      </a:lnTo>
                      <a:lnTo>
                        <a:pt x="1398" y="912"/>
                      </a:lnTo>
                      <a:lnTo>
                        <a:pt x="1371" y="878"/>
                      </a:lnTo>
                      <a:lnTo>
                        <a:pt x="1358" y="878"/>
                      </a:lnTo>
                      <a:lnTo>
                        <a:pt x="1345" y="918"/>
                      </a:lnTo>
                      <a:lnTo>
                        <a:pt x="1378" y="972"/>
                      </a:lnTo>
                      <a:lnTo>
                        <a:pt x="1365" y="978"/>
                      </a:lnTo>
                      <a:lnTo>
                        <a:pt x="1358" y="1011"/>
                      </a:lnTo>
                      <a:lnTo>
                        <a:pt x="1352" y="1004"/>
                      </a:lnTo>
                      <a:lnTo>
                        <a:pt x="1345" y="985"/>
                      </a:lnTo>
                      <a:lnTo>
                        <a:pt x="1331" y="972"/>
                      </a:lnTo>
                      <a:lnTo>
                        <a:pt x="1305" y="965"/>
                      </a:lnTo>
                      <a:lnTo>
                        <a:pt x="1271" y="972"/>
                      </a:lnTo>
                      <a:lnTo>
                        <a:pt x="1252" y="978"/>
                      </a:lnTo>
                      <a:lnTo>
                        <a:pt x="1252" y="938"/>
                      </a:lnTo>
                      <a:lnTo>
                        <a:pt x="1232" y="925"/>
                      </a:lnTo>
                      <a:lnTo>
                        <a:pt x="1225" y="938"/>
                      </a:lnTo>
                      <a:lnTo>
                        <a:pt x="1232" y="945"/>
                      </a:lnTo>
                      <a:lnTo>
                        <a:pt x="1211" y="972"/>
                      </a:lnTo>
                      <a:lnTo>
                        <a:pt x="1211" y="951"/>
                      </a:lnTo>
                      <a:lnTo>
                        <a:pt x="1198" y="938"/>
                      </a:lnTo>
                      <a:lnTo>
                        <a:pt x="1211" y="918"/>
                      </a:lnTo>
                      <a:lnTo>
                        <a:pt x="1211" y="885"/>
                      </a:lnTo>
                      <a:lnTo>
                        <a:pt x="1225" y="852"/>
                      </a:lnTo>
                      <a:lnTo>
                        <a:pt x="1238" y="839"/>
                      </a:lnTo>
                      <a:lnTo>
                        <a:pt x="1258" y="839"/>
                      </a:lnTo>
                      <a:lnTo>
                        <a:pt x="1252" y="878"/>
                      </a:lnTo>
                      <a:lnTo>
                        <a:pt x="1258" y="892"/>
                      </a:lnTo>
                      <a:lnTo>
                        <a:pt x="1245" y="912"/>
                      </a:lnTo>
                      <a:lnTo>
                        <a:pt x="1258" y="925"/>
                      </a:lnTo>
                      <a:lnTo>
                        <a:pt x="1278" y="905"/>
                      </a:lnTo>
                      <a:lnTo>
                        <a:pt x="1271" y="878"/>
                      </a:lnTo>
                      <a:lnTo>
                        <a:pt x="1292" y="852"/>
                      </a:lnTo>
                      <a:lnTo>
                        <a:pt x="1311" y="839"/>
                      </a:lnTo>
                      <a:lnTo>
                        <a:pt x="1338" y="818"/>
                      </a:lnTo>
                      <a:lnTo>
                        <a:pt x="1365" y="818"/>
                      </a:lnTo>
                      <a:lnTo>
                        <a:pt x="1371" y="805"/>
                      </a:lnTo>
                      <a:lnTo>
                        <a:pt x="1358" y="785"/>
                      </a:lnTo>
                      <a:lnTo>
                        <a:pt x="1365" y="772"/>
                      </a:lnTo>
                      <a:lnTo>
                        <a:pt x="1358" y="745"/>
                      </a:lnTo>
                      <a:lnTo>
                        <a:pt x="1345" y="732"/>
                      </a:lnTo>
                      <a:lnTo>
                        <a:pt x="1325" y="719"/>
                      </a:lnTo>
                      <a:lnTo>
                        <a:pt x="1311" y="745"/>
                      </a:lnTo>
                      <a:lnTo>
                        <a:pt x="1305" y="765"/>
                      </a:lnTo>
                      <a:lnTo>
                        <a:pt x="1285" y="752"/>
                      </a:lnTo>
                      <a:lnTo>
                        <a:pt x="1285" y="732"/>
                      </a:lnTo>
                      <a:lnTo>
                        <a:pt x="1292" y="705"/>
                      </a:lnTo>
                      <a:lnTo>
                        <a:pt x="1298" y="672"/>
                      </a:lnTo>
                      <a:lnTo>
                        <a:pt x="1345" y="606"/>
                      </a:lnTo>
                      <a:lnTo>
                        <a:pt x="1345" y="593"/>
                      </a:lnTo>
                      <a:lnTo>
                        <a:pt x="1345" y="572"/>
                      </a:lnTo>
                      <a:lnTo>
                        <a:pt x="1352" y="546"/>
                      </a:lnTo>
                      <a:lnTo>
                        <a:pt x="1412" y="566"/>
                      </a:lnTo>
                      <a:lnTo>
                        <a:pt x="1438" y="552"/>
                      </a:lnTo>
                      <a:lnTo>
                        <a:pt x="1457" y="533"/>
                      </a:lnTo>
                      <a:lnTo>
                        <a:pt x="1457" y="493"/>
                      </a:lnTo>
                      <a:lnTo>
                        <a:pt x="1418" y="486"/>
                      </a:lnTo>
                      <a:lnTo>
                        <a:pt x="1398" y="466"/>
                      </a:lnTo>
                      <a:lnTo>
                        <a:pt x="1412" y="452"/>
                      </a:lnTo>
                      <a:lnTo>
                        <a:pt x="1418" y="420"/>
                      </a:lnTo>
                      <a:lnTo>
                        <a:pt x="1425" y="406"/>
                      </a:lnTo>
                      <a:lnTo>
                        <a:pt x="1412" y="392"/>
                      </a:lnTo>
                      <a:lnTo>
                        <a:pt x="1378" y="366"/>
                      </a:lnTo>
                      <a:lnTo>
                        <a:pt x="1378" y="346"/>
                      </a:lnTo>
                      <a:lnTo>
                        <a:pt x="1431" y="253"/>
                      </a:lnTo>
                      <a:lnTo>
                        <a:pt x="1457" y="266"/>
                      </a:lnTo>
                      <a:lnTo>
                        <a:pt x="1498" y="227"/>
                      </a:lnTo>
                      <a:lnTo>
                        <a:pt x="1511" y="206"/>
                      </a:lnTo>
                      <a:lnTo>
                        <a:pt x="1504" y="173"/>
                      </a:lnTo>
                      <a:lnTo>
                        <a:pt x="1511" y="146"/>
                      </a:lnTo>
                      <a:lnTo>
                        <a:pt x="1498" y="127"/>
                      </a:lnTo>
                      <a:lnTo>
                        <a:pt x="1491" y="120"/>
                      </a:lnTo>
                      <a:lnTo>
                        <a:pt x="1471" y="159"/>
                      </a:lnTo>
                      <a:lnTo>
                        <a:pt x="1478" y="187"/>
                      </a:lnTo>
                      <a:lnTo>
                        <a:pt x="1438" y="200"/>
                      </a:lnTo>
                      <a:lnTo>
                        <a:pt x="1412" y="219"/>
                      </a:lnTo>
                      <a:lnTo>
                        <a:pt x="1398" y="193"/>
                      </a:lnTo>
                      <a:lnTo>
                        <a:pt x="1378" y="180"/>
                      </a:lnTo>
                      <a:lnTo>
                        <a:pt x="1345" y="159"/>
                      </a:lnTo>
                      <a:lnTo>
                        <a:pt x="1331" y="159"/>
                      </a:lnTo>
                      <a:lnTo>
                        <a:pt x="1338" y="180"/>
                      </a:lnTo>
                      <a:lnTo>
                        <a:pt x="1331" y="193"/>
                      </a:lnTo>
                      <a:lnTo>
                        <a:pt x="1325" y="159"/>
                      </a:lnTo>
                      <a:lnTo>
                        <a:pt x="1311" y="187"/>
                      </a:lnTo>
                      <a:lnTo>
                        <a:pt x="1298" y="167"/>
                      </a:lnTo>
                      <a:lnTo>
                        <a:pt x="1285" y="173"/>
                      </a:lnTo>
                      <a:lnTo>
                        <a:pt x="1285" y="206"/>
                      </a:lnTo>
                      <a:lnTo>
                        <a:pt x="1271" y="206"/>
                      </a:lnTo>
                      <a:lnTo>
                        <a:pt x="1265" y="200"/>
                      </a:lnTo>
                      <a:lnTo>
                        <a:pt x="1252" y="200"/>
                      </a:lnTo>
                      <a:lnTo>
                        <a:pt x="1225" y="180"/>
                      </a:lnTo>
                      <a:lnTo>
                        <a:pt x="1238" y="173"/>
                      </a:lnTo>
                      <a:lnTo>
                        <a:pt x="1225" y="146"/>
                      </a:lnTo>
                      <a:lnTo>
                        <a:pt x="1192" y="80"/>
                      </a:lnTo>
                      <a:lnTo>
                        <a:pt x="1198" y="60"/>
                      </a:lnTo>
                      <a:lnTo>
                        <a:pt x="1151" y="54"/>
                      </a:lnTo>
                      <a:lnTo>
                        <a:pt x="1138" y="54"/>
                      </a:lnTo>
                      <a:lnTo>
                        <a:pt x="1112" y="33"/>
                      </a:lnTo>
                      <a:lnTo>
                        <a:pt x="1098" y="40"/>
                      </a:lnTo>
                      <a:lnTo>
                        <a:pt x="1046" y="40"/>
                      </a:lnTo>
                      <a:lnTo>
                        <a:pt x="986" y="20"/>
                      </a:lnTo>
                      <a:lnTo>
                        <a:pt x="946" y="7"/>
                      </a:lnTo>
                      <a:lnTo>
                        <a:pt x="873" y="0"/>
                      </a:lnTo>
                      <a:close/>
                      <a:moveTo>
                        <a:pt x="1305" y="426"/>
                      </a:moveTo>
                      <a:lnTo>
                        <a:pt x="1358" y="439"/>
                      </a:lnTo>
                      <a:lnTo>
                        <a:pt x="1345" y="466"/>
                      </a:lnTo>
                      <a:lnTo>
                        <a:pt x="1352" y="473"/>
                      </a:lnTo>
                      <a:lnTo>
                        <a:pt x="1252" y="466"/>
                      </a:lnTo>
                      <a:lnTo>
                        <a:pt x="1205" y="439"/>
                      </a:lnTo>
                      <a:lnTo>
                        <a:pt x="1198" y="433"/>
                      </a:lnTo>
                      <a:lnTo>
                        <a:pt x="1305" y="426"/>
                      </a:lnTo>
                      <a:close/>
                      <a:moveTo>
                        <a:pt x="100" y="959"/>
                      </a:moveTo>
                      <a:lnTo>
                        <a:pt x="114" y="959"/>
                      </a:lnTo>
                      <a:lnTo>
                        <a:pt x="114" y="978"/>
                      </a:lnTo>
                      <a:lnTo>
                        <a:pt x="114" y="991"/>
                      </a:lnTo>
                      <a:lnTo>
                        <a:pt x="107" y="998"/>
                      </a:lnTo>
                      <a:lnTo>
                        <a:pt x="100" y="998"/>
                      </a:lnTo>
                      <a:lnTo>
                        <a:pt x="87" y="978"/>
                      </a:lnTo>
                      <a:lnTo>
                        <a:pt x="87" y="965"/>
                      </a:lnTo>
                      <a:lnTo>
                        <a:pt x="100" y="959"/>
                      </a:lnTo>
                      <a:close/>
                      <a:moveTo>
                        <a:pt x="1391" y="1404"/>
                      </a:moveTo>
                      <a:lnTo>
                        <a:pt x="1405" y="1430"/>
                      </a:lnTo>
                      <a:lnTo>
                        <a:pt x="1391" y="1430"/>
                      </a:lnTo>
                      <a:lnTo>
                        <a:pt x="1418" y="1444"/>
                      </a:lnTo>
                      <a:lnTo>
                        <a:pt x="1425" y="1464"/>
                      </a:lnTo>
                      <a:lnTo>
                        <a:pt x="1451" y="1417"/>
                      </a:lnTo>
                      <a:lnTo>
                        <a:pt x="1431" y="1404"/>
                      </a:lnTo>
                      <a:lnTo>
                        <a:pt x="1418" y="1424"/>
                      </a:lnTo>
                      <a:lnTo>
                        <a:pt x="1405" y="1404"/>
                      </a:lnTo>
                      <a:lnTo>
                        <a:pt x="1391" y="1404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04" name="BAIX_EBRE">
                  <a:extLst>
                    <a:ext uri="{FF2B5EF4-FFF2-40B4-BE49-F238E27FC236}">
                      <a16:creationId xmlns:a16="http://schemas.microsoft.com/office/drawing/2014/main" id="{5773AF33-8779-9489-6691-ED7AB2A17BDD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 rot="21415125">
                  <a:off x="2717191" y="4531131"/>
                  <a:ext cx="509769" cy="325449"/>
                </a:xfrm>
                <a:custGeom>
                  <a:avLst/>
                  <a:gdLst>
                    <a:gd name="T0" fmla="*/ 226748811 w 2189"/>
                    <a:gd name="T1" fmla="*/ 21136002 h 1444"/>
                    <a:gd name="T2" fmla="*/ 196720525 w 2189"/>
                    <a:gd name="T3" fmla="*/ 40422348 h 1444"/>
                    <a:gd name="T4" fmla="*/ 160544861 w 2189"/>
                    <a:gd name="T5" fmla="*/ 59709200 h 1444"/>
                    <a:gd name="T6" fmla="*/ 130752937 w 2189"/>
                    <a:gd name="T7" fmla="*/ 68692013 h 1444"/>
                    <a:gd name="T8" fmla="*/ 114911250 w 2189"/>
                    <a:gd name="T9" fmla="*/ 86393151 h 1444"/>
                    <a:gd name="T10" fmla="*/ 106872484 w 2189"/>
                    <a:gd name="T11" fmla="*/ 119682342 h 1444"/>
                    <a:gd name="T12" fmla="*/ 105453821 w 2189"/>
                    <a:gd name="T13" fmla="*/ 152971565 h 1444"/>
                    <a:gd name="T14" fmla="*/ 47288621 w 2189"/>
                    <a:gd name="T15" fmla="*/ 226683088 h 1444"/>
                    <a:gd name="T16" fmla="*/ 8039257 w 2189"/>
                    <a:gd name="T17" fmla="*/ 253103081 h 1444"/>
                    <a:gd name="T18" fmla="*/ 31446957 w 2189"/>
                    <a:gd name="T19" fmla="*/ 268955076 h 1444"/>
                    <a:gd name="T20" fmla="*/ 34520654 w 2189"/>
                    <a:gd name="T21" fmla="*/ 288241478 h 1444"/>
                    <a:gd name="T22" fmla="*/ 45633595 w 2189"/>
                    <a:gd name="T23" fmla="*/ 304093474 h 1444"/>
                    <a:gd name="T24" fmla="*/ 77080560 w 2189"/>
                    <a:gd name="T25" fmla="*/ 291676335 h 1444"/>
                    <a:gd name="T26" fmla="*/ 157471172 w 2189"/>
                    <a:gd name="T27" fmla="*/ 321530669 h 1444"/>
                    <a:gd name="T28" fmla="*/ 210907155 w 2189"/>
                    <a:gd name="T29" fmla="*/ 323379811 h 1444"/>
                    <a:gd name="T30" fmla="*/ 240935442 w 2189"/>
                    <a:gd name="T31" fmla="*/ 313076272 h 1444"/>
                    <a:gd name="T32" fmla="*/ 270727427 w 2189"/>
                    <a:gd name="T33" fmla="*/ 332362609 h 1444"/>
                    <a:gd name="T34" fmla="*/ 338350041 w 2189"/>
                    <a:gd name="T35" fmla="*/ 351649461 h 1444"/>
                    <a:gd name="T36" fmla="*/ 410701369 w 2189"/>
                    <a:gd name="T37" fmla="*/ 363802658 h 1444"/>
                    <a:gd name="T38" fmla="*/ 481398159 w 2189"/>
                    <a:gd name="T39" fmla="*/ 360367801 h 1444"/>
                    <a:gd name="T40" fmla="*/ 509771420 w 2189"/>
                    <a:gd name="T41" fmla="*/ 337382665 h 1444"/>
                    <a:gd name="T42" fmla="*/ 497239815 w 2189"/>
                    <a:gd name="T43" fmla="*/ 337382665 h 1444"/>
                    <a:gd name="T44" fmla="*/ 478323983 w 2189"/>
                    <a:gd name="T45" fmla="*/ 339231807 h 1444"/>
                    <a:gd name="T46" fmla="*/ 435764579 w 2189"/>
                    <a:gd name="T47" fmla="*/ 274239139 h 1444"/>
                    <a:gd name="T48" fmla="*/ 407391318 w 2189"/>
                    <a:gd name="T49" fmla="*/ 265520220 h 1444"/>
                    <a:gd name="T50" fmla="*/ 405972654 w 2189"/>
                    <a:gd name="T51" fmla="*/ 274239139 h 1444"/>
                    <a:gd name="T52" fmla="*/ 427961688 w 2189"/>
                    <a:gd name="T53" fmla="*/ 282957480 h 1444"/>
                    <a:gd name="T54" fmla="*/ 432690890 w 2189"/>
                    <a:gd name="T55" fmla="*/ 297224276 h 1444"/>
                    <a:gd name="T56" fmla="*/ 401243940 w 2189"/>
                    <a:gd name="T57" fmla="*/ 295375134 h 1444"/>
                    <a:gd name="T58" fmla="*/ 377599393 w 2189"/>
                    <a:gd name="T59" fmla="*/ 267369877 h 1444"/>
                    <a:gd name="T60" fmla="*/ 380673082 w 2189"/>
                    <a:gd name="T61" fmla="*/ 244384226 h 1444"/>
                    <a:gd name="T62" fmla="*/ 394859713 w 2189"/>
                    <a:gd name="T63" fmla="*/ 235665886 h 1444"/>
                    <a:gd name="T64" fmla="*/ 405972654 w 2189"/>
                    <a:gd name="T65" fmla="*/ 230381887 h 1444"/>
                    <a:gd name="T66" fmla="*/ 410701369 w 2189"/>
                    <a:gd name="T67" fmla="*/ 212680235 h 1444"/>
                    <a:gd name="T68" fmla="*/ 417085596 w 2189"/>
                    <a:gd name="T69" fmla="*/ 202112237 h 1444"/>
                    <a:gd name="T70" fmla="*/ 426543025 w 2189"/>
                    <a:gd name="T71" fmla="*/ 198677896 h 1444"/>
                    <a:gd name="T72" fmla="*/ 440729656 w 2189"/>
                    <a:gd name="T73" fmla="*/ 186524699 h 1444"/>
                    <a:gd name="T74" fmla="*/ 449951209 w 2189"/>
                    <a:gd name="T75" fmla="*/ 177541901 h 1444"/>
                    <a:gd name="T76" fmla="*/ 454916286 w 2189"/>
                    <a:gd name="T77" fmla="*/ 167238361 h 1444"/>
                    <a:gd name="T78" fmla="*/ 459408638 w 2189"/>
                    <a:gd name="T79" fmla="*/ 163275105 h 1444"/>
                    <a:gd name="T80" fmla="*/ 462482326 w 2189"/>
                    <a:gd name="T81" fmla="*/ 154820708 h 1444"/>
                    <a:gd name="T82" fmla="*/ 472176605 w 2189"/>
                    <a:gd name="T83" fmla="*/ 143988768 h 1444"/>
                    <a:gd name="T84" fmla="*/ 478323983 w 2189"/>
                    <a:gd name="T85" fmla="*/ 135534370 h 1444"/>
                    <a:gd name="T86" fmla="*/ 483053184 w 2189"/>
                    <a:gd name="T87" fmla="*/ 128400683 h 1444"/>
                    <a:gd name="T88" fmla="*/ 487781899 w 2189"/>
                    <a:gd name="T89" fmla="*/ 117832686 h 1444"/>
                    <a:gd name="T90" fmla="*/ 498894841 w 2189"/>
                    <a:gd name="T91" fmla="*/ 105679489 h 1444"/>
                    <a:gd name="T92" fmla="*/ 472176605 w 2189"/>
                    <a:gd name="T93" fmla="*/ 93262349 h 1444"/>
                    <a:gd name="T94" fmla="*/ 369796990 w 2189"/>
                    <a:gd name="T95" fmla="*/ 86393151 h 1444"/>
                    <a:gd name="T96" fmla="*/ 350881646 w 2189"/>
                    <a:gd name="T97" fmla="*/ 86393151 h 1444"/>
                    <a:gd name="T98" fmla="*/ 299100688 w 2189"/>
                    <a:gd name="T99" fmla="*/ 93262349 h 1444"/>
                    <a:gd name="T100" fmla="*/ 291061435 w 2189"/>
                    <a:gd name="T101" fmla="*/ 72126355 h 1444"/>
                    <a:gd name="T102" fmla="*/ 278529830 w 2189"/>
                    <a:gd name="T103" fmla="*/ 43857204 h 1444"/>
                    <a:gd name="T104" fmla="*/ 276874804 w 2189"/>
                    <a:gd name="T105" fmla="*/ 15852000 h 1444"/>
                    <a:gd name="T106" fmla="*/ 457989975 w 2189"/>
                    <a:gd name="T107" fmla="*/ 165388705 h 1444"/>
                    <a:gd name="T108" fmla="*/ 383983621 w 2189"/>
                    <a:gd name="T109" fmla="*/ 244384226 h 14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189"/>
                    <a:gd name="T166" fmla="*/ 0 h 1444"/>
                    <a:gd name="T167" fmla="*/ 2189 w 2189"/>
                    <a:gd name="T168" fmla="*/ 1444 h 144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189" h="1444">
                      <a:moveTo>
                        <a:pt x="1118" y="0"/>
                      </a:moveTo>
                      <a:lnTo>
                        <a:pt x="1098" y="21"/>
                      </a:lnTo>
                      <a:lnTo>
                        <a:pt x="1051" y="40"/>
                      </a:lnTo>
                      <a:lnTo>
                        <a:pt x="998" y="73"/>
                      </a:lnTo>
                      <a:lnTo>
                        <a:pt x="959" y="80"/>
                      </a:lnTo>
                      <a:lnTo>
                        <a:pt x="938" y="100"/>
                      </a:lnTo>
                      <a:lnTo>
                        <a:pt x="918" y="113"/>
                      </a:lnTo>
                      <a:lnTo>
                        <a:pt x="899" y="133"/>
                      </a:lnTo>
                      <a:lnTo>
                        <a:pt x="865" y="166"/>
                      </a:lnTo>
                      <a:lnTo>
                        <a:pt x="832" y="153"/>
                      </a:lnTo>
                      <a:lnTo>
                        <a:pt x="812" y="160"/>
                      </a:lnTo>
                      <a:lnTo>
                        <a:pt x="772" y="153"/>
                      </a:lnTo>
                      <a:lnTo>
                        <a:pt x="739" y="213"/>
                      </a:lnTo>
                      <a:lnTo>
                        <a:pt x="706" y="226"/>
                      </a:lnTo>
                      <a:lnTo>
                        <a:pt x="679" y="226"/>
                      </a:lnTo>
                      <a:lnTo>
                        <a:pt x="653" y="233"/>
                      </a:lnTo>
                      <a:lnTo>
                        <a:pt x="626" y="233"/>
                      </a:lnTo>
                      <a:lnTo>
                        <a:pt x="586" y="253"/>
                      </a:lnTo>
                      <a:lnTo>
                        <a:pt x="572" y="253"/>
                      </a:lnTo>
                      <a:lnTo>
                        <a:pt x="553" y="260"/>
                      </a:lnTo>
                      <a:lnTo>
                        <a:pt x="553" y="267"/>
                      </a:lnTo>
                      <a:lnTo>
                        <a:pt x="526" y="299"/>
                      </a:lnTo>
                      <a:lnTo>
                        <a:pt x="506" y="293"/>
                      </a:lnTo>
                      <a:lnTo>
                        <a:pt x="486" y="299"/>
                      </a:lnTo>
                      <a:lnTo>
                        <a:pt x="486" y="327"/>
                      </a:lnTo>
                      <a:lnTo>
                        <a:pt x="466" y="353"/>
                      </a:lnTo>
                      <a:lnTo>
                        <a:pt x="466" y="406"/>
                      </a:lnTo>
                      <a:lnTo>
                        <a:pt x="459" y="413"/>
                      </a:lnTo>
                      <a:lnTo>
                        <a:pt x="459" y="439"/>
                      </a:lnTo>
                      <a:lnTo>
                        <a:pt x="452" y="453"/>
                      </a:lnTo>
                      <a:lnTo>
                        <a:pt x="459" y="486"/>
                      </a:lnTo>
                      <a:lnTo>
                        <a:pt x="452" y="499"/>
                      </a:lnTo>
                      <a:lnTo>
                        <a:pt x="473" y="532"/>
                      </a:lnTo>
                      <a:lnTo>
                        <a:pt x="446" y="559"/>
                      </a:lnTo>
                      <a:lnTo>
                        <a:pt x="446" y="579"/>
                      </a:lnTo>
                      <a:lnTo>
                        <a:pt x="379" y="659"/>
                      </a:lnTo>
                      <a:lnTo>
                        <a:pt x="347" y="692"/>
                      </a:lnTo>
                      <a:lnTo>
                        <a:pt x="326" y="732"/>
                      </a:lnTo>
                      <a:lnTo>
                        <a:pt x="266" y="752"/>
                      </a:lnTo>
                      <a:lnTo>
                        <a:pt x="200" y="858"/>
                      </a:lnTo>
                      <a:lnTo>
                        <a:pt x="133" y="845"/>
                      </a:lnTo>
                      <a:lnTo>
                        <a:pt x="114" y="858"/>
                      </a:lnTo>
                      <a:lnTo>
                        <a:pt x="86" y="925"/>
                      </a:lnTo>
                      <a:lnTo>
                        <a:pt x="54" y="932"/>
                      </a:lnTo>
                      <a:lnTo>
                        <a:pt x="34" y="958"/>
                      </a:lnTo>
                      <a:lnTo>
                        <a:pt x="0" y="978"/>
                      </a:lnTo>
                      <a:lnTo>
                        <a:pt x="0" y="1012"/>
                      </a:lnTo>
                      <a:lnTo>
                        <a:pt x="67" y="1005"/>
                      </a:lnTo>
                      <a:lnTo>
                        <a:pt x="114" y="1012"/>
                      </a:lnTo>
                      <a:lnTo>
                        <a:pt x="133" y="1018"/>
                      </a:lnTo>
                      <a:lnTo>
                        <a:pt x="146" y="1052"/>
                      </a:lnTo>
                      <a:lnTo>
                        <a:pt x="127" y="1058"/>
                      </a:lnTo>
                      <a:lnTo>
                        <a:pt x="133" y="1071"/>
                      </a:lnTo>
                      <a:lnTo>
                        <a:pt x="140" y="1085"/>
                      </a:lnTo>
                      <a:lnTo>
                        <a:pt x="146" y="1091"/>
                      </a:lnTo>
                      <a:lnTo>
                        <a:pt x="153" y="1078"/>
                      </a:lnTo>
                      <a:lnTo>
                        <a:pt x="180" y="1071"/>
                      </a:lnTo>
                      <a:lnTo>
                        <a:pt x="180" y="1118"/>
                      </a:lnTo>
                      <a:lnTo>
                        <a:pt x="187" y="1131"/>
                      </a:lnTo>
                      <a:lnTo>
                        <a:pt x="193" y="1151"/>
                      </a:lnTo>
                      <a:lnTo>
                        <a:pt x="220" y="1151"/>
                      </a:lnTo>
                      <a:lnTo>
                        <a:pt x="266" y="1178"/>
                      </a:lnTo>
                      <a:lnTo>
                        <a:pt x="293" y="1151"/>
                      </a:lnTo>
                      <a:lnTo>
                        <a:pt x="313" y="1151"/>
                      </a:lnTo>
                      <a:lnTo>
                        <a:pt x="326" y="1104"/>
                      </a:lnTo>
                      <a:lnTo>
                        <a:pt x="366" y="1125"/>
                      </a:lnTo>
                      <a:lnTo>
                        <a:pt x="499" y="1112"/>
                      </a:lnTo>
                      <a:lnTo>
                        <a:pt x="499" y="1118"/>
                      </a:lnTo>
                      <a:lnTo>
                        <a:pt x="599" y="1204"/>
                      </a:lnTo>
                      <a:lnTo>
                        <a:pt x="666" y="1217"/>
                      </a:lnTo>
                      <a:lnTo>
                        <a:pt x="699" y="1224"/>
                      </a:lnTo>
                      <a:lnTo>
                        <a:pt x="786" y="1224"/>
                      </a:lnTo>
                      <a:lnTo>
                        <a:pt x="812" y="1231"/>
                      </a:lnTo>
                      <a:lnTo>
                        <a:pt x="859" y="1224"/>
                      </a:lnTo>
                      <a:lnTo>
                        <a:pt x="892" y="1224"/>
                      </a:lnTo>
                      <a:lnTo>
                        <a:pt x="912" y="1224"/>
                      </a:lnTo>
                      <a:lnTo>
                        <a:pt x="965" y="1204"/>
                      </a:lnTo>
                      <a:lnTo>
                        <a:pt x="978" y="1191"/>
                      </a:lnTo>
                      <a:lnTo>
                        <a:pt x="1005" y="1198"/>
                      </a:lnTo>
                      <a:lnTo>
                        <a:pt x="1019" y="1185"/>
                      </a:lnTo>
                      <a:lnTo>
                        <a:pt x="1038" y="1198"/>
                      </a:lnTo>
                      <a:lnTo>
                        <a:pt x="1072" y="1204"/>
                      </a:lnTo>
                      <a:lnTo>
                        <a:pt x="1105" y="1171"/>
                      </a:lnTo>
                      <a:lnTo>
                        <a:pt x="1118" y="1178"/>
                      </a:lnTo>
                      <a:lnTo>
                        <a:pt x="1145" y="1258"/>
                      </a:lnTo>
                      <a:lnTo>
                        <a:pt x="1158" y="1331"/>
                      </a:lnTo>
                      <a:lnTo>
                        <a:pt x="1224" y="1371"/>
                      </a:lnTo>
                      <a:lnTo>
                        <a:pt x="1271" y="1384"/>
                      </a:lnTo>
                      <a:lnTo>
                        <a:pt x="1371" y="1344"/>
                      </a:lnTo>
                      <a:lnTo>
                        <a:pt x="1431" y="1331"/>
                      </a:lnTo>
                      <a:lnTo>
                        <a:pt x="1484" y="1318"/>
                      </a:lnTo>
                      <a:lnTo>
                        <a:pt x="1504" y="1337"/>
                      </a:lnTo>
                      <a:lnTo>
                        <a:pt x="1531" y="1351"/>
                      </a:lnTo>
                      <a:lnTo>
                        <a:pt x="1550" y="1351"/>
                      </a:lnTo>
                      <a:lnTo>
                        <a:pt x="1737" y="1377"/>
                      </a:lnTo>
                      <a:lnTo>
                        <a:pt x="1764" y="1391"/>
                      </a:lnTo>
                      <a:lnTo>
                        <a:pt x="1843" y="1444"/>
                      </a:lnTo>
                      <a:lnTo>
                        <a:pt x="1896" y="1444"/>
                      </a:lnTo>
                      <a:lnTo>
                        <a:pt x="1976" y="1397"/>
                      </a:lnTo>
                      <a:lnTo>
                        <a:pt x="2036" y="1364"/>
                      </a:lnTo>
                      <a:lnTo>
                        <a:pt x="2116" y="1344"/>
                      </a:lnTo>
                      <a:lnTo>
                        <a:pt x="2189" y="1344"/>
                      </a:lnTo>
                      <a:lnTo>
                        <a:pt x="2176" y="1311"/>
                      </a:lnTo>
                      <a:lnTo>
                        <a:pt x="2163" y="1271"/>
                      </a:lnTo>
                      <a:lnTo>
                        <a:pt x="2156" y="1277"/>
                      </a:lnTo>
                      <a:lnTo>
                        <a:pt x="2156" y="1291"/>
                      </a:lnTo>
                      <a:lnTo>
                        <a:pt x="2136" y="1291"/>
                      </a:lnTo>
                      <a:lnTo>
                        <a:pt x="2123" y="1271"/>
                      </a:lnTo>
                      <a:lnTo>
                        <a:pt x="2110" y="1271"/>
                      </a:lnTo>
                      <a:lnTo>
                        <a:pt x="2103" y="1277"/>
                      </a:lnTo>
                      <a:lnTo>
                        <a:pt x="2089" y="1284"/>
                      </a:lnTo>
                      <a:lnTo>
                        <a:pt x="2070" y="1291"/>
                      </a:lnTo>
                      <a:lnTo>
                        <a:pt x="2057" y="1291"/>
                      </a:lnTo>
                      <a:lnTo>
                        <a:pt x="2036" y="1291"/>
                      </a:lnTo>
                      <a:lnTo>
                        <a:pt x="2023" y="1284"/>
                      </a:lnTo>
                      <a:lnTo>
                        <a:pt x="2003" y="1258"/>
                      </a:lnTo>
                      <a:lnTo>
                        <a:pt x="1976" y="1231"/>
                      </a:lnTo>
                      <a:lnTo>
                        <a:pt x="1890" y="1112"/>
                      </a:lnTo>
                      <a:lnTo>
                        <a:pt x="1856" y="1052"/>
                      </a:lnTo>
                      <a:lnTo>
                        <a:pt x="1843" y="1038"/>
                      </a:lnTo>
                      <a:lnTo>
                        <a:pt x="1823" y="1025"/>
                      </a:lnTo>
                      <a:lnTo>
                        <a:pt x="1810" y="1012"/>
                      </a:lnTo>
                      <a:lnTo>
                        <a:pt x="1783" y="1005"/>
                      </a:lnTo>
                      <a:lnTo>
                        <a:pt x="1744" y="1005"/>
                      </a:lnTo>
                      <a:lnTo>
                        <a:pt x="1723" y="1005"/>
                      </a:lnTo>
                      <a:lnTo>
                        <a:pt x="1704" y="1005"/>
                      </a:lnTo>
                      <a:lnTo>
                        <a:pt x="1691" y="1012"/>
                      </a:lnTo>
                      <a:lnTo>
                        <a:pt x="1677" y="1025"/>
                      </a:lnTo>
                      <a:lnTo>
                        <a:pt x="1697" y="1038"/>
                      </a:lnTo>
                      <a:lnTo>
                        <a:pt x="1717" y="1038"/>
                      </a:lnTo>
                      <a:lnTo>
                        <a:pt x="1730" y="1038"/>
                      </a:lnTo>
                      <a:lnTo>
                        <a:pt x="1744" y="1044"/>
                      </a:lnTo>
                      <a:lnTo>
                        <a:pt x="1764" y="1052"/>
                      </a:lnTo>
                      <a:lnTo>
                        <a:pt x="1783" y="1058"/>
                      </a:lnTo>
                      <a:lnTo>
                        <a:pt x="1810" y="1071"/>
                      </a:lnTo>
                      <a:lnTo>
                        <a:pt x="1830" y="1078"/>
                      </a:lnTo>
                      <a:lnTo>
                        <a:pt x="1864" y="1098"/>
                      </a:lnTo>
                      <a:lnTo>
                        <a:pt x="1850" y="1112"/>
                      </a:lnTo>
                      <a:lnTo>
                        <a:pt x="1843" y="1112"/>
                      </a:lnTo>
                      <a:lnTo>
                        <a:pt x="1830" y="1125"/>
                      </a:lnTo>
                      <a:lnTo>
                        <a:pt x="1817" y="1131"/>
                      </a:lnTo>
                      <a:lnTo>
                        <a:pt x="1810" y="1138"/>
                      </a:lnTo>
                      <a:lnTo>
                        <a:pt x="1790" y="1144"/>
                      </a:lnTo>
                      <a:lnTo>
                        <a:pt x="1744" y="1138"/>
                      </a:lnTo>
                      <a:lnTo>
                        <a:pt x="1697" y="1118"/>
                      </a:lnTo>
                      <a:lnTo>
                        <a:pt x="1677" y="1104"/>
                      </a:lnTo>
                      <a:lnTo>
                        <a:pt x="1644" y="1065"/>
                      </a:lnTo>
                      <a:lnTo>
                        <a:pt x="1637" y="1058"/>
                      </a:lnTo>
                      <a:lnTo>
                        <a:pt x="1617" y="1038"/>
                      </a:lnTo>
                      <a:lnTo>
                        <a:pt x="1597" y="1012"/>
                      </a:lnTo>
                      <a:lnTo>
                        <a:pt x="1577" y="965"/>
                      </a:lnTo>
                      <a:lnTo>
                        <a:pt x="1584" y="952"/>
                      </a:lnTo>
                      <a:lnTo>
                        <a:pt x="1597" y="939"/>
                      </a:lnTo>
                      <a:lnTo>
                        <a:pt x="1604" y="932"/>
                      </a:lnTo>
                      <a:lnTo>
                        <a:pt x="1610" y="925"/>
                      </a:lnTo>
                      <a:lnTo>
                        <a:pt x="1624" y="918"/>
                      </a:lnTo>
                      <a:lnTo>
                        <a:pt x="1644" y="911"/>
                      </a:lnTo>
                      <a:lnTo>
                        <a:pt x="1650" y="911"/>
                      </a:lnTo>
                      <a:lnTo>
                        <a:pt x="1657" y="898"/>
                      </a:lnTo>
                      <a:lnTo>
                        <a:pt x="1670" y="892"/>
                      </a:lnTo>
                      <a:lnTo>
                        <a:pt x="1691" y="885"/>
                      </a:lnTo>
                      <a:lnTo>
                        <a:pt x="1697" y="872"/>
                      </a:lnTo>
                      <a:lnTo>
                        <a:pt x="1704" y="865"/>
                      </a:lnTo>
                      <a:lnTo>
                        <a:pt x="1717" y="865"/>
                      </a:lnTo>
                      <a:lnTo>
                        <a:pt x="1717" y="872"/>
                      </a:lnTo>
                      <a:lnTo>
                        <a:pt x="1723" y="865"/>
                      </a:lnTo>
                      <a:lnTo>
                        <a:pt x="1730" y="851"/>
                      </a:lnTo>
                      <a:lnTo>
                        <a:pt x="1723" y="845"/>
                      </a:lnTo>
                      <a:lnTo>
                        <a:pt x="1723" y="838"/>
                      </a:lnTo>
                      <a:lnTo>
                        <a:pt x="1737" y="805"/>
                      </a:lnTo>
                      <a:lnTo>
                        <a:pt x="1737" y="798"/>
                      </a:lnTo>
                      <a:lnTo>
                        <a:pt x="1744" y="798"/>
                      </a:lnTo>
                      <a:lnTo>
                        <a:pt x="1750" y="792"/>
                      </a:lnTo>
                      <a:lnTo>
                        <a:pt x="1750" y="778"/>
                      </a:lnTo>
                      <a:lnTo>
                        <a:pt x="1764" y="765"/>
                      </a:lnTo>
                      <a:lnTo>
                        <a:pt x="1770" y="765"/>
                      </a:lnTo>
                      <a:lnTo>
                        <a:pt x="1777" y="765"/>
                      </a:lnTo>
                      <a:lnTo>
                        <a:pt x="1790" y="765"/>
                      </a:lnTo>
                      <a:lnTo>
                        <a:pt x="1797" y="765"/>
                      </a:lnTo>
                      <a:lnTo>
                        <a:pt x="1804" y="752"/>
                      </a:lnTo>
                      <a:lnTo>
                        <a:pt x="1804" y="745"/>
                      </a:lnTo>
                      <a:lnTo>
                        <a:pt x="1817" y="732"/>
                      </a:lnTo>
                      <a:lnTo>
                        <a:pt x="1823" y="719"/>
                      </a:lnTo>
                      <a:lnTo>
                        <a:pt x="1830" y="712"/>
                      </a:lnTo>
                      <a:lnTo>
                        <a:pt x="1864" y="706"/>
                      </a:lnTo>
                      <a:lnTo>
                        <a:pt x="1883" y="692"/>
                      </a:lnTo>
                      <a:lnTo>
                        <a:pt x="1883" y="686"/>
                      </a:lnTo>
                      <a:lnTo>
                        <a:pt x="1890" y="686"/>
                      </a:lnTo>
                      <a:lnTo>
                        <a:pt x="1896" y="678"/>
                      </a:lnTo>
                      <a:lnTo>
                        <a:pt x="1903" y="672"/>
                      </a:lnTo>
                      <a:lnTo>
                        <a:pt x="1916" y="652"/>
                      </a:lnTo>
                      <a:lnTo>
                        <a:pt x="1910" y="646"/>
                      </a:lnTo>
                      <a:lnTo>
                        <a:pt x="1916" y="646"/>
                      </a:lnTo>
                      <a:lnTo>
                        <a:pt x="1916" y="639"/>
                      </a:lnTo>
                      <a:lnTo>
                        <a:pt x="1924" y="633"/>
                      </a:lnTo>
                      <a:lnTo>
                        <a:pt x="1930" y="626"/>
                      </a:lnTo>
                      <a:lnTo>
                        <a:pt x="1937" y="612"/>
                      </a:lnTo>
                      <a:lnTo>
                        <a:pt x="1943" y="605"/>
                      </a:lnTo>
                      <a:lnTo>
                        <a:pt x="1943" y="612"/>
                      </a:lnTo>
                      <a:lnTo>
                        <a:pt x="1943" y="618"/>
                      </a:lnTo>
                      <a:lnTo>
                        <a:pt x="1950" y="612"/>
                      </a:lnTo>
                      <a:lnTo>
                        <a:pt x="1950" y="605"/>
                      </a:lnTo>
                      <a:lnTo>
                        <a:pt x="1950" y="599"/>
                      </a:lnTo>
                      <a:lnTo>
                        <a:pt x="1956" y="592"/>
                      </a:lnTo>
                      <a:lnTo>
                        <a:pt x="1956" y="586"/>
                      </a:lnTo>
                      <a:lnTo>
                        <a:pt x="1963" y="579"/>
                      </a:lnTo>
                      <a:lnTo>
                        <a:pt x="1969" y="579"/>
                      </a:lnTo>
                      <a:lnTo>
                        <a:pt x="1976" y="573"/>
                      </a:lnTo>
                      <a:lnTo>
                        <a:pt x="1990" y="566"/>
                      </a:lnTo>
                      <a:lnTo>
                        <a:pt x="1997" y="545"/>
                      </a:lnTo>
                      <a:lnTo>
                        <a:pt x="2010" y="539"/>
                      </a:lnTo>
                      <a:lnTo>
                        <a:pt x="2016" y="526"/>
                      </a:lnTo>
                      <a:lnTo>
                        <a:pt x="2016" y="519"/>
                      </a:lnTo>
                      <a:lnTo>
                        <a:pt x="2023" y="519"/>
                      </a:lnTo>
                      <a:lnTo>
                        <a:pt x="2023" y="513"/>
                      </a:lnTo>
                      <a:lnTo>
                        <a:pt x="2023" y="506"/>
                      </a:lnTo>
                      <a:lnTo>
                        <a:pt x="2023" y="499"/>
                      </a:lnTo>
                      <a:lnTo>
                        <a:pt x="2029" y="492"/>
                      </a:lnTo>
                      <a:lnTo>
                        <a:pt x="2036" y="486"/>
                      </a:lnTo>
                      <a:lnTo>
                        <a:pt x="2043" y="486"/>
                      </a:lnTo>
                      <a:lnTo>
                        <a:pt x="2043" y="472"/>
                      </a:lnTo>
                      <a:lnTo>
                        <a:pt x="2050" y="472"/>
                      </a:lnTo>
                      <a:lnTo>
                        <a:pt x="2050" y="466"/>
                      </a:lnTo>
                      <a:lnTo>
                        <a:pt x="2057" y="466"/>
                      </a:lnTo>
                      <a:lnTo>
                        <a:pt x="2063" y="446"/>
                      </a:lnTo>
                      <a:lnTo>
                        <a:pt x="2076" y="439"/>
                      </a:lnTo>
                      <a:lnTo>
                        <a:pt x="2096" y="419"/>
                      </a:lnTo>
                      <a:lnTo>
                        <a:pt x="2103" y="413"/>
                      </a:lnTo>
                      <a:lnTo>
                        <a:pt x="2110" y="406"/>
                      </a:lnTo>
                      <a:lnTo>
                        <a:pt x="2110" y="400"/>
                      </a:lnTo>
                      <a:lnTo>
                        <a:pt x="2110" y="393"/>
                      </a:lnTo>
                      <a:lnTo>
                        <a:pt x="2123" y="379"/>
                      </a:lnTo>
                      <a:lnTo>
                        <a:pt x="2089" y="372"/>
                      </a:lnTo>
                      <a:lnTo>
                        <a:pt x="2057" y="359"/>
                      </a:lnTo>
                      <a:lnTo>
                        <a:pt x="1997" y="353"/>
                      </a:lnTo>
                      <a:lnTo>
                        <a:pt x="1924" y="359"/>
                      </a:lnTo>
                      <a:lnTo>
                        <a:pt x="1777" y="386"/>
                      </a:lnTo>
                      <a:lnTo>
                        <a:pt x="1764" y="386"/>
                      </a:lnTo>
                      <a:lnTo>
                        <a:pt x="1730" y="353"/>
                      </a:lnTo>
                      <a:lnTo>
                        <a:pt x="1564" y="327"/>
                      </a:lnTo>
                      <a:lnTo>
                        <a:pt x="1550" y="340"/>
                      </a:lnTo>
                      <a:lnTo>
                        <a:pt x="1537" y="333"/>
                      </a:lnTo>
                      <a:lnTo>
                        <a:pt x="1517" y="320"/>
                      </a:lnTo>
                      <a:lnTo>
                        <a:pt x="1498" y="320"/>
                      </a:lnTo>
                      <a:lnTo>
                        <a:pt x="1484" y="327"/>
                      </a:lnTo>
                      <a:lnTo>
                        <a:pt x="1444" y="327"/>
                      </a:lnTo>
                      <a:lnTo>
                        <a:pt x="1338" y="359"/>
                      </a:lnTo>
                      <a:lnTo>
                        <a:pt x="1291" y="372"/>
                      </a:lnTo>
                      <a:lnTo>
                        <a:pt x="1278" y="359"/>
                      </a:lnTo>
                      <a:lnTo>
                        <a:pt x="1265" y="353"/>
                      </a:lnTo>
                      <a:lnTo>
                        <a:pt x="1265" y="333"/>
                      </a:lnTo>
                      <a:lnTo>
                        <a:pt x="1251" y="333"/>
                      </a:lnTo>
                      <a:lnTo>
                        <a:pt x="1218" y="333"/>
                      </a:lnTo>
                      <a:lnTo>
                        <a:pt x="1231" y="293"/>
                      </a:lnTo>
                      <a:lnTo>
                        <a:pt x="1231" y="273"/>
                      </a:lnTo>
                      <a:lnTo>
                        <a:pt x="1211" y="260"/>
                      </a:lnTo>
                      <a:lnTo>
                        <a:pt x="1211" y="226"/>
                      </a:lnTo>
                      <a:lnTo>
                        <a:pt x="1192" y="207"/>
                      </a:lnTo>
                      <a:lnTo>
                        <a:pt x="1205" y="173"/>
                      </a:lnTo>
                      <a:lnTo>
                        <a:pt x="1178" y="166"/>
                      </a:lnTo>
                      <a:lnTo>
                        <a:pt x="1145" y="133"/>
                      </a:lnTo>
                      <a:lnTo>
                        <a:pt x="1152" y="107"/>
                      </a:lnTo>
                      <a:lnTo>
                        <a:pt x="1184" y="87"/>
                      </a:lnTo>
                      <a:lnTo>
                        <a:pt x="1165" y="73"/>
                      </a:lnTo>
                      <a:lnTo>
                        <a:pt x="1171" y="60"/>
                      </a:lnTo>
                      <a:lnTo>
                        <a:pt x="1145" y="34"/>
                      </a:lnTo>
                      <a:lnTo>
                        <a:pt x="1132" y="27"/>
                      </a:lnTo>
                      <a:lnTo>
                        <a:pt x="1118" y="0"/>
                      </a:lnTo>
                      <a:close/>
                      <a:moveTo>
                        <a:pt x="1943" y="618"/>
                      </a:moveTo>
                      <a:lnTo>
                        <a:pt x="1937" y="626"/>
                      </a:lnTo>
                      <a:lnTo>
                        <a:pt x="1937" y="633"/>
                      </a:lnTo>
                      <a:lnTo>
                        <a:pt x="1943" y="618"/>
                      </a:lnTo>
                      <a:close/>
                      <a:moveTo>
                        <a:pt x="1624" y="918"/>
                      </a:moveTo>
                      <a:lnTo>
                        <a:pt x="1617" y="932"/>
                      </a:lnTo>
                      <a:lnTo>
                        <a:pt x="1624" y="925"/>
                      </a:lnTo>
                      <a:lnTo>
                        <a:pt x="1624" y="918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05" name="BAIX_CAMP">
                  <a:extLst>
                    <a:ext uri="{FF2B5EF4-FFF2-40B4-BE49-F238E27FC236}">
                      <a16:creationId xmlns:a16="http://schemas.microsoft.com/office/drawing/2014/main" id="{0C422E0F-9891-1BB9-9D4B-454F863E20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3138462" y="4137165"/>
                  <a:ext cx="344284" cy="471622"/>
                </a:xfrm>
                <a:custGeom>
                  <a:avLst/>
                  <a:gdLst>
                    <a:gd name="T0" fmla="*/ 168289128 w 1417"/>
                    <a:gd name="T1" fmla="*/ 24701639 h 1849"/>
                    <a:gd name="T2" fmla="*/ 140358154 w 1417"/>
                    <a:gd name="T3" fmla="*/ 54715434 h 1849"/>
                    <a:gd name="T4" fmla="*/ 152797893 w 1417"/>
                    <a:gd name="T5" fmla="*/ 61886743 h 1849"/>
                    <a:gd name="T6" fmla="*/ 163829251 w 1417"/>
                    <a:gd name="T7" fmla="*/ 104384011 h 1849"/>
                    <a:gd name="T8" fmla="*/ 143644378 w 1417"/>
                    <a:gd name="T9" fmla="*/ 120055182 h 1849"/>
                    <a:gd name="T10" fmla="*/ 112192419 w 1417"/>
                    <a:gd name="T11" fmla="*/ 134132499 h 1849"/>
                    <a:gd name="T12" fmla="*/ 115478644 w 1417"/>
                    <a:gd name="T13" fmla="*/ 181941940 h 1849"/>
                    <a:gd name="T14" fmla="*/ 85905041 w 1417"/>
                    <a:gd name="T15" fmla="*/ 197878410 h 1849"/>
                    <a:gd name="T16" fmla="*/ 104447286 w 1417"/>
                    <a:gd name="T17" fmla="*/ 213549581 h 1849"/>
                    <a:gd name="T18" fmla="*/ 92007546 w 1417"/>
                    <a:gd name="T19" fmla="*/ 257905985 h 1849"/>
                    <a:gd name="T20" fmla="*/ 76281582 w 1417"/>
                    <a:gd name="T21" fmla="*/ 282873494 h 1849"/>
                    <a:gd name="T22" fmla="*/ 48350592 w 1417"/>
                    <a:gd name="T23" fmla="*/ 270389514 h 1849"/>
                    <a:gd name="T24" fmla="*/ 51402087 w 1417"/>
                    <a:gd name="T25" fmla="*/ 281013827 h 1849"/>
                    <a:gd name="T26" fmla="*/ 79333076 w 1417"/>
                    <a:gd name="T27" fmla="*/ 314480619 h 1849"/>
                    <a:gd name="T28" fmla="*/ 74873200 w 1417"/>
                    <a:gd name="T29" fmla="*/ 325104932 h 1849"/>
                    <a:gd name="T30" fmla="*/ 74873200 w 1417"/>
                    <a:gd name="T31" fmla="*/ 314480619 h 1849"/>
                    <a:gd name="T32" fmla="*/ 62198714 w 1417"/>
                    <a:gd name="T33" fmla="*/ 319792776 h 1849"/>
                    <a:gd name="T34" fmla="*/ 63841842 w 1417"/>
                    <a:gd name="T35" fmla="*/ 342635255 h 1849"/>
                    <a:gd name="T36" fmla="*/ 49758974 w 1417"/>
                    <a:gd name="T37" fmla="*/ 349806563 h 1849"/>
                    <a:gd name="T38" fmla="*/ 23236375 w 1417"/>
                    <a:gd name="T39" fmla="*/ 355118719 h 1849"/>
                    <a:gd name="T40" fmla="*/ 6102507 w 1417"/>
                    <a:gd name="T41" fmla="*/ 380086164 h 1849"/>
                    <a:gd name="T42" fmla="*/ 0 w 1417"/>
                    <a:gd name="T43" fmla="*/ 418864598 h 1849"/>
                    <a:gd name="T44" fmla="*/ 15491238 w 1417"/>
                    <a:gd name="T45" fmla="*/ 452331390 h 1849"/>
                    <a:gd name="T46" fmla="*/ 45299582 w 1417"/>
                    <a:gd name="T47" fmla="*/ 485798182 h 1849"/>
                    <a:gd name="T48" fmla="*/ 66893336 w 1417"/>
                    <a:gd name="T49" fmla="*/ 477298835 h 1849"/>
                    <a:gd name="T50" fmla="*/ 80975704 w 1417"/>
                    <a:gd name="T51" fmla="*/ 466408708 h 1849"/>
                    <a:gd name="T52" fmla="*/ 93415444 w 1417"/>
                    <a:gd name="T53" fmla="*/ 447019233 h 1849"/>
                    <a:gd name="T54" fmla="*/ 110549791 w 1417"/>
                    <a:gd name="T55" fmla="*/ 429489426 h 1849"/>
                    <a:gd name="T56" fmla="*/ 120172766 w 1417"/>
                    <a:gd name="T57" fmla="*/ 427629759 h 1849"/>
                    <a:gd name="T58" fmla="*/ 130969908 w 1417"/>
                    <a:gd name="T59" fmla="*/ 407974986 h 1849"/>
                    <a:gd name="T60" fmla="*/ 160778241 w 1417"/>
                    <a:gd name="T61" fmla="*/ 374508194 h 1849"/>
                    <a:gd name="T62" fmla="*/ 177912103 w 1417"/>
                    <a:gd name="T63" fmla="*/ 365743032 h 1849"/>
                    <a:gd name="T64" fmla="*/ 195045966 w 1417"/>
                    <a:gd name="T65" fmla="*/ 356977871 h 1849"/>
                    <a:gd name="T66" fmla="*/ 201383201 w 1417"/>
                    <a:gd name="T67" fmla="*/ 353259568 h 1849"/>
                    <a:gd name="T68" fmla="*/ 206077808 w 1417"/>
                    <a:gd name="T69" fmla="*/ 349806563 h 1849"/>
                    <a:gd name="T70" fmla="*/ 212180312 w 1417"/>
                    <a:gd name="T71" fmla="*/ 346353558 h 1849"/>
                    <a:gd name="T72" fmla="*/ 219925930 w 1417"/>
                    <a:gd name="T73" fmla="*/ 341041402 h 1849"/>
                    <a:gd name="T74" fmla="*/ 229548905 w 1417"/>
                    <a:gd name="T75" fmla="*/ 341041402 h 1849"/>
                    <a:gd name="T76" fmla="*/ 230957287 w 1417"/>
                    <a:gd name="T77" fmla="*/ 342635255 h 1849"/>
                    <a:gd name="T78" fmla="*/ 245040140 w 1417"/>
                    <a:gd name="T79" fmla="*/ 342635255 h 1849"/>
                    <a:gd name="T80" fmla="*/ 273205420 w 1417"/>
                    <a:gd name="T81" fmla="*/ 333870093 h 1849"/>
                    <a:gd name="T82" fmla="*/ 256071558 w 1417"/>
                    <a:gd name="T83" fmla="*/ 310762316 h 1849"/>
                    <a:gd name="T84" fmla="*/ 260765681 w 1417"/>
                    <a:gd name="T85" fmla="*/ 284466832 h 1849"/>
                    <a:gd name="T86" fmla="*/ 268276567 w 1417"/>
                    <a:gd name="T87" fmla="*/ 295091145 h 1849"/>
                    <a:gd name="T88" fmla="*/ 279307925 w 1417"/>
                    <a:gd name="T89" fmla="*/ 287919836 h 1849"/>
                    <a:gd name="T90" fmla="*/ 276256915 w 1417"/>
                    <a:gd name="T91" fmla="*/ 266936445 h 1849"/>
                    <a:gd name="T92" fmla="*/ 301371125 w 1417"/>
                    <a:gd name="T93" fmla="*/ 275701670 h 1849"/>
                    <a:gd name="T94" fmla="*/ 313810865 w 1417"/>
                    <a:gd name="T95" fmla="*/ 282873494 h 1849"/>
                    <a:gd name="T96" fmla="*/ 312167752 w 1417"/>
                    <a:gd name="T97" fmla="*/ 268530298 h 1849"/>
                    <a:gd name="T98" fmla="*/ 321556482 w 1417"/>
                    <a:gd name="T99" fmla="*/ 259765136 h 1849"/>
                    <a:gd name="T100" fmla="*/ 332587839 w 1417"/>
                    <a:gd name="T101" fmla="*/ 265077293 h 1849"/>
                    <a:gd name="T102" fmla="*/ 308882011 w 1417"/>
                    <a:gd name="T103" fmla="*/ 241969515 h 1849"/>
                    <a:gd name="T104" fmla="*/ 304422135 w 1417"/>
                    <a:gd name="T105" fmla="*/ 206643571 h 1849"/>
                    <a:gd name="T106" fmla="*/ 321556482 w 1417"/>
                    <a:gd name="T107" fmla="*/ 183535793 h 1849"/>
                    <a:gd name="T108" fmla="*/ 319913369 w 1417"/>
                    <a:gd name="T109" fmla="*/ 155646456 h 1849"/>
                    <a:gd name="T110" fmla="*/ 293390777 w 1417"/>
                    <a:gd name="T111" fmla="*/ 121914333 h 1849"/>
                    <a:gd name="T112" fmla="*/ 274613802 w 1417"/>
                    <a:gd name="T113" fmla="*/ 111290020 h 1849"/>
                    <a:gd name="T114" fmla="*/ 226263165 w 1417"/>
                    <a:gd name="T115" fmla="*/ 100665707 h 1849"/>
                    <a:gd name="T116" fmla="*/ 227905793 w 1417"/>
                    <a:gd name="T117" fmla="*/ 54715434 h 1849"/>
                    <a:gd name="T118" fmla="*/ 213823425 w 1417"/>
                    <a:gd name="T119" fmla="*/ 28154644 h 1849"/>
                    <a:gd name="T120" fmla="*/ 201383201 w 1417"/>
                    <a:gd name="T121" fmla="*/ 22842487 h 1849"/>
                    <a:gd name="T122" fmla="*/ 188943461 w 1417"/>
                    <a:gd name="T123" fmla="*/ 12483469 h 1849"/>
                    <a:gd name="T124" fmla="*/ 224620052 w 1417"/>
                    <a:gd name="T125" fmla="*/ 342635255 h 18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17"/>
                    <a:gd name="T190" fmla="*/ 0 h 1849"/>
                    <a:gd name="T191" fmla="*/ 1417 w 1417"/>
                    <a:gd name="T192" fmla="*/ 1849 h 184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17" h="1849">
                      <a:moveTo>
                        <a:pt x="771" y="0"/>
                      </a:moveTo>
                      <a:lnTo>
                        <a:pt x="758" y="19"/>
                      </a:lnTo>
                      <a:lnTo>
                        <a:pt x="732" y="47"/>
                      </a:lnTo>
                      <a:lnTo>
                        <a:pt x="717" y="93"/>
                      </a:lnTo>
                      <a:lnTo>
                        <a:pt x="685" y="106"/>
                      </a:lnTo>
                      <a:lnTo>
                        <a:pt x="644" y="139"/>
                      </a:lnTo>
                      <a:lnTo>
                        <a:pt x="572" y="139"/>
                      </a:lnTo>
                      <a:lnTo>
                        <a:pt x="598" y="206"/>
                      </a:lnTo>
                      <a:lnTo>
                        <a:pt x="585" y="239"/>
                      </a:lnTo>
                      <a:lnTo>
                        <a:pt x="605" y="273"/>
                      </a:lnTo>
                      <a:lnTo>
                        <a:pt x="644" y="239"/>
                      </a:lnTo>
                      <a:lnTo>
                        <a:pt x="651" y="233"/>
                      </a:lnTo>
                      <a:lnTo>
                        <a:pt x="698" y="252"/>
                      </a:lnTo>
                      <a:lnTo>
                        <a:pt x="685" y="273"/>
                      </a:lnTo>
                      <a:lnTo>
                        <a:pt x="678" y="339"/>
                      </a:lnTo>
                      <a:lnTo>
                        <a:pt x="698" y="393"/>
                      </a:lnTo>
                      <a:lnTo>
                        <a:pt x="698" y="406"/>
                      </a:lnTo>
                      <a:lnTo>
                        <a:pt x="685" y="399"/>
                      </a:lnTo>
                      <a:lnTo>
                        <a:pt x="651" y="426"/>
                      </a:lnTo>
                      <a:lnTo>
                        <a:pt x="612" y="452"/>
                      </a:lnTo>
                      <a:lnTo>
                        <a:pt x="591" y="479"/>
                      </a:lnTo>
                      <a:lnTo>
                        <a:pt x="565" y="485"/>
                      </a:lnTo>
                      <a:lnTo>
                        <a:pt x="505" y="492"/>
                      </a:lnTo>
                      <a:lnTo>
                        <a:pt x="478" y="505"/>
                      </a:lnTo>
                      <a:lnTo>
                        <a:pt x="512" y="599"/>
                      </a:lnTo>
                      <a:lnTo>
                        <a:pt x="512" y="612"/>
                      </a:lnTo>
                      <a:lnTo>
                        <a:pt x="512" y="659"/>
                      </a:lnTo>
                      <a:lnTo>
                        <a:pt x="492" y="685"/>
                      </a:lnTo>
                      <a:lnTo>
                        <a:pt x="385" y="699"/>
                      </a:lnTo>
                      <a:lnTo>
                        <a:pt x="366" y="699"/>
                      </a:lnTo>
                      <a:lnTo>
                        <a:pt x="366" y="718"/>
                      </a:lnTo>
                      <a:lnTo>
                        <a:pt x="366" y="745"/>
                      </a:lnTo>
                      <a:lnTo>
                        <a:pt x="411" y="759"/>
                      </a:lnTo>
                      <a:lnTo>
                        <a:pt x="458" y="765"/>
                      </a:lnTo>
                      <a:lnTo>
                        <a:pt x="445" y="778"/>
                      </a:lnTo>
                      <a:lnTo>
                        <a:pt x="445" y="804"/>
                      </a:lnTo>
                      <a:lnTo>
                        <a:pt x="452" y="825"/>
                      </a:lnTo>
                      <a:lnTo>
                        <a:pt x="432" y="871"/>
                      </a:lnTo>
                      <a:lnTo>
                        <a:pt x="398" y="931"/>
                      </a:lnTo>
                      <a:lnTo>
                        <a:pt x="392" y="971"/>
                      </a:lnTo>
                      <a:lnTo>
                        <a:pt x="392" y="991"/>
                      </a:lnTo>
                      <a:lnTo>
                        <a:pt x="379" y="1038"/>
                      </a:lnTo>
                      <a:lnTo>
                        <a:pt x="345" y="1065"/>
                      </a:lnTo>
                      <a:lnTo>
                        <a:pt x="325" y="1065"/>
                      </a:lnTo>
                      <a:lnTo>
                        <a:pt x="272" y="1065"/>
                      </a:lnTo>
                      <a:lnTo>
                        <a:pt x="246" y="1051"/>
                      </a:lnTo>
                      <a:lnTo>
                        <a:pt x="219" y="1031"/>
                      </a:lnTo>
                      <a:lnTo>
                        <a:pt x="206" y="1018"/>
                      </a:lnTo>
                      <a:lnTo>
                        <a:pt x="186" y="1024"/>
                      </a:lnTo>
                      <a:lnTo>
                        <a:pt x="193" y="1044"/>
                      </a:lnTo>
                      <a:lnTo>
                        <a:pt x="206" y="1044"/>
                      </a:lnTo>
                      <a:lnTo>
                        <a:pt x="219" y="1058"/>
                      </a:lnTo>
                      <a:lnTo>
                        <a:pt x="232" y="1111"/>
                      </a:lnTo>
                      <a:lnTo>
                        <a:pt x="246" y="1131"/>
                      </a:lnTo>
                      <a:lnTo>
                        <a:pt x="292" y="1144"/>
                      </a:lnTo>
                      <a:lnTo>
                        <a:pt x="338" y="1184"/>
                      </a:lnTo>
                      <a:lnTo>
                        <a:pt x="332" y="1191"/>
                      </a:lnTo>
                      <a:lnTo>
                        <a:pt x="325" y="1204"/>
                      </a:lnTo>
                      <a:lnTo>
                        <a:pt x="325" y="1224"/>
                      </a:lnTo>
                      <a:lnTo>
                        <a:pt x="319" y="1224"/>
                      </a:lnTo>
                      <a:lnTo>
                        <a:pt x="312" y="1211"/>
                      </a:lnTo>
                      <a:lnTo>
                        <a:pt x="319" y="1198"/>
                      </a:lnTo>
                      <a:lnTo>
                        <a:pt x="319" y="1191"/>
                      </a:lnTo>
                      <a:lnTo>
                        <a:pt x="319" y="1184"/>
                      </a:lnTo>
                      <a:lnTo>
                        <a:pt x="299" y="1177"/>
                      </a:lnTo>
                      <a:lnTo>
                        <a:pt x="285" y="1184"/>
                      </a:lnTo>
                      <a:lnTo>
                        <a:pt x="272" y="1204"/>
                      </a:lnTo>
                      <a:lnTo>
                        <a:pt x="265" y="1204"/>
                      </a:lnTo>
                      <a:lnTo>
                        <a:pt x="272" y="1224"/>
                      </a:lnTo>
                      <a:lnTo>
                        <a:pt x="265" y="1237"/>
                      </a:lnTo>
                      <a:lnTo>
                        <a:pt x="272" y="1264"/>
                      </a:lnTo>
                      <a:lnTo>
                        <a:pt x="272" y="1290"/>
                      </a:lnTo>
                      <a:lnTo>
                        <a:pt x="259" y="1304"/>
                      </a:lnTo>
                      <a:lnTo>
                        <a:pt x="232" y="1311"/>
                      </a:lnTo>
                      <a:lnTo>
                        <a:pt x="232" y="1317"/>
                      </a:lnTo>
                      <a:lnTo>
                        <a:pt x="212" y="1317"/>
                      </a:lnTo>
                      <a:lnTo>
                        <a:pt x="206" y="1324"/>
                      </a:lnTo>
                      <a:lnTo>
                        <a:pt x="159" y="1297"/>
                      </a:lnTo>
                      <a:lnTo>
                        <a:pt x="139" y="1277"/>
                      </a:lnTo>
                      <a:lnTo>
                        <a:pt x="99" y="1337"/>
                      </a:lnTo>
                      <a:lnTo>
                        <a:pt x="92" y="1350"/>
                      </a:lnTo>
                      <a:lnTo>
                        <a:pt x="66" y="1384"/>
                      </a:lnTo>
                      <a:lnTo>
                        <a:pt x="39" y="1410"/>
                      </a:lnTo>
                      <a:lnTo>
                        <a:pt x="26" y="1431"/>
                      </a:lnTo>
                      <a:lnTo>
                        <a:pt x="32" y="1450"/>
                      </a:lnTo>
                      <a:lnTo>
                        <a:pt x="32" y="1483"/>
                      </a:lnTo>
                      <a:lnTo>
                        <a:pt x="26" y="1504"/>
                      </a:lnTo>
                      <a:lnTo>
                        <a:pt x="0" y="1577"/>
                      </a:lnTo>
                      <a:lnTo>
                        <a:pt x="6" y="1590"/>
                      </a:lnTo>
                      <a:lnTo>
                        <a:pt x="19" y="1603"/>
                      </a:lnTo>
                      <a:lnTo>
                        <a:pt x="52" y="1683"/>
                      </a:lnTo>
                      <a:lnTo>
                        <a:pt x="66" y="1703"/>
                      </a:lnTo>
                      <a:lnTo>
                        <a:pt x="92" y="1776"/>
                      </a:lnTo>
                      <a:lnTo>
                        <a:pt x="139" y="1816"/>
                      </a:lnTo>
                      <a:lnTo>
                        <a:pt x="133" y="1823"/>
                      </a:lnTo>
                      <a:lnTo>
                        <a:pt x="193" y="1829"/>
                      </a:lnTo>
                      <a:lnTo>
                        <a:pt x="225" y="1842"/>
                      </a:lnTo>
                      <a:lnTo>
                        <a:pt x="259" y="1849"/>
                      </a:lnTo>
                      <a:lnTo>
                        <a:pt x="272" y="1823"/>
                      </a:lnTo>
                      <a:lnTo>
                        <a:pt x="285" y="1797"/>
                      </a:lnTo>
                      <a:lnTo>
                        <a:pt x="306" y="1782"/>
                      </a:lnTo>
                      <a:lnTo>
                        <a:pt x="319" y="1782"/>
                      </a:lnTo>
                      <a:lnTo>
                        <a:pt x="332" y="1776"/>
                      </a:lnTo>
                      <a:lnTo>
                        <a:pt x="345" y="1756"/>
                      </a:lnTo>
                      <a:lnTo>
                        <a:pt x="345" y="1750"/>
                      </a:lnTo>
                      <a:lnTo>
                        <a:pt x="352" y="1737"/>
                      </a:lnTo>
                      <a:lnTo>
                        <a:pt x="366" y="1730"/>
                      </a:lnTo>
                      <a:lnTo>
                        <a:pt x="398" y="1683"/>
                      </a:lnTo>
                      <a:lnTo>
                        <a:pt x="411" y="1670"/>
                      </a:lnTo>
                      <a:lnTo>
                        <a:pt x="426" y="1663"/>
                      </a:lnTo>
                      <a:lnTo>
                        <a:pt x="439" y="1650"/>
                      </a:lnTo>
                      <a:lnTo>
                        <a:pt x="471" y="1617"/>
                      </a:lnTo>
                      <a:lnTo>
                        <a:pt x="478" y="1617"/>
                      </a:lnTo>
                      <a:lnTo>
                        <a:pt x="485" y="1617"/>
                      </a:lnTo>
                      <a:lnTo>
                        <a:pt x="492" y="1617"/>
                      </a:lnTo>
                      <a:lnTo>
                        <a:pt x="512" y="1610"/>
                      </a:lnTo>
                      <a:lnTo>
                        <a:pt x="525" y="1603"/>
                      </a:lnTo>
                      <a:lnTo>
                        <a:pt x="545" y="1550"/>
                      </a:lnTo>
                      <a:lnTo>
                        <a:pt x="552" y="1543"/>
                      </a:lnTo>
                      <a:lnTo>
                        <a:pt x="558" y="1536"/>
                      </a:lnTo>
                      <a:lnTo>
                        <a:pt x="618" y="1470"/>
                      </a:lnTo>
                      <a:lnTo>
                        <a:pt x="644" y="1444"/>
                      </a:lnTo>
                      <a:lnTo>
                        <a:pt x="658" y="1437"/>
                      </a:lnTo>
                      <a:lnTo>
                        <a:pt x="685" y="1410"/>
                      </a:lnTo>
                      <a:lnTo>
                        <a:pt x="717" y="1390"/>
                      </a:lnTo>
                      <a:lnTo>
                        <a:pt x="738" y="1377"/>
                      </a:lnTo>
                      <a:lnTo>
                        <a:pt x="751" y="1384"/>
                      </a:lnTo>
                      <a:lnTo>
                        <a:pt x="758" y="1377"/>
                      </a:lnTo>
                      <a:lnTo>
                        <a:pt x="771" y="1377"/>
                      </a:lnTo>
                      <a:lnTo>
                        <a:pt x="805" y="1350"/>
                      </a:lnTo>
                      <a:lnTo>
                        <a:pt x="824" y="1344"/>
                      </a:lnTo>
                      <a:lnTo>
                        <a:pt x="831" y="1344"/>
                      </a:lnTo>
                      <a:lnTo>
                        <a:pt x="837" y="1337"/>
                      </a:lnTo>
                      <a:lnTo>
                        <a:pt x="844" y="1337"/>
                      </a:lnTo>
                      <a:lnTo>
                        <a:pt x="851" y="1330"/>
                      </a:lnTo>
                      <a:lnTo>
                        <a:pt x="858" y="1330"/>
                      </a:lnTo>
                      <a:lnTo>
                        <a:pt x="864" y="1324"/>
                      </a:lnTo>
                      <a:lnTo>
                        <a:pt x="864" y="1317"/>
                      </a:lnTo>
                      <a:lnTo>
                        <a:pt x="878" y="1324"/>
                      </a:lnTo>
                      <a:lnTo>
                        <a:pt x="878" y="1317"/>
                      </a:lnTo>
                      <a:lnTo>
                        <a:pt x="884" y="1311"/>
                      </a:lnTo>
                      <a:lnTo>
                        <a:pt x="891" y="1311"/>
                      </a:lnTo>
                      <a:lnTo>
                        <a:pt x="897" y="1311"/>
                      </a:lnTo>
                      <a:lnTo>
                        <a:pt x="904" y="1304"/>
                      </a:lnTo>
                      <a:lnTo>
                        <a:pt x="911" y="1304"/>
                      </a:lnTo>
                      <a:lnTo>
                        <a:pt x="911" y="1297"/>
                      </a:lnTo>
                      <a:lnTo>
                        <a:pt x="931" y="1284"/>
                      </a:lnTo>
                      <a:lnTo>
                        <a:pt x="937" y="1284"/>
                      </a:lnTo>
                      <a:lnTo>
                        <a:pt x="944" y="1290"/>
                      </a:lnTo>
                      <a:lnTo>
                        <a:pt x="957" y="1290"/>
                      </a:lnTo>
                      <a:lnTo>
                        <a:pt x="971" y="1284"/>
                      </a:lnTo>
                      <a:lnTo>
                        <a:pt x="978" y="1284"/>
                      </a:lnTo>
                      <a:lnTo>
                        <a:pt x="978" y="1297"/>
                      </a:lnTo>
                      <a:lnTo>
                        <a:pt x="971" y="1304"/>
                      </a:lnTo>
                      <a:lnTo>
                        <a:pt x="984" y="1297"/>
                      </a:lnTo>
                      <a:lnTo>
                        <a:pt x="984" y="1290"/>
                      </a:lnTo>
                      <a:lnTo>
                        <a:pt x="991" y="1284"/>
                      </a:lnTo>
                      <a:lnTo>
                        <a:pt x="1010" y="1284"/>
                      </a:lnTo>
                      <a:lnTo>
                        <a:pt x="1031" y="1290"/>
                      </a:lnTo>
                      <a:lnTo>
                        <a:pt x="1044" y="1290"/>
                      </a:lnTo>
                      <a:lnTo>
                        <a:pt x="1051" y="1290"/>
                      </a:lnTo>
                      <a:lnTo>
                        <a:pt x="1077" y="1277"/>
                      </a:lnTo>
                      <a:lnTo>
                        <a:pt x="1124" y="1271"/>
                      </a:lnTo>
                      <a:lnTo>
                        <a:pt x="1164" y="1257"/>
                      </a:lnTo>
                      <a:lnTo>
                        <a:pt x="1157" y="1244"/>
                      </a:lnTo>
                      <a:lnTo>
                        <a:pt x="1117" y="1211"/>
                      </a:lnTo>
                      <a:lnTo>
                        <a:pt x="1104" y="1191"/>
                      </a:lnTo>
                      <a:lnTo>
                        <a:pt x="1091" y="1170"/>
                      </a:lnTo>
                      <a:lnTo>
                        <a:pt x="1083" y="1144"/>
                      </a:lnTo>
                      <a:lnTo>
                        <a:pt x="1083" y="1111"/>
                      </a:lnTo>
                      <a:lnTo>
                        <a:pt x="1083" y="1097"/>
                      </a:lnTo>
                      <a:lnTo>
                        <a:pt x="1111" y="1071"/>
                      </a:lnTo>
                      <a:lnTo>
                        <a:pt x="1130" y="1084"/>
                      </a:lnTo>
                      <a:lnTo>
                        <a:pt x="1150" y="1104"/>
                      </a:lnTo>
                      <a:lnTo>
                        <a:pt x="1143" y="1104"/>
                      </a:lnTo>
                      <a:lnTo>
                        <a:pt x="1143" y="1111"/>
                      </a:lnTo>
                      <a:lnTo>
                        <a:pt x="1184" y="1125"/>
                      </a:lnTo>
                      <a:lnTo>
                        <a:pt x="1197" y="1117"/>
                      </a:lnTo>
                      <a:lnTo>
                        <a:pt x="1197" y="1097"/>
                      </a:lnTo>
                      <a:lnTo>
                        <a:pt x="1190" y="1084"/>
                      </a:lnTo>
                      <a:lnTo>
                        <a:pt x="1190" y="1065"/>
                      </a:lnTo>
                      <a:lnTo>
                        <a:pt x="1184" y="1038"/>
                      </a:lnTo>
                      <a:lnTo>
                        <a:pt x="1170" y="1031"/>
                      </a:lnTo>
                      <a:lnTo>
                        <a:pt x="1177" y="1005"/>
                      </a:lnTo>
                      <a:lnTo>
                        <a:pt x="1184" y="998"/>
                      </a:lnTo>
                      <a:lnTo>
                        <a:pt x="1217" y="1005"/>
                      </a:lnTo>
                      <a:lnTo>
                        <a:pt x="1257" y="1031"/>
                      </a:lnTo>
                      <a:lnTo>
                        <a:pt x="1284" y="1038"/>
                      </a:lnTo>
                      <a:lnTo>
                        <a:pt x="1323" y="1097"/>
                      </a:lnTo>
                      <a:lnTo>
                        <a:pt x="1363" y="1097"/>
                      </a:lnTo>
                      <a:lnTo>
                        <a:pt x="1350" y="1078"/>
                      </a:lnTo>
                      <a:lnTo>
                        <a:pt x="1337" y="1065"/>
                      </a:lnTo>
                      <a:lnTo>
                        <a:pt x="1357" y="1044"/>
                      </a:lnTo>
                      <a:lnTo>
                        <a:pt x="1350" y="1011"/>
                      </a:lnTo>
                      <a:lnTo>
                        <a:pt x="1337" y="998"/>
                      </a:lnTo>
                      <a:lnTo>
                        <a:pt x="1330" y="1011"/>
                      </a:lnTo>
                      <a:lnTo>
                        <a:pt x="1316" y="991"/>
                      </a:lnTo>
                      <a:lnTo>
                        <a:pt x="1330" y="965"/>
                      </a:lnTo>
                      <a:lnTo>
                        <a:pt x="1370" y="971"/>
                      </a:lnTo>
                      <a:lnTo>
                        <a:pt x="1370" y="978"/>
                      </a:lnTo>
                      <a:lnTo>
                        <a:pt x="1350" y="984"/>
                      </a:lnTo>
                      <a:lnTo>
                        <a:pt x="1363" y="1005"/>
                      </a:lnTo>
                      <a:lnTo>
                        <a:pt x="1410" y="1011"/>
                      </a:lnTo>
                      <a:lnTo>
                        <a:pt x="1417" y="998"/>
                      </a:lnTo>
                      <a:lnTo>
                        <a:pt x="1376" y="978"/>
                      </a:lnTo>
                      <a:lnTo>
                        <a:pt x="1363" y="938"/>
                      </a:lnTo>
                      <a:lnTo>
                        <a:pt x="1337" y="918"/>
                      </a:lnTo>
                      <a:lnTo>
                        <a:pt x="1316" y="911"/>
                      </a:lnTo>
                      <a:lnTo>
                        <a:pt x="1270" y="838"/>
                      </a:lnTo>
                      <a:lnTo>
                        <a:pt x="1257" y="825"/>
                      </a:lnTo>
                      <a:lnTo>
                        <a:pt x="1290" y="798"/>
                      </a:lnTo>
                      <a:lnTo>
                        <a:pt x="1297" y="778"/>
                      </a:lnTo>
                      <a:lnTo>
                        <a:pt x="1310" y="778"/>
                      </a:lnTo>
                      <a:lnTo>
                        <a:pt x="1357" y="718"/>
                      </a:lnTo>
                      <a:lnTo>
                        <a:pt x="1357" y="712"/>
                      </a:lnTo>
                      <a:lnTo>
                        <a:pt x="1370" y="691"/>
                      </a:lnTo>
                      <a:lnTo>
                        <a:pt x="1383" y="639"/>
                      </a:lnTo>
                      <a:lnTo>
                        <a:pt x="1376" y="632"/>
                      </a:lnTo>
                      <a:lnTo>
                        <a:pt x="1383" y="599"/>
                      </a:lnTo>
                      <a:lnTo>
                        <a:pt x="1363" y="586"/>
                      </a:lnTo>
                      <a:lnTo>
                        <a:pt x="1297" y="545"/>
                      </a:lnTo>
                      <a:lnTo>
                        <a:pt x="1316" y="526"/>
                      </a:lnTo>
                      <a:lnTo>
                        <a:pt x="1263" y="479"/>
                      </a:lnTo>
                      <a:lnTo>
                        <a:pt x="1250" y="459"/>
                      </a:lnTo>
                      <a:lnTo>
                        <a:pt x="1257" y="439"/>
                      </a:lnTo>
                      <a:lnTo>
                        <a:pt x="1203" y="426"/>
                      </a:lnTo>
                      <a:lnTo>
                        <a:pt x="1184" y="419"/>
                      </a:lnTo>
                      <a:lnTo>
                        <a:pt x="1170" y="419"/>
                      </a:lnTo>
                      <a:lnTo>
                        <a:pt x="1137" y="432"/>
                      </a:lnTo>
                      <a:lnTo>
                        <a:pt x="1117" y="393"/>
                      </a:lnTo>
                      <a:lnTo>
                        <a:pt x="1083" y="399"/>
                      </a:lnTo>
                      <a:lnTo>
                        <a:pt x="964" y="379"/>
                      </a:lnTo>
                      <a:lnTo>
                        <a:pt x="984" y="353"/>
                      </a:lnTo>
                      <a:lnTo>
                        <a:pt x="978" y="266"/>
                      </a:lnTo>
                      <a:lnTo>
                        <a:pt x="1010" y="220"/>
                      </a:lnTo>
                      <a:lnTo>
                        <a:pt x="971" y="206"/>
                      </a:lnTo>
                      <a:lnTo>
                        <a:pt x="931" y="153"/>
                      </a:lnTo>
                      <a:lnTo>
                        <a:pt x="1004" y="119"/>
                      </a:lnTo>
                      <a:lnTo>
                        <a:pt x="951" y="126"/>
                      </a:lnTo>
                      <a:lnTo>
                        <a:pt x="911" y="106"/>
                      </a:lnTo>
                      <a:lnTo>
                        <a:pt x="897" y="113"/>
                      </a:lnTo>
                      <a:lnTo>
                        <a:pt x="878" y="113"/>
                      </a:lnTo>
                      <a:lnTo>
                        <a:pt x="864" y="106"/>
                      </a:lnTo>
                      <a:lnTo>
                        <a:pt x="858" y="86"/>
                      </a:lnTo>
                      <a:lnTo>
                        <a:pt x="831" y="106"/>
                      </a:lnTo>
                      <a:lnTo>
                        <a:pt x="798" y="113"/>
                      </a:lnTo>
                      <a:lnTo>
                        <a:pt x="798" y="93"/>
                      </a:lnTo>
                      <a:lnTo>
                        <a:pt x="805" y="47"/>
                      </a:lnTo>
                      <a:lnTo>
                        <a:pt x="811" y="27"/>
                      </a:lnTo>
                      <a:lnTo>
                        <a:pt x="784" y="6"/>
                      </a:lnTo>
                      <a:lnTo>
                        <a:pt x="771" y="0"/>
                      </a:lnTo>
                      <a:close/>
                      <a:moveTo>
                        <a:pt x="957" y="1290"/>
                      </a:moveTo>
                      <a:lnTo>
                        <a:pt x="964" y="1297"/>
                      </a:lnTo>
                      <a:lnTo>
                        <a:pt x="964" y="1290"/>
                      </a:lnTo>
                      <a:lnTo>
                        <a:pt x="957" y="1290"/>
                      </a:lnTo>
                      <a:close/>
                    </a:path>
                  </a:pathLst>
                </a:custGeom>
                <a:grpFill/>
                <a:ln w="0" cap="rnd">
                  <a:solidFill>
                    <a:schemeClr val="bg1">
                      <a:lumMod val="85000"/>
                      <a:alpha val="75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pic>
            <p:nvPicPr>
              <p:cNvPr id="64" name="Picture 63" descr="A picture containing sport, person, athletic game, golf&#10;&#10;Description automatically generated">
                <a:extLst>
                  <a:ext uri="{FF2B5EF4-FFF2-40B4-BE49-F238E27FC236}">
                    <a16:creationId xmlns:a16="http://schemas.microsoft.com/office/drawing/2014/main" id="{02C2A4C1-A91A-F599-0A0D-F14020283D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14" t="18253"/>
              <a:stretch/>
            </p:blipFill>
            <p:spPr>
              <a:xfrm>
                <a:off x="5896536" y="2311066"/>
                <a:ext cx="718171" cy="1226018"/>
              </a:xfrm>
              <a:prstGeom prst="rect">
                <a:avLst/>
              </a:prstGeom>
            </p:spPr>
          </p:pic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BF2A414-5EBA-EBBC-6D9B-CE4E1FCBA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8280" b="89809" l="2317" r="94670">
                          <a14:foregroundMark x1="9502" y1="25478" x2="9502" y2="25478"/>
                          <a14:foregroundMark x1="2433" y1="19745" x2="2433" y2="19745"/>
                          <a14:foregroundMark x1="15991" y1="59236" x2="15991" y2="59236"/>
                          <a14:foregroundMark x1="38355" y1="52229" x2="38355" y2="52229"/>
                          <a14:foregroundMark x1="47972" y1="42675" x2="47972" y2="42675"/>
                          <a14:foregroundMark x1="60603" y1="24841" x2="60603" y2="24841"/>
                          <a14:foregroundMark x1="59791" y1="52229" x2="59791" y2="52229"/>
                          <a14:foregroundMark x1="65933" y1="35669" x2="65933" y2="35669"/>
                          <a14:foregroundMark x1="71842" y1="17197" x2="71842" y2="17197"/>
                          <a14:foregroundMark x1="71147" y1="59236" x2="71147" y2="59236"/>
                          <a14:foregroundMark x1="77404" y1="40764" x2="77404" y2="40764"/>
                          <a14:foregroundMark x1="83893" y1="50955" x2="83893" y2="50955"/>
                          <a14:foregroundMark x1="94670" y1="40764" x2="94670" y2="407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69705" y="2048371"/>
              <a:ext cx="1506199" cy="274013"/>
            </a:xfrm>
            <a:prstGeom prst="rect">
              <a:avLst/>
            </a:prstGeom>
          </p:spPr>
        </p:pic>
      </p:grpSp>
      <p:sp>
        <p:nvSpPr>
          <p:cNvPr id="55" name="Arrow: Down 54">
            <a:extLst>
              <a:ext uri="{FF2B5EF4-FFF2-40B4-BE49-F238E27FC236}">
                <a16:creationId xmlns:a16="http://schemas.microsoft.com/office/drawing/2014/main" id="{380E627D-8C16-4516-95BC-B726F5DF1B1D}"/>
              </a:ext>
            </a:extLst>
          </p:cNvPr>
          <p:cNvSpPr/>
          <p:nvPr/>
        </p:nvSpPr>
        <p:spPr>
          <a:xfrm rot="14037144">
            <a:off x="6907310" y="2253776"/>
            <a:ext cx="229894" cy="35513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F8D697-7604-9E3E-4C4F-8327E1835487}"/>
              </a:ext>
            </a:extLst>
          </p:cNvPr>
          <p:cNvGrpSpPr/>
          <p:nvPr/>
        </p:nvGrpSpPr>
        <p:grpSpPr>
          <a:xfrm>
            <a:off x="3488236" y="1917677"/>
            <a:ext cx="2423831" cy="1099035"/>
            <a:chOff x="3658241" y="701125"/>
            <a:chExt cx="3020245" cy="136946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0D458E7-A564-43A1-13A9-DA37FD6E0775}"/>
                </a:ext>
              </a:extLst>
            </p:cNvPr>
            <p:cNvSpPr txBox="1"/>
            <p:nvPr/>
          </p:nvSpPr>
          <p:spPr>
            <a:xfrm>
              <a:off x="4814449" y="802629"/>
              <a:ext cx="1864037" cy="161583"/>
            </a:xfrm>
            <a:prstGeom prst="roundRect">
              <a:avLst>
                <a:gd name="adj" fmla="val 0"/>
              </a:avLst>
            </a:prstGeom>
            <a:noFill/>
            <a:ln>
              <a:noFill/>
              <a:prstDash val="dashDot"/>
            </a:ln>
          </p:spPr>
          <p:txBody>
            <a:bodyPr wrap="square" lIns="36000" tIns="0" rIns="36000" bIns="0" rtlCol="0" anchor="ctr" anchorCtr="1">
              <a:spAutoFit/>
            </a:bodyPr>
            <a:lstStyle/>
            <a:p>
              <a:pPr algn="ctr"/>
              <a:r>
                <a:rPr lang="en-GB" sz="1050" i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Account Based Ticketing </a:t>
              </a:r>
              <a:r>
                <a:rPr lang="en-GB" sz="10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(ABT)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617010D-8614-B52C-9292-04C4A6CA1627}"/>
                </a:ext>
              </a:extLst>
            </p:cNvPr>
            <p:cNvSpPr/>
            <p:nvPr/>
          </p:nvSpPr>
          <p:spPr>
            <a:xfrm>
              <a:off x="4889198" y="1017778"/>
              <a:ext cx="198000" cy="198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tx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9</a:t>
              </a:r>
            </a:p>
          </p:txBody>
        </p:sp>
        <p:pic>
          <p:nvPicPr>
            <p:cNvPr id="60" name="Picture 59" descr="A person using a calculator&#10;&#10;Description automatically generated with medium confidence">
              <a:extLst>
                <a:ext uri="{FF2B5EF4-FFF2-40B4-BE49-F238E27FC236}">
                  <a16:creationId xmlns:a16="http://schemas.microsoft.com/office/drawing/2014/main" id="{068FB7B8-1E91-B09F-E720-65A80564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241" y="701125"/>
              <a:ext cx="1369468" cy="1369467"/>
            </a:xfrm>
            <a:prstGeom prst="rect">
              <a:avLst/>
            </a:prstGeom>
          </p:spPr>
        </p:pic>
      </p:grpSp>
      <p:sp>
        <p:nvSpPr>
          <p:cNvPr id="57" name="Arrow: Down 56">
            <a:extLst>
              <a:ext uri="{FF2B5EF4-FFF2-40B4-BE49-F238E27FC236}">
                <a16:creationId xmlns:a16="http://schemas.microsoft.com/office/drawing/2014/main" id="{A1095413-6902-CDC1-A888-2B3CA927A85C}"/>
              </a:ext>
            </a:extLst>
          </p:cNvPr>
          <p:cNvSpPr/>
          <p:nvPr/>
        </p:nvSpPr>
        <p:spPr>
          <a:xfrm rot="8510088">
            <a:off x="4865316" y="2620320"/>
            <a:ext cx="229894" cy="35513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AF5B07A-AB98-B74D-830B-B9AC257480E8}"/>
              </a:ext>
            </a:extLst>
          </p:cNvPr>
          <p:cNvGrpSpPr/>
          <p:nvPr/>
        </p:nvGrpSpPr>
        <p:grpSpPr>
          <a:xfrm>
            <a:off x="10600080" y="5761646"/>
            <a:ext cx="1383047" cy="746358"/>
            <a:chOff x="10600080" y="5761646"/>
            <a:chExt cx="1383047" cy="746358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46B618B-EC66-ACB7-6B80-9E76B0C8B007}"/>
                </a:ext>
              </a:extLst>
            </p:cNvPr>
            <p:cNvSpPr txBox="1"/>
            <p:nvPr/>
          </p:nvSpPr>
          <p:spPr>
            <a:xfrm>
              <a:off x="10795127" y="5761646"/>
              <a:ext cx="1188000" cy="746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8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Sistema de transport</a:t>
              </a:r>
              <a:r>
                <a:rPr lang="ca-ES" sz="850" b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ca-ES" sz="85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sense títols i que vincula a l’usuari a través d’un compte. </a:t>
              </a: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DD87E7D-FB98-EAFE-E989-32F8E755E8AF}"/>
                </a:ext>
              </a:extLst>
            </p:cNvPr>
            <p:cNvSpPr/>
            <p:nvPr/>
          </p:nvSpPr>
          <p:spPr>
            <a:xfrm>
              <a:off x="10600080" y="5825171"/>
              <a:ext cx="198000" cy="19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75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4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03I </a:t>
            </a:r>
            <a:r>
              <a:rPr lang="ca-ES" sz="2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Organització del projecte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42D3A-B722-3825-99A7-6C74AEB3F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584445"/>
            <a:ext cx="11285429" cy="4004796"/>
          </a:xfrm>
        </p:spPr>
        <p:txBody>
          <a:bodyPr/>
          <a:lstStyle/>
          <a:p>
            <a:pPr marL="0" indent="0">
              <a:buNone/>
            </a:pPr>
            <a:r>
              <a:rPr lang="ca-ES"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desplegament de la T-mobilitat a la resta del territori és un projecte amb dues vessants: la </a:t>
            </a:r>
            <a:r>
              <a:rPr lang="ca-E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vessant tècnica </a:t>
            </a:r>
            <a:r>
              <a:rPr lang="ca-ES"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la </a:t>
            </a:r>
            <a:r>
              <a:rPr lang="ca-E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vessant funcional</a:t>
            </a:r>
            <a:r>
              <a:rPr lang="ca-ES"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5597F82-1F74-1504-A925-399A6736A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C65503-A734-5CB1-0E64-2AD1D3B27DD2}"/>
              </a:ext>
            </a:extLst>
          </p:cNvPr>
          <p:cNvSpPr/>
          <p:nvPr/>
        </p:nvSpPr>
        <p:spPr>
          <a:xfrm>
            <a:off x="475199" y="5729074"/>
            <a:ext cx="11285429" cy="53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4263AA-E95C-3146-E087-90926CACF423}"/>
              </a:ext>
            </a:extLst>
          </p:cNvPr>
          <p:cNvGrpSpPr/>
          <p:nvPr/>
        </p:nvGrpSpPr>
        <p:grpSpPr>
          <a:xfrm>
            <a:off x="991306" y="5814087"/>
            <a:ext cx="10253215" cy="360135"/>
            <a:chOff x="1016192" y="5796331"/>
            <a:chExt cx="10253215" cy="36013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D2518AC-1978-8AB7-FAD1-B120989F000A}"/>
                </a:ext>
              </a:extLst>
            </p:cNvPr>
            <p:cNvSpPr/>
            <p:nvPr/>
          </p:nvSpPr>
          <p:spPr>
            <a:xfrm>
              <a:off x="1016192" y="5796331"/>
              <a:ext cx="5079808" cy="3601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Oficina de Gestió i </a:t>
              </a:r>
              <a:r>
                <a:rPr lang="ca-ES" sz="120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Governança</a:t>
              </a:r>
              <a:r>
                <a: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- </a:t>
              </a:r>
              <a:r>
                <a:rPr lang="ca-ES" sz="1200" i="1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Deloitte</a:t>
              </a:r>
              <a:r>
                <a:rPr lang="ca-ES" sz="1200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CE53D78-78B2-EFD9-A55C-A7F494AA0ADA}"/>
                </a:ext>
              </a:extLst>
            </p:cNvPr>
            <p:cNvSpPr/>
            <p:nvPr/>
          </p:nvSpPr>
          <p:spPr>
            <a:xfrm>
              <a:off x="6189599" y="5796331"/>
              <a:ext cx="5079808" cy="3601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Oficina de Seguiment i Validació tècnica - </a:t>
              </a:r>
              <a:r>
                <a:rPr lang="ca-ES" sz="1200" i="1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Tekia</a:t>
              </a:r>
              <a:endParaRPr lang="ca-ES" sz="1200" i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D265E9-6FE3-3FA3-1682-1ADC6504F8D7}"/>
              </a:ext>
            </a:extLst>
          </p:cNvPr>
          <p:cNvGrpSpPr/>
          <p:nvPr/>
        </p:nvGrpSpPr>
        <p:grpSpPr>
          <a:xfrm>
            <a:off x="475200" y="1869497"/>
            <a:ext cx="5472000" cy="3128632"/>
            <a:chOff x="475200" y="1869497"/>
            <a:chExt cx="5472000" cy="31286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591F94-CF9E-6E1E-B9E5-E7A882C7612F}"/>
                </a:ext>
              </a:extLst>
            </p:cNvPr>
            <p:cNvSpPr/>
            <p:nvPr/>
          </p:nvSpPr>
          <p:spPr>
            <a:xfrm>
              <a:off x="2393182" y="1869497"/>
              <a:ext cx="1636037" cy="2574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b="1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Vessant tècnica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A8E550D-1135-83D2-3769-6AAF97EBD8FE}"/>
                </a:ext>
              </a:extLst>
            </p:cNvPr>
            <p:cNvSpPr/>
            <p:nvPr/>
          </p:nvSpPr>
          <p:spPr>
            <a:xfrm>
              <a:off x="475200" y="2180674"/>
              <a:ext cx="5472000" cy="281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1E7897C-08D2-F45D-F348-675272E8AA83}"/>
                </a:ext>
              </a:extLst>
            </p:cNvPr>
            <p:cNvGrpSpPr/>
            <p:nvPr/>
          </p:nvGrpSpPr>
          <p:grpSpPr>
            <a:xfrm>
              <a:off x="717008" y="2328674"/>
              <a:ext cx="4988385" cy="2521454"/>
              <a:chOff x="640995" y="2309302"/>
              <a:chExt cx="4988385" cy="252145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39B426A2-4625-6251-E894-16C3C6C0B5DD}"/>
                  </a:ext>
                </a:extLst>
              </p:cNvPr>
              <p:cNvSpPr/>
              <p:nvPr/>
            </p:nvSpPr>
            <p:spPr>
              <a:xfrm>
                <a:off x="640995" y="2309302"/>
                <a:ext cx="2412000" cy="1211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ca-ES" sz="12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Lot 1</a:t>
                </a:r>
                <a:r>
                  <a:rPr lang="ca-ES" sz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- </a:t>
                </a:r>
                <a:r>
                  <a:rPr lang="ca-ES" sz="1200" i="1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Indra</a:t>
                </a:r>
                <a:endParaRPr lang="ca-ES" sz="1200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Subministrament i desplegament d’equipament per sistemes ferroviaris.</a:t>
                </a:r>
                <a:b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Desenvolupament i desplegament de Sistemes Centrals.</a:t>
                </a: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7439296-DDC0-4742-5728-26119CEF594F}"/>
                  </a:ext>
                </a:extLst>
              </p:cNvPr>
              <p:cNvSpPr/>
              <p:nvPr/>
            </p:nvSpPr>
            <p:spPr>
              <a:xfrm>
                <a:off x="3217380" y="2309302"/>
                <a:ext cx="2412000" cy="1211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ca-ES" sz="12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Lot 2</a:t>
                </a:r>
                <a:r>
                  <a:rPr lang="ca-ES" sz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- </a:t>
                </a:r>
                <a:r>
                  <a:rPr lang="ca-ES" sz="1200" i="1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Inetum</a:t>
                </a:r>
                <a:endParaRPr lang="ca-ES" sz="1200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Subministrament i desplegament d’equipament per operadors de bus de Girona i Lleida.</a:t>
                </a:r>
                <a:b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Desenvolupament d’una </a:t>
                </a:r>
                <a:r>
                  <a:rPr lang="ca-ES" sz="100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app</a:t>
                </a: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per a taxis a la demanda.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3AF1A07-FCFC-CC66-FD9B-8B328E0060C8}"/>
                  </a:ext>
                </a:extLst>
              </p:cNvPr>
              <p:cNvSpPr/>
              <p:nvPr/>
            </p:nvSpPr>
            <p:spPr>
              <a:xfrm>
                <a:off x="640995" y="3619198"/>
                <a:ext cx="2412000" cy="1211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ca-ES" sz="12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Lot 3</a:t>
                </a:r>
                <a:r>
                  <a:rPr lang="ca-ES" sz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- </a:t>
                </a:r>
                <a:r>
                  <a:rPr lang="ca-ES" sz="1200" i="1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Indra</a:t>
                </a:r>
                <a:endParaRPr lang="ca-ES" sz="1200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Subministrament i desplegament d’equipament per operadors de bus de Tarragona.</a:t>
                </a: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EBFA2A8-B357-B6BB-E4B6-AC7EB0DB1185}"/>
                  </a:ext>
                </a:extLst>
              </p:cNvPr>
              <p:cNvSpPr/>
              <p:nvPr/>
            </p:nvSpPr>
            <p:spPr>
              <a:xfrm>
                <a:off x="3217380" y="3619198"/>
                <a:ext cx="2412000" cy="1211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ca-ES" sz="12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MTC </a:t>
                </a:r>
                <a:r>
                  <a:rPr lang="ca-ES" sz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</a:t>
                </a:r>
                <a:r>
                  <a:rPr lang="ca-ES" sz="1200" i="1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Smarting</a:t>
                </a:r>
                <a:endParaRPr lang="ca-ES" sz="1200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Adequació del Model Tecnològic Comú a les particularitats de l’extensió de la T-mobilitat a la resta del territori.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AE14A9-65DB-7D1B-0B62-AB7B46EBF74D}"/>
              </a:ext>
            </a:extLst>
          </p:cNvPr>
          <p:cNvGrpSpPr/>
          <p:nvPr/>
        </p:nvGrpSpPr>
        <p:grpSpPr>
          <a:xfrm>
            <a:off x="6288629" y="1869497"/>
            <a:ext cx="5472000" cy="3128632"/>
            <a:chOff x="6288629" y="1869497"/>
            <a:chExt cx="5472000" cy="31286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3EA9A5-1CFD-2601-B9C0-A7F106207361}"/>
                </a:ext>
              </a:extLst>
            </p:cNvPr>
            <p:cNvSpPr/>
            <p:nvPr/>
          </p:nvSpPr>
          <p:spPr>
            <a:xfrm>
              <a:off x="8190989" y="1869497"/>
              <a:ext cx="1667280" cy="2574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b="1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Vessant funcional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1F2405A-C5F6-8F7E-D1BC-7CAE42AAE82B}"/>
                </a:ext>
              </a:extLst>
            </p:cNvPr>
            <p:cNvSpPr/>
            <p:nvPr/>
          </p:nvSpPr>
          <p:spPr>
            <a:xfrm>
              <a:off x="6288629" y="2180674"/>
              <a:ext cx="5472000" cy="2817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E5C302B-A6FA-CC7F-6032-A96C08A172C9}"/>
                </a:ext>
              </a:extLst>
            </p:cNvPr>
            <p:cNvGrpSpPr/>
            <p:nvPr/>
          </p:nvGrpSpPr>
          <p:grpSpPr>
            <a:xfrm>
              <a:off x="6385989" y="2328674"/>
              <a:ext cx="5277281" cy="2521454"/>
              <a:chOff x="6385989" y="2309302"/>
              <a:chExt cx="5277281" cy="2521454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6F1D840-6BD4-18B2-3BEF-87B7800B74DC}"/>
                  </a:ext>
                </a:extLst>
              </p:cNvPr>
              <p:cNvSpPr/>
              <p:nvPr/>
            </p:nvSpPr>
            <p:spPr>
              <a:xfrm>
                <a:off x="6385989" y="3619198"/>
                <a:ext cx="1692000" cy="1211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ca-ES" sz="12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GT Jurídic</a:t>
                </a:r>
                <a:endPara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Anàlisi de les accions legals que cal emprendre per a la posada en marxa.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3BF33F9-3789-9334-6991-0E3CC900FDC8}"/>
                  </a:ext>
                </a:extLst>
              </p:cNvPr>
              <p:cNvSpPr/>
              <p:nvPr/>
            </p:nvSpPr>
            <p:spPr>
              <a:xfrm>
                <a:off x="6385989" y="2309302"/>
                <a:ext cx="1692000" cy="1211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ca-ES" sz="12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GT Comunicació</a:t>
                </a:r>
                <a:endPara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Planificació de fites comunicatives del projecte. Validació de la comunicació dels equips.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D5726CC-EACF-1E7A-6E2A-64927C93F538}"/>
                  </a:ext>
                </a:extLst>
              </p:cNvPr>
              <p:cNvSpPr/>
              <p:nvPr/>
            </p:nvSpPr>
            <p:spPr>
              <a:xfrm>
                <a:off x="9971270" y="2309302"/>
                <a:ext cx="1692000" cy="1211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ca-ES" sz="12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GT Comercialització</a:t>
                </a:r>
                <a:endPara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Definició de l’estratègia de sortida (incorporació de títols, convivència amb els actuals, etc.)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91F85C8-7CD1-886F-487D-6266DA4DCD06}"/>
                  </a:ext>
                </a:extLst>
              </p:cNvPr>
              <p:cNvSpPr/>
              <p:nvPr/>
            </p:nvSpPr>
            <p:spPr>
              <a:xfrm>
                <a:off x="8178629" y="2309302"/>
                <a:ext cx="1692000" cy="1211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ca-ES" sz="12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GT Atenció al Client</a:t>
                </a:r>
                <a:endPara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Definició de l’estratègia d’atenció al client al territori. Accions a realitzar per la sortida.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18DDB63-AD68-ED82-4AC3-1F8E85453A67}"/>
                  </a:ext>
                </a:extLst>
              </p:cNvPr>
              <p:cNvSpPr/>
              <p:nvPr/>
            </p:nvSpPr>
            <p:spPr>
              <a:xfrm>
                <a:off x="8178629" y="3619198"/>
                <a:ext cx="1692000" cy="1211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ca-ES" sz="12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GT Informació Mobilitat</a:t>
                </a:r>
                <a:endParaRPr lang="ca-ES" sz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ca-ES" sz="1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Recollida de la topologia dels operadors. Accions a realitzar per la sortida.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6623B2F-987E-0B84-7D35-C0E5F7194788}"/>
                  </a:ext>
                </a:extLst>
              </p:cNvPr>
              <p:cNvSpPr/>
              <p:nvPr/>
            </p:nvSpPr>
            <p:spPr>
              <a:xfrm>
                <a:off x="9971270" y="3619198"/>
                <a:ext cx="1692000" cy="12115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ca-ES" sz="12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GT Manteniment</a:t>
                </a:r>
                <a:endPara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Definició del model de </a:t>
                </a:r>
                <a:r>
                  <a:rPr lang="ca-ES" sz="1000" err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governança</a:t>
                </a:r>
                <a:r>
                  <a:rPr lang="ca-ES" sz="1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 responsabilitats del manteniment durant l’operació.</a:t>
                </a: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762C1F2-5648-70BC-5BE8-D70ED8660A2E}"/>
              </a:ext>
            </a:extLst>
          </p:cNvPr>
          <p:cNvSpPr/>
          <p:nvPr/>
        </p:nvSpPr>
        <p:spPr>
          <a:xfrm>
            <a:off x="475199" y="5096240"/>
            <a:ext cx="11285429" cy="534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348C82-60A1-E81C-0C4E-FF1F55BFB199}"/>
              </a:ext>
            </a:extLst>
          </p:cNvPr>
          <p:cNvSpPr/>
          <p:nvPr/>
        </p:nvSpPr>
        <p:spPr>
          <a:xfrm>
            <a:off x="2888691" y="5176546"/>
            <a:ext cx="6458444" cy="374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a-ES" sz="1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GT Posada en servei</a:t>
            </a:r>
            <a:endParaRPr lang="ca-ES" sz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a-ES" sz="1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Definició de la posada en servei i la Marxa en Blanc.</a:t>
            </a:r>
          </a:p>
        </p:txBody>
      </p:sp>
    </p:spTree>
    <p:extLst>
      <p:ext uri="{BB962C8B-B14F-4D97-AF65-F5344CB8AC3E}">
        <p14:creationId xmlns:p14="http://schemas.microsoft.com/office/powerpoint/2010/main" val="4212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8132-A341-4392-A443-0C0996E4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01I </a:t>
            </a:r>
            <a:r>
              <a:rPr lang="ca-E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Introducció i </a:t>
            </a:r>
            <a:r>
              <a:rPr lang="ca-ES" b="0">
                <a:solidFill>
                  <a:schemeClr val="tx1"/>
                </a:solidFill>
              </a:rPr>
              <a:t>objectius</a:t>
            </a:r>
            <a:r>
              <a:rPr lang="ca-E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E09F-9A77-4CA3-8805-8FD914ED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584445"/>
            <a:ext cx="11285429" cy="4004796"/>
          </a:xfrm>
        </p:spPr>
        <p:txBody>
          <a:bodyPr/>
          <a:lstStyle/>
          <a:p>
            <a:endParaRPr lang="ca-ES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6A4E7-DB48-40BF-8F88-53407FE25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a-ES" b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DF413A-E652-B946-F638-625BF29382BF}"/>
              </a:ext>
            </a:extLst>
          </p:cNvPr>
          <p:cNvGrpSpPr/>
          <p:nvPr/>
        </p:nvGrpSpPr>
        <p:grpSpPr>
          <a:xfrm>
            <a:off x="578734" y="1584445"/>
            <a:ext cx="11181895" cy="3205481"/>
            <a:chOff x="578734" y="2470614"/>
            <a:chExt cx="11181895" cy="3205481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0C9DEC5-46CB-4BC9-A004-ED9C836E51D7}"/>
                </a:ext>
              </a:extLst>
            </p:cNvPr>
            <p:cNvCxnSpPr>
              <a:cxnSpLocks/>
            </p:cNvCxnSpPr>
            <p:nvPr/>
          </p:nvCxnSpPr>
          <p:spPr>
            <a:xfrm>
              <a:off x="578734" y="2984579"/>
              <a:ext cx="11181895" cy="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3038F394-ED91-4DC5-8DC9-D345FC8FDC2D}"/>
                </a:ext>
              </a:extLst>
            </p:cNvPr>
            <p:cNvGrpSpPr/>
            <p:nvPr/>
          </p:nvGrpSpPr>
          <p:grpSpPr>
            <a:xfrm>
              <a:off x="4302665" y="2899104"/>
              <a:ext cx="2311475" cy="2763725"/>
              <a:chOff x="4740412" y="2899104"/>
              <a:chExt cx="2311475" cy="276372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1CA0448-82A1-4966-A276-72BBBFB94737}"/>
                  </a:ext>
                </a:extLst>
              </p:cNvPr>
              <p:cNvGrpSpPr/>
              <p:nvPr/>
            </p:nvGrpSpPr>
            <p:grpSpPr>
              <a:xfrm>
                <a:off x="4740412" y="3496015"/>
                <a:ext cx="2311475" cy="2166814"/>
                <a:chOff x="6582832" y="3068694"/>
                <a:chExt cx="3127969" cy="2932209"/>
              </a:xfrm>
            </p:grpSpPr>
            <p:sp>
              <p:nvSpPr>
                <p:cNvPr id="59" name="MONTSIA">
                  <a:extLst>
                    <a:ext uri="{FF2B5EF4-FFF2-40B4-BE49-F238E27FC236}">
                      <a16:creationId xmlns:a16="http://schemas.microsoft.com/office/drawing/2014/main" id="{703F7177-1E8A-49DC-AFF5-413FE3CCC7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6582832" y="5678628"/>
                  <a:ext cx="676608" cy="322275"/>
                </a:xfrm>
                <a:custGeom>
                  <a:avLst/>
                  <a:gdLst>
                    <a:gd name="T0" fmla="*/ 53602995 w 2441"/>
                    <a:gd name="T1" fmla="*/ 17480693 h 1184"/>
                    <a:gd name="T2" fmla="*/ 28461836 w 2441"/>
                    <a:gd name="T3" fmla="*/ 26221035 h 1184"/>
                    <a:gd name="T4" fmla="*/ 18737345 w 2441"/>
                    <a:gd name="T5" fmla="*/ 29929090 h 1184"/>
                    <a:gd name="T6" fmla="*/ 11147293 w 2441"/>
                    <a:gd name="T7" fmla="*/ 45820911 h 1184"/>
                    <a:gd name="T8" fmla="*/ 0 w 2441"/>
                    <a:gd name="T9" fmla="*/ 36815928 h 1184"/>
                    <a:gd name="T10" fmla="*/ 23480821 w 2441"/>
                    <a:gd name="T11" fmla="*/ 58004668 h 1184"/>
                    <a:gd name="T12" fmla="*/ 44115556 w 2441"/>
                    <a:gd name="T13" fmla="*/ 58004668 h 1184"/>
                    <a:gd name="T14" fmla="*/ 69493774 w 2441"/>
                    <a:gd name="T15" fmla="*/ 93495849 h 1184"/>
                    <a:gd name="T16" fmla="*/ 91314737 w 2441"/>
                    <a:gd name="T17" fmla="*/ 105679606 h 1184"/>
                    <a:gd name="T18" fmla="*/ 89891450 w 2441"/>
                    <a:gd name="T19" fmla="*/ 132165788 h 1184"/>
                    <a:gd name="T20" fmla="*/ 81827298 w 2441"/>
                    <a:gd name="T21" fmla="*/ 160240875 h 1184"/>
                    <a:gd name="T22" fmla="*/ 89891450 w 2441"/>
                    <a:gd name="T23" fmla="*/ 177986715 h 1184"/>
                    <a:gd name="T24" fmla="*/ 105545163 w 2441"/>
                    <a:gd name="T25" fmla="*/ 186727058 h 1184"/>
                    <a:gd name="T26" fmla="*/ 168635612 w 2441"/>
                    <a:gd name="T27" fmla="*/ 211359212 h 1184"/>
                    <a:gd name="T28" fmla="*/ 192353476 w 2441"/>
                    <a:gd name="T29" fmla="*/ 227250510 h 1184"/>
                    <a:gd name="T30" fmla="*/ 219154966 w 2441"/>
                    <a:gd name="T31" fmla="*/ 248439765 h 1184"/>
                    <a:gd name="T32" fmla="*/ 216071341 w 2441"/>
                    <a:gd name="T33" fmla="*/ 281812326 h 1184"/>
                    <a:gd name="T34" fmla="*/ 266591245 w 2441"/>
                    <a:gd name="T35" fmla="*/ 310152021 h 1184"/>
                    <a:gd name="T36" fmla="*/ 283905296 w 2441"/>
                    <a:gd name="T37" fmla="*/ 292406696 h 1184"/>
                    <a:gd name="T38" fmla="*/ 304540023 w 2441"/>
                    <a:gd name="T39" fmla="*/ 255590720 h 1184"/>
                    <a:gd name="T40" fmla="*/ 334424650 w 2441"/>
                    <a:gd name="T41" fmla="*/ 218245527 h 1184"/>
                    <a:gd name="T42" fmla="*/ 343912089 w 2441"/>
                    <a:gd name="T43" fmla="*/ 206326925 h 1184"/>
                    <a:gd name="T44" fmla="*/ 348655564 w 2441"/>
                    <a:gd name="T45" fmla="*/ 204207742 h 1184"/>
                    <a:gd name="T46" fmla="*/ 351738701 w 2441"/>
                    <a:gd name="T47" fmla="*/ 202618870 h 1184"/>
                    <a:gd name="T48" fmla="*/ 350078363 w 2441"/>
                    <a:gd name="T49" fmla="*/ 198910815 h 1184"/>
                    <a:gd name="T50" fmla="*/ 389687480 w 2441"/>
                    <a:gd name="T51" fmla="*/ 197321428 h 1184"/>
                    <a:gd name="T52" fmla="*/ 422892784 w 2441"/>
                    <a:gd name="T53" fmla="*/ 183283643 h 1184"/>
                    <a:gd name="T54" fmla="*/ 465347986 w 2441"/>
                    <a:gd name="T55" fmla="*/ 188581085 h 1184"/>
                    <a:gd name="T56" fmla="*/ 432380222 w 2441"/>
                    <a:gd name="T57" fmla="*/ 239698907 h 1184"/>
                    <a:gd name="T58" fmla="*/ 421232445 w 2441"/>
                    <a:gd name="T59" fmla="*/ 239698907 h 1184"/>
                    <a:gd name="T60" fmla="*/ 397514580 w 2441"/>
                    <a:gd name="T61" fmla="*/ 235990852 h 1184"/>
                    <a:gd name="T62" fmla="*/ 372373429 w 2441"/>
                    <a:gd name="T63" fmla="*/ 246585737 h 1184"/>
                    <a:gd name="T64" fmla="*/ 361226140 w 2441"/>
                    <a:gd name="T65" fmla="*/ 251882665 h 1184"/>
                    <a:gd name="T66" fmla="*/ 353399040 w 2441"/>
                    <a:gd name="T67" fmla="*/ 250028637 h 1184"/>
                    <a:gd name="T68" fmla="*/ 343912089 w 2441"/>
                    <a:gd name="T69" fmla="*/ 250028637 h 1184"/>
                    <a:gd name="T70" fmla="*/ 364309277 w 2441"/>
                    <a:gd name="T71" fmla="*/ 279958298 h 1184"/>
                    <a:gd name="T72" fmla="*/ 407002019 w 2441"/>
                    <a:gd name="T73" fmla="*/ 271482596 h 1184"/>
                    <a:gd name="T74" fmla="*/ 470091949 w 2441"/>
                    <a:gd name="T75" fmla="*/ 186727058 h 1184"/>
                    <a:gd name="T76" fmla="*/ 537925477 w 2441"/>
                    <a:gd name="T77" fmla="*/ 144614218 h 1184"/>
                    <a:gd name="T78" fmla="*/ 574451457 w 2441"/>
                    <a:gd name="T79" fmla="*/ 100382164 h 1184"/>
                    <a:gd name="T80" fmla="*/ 528438526 w 2441"/>
                    <a:gd name="T81" fmla="*/ 103825579 h 1184"/>
                    <a:gd name="T82" fmla="*/ 427399207 w 2441"/>
                    <a:gd name="T83" fmla="*/ 91641821 h 1184"/>
                    <a:gd name="T84" fmla="*/ 384944005 w 2441"/>
                    <a:gd name="T85" fmla="*/ 89787794 h 1184"/>
                    <a:gd name="T86" fmla="*/ 324937212 w 2441"/>
                    <a:gd name="T87" fmla="*/ 45820911 h 1184"/>
                    <a:gd name="T88" fmla="*/ 298136210 w 2441"/>
                    <a:gd name="T89" fmla="*/ 51118353 h 1184"/>
                    <a:gd name="T90" fmla="*/ 263507620 w 2441"/>
                    <a:gd name="T91" fmla="*/ 58004668 h 1184"/>
                    <a:gd name="T92" fmla="*/ 201840427 w 2441"/>
                    <a:gd name="T93" fmla="*/ 52707225 h 1184"/>
                    <a:gd name="T94" fmla="*/ 134007022 w 2441"/>
                    <a:gd name="T95" fmla="*/ 38669956 h 1184"/>
                    <a:gd name="T96" fmla="*/ 104122364 w 2441"/>
                    <a:gd name="T97" fmla="*/ 33372505 h 1184"/>
                    <a:gd name="T98" fmla="*/ 92974587 w 2441"/>
                    <a:gd name="T99" fmla="*/ 21188748 h 1184"/>
                    <a:gd name="T100" fmla="*/ 86808313 w 2441"/>
                    <a:gd name="T101" fmla="*/ 1854028 h 1184"/>
                    <a:gd name="T102" fmla="*/ 354822326 w 2441"/>
                    <a:gd name="T103" fmla="*/ 197321428 h 11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441"/>
                    <a:gd name="T157" fmla="*/ 0 h 1184"/>
                    <a:gd name="T158" fmla="*/ 2441 w 2441"/>
                    <a:gd name="T159" fmla="*/ 1184 h 118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441" h="1184">
                      <a:moveTo>
                        <a:pt x="319" y="0"/>
                      </a:moveTo>
                      <a:lnTo>
                        <a:pt x="252" y="7"/>
                      </a:lnTo>
                      <a:lnTo>
                        <a:pt x="252" y="20"/>
                      </a:lnTo>
                      <a:lnTo>
                        <a:pt x="239" y="60"/>
                      </a:lnTo>
                      <a:lnTo>
                        <a:pt x="226" y="66"/>
                      </a:lnTo>
                      <a:lnTo>
                        <a:pt x="212" y="66"/>
                      </a:lnTo>
                      <a:lnTo>
                        <a:pt x="173" y="60"/>
                      </a:lnTo>
                      <a:lnTo>
                        <a:pt x="133" y="107"/>
                      </a:lnTo>
                      <a:lnTo>
                        <a:pt x="126" y="99"/>
                      </a:lnTo>
                      <a:lnTo>
                        <a:pt x="120" y="99"/>
                      </a:lnTo>
                      <a:lnTo>
                        <a:pt x="113" y="113"/>
                      </a:lnTo>
                      <a:lnTo>
                        <a:pt x="99" y="133"/>
                      </a:lnTo>
                      <a:lnTo>
                        <a:pt x="92" y="133"/>
                      </a:lnTo>
                      <a:lnTo>
                        <a:pt x="86" y="126"/>
                      </a:lnTo>
                      <a:lnTo>
                        <a:pt x="79" y="113"/>
                      </a:lnTo>
                      <a:lnTo>
                        <a:pt x="73" y="120"/>
                      </a:lnTo>
                      <a:lnTo>
                        <a:pt x="53" y="113"/>
                      </a:lnTo>
                      <a:lnTo>
                        <a:pt x="47" y="146"/>
                      </a:lnTo>
                      <a:lnTo>
                        <a:pt x="47" y="159"/>
                      </a:lnTo>
                      <a:lnTo>
                        <a:pt x="47" y="173"/>
                      </a:lnTo>
                      <a:lnTo>
                        <a:pt x="32" y="166"/>
                      </a:lnTo>
                      <a:lnTo>
                        <a:pt x="19" y="146"/>
                      </a:lnTo>
                      <a:lnTo>
                        <a:pt x="6" y="133"/>
                      </a:lnTo>
                      <a:lnTo>
                        <a:pt x="0" y="133"/>
                      </a:lnTo>
                      <a:lnTo>
                        <a:pt x="0" y="139"/>
                      </a:lnTo>
                      <a:lnTo>
                        <a:pt x="13" y="159"/>
                      </a:lnTo>
                      <a:lnTo>
                        <a:pt x="13" y="173"/>
                      </a:lnTo>
                      <a:lnTo>
                        <a:pt x="26" y="212"/>
                      </a:lnTo>
                      <a:lnTo>
                        <a:pt x="79" y="240"/>
                      </a:lnTo>
                      <a:lnTo>
                        <a:pt x="99" y="219"/>
                      </a:lnTo>
                      <a:lnTo>
                        <a:pt x="113" y="253"/>
                      </a:lnTo>
                      <a:lnTo>
                        <a:pt x="146" y="246"/>
                      </a:lnTo>
                      <a:lnTo>
                        <a:pt x="152" y="233"/>
                      </a:lnTo>
                      <a:lnTo>
                        <a:pt x="173" y="226"/>
                      </a:lnTo>
                      <a:lnTo>
                        <a:pt x="186" y="219"/>
                      </a:lnTo>
                      <a:lnTo>
                        <a:pt x="219" y="219"/>
                      </a:lnTo>
                      <a:lnTo>
                        <a:pt x="212" y="259"/>
                      </a:lnTo>
                      <a:lnTo>
                        <a:pt x="246" y="359"/>
                      </a:lnTo>
                      <a:lnTo>
                        <a:pt x="265" y="366"/>
                      </a:lnTo>
                      <a:lnTo>
                        <a:pt x="293" y="353"/>
                      </a:lnTo>
                      <a:lnTo>
                        <a:pt x="319" y="339"/>
                      </a:lnTo>
                      <a:lnTo>
                        <a:pt x="332" y="339"/>
                      </a:lnTo>
                      <a:lnTo>
                        <a:pt x="353" y="353"/>
                      </a:lnTo>
                      <a:lnTo>
                        <a:pt x="366" y="359"/>
                      </a:lnTo>
                      <a:lnTo>
                        <a:pt x="385" y="399"/>
                      </a:lnTo>
                      <a:lnTo>
                        <a:pt x="426" y="419"/>
                      </a:lnTo>
                      <a:lnTo>
                        <a:pt x="432" y="439"/>
                      </a:lnTo>
                      <a:lnTo>
                        <a:pt x="405" y="479"/>
                      </a:lnTo>
                      <a:lnTo>
                        <a:pt x="398" y="492"/>
                      </a:lnTo>
                      <a:lnTo>
                        <a:pt x="379" y="499"/>
                      </a:lnTo>
                      <a:lnTo>
                        <a:pt x="372" y="499"/>
                      </a:lnTo>
                      <a:lnTo>
                        <a:pt x="353" y="552"/>
                      </a:lnTo>
                      <a:lnTo>
                        <a:pt x="353" y="592"/>
                      </a:lnTo>
                      <a:lnTo>
                        <a:pt x="353" y="599"/>
                      </a:lnTo>
                      <a:lnTo>
                        <a:pt x="345" y="605"/>
                      </a:lnTo>
                      <a:lnTo>
                        <a:pt x="353" y="632"/>
                      </a:lnTo>
                      <a:lnTo>
                        <a:pt x="353" y="638"/>
                      </a:lnTo>
                      <a:lnTo>
                        <a:pt x="366" y="652"/>
                      </a:lnTo>
                      <a:lnTo>
                        <a:pt x="372" y="652"/>
                      </a:lnTo>
                      <a:lnTo>
                        <a:pt x="379" y="672"/>
                      </a:lnTo>
                      <a:lnTo>
                        <a:pt x="385" y="692"/>
                      </a:lnTo>
                      <a:lnTo>
                        <a:pt x="419" y="712"/>
                      </a:lnTo>
                      <a:lnTo>
                        <a:pt x="426" y="712"/>
                      </a:lnTo>
                      <a:lnTo>
                        <a:pt x="439" y="705"/>
                      </a:lnTo>
                      <a:lnTo>
                        <a:pt x="445" y="705"/>
                      </a:lnTo>
                      <a:lnTo>
                        <a:pt x="452" y="719"/>
                      </a:lnTo>
                      <a:lnTo>
                        <a:pt x="492" y="745"/>
                      </a:lnTo>
                      <a:lnTo>
                        <a:pt x="552" y="771"/>
                      </a:lnTo>
                      <a:lnTo>
                        <a:pt x="605" y="792"/>
                      </a:lnTo>
                      <a:lnTo>
                        <a:pt x="711" y="798"/>
                      </a:lnTo>
                      <a:lnTo>
                        <a:pt x="745" y="798"/>
                      </a:lnTo>
                      <a:lnTo>
                        <a:pt x="758" y="805"/>
                      </a:lnTo>
                      <a:lnTo>
                        <a:pt x="791" y="818"/>
                      </a:lnTo>
                      <a:lnTo>
                        <a:pt x="805" y="838"/>
                      </a:lnTo>
                      <a:lnTo>
                        <a:pt x="811" y="858"/>
                      </a:lnTo>
                      <a:lnTo>
                        <a:pt x="858" y="891"/>
                      </a:lnTo>
                      <a:lnTo>
                        <a:pt x="891" y="925"/>
                      </a:lnTo>
                      <a:lnTo>
                        <a:pt x="931" y="925"/>
                      </a:lnTo>
                      <a:lnTo>
                        <a:pt x="931" y="931"/>
                      </a:lnTo>
                      <a:lnTo>
                        <a:pt x="924" y="938"/>
                      </a:lnTo>
                      <a:lnTo>
                        <a:pt x="918" y="944"/>
                      </a:lnTo>
                      <a:lnTo>
                        <a:pt x="911" y="958"/>
                      </a:lnTo>
                      <a:lnTo>
                        <a:pt x="905" y="984"/>
                      </a:lnTo>
                      <a:lnTo>
                        <a:pt x="911" y="1018"/>
                      </a:lnTo>
                      <a:lnTo>
                        <a:pt x="911" y="1064"/>
                      </a:lnTo>
                      <a:lnTo>
                        <a:pt x="944" y="1091"/>
                      </a:lnTo>
                      <a:lnTo>
                        <a:pt x="984" y="1104"/>
                      </a:lnTo>
                      <a:lnTo>
                        <a:pt x="1044" y="1137"/>
                      </a:lnTo>
                      <a:lnTo>
                        <a:pt x="1091" y="1158"/>
                      </a:lnTo>
                      <a:lnTo>
                        <a:pt x="1124" y="1171"/>
                      </a:lnTo>
                      <a:lnTo>
                        <a:pt x="1157" y="1177"/>
                      </a:lnTo>
                      <a:lnTo>
                        <a:pt x="1170" y="1184"/>
                      </a:lnTo>
                      <a:lnTo>
                        <a:pt x="1177" y="1158"/>
                      </a:lnTo>
                      <a:lnTo>
                        <a:pt x="1197" y="1111"/>
                      </a:lnTo>
                      <a:lnTo>
                        <a:pt x="1197" y="1104"/>
                      </a:lnTo>
                      <a:lnTo>
                        <a:pt x="1197" y="1098"/>
                      </a:lnTo>
                      <a:lnTo>
                        <a:pt x="1230" y="1051"/>
                      </a:lnTo>
                      <a:lnTo>
                        <a:pt x="1237" y="1038"/>
                      </a:lnTo>
                      <a:lnTo>
                        <a:pt x="1257" y="984"/>
                      </a:lnTo>
                      <a:lnTo>
                        <a:pt x="1284" y="965"/>
                      </a:lnTo>
                      <a:lnTo>
                        <a:pt x="1290" y="965"/>
                      </a:lnTo>
                      <a:lnTo>
                        <a:pt x="1303" y="978"/>
                      </a:lnTo>
                      <a:lnTo>
                        <a:pt x="1290" y="958"/>
                      </a:lnTo>
                      <a:lnTo>
                        <a:pt x="1337" y="911"/>
                      </a:lnTo>
                      <a:lnTo>
                        <a:pt x="1410" y="824"/>
                      </a:lnTo>
                      <a:lnTo>
                        <a:pt x="1436" y="792"/>
                      </a:lnTo>
                      <a:lnTo>
                        <a:pt x="1457" y="785"/>
                      </a:lnTo>
                      <a:lnTo>
                        <a:pt x="1463" y="779"/>
                      </a:lnTo>
                      <a:lnTo>
                        <a:pt x="1457" y="779"/>
                      </a:lnTo>
                      <a:lnTo>
                        <a:pt x="1450" y="779"/>
                      </a:lnTo>
                      <a:lnTo>
                        <a:pt x="1450" y="771"/>
                      </a:lnTo>
                      <a:lnTo>
                        <a:pt x="1463" y="765"/>
                      </a:lnTo>
                      <a:lnTo>
                        <a:pt x="1470" y="765"/>
                      </a:lnTo>
                      <a:lnTo>
                        <a:pt x="1463" y="771"/>
                      </a:lnTo>
                      <a:lnTo>
                        <a:pt x="1470" y="771"/>
                      </a:lnTo>
                      <a:lnTo>
                        <a:pt x="1476" y="779"/>
                      </a:lnTo>
                      <a:lnTo>
                        <a:pt x="1496" y="779"/>
                      </a:lnTo>
                      <a:lnTo>
                        <a:pt x="1496" y="771"/>
                      </a:lnTo>
                      <a:lnTo>
                        <a:pt x="1490" y="771"/>
                      </a:lnTo>
                      <a:lnTo>
                        <a:pt x="1483" y="765"/>
                      </a:lnTo>
                      <a:lnTo>
                        <a:pt x="1483" y="771"/>
                      </a:lnTo>
                      <a:lnTo>
                        <a:pt x="1463" y="758"/>
                      </a:lnTo>
                      <a:lnTo>
                        <a:pt x="1470" y="751"/>
                      </a:lnTo>
                      <a:lnTo>
                        <a:pt x="1476" y="758"/>
                      </a:lnTo>
                      <a:lnTo>
                        <a:pt x="1476" y="751"/>
                      </a:lnTo>
                      <a:lnTo>
                        <a:pt x="1483" y="751"/>
                      </a:lnTo>
                      <a:lnTo>
                        <a:pt x="1490" y="745"/>
                      </a:lnTo>
                      <a:lnTo>
                        <a:pt x="1496" y="745"/>
                      </a:lnTo>
                      <a:lnTo>
                        <a:pt x="1536" y="751"/>
                      </a:lnTo>
                      <a:lnTo>
                        <a:pt x="1643" y="745"/>
                      </a:lnTo>
                      <a:lnTo>
                        <a:pt x="1663" y="738"/>
                      </a:lnTo>
                      <a:lnTo>
                        <a:pt x="1683" y="732"/>
                      </a:lnTo>
                      <a:lnTo>
                        <a:pt x="1716" y="725"/>
                      </a:lnTo>
                      <a:lnTo>
                        <a:pt x="1742" y="705"/>
                      </a:lnTo>
                      <a:lnTo>
                        <a:pt x="1783" y="692"/>
                      </a:lnTo>
                      <a:lnTo>
                        <a:pt x="1869" y="685"/>
                      </a:lnTo>
                      <a:lnTo>
                        <a:pt x="1922" y="685"/>
                      </a:lnTo>
                      <a:lnTo>
                        <a:pt x="1929" y="685"/>
                      </a:lnTo>
                      <a:lnTo>
                        <a:pt x="1962" y="692"/>
                      </a:lnTo>
                      <a:lnTo>
                        <a:pt x="1962" y="712"/>
                      </a:lnTo>
                      <a:lnTo>
                        <a:pt x="1956" y="725"/>
                      </a:lnTo>
                      <a:lnTo>
                        <a:pt x="1915" y="792"/>
                      </a:lnTo>
                      <a:lnTo>
                        <a:pt x="1849" y="884"/>
                      </a:lnTo>
                      <a:lnTo>
                        <a:pt x="1842" y="891"/>
                      </a:lnTo>
                      <a:lnTo>
                        <a:pt x="1823" y="905"/>
                      </a:lnTo>
                      <a:lnTo>
                        <a:pt x="1810" y="905"/>
                      </a:lnTo>
                      <a:lnTo>
                        <a:pt x="1802" y="905"/>
                      </a:lnTo>
                      <a:lnTo>
                        <a:pt x="1789" y="905"/>
                      </a:lnTo>
                      <a:lnTo>
                        <a:pt x="1783" y="905"/>
                      </a:lnTo>
                      <a:lnTo>
                        <a:pt x="1776" y="905"/>
                      </a:lnTo>
                      <a:lnTo>
                        <a:pt x="1763" y="898"/>
                      </a:lnTo>
                      <a:lnTo>
                        <a:pt x="1756" y="905"/>
                      </a:lnTo>
                      <a:lnTo>
                        <a:pt x="1716" y="884"/>
                      </a:lnTo>
                      <a:lnTo>
                        <a:pt x="1690" y="891"/>
                      </a:lnTo>
                      <a:lnTo>
                        <a:pt x="1676" y="891"/>
                      </a:lnTo>
                      <a:lnTo>
                        <a:pt x="1669" y="891"/>
                      </a:lnTo>
                      <a:lnTo>
                        <a:pt x="1656" y="911"/>
                      </a:lnTo>
                      <a:lnTo>
                        <a:pt x="1637" y="918"/>
                      </a:lnTo>
                      <a:lnTo>
                        <a:pt x="1583" y="931"/>
                      </a:lnTo>
                      <a:lnTo>
                        <a:pt x="1570" y="931"/>
                      </a:lnTo>
                      <a:lnTo>
                        <a:pt x="1543" y="925"/>
                      </a:lnTo>
                      <a:lnTo>
                        <a:pt x="1523" y="905"/>
                      </a:lnTo>
                      <a:lnTo>
                        <a:pt x="1523" y="931"/>
                      </a:lnTo>
                      <a:lnTo>
                        <a:pt x="1523" y="944"/>
                      </a:lnTo>
                      <a:lnTo>
                        <a:pt x="1523" y="951"/>
                      </a:lnTo>
                      <a:lnTo>
                        <a:pt x="1523" y="958"/>
                      </a:lnTo>
                      <a:lnTo>
                        <a:pt x="1517" y="958"/>
                      </a:lnTo>
                      <a:lnTo>
                        <a:pt x="1503" y="958"/>
                      </a:lnTo>
                      <a:lnTo>
                        <a:pt x="1496" y="951"/>
                      </a:lnTo>
                      <a:lnTo>
                        <a:pt x="1490" y="944"/>
                      </a:lnTo>
                      <a:lnTo>
                        <a:pt x="1483" y="944"/>
                      </a:lnTo>
                      <a:lnTo>
                        <a:pt x="1483" y="951"/>
                      </a:lnTo>
                      <a:lnTo>
                        <a:pt x="1476" y="958"/>
                      </a:lnTo>
                      <a:lnTo>
                        <a:pt x="1457" y="951"/>
                      </a:lnTo>
                      <a:lnTo>
                        <a:pt x="1450" y="944"/>
                      </a:lnTo>
                      <a:lnTo>
                        <a:pt x="1457" y="984"/>
                      </a:lnTo>
                      <a:lnTo>
                        <a:pt x="1470" y="1004"/>
                      </a:lnTo>
                      <a:lnTo>
                        <a:pt x="1483" y="1031"/>
                      </a:lnTo>
                      <a:lnTo>
                        <a:pt x="1510" y="1051"/>
                      </a:lnTo>
                      <a:lnTo>
                        <a:pt x="1536" y="1057"/>
                      </a:lnTo>
                      <a:lnTo>
                        <a:pt x="1570" y="1064"/>
                      </a:lnTo>
                      <a:lnTo>
                        <a:pt x="1596" y="1057"/>
                      </a:lnTo>
                      <a:lnTo>
                        <a:pt x="1630" y="1051"/>
                      </a:lnTo>
                      <a:lnTo>
                        <a:pt x="1690" y="1038"/>
                      </a:lnTo>
                      <a:lnTo>
                        <a:pt x="1716" y="1025"/>
                      </a:lnTo>
                      <a:lnTo>
                        <a:pt x="1769" y="998"/>
                      </a:lnTo>
                      <a:lnTo>
                        <a:pt x="1796" y="978"/>
                      </a:lnTo>
                      <a:lnTo>
                        <a:pt x="1816" y="951"/>
                      </a:lnTo>
                      <a:lnTo>
                        <a:pt x="1849" y="905"/>
                      </a:lnTo>
                      <a:lnTo>
                        <a:pt x="1982" y="705"/>
                      </a:lnTo>
                      <a:lnTo>
                        <a:pt x="2002" y="685"/>
                      </a:lnTo>
                      <a:lnTo>
                        <a:pt x="2029" y="659"/>
                      </a:lnTo>
                      <a:lnTo>
                        <a:pt x="2089" y="625"/>
                      </a:lnTo>
                      <a:lnTo>
                        <a:pt x="2135" y="605"/>
                      </a:lnTo>
                      <a:lnTo>
                        <a:pt x="2268" y="546"/>
                      </a:lnTo>
                      <a:lnTo>
                        <a:pt x="2315" y="518"/>
                      </a:lnTo>
                      <a:lnTo>
                        <a:pt x="2348" y="492"/>
                      </a:lnTo>
                      <a:lnTo>
                        <a:pt x="2381" y="465"/>
                      </a:lnTo>
                      <a:lnTo>
                        <a:pt x="2408" y="419"/>
                      </a:lnTo>
                      <a:lnTo>
                        <a:pt x="2422" y="379"/>
                      </a:lnTo>
                      <a:lnTo>
                        <a:pt x="2435" y="353"/>
                      </a:lnTo>
                      <a:lnTo>
                        <a:pt x="2441" y="339"/>
                      </a:lnTo>
                      <a:lnTo>
                        <a:pt x="2368" y="339"/>
                      </a:lnTo>
                      <a:lnTo>
                        <a:pt x="2288" y="359"/>
                      </a:lnTo>
                      <a:lnTo>
                        <a:pt x="2228" y="392"/>
                      </a:lnTo>
                      <a:lnTo>
                        <a:pt x="2148" y="439"/>
                      </a:lnTo>
                      <a:lnTo>
                        <a:pt x="2095" y="439"/>
                      </a:lnTo>
                      <a:lnTo>
                        <a:pt x="2016" y="386"/>
                      </a:lnTo>
                      <a:lnTo>
                        <a:pt x="1989" y="372"/>
                      </a:lnTo>
                      <a:lnTo>
                        <a:pt x="1802" y="346"/>
                      </a:lnTo>
                      <a:lnTo>
                        <a:pt x="1783" y="346"/>
                      </a:lnTo>
                      <a:lnTo>
                        <a:pt x="1756" y="332"/>
                      </a:lnTo>
                      <a:lnTo>
                        <a:pt x="1736" y="313"/>
                      </a:lnTo>
                      <a:lnTo>
                        <a:pt x="1683" y="326"/>
                      </a:lnTo>
                      <a:lnTo>
                        <a:pt x="1623" y="339"/>
                      </a:lnTo>
                      <a:lnTo>
                        <a:pt x="1523" y="379"/>
                      </a:lnTo>
                      <a:lnTo>
                        <a:pt x="1476" y="366"/>
                      </a:lnTo>
                      <a:lnTo>
                        <a:pt x="1410" y="326"/>
                      </a:lnTo>
                      <a:lnTo>
                        <a:pt x="1397" y="253"/>
                      </a:lnTo>
                      <a:lnTo>
                        <a:pt x="1370" y="173"/>
                      </a:lnTo>
                      <a:lnTo>
                        <a:pt x="1357" y="166"/>
                      </a:lnTo>
                      <a:lnTo>
                        <a:pt x="1324" y="199"/>
                      </a:lnTo>
                      <a:lnTo>
                        <a:pt x="1290" y="193"/>
                      </a:lnTo>
                      <a:lnTo>
                        <a:pt x="1271" y="180"/>
                      </a:lnTo>
                      <a:lnTo>
                        <a:pt x="1257" y="193"/>
                      </a:lnTo>
                      <a:lnTo>
                        <a:pt x="1230" y="186"/>
                      </a:lnTo>
                      <a:lnTo>
                        <a:pt x="1217" y="199"/>
                      </a:lnTo>
                      <a:lnTo>
                        <a:pt x="1164" y="219"/>
                      </a:lnTo>
                      <a:lnTo>
                        <a:pt x="1144" y="219"/>
                      </a:lnTo>
                      <a:lnTo>
                        <a:pt x="1111" y="219"/>
                      </a:lnTo>
                      <a:lnTo>
                        <a:pt x="1064" y="226"/>
                      </a:lnTo>
                      <a:lnTo>
                        <a:pt x="1038" y="219"/>
                      </a:lnTo>
                      <a:lnTo>
                        <a:pt x="951" y="219"/>
                      </a:lnTo>
                      <a:lnTo>
                        <a:pt x="918" y="212"/>
                      </a:lnTo>
                      <a:lnTo>
                        <a:pt x="851" y="199"/>
                      </a:lnTo>
                      <a:lnTo>
                        <a:pt x="751" y="113"/>
                      </a:lnTo>
                      <a:lnTo>
                        <a:pt x="751" y="107"/>
                      </a:lnTo>
                      <a:lnTo>
                        <a:pt x="618" y="120"/>
                      </a:lnTo>
                      <a:lnTo>
                        <a:pt x="578" y="99"/>
                      </a:lnTo>
                      <a:lnTo>
                        <a:pt x="565" y="146"/>
                      </a:lnTo>
                      <a:lnTo>
                        <a:pt x="545" y="146"/>
                      </a:lnTo>
                      <a:lnTo>
                        <a:pt x="518" y="173"/>
                      </a:lnTo>
                      <a:lnTo>
                        <a:pt x="472" y="146"/>
                      </a:lnTo>
                      <a:lnTo>
                        <a:pt x="445" y="146"/>
                      </a:lnTo>
                      <a:lnTo>
                        <a:pt x="439" y="126"/>
                      </a:lnTo>
                      <a:lnTo>
                        <a:pt x="432" y="113"/>
                      </a:lnTo>
                      <a:lnTo>
                        <a:pt x="432" y="66"/>
                      </a:lnTo>
                      <a:lnTo>
                        <a:pt x="405" y="73"/>
                      </a:lnTo>
                      <a:lnTo>
                        <a:pt x="398" y="86"/>
                      </a:lnTo>
                      <a:lnTo>
                        <a:pt x="392" y="80"/>
                      </a:lnTo>
                      <a:lnTo>
                        <a:pt x="385" y="66"/>
                      </a:lnTo>
                      <a:lnTo>
                        <a:pt x="379" y="53"/>
                      </a:lnTo>
                      <a:lnTo>
                        <a:pt x="398" y="47"/>
                      </a:lnTo>
                      <a:lnTo>
                        <a:pt x="385" y="13"/>
                      </a:lnTo>
                      <a:lnTo>
                        <a:pt x="366" y="7"/>
                      </a:lnTo>
                      <a:lnTo>
                        <a:pt x="319" y="0"/>
                      </a:lnTo>
                      <a:close/>
                      <a:moveTo>
                        <a:pt x="1496" y="745"/>
                      </a:moveTo>
                      <a:lnTo>
                        <a:pt x="1496" y="765"/>
                      </a:lnTo>
                      <a:lnTo>
                        <a:pt x="1503" y="765"/>
                      </a:lnTo>
                      <a:lnTo>
                        <a:pt x="1496" y="745"/>
                      </a:lnTo>
                      <a:close/>
                      <a:moveTo>
                        <a:pt x="1476" y="779"/>
                      </a:moveTo>
                      <a:lnTo>
                        <a:pt x="1470" y="779"/>
                      </a:lnTo>
                      <a:lnTo>
                        <a:pt x="1470" y="785"/>
                      </a:lnTo>
                      <a:lnTo>
                        <a:pt x="1476" y="779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0" name="PALLARS_SOBIRA">
                  <a:extLst>
                    <a:ext uri="{FF2B5EF4-FFF2-40B4-BE49-F238E27FC236}">
                      <a16:creationId xmlns:a16="http://schemas.microsoft.com/office/drawing/2014/main" id="{DE2605C0-2841-4A76-9325-30586A7D1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7232042" y="3146839"/>
                  <a:ext cx="466104" cy="642726"/>
                </a:xfrm>
                <a:custGeom>
                  <a:avLst/>
                  <a:gdLst>
                    <a:gd name="T0" fmla="*/ 2046967460 w 65"/>
                    <a:gd name="T1" fmla="*/ 701888113 h 92"/>
                    <a:gd name="T2" fmla="*/ 1889501700 w 65"/>
                    <a:gd name="T3" fmla="*/ 1403762975 h 92"/>
                    <a:gd name="T4" fmla="*/ 1574582387 w 65"/>
                    <a:gd name="T5" fmla="*/ 2147483647 h 92"/>
                    <a:gd name="T6" fmla="*/ 787291193 w 65"/>
                    <a:gd name="T7" fmla="*/ 2147483647 h 92"/>
                    <a:gd name="T8" fmla="*/ 629838035 w 65"/>
                    <a:gd name="T9" fmla="*/ 2147483647 h 92"/>
                    <a:gd name="T10" fmla="*/ 472372274 w 65"/>
                    <a:gd name="T11" fmla="*/ 2147483647 h 92"/>
                    <a:gd name="T12" fmla="*/ 314919018 w 65"/>
                    <a:gd name="T13" fmla="*/ 2147483647 h 92"/>
                    <a:gd name="T14" fmla="*/ 157453208 w 65"/>
                    <a:gd name="T15" fmla="*/ 2147483647 h 92"/>
                    <a:gd name="T16" fmla="*/ 787291193 w 65"/>
                    <a:gd name="T17" fmla="*/ 2147483647 h 92"/>
                    <a:gd name="T18" fmla="*/ 1574582387 w 65"/>
                    <a:gd name="T19" fmla="*/ 2147483647 h 92"/>
                    <a:gd name="T20" fmla="*/ 1732048541 w 65"/>
                    <a:gd name="T21" fmla="*/ 2147483647 h 92"/>
                    <a:gd name="T22" fmla="*/ 1574582387 w 65"/>
                    <a:gd name="T23" fmla="*/ 2147483647 h 92"/>
                    <a:gd name="T24" fmla="*/ 1574582387 w 65"/>
                    <a:gd name="T25" fmla="*/ 2147483647 h 92"/>
                    <a:gd name="T26" fmla="*/ 2046967460 w 65"/>
                    <a:gd name="T27" fmla="*/ 2147483647 h 92"/>
                    <a:gd name="T28" fmla="*/ 1259663468 w 65"/>
                    <a:gd name="T29" fmla="*/ 2147483647 h 92"/>
                    <a:gd name="T30" fmla="*/ 944757151 w 65"/>
                    <a:gd name="T31" fmla="*/ 2147483647 h 92"/>
                    <a:gd name="T32" fmla="*/ 314919018 w 65"/>
                    <a:gd name="T33" fmla="*/ 2147483647 h 92"/>
                    <a:gd name="T34" fmla="*/ 314919018 w 65"/>
                    <a:gd name="T35" fmla="*/ 2147483647 h 92"/>
                    <a:gd name="T36" fmla="*/ 787291193 w 65"/>
                    <a:gd name="T37" fmla="*/ 2147483647 h 92"/>
                    <a:gd name="T38" fmla="*/ 1574582387 w 65"/>
                    <a:gd name="T39" fmla="*/ 2147483647 h 92"/>
                    <a:gd name="T40" fmla="*/ 2147483647 w 65"/>
                    <a:gd name="T41" fmla="*/ 2147483647 h 92"/>
                    <a:gd name="T42" fmla="*/ 2147483647 w 65"/>
                    <a:gd name="T43" fmla="*/ 2147483647 h 92"/>
                    <a:gd name="T44" fmla="*/ 2147483647 w 65"/>
                    <a:gd name="T45" fmla="*/ 2147483647 h 92"/>
                    <a:gd name="T46" fmla="*/ 2147483647 w 65"/>
                    <a:gd name="T47" fmla="*/ 2147483647 h 92"/>
                    <a:gd name="T48" fmla="*/ 2147483647 w 65"/>
                    <a:gd name="T49" fmla="*/ 2147483647 h 92"/>
                    <a:gd name="T50" fmla="*/ 2147483647 w 65"/>
                    <a:gd name="T51" fmla="*/ 2147483647 h 92"/>
                    <a:gd name="T52" fmla="*/ 2147483647 w 65"/>
                    <a:gd name="T53" fmla="*/ 2147483647 h 92"/>
                    <a:gd name="T54" fmla="*/ 2147483647 w 65"/>
                    <a:gd name="T55" fmla="*/ 2147483647 h 92"/>
                    <a:gd name="T56" fmla="*/ 2147483647 w 65"/>
                    <a:gd name="T57" fmla="*/ 2147483647 h 92"/>
                    <a:gd name="T58" fmla="*/ 2147483647 w 65"/>
                    <a:gd name="T59" fmla="*/ 2147483647 h 92"/>
                    <a:gd name="T60" fmla="*/ 2147483647 w 65"/>
                    <a:gd name="T61" fmla="*/ 2147483647 h 92"/>
                    <a:gd name="T62" fmla="*/ 2147483647 w 65"/>
                    <a:gd name="T63" fmla="*/ 2147483647 h 92"/>
                    <a:gd name="T64" fmla="*/ 2147483647 w 65"/>
                    <a:gd name="T65" fmla="*/ 2147483647 h 92"/>
                    <a:gd name="T66" fmla="*/ 2147483647 w 65"/>
                    <a:gd name="T67" fmla="*/ 2147483647 h 92"/>
                    <a:gd name="T68" fmla="*/ 2147483647 w 65"/>
                    <a:gd name="T69" fmla="*/ 2147483647 h 92"/>
                    <a:gd name="T70" fmla="*/ 2147483647 w 65"/>
                    <a:gd name="T71" fmla="*/ 2147483647 h 92"/>
                    <a:gd name="T72" fmla="*/ 2147483647 w 65"/>
                    <a:gd name="T73" fmla="*/ 2147483647 h 92"/>
                    <a:gd name="T74" fmla="*/ 2147483647 w 65"/>
                    <a:gd name="T75" fmla="*/ 2147483647 h 92"/>
                    <a:gd name="T76" fmla="*/ 2147483647 w 65"/>
                    <a:gd name="T77" fmla="*/ 2147483647 h 92"/>
                    <a:gd name="T78" fmla="*/ 2147483647 w 65"/>
                    <a:gd name="T79" fmla="*/ 2147483647 h 92"/>
                    <a:gd name="T80" fmla="*/ 2147483647 w 65"/>
                    <a:gd name="T81" fmla="*/ 2147483647 h 92"/>
                    <a:gd name="T82" fmla="*/ 2147483647 w 65"/>
                    <a:gd name="T83" fmla="*/ 2147483647 h 92"/>
                    <a:gd name="T84" fmla="*/ 2147483647 w 65"/>
                    <a:gd name="T85" fmla="*/ 2147483647 h 92"/>
                    <a:gd name="T86" fmla="*/ 2147483647 w 65"/>
                    <a:gd name="T87" fmla="*/ 2105651295 h 92"/>
                    <a:gd name="T88" fmla="*/ 2147483647 w 65"/>
                    <a:gd name="T89" fmla="*/ 2147483647 h 92"/>
                    <a:gd name="T90" fmla="*/ 2147483647 w 65"/>
                    <a:gd name="T91" fmla="*/ 2147483647 h 92"/>
                    <a:gd name="T92" fmla="*/ 2147483647 w 65"/>
                    <a:gd name="T93" fmla="*/ 2105651295 h 92"/>
                    <a:gd name="T94" fmla="*/ 2147483647 w 65"/>
                    <a:gd name="T95" fmla="*/ 2147483647 h 92"/>
                    <a:gd name="T96" fmla="*/ 2147483647 w 65"/>
                    <a:gd name="T97" fmla="*/ 1579234951 h 92"/>
                    <a:gd name="T98" fmla="*/ 2147483647 w 65"/>
                    <a:gd name="T99" fmla="*/ 701888113 h 92"/>
                    <a:gd name="T100" fmla="*/ 2147483647 w 65"/>
                    <a:gd name="T101" fmla="*/ 0 h 92"/>
                    <a:gd name="T102" fmla="*/ 2147483647 w 65"/>
                    <a:gd name="T103" fmla="*/ 0 h 9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5"/>
                    <a:gd name="T157" fmla="*/ 0 h 92"/>
                    <a:gd name="T158" fmla="*/ 65 w 65"/>
                    <a:gd name="T159" fmla="*/ 92 h 9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5" h="92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3"/>
                      </a:lnTo>
                      <a:lnTo>
                        <a:pt x="13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12" y="13"/>
                      </a:lnTo>
                      <a:lnTo>
                        <a:pt x="10" y="14"/>
                      </a:lnTo>
                      <a:lnTo>
                        <a:pt x="9" y="13"/>
                      </a:lnTo>
                      <a:lnTo>
                        <a:pt x="8" y="14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24"/>
                      </a:lnTo>
                      <a:lnTo>
                        <a:pt x="4" y="25"/>
                      </a:lnTo>
                      <a:lnTo>
                        <a:pt x="4" y="26"/>
                      </a:lnTo>
                      <a:lnTo>
                        <a:pt x="3" y="28"/>
                      </a:lnTo>
                      <a:lnTo>
                        <a:pt x="3" y="30"/>
                      </a:lnTo>
                      <a:lnTo>
                        <a:pt x="4" y="30"/>
                      </a:lnTo>
                      <a:lnTo>
                        <a:pt x="4" y="32"/>
                      </a:lnTo>
                      <a:lnTo>
                        <a:pt x="2" y="32"/>
                      </a:lnTo>
                      <a:lnTo>
                        <a:pt x="2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3" y="36"/>
                      </a:lnTo>
                      <a:lnTo>
                        <a:pt x="4" y="37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4"/>
                      </a:lnTo>
                      <a:lnTo>
                        <a:pt x="11" y="45"/>
                      </a:lnTo>
                      <a:lnTo>
                        <a:pt x="11" y="46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1" y="49"/>
                      </a:lnTo>
                      <a:lnTo>
                        <a:pt x="11" y="50"/>
                      </a:lnTo>
                      <a:lnTo>
                        <a:pt x="10" y="50"/>
                      </a:lnTo>
                      <a:lnTo>
                        <a:pt x="11" y="53"/>
                      </a:lnTo>
                      <a:lnTo>
                        <a:pt x="10" y="54"/>
                      </a:lnTo>
                      <a:lnTo>
                        <a:pt x="10" y="56"/>
                      </a:lnTo>
                      <a:lnTo>
                        <a:pt x="10" y="58"/>
                      </a:lnTo>
                      <a:lnTo>
                        <a:pt x="10" y="61"/>
                      </a:lnTo>
                      <a:lnTo>
                        <a:pt x="11" y="63"/>
                      </a:lnTo>
                      <a:lnTo>
                        <a:pt x="12" y="63"/>
                      </a:lnTo>
                      <a:lnTo>
                        <a:pt x="13" y="64"/>
                      </a:lnTo>
                      <a:lnTo>
                        <a:pt x="11" y="65"/>
                      </a:lnTo>
                      <a:lnTo>
                        <a:pt x="10" y="67"/>
                      </a:lnTo>
                      <a:lnTo>
                        <a:pt x="9" y="68"/>
                      </a:lnTo>
                      <a:lnTo>
                        <a:pt x="8" y="69"/>
                      </a:lnTo>
                      <a:lnTo>
                        <a:pt x="8" y="70"/>
                      </a:lnTo>
                      <a:lnTo>
                        <a:pt x="7" y="71"/>
                      </a:lnTo>
                      <a:lnTo>
                        <a:pt x="7" y="73"/>
                      </a:lnTo>
                      <a:lnTo>
                        <a:pt x="6" y="74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8"/>
                      </a:lnTo>
                      <a:lnTo>
                        <a:pt x="2" y="77"/>
                      </a:lnTo>
                      <a:lnTo>
                        <a:pt x="1" y="78"/>
                      </a:lnTo>
                      <a:lnTo>
                        <a:pt x="1" y="79"/>
                      </a:lnTo>
                      <a:lnTo>
                        <a:pt x="1" y="80"/>
                      </a:lnTo>
                      <a:lnTo>
                        <a:pt x="2" y="80"/>
                      </a:lnTo>
                      <a:lnTo>
                        <a:pt x="3" y="82"/>
                      </a:lnTo>
                      <a:lnTo>
                        <a:pt x="4" y="82"/>
                      </a:lnTo>
                      <a:lnTo>
                        <a:pt x="4" y="85"/>
                      </a:lnTo>
                      <a:lnTo>
                        <a:pt x="5" y="85"/>
                      </a:lnTo>
                      <a:lnTo>
                        <a:pt x="6" y="85"/>
                      </a:lnTo>
                      <a:lnTo>
                        <a:pt x="7" y="86"/>
                      </a:lnTo>
                      <a:lnTo>
                        <a:pt x="9" y="86"/>
                      </a:lnTo>
                      <a:lnTo>
                        <a:pt x="10" y="87"/>
                      </a:lnTo>
                      <a:lnTo>
                        <a:pt x="11" y="87"/>
                      </a:lnTo>
                      <a:lnTo>
                        <a:pt x="12" y="88"/>
                      </a:lnTo>
                      <a:lnTo>
                        <a:pt x="14" y="88"/>
                      </a:lnTo>
                      <a:lnTo>
                        <a:pt x="15" y="89"/>
                      </a:lnTo>
                      <a:lnTo>
                        <a:pt x="17" y="89"/>
                      </a:lnTo>
                      <a:lnTo>
                        <a:pt x="18" y="89"/>
                      </a:lnTo>
                      <a:lnTo>
                        <a:pt x="21" y="90"/>
                      </a:lnTo>
                      <a:lnTo>
                        <a:pt x="21" y="89"/>
                      </a:lnTo>
                      <a:lnTo>
                        <a:pt x="22" y="89"/>
                      </a:lnTo>
                      <a:lnTo>
                        <a:pt x="22" y="90"/>
                      </a:lnTo>
                      <a:lnTo>
                        <a:pt x="24" y="91"/>
                      </a:lnTo>
                      <a:lnTo>
                        <a:pt x="26" y="92"/>
                      </a:lnTo>
                      <a:lnTo>
                        <a:pt x="26" y="91"/>
                      </a:lnTo>
                      <a:lnTo>
                        <a:pt x="27" y="90"/>
                      </a:lnTo>
                      <a:lnTo>
                        <a:pt x="27" y="89"/>
                      </a:lnTo>
                      <a:lnTo>
                        <a:pt x="26" y="88"/>
                      </a:lnTo>
                      <a:lnTo>
                        <a:pt x="25" y="87"/>
                      </a:lnTo>
                      <a:lnTo>
                        <a:pt x="23" y="86"/>
                      </a:lnTo>
                      <a:lnTo>
                        <a:pt x="24" y="85"/>
                      </a:lnTo>
                      <a:lnTo>
                        <a:pt x="24" y="84"/>
                      </a:lnTo>
                      <a:lnTo>
                        <a:pt x="25" y="84"/>
                      </a:lnTo>
                      <a:lnTo>
                        <a:pt x="28" y="83"/>
                      </a:lnTo>
                      <a:lnTo>
                        <a:pt x="29" y="80"/>
                      </a:lnTo>
                      <a:lnTo>
                        <a:pt x="31" y="78"/>
                      </a:lnTo>
                      <a:lnTo>
                        <a:pt x="31" y="76"/>
                      </a:lnTo>
                      <a:lnTo>
                        <a:pt x="33" y="76"/>
                      </a:lnTo>
                      <a:lnTo>
                        <a:pt x="34" y="74"/>
                      </a:lnTo>
                      <a:lnTo>
                        <a:pt x="37" y="73"/>
                      </a:lnTo>
                      <a:lnTo>
                        <a:pt x="39" y="70"/>
                      </a:lnTo>
                      <a:lnTo>
                        <a:pt x="39" y="65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0" y="62"/>
                      </a:lnTo>
                      <a:lnTo>
                        <a:pt x="40" y="60"/>
                      </a:lnTo>
                      <a:lnTo>
                        <a:pt x="40" y="59"/>
                      </a:lnTo>
                      <a:lnTo>
                        <a:pt x="41" y="59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5" y="60"/>
                      </a:lnTo>
                      <a:lnTo>
                        <a:pt x="47" y="59"/>
                      </a:lnTo>
                      <a:lnTo>
                        <a:pt x="48" y="60"/>
                      </a:lnTo>
                      <a:lnTo>
                        <a:pt x="49" y="59"/>
                      </a:lnTo>
                      <a:lnTo>
                        <a:pt x="51" y="56"/>
                      </a:lnTo>
                      <a:lnTo>
                        <a:pt x="52" y="55"/>
                      </a:lnTo>
                      <a:lnTo>
                        <a:pt x="52" y="54"/>
                      </a:lnTo>
                      <a:lnTo>
                        <a:pt x="54" y="53"/>
                      </a:lnTo>
                      <a:lnTo>
                        <a:pt x="54" y="52"/>
                      </a:lnTo>
                      <a:lnTo>
                        <a:pt x="54" y="51"/>
                      </a:lnTo>
                      <a:lnTo>
                        <a:pt x="54" y="49"/>
                      </a:lnTo>
                      <a:lnTo>
                        <a:pt x="54" y="47"/>
                      </a:lnTo>
                      <a:lnTo>
                        <a:pt x="55" y="48"/>
                      </a:lnTo>
                      <a:lnTo>
                        <a:pt x="56" y="48"/>
                      </a:lnTo>
                      <a:lnTo>
                        <a:pt x="58" y="47"/>
                      </a:lnTo>
                      <a:lnTo>
                        <a:pt x="59" y="46"/>
                      </a:lnTo>
                      <a:lnTo>
                        <a:pt x="60" y="46"/>
                      </a:lnTo>
                      <a:lnTo>
                        <a:pt x="61" y="45"/>
                      </a:lnTo>
                      <a:lnTo>
                        <a:pt x="62" y="43"/>
                      </a:lnTo>
                      <a:lnTo>
                        <a:pt x="62" y="41"/>
                      </a:lnTo>
                      <a:lnTo>
                        <a:pt x="64" y="40"/>
                      </a:lnTo>
                      <a:lnTo>
                        <a:pt x="65" y="39"/>
                      </a:lnTo>
                      <a:lnTo>
                        <a:pt x="64" y="38"/>
                      </a:lnTo>
                      <a:lnTo>
                        <a:pt x="63" y="37"/>
                      </a:lnTo>
                      <a:lnTo>
                        <a:pt x="63" y="36"/>
                      </a:lnTo>
                      <a:lnTo>
                        <a:pt x="64" y="35"/>
                      </a:lnTo>
                      <a:lnTo>
                        <a:pt x="65" y="33"/>
                      </a:lnTo>
                      <a:lnTo>
                        <a:pt x="64" y="33"/>
                      </a:lnTo>
                      <a:lnTo>
                        <a:pt x="63" y="32"/>
                      </a:lnTo>
                      <a:lnTo>
                        <a:pt x="63" y="31"/>
                      </a:lnTo>
                      <a:lnTo>
                        <a:pt x="63" y="30"/>
                      </a:lnTo>
                      <a:lnTo>
                        <a:pt x="62" y="30"/>
                      </a:lnTo>
                      <a:lnTo>
                        <a:pt x="61" y="27"/>
                      </a:lnTo>
                      <a:lnTo>
                        <a:pt x="61" y="26"/>
                      </a:lnTo>
                      <a:lnTo>
                        <a:pt x="61" y="24"/>
                      </a:lnTo>
                      <a:lnTo>
                        <a:pt x="60" y="24"/>
                      </a:lnTo>
                      <a:lnTo>
                        <a:pt x="59" y="22"/>
                      </a:lnTo>
                      <a:lnTo>
                        <a:pt x="58" y="22"/>
                      </a:lnTo>
                      <a:lnTo>
                        <a:pt x="58" y="20"/>
                      </a:lnTo>
                      <a:lnTo>
                        <a:pt x="58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4" y="16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2" y="13"/>
                      </a:lnTo>
                      <a:lnTo>
                        <a:pt x="51" y="12"/>
                      </a:lnTo>
                      <a:lnTo>
                        <a:pt x="49" y="12"/>
                      </a:lnTo>
                      <a:lnTo>
                        <a:pt x="46" y="12"/>
                      </a:lnTo>
                      <a:lnTo>
                        <a:pt x="45" y="13"/>
                      </a:lnTo>
                      <a:lnTo>
                        <a:pt x="44" y="13"/>
                      </a:lnTo>
                      <a:lnTo>
                        <a:pt x="43" y="13"/>
                      </a:lnTo>
                      <a:lnTo>
                        <a:pt x="42" y="13"/>
                      </a:lnTo>
                      <a:lnTo>
                        <a:pt x="41" y="13"/>
                      </a:lnTo>
                      <a:lnTo>
                        <a:pt x="40" y="13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7" y="12"/>
                      </a:lnTo>
                      <a:lnTo>
                        <a:pt x="35" y="12"/>
                      </a:lnTo>
                      <a:lnTo>
                        <a:pt x="33" y="12"/>
                      </a:lnTo>
                      <a:lnTo>
                        <a:pt x="31" y="13"/>
                      </a:lnTo>
                      <a:lnTo>
                        <a:pt x="30" y="14"/>
                      </a:lnTo>
                      <a:lnTo>
                        <a:pt x="29" y="14"/>
                      </a:lnTo>
                      <a:lnTo>
                        <a:pt x="28" y="13"/>
                      </a:lnTo>
                      <a:lnTo>
                        <a:pt x="27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1" name="VAL_D'ARAN">
                  <a:extLst>
                    <a:ext uri="{FF2B5EF4-FFF2-40B4-BE49-F238E27FC236}">
                      <a16:creationId xmlns:a16="http://schemas.microsoft.com/office/drawing/2014/main" id="{3D1FBC14-F972-4318-ABF9-8B7C9CF37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6949244" y="3068694"/>
                  <a:ext cx="374350" cy="335812"/>
                </a:xfrm>
                <a:custGeom>
                  <a:avLst/>
                  <a:gdLst>
                    <a:gd name="T0" fmla="*/ 947503705 w 52"/>
                    <a:gd name="T1" fmla="*/ 176043229 h 48"/>
                    <a:gd name="T2" fmla="*/ 631669071 w 52"/>
                    <a:gd name="T3" fmla="*/ 1056259477 h 48"/>
                    <a:gd name="T4" fmla="*/ 789579970 w 52"/>
                    <a:gd name="T5" fmla="*/ 1584375712 h 48"/>
                    <a:gd name="T6" fmla="*/ 315834535 w 52"/>
                    <a:gd name="T7" fmla="*/ 2147483647 h 48"/>
                    <a:gd name="T8" fmla="*/ 631669071 w 52"/>
                    <a:gd name="T9" fmla="*/ 2147483647 h 48"/>
                    <a:gd name="T10" fmla="*/ 0 w 52"/>
                    <a:gd name="T11" fmla="*/ 2147483647 h 48"/>
                    <a:gd name="T12" fmla="*/ 631669071 w 52"/>
                    <a:gd name="T13" fmla="*/ 2147483647 h 48"/>
                    <a:gd name="T14" fmla="*/ 789579970 w 52"/>
                    <a:gd name="T15" fmla="*/ 2147483647 h 48"/>
                    <a:gd name="T16" fmla="*/ 947503705 w 52"/>
                    <a:gd name="T17" fmla="*/ 2147483647 h 48"/>
                    <a:gd name="T18" fmla="*/ 789579970 w 52"/>
                    <a:gd name="T19" fmla="*/ 2147483647 h 48"/>
                    <a:gd name="T20" fmla="*/ 473745533 w 52"/>
                    <a:gd name="T21" fmla="*/ 2147483647 h 48"/>
                    <a:gd name="T22" fmla="*/ 789579970 w 52"/>
                    <a:gd name="T23" fmla="*/ 2147483647 h 48"/>
                    <a:gd name="T24" fmla="*/ 1263325503 w 52"/>
                    <a:gd name="T25" fmla="*/ 2147483647 h 48"/>
                    <a:gd name="T26" fmla="*/ 1737083872 w 52"/>
                    <a:gd name="T27" fmla="*/ 2147483647 h 48"/>
                    <a:gd name="T28" fmla="*/ 2147483647 w 52"/>
                    <a:gd name="T29" fmla="*/ 2147483647 h 48"/>
                    <a:gd name="T30" fmla="*/ 2147483647 w 52"/>
                    <a:gd name="T31" fmla="*/ 2147483647 h 48"/>
                    <a:gd name="T32" fmla="*/ 2147483647 w 52"/>
                    <a:gd name="T33" fmla="*/ 2147483647 h 48"/>
                    <a:gd name="T34" fmla="*/ 2147483647 w 52"/>
                    <a:gd name="T35" fmla="*/ 2147483647 h 48"/>
                    <a:gd name="T36" fmla="*/ 2147483647 w 52"/>
                    <a:gd name="T37" fmla="*/ 2147483647 h 48"/>
                    <a:gd name="T38" fmla="*/ 2147483647 w 52"/>
                    <a:gd name="T39" fmla="*/ 2147483647 h 48"/>
                    <a:gd name="T40" fmla="*/ 2147483647 w 52"/>
                    <a:gd name="T41" fmla="*/ 2147483647 h 48"/>
                    <a:gd name="T42" fmla="*/ 2147483647 w 52"/>
                    <a:gd name="T43" fmla="*/ 2147483647 h 48"/>
                    <a:gd name="T44" fmla="*/ 2147483647 w 52"/>
                    <a:gd name="T45" fmla="*/ 2147483647 h 48"/>
                    <a:gd name="T46" fmla="*/ 2147483647 w 52"/>
                    <a:gd name="T47" fmla="*/ 2147483647 h 48"/>
                    <a:gd name="T48" fmla="*/ 2147483647 w 52"/>
                    <a:gd name="T49" fmla="*/ 2147483647 h 48"/>
                    <a:gd name="T50" fmla="*/ 2147483647 w 52"/>
                    <a:gd name="T51" fmla="*/ 2147483647 h 48"/>
                    <a:gd name="T52" fmla="*/ 2147483647 w 52"/>
                    <a:gd name="T53" fmla="*/ 2147483647 h 48"/>
                    <a:gd name="T54" fmla="*/ 2147483647 w 52"/>
                    <a:gd name="T55" fmla="*/ 2147483647 h 48"/>
                    <a:gd name="T56" fmla="*/ 2147483647 w 52"/>
                    <a:gd name="T57" fmla="*/ 2147483647 h 48"/>
                    <a:gd name="T58" fmla="*/ 2147483647 w 52"/>
                    <a:gd name="T59" fmla="*/ 2147483647 h 48"/>
                    <a:gd name="T60" fmla="*/ 2147483647 w 52"/>
                    <a:gd name="T61" fmla="*/ 2147483647 h 48"/>
                    <a:gd name="T62" fmla="*/ 2147483647 w 52"/>
                    <a:gd name="T63" fmla="*/ 2147483647 h 48"/>
                    <a:gd name="T64" fmla="*/ 2147483647 w 52"/>
                    <a:gd name="T65" fmla="*/ 2147483647 h 48"/>
                    <a:gd name="T66" fmla="*/ 2147483647 w 52"/>
                    <a:gd name="T67" fmla="*/ 2147483647 h 48"/>
                    <a:gd name="T68" fmla="*/ 2147483647 w 52"/>
                    <a:gd name="T69" fmla="*/ 2112505658 h 48"/>
                    <a:gd name="T70" fmla="*/ 2147483647 w 52"/>
                    <a:gd name="T71" fmla="*/ 1936462481 h 48"/>
                    <a:gd name="T72" fmla="*/ 2147483647 w 52"/>
                    <a:gd name="T73" fmla="*/ 2147483647 h 48"/>
                    <a:gd name="T74" fmla="*/ 2147483647 w 52"/>
                    <a:gd name="T75" fmla="*/ 2112505658 h 48"/>
                    <a:gd name="T76" fmla="*/ 2147483647 w 52"/>
                    <a:gd name="T77" fmla="*/ 1584375712 h 48"/>
                    <a:gd name="T78" fmla="*/ 2147483647 w 52"/>
                    <a:gd name="T79" fmla="*/ 1056259477 h 48"/>
                    <a:gd name="T80" fmla="*/ 2147483647 w 52"/>
                    <a:gd name="T81" fmla="*/ 704172915 h 48"/>
                    <a:gd name="T82" fmla="*/ 2147483647 w 52"/>
                    <a:gd name="T83" fmla="*/ 528129738 h 48"/>
                    <a:gd name="T84" fmla="*/ 1737083872 w 52"/>
                    <a:gd name="T85" fmla="*/ 0 h 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2"/>
                    <a:gd name="T130" fmla="*/ 0 h 48"/>
                    <a:gd name="T131" fmla="*/ 52 w 52"/>
                    <a:gd name="T132" fmla="*/ 48 h 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2" h="48">
                      <a:moveTo>
                        <a:pt x="10" y="0"/>
                      </a:move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3" y="11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3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0" y="18"/>
                      </a:lnTo>
                      <a:lnTo>
                        <a:pt x="3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6" y="24"/>
                      </a:lnTo>
                      <a:lnTo>
                        <a:pt x="5" y="24"/>
                      </a:lnTo>
                      <a:lnTo>
                        <a:pt x="6" y="26"/>
                      </a:lnTo>
                      <a:lnTo>
                        <a:pt x="5" y="28"/>
                      </a:lnTo>
                      <a:lnTo>
                        <a:pt x="5" y="29"/>
                      </a:lnTo>
                      <a:lnTo>
                        <a:pt x="5" y="30"/>
                      </a:lnTo>
                      <a:lnTo>
                        <a:pt x="4" y="30"/>
                      </a:lnTo>
                      <a:lnTo>
                        <a:pt x="3" y="30"/>
                      </a:lnTo>
                      <a:lnTo>
                        <a:pt x="4" y="31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6" y="34"/>
                      </a:lnTo>
                      <a:lnTo>
                        <a:pt x="7" y="35"/>
                      </a:lnTo>
                      <a:lnTo>
                        <a:pt x="8" y="38"/>
                      </a:lnTo>
                      <a:lnTo>
                        <a:pt x="8" y="41"/>
                      </a:lnTo>
                      <a:lnTo>
                        <a:pt x="9" y="42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4" y="43"/>
                      </a:lnTo>
                      <a:lnTo>
                        <a:pt x="15" y="44"/>
                      </a:lnTo>
                      <a:lnTo>
                        <a:pt x="16" y="44"/>
                      </a:lnTo>
                      <a:lnTo>
                        <a:pt x="20" y="43"/>
                      </a:lnTo>
                      <a:lnTo>
                        <a:pt x="21" y="42"/>
                      </a:lnTo>
                      <a:lnTo>
                        <a:pt x="22" y="43"/>
                      </a:lnTo>
                      <a:lnTo>
                        <a:pt x="23" y="44"/>
                      </a:lnTo>
                      <a:lnTo>
                        <a:pt x="24" y="45"/>
                      </a:lnTo>
                      <a:lnTo>
                        <a:pt x="25" y="45"/>
                      </a:lnTo>
                      <a:lnTo>
                        <a:pt x="26" y="44"/>
                      </a:lnTo>
                      <a:lnTo>
                        <a:pt x="27" y="43"/>
                      </a:lnTo>
                      <a:lnTo>
                        <a:pt x="28" y="42"/>
                      </a:lnTo>
                      <a:lnTo>
                        <a:pt x="30" y="41"/>
                      </a:lnTo>
                      <a:lnTo>
                        <a:pt x="30" y="40"/>
                      </a:lnTo>
                      <a:lnTo>
                        <a:pt x="31" y="41"/>
                      </a:lnTo>
                      <a:lnTo>
                        <a:pt x="32" y="41"/>
                      </a:lnTo>
                      <a:lnTo>
                        <a:pt x="33" y="42"/>
                      </a:lnTo>
                      <a:lnTo>
                        <a:pt x="33" y="43"/>
                      </a:lnTo>
                      <a:lnTo>
                        <a:pt x="32" y="43"/>
                      </a:lnTo>
                      <a:lnTo>
                        <a:pt x="32" y="44"/>
                      </a:lnTo>
                      <a:lnTo>
                        <a:pt x="33" y="44"/>
                      </a:lnTo>
                      <a:lnTo>
                        <a:pt x="34" y="45"/>
                      </a:lnTo>
                      <a:lnTo>
                        <a:pt x="35" y="46"/>
                      </a:lnTo>
                      <a:lnTo>
                        <a:pt x="35" y="47"/>
                      </a:lnTo>
                      <a:lnTo>
                        <a:pt x="37" y="48"/>
                      </a:lnTo>
                      <a:lnTo>
                        <a:pt x="38" y="48"/>
                      </a:lnTo>
                      <a:lnTo>
                        <a:pt x="39" y="48"/>
                      </a:lnTo>
                      <a:lnTo>
                        <a:pt x="40" y="47"/>
                      </a:lnTo>
                      <a:lnTo>
                        <a:pt x="40" y="46"/>
                      </a:lnTo>
                      <a:lnTo>
                        <a:pt x="42" y="46"/>
                      </a:lnTo>
                      <a:lnTo>
                        <a:pt x="42" y="44"/>
                      </a:lnTo>
                      <a:lnTo>
                        <a:pt x="41" y="44"/>
                      </a:lnTo>
                      <a:lnTo>
                        <a:pt x="41" y="42"/>
                      </a:lnTo>
                      <a:lnTo>
                        <a:pt x="42" y="40"/>
                      </a:lnTo>
                      <a:lnTo>
                        <a:pt x="42" y="39"/>
                      </a:lnTo>
                      <a:lnTo>
                        <a:pt x="43" y="38"/>
                      </a:lnTo>
                      <a:lnTo>
                        <a:pt x="44" y="33"/>
                      </a:lnTo>
                      <a:lnTo>
                        <a:pt x="45" y="32"/>
                      </a:lnTo>
                      <a:lnTo>
                        <a:pt x="43" y="30"/>
                      </a:lnTo>
                      <a:lnTo>
                        <a:pt x="44" y="29"/>
                      </a:lnTo>
                      <a:lnTo>
                        <a:pt x="46" y="28"/>
                      </a:lnTo>
                      <a:lnTo>
                        <a:pt x="47" y="27"/>
                      </a:lnTo>
                      <a:lnTo>
                        <a:pt x="48" y="28"/>
                      </a:lnTo>
                      <a:lnTo>
                        <a:pt x="50" y="27"/>
                      </a:lnTo>
                      <a:lnTo>
                        <a:pt x="49" y="25"/>
                      </a:lnTo>
                      <a:lnTo>
                        <a:pt x="50" y="24"/>
                      </a:lnTo>
                      <a:lnTo>
                        <a:pt x="50" y="22"/>
                      </a:lnTo>
                      <a:lnTo>
                        <a:pt x="51" y="20"/>
                      </a:lnTo>
                      <a:lnTo>
                        <a:pt x="51" y="19"/>
                      </a:lnTo>
                      <a:lnTo>
                        <a:pt x="50" y="19"/>
                      </a:lnTo>
                      <a:lnTo>
                        <a:pt x="51" y="18"/>
                      </a:lnTo>
                      <a:lnTo>
                        <a:pt x="51" y="17"/>
                      </a:lnTo>
                      <a:lnTo>
                        <a:pt x="51" y="15"/>
                      </a:lnTo>
                      <a:lnTo>
                        <a:pt x="52" y="14"/>
                      </a:lnTo>
                      <a:lnTo>
                        <a:pt x="50" y="14"/>
                      </a:lnTo>
                      <a:lnTo>
                        <a:pt x="47" y="13"/>
                      </a:lnTo>
                      <a:lnTo>
                        <a:pt x="45" y="14"/>
                      </a:lnTo>
                      <a:lnTo>
                        <a:pt x="44" y="13"/>
                      </a:lnTo>
                      <a:lnTo>
                        <a:pt x="44" y="12"/>
                      </a:lnTo>
                      <a:lnTo>
                        <a:pt x="43" y="12"/>
                      </a:lnTo>
                      <a:lnTo>
                        <a:pt x="43" y="11"/>
                      </a:lnTo>
                      <a:lnTo>
                        <a:pt x="42" y="11"/>
                      </a:lnTo>
                      <a:lnTo>
                        <a:pt x="40" y="11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6" y="12"/>
                      </a:lnTo>
                      <a:lnTo>
                        <a:pt x="35" y="11"/>
                      </a:lnTo>
                      <a:lnTo>
                        <a:pt x="33" y="10"/>
                      </a:lnTo>
                      <a:lnTo>
                        <a:pt x="31" y="9"/>
                      </a:lnTo>
                      <a:lnTo>
                        <a:pt x="30" y="9"/>
                      </a:lnTo>
                      <a:lnTo>
                        <a:pt x="29" y="7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2" y="4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2" name="ALTA_RIBAGORÇA">
                  <a:extLst>
                    <a:ext uri="{FF2B5EF4-FFF2-40B4-BE49-F238E27FC236}">
                      <a16:creationId xmlns:a16="http://schemas.microsoft.com/office/drawing/2014/main" id="{C02D844E-56E3-4F9C-8829-4314C20A2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7009354" y="3350324"/>
                  <a:ext cx="259078" cy="402387"/>
                </a:xfrm>
                <a:custGeom>
                  <a:avLst/>
                  <a:gdLst>
                    <a:gd name="T0" fmla="*/ 2147483647 w 36"/>
                    <a:gd name="T1" fmla="*/ 347918701 h 58"/>
                    <a:gd name="T2" fmla="*/ 2147483647 w 36"/>
                    <a:gd name="T3" fmla="*/ 869796906 h 58"/>
                    <a:gd name="T4" fmla="*/ 2147483647 w 36"/>
                    <a:gd name="T5" fmla="*/ 521878102 h 58"/>
                    <a:gd name="T6" fmla="*/ 1586788524 w 36"/>
                    <a:gd name="T7" fmla="*/ 695837402 h 58"/>
                    <a:gd name="T8" fmla="*/ 1428114792 w 36"/>
                    <a:gd name="T9" fmla="*/ 1739580674 h 58"/>
                    <a:gd name="T10" fmla="*/ 1110754626 w 36"/>
                    <a:gd name="T11" fmla="*/ 2147483647 h 58"/>
                    <a:gd name="T12" fmla="*/ 952068193 w 36"/>
                    <a:gd name="T13" fmla="*/ 2147483647 h 58"/>
                    <a:gd name="T14" fmla="*/ 634720529 w 36"/>
                    <a:gd name="T15" fmla="*/ 2147483647 h 58"/>
                    <a:gd name="T16" fmla="*/ 952068193 w 36"/>
                    <a:gd name="T17" fmla="*/ 2147483647 h 58"/>
                    <a:gd name="T18" fmla="*/ 317360265 w 36"/>
                    <a:gd name="T19" fmla="*/ 2147483647 h 58"/>
                    <a:gd name="T20" fmla="*/ 0 w 36"/>
                    <a:gd name="T21" fmla="*/ 2147483647 h 58"/>
                    <a:gd name="T22" fmla="*/ 317360265 w 36"/>
                    <a:gd name="T23" fmla="*/ 2147483647 h 58"/>
                    <a:gd name="T24" fmla="*/ 793394262 w 36"/>
                    <a:gd name="T25" fmla="*/ 2147483647 h 58"/>
                    <a:gd name="T26" fmla="*/ 952068193 w 36"/>
                    <a:gd name="T27" fmla="*/ 2147483647 h 58"/>
                    <a:gd name="T28" fmla="*/ 793394262 w 36"/>
                    <a:gd name="T29" fmla="*/ 2147483647 h 58"/>
                    <a:gd name="T30" fmla="*/ 793394262 w 36"/>
                    <a:gd name="T31" fmla="*/ 2147483647 h 58"/>
                    <a:gd name="T32" fmla="*/ 1269428359 w 36"/>
                    <a:gd name="T33" fmla="*/ 2147483647 h 58"/>
                    <a:gd name="T34" fmla="*/ 1269428359 w 36"/>
                    <a:gd name="T35" fmla="*/ 2147483647 h 58"/>
                    <a:gd name="T36" fmla="*/ 1745475354 w 36"/>
                    <a:gd name="T37" fmla="*/ 2147483647 h 58"/>
                    <a:gd name="T38" fmla="*/ 1904149087 w 36"/>
                    <a:gd name="T39" fmla="*/ 2147483647 h 58"/>
                    <a:gd name="T40" fmla="*/ 2147483647 w 36"/>
                    <a:gd name="T41" fmla="*/ 2147483647 h 58"/>
                    <a:gd name="T42" fmla="*/ 1745475354 w 36"/>
                    <a:gd name="T43" fmla="*/ 2147483647 h 58"/>
                    <a:gd name="T44" fmla="*/ 1269428359 w 36"/>
                    <a:gd name="T45" fmla="*/ 2147483647 h 58"/>
                    <a:gd name="T46" fmla="*/ 1586788524 w 36"/>
                    <a:gd name="T47" fmla="*/ 2147483647 h 58"/>
                    <a:gd name="T48" fmla="*/ 2147483647 w 36"/>
                    <a:gd name="T49" fmla="*/ 2147483647 h 58"/>
                    <a:gd name="T50" fmla="*/ 2147483647 w 36"/>
                    <a:gd name="T51" fmla="*/ 2147483647 h 58"/>
                    <a:gd name="T52" fmla="*/ 2147483647 w 36"/>
                    <a:gd name="T53" fmla="*/ 2147483647 h 58"/>
                    <a:gd name="T54" fmla="*/ 2147483647 w 36"/>
                    <a:gd name="T55" fmla="*/ 2147483647 h 58"/>
                    <a:gd name="T56" fmla="*/ 2147483647 w 36"/>
                    <a:gd name="T57" fmla="*/ 2147483647 h 58"/>
                    <a:gd name="T58" fmla="*/ 2147483647 w 36"/>
                    <a:gd name="T59" fmla="*/ 2147483647 h 58"/>
                    <a:gd name="T60" fmla="*/ 2147483647 w 36"/>
                    <a:gd name="T61" fmla="*/ 2147483647 h 58"/>
                    <a:gd name="T62" fmla="*/ 2147483647 w 36"/>
                    <a:gd name="T63" fmla="*/ 2147483647 h 58"/>
                    <a:gd name="T64" fmla="*/ 2147483647 w 36"/>
                    <a:gd name="T65" fmla="*/ 2147483647 h 58"/>
                    <a:gd name="T66" fmla="*/ 2147483647 w 36"/>
                    <a:gd name="T67" fmla="*/ 2147483647 h 58"/>
                    <a:gd name="T68" fmla="*/ 2147483647 w 36"/>
                    <a:gd name="T69" fmla="*/ 2147483647 h 58"/>
                    <a:gd name="T70" fmla="*/ 2147483647 w 36"/>
                    <a:gd name="T71" fmla="*/ 2147483647 h 58"/>
                    <a:gd name="T72" fmla="*/ 2147483647 w 36"/>
                    <a:gd name="T73" fmla="*/ 2147483647 h 58"/>
                    <a:gd name="T74" fmla="*/ 2147483647 w 36"/>
                    <a:gd name="T75" fmla="*/ 2147483647 h 58"/>
                    <a:gd name="T76" fmla="*/ 2147483647 w 36"/>
                    <a:gd name="T77" fmla="*/ 2147483647 h 58"/>
                    <a:gd name="T78" fmla="*/ 2147483647 w 36"/>
                    <a:gd name="T79" fmla="*/ 2147483647 h 58"/>
                    <a:gd name="T80" fmla="*/ 2147483647 w 36"/>
                    <a:gd name="T81" fmla="*/ 1913539973 h 58"/>
                    <a:gd name="T82" fmla="*/ 2147483647 w 36"/>
                    <a:gd name="T83" fmla="*/ 1565620964 h 58"/>
                    <a:gd name="T84" fmla="*/ 2147483647 w 36"/>
                    <a:gd name="T85" fmla="*/ 1217715504 h 58"/>
                    <a:gd name="T86" fmla="*/ 2147483647 w 36"/>
                    <a:gd name="T87" fmla="*/ 695837402 h 58"/>
                    <a:gd name="T88" fmla="*/ 2147483647 w 36"/>
                    <a:gd name="T89" fmla="*/ 521878102 h 58"/>
                    <a:gd name="T90" fmla="*/ 2147483647 w 36"/>
                    <a:gd name="T91" fmla="*/ 173959350 h 5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6"/>
                    <a:gd name="T139" fmla="*/ 0 h 58"/>
                    <a:gd name="T140" fmla="*/ 36 w 36"/>
                    <a:gd name="T141" fmla="*/ 58 h 5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6" h="58">
                      <a:moveTo>
                        <a:pt x="24" y="0"/>
                      </a:moveTo>
                      <a:lnTo>
                        <a:pt x="24" y="1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3"/>
                      </a:lnTo>
                      <a:lnTo>
                        <a:pt x="10" y="4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7" y="15"/>
                      </a:lnTo>
                      <a:lnTo>
                        <a:pt x="8" y="17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4" y="19"/>
                      </a:lnTo>
                      <a:lnTo>
                        <a:pt x="4" y="20"/>
                      </a:lnTo>
                      <a:lnTo>
                        <a:pt x="5" y="21"/>
                      </a:lnTo>
                      <a:lnTo>
                        <a:pt x="6" y="22"/>
                      </a:lnTo>
                      <a:lnTo>
                        <a:pt x="5" y="23"/>
                      </a:lnTo>
                      <a:lnTo>
                        <a:pt x="3" y="25"/>
                      </a:lnTo>
                      <a:lnTo>
                        <a:pt x="2" y="24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3" y="35"/>
                      </a:lnTo>
                      <a:lnTo>
                        <a:pt x="4" y="36"/>
                      </a:lnTo>
                      <a:lnTo>
                        <a:pt x="5" y="38"/>
                      </a:lnTo>
                      <a:lnTo>
                        <a:pt x="4" y="39"/>
                      </a:lnTo>
                      <a:lnTo>
                        <a:pt x="6" y="40"/>
                      </a:lnTo>
                      <a:lnTo>
                        <a:pt x="6" y="43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3" y="46"/>
                      </a:lnTo>
                      <a:lnTo>
                        <a:pt x="5" y="47"/>
                      </a:lnTo>
                      <a:lnTo>
                        <a:pt x="6" y="47"/>
                      </a:lnTo>
                      <a:lnTo>
                        <a:pt x="7" y="47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9" y="45"/>
                      </a:lnTo>
                      <a:lnTo>
                        <a:pt x="10" y="45"/>
                      </a:lnTo>
                      <a:lnTo>
                        <a:pt x="11" y="45"/>
                      </a:lnTo>
                      <a:lnTo>
                        <a:pt x="12" y="45"/>
                      </a:lnTo>
                      <a:lnTo>
                        <a:pt x="13" y="46"/>
                      </a:lnTo>
                      <a:lnTo>
                        <a:pt x="14" y="47"/>
                      </a:lnTo>
                      <a:lnTo>
                        <a:pt x="14" y="48"/>
                      </a:lnTo>
                      <a:lnTo>
                        <a:pt x="13" y="48"/>
                      </a:lnTo>
                      <a:lnTo>
                        <a:pt x="13" y="49"/>
                      </a:lnTo>
                      <a:lnTo>
                        <a:pt x="11" y="50"/>
                      </a:lnTo>
                      <a:lnTo>
                        <a:pt x="10" y="50"/>
                      </a:lnTo>
                      <a:lnTo>
                        <a:pt x="9" y="49"/>
                      </a:lnTo>
                      <a:lnTo>
                        <a:pt x="8" y="49"/>
                      </a:lnTo>
                      <a:lnTo>
                        <a:pt x="9" y="50"/>
                      </a:lnTo>
                      <a:lnTo>
                        <a:pt x="10" y="51"/>
                      </a:lnTo>
                      <a:lnTo>
                        <a:pt x="10" y="52"/>
                      </a:lnTo>
                      <a:lnTo>
                        <a:pt x="12" y="53"/>
                      </a:lnTo>
                      <a:lnTo>
                        <a:pt x="13" y="54"/>
                      </a:lnTo>
                      <a:lnTo>
                        <a:pt x="14" y="54"/>
                      </a:lnTo>
                      <a:lnTo>
                        <a:pt x="15" y="55"/>
                      </a:lnTo>
                      <a:lnTo>
                        <a:pt x="19" y="55"/>
                      </a:lnTo>
                      <a:lnTo>
                        <a:pt x="20" y="57"/>
                      </a:lnTo>
                      <a:lnTo>
                        <a:pt x="23" y="58"/>
                      </a:lnTo>
                      <a:lnTo>
                        <a:pt x="24" y="57"/>
                      </a:lnTo>
                      <a:lnTo>
                        <a:pt x="24" y="55"/>
                      </a:lnTo>
                      <a:lnTo>
                        <a:pt x="25" y="53"/>
                      </a:lnTo>
                      <a:lnTo>
                        <a:pt x="25" y="52"/>
                      </a:lnTo>
                      <a:lnTo>
                        <a:pt x="23" y="51"/>
                      </a:lnTo>
                      <a:lnTo>
                        <a:pt x="23" y="50"/>
                      </a:lnTo>
                      <a:lnTo>
                        <a:pt x="22" y="50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19" y="46"/>
                      </a:lnTo>
                      <a:lnTo>
                        <a:pt x="19" y="45"/>
                      </a:lnTo>
                      <a:lnTo>
                        <a:pt x="18" y="44"/>
                      </a:lnTo>
                      <a:lnTo>
                        <a:pt x="16" y="41"/>
                      </a:lnTo>
                      <a:lnTo>
                        <a:pt x="18" y="40"/>
                      </a:lnTo>
                      <a:lnTo>
                        <a:pt x="17" y="38"/>
                      </a:lnTo>
                      <a:lnTo>
                        <a:pt x="18" y="36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2" y="31"/>
                      </a:lnTo>
                      <a:lnTo>
                        <a:pt x="22" y="30"/>
                      </a:lnTo>
                      <a:lnTo>
                        <a:pt x="24" y="30"/>
                      </a:lnTo>
                      <a:lnTo>
                        <a:pt x="26" y="27"/>
                      </a:lnTo>
                      <a:lnTo>
                        <a:pt x="27" y="27"/>
                      </a:lnTo>
                      <a:lnTo>
                        <a:pt x="30" y="26"/>
                      </a:lnTo>
                      <a:lnTo>
                        <a:pt x="30" y="25"/>
                      </a:lnTo>
                      <a:lnTo>
                        <a:pt x="30" y="23"/>
                      </a:lnTo>
                      <a:lnTo>
                        <a:pt x="31" y="21"/>
                      </a:lnTo>
                      <a:lnTo>
                        <a:pt x="33" y="20"/>
                      </a:lnTo>
                      <a:lnTo>
                        <a:pt x="33" y="19"/>
                      </a:lnTo>
                      <a:lnTo>
                        <a:pt x="34" y="19"/>
                      </a:lnTo>
                      <a:lnTo>
                        <a:pt x="34" y="18"/>
                      </a:lnTo>
                      <a:lnTo>
                        <a:pt x="34" y="17"/>
                      </a:lnTo>
                      <a:lnTo>
                        <a:pt x="35" y="16"/>
                      </a:lnTo>
                      <a:lnTo>
                        <a:pt x="35" y="15"/>
                      </a:lnTo>
                      <a:lnTo>
                        <a:pt x="36" y="15"/>
                      </a:lnTo>
                      <a:lnTo>
                        <a:pt x="36" y="11"/>
                      </a:lnTo>
                      <a:lnTo>
                        <a:pt x="35" y="10"/>
                      </a:lnTo>
                      <a:lnTo>
                        <a:pt x="33" y="10"/>
                      </a:lnTo>
                      <a:lnTo>
                        <a:pt x="33" y="9"/>
                      </a:lnTo>
                      <a:lnTo>
                        <a:pt x="32" y="8"/>
                      </a:lnTo>
                      <a:lnTo>
                        <a:pt x="31" y="8"/>
                      </a:lnTo>
                      <a:lnTo>
                        <a:pt x="29" y="7"/>
                      </a:lnTo>
                      <a:lnTo>
                        <a:pt x="29" y="6"/>
                      </a:lnTo>
                      <a:lnTo>
                        <a:pt x="28" y="5"/>
                      </a:lnTo>
                      <a:lnTo>
                        <a:pt x="27" y="4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7" y="2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3" name="CERDANYA">
                  <a:extLst>
                    <a:ext uri="{FF2B5EF4-FFF2-40B4-BE49-F238E27FC236}">
                      <a16:creationId xmlns:a16="http://schemas.microsoft.com/office/drawing/2014/main" id="{48884728-BD1C-46F1-ADF9-DFAAA764F4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827371" y="3473225"/>
                  <a:ext cx="395941" cy="278014"/>
                </a:xfrm>
                <a:custGeom>
                  <a:avLst/>
                  <a:gdLst>
                    <a:gd name="T0" fmla="*/ 64859594 w 1431"/>
                    <a:gd name="T1" fmla="*/ 27106731 h 999"/>
                    <a:gd name="T2" fmla="*/ 55356321 w 1431"/>
                    <a:gd name="T3" fmla="*/ 45268259 h 999"/>
                    <a:gd name="T4" fmla="*/ 39676286 w 1431"/>
                    <a:gd name="T5" fmla="*/ 48792222 h 999"/>
                    <a:gd name="T6" fmla="*/ 14254890 w 1431"/>
                    <a:gd name="T7" fmla="*/ 43370983 h 999"/>
                    <a:gd name="T8" fmla="*/ 12591650 w 1431"/>
                    <a:gd name="T9" fmla="*/ 74001685 h 999"/>
                    <a:gd name="T10" fmla="*/ 25421392 w 1431"/>
                    <a:gd name="T11" fmla="*/ 104903485 h 999"/>
                    <a:gd name="T12" fmla="*/ 55356321 w 1431"/>
                    <a:gd name="T13" fmla="*/ 135263581 h 999"/>
                    <a:gd name="T14" fmla="*/ 58445196 w 1431"/>
                    <a:gd name="T15" fmla="*/ 167791576 h 999"/>
                    <a:gd name="T16" fmla="*/ 60107950 w 1431"/>
                    <a:gd name="T17" fmla="*/ 200320063 h 999"/>
                    <a:gd name="T18" fmla="*/ 60107950 w 1431"/>
                    <a:gd name="T19" fmla="*/ 270797752 h 999"/>
                    <a:gd name="T20" fmla="*/ 75788486 w 1431"/>
                    <a:gd name="T21" fmla="*/ 265105398 h 999"/>
                    <a:gd name="T22" fmla="*/ 91706613 w 1431"/>
                    <a:gd name="T23" fmla="*/ 267002674 h 999"/>
                    <a:gd name="T24" fmla="*/ 116890391 w 1431"/>
                    <a:gd name="T25" fmla="*/ 267002674 h 999"/>
                    <a:gd name="T26" fmla="*/ 135896937 w 1431"/>
                    <a:gd name="T27" fmla="*/ 258057471 h 999"/>
                    <a:gd name="T28" fmla="*/ 161080229 w 1431"/>
                    <a:gd name="T29" fmla="*/ 254533508 h 999"/>
                    <a:gd name="T30" fmla="*/ 173909967 w 1431"/>
                    <a:gd name="T31" fmla="*/ 245317191 h 999"/>
                    <a:gd name="T32" fmla="*/ 197668112 w 1431"/>
                    <a:gd name="T33" fmla="*/ 241793228 h 999"/>
                    <a:gd name="T34" fmla="*/ 218099775 w 1431"/>
                    <a:gd name="T35" fmla="*/ 232576911 h 999"/>
                    <a:gd name="T36" fmla="*/ 229266273 w 1431"/>
                    <a:gd name="T37" fmla="*/ 232576911 h 999"/>
                    <a:gd name="T38" fmla="*/ 243521160 w 1431"/>
                    <a:gd name="T39" fmla="*/ 223902822 h 999"/>
                    <a:gd name="T40" fmla="*/ 279633891 w 1431"/>
                    <a:gd name="T41" fmla="*/ 230950749 h 999"/>
                    <a:gd name="T42" fmla="*/ 292463143 w 1431"/>
                    <a:gd name="T43" fmla="*/ 236371988 h 999"/>
                    <a:gd name="T44" fmla="*/ 306718030 w 1431"/>
                    <a:gd name="T45" fmla="*/ 211162542 h 999"/>
                    <a:gd name="T46" fmla="*/ 320735310 w 1431"/>
                    <a:gd name="T47" fmla="*/ 196524985 h 999"/>
                    <a:gd name="T48" fmla="*/ 339979431 w 1431"/>
                    <a:gd name="T49" fmla="*/ 193001022 h 999"/>
                    <a:gd name="T50" fmla="*/ 327387785 w 1431"/>
                    <a:gd name="T51" fmla="*/ 182158543 h 999"/>
                    <a:gd name="T52" fmla="*/ 313132899 w 1431"/>
                    <a:gd name="T53" fmla="*/ 165894299 h 999"/>
                    <a:gd name="T54" fmla="*/ 300303161 w 1431"/>
                    <a:gd name="T55" fmla="*/ 144479931 h 999"/>
                    <a:gd name="T56" fmla="*/ 293888778 w 1431"/>
                    <a:gd name="T57" fmla="*/ 119270452 h 999"/>
                    <a:gd name="T58" fmla="*/ 282959886 w 1431"/>
                    <a:gd name="T59" fmla="*/ 81320725 h 999"/>
                    <a:gd name="T60" fmla="*/ 267279365 w 1431"/>
                    <a:gd name="T61" fmla="*/ 70477722 h 999"/>
                    <a:gd name="T62" fmla="*/ 249698423 w 1431"/>
                    <a:gd name="T63" fmla="*/ 68580429 h 999"/>
                    <a:gd name="T64" fmla="*/ 237106291 w 1431"/>
                    <a:gd name="T65" fmla="*/ 58008539 h 999"/>
                    <a:gd name="T66" fmla="*/ 211922998 w 1431"/>
                    <a:gd name="T67" fmla="*/ 46894946 h 999"/>
                    <a:gd name="T68" fmla="*/ 191253243 w 1431"/>
                    <a:gd name="T69" fmla="*/ 25480569 h 999"/>
                    <a:gd name="T70" fmla="*/ 161080229 w 1431"/>
                    <a:gd name="T71" fmla="*/ 23582768 h 999"/>
                    <a:gd name="T72" fmla="*/ 137559691 w 1431"/>
                    <a:gd name="T73" fmla="*/ 16264247 h 999"/>
                    <a:gd name="T74" fmla="*/ 113801517 w 1431"/>
                    <a:gd name="T75" fmla="*/ 1897277 h 999"/>
                    <a:gd name="T76" fmla="*/ 85291744 w 1431"/>
                    <a:gd name="T77" fmla="*/ 10843008 h 999"/>
                    <a:gd name="T78" fmla="*/ 313132899 w 1431"/>
                    <a:gd name="T79" fmla="*/ 16264247 h 999"/>
                    <a:gd name="T80" fmla="*/ 311469658 w 1431"/>
                    <a:gd name="T81" fmla="*/ 25480569 h 999"/>
                    <a:gd name="T82" fmla="*/ 293888778 w 1431"/>
                    <a:gd name="T83" fmla="*/ 59635226 h 999"/>
                    <a:gd name="T84" fmla="*/ 338316191 w 1431"/>
                    <a:gd name="T85" fmla="*/ 70477722 h 999"/>
                    <a:gd name="T86" fmla="*/ 334990197 w 1431"/>
                    <a:gd name="T87" fmla="*/ 61532502 h 999"/>
                    <a:gd name="T88" fmla="*/ 324061305 w 1431"/>
                    <a:gd name="T89" fmla="*/ 27106731 h 999"/>
                    <a:gd name="T90" fmla="*/ 313132899 w 1431"/>
                    <a:gd name="T91" fmla="*/ 16264247 h 9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431"/>
                    <a:gd name="T139" fmla="*/ 0 h 999"/>
                    <a:gd name="T140" fmla="*/ 1431 w 1431"/>
                    <a:gd name="T141" fmla="*/ 999 h 99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431" h="999">
                      <a:moveTo>
                        <a:pt x="299" y="0"/>
                      </a:moveTo>
                      <a:lnTo>
                        <a:pt x="280" y="40"/>
                      </a:lnTo>
                      <a:lnTo>
                        <a:pt x="273" y="100"/>
                      </a:lnTo>
                      <a:lnTo>
                        <a:pt x="266" y="133"/>
                      </a:lnTo>
                      <a:lnTo>
                        <a:pt x="253" y="167"/>
                      </a:lnTo>
                      <a:lnTo>
                        <a:pt x="233" y="167"/>
                      </a:lnTo>
                      <a:lnTo>
                        <a:pt x="206" y="160"/>
                      </a:lnTo>
                      <a:lnTo>
                        <a:pt x="186" y="160"/>
                      </a:lnTo>
                      <a:lnTo>
                        <a:pt x="167" y="180"/>
                      </a:lnTo>
                      <a:lnTo>
                        <a:pt x="133" y="167"/>
                      </a:lnTo>
                      <a:lnTo>
                        <a:pt x="100" y="173"/>
                      </a:lnTo>
                      <a:lnTo>
                        <a:pt x="60" y="160"/>
                      </a:lnTo>
                      <a:lnTo>
                        <a:pt x="34" y="173"/>
                      </a:lnTo>
                      <a:lnTo>
                        <a:pt x="0" y="233"/>
                      </a:lnTo>
                      <a:lnTo>
                        <a:pt x="53" y="273"/>
                      </a:lnTo>
                      <a:lnTo>
                        <a:pt x="66" y="340"/>
                      </a:lnTo>
                      <a:lnTo>
                        <a:pt x="66" y="353"/>
                      </a:lnTo>
                      <a:lnTo>
                        <a:pt x="107" y="387"/>
                      </a:lnTo>
                      <a:lnTo>
                        <a:pt x="133" y="419"/>
                      </a:lnTo>
                      <a:lnTo>
                        <a:pt x="206" y="466"/>
                      </a:lnTo>
                      <a:lnTo>
                        <a:pt x="233" y="499"/>
                      </a:lnTo>
                      <a:lnTo>
                        <a:pt x="246" y="566"/>
                      </a:lnTo>
                      <a:lnTo>
                        <a:pt x="233" y="619"/>
                      </a:lnTo>
                      <a:lnTo>
                        <a:pt x="246" y="619"/>
                      </a:lnTo>
                      <a:lnTo>
                        <a:pt x="253" y="633"/>
                      </a:lnTo>
                      <a:lnTo>
                        <a:pt x="226" y="686"/>
                      </a:lnTo>
                      <a:lnTo>
                        <a:pt x="253" y="739"/>
                      </a:lnTo>
                      <a:lnTo>
                        <a:pt x="240" y="759"/>
                      </a:lnTo>
                      <a:lnTo>
                        <a:pt x="220" y="972"/>
                      </a:lnTo>
                      <a:lnTo>
                        <a:pt x="253" y="999"/>
                      </a:lnTo>
                      <a:lnTo>
                        <a:pt x="286" y="999"/>
                      </a:lnTo>
                      <a:lnTo>
                        <a:pt x="293" y="985"/>
                      </a:lnTo>
                      <a:lnTo>
                        <a:pt x="319" y="978"/>
                      </a:lnTo>
                      <a:lnTo>
                        <a:pt x="359" y="978"/>
                      </a:lnTo>
                      <a:lnTo>
                        <a:pt x="379" y="978"/>
                      </a:lnTo>
                      <a:lnTo>
                        <a:pt x="386" y="985"/>
                      </a:lnTo>
                      <a:lnTo>
                        <a:pt x="426" y="965"/>
                      </a:lnTo>
                      <a:lnTo>
                        <a:pt x="439" y="985"/>
                      </a:lnTo>
                      <a:lnTo>
                        <a:pt x="492" y="985"/>
                      </a:lnTo>
                      <a:lnTo>
                        <a:pt x="499" y="985"/>
                      </a:lnTo>
                      <a:lnTo>
                        <a:pt x="519" y="952"/>
                      </a:lnTo>
                      <a:lnTo>
                        <a:pt x="572" y="952"/>
                      </a:lnTo>
                      <a:lnTo>
                        <a:pt x="619" y="952"/>
                      </a:lnTo>
                      <a:lnTo>
                        <a:pt x="646" y="958"/>
                      </a:lnTo>
                      <a:lnTo>
                        <a:pt x="678" y="939"/>
                      </a:lnTo>
                      <a:lnTo>
                        <a:pt x="706" y="939"/>
                      </a:lnTo>
                      <a:lnTo>
                        <a:pt x="706" y="925"/>
                      </a:lnTo>
                      <a:lnTo>
                        <a:pt x="732" y="905"/>
                      </a:lnTo>
                      <a:lnTo>
                        <a:pt x="772" y="918"/>
                      </a:lnTo>
                      <a:lnTo>
                        <a:pt x="805" y="912"/>
                      </a:lnTo>
                      <a:lnTo>
                        <a:pt x="832" y="892"/>
                      </a:lnTo>
                      <a:lnTo>
                        <a:pt x="852" y="892"/>
                      </a:lnTo>
                      <a:lnTo>
                        <a:pt x="892" y="872"/>
                      </a:lnTo>
                      <a:lnTo>
                        <a:pt x="918" y="858"/>
                      </a:lnTo>
                      <a:lnTo>
                        <a:pt x="931" y="865"/>
                      </a:lnTo>
                      <a:lnTo>
                        <a:pt x="958" y="858"/>
                      </a:lnTo>
                      <a:lnTo>
                        <a:pt x="965" y="858"/>
                      </a:lnTo>
                      <a:lnTo>
                        <a:pt x="991" y="852"/>
                      </a:lnTo>
                      <a:lnTo>
                        <a:pt x="1012" y="845"/>
                      </a:lnTo>
                      <a:lnTo>
                        <a:pt x="1025" y="826"/>
                      </a:lnTo>
                      <a:lnTo>
                        <a:pt x="1065" y="819"/>
                      </a:lnTo>
                      <a:lnTo>
                        <a:pt x="1117" y="845"/>
                      </a:lnTo>
                      <a:lnTo>
                        <a:pt x="1177" y="852"/>
                      </a:lnTo>
                      <a:lnTo>
                        <a:pt x="1185" y="885"/>
                      </a:lnTo>
                      <a:lnTo>
                        <a:pt x="1218" y="858"/>
                      </a:lnTo>
                      <a:lnTo>
                        <a:pt x="1231" y="872"/>
                      </a:lnTo>
                      <a:lnTo>
                        <a:pt x="1244" y="798"/>
                      </a:lnTo>
                      <a:lnTo>
                        <a:pt x="1264" y="779"/>
                      </a:lnTo>
                      <a:lnTo>
                        <a:pt x="1291" y="779"/>
                      </a:lnTo>
                      <a:lnTo>
                        <a:pt x="1311" y="785"/>
                      </a:lnTo>
                      <a:lnTo>
                        <a:pt x="1350" y="766"/>
                      </a:lnTo>
                      <a:lnTo>
                        <a:pt x="1350" y="725"/>
                      </a:lnTo>
                      <a:lnTo>
                        <a:pt x="1364" y="739"/>
                      </a:lnTo>
                      <a:lnTo>
                        <a:pt x="1391" y="739"/>
                      </a:lnTo>
                      <a:lnTo>
                        <a:pt x="1431" y="712"/>
                      </a:lnTo>
                      <a:lnTo>
                        <a:pt x="1417" y="693"/>
                      </a:lnTo>
                      <a:lnTo>
                        <a:pt x="1391" y="672"/>
                      </a:lnTo>
                      <a:lnTo>
                        <a:pt x="1378" y="672"/>
                      </a:lnTo>
                      <a:lnTo>
                        <a:pt x="1357" y="659"/>
                      </a:lnTo>
                      <a:lnTo>
                        <a:pt x="1337" y="646"/>
                      </a:lnTo>
                      <a:lnTo>
                        <a:pt x="1318" y="612"/>
                      </a:lnTo>
                      <a:lnTo>
                        <a:pt x="1297" y="599"/>
                      </a:lnTo>
                      <a:lnTo>
                        <a:pt x="1271" y="573"/>
                      </a:lnTo>
                      <a:lnTo>
                        <a:pt x="1264" y="533"/>
                      </a:lnTo>
                      <a:lnTo>
                        <a:pt x="1258" y="520"/>
                      </a:lnTo>
                      <a:lnTo>
                        <a:pt x="1251" y="473"/>
                      </a:lnTo>
                      <a:lnTo>
                        <a:pt x="1237" y="440"/>
                      </a:lnTo>
                      <a:lnTo>
                        <a:pt x="1244" y="373"/>
                      </a:lnTo>
                      <a:lnTo>
                        <a:pt x="1191" y="340"/>
                      </a:lnTo>
                      <a:lnTo>
                        <a:pt x="1191" y="300"/>
                      </a:lnTo>
                      <a:lnTo>
                        <a:pt x="1185" y="246"/>
                      </a:lnTo>
                      <a:lnTo>
                        <a:pt x="1158" y="240"/>
                      </a:lnTo>
                      <a:lnTo>
                        <a:pt x="1125" y="260"/>
                      </a:lnTo>
                      <a:lnTo>
                        <a:pt x="1085" y="260"/>
                      </a:lnTo>
                      <a:lnTo>
                        <a:pt x="1078" y="260"/>
                      </a:lnTo>
                      <a:lnTo>
                        <a:pt x="1051" y="253"/>
                      </a:lnTo>
                      <a:lnTo>
                        <a:pt x="1025" y="260"/>
                      </a:lnTo>
                      <a:lnTo>
                        <a:pt x="1012" y="253"/>
                      </a:lnTo>
                      <a:lnTo>
                        <a:pt x="998" y="214"/>
                      </a:lnTo>
                      <a:lnTo>
                        <a:pt x="938" y="180"/>
                      </a:lnTo>
                      <a:lnTo>
                        <a:pt x="925" y="193"/>
                      </a:lnTo>
                      <a:lnTo>
                        <a:pt x="892" y="173"/>
                      </a:lnTo>
                      <a:lnTo>
                        <a:pt x="878" y="147"/>
                      </a:lnTo>
                      <a:lnTo>
                        <a:pt x="839" y="100"/>
                      </a:lnTo>
                      <a:lnTo>
                        <a:pt x="805" y="94"/>
                      </a:lnTo>
                      <a:lnTo>
                        <a:pt x="785" y="100"/>
                      </a:lnTo>
                      <a:lnTo>
                        <a:pt x="738" y="67"/>
                      </a:lnTo>
                      <a:lnTo>
                        <a:pt x="678" y="87"/>
                      </a:lnTo>
                      <a:lnTo>
                        <a:pt x="625" y="73"/>
                      </a:lnTo>
                      <a:lnTo>
                        <a:pt x="599" y="81"/>
                      </a:lnTo>
                      <a:lnTo>
                        <a:pt x="579" y="60"/>
                      </a:lnTo>
                      <a:lnTo>
                        <a:pt x="552" y="47"/>
                      </a:lnTo>
                      <a:lnTo>
                        <a:pt x="499" y="54"/>
                      </a:lnTo>
                      <a:lnTo>
                        <a:pt x="479" y="7"/>
                      </a:lnTo>
                      <a:lnTo>
                        <a:pt x="459" y="14"/>
                      </a:lnTo>
                      <a:lnTo>
                        <a:pt x="413" y="54"/>
                      </a:lnTo>
                      <a:lnTo>
                        <a:pt x="359" y="40"/>
                      </a:lnTo>
                      <a:lnTo>
                        <a:pt x="326" y="40"/>
                      </a:lnTo>
                      <a:lnTo>
                        <a:pt x="299" y="0"/>
                      </a:lnTo>
                      <a:close/>
                      <a:moveTo>
                        <a:pt x="1318" y="60"/>
                      </a:moveTo>
                      <a:lnTo>
                        <a:pt x="1318" y="67"/>
                      </a:lnTo>
                      <a:lnTo>
                        <a:pt x="1311" y="81"/>
                      </a:lnTo>
                      <a:lnTo>
                        <a:pt x="1311" y="94"/>
                      </a:lnTo>
                      <a:lnTo>
                        <a:pt x="1291" y="107"/>
                      </a:lnTo>
                      <a:lnTo>
                        <a:pt x="1258" y="133"/>
                      </a:lnTo>
                      <a:lnTo>
                        <a:pt x="1237" y="220"/>
                      </a:lnTo>
                      <a:lnTo>
                        <a:pt x="1251" y="233"/>
                      </a:lnTo>
                      <a:lnTo>
                        <a:pt x="1331" y="267"/>
                      </a:lnTo>
                      <a:lnTo>
                        <a:pt x="1424" y="260"/>
                      </a:lnTo>
                      <a:lnTo>
                        <a:pt x="1431" y="246"/>
                      </a:lnTo>
                      <a:lnTo>
                        <a:pt x="1424" y="240"/>
                      </a:lnTo>
                      <a:lnTo>
                        <a:pt x="1410" y="227"/>
                      </a:lnTo>
                      <a:lnTo>
                        <a:pt x="1357" y="180"/>
                      </a:lnTo>
                      <a:lnTo>
                        <a:pt x="1344" y="154"/>
                      </a:lnTo>
                      <a:lnTo>
                        <a:pt x="1364" y="100"/>
                      </a:lnTo>
                      <a:lnTo>
                        <a:pt x="1378" y="100"/>
                      </a:lnTo>
                      <a:lnTo>
                        <a:pt x="1337" y="60"/>
                      </a:lnTo>
                      <a:lnTo>
                        <a:pt x="1318" y="6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4" name="ALT_URGELL">
                  <a:extLst>
                    <a:ext uri="{FF2B5EF4-FFF2-40B4-BE49-F238E27FC236}">
                      <a16:creationId xmlns:a16="http://schemas.microsoft.com/office/drawing/2014/main" id="{A7F01019-A486-4CBE-8740-619804130A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414313" y="3437866"/>
                  <a:ext cx="520079" cy="734909"/>
                </a:xfrm>
                <a:custGeom>
                  <a:avLst/>
                  <a:gdLst>
                    <a:gd name="T0" fmla="*/ 225547968 w 1889"/>
                    <a:gd name="T1" fmla="*/ 16055073 h 2688"/>
                    <a:gd name="T2" fmla="*/ 197500244 w 1889"/>
                    <a:gd name="T3" fmla="*/ 30504795 h 2688"/>
                    <a:gd name="T4" fmla="*/ 191189966 w 1889"/>
                    <a:gd name="T5" fmla="*/ 53517775 h 2688"/>
                    <a:gd name="T6" fmla="*/ 175529962 w 1889"/>
                    <a:gd name="T7" fmla="*/ 80276413 h 2688"/>
                    <a:gd name="T8" fmla="*/ 144444243 w 1889"/>
                    <a:gd name="T9" fmla="*/ 110513727 h 2688"/>
                    <a:gd name="T10" fmla="*/ 118032630 w 1889"/>
                    <a:gd name="T11" fmla="*/ 117471113 h 2688"/>
                    <a:gd name="T12" fmla="*/ 102606914 w 1889"/>
                    <a:gd name="T13" fmla="*/ 117471113 h 2688"/>
                    <a:gd name="T14" fmla="*/ 96529956 w 1889"/>
                    <a:gd name="T15" fmla="*/ 151455142 h 2688"/>
                    <a:gd name="T16" fmla="*/ 68482231 w 1889"/>
                    <a:gd name="T17" fmla="*/ 215408464 h 2688"/>
                    <a:gd name="T18" fmla="*/ 38798835 w 1889"/>
                    <a:gd name="T19" fmla="*/ 253138109 h 2688"/>
                    <a:gd name="T20" fmla="*/ 17062349 w 1889"/>
                    <a:gd name="T21" fmla="*/ 277756498 h 2688"/>
                    <a:gd name="T22" fmla="*/ 17062349 w 1889"/>
                    <a:gd name="T23" fmla="*/ 304515119 h 2688"/>
                    <a:gd name="T24" fmla="*/ 21503166 w 1889"/>
                    <a:gd name="T25" fmla="*/ 329400916 h 2688"/>
                    <a:gd name="T26" fmla="*/ 12387724 w 1889"/>
                    <a:gd name="T27" fmla="*/ 361511572 h 2688"/>
                    <a:gd name="T28" fmla="*/ 31085727 w 1889"/>
                    <a:gd name="T29" fmla="*/ 382918675 h 2688"/>
                    <a:gd name="T30" fmla="*/ 29449586 w 1889"/>
                    <a:gd name="T31" fmla="*/ 418508024 h 2688"/>
                    <a:gd name="T32" fmla="*/ 42071117 w 1889"/>
                    <a:gd name="T33" fmla="*/ 443393304 h 2688"/>
                    <a:gd name="T34" fmla="*/ 31085727 w 1889"/>
                    <a:gd name="T35" fmla="*/ 461054242 h 2688"/>
                    <a:gd name="T36" fmla="*/ 25008768 w 1889"/>
                    <a:gd name="T37" fmla="*/ 477109828 h 2688"/>
                    <a:gd name="T38" fmla="*/ 29449586 w 1889"/>
                    <a:gd name="T39" fmla="*/ 503868449 h 2688"/>
                    <a:gd name="T40" fmla="*/ 29449586 w 1889"/>
                    <a:gd name="T41" fmla="*/ 546682786 h 2688"/>
                    <a:gd name="T42" fmla="*/ 42071117 w 1889"/>
                    <a:gd name="T43" fmla="*/ 539457798 h 2688"/>
                    <a:gd name="T44" fmla="*/ 63574291 w 1889"/>
                    <a:gd name="T45" fmla="*/ 552034303 h 2688"/>
                    <a:gd name="T46" fmla="*/ 80869952 w 1889"/>
                    <a:gd name="T47" fmla="*/ 566216548 h 2688"/>
                    <a:gd name="T48" fmla="*/ 79233811 w 1889"/>
                    <a:gd name="T49" fmla="*/ 589229004 h 2688"/>
                    <a:gd name="T50" fmla="*/ 91621531 w 1889"/>
                    <a:gd name="T51" fmla="*/ 635789377 h 2688"/>
                    <a:gd name="T52" fmla="*/ 99568435 w 1889"/>
                    <a:gd name="T53" fmla="*/ 656929008 h 2688"/>
                    <a:gd name="T54" fmla="*/ 91621531 w 1889"/>
                    <a:gd name="T55" fmla="*/ 713925460 h 2688"/>
                    <a:gd name="T56" fmla="*/ 119668771 w 1889"/>
                    <a:gd name="T57" fmla="*/ 698137346 h 2688"/>
                    <a:gd name="T58" fmla="*/ 124343392 w 1889"/>
                    <a:gd name="T59" fmla="*/ 687166322 h 2688"/>
                    <a:gd name="T60" fmla="*/ 129018043 w 1889"/>
                    <a:gd name="T61" fmla="*/ 678603584 h 2688"/>
                    <a:gd name="T62" fmla="*/ 135095002 w 1889"/>
                    <a:gd name="T63" fmla="*/ 655323656 h 2688"/>
                    <a:gd name="T64" fmla="*/ 158468105 w 1889"/>
                    <a:gd name="T65" fmla="*/ 659069822 h 2688"/>
                    <a:gd name="T66" fmla="*/ 178802245 w 1889"/>
                    <a:gd name="T67" fmla="*/ 633916553 h 2688"/>
                    <a:gd name="T68" fmla="*/ 177166104 w 1889"/>
                    <a:gd name="T69" fmla="*/ 601805897 h 2688"/>
                    <a:gd name="T70" fmla="*/ 178802245 w 1889"/>
                    <a:gd name="T71" fmla="*/ 562737855 h 2688"/>
                    <a:gd name="T72" fmla="*/ 169453004 w 1889"/>
                    <a:gd name="T73" fmla="*/ 561132503 h 2688"/>
                    <a:gd name="T74" fmla="*/ 160103762 w 1889"/>
                    <a:gd name="T75" fmla="*/ 505741273 h 2688"/>
                    <a:gd name="T76" fmla="*/ 172491483 w 1889"/>
                    <a:gd name="T77" fmla="*/ 495038239 h 2688"/>
                    <a:gd name="T78" fmla="*/ 180438387 w 1889"/>
                    <a:gd name="T79" fmla="*/ 478982652 h 2688"/>
                    <a:gd name="T80" fmla="*/ 183476866 w 1889"/>
                    <a:gd name="T81" fmla="*/ 470152442 h 2688"/>
                    <a:gd name="T82" fmla="*/ 195864587 w 1889"/>
                    <a:gd name="T83" fmla="*/ 464800407 h 2688"/>
                    <a:gd name="T84" fmla="*/ 236299548 w 1889"/>
                    <a:gd name="T85" fmla="*/ 459448890 h 2688"/>
                    <a:gd name="T86" fmla="*/ 289122290 w 1889"/>
                    <a:gd name="T87" fmla="*/ 444999173 h 2688"/>
                    <a:gd name="T88" fmla="*/ 311092571 w 1889"/>
                    <a:gd name="T89" fmla="*/ 407804472 h 2688"/>
                    <a:gd name="T90" fmla="*/ 365551394 w 1889"/>
                    <a:gd name="T91" fmla="*/ 413155989 h 2688"/>
                    <a:gd name="T92" fmla="*/ 388690210 w 1889"/>
                    <a:gd name="T93" fmla="*/ 368736430 h 2688"/>
                    <a:gd name="T94" fmla="*/ 416737934 w 1889"/>
                    <a:gd name="T95" fmla="*/ 351075492 h 2688"/>
                    <a:gd name="T96" fmla="*/ 441512892 w 1889"/>
                    <a:gd name="T97" fmla="*/ 338499116 h 2688"/>
                    <a:gd name="T98" fmla="*/ 409024834 w 1889"/>
                    <a:gd name="T99" fmla="*/ 311740495 h 2688"/>
                    <a:gd name="T100" fmla="*/ 416737934 w 1889"/>
                    <a:gd name="T101" fmla="*/ 221027971 h 2688"/>
                    <a:gd name="T102" fmla="*/ 412063314 w 1889"/>
                    <a:gd name="T103" fmla="*/ 185171150 h 2688"/>
                    <a:gd name="T104" fmla="*/ 373030691 w 1889"/>
                    <a:gd name="T105" fmla="*/ 146103108 h 2688"/>
                    <a:gd name="T106" fmla="*/ 351527532 w 1889"/>
                    <a:gd name="T107" fmla="*/ 110513727 h 2688"/>
                    <a:gd name="T108" fmla="*/ 340542149 w 1889"/>
                    <a:gd name="T109" fmla="*/ 117471113 h 2688"/>
                    <a:gd name="T110" fmla="*/ 308054092 w 1889"/>
                    <a:gd name="T111" fmla="*/ 139145721 h 2688"/>
                    <a:gd name="T112" fmla="*/ 253361405 w 1889"/>
                    <a:gd name="T113" fmla="*/ 126569313 h 2688"/>
                    <a:gd name="T114" fmla="*/ 253361405 w 1889"/>
                    <a:gd name="T115" fmla="*/ 99810175 h 2688"/>
                    <a:gd name="T116" fmla="*/ 233027265 w 1889"/>
                    <a:gd name="T117" fmla="*/ 71178212 h 2688"/>
                    <a:gd name="T118" fmla="*/ 261074565 w 1889"/>
                    <a:gd name="T119" fmla="*/ 19533770 h 2688"/>
                    <a:gd name="T120" fmla="*/ 141405764 w 1889"/>
                    <a:gd name="T121" fmla="*/ 660675174 h 2688"/>
                    <a:gd name="T122" fmla="*/ 147716526 w 1889"/>
                    <a:gd name="T123" fmla="*/ 667632560 h 268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89"/>
                    <a:gd name="T187" fmla="*/ 0 h 2688"/>
                    <a:gd name="T188" fmla="*/ 1889 w 1889"/>
                    <a:gd name="T189" fmla="*/ 2688 h 268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89" h="2688">
                      <a:moveTo>
                        <a:pt x="1078" y="0"/>
                      </a:moveTo>
                      <a:lnTo>
                        <a:pt x="1004" y="34"/>
                      </a:lnTo>
                      <a:lnTo>
                        <a:pt x="984" y="41"/>
                      </a:lnTo>
                      <a:lnTo>
                        <a:pt x="965" y="60"/>
                      </a:lnTo>
                      <a:lnTo>
                        <a:pt x="931" y="73"/>
                      </a:lnTo>
                      <a:lnTo>
                        <a:pt x="905" y="107"/>
                      </a:lnTo>
                      <a:lnTo>
                        <a:pt x="858" y="133"/>
                      </a:lnTo>
                      <a:lnTo>
                        <a:pt x="845" y="114"/>
                      </a:lnTo>
                      <a:lnTo>
                        <a:pt x="818" y="107"/>
                      </a:lnTo>
                      <a:lnTo>
                        <a:pt x="818" y="147"/>
                      </a:lnTo>
                      <a:lnTo>
                        <a:pt x="818" y="193"/>
                      </a:lnTo>
                      <a:lnTo>
                        <a:pt x="818" y="200"/>
                      </a:lnTo>
                      <a:lnTo>
                        <a:pt x="811" y="227"/>
                      </a:lnTo>
                      <a:lnTo>
                        <a:pt x="805" y="253"/>
                      </a:lnTo>
                      <a:lnTo>
                        <a:pt x="751" y="274"/>
                      </a:lnTo>
                      <a:lnTo>
                        <a:pt x="751" y="300"/>
                      </a:lnTo>
                      <a:lnTo>
                        <a:pt x="732" y="334"/>
                      </a:lnTo>
                      <a:lnTo>
                        <a:pt x="678" y="413"/>
                      </a:lnTo>
                      <a:lnTo>
                        <a:pt x="659" y="433"/>
                      </a:lnTo>
                      <a:lnTo>
                        <a:pt x="618" y="413"/>
                      </a:lnTo>
                      <a:lnTo>
                        <a:pt x="586" y="420"/>
                      </a:lnTo>
                      <a:lnTo>
                        <a:pt x="572" y="420"/>
                      </a:lnTo>
                      <a:lnTo>
                        <a:pt x="539" y="433"/>
                      </a:lnTo>
                      <a:lnTo>
                        <a:pt x="505" y="439"/>
                      </a:lnTo>
                      <a:lnTo>
                        <a:pt x="492" y="426"/>
                      </a:lnTo>
                      <a:lnTo>
                        <a:pt x="472" y="413"/>
                      </a:lnTo>
                      <a:lnTo>
                        <a:pt x="459" y="400"/>
                      </a:lnTo>
                      <a:lnTo>
                        <a:pt x="439" y="439"/>
                      </a:lnTo>
                      <a:lnTo>
                        <a:pt x="459" y="493"/>
                      </a:lnTo>
                      <a:lnTo>
                        <a:pt x="466" y="546"/>
                      </a:lnTo>
                      <a:lnTo>
                        <a:pt x="426" y="546"/>
                      </a:lnTo>
                      <a:lnTo>
                        <a:pt x="413" y="566"/>
                      </a:lnTo>
                      <a:lnTo>
                        <a:pt x="413" y="699"/>
                      </a:lnTo>
                      <a:lnTo>
                        <a:pt x="379" y="759"/>
                      </a:lnTo>
                      <a:lnTo>
                        <a:pt x="379" y="766"/>
                      </a:lnTo>
                      <a:lnTo>
                        <a:pt x="293" y="805"/>
                      </a:lnTo>
                      <a:lnTo>
                        <a:pt x="259" y="845"/>
                      </a:lnTo>
                      <a:lnTo>
                        <a:pt x="219" y="852"/>
                      </a:lnTo>
                      <a:lnTo>
                        <a:pt x="206" y="899"/>
                      </a:lnTo>
                      <a:lnTo>
                        <a:pt x="166" y="946"/>
                      </a:lnTo>
                      <a:lnTo>
                        <a:pt x="173" y="952"/>
                      </a:lnTo>
                      <a:lnTo>
                        <a:pt x="133" y="1012"/>
                      </a:lnTo>
                      <a:lnTo>
                        <a:pt x="133" y="1032"/>
                      </a:lnTo>
                      <a:lnTo>
                        <a:pt x="73" y="1038"/>
                      </a:lnTo>
                      <a:lnTo>
                        <a:pt x="33" y="1038"/>
                      </a:lnTo>
                      <a:lnTo>
                        <a:pt x="26" y="1065"/>
                      </a:lnTo>
                      <a:lnTo>
                        <a:pt x="0" y="1092"/>
                      </a:lnTo>
                      <a:lnTo>
                        <a:pt x="73" y="1138"/>
                      </a:lnTo>
                      <a:lnTo>
                        <a:pt x="92" y="1151"/>
                      </a:lnTo>
                      <a:lnTo>
                        <a:pt x="113" y="1178"/>
                      </a:lnTo>
                      <a:lnTo>
                        <a:pt x="113" y="1211"/>
                      </a:lnTo>
                      <a:lnTo>
                        <a:pt x="92" y="1231"/>
                      </a:lnTo>
                      <a:lnTo>
                        <a:pt x="92" y="1252"/>
                      </a:lnTo>
                      <a:lnTo>
                        <a:pt x="86" y="1258"/>
                      </a:lnTo>
                      <a:lnTo>
                        <a:pt x="113" y="1312"/>
                      </a:lnTo>
                      <a:lnTo>
                        <a:pt x="53" y="1351"/>
                      </a:lnTo>
                      <a:lnTo>
                        <a:pt x="53" y="1378"/>
                      </a:lnTo>
                      <a:lnTo>
                        <a:pt x="66" y="1404"/>
                      </a:lnTo>
                      <a:lnTo>
                        <a:pt x="126" y="1431"/>
                      </a:lnTo>
                      <a:lnTo>
                        <a:pt x="133" y="1431"/>
                      </a:lnTo>
                      <a:lnTo>
                        <a:pt x="139" y="1511"/>
                      </a:lnTo>
                      <a:lnTo>
                        <a:pt x="113" y="1537"/>
                      </a:lnTo>
                      <a:lnTo>
                        <a:pt x="107" y="1558"/>
                      </a:lnTo>
                      <a:lnTo>
                        <a:pt x="126" y="1564"/>
                      </a:lnTo>
                      <a:lnTo>
                        <a:pt x="173" y="1597"/>
                      </a:lnTo>
                      <a:lnTo>
                        <a:pt x="193" y="1631"/>
                      </a:lnTo>
                      <a:lnTo>
                        <a:pt x="193" y="1650"/>
                      </a:lnTo>
                      <a:lnTo>
                        <a:pt x="180" y="1657"/>
                      </a:lnTo>
                      <a:lnTo>
                        <a:pt x="180" y="1671"/>
                      </a:lnTo>
                      <a:lnTo>
                        <a:pt x="173" y="1697"/>
                      </a:lnTo>
                      <a:lnTo>
                        <a:pt x="152" y="1723"/>
                      </a:lnTo>
                      <a:lnTo>
                        <a:pt x="133" y="1723"/>
                      </a:lnTo>
                      <a:lnTo>
                        <a:pt x="126" y="1737"/>
                      </a:lnTo>
                      <a:lnTo>
                        <a:pt x="113" y="1737"/>
                      </a:lnTo>
                      <a:lnTo>
                        <a:pt x="113" y="1757"/>
                      </a:lnTo>
                      <a:lnTo>
                        <a:pt x="107" y="1783"/>
                      </a:lnTo>
                      <a:lnTo>
                        <a:pt x="92" y="1810"/>
                      </a:lnTo>
                      <a:lnTo>
                        <a:pt x="92" y="1864"/>
                      </a:lnTo>
                      <a:lnTo>
                        <a:pt x="120" y="1864"/>
                      </a:lnTo>
                      <a:lnTo>
                        <a:pt x="126" y="1883"/>
                      </a:lnTo>
                      <a:lnTo>
                        <a:pt x="120" y="1924"/>
                      </a:lnTo>
                      <a:lnTo>
                        <a:pt x="113" y="1950"/>
                      </a:lnTo>
                      <a:lnTo>
                        <a:pt x="126" y="2016"/>
                      </a:lnTo>
                      <a:lnTo>
                        <a:pt x="126" y="2043"/>
                      </a:lnTo>
                      <a:lnTo>
                        <a:pt x="152" y="2037"/>
                      </a:lnTo>
                      <a:lnTo>
                        <a:pt x="160" y="2037"/>
                      </a:lnTo>
                      <a:lnTo>
                        <a:pt x="173" y="2023"/>
                      </a:lnTo>
                      <a:lnTo>
                        <a:pt x="180" y="2016"/>
                      </a:lnTo>
                      <a:lnTo>
                        <a:pt x="193" y="2023"/>
                      </a:lnTo>
                      <a:lnTo>
                        <a:pt x="233" y="2010"/>
                      </a:lnTo>
                      <a:lnTo>
                        <a:pt x="252" y="2056"/>
                      </a:lnTo>
                      <a:lnTo>
                        <a:pt x="272" y="2063"/>
                      </a:lnTo>
                      <a:lnTo>
                        <a:pt x="286" y="2056"/>
                      </a:lnTo>
                      <a:lnTo>
                        <a:pt x="299" y="2070"/>
                      </a:lnTo>
                      <a:lnTo>
                        <a:pt x="299" y="2103"/>
                      </a:lnTo>
                      <a:lnTo>
                        <a:pt x="346" y="2116"/>
                      </a:lnTo>
                      <a:lnTo>
                        <a:pt x="346" y="2129"/>
                      </a:lnTo>
                      <a:lnTo>
                        <a:pt x="359" y="2142"/>
                      </a:lnTo>
                      <a:lnTo>
                        <a:pt x="366" y="2189"/>
                      </a:lnTo>
                      <a:lnTo>
                        <a:pt x="339" y="2202"/>
                      </a:lnTo>
                      <a:lnTo>
                        <a:pt x="359" y="2256"/>
                      </a:lnTo>
                      <a:lnTo>
                        <a:pt x="346" y="2303"/>
                      </a:lnTo>
                      <a:lnTo>
                        <a:pt x="353" y="2316"/>
                      </a:lnTo>
                      <a:lnTo>
                        <a:pt x="392" y="2376"/>
                      </a:lnTo>
                      <a:lnTo>
                        <a:pt x="385" y="2382"/>
                      </a:lnTo>
                      <a:lnTo>
                        <a:pt x="406" y="2389"/>
                      </a:lnTo>
                      <a:lnTo>
                        <a:pt x="439" y="2416"/>
                      </a:lnTo>
                      <a:lnTo>
                        <a:pt x="426" y="2455"/>
                      </a:lnTo>
                      <a:lnTo>
                        <a:pt x="419" y="2463"/>
                      </a:lnTo>
                      <a:lnTo>
                        <a:pt x="419" y="2522"/>
                      </a:lnTo>
                      <a:lnTo>
                        <a:pt x="432" y="2536"/>
                      </a:lnTo>
                      <a:lnTo>
                        <a:pt x="392" y="2668"/>
                      </a:lnTo>
                      <a:lnTo>
                        <a:pt x="379" y="2688"/>
                      </a:lnTo>
                      <a:lnTo>
                        <a:pt x="399" y="2682"/>
                      </a:lnTo>
                      <a:lnTo>
                        <a:pt x="426" y="2675"/>
                      </a:lnTo>
                      <a:lnTo>
                        <a:pt x="512" y="2609"/>
                      </a:lnTo>
                      <a:lnTo>
                        <a:pt x="518" y="2615"/>
                      </a:lnTo>
                      <a:lnTo>
                        <a:pt x="532" y="2609"/>
                      </a:lnTo>
                      <a:lnTo>
                        <a:pt x="518" y="2589"/>
                      </a:lnTo>
                      <a:lnTo>
                        <a:pt x="532" y="2568"/>
                      </a:lnTo>
                      <a:lnTo>
                        <a:pt x="539" y="2562"/>
                      </a:lnTo>
                      <a:lnTo>
                        <a:pt x="545" y="2542"/>
                      </a:lnTo>
                      <a:lnTo>
                        <a:pt x="539" y="2536"/>
                      </a:lnTo>
                      <a:lnTo>
                        <a:pt x="552" y="2536"/>
                      </a:lnTo>
                      <a:lnTo>
                        <a:pt x="565" y="2495"/>
                      </a:lnTo>
                      <a:lnTo>
                        <a:pt x="592" y="2469"/>
                      </a:lnTo>
                      <a:lnTo>
                        <a:pt x="578" y="2455"/>
                      </a:lnTo>
                      <a:lnTo>
                        <a:pt x="578" y="2449"/>
                      </a:lnTo>
                      <a:lnTo>
                        <a:pt x="592" y="2449"/>
                      </a:lnTo>
                      <a:lnTo>
                        <a:pt x="632" y="2455"/>
                      </a:lnTo>
                      <a:lnTo>
                        <a:pt x="645" y="2463"/>
                      </a:lnTo>
                      <a:lnTo>
                        <a:pt x="678" y="2463"/>
                      </a:lnTo>
                      <a:lnTo>
                        <a:pt x="712" y="2449"/>
                      </a:lnTo>
                      <a:lnTo>
                        <a:pt x="725" y="2449"/>
                      </a:lnTo>
                      <a:lnTo>
                        <a:pt x="778" y="2409"/>
                      </a:lnTo>
                      <a:lnTo>
                        <a:pt x="765" y="2369"/>
                      </a:lnTo>
                      <a:lnTo>
                        <a:pt x="751" y="2329"/>
                      </a:lnTo>
                      <a:lnTo>
                        <a:pt x="758" y="2289"/>
                      </a:lnTo>
                      <a:lnTo>
                        <a:pt x="765" y="2289"/>
                      </a:lnTo>
                      <a:lnTo>
                        <a:pt x="758" y="2249"/>
                      </a:lnTo>
                      <a:lnTo>
                        <a:pt x="772" y="2230"/>
                      </a:lnTo>
                      <a:lnTo>
                        <a:pt x="758" y="2223"/>
                      </a:lnTo>
                      <a:lnTo>
                        <a:pt x="765" y="2189"/>
                      </a:lnTo>
                      <a:lnTo>
                        <a:pt x="765" y="2103"/>
                      </a:lnTo>
                      <a:lnTo>
                        <a:pt x="765" y="2089"/>
                      </a:lnTo>
                      <a:lnTo>
                        <a:pt x="751" y="2083"/>
                      </a:lnTo>
                      <a:lnTo>
                        <a:pt x="738" y="2097"/>
                      </a:lnTo>
                      <a:lnTo>
                        <a:pt x="725" y="2097"/>
                      </a:lnTo>
                      <a:lnTo>
                        <a:pt x="678" y="2076"/>
                      </a:lnTo>
                      <a:lnTo>
                        <a:pt x="645" y="2003"/>
                      </a:lnTo>
                      <a:lnTo>
                        <a:pt x="659" y="1917"/>
                      </a:lnTo>
                      <a:lnTo>
                        <a:pt x="685" y="1890"/>
                      </a:lnTo>
                      <a:lnTo>
                        <a:pt x="705" y="1883"/>
                      </a:lnTo>
                      <a:lnTo>
                        <a:pt x="712" y="1877"/>
                      </a:lnTo>
                      <a:lnTo>
                        <a:pt x="732" y="1870"/>
                      </a:lnTo>
                      <a:lnTo>
                        <a:pt x="738" y="1850"/>
                      </a:lnTo>
                      <a:lnTo>
                        <a:pt x="758" y="1850"/>
                      </a:lnTo>
                      <a:lnTo>
                        <a:pt x="772" y="1843"/>
                      </a:lnTo>
                      <a:lnTo>
                        <a:pt x="792" y="1804"/>
                      </a:lnTo>
                      <a:lnTo>
                        <a:pt x="772" y="1790"/>
                      </a:lnTo>
                      <a:lnTo>
                        <a:pt x="765" y="1783"/>
                      </a:lnTo>
                      <a:lnTo>
                        <a:pt x="765" y="1763"/>
                      </a:lnTo>
                      <a:lnTo>
                        <a:pt x="772" y="1763"/>
                      </a:lnTo>
                      <a:lnTo>
                        <a:pt x="785" y="1757"/>
                      </a:lnTo>
                      <a:lnTo>
                        <a:pt x="792" y="1763"/>
                      </a:lnTo>
                      <a:lnTo>
                        <a:pt x="792" y="1757"/>
                      </a:lnTo>
                      <a:lnTo>
                        <a:pt x="798" y="1757"/>
                      </a:lnTo>
                      <a:lnTo>
                        <a:pt x="838" y="1737"/>
                      </a:lnTo>
                      <a:lnTo>
                        <a:pt x="865" y="1750"/>
                      </a:lnTo>
                      <a:lnTo>
                        <a:pt x="898" y="1750"/>
                      </a:lnTo>
                      <a:lnTo>
                        <a:pt x="965" y="1717"/>
                      </a:lnTo>
                      <a:lnTo>
                        <a:pt x="1011" y="1717"/>
                      </a:lnTo>
                      <a:lnTo>
                        <a:pt x="1018" y="1744"/>
                      </a:lnTo>
                      <a:lnTo>
                        <a:pt x="1064" y="1777"/>
                      </a:lnTo>
                      <a:lnTo>
                        <a:pt x="1157" y="1723"/>
                      </a:lnTo>
                      <a:lnTo>
                        <a:pt x="1237" y="1663"/>
                      </a:lnTo>
                      <a:lnTo>
                        <a:pt x="1303" y="1611"/>
                      </a:lnTo>
                      <a:lnTo>
                        <a:pt x="1310" y="1590"/>
                      </a:lnTo>
                      <a:lnTo>
                        <a:pt x="1331" y="1577"/>
                      </a:lnTo>
                      <a:lnTo>
                        <a:pt x="1331" y="1524"/>
                      </a:lnTo>
                      <a:lnTo>
                        <a:pt x="1391" y="1504"/>
                      </a:lnTo>
                      <a:lnTo>
                        <a:pt x="1464" y="1511"/>
                      </a:lnTo>
                      <a:lnTo>
                        <a:pt x="1504" y="1524"/>
                      </a:lnTo>
                      <a:lnTo>
                        <a:pt x="1564" y="1544"/>
                      </a:lnTo>
                      <a:lnTo>
                        <a:pt x="1616" y="1544"/>
                      </a:lnTo>
                      <a:lnTo>
                        <a:pt x="1609" y="1491"/>
                      </a:lnTo>
                      <a:lnTo>
                        <a:pt x="1656" y="1404"/>
                      </a:lnTo>
                      <a:lnTo>
                        <a:pt x="1663" y="1378"/>
                      </a:lnTo>
                      <a:lnTo>
                        <a:pt x="1690" y="1351"/>
                      </a:lnTo>
                      <a:lnTo>
                        <a:pt x="1703" y="1338"/>
                      </a:lnTo>
                      <a:lnTo>
                        <a:pt x="1770" y="1312"/>
                      </a:lnTo>
                      <a:lnTo>
                        <a:pt x="1783" y="1312"/>
                      </a:lnTo>
                      <a:lnTo>
                        <a:pt x="1810" y="1305"/>
                      </a:lnTo>
                      <a:lnTo>
                        <a:pt x="1856" y="1297"/>
                      </a:lnTo>
                      <a:lnTo>
                        <a:pt x="1856" y="1284"/>
                      </a:lnTo>
                      <a:lnTo>
                        <a:pt x="1889" y="1265"/>
                      </a:lnTo>
                      <a:lnTo>
                        <a:pt x="1876" y="1205"/>
                      </a:lnTo>
                      <a:lnTo>
                        <a:pt x="1816" y="1192"/>
                      </a:lnTo>
                      <a:lnTo>
                        <a:pt x="1783" y="1192"/>
                      </a:lnTo>
                      <a:lnTo>
                        <a:pt x="1750" y="1165"/>
                      </a:lnTo>
                      <a:lnTo>
                        <a:pt x="1770" y="952"/>
                      </a:lnTo>
                      <a:lnTo>
                        <a:pt x="1783" y="932"/>
                      </a:lnTo>
                      <a:lnTo>
                        <a:pt x="1756" y="879"/>
                      </a:lnTo>
                      <a:lnTo>
                        <a:pt x="1783" y="826"/>
                      </a:lnTo>
                      <a:lnTo>
                        <a:pt x="1776" y="812"/>
                      </a:lnTo>
                      <a:lnTo>
                        <a:pt x="1763" y="812"/>
                      </a:lnTo>
                      <a:lnTo>
                        <a:pt x="1776" y="759"/>
                      </a:lnTo>
                      <a:lnTo>
                        <a:pt x="1763" y="692"/>
                      </a:lnTo>
                      <a:lnTo>
                        <a:pt x="1736" y="659"/>
                      </a:lnTo>
                      <a:lnTo>
                        <a:pt x="1663" y="612"/>
                      </a:lnTo>
                      <a:lnTo>
                        <a:pt x="1637" y="580"/>
                      </a:lnTo>
                      <a:lnTo>
                        <a:pt x="1596" y="546"/>
                      </a:lnTo>
                      <a:lnTo>
                        <a:pt x="1596" y="533"/>
                      </a:lnTo>
                      <a:lnTo>
                        <a:pt x="1583" y="466"/>
                      </a:lnTo>
                      <a:lnTo>
                        <a:pt x="1530" y="426"/>
                      </a:lnTo>
                      <a:lnTo>
                        <a:pt x="1504" y="413"/>
                      </a:lnTo>
                      <a:lnTo>
                        <a:pt x="1477" y="393"/>
                      </a:lnTo>
                      <a:lnTo>
                        <a:pt x="1457" y="393"/>
                      </a:lnTo>
                      <a:lnTo>
                        <a:pt x="1450" y="413"/>
                      </a:lnTo>
                      <a:lnTo>
                        <a:pt x="1457" y="439"/>
                      </a:lnTo>
                      <a:lnTo>
                        <a:pt x="1437" y="466"/>
                      </a:lnTo>
                      <a:lnTo>
                        <a:pt x="1430" y="499"/>
                      </a:lnTo>
                      <a:lnTo>
                        <a:pt x="1370" y="506"/>
                      </a:lnTo>
                      <a:lnTo>
                        <a:pt x="1318" y="520"/>
                      </a:lnTo>
                      <a:lnTo>
                        <a:pt x="1250" y="499"/>
                      </a:lnTo>
                      <a:lnTo>
                        <a:pt x="1198" y="493"/>
                      </a:lnTo>
                      <a:lnTo>
                        <a:pt x="1138" y="486"/>
                      </a:lnTo>
                      <a:lnTo>
                        <a:pt x="1084" y="473"/>
                      </a:lnTo>
                      <a:lnTo>
                        <a:pt x="1071" y="446"/>
                      </a:lnTo>
                      <a:lnTo>
                        <a:pt x="1084" y="446"/>
                      </a:lnTo>
                      <a:lnTo>
                        <a:pt x="1071" y="420"/>
                      </a:lnTo>
                      <a:lnTo>
                        <a:pt x="1084" y="373"/>
                      </a:lnTo>
                      <a:lnTo>
                        <a:pt x="1064" y="353"/>
                      </a:lnTo>
                      <a:lnTo>
                        <a:pt x="1071" y="306"/>
                      </a:lnTo>
                      <a:lnTo>
                        <a:pt x="1031" y="274"/>
                      </a:lnTo>
                      <a:lnTo>
                        <a:pt x="997" y="266"/>
                      </a:lnTo>
                      <a:lnTo>
                        <a:pt x="1018" y="233"/>
                      </a:lnTo>
                      <a:lnTo>
                        <a:pt x="1084" y="214"/>
                      </a:lnTo>
                      <a:lnTo>
                        <a:pt x="1157" y="147"/>
                      </a:lnTo>
                      <a:lnTo>
                        <a:pt x="1117" y="73"/>
                      </a:lnTo>
                      <a:lnTo>
                        <a:pt x="1111" y="27"/>
                      </a:lnTo>
                      <a:lnTo>
                        <a:pt x="1078" y="0"/>
                      </a:lnTo>
                      <a:close/>
                      <a:moveTo>
                        <a:pt x="618" y="2463"/>
                      </a:moveTo>
                      <a:lnTo>
                        <a:pt x="605" y="2469"/>
                      </a:lnTo>
                      <a:lnTo>
                        <a:pt x="605" y="2482"/>
                      </a:lnTo>
                      <a:lnTo>
                        <a:pt x="618" y="2502"/>
                      </a:lnTo>
                      <a:lnTo>
                        <a:pt x="625" y="2502"/>
                      </a:lnTo>
                      <a:lnTo>
                        <a:pt x="632" y="2495"/>
                      </a:lnTo>
                      <a:lnTo>
                        <a:pt x="632" y="2482"/>
                      </a:lnTo>
                      <a:lnTo>
                        <a:pt x="632" y="2463"/>
                      </a:lnTo>
                      <a:lnTo>
                        <a:pt x="618" y="2463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a-E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5" name="ALT_EMPORDA">
                  <a:extLst>
                    <a:ext uri="{FF2B5EF4-FFF2-40B4-BE49-F238E27FC236}">
                      <a16:creationId xmlns:a16="http://schemas.microsoft.com/office/drawing/2014/main" id="{B713ADAE-CFC9-4DFA-97BA-2A2425E7B5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8705311" y="3460667"/>
                  <a:ext cx="725185" cy="462013"/>
                </a:xfrm>
                <a:custGeom>
                  <a:avLst/>
                  <a:gdLst>
                    <a:gd name="T0" fmla="*/ 258090686 w 2615"/>
                    <a:gd name="T1" fmla="*/ 15695040 h 1711"/>
                    <a:gd name="T2" fmla="*/ 216938969 w 2615"/>
                    <a:gd name="T3" fmla="*/ 48916594 h 1711"/>
                    <a:gd name="T4" fmla="*/ 180544704 w 2615"/>
                    <a:gd name="T5" fmla="*/ 82138153 h 1711"/>
                    <a:gd name="T6" fmla="*/ 109421011 w 2615"/>
                    <a:gd name="T7" fmla="*/ 87108120 h 1711"/>
                    <a:gd name="T8" fmla="*/ 93721668 w 2615"/>
                    <a:gd name="T9" fmla="*/ 128962060 h 1711"/>
                    <a:gd name="T10" fmla="*/ 83968698 w 2615"/>
                    <a:gd name="T11" fmla="*/ 160352675 h 1711"/>
                    <a:gd name="T12" fmla="*/ 27117188 w 2615"/>
                    <a:gd name="T13" fmla="*/ 142826168 h 1711"/>
                    <a:gd name="T14" fmla="*/ 28544357 w 2615"/>
                    <a:gd name="T15" fmla="*/ 184680108 h 1711"/>
                    <a:gd name="T16" fmla="*/ 69696524 w 2615"/>
                    <a:gd name="T17" fmla="*/ 196712713 h 1711"/>
                    <a:gd name="T18" fmla="*/ 95148837 w 2615"/>
                    <a:gd name="T19" fmla="*/ 249030010 h 1711"/>
                    <a:gd name="T20" fmla="*/ 115605572 w 2615"/>
                    <a:gd name="T21" fmla="*/ 254000489 h 1711"/>
                    <a:gd name="T22" fmla="*/ 128450608 w 2615"/>
                    <a:gd name="T23" fmla="*/ 269695588 h 1711"/>
                    <a:gd name="T24" fmla="*/ 180544704 w 2615"/>
                    <a:gd name="T25" fmla="*/ 268125765 h 1711"/>
                    <a:gd name="T26" fmla="*/ 191724354 w 2615"/>
                    <a:gd name="T27" fmla="*/ 329075524 h 1711"/>
                    <a:gd name="T28" fmla="*/ 229546276 w 2615"/>
                    <a:gd name="T29" fmla="*/ 339538881 h 1711"/>
                    <a:gd name="T30" fmla="*/ 251906065 w 2615"/>
                    <a:gd name="T31" fmla="*/ 329075524 h 1711"/>
                    <a:gd name="T32" fmla="*/ 277120740 w 2615"/>
                    <a:gd name="T33" fmla="*/ 367528745 h 1711"/>
                    <a:gd name="T34" fmla="*/ 281878132 w 2615"/>
                    <a:gd name="T35" fmla="*/ 398657616 h 1711"/>
                    <a:gd name="T36" fmla="*/ 307092258 w 2615"/>
                    <a:gd name="T37" fmla="*/ 428216728 h 1711"/>
                    <a:gd name="T38" fmla="*/ 357759185 w 2615"/>
                    <a:gd name="T39" fmla="*/ 410690733 h 1711"/>
                    <a:gd name="T40" fmla="*/ 373696227 w 2615"/>
                    <a:gd name="T41" fmla="*/ 410690733 h 1711"/>
                    <a:gd name="T42" fmla="*/ 402241064 w 2615"/>
                    <a:gd name="T43" fmla="*/ 430047687 h 1711"/>
                    <a:gd name="T44" fmla="*/ 440300196 w 2615"/>
                    <a:gd name="T45" fmla="*/ 424816009 h 1711"/>
                    <a:gd name="T46" fmla="*/ 492394292 w 2615"/>
                    <a:gd name="T47" fmla="*/ 435279878 h 1711"/>
                    <a:gd name="T48" fmla="*/ 493821461 w 2615"/>
                    <a:gd name="T49" fmla="*/ 430047687 h 1711"/>
                    <a:gd name="T50" fmla="*/ 476456762 w 2615"/>
                    <a:gd name="T51" fmla="*/ 422985049 h 1711"/>
                    <a:gd name="T52" fmla="*/ 468845033 w 2615"/>
                    <a:gd name="T53" fmla="*/ 414352652 h 1711"/>
                    <a:gd name="T54" fmla="*/ 452907503 w 2615"/>
                    <a:gd name="T55" fmla="*/ 391594978 h 1711"/>
                    <a:gd name="T56" fmla="*/ 470272202 w 2615"/>
                    <a:gd name="T57" fmla="*/ 268125765 h 1711"/>
                    <a:gd name="T58" fmla="*/ 503336244 w 2615"/>
                    <a:gd name="T59" fmla="*/ 261324839 h 1711"/>
                    <a:gd name="T60" fmla="*/ 500244208 w 2615"/>
                    <a:gd name="T61" fmla="*/ 268125765 h 1711"/>
                    <a:gd name="T62" fmla="*/ 514516504 w 2615"/>
                    <a:gd name="T63" fmla="*/ 273358019 h 1711"/>
                    <a:gd name="T64" fmla="*/ 534973239 w 2615"/>
                    <a:gd name="T65" fmla="*/ 287222096 h 1711"/>
                    <a:gd name="T66" fmla="*/ 541633685 w 2615"/>
                    <a:gd name="T67" fmla="*/ 268125765 h 1711"/>
                    <a:gd name="T68" fmla="*/ 568275468 w 2615"/>
                    <a:gd name="T69" fmla="*/ 283821376 h 1711"/>
                    <a:gd name="T70" fmla="*/ 562090908 w 2615"/>
                    <a:gd name="T71" fmla="*/ 266294805 h 1711"/>
                    <a:gd name="T72" fmla="*/ 587305034 w 2615"/>
                    <a:gd name="T73" fmla="*/ 250599770 h 1711"/>
                    <a:gd name="T74" fmla="*/ 579455606 w 2615"/>
                    <a:gd name="T75" fmla="*/ 229934256 h 1711"/>
                    <a:gd name="T76" fmla="*/ 595154950 w 2615"/>
                    <a:gd name="T77" fmla="*/ 231504015 h 1711"/>
                    <a:gd name="T78" fmla="*/ 588970389 w 2615"/>
                    <a:gd name="T79" fmla="*/ 212408261 h 1711"/>
                    <a:gd name="T80" fmla="*/ 596819817 w 2615"/>
                    <a:gd name="T81" fmla="*/ 203775863 h 1711"/>
                    <a:gd name="T82" fmla="*/ 609427124 w 2615"/>
                    <a:gd name="T83" fmla="*/ 191481034 h 1711"/>
                    <a:gd name="T84" fmla="*/ 601577696 w 2615"/>
                    <a:gd name="T85" fmla="*/ 181279389 h 1711"/>
                    <a:gd name="T86" fmla="*/ 582547642 w 2615"/>
                    <a:gd name="T87" fmla="*/ 173955039 h 1711"/>
                    <a:gd name="T88" fmla="*/ 565182944 w 2615"/>
                    <a:gd name="T89" fmla="*/ 172385280 h 1711"/>
                    <a:gd name="T90" fmla="*/ 550910769 w 2615"/>
                    <a:gd name="T91" fmla="*/ 167153601 h 1711"/>
                    <a:gd name="T92" fmla="*/ 530454034 w 2615"/>
                    <a:gd name="T93" fmla="*/ 154859285 h 1711"/>
                    <a:gd name="T94" fmla="*/ 519273896 w 2615"/>
                    <a:gd name="T95" fmla="*/ 163752882 h 1711"/>
                    <a:gd name="T96" fmla="*/ 508093635 w 2615"/>
                    <a:gd name="T97" fmla="*/ 151458566 h 1711"/>
                    <a:gd name="T98" fmla="*/ 501909075 w 2615"/>
                    <a:gd name="T99" fmla="*/ 149888806 h 1711"/>
                    <a:gd name="T100" fmla="*/ 490729425 w 2615"/>
                    <a:gd name="T101" fmla="*/ 128962060 h 1711"/>
                    <a:gd name="T102" fmla="*/ 484544377 w 2615"/>
                    <a:gd name="T103" fmla="*/ 118498703 h 1711"/>
                    <a:gd name="T104" fmla="*/ 490729425 w 2615"/>
                    <a:gd name="T105" fmla="*/ 93909558 h 1711"/>
                    <a:gd name="T106" fmla="*/ 492394292 w 2615"/>
                    <a:gd name="T107" fmla="*/ 71413084 h 1711"/>
                    <a:gd name="T108" fmla="*/ 489302256 w 2615"/>
                    <a:gd name="T109" fmla="*/ 54148273 h 1711"/>
                    <a:gd name="T110" fmla="*/ 441727365 w 2615"/>
                    <a:gd name="T111" fmla="*/ 60949711 h 1711"/>
                    <a:gd name="T112" fmla="*/ 410090492 w 2615"/>
                    <a:gd name="T113" fmla="*/ 43684916 h 1711"/>
                    <a:gd name="T114" fmla="*/ 362516577 w 2615"/>
                    <a:gd name="T115" fmla="*/ 12294320 h 1711"/>
                    <a:gd name="T116" fmla="*/ 595154950 w 2615"/>
                    <a:gd name="T117" fmla="*/ 217639939 h 1711"/>
                    <a:gd name="T118" fmla="*/ 476456762 w 2615"/>
                    <a:gd name="T119" fmla="*/ 422985049 h 1711"/>
                    <a:gd name="T120" fmla="*/ 614422702 w 2615"/>
                    <a:gd name="T121" fmla="*/ 184680108 h 1711"/>
                    <a:gd name="T122" fmla="*/ 603242564 w 2615"/>
                    <a:gd name="T123" fmla="*/ 221040658 h 17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615"/>
                    <a:gd name="T187" fmla="*/ 0 h 1711"/>
                    <a:gd name="T188" fmla="*/ 2615 w 2615"/>
                    <a:gd name="T189" fmla="*/ 1711 h 17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615" h="1711">
                      <a:moveTo>
                        <a:pt x="1344" y="0"/>
                      </a:moveTo>
                      <a:lnTo>
                        <a:pt x="1284" y="47"/>
                      </a:lnTo>
                      <a:lnTo>
                        <a:pt x="1265" y="100"/>
                      </a:lnTo>
                      <a:lnTo>
                        <a:pt x="1239" y="113"/>
                      </a:lnTo>
                      <a:lnTo>
                        <a:pt x="1185" y="100"/>
                      </a:lnTo>
                      <a:lnTo>
                        <a:pt x="1125" y="87"/>
                      </a:lnTo>
                      <a:lnTo>
                        <a:pt x="1085" y="60"/>
                      </a:lnTo>
                      <a:lnTo>
                        <a:pt x="1066" y="81"/>
                      </a:lnTo>
                      <a:lnTo>
                        <a:pt x="1059" y="120"/>
                      </a:lnTo>
                      <a:lnTo>
                        <a:pt x="985" y="100"/>
                      </a:lnTo>
                      <a:lnTo>
                        <a:pt x="965" y="127"/>
                      </a:lnTo>
                      <a:lnTo>
                        <a:pt x="959" y="167"/>
                      </a:lnTo>
                      <a:lnTo>
                        <a:pt x="939" y="194"/>
                      </a:lnTo>
                      <a:lnTo>
                        <a:pt x="912" y="187"/>
                      </a:lnTo>
                      <a:lnTo>
                        <a:pt x="879" y="227"/>
                      </a:lnTo>
                      <a:lnTo>
                        <a:pt x="873" y="220"/>
                      </a:lnTo>
                      <a:lnTo>
                        <a:pt x="846" y="280"/>
                      </a:lnTo>
                      <a:lnTo>
                        <a:pt x="832" y="280"/>
                      </a:lnTo>
                      <a:lnTo>
                        <a:pt x="799" y="286"/>
                      </a:lnTo>
                      <a:lnTo>
                        <a:pt x="779" y="307"/>
                      </a:lnTo>
                      <a:lnTo>
                        <a:pt x="759" y="314"/>
                      </a:lnTo>
                      <a:lnTo>
                        <a:pt x="739" y="293"/>
                      </a:lnTo>
                      <a:lnTo>
                        <a:pt x="713" y="260"/>
                      </a:lnTo>
                      <a:lnTo>
                        <a:pt x="653" y="254"/>
                      </a:lnTo>
                      <a:lnTo>
                        <a:pt x="599" y="260"/>
                      </a:lnTo>
                      <a:lnTo>
                        <a:pt x="546" y="300"/>
                      </a:lnTo>
                      <a:lnTo>
                        <a:pt x="493" y="333"/>
                      </a:lnTo>
                      <a:lnTo>
                        <a:pt x="460" y="333"/>
                      </a:lnTo>
                      <a:lnTo>
                        <a:pt x="426" y="353"/>
                      </a:lnTo>
                      <a:lnTo>
                        <a:pt x="426" y="419"/>
                      </a:lnTo>
                      <a:lnTo>
                        <a:pt x="407" y="426"/>
                      </a:lnTo>
                      <a:lnTo>
                        <a:pt x="366" y="413"/>
                      </a:lnTo>
                      <a:lnTo>
                        <a:pt x="387" y="446"/>
                      </a:lnTo>
                      <a:lnTo>
                        <a:pt x="394" y="479"/>
                      </a:lnTo>
                      <a:lnTo>
                        <a:pt x="394" y="493"/>
                      </a:lnTo>
                      <a:lnTo>
                        <a:pt x="407" y="526"/>
                      </a:lnTo>
                      <a:lnTo>
                        <a:pt x="433" y="539"/>
                      </a:lnTo>
                      <a:lnTo>
                        <a:pt x="440" y="586"/>
                      </a:lnTo>
                      <a:lnTo>
                        <a:pt x="440" y="620"/>
                      </a:lnTo>
                      <a:lnTo>
                        <a:pt x="407" y="626"/>
                      </a:lnTo>
                      <a:lnTo>
                        <a:pt x="380" y="620"/>
                      </a:lnTo>
                      <a:lnTo>
                        <a:pt x="353" y="613"/>
                      </a:lnTo>
                      <a:lnTo>
                        <a:pt x="320" y="613"/>
                      </a:lnTo>
                      <a:lnTo>
                        <a:pt x="300" y="599"/>
                      </a:lnTo>
                      <a:lnTo>
                        <a:pt x="227" y="599"/>
                      </a:lnTo>
                      <a:lnTo>
                        <a:pt x="201" y="586"/>
                      </a:lnTo>
                      <a:lnTo>
                        <a:pt x="154" y="566"/>
                      </a:lnTo>
                      <a:lnTo>
                        <a:pt x="154" y="553"/>
                      </a:lnTo>
                      <a:lnTo>
                        <a:pt x="114" y="546"/>
                      </a:lnTo>
                      <a:lnTo>
                        <a:pt x="47" y="566"/>
                      </a:lnTo>
                      <a:lnTo>
                        <a:pt x="41" y="592"/>
                      </a:lnTo>
                      <a:lnTo>
                        <a:pt x="28" y="620"/>
                      </a:lnTo>
                      <a:lnTo>
                        <a:pt x="0" y="659"/>
                      </a:lnTo>
                      <a:lnTo>
                        <a:pt x="47" y="706"/>
                      </a:lnTo>
                      <a:lnTo>
                        <a:pt x="74" y="725"/>
                      </a:lnTo>
                      <a:lnTo>
                        <a:pt x="120" y="706"/>
                      </a:lnTo>
                      <a:lnTo>
                        <a:pt x="127" y="693"/>
                      </a:lnTo>
                      <a:lnTo>
                        <a:pt x="167" y="686"/>
                      </a:lnTo>
                      <a:lnTo>
                        <a:pt x="240" y="732"/>
                      </a:lnTo>
                      <a:lnTo>
                        <a:pt x="234" y="746"/>
                      </a:lnTo>
                      <a:lnTo>
                        <a:pt x="247" y="759"/>
                      </a:lnTo>
                      <a:lnTo>
                        <a:pt x="260" y="766"/>
                      </a:lnTo>
                      <a:lnTo>
                        <a:pt x="293" y="752"/>
                      </a:lnTo>
                      <a:lnTo>
                        <a:pt x="293" y="792"/>
                      </a:lnTo>
                      <a:lnTo>
                        <a:pt x="287" y="825"/>
                      </a:lnTo>
                      <a:lnTo>
                        <a:pt x="340" y="819"/>
                      </a:lnTo>
                      <a:lnTo>
                        <a:pt x="380" y="825"/>
                      </a:lnTo>
                      <a:lnTo>
                        <a:pt x="400" y="866"/>
                      </a:lnTo>
                      <a:lnTo>
                        <a:pt x="413" y="932"/>
                      </a:lnTo>
                      <a:lnTo>
                        <a:pt x="400" y="952"/>
                      </a:lnTo>
                      <a:lnTo>
                        <a:pt x="400" y="965"/>
                      </a:lnTo>
                      <a:lnTo>
                        <a:pt x="426" y="971"/>
                      </a:lnTo>
                      <a:lnTo>
                        <a:pt x="426" y="992"/>
                      </a:lnTo>
                      <a:lnTo>
                        <a:pt x="433" y="999"/>
                      </a:lnTo>
                      <a:lnTo>
                        <a:pt x="440" y="979"/>
                      </a:lnTo>
                      <a:lnTo>
                        <a:pt x="440" y="971"/>
                      </a:lnTo>
                      <a:lnTo>
                        <a:pt x="486" y="971"/>
                      </a:lnTo>
                      <a:lnTo>
                        <a:pt x="447" y="939"/>
                      </a:lnTo>
                      <a:lnTo>
                        <a:pt x="467" y="932"/>
                      </a:lnTo>
                      <a:lnTo>
                        <a:pt x="533" y="939"/>
                      </a:lnTo>
                      <a:lnTo>
                        <a:pt x="546" y="965"/>
                      </a:lnTo>
                      <a:lnTo>
                        <a:pt x="533" y="992"/>
                      </a:lnTo>
                      <a:lnTo>
                        <a:pt x="526" y="1018"/>
                      </a:lnTo>
                      <a:lnTo>
                        <a:pt x="540" y="1031"/>
                      </a:lnTo>
                      <a:lnTo>
                        <a:pt x="580" y="1025"/>
                      </a:lnTo>
                      <a:lnTo>
                        <a:pt x="593" y="1052"/>
                      </a:lnTo>
                      <a:lnTo>
                        <a:pt x="613" y="1025"/>
                      </a:lnTo>
                      <a:lnTo>
                        <a:pt x="619" y="986"/>
                      </a:lnTo>
                      <a:lnTo>
                        <a:pt x="626" y="971"/>
                      </a:lnTo>
                      <a:lnTo>
                        <a:pt x="686" y="992"/>
                      </a:lnTo>
                      <a:lnTo>
                        <a:pt x="759" y="1025"/>
                      </a:lnTo>
                      <a:lnTo>
                        <a:pt x="753" y="1085"/>
                      </a:lnTo>
                      <a:lnTo>
                        <a:pt x="786" y="1131"/>
                      </a:lnTo>
                      <a:lnTo>
                        <a:pt x="773" y="1158"/>
                      </a:lnTo>
                      <a:lnTo>
                        <a:pt x="786" y="1198"/>
                      </a:lnTo>
                      <a:lnTo>
                        <a:pt x="799" y="1238"/>
                      </a:lnTo>
                      <a:lnTo>
                        <a:pt x="799" y="1245"/>
                      </a:lnTo>
                      <a:lnTo>
                        <a:pt x="806" y="1258"/>
                      </a:lnTo>
                      <a:lnTo>
                        <a:pt x="879" y="1245"/>
                      </a:lnTo>
                      <a:lnTo>
                        <a:pt x="899" y="1258"/>
                      </a:lnTo>
                      <a:lnTo>
                        <a:pt x="952" y="1258"/>
                      </a:lnTo>
                      <a:lnTo>
                        <a:pt x="972" y="1245"/>
                      </a:lnTo>
                      <a:lnTo>
                        <a:pt x="965" y="1251"/>
                      </a:lnTo>
                      <a:lnTo>
                        <a:pt x="965" y="1258"/>
                      </a:lnTo>
                      <a:lnTo>
                        <a:pt x="965" y="1298"/>
                      </a:lnTo>
                      <a:lnTo>
                        <a:pt x="946" y="1331"/>
                      </a:lnTo>
                      <a:lnTo>
                        <a:pt x="972" y="1351"/>
                      </a:lnTo>
                      <a:lnTo>
                        <a:pt x="1012" y="1345"/>
                      </a:lnTo>
                      <a:lnTo>
                        <a:pt x="1019" y="1337"/>
                      </a:lnTo>
                      <a:lnTo>
                        <a:pt x="1038" y="1318"/>
                      </a:lnTo>
                      <a:lnTo>
                        <a:pt x="1052" y="1271"/>
                      </a:lnTo>
                      <a:lnTo>
                        <a:pt x="1059" y="1258"/>
                      </a:lnTo>
                      <a:lnTo>
                        <a:pt x="1092" y="1278"/>
                      </a:lnTo>
                      <a:lnTo>
                        <a:pt x="1112" y="1285"/>
                      </a:lnTo>
                      <a:lnTo>
                        <a:pt x="1105" y="1331"/>
                      </a:lnTo>
                      <a:lnTo>
                        <a:pt x="1119" y="1331"/>
                      </a:lnTo>
                      <a:lnTo>
                        <a:pt x="1152" y="1351"/>
                      </a:lnTo>
                      <a:lnTo>
                        <a:pt x="1165" y="1365"/>
                      </a:lnTo>
                      <a:lnTo>
                        <a:pt x="1165" y="1405"/>
                      </a:lnTo>
                      <a:lnTo>
                        <a:pt x="1172" y="1418"/>
                      </a:lnTo>
                      <a:lnTo>
                        <a:pt x="1179" y="1424"/>
                      </a:lnTo>
                      <a:lnTo>
                        <a:pt x="1172" y="1431"/>
                      </a:lnTo>
                      <a:lnTo>
                        <a:pt x="1145" y="1464"/>
                      </a:lnTo>
                      <a:lnTo>
                        <a:pt x="1165" y="1484"/>
                      </a:lnTo>
                      <a:lnTo>
                        <a:pt x="1165" y="1504"/>
                      </a:lnTo>
                      <a:lnTo>
                        <a:pt x="1185" y="1524"/>
                      </a:lnTo>
                      <a:lnTo>
                        <a:pt x="1185" y="1570"/>
                      </a:lnTo>
                      <a:lnTo>
                        <a:pt x="1185" y="1598"/>
                      </a:lnTo>
                      <a:lnTo>
                        <a:pt x="1198" y="1657"/>
                      </a:lnTo>
                      <a:lnTo>
                        <a:pt x="1218" y="1657"/>
                      </a:lnTo>
                      <a:lnTo>
                        <a:pt x="1252" y="1637"/>
                      </a:lnTo>
                      <a:lnTo>
                        <a:pt x="1278" y="1630"/>
                      </a:lnTo>
                      <a:lnTo>
                        <a:pt x="1291" y="1637"/>
                      </a:lnTo>
                      <a:lnTo>
                        <a:pt x="1338" y="1644"/>
                      </a:lnTo>
                      <a:lnTo>
                        <a:pt x="1365" y="1651"/>
                      </a:lnTo>
                      <a:lnTo>
                        <a:pt x="1385" y="1651"/>
                      </a:lnTo>
                      <a:lnTo>
                        <a:pt x="1438" y="1637"/>
                      </a:lnTo>
                      <a:lnTo>
                        <a:pt x="1464" y="1617"/>
                      </a:lnTo>
                      <a:lnTo>
                        <a:pt x="1504" y="1598"/>
                      </a:lnTo>
                      <a:lnTo>
                        <a:pt x="1504" y="1570"/>
                      </a:lnTo>
                      <a:lnTo>
                        <a:pt x="1504" y="1551"/>
                      </a:lnTo>
                      <a:lnTo>
                        <a:pt x="1511" y="1551"/>
                      </a:lnTo>
                      <a:lnTo>
                        <a:pt x="1518" y="1531"/>
                      </a:lnTo>
                      <a:lnTo>
                        <a:pt x="1538" y="1531"/>
                      </a:lnTo>
                      <a:lnTo>
                        <a:pt x="1551" y="1551"/>
                      </a:lnTo>
                      <a:lnTo>
                        <a:pt x="1564" y="1551"/>
                      </a:lnTo>
                      <a:lnTo>
                        <a:pt x="1571" y="1570"/>
                      </a:lnTo>
                      <a:lnTo>
                        <a:pt x="1577" y="1577"/>
                      </a:lnTo>
                      <a:lnTo>
                        <a:pt x="1598" y="1584"/>
                      </a:lnTo>
                      <a:lnTo>
                        <a:pt x="1637" y="1611"/>
                      </a:lnTo>
                      <a:lnTo>
                        <a:pt x="1644" y="1611"/>
                      </a:lnTo>
                      <a:lnTo>
                        <a:pt x="1664" y="1657"/>
                      </a:lnTo>
                      <a:lnTo>
                        <a:pt x="1684" y="1657"/>
                      </a:lnTo>
                      <a:lnTo>
                        <a:pt x="1691" y="1644"/>
                      </a:lnTo>
                      <a:lnTo>
                        <a:pt x="1724" y="1630"/>
                      </a:lnTo>
                      <a:lnTo>
                        <a:pt x="1764" y="1624"/>
                      </a:lnTo>
                      <a:lnTo>
                        <a:pt x="1770" y="1624"/>
                      </a:lnTo>
                      <a:lnTo>
                        <a:pt x="1804" y="1611"/>
                      </a:lnTo>
                      <a:lnTo>
                        <a:pt x="1817" y="1598"/>
                      </a:lnTo>
                      <a:lnTo>
                        <a:pt x="1830" y="1584"/>
                      </a:lnTo>
                      <a:lnTo>
                        <a:pt x="1851" y="1624"/>
                      </a:lnTo>
                      <a:lnTo>
                        <a:pt x="1877" y="1630"/>
                      </a:lnTo>
                      <a:lnTo>
                        <a:pt x="1877" y="1657"/>
                      </a:lnTo>
                      <a:lnTo>
                        <a:pt x="1877" y="1690"/>
                      </a:lnTo>
                      <a:lnTo>
                        <a:pt x="1937" y="1671"/>
                      </a:lnTo>
                      <a:lnTo>
                        <a:pt x="1956" y="1711"/>
                      </a:lnTo>
                      <a:lnTo>
                        <a:pt x="2043" y="1671"/>
                      </a:lnTo>
                      <a:lnTo>
                        <a:pt x="2070" y="1664"/>
                      </a:lnTo>
                      <a:lnTo>
                        <a:pt x="2083" y="1671"/>
                      </a:lnTo>
                      <a:lnTo>
                        <a:pt x="2097" y="1664"/>
                      </a:lnTo>
                      <a:lnTo>
                        <a:pt x="2103" y="1657"/>
                      </a:lnTo>
                      <a:lnTo>
                        <a:pt x="2097" y="1651"/>
                      </a:lnTo>
                      <a:lnTo>
                        <a:pt x="2090" y="1651"/>
                      </a:lnTo>
                      <a:lnTo>
                        <a:pt x="2083" y="1637"/>
                      </a:lnTo>
                      <a:lnTo>
                        <a:pt x="2076" y="1644"/>
                      </a:lnTo>
                      <a:lnTo>
                        <a:pt x="2063" y="1644"/>
                      </a:lnTo>
                      <a:lnTo>
                        <a:pt x="2050" y="1637"/>
                      </a:lnTo>
                      <a:lnTo>
                        <a:pt x="2023" y="1617"/>
                      </a:lnTo>
                      <a:lnTo>
                        <a:pt x="2016" y="1611"/>
                      </a:lnTo>
                      <a:lnTo>
                        <a:pt x="2016" y="1617"/>
                      </a:lnTo>
                      <a:lnTo>
                        <a:pt x="2010" y="1617"/>
                      </a:lnTo>
                      <a:lnTo>
                        <a:pt x="2003" y="1617"/>
                      </a:lnTo>
                      <a:lnTo>
                        <a:pt x="2010" y="1624"/>
                      </a:lnTo>
                      <a:lnTo>
                        <a:pt x="2003" y="1630"/>
                      </a:lnTo>
                      <a:lnTo>
                        <a:pt x="1997" y="1630"/>
                      </a:lnTo>
                      <a:lnTo>
                        <a:pt x="1984" y="1630"/>
                      </a:lnTo>
                      <a:lnTo>
                        <a:pt x="1971" y="1630"/>
                      </a:lnTo>
                      <a:lnTo>
                        <a:pt x="1977" y="1604"/>
                      </a:lnTo>
                      <a:lnTo>
                        <a:pt x="1971" y="1584"/>
                      </a:lnTo>
                      <a:lnTo>
                        <a:pt x="1964" y="1584"/>
                      </a:lnTo>
                      <a:lnTo>
                        <a:pt x="1956" y="1584"/>
                      </a:lnTo>
                      <a:lnTo>
                        <a:pt x="1930" y="1584"/>
                      </a:lnTo>
                      <a:lnTo>
                        <a:pt x="1924" y="1557"/>
                      </a:lnTo>
                      <a:lnTo>
                        <a:pt x="1924" y="1544"/>
                      </a:lnTo>
                      <a:lnTo>
                        <a:pt x="1917" y="1538"/>
                      </a:lnTo>
                      <a:lnTo>
                        <a:pt x="1904" y="1497"/>
                      </a:lnTo>
                      <a:lnTo>
                        <a:pt x="1890" y="1371"/>
                      </a:lnTo>
                      <a:lnTo>
                        <a:pt x="1883" y="1245"/>
                      </a:lnTo>
                      <a:lnTo>
                        <a:pt x="1890" y="1204"/>
                      </a:lnTo>
                      <a:lnTo>
                        <a:pt x="1911" y="1151"/>
                      </a:lnTo>
                      <a:lnTo>
                        <a:pt x="1930" y="1098"/>
                      </a:lnTo>
                      <a:lnTo>
                        <a:pt x="1964" y="1052"/>
                      </a:lnTo>
                      <a:lnTo>
                        <a:pt x="1977" y="1025"/>
                      </a:lnTo>
                      <a:lnTo>
                        <a:pt x="2016" y="992"/>
                      </a:lnTo>
                      <a:lnTo>
                        <a:pt x="2037" y="979"/>
                      </a:lnTo>
                      <a:lnTo>
                        <a:pt x="2070" y="971"/>
                      </a:lnTo>
                      <a:lnTo>
                        <a:pt x="2083" y="971"/>
                      </a:lnTo>
                      <a:lnTo>
                        <a:pt x="2097" y="986"/>
                      </a:lnTo>
                      <a:lnTo>
                        <a:pt x="2110" y="992"/>
                      </a:lnTo>
                      <a:lnTo>
                        <a:pt x="2116" y="999"/>
                      </a:lnTo>
                      <a:lnTo>
                        <a:pt x="2116" y="1005"/>
                      </a:lnTo>
                      <a:lnTo>
                        <a:pt x="2110" y="1005"/>
                      </a:lnTo>
                      <a:lnTo>
                        <a:pt x="2110" y="1012"/>
                      </a:lnTo>
                      <a:lnTo>
                        <a:pt x="2116" y="1012"/>
                      </a:lnTo>
                      <a:lnTo>
                        <a:pt x="2116" y="1025"/>
                      </a:lnTo>
                      <a:lnTo>
                        <a:pt x="2110" y="1025"/>
                      </a:lnTo>
                      <a:lnTo>
                        <a:pt x="2103" y="1025"/>
                      </a:lnTo>
                      <a:lnTo>
                        <a:pt x="2103" y="1031"/>
                      </a:lnTo>
                      <a:lnTo>
                        <a:pt x="2116" y="1031"/>
                      </a:lnTo>
                      <a:lnTo>
                        <a:pt x="2116" y="1039"/>
                      </a:lnTo>
                      <a:lnTo>
                        <a:pt x="2123" y="1045"/>
                      </a:lnTo>
                      <a:lnTo>
                        <a:pt x="2123" y="1052"/>
                      </a:lnTo>
                      <a:lnTo>
                        <a:pt x="2150" y="1052"/>
                      </a:lnTo>
                      <a:lnTo>
                        <a:pt x="2163" y="1045"/>
                      </a:lnTo>
                      <a:lnTo>
                        <a:pt x="2170" y="1065"/>
                      </a:lnTo>
                      <a:lnTo>
                        <a:pt x="2189" y="1072"/>
                      </a:lnTo>
                      <a:lnTo>
                        <a:pt x="2210" y="1078"/>
                      </a:lnTo>
                      <a:lnTo>
                        <a:pt x="2203" y="1085"/>
                      </a:lnTo>
                      <a:lnTo>
                        <a:pt x="2230" y="1098"/>
                      </a:lnTo>
                      <a:lnTo>
                        <a:pt x="2243" y="1112"/>
                      </a:lnTo>
                      <a:lnTo>
                        <a:pt x="2249" y="1098"/>
                      </a:lnTo>
                      <a:lnTo>
                        <a:pt x="2262" y="1085"/>
                      </a:lnTo>
                      <a:lnTo>
                        <a:pt x="2262" y="1078"/>
                      </a:lnTo>
                      <a:lnTo>
                        <a:pt x="2277" y="1078"/>
                      </a:lnTo>
                      <a:lnTo>
                        <a:pt x="2270" y="1065"/>
                      </a:lnTo>
                      <a:lnTo>
                        <a:pt x="2277" y="1059"/>
                      </a:lnTo>
                      <a:lnTo>
                        <a:pt x="2270" y="1039"/>
                      </a:lnTo>
                      <a:lnTo>
                        <a:pt x="2277" y="1025"/>
                      </a:lnTo>
                      <a:lnTo>
                        <a:pt x="2303" y="1045"/>
                      </a:lnTo>
                      <a:lnTo>
                        <a:pt x="2309" y="1031"/>
                      </a:lnTo>
                      <a:lnTo>
                        <a:pt x="2322" y="1039"/>
                      </a:lnTo>
                      <a:lnTo>
                        <a:pt x="2336" y="1065"/>
                      </a:lnTo>
                      <a:lnTo>
                        <a:pt x="2363" y="1085"/>
                      </a:lnTo>
                      <a:lnTo>
                        <a:pt x="2382" y="1091"/>
                      </a:lnTo>
                      <a:lnTo>
                        <a:pt x="2389" y="1085"/>
                      </a:lnTo>
                      <a:lnTo>
                        <a:pt x="2396" y="1065"/>
                      </a:lnTo>
                      <a:lnTo>
                        <a:pt x="2389" y="1059"/>
                      </a:lnTo>
                      <a:lnTo>
                        <a:pt x="2376" y="1059"/>
                      </a:lnTo>
                      <a:lnTo>
                        <a:pt x="2363" y="1059"/>
                      </a:lnTo>
                      <a:lnTo>
                        <a:pt x="2356" y="1052"/>
                      </a:lnTo>
                      <a:lnTo>
                        <a:pt x="2363" y="1045"/>
                      </a:lnTo>
                      <a:lnTo>
                        <a:pt x="2363" y="1018"/>
                      </a:lnTo>
                      <a:lnTo>
                        <a:pt x="2369" y="1025"/>
                      </a:lnTo>
                      <a:lnTo>
                        <a:pt x="2389" y="1025"/>
                      </a:lnTo>
                      <a:lnTo>
                        <a:pt x="2409" y="1018"/>
                      </a:lnTo>
                      <a:lnTo>
                        <a:pt x="2436" y="1018"/>
                      </a:lnTo>
                      <a:lnTo>
                        <a:pt x="2449" y="1012"/>
                      </a:lnTo>
                      <a:lnTo>
                        <a:pt x="2449" y="999"/>
                      </a:lnTo>
                      <a:lnTo>
                        <a:pt x="2469" y="958"/>
                      </a:lnTo>
                      <a:lnTo>
                        <a:pt x="2463" y="939"/>
                      </a:lnTo>
                      <a:lnTo>
                        <a:pt x="2456" y="932"/>
                      </a:lnTo>
                      <a:lnTo>
                        <a:pt x="2449" y="926"/>
                      </a:lnTo>
                      <a:lnTo>
                        <a:pt x="2436" y="898"/>
                      </a:lnTo>
                      <a:lnTo>
                        <a:pt x="2442" y="892"/>
                      </a:lnTo>
                      <a:lnTo>
                        <a:pt x="2442" y="885"/>
                      </a:lnTo>
                      <a:lnTo>
                        <a:pt x="2436" y="879"/>
                      </a:lnTo>
                      <a:lnTo>
                        <a:pt x="2436" y="872"/>
                      </a:lnTo>
                      <a:lnTo>
                        <a:pt x="2449" y="866"/>
                      </a:lnTo>
                      <a:lnTo>
                        <a:pt x="2463" y="872"/>
                      </a:lnTo>
                      <a:lnTo>
                        <a:pt x="2482" y="885"/>
                      </a:lnTo>
                      <a:lnTo>
                        <a:pt x="2489" y="892"/>
                      </a:lnTo>
                      <a:lnTo>
                        <a:pt x="2489" y="885"/>
                      </a:lnTo>
                      <a:lnTo>
                        <a:pt x="2502" y="885"/>
                      </a:lnTo>
                      <a:lnTo>
                        <a:pt x="2502" y="872"/>
                      </a:lnTo>
                      <a:lnTo>
                        <a:pt x="2495" y="852"/>
                      </a:lnTo>
                      <a:lnTo>
                        <a:pt x="2482" y="852"/>
                      </a:lnTo>
                      <a:lnTo>
                        <a:pt x="2469" y="839"/>
                      </a:lnTo>
                      <a:lnTo>
                        <a:pt x="2476" y="832"/>
                      </a:lnTo>
                      <a:lnTo>
                        <a:pt x="2482" y="819"/>
                      </a:lnTo>
                      <a:lnTo>
                        <a:pt x="2476" y="812"/>
                      </a:lnTo>
                      <a:lnTo>
                        <a:pt x="2482" y="799"/>
                      </a:lnTo>
                      <a:lnTo>
                        <a:pt x="2469" y="799"/>
                      </a:lnTo>
                      <a:lnTo>
                        <a:pt x="2476" y="785"/>
                      </a:lnTo>
                      <a:lnTo>
                        <a:pt x="2489" y="779"/>
                      </a:lnTo>
                      <a:lnTo>
                        <a:pt x="2495" y="785"/>
                      </a:lnTo>
                      <a:lnTo>
                        <a:pt x="2509" y="792"/>
                      </a:lnTo>
                      <a:lnTo>
                        <a:pt x="2509" y="779"/>
                      </a:lnTo>
                      <a:lnTo>
                        <a:pt x="2523" y="766"/>
                      </a:lnTo>
                      <a:lnTo>
                        <a:pt x="2536" y="759"/>
                      </a:lnTo>
                      <a:lnTo>
                        <a:pt x="2536" y="752"/>
                      </a:lnTo>
                      <a:lnTo>
                        <a:pt x="2555" y="746"/>
                      </a:lnTo>
                      <a:lnTo>
                        <a:pt x="2549" y="732"/>
                      </a:lnTo>
                      <a:lnTo>
                        <a:pt x="2569" y="746"/>
                      </a:lnTo>
                      <a:lnTo>
                        <a:pt x="2562" y="732"/>
                      </a:lnTo>
                      <a:lnTo>
                        <a:pt x="2583" y="725"/>
                      </a:lnTo>
                      <a:lnTo>
                        <a:pt x="2576" y="719"/>
                      </a:lnTo>
                      <a:lnTo>
                        <a:pt x="2549" y="699"/>
                      </a:lnTo>
                      <a:lnTo>
                        <a:pt x="2549" y="719"/>
                      </a:lnTo>
                      <a:lnTo>
                        <a:pt x="2536" y="706"/>
                      </a:lnTo>
                      <a:lnTo>
                        <a:pt x="2536" y="693"/>
                      </a:lnTo>
                      <a:lnTo>
                        <a:pt x="2529" y="693"/>
                      </a:lnTo>
                      <a:lnTo>
                        <a:pt x="2529" y="699"/>
                      </a:lnTo>
                      <a:lnTo>
                        <a:pt x="2489" y="680"/>
                      </a:lnTo>
                      <a:lnTo>
                        <a:pt x="2482" y="686"/>
                      </a:lnTo>
                      <a:lnTo>
                        <a:pt x="2476" y="680"/>
                      </a:lnTo>
                      <a:lnTo>
                        <a:pt x="2463" y="693"/>
                      </a:lnTo>
                      <a:lnTo>
                        <a:pt x="2463" y="665"/>
                      </a:lnTo>
                      <a:lnTo>
                        <a:pt x="2449" y="665"/>
                      </a:lnTo>
                      <a:lnTo>
                        <a:pt x="2442" y="659"/>
                      </a:lnTo>
                      <a:lnTo>
                        <a:pt x="2436" y="652"/>
                      </a:lnTo>
                      <a:lnTo>
                        <a:pt x="2389" y="633"/>
                      </a:lnTo>
                      <a:lnTo>
                        <a:pt x="2382" y="633"/>
                      </a:lnTo>
                      <a:lnTo>
                        <a:pt x="2382" y="646"/>
                      </a:lnTo>
                      <a:lnTo>
                        <a:pt x="2376" y="652"/>
                      </a:lnTo>
                      <a:lnTo>
                        <a:pt x="2376" y="659"/>
                      </a:lnTo>
                      <a:lnTo>
                        <a:pt x="2356" y="659"/>
                      </a:lnTo>
                      <a:lnTo>
                        <a:pt x="2350" y="659"/>
                      </a:lnTo>
                      <a:lnTo>
                        <a:pt x="2350" y="673"/>
                      </a:lnTo>
                      <a:lnTo>
                        <a:pt x="2343" y="673"/>
                      </a:lnTo>
                      <a:lnTo>
                        <a:pt x="2330" y="646"/>
                      </a:lnTo>
                      <a:lnTo>
                        <a:pt x="2316" y="652"/>
                      </a:lnTo>
                      <a:lnTo>
                        <a:pt x="2316" y="639"/>
                      </a:lnTo>
                      <a:lnTo>
                        <a:pt x="2303" y="620"/>
                      </a:lnTo>
                      <a:lnTo>
                        <a:pt x="2303" y="599"/>
                      </a:lnTo>
                      <a:lnTo>
                        <a:pt x="2290" y="592"/>
                      </a:lnTo>
                      <a:lnTo>
                        <a:pt x="2283" y="586"/>
                      </a:lnTo>
                      <a:lnTo>
                        <a:pt x="2270" y="579"/>
                      </a:lnTo>
                      <a:lnTo>
                        <a:pt x="2256" y="592"/>
                      </a:lnTo>
                      <a:lnTo>
                        <a:pt x="2230" y="592"/>
                      </a:lnTo>
                      <a:lnTo>
                        <a:pt x="2217" y="599"/>
                      </a:lnTo>
                      <a:lnTo>
                        <a:pt x="2210" y="613"/>
                      </a:lnTo>
                      <a:lnTo>
                        <a:pt x="2210" y="606"/>
                      </a:lnTo>
                      <a:lnTo>
                        <a:pt x="2196" y="606"/>
                      </a:lnTo>
                      <a:lnTo>
                        <a:pt x="2189" y="606"/>
                      </a:lnTo>
                      <a:lnTo>
                        <a:pt x="2176" y="626"/>
                      </a:lnTo>
                      <a:lnTo>
                        <a:pt x="2183" y="626"/>
                      </a:lnTo>
                      <a:lnTo>
                        <a:pt x="2189" y="626"/>
                      </a:lnTo>
                      <a:lnTo>
                        <a:pt x="2189" y="633"/>
                      </a:lnTo>
                      <a:lnTo>
                        <a:pt x="2183" y="646"/>
                      </a:lnTo>
                      <a:lnTo>
                        <a:pt x="2170" y="652"/>
                      </a:lnTo>
                      <a:lnTo>
                        <a:pt x="2130" y="620"/>
                      </a:lnTo>
                      <a:lnTo>
                        <a:pt x="2136" y="586"/>
                      </a:lnTo>
                      <a:lnTo>
                        <a:pt x="2136" y="579"/>
                      </a:lnTo>
                      <a:lnTo>
                        <a:pt x="2130" y="579"/>
                      </a:lnTo>
                      <a:lnTo>
                        <a:pt x="2130" y="586"/>
                      </a:lnTo>
                      <a:lnTo>
                        <a:pt x="2123" y="586"/>
                      </a:lnTo>
                      <a:lnTo>
                        <a:pt x="2116" y="579"/>
                      </a:lnTo>
                      <a:lnTo>
                        <a:pt x="2123" y="573"/>
                      </a:lnTo>
                      <a:lnTo>
                        <a:pt x="2116" y="573"/>
                      </a:lnTo>
                      <a:lnTo>
                        <a:pt x="2110" y="573"/>
                      </a:lnTo>
                      <a:lnTo>
                        <a:pt x="2103" y="566"/>
                      </a:lnTo>
                      <a:lnTo>
                        <a:pt x="2097" y="566"/>
                      </a:lnTo>
                      <a:lnTo>
                        <a:pt x="2083" y="553"/>
                      </a:lnTo>
                      <a:lnTo>
                        <a:pt x="2070" y="546"/>
                      </a:lnTo>
                      <a:lnTo>
                        <a:pt x="2063" y="533"/>
                      </a:lnTo>
                      <a:lnTo>
                        <a:pt x="2063" y="513"/>
                      </a:lnTo>
                      <a:lnTo>
                        <a:pt x="2063" y="493"/>
                      </a:lnTo>
                      <a:lnTo>
                        <a:pt x="2063" y="479"/>
                      </a:lnTo>
                      <a:lnTo>
                        <a:pt x="2057" y="479"/>
                      </a:lnTo>
                      <a:lnTo>
                        <a:pt x="2057" y="486"/>
                      </a:lnTo>
                      <a:lnTo>
                        <a:pt x="2050" y="493"/>
                      </a:lnTo>
                      <a:lnTo>
                        <a:pt x="2043" y="493"/>
                      </a:lnTo>
                      <a:lnTo>
                        <a:pt x="2043" y="473"/>
                      </a:lnTo>
                      <a:lnTo>
                        <a:pt x="2037" y="453"/>
                      </a:lnTo>
                      <a:lnTo>
                        <a:pt x="2057" y="433"/>
                      </a:lnTo>
                      <a:lnTo>
                        <a:pt x="2070" y="413"/>
                      </a:lnTo>
                      <a:lnTo>
                        <a:pt x="2063" y="413"/>
                      </a:lnTo>
                      <a:lnTo>
                        <a:pt x="2050" y="406"/>
                      </a:lnTo>
                      <a:lnTo>
                        <a:pt x="2023" y="400"/>
                      </a:lnTo>
                      <a:lnTo>
                        <a:pt x="2037" y="380"/>
                      </a:lnTo>
                      <a:lnTo>
                        <a:pt x="2063" y="359"/>
                      </a:lnTo>
                      <a:lnTo>
                        <a:pt x="2057" y="346"/>
                      </a:lnTo>
                      <a:lnTo>
                        <a:pt x="2037" y="346"/>
                      </a:lnTo>
                      <a:lnTo>
                        <a:pt x="2057" y="314"/>
                      </a:lnTo>
                      <a:lnTo>
                        <a:pt x="2063" y="300"/>
                      </a:lnTo>
                      <a:lnTo>
                        <a:pt x="2076" y="293"/>
                      </a:lnTo>
                      <a:lnTo>
                        <a:pt x="2076" y="273"/>
                      </a:lnTo>
                      <a:lnTo>
                        <a:pt x="2070" y="273"/>
                      </a:lnTo>
                      <a:lnTo>
                        <a:pt x="2076" y="254"/>
                      </a:lnTo>
                      <a:lnTo>
                        <a:pt x="2050" y="240"/>
                      </a:lnTo>
                      <a:lnTo>
                        <a:pt x="2057" y="227"/>
                      </a:lnTo>
                      <a:lnTo>
                        <a:pt x="2076" y="227"/>
                      </a:lnTo>
                      <a:lnTo>
                        <a:pt x="2097" y="213"/>
                      </a:lnTo>
                      <a:lnTo>
                        <a:pt x="2090" y="207"/>
                      </a:lnTo>
                      <a:lnTo>
                        <a:pt x="2057" y="207"/>
                      </a:lnTo>
                      <a:lnTo>
                        <a:pt x="2037" y="213"/>
                      </a:lnTo>
                      <a:lnTo>
                        <a:pt x="2010" y="213"/>
                      </a:lnTo>
                      <a:lnTo>
                        <a:pt x="1990" y="213"/>
                      </a:lnTo>
                      <a:lnTo>
                        <a:pt x="1930" y="207"/>
                      </a:lnTo>
                      <a:lnTo>
                        <a:pt x="1911" y="200"/>
                      </a:lnTo>
                      <a:lnTo>
                        <a:pt x="1877" y="207"/>
                      </a:lnTo>
                      <a:lnTo>
                        <a:pt x="1857" y="233"/>
                      </a:lnTo>
                      <a:lnTo>
                        <a:pt x="1857" y="247"/>
                      </a:lnTo>
                      <a:lnTo>
                        <a:pt x="1817" y="254"/>
                      </a:lnTo>
                      <a:lnTo>
                        <a:pt x="1804" y="254"/>
                      </a:lnTo>
                      <a:lnTo>
                        <a:pt x="1770" y="213"/>
                      </a:lnTo>
                      <a:lnTo>
                        <a:pt x="1757" y="207"/>
                      </a:lnTo>
                      <a:lnTo>
                        <a:pt x="1744" y="187"/>
                      </a:lnTo>
                      <a:lnTo>
                        <a:pt x="1724" y="167"/>
                      </a:lnTo>
                      <a:lnTo>
                        <a:pt x="1684" y="127"/>
                      </a:lnTo>
                      <a:lnTo>
                        <a:pt x="1671" y="87"/>
                      </a:lnTo>
                      <a:lnTo>
                        <a:pt x="1650" y="34"/>
                      </a:lnTo>
                      <a:lnTo>
                        <a:pt x="1624" y="34"/>
                      </a:lnTo>
                      <a:lnTo>
                        <a:pt x="1591" y="47"/>
                      </a:lnTo>
                      <a:lnTo>
                        <a:pt x="1564" y="67"/>
                      </a:lnTo>
                      <a:lnTo>
                        <a:pt x="1524" y="47"/>
                      </a:lnTo>
                      <a:lnTo>
                        <a:pt x="1485" y="27"/>
                      </a:lnTo>
                      <a:lnTo>
                        <a:pt x="1451" y="60"/>
                      </a:lnTo>
                      <a:lnTo>
                        <a:pt x="1411" y="74"/>
                      </a:lnTo>
                      <a:lnTo>
                        <a:pt x="1365" y="21"/>
                      </a:lnTo>
                      <a:lnTo>
                        <a:pt x="1344" y="0"/>
                      </a:lnTo>
                      <a:close/>
                      <a:moveTo>
                        <a:pt x="2495" y="852"/>
                      </a:moveTo>
                      <a:lnTo>
                        <a:pt x="2502" y="832"/>
                      </a:lnTo>
                      <a:lnTo>
                        <a:pt x="2495" y="832"/>
                      </a:lnTo>
                      <a:lnTo>
                        <a:pt x="2489" y="845"/>
                      </a:lnTo>
                      <a:lnTo>
                        <a:pt x="2495" y="852"/>
                      </a:lnTo>
                      <a:close/>
                      <a:moveTo>
                        <a:pt x="2003" y="1617"/>
                      </a:moveTo>
                      <a:lnTo>
                        <a:pt x="2003" y="1611"/>
                      </a:lnTo>
                      <a:lnTo>
                        <a:pt x="1997" y="1617"/>
                      </a:lnTo>
                      <a:lnTo>
                        <a:pt x="2003" y="1617"/>
                      </a:lnTo>
                      <a:close/>
                      <a:moveTo>
                        <a:pt x="2316" y="626"/>
                      </a:moveTo>
                      <a:lnTo>
                        <a:pt x="2316" y="633"/>
                      </a:lnTo>
                      <a:lnTo>
                        <a:pt x="2322" y="633"/>
                      </a:lnTo>
                      <a:lnTo>
                        <a:pt x="2316" y="626"/>
                      </a:lnTo>
                      <a:close/>
                      <a:moveTo>
                        <a:pt x="2576" y="706"/>
                      </a:moveTo>
                      <a:lnTo>
                        <a:pt x="2583" y="712"/>
                      </a:lnTo>
                      <a:lnTo>
                        <a:pt x="2583" y="706"/>
                      </a:lnTo>
                      <a:lnTo>
                        <a:pt x="2576" y="706"/>
                      </a:lnTo>
                      <a:close/>
                      <a:moveTo>
                        <a:pt x="2615" y="719"/>
                      </a:moveTo>
                      <a:lnTo>
                        <a:pt x="2615" y="725"/>
                      </a:lnTo>
                      <a:lnTo>
                        <a:pt x="2615" y="719"/>
                      </a:lnTo>
                      <a:close/>
                      <a:moveTo>
                        <a:pt x="2536" y="845"/>
                      </a:moveTo>
                      <a:lnTo>
                        <a:pt x="2542" y="845"/>
                      </a:lnTo>
                      <a:lnTo>
                        <a:pt x="2536" y="845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6" name="GARROTXA">
                  <a:extLst>
                    <a:ext uri="{FF2B5EF4-FFF2-40B4-BE49-F238E27FC236}">
                      <a16:creationId xmlns:a16="http://schemas.microsoft.com/office/drawing/2014/main" id="{4C3A872B-BCCA-494C-AA8D-A2DF5BB5A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8522809" y="3647180"/>
                  <a:ext cx="412131" cy="392145"/>
                </a:xfrm>
                <a:custGeom>
                  <a:avLst/>
                  <a:gdLst>
                    <a:gd name="T0" fmla="*/ 2147483647 w 58"/>
                    <a:gd name="T1" fmla="*/ 878339546 h 56"/>
                    <a:gd name="T2" fmla="*/ 2147483647 w 58"/>
                    <a:gd name="T3" fmla="*/ 1580997584 h 56"/>
                    <a:gd name="T4" fmla="*/ 2147483647 w 58"/>
                    <a:gd name="T5" fmla="*/ 1580997584 h 56"/>
                    <a:gd name="T6" fmla="*/ 2147483647 w 58"/>
                    <a:gd name="T7" fmla="*/ 1405329758 h 56"/>
                    <a:gd name="T8" fmla="*/ 2027269716 w 58"/>
                    <a:gd name="T9" fmla="*/ 1405329758 h 56"/>
                    <a:gd name="T10" fmla="*/ 1559430352 w 58"/>
                    <a:gd name="T11" fmla="*/ 1580997584 h 56"/>
                    <a:gd name="T12" fmla="*/ 935665856 w 58"/>
                    <a:gd name="T13" fmla="*/ 2147483647 h 56"/>
                    <a:gd name="T14" fmla="*/ 623777172 w 58"/>
                    <a:gd name="T15" fmla="*/ 2147483647 h 56"/>
                    <a:gd name="T16" fmla="*/ 311888586 w 58"/>
                    <a:gd name="T17" fmla="*/ 2147483647 h 56"/>
                    <a:gd name="T18" fmla="*/ 779715176 w 58"/>
                    <a:gd name="T19" fmla="*/ 2147483647 h 56"/>
                    <a:gd name="T20" fmla="*/ 155938053 w 58"/>
                    <a:gd name="T21" fmla="*/ 2147483647 h 56"/>
                    <a:gd name="T22" fmla="*/ 623777172 w 58"/>
                    <a:gd name="T23" fmla="*/ 2147483647 h 56"/>
                    <a:gd name="T24" fmla="*/ 1091603860 w 58"/>
                    <a:gd name="T25" fmla="*/ 2147483647 h 56"/>
                    <a:gd name="T26" fmla="*/ 467826687 w 58"/>
                    <a:gd name="T27" fmla="*/ 2147483647 h 56"/>
                    <a:gd name="T28" fmla="*/ 623777172 w 58"/>
                    <a:gd name="T29" fmla="*/ 2147483647 h 56"/>
                    <a:gd name="T30" fmla="*/ 779715176 w 58"/>
                    <a:gd name="T31" fmla="*/ 2147483647 h 56"/>
                    <a:gd name="T32" fmla="*/ 1403492348 w 58"/>
                    <a:gd name="T33" fmla="*/ 2147483647 h 56"/>
                    <a:gd name="T34" fmla="*/ 1403492348 w 58"/>
                    <a:gd name="T35" fmla="*/ 2147483647 h 56"/>
                    <a:gd name="T36" fmla="*/ 1871319231 w 58"/>
                    <a:gd name="T37" fmla="*/ 2147483647 h 56"/>
                    <a:gd name="T38" fmla="*/ 2147483647 w 58"/>
                    <a:gd name="T39" fmla="*/ 2147483647 h 56"/>
                    <a:gd name="T40" fmla="*/ 2147483647 w 58"/>
                    <a:gd name="T41" fmla="*/ 2147483647 h 56"/>
                    <a:gd name="T42" fmla="*/ 2147483647 w 58"/>
                    <a:gd name="T43" fmla="*/ 2147483647 h 56"/>
                    <a:gd name="T44" fmla="*/ 2147483647 w 58"/>
                    <a:gd name="T45" fmla="*/ 2147483647 h 56"/>
                    <a:gd name="T46" fmla="*/ 2147483647 w 58"/>
                    <a:gd name="T47" fmla="*/ 2147483647 h 56"/>
                    <a:gd name="T48" fmla="*/ 2147483647 w 58"/>
                    <a:gd name="T49" fmla="*/ 2147483647 h 56"/>
                    <a:gd name="T50" fmla="*/ 2147483647 w 58"/>
                    <a:gd name="T51" fmla="*/ 2147483647 h 56"/>
                    <a:gd name="T52" fmla="*/ 2147483647 w 58"/>
                    <a:gd name="T53" fmla="*/ 2147483647 h 56"/>
                    <a:gd name="T54" fmla="*/ 2147483647 w 58"/>
                    <a:gd name="T55" fmla="*/ 2147483647 h 56"/>
                    <a:gd name="T56" fmla="*/ 2147483647 w 58"/>
                    <a:gd name="T57" fmla="*/ 2147483647 h 56"/>
                    <a:gd name="T58" fmla="*/ 2147483647 w 58"/>
                    <a:gd name="T59" fmla="*/ 2147483647 h 56"/>
                    <a:gd name="T60" fmla="*/ 2147483647 w 58"/>
                    <a:gd name="T61" fmla="*/ 2147483647 h 56"/>
                    <a:gd name="T62" fmla="*/ 2147483647 w 58"/>
                    <a:gd name="T63" fmla="*/ 2147483647 h 56"/>
                    <a:gd name="T64" fmla="*/ 2147483647 w 58"/>
                    <a:gd name="T65" fmla="*/ 2147483647 h 56"/>
                    <a:gd name="T66" fmla="*/ 2147483647 w 58"/>
                    <a:gd name="T67" fmla="*/ 2147483647 h 56"/>
                    <a:gd name="T68" fmla="*/ 2147483647 w 58"/>
                    <a:gd name="T69" fmla="*/ 2147483647 h 56"/>
                    <a:gd name="T70" fmla="*/ 2147483647 w 58"/>
                    <a:gd name="T71" fmla="*/ 2147483647 h 56"/>
                    <a:gd name="T72" fmla="*/ 2147483647 w 58"/>
                    <a:gd name="T73" fmla="*/ 2147483647 h 56"/>
                    <a:gd name="T74" fmla="*/ 2147483647 w 58"/>
                    <a:gd name="T75" fmla="*/ 2147483647 h 56"/>
                    <a:gd name="T76" fmla="*/ 2147483647 w 58"/>
                    <a:gd name="T77" fmla="*/ 2147483647 h 56"/>
                    <a:gd name="T78" fmla="*/ 2147483647 w 58"/>
                    <a:gd name="T79" fmla="*/ 2147483647 h 56"/>
                    <a:gd name="T80" fmla="*/ 2147483647 w 58"/>
                    <a:gd name="T81" fmla="*/ 2147483647 h 56"/>
                    <a:gd name="T82" fmla="*/ 2147483647 w 58"/>
                    <a:gd name="T83" fmla="*/ 1932333651 h 56"/>
                    <a:gd name="T84" fmla="*/ 2147483647 w 58"/>
                    <a:gd name="T85" fmla="*/ 2147483647 h 56"/>
                    <a:gd name="T86" fmla="*/ 2147483647 w 58"/>
                    <a:gd name="T87" fmla="*/ 2147483647 h 56"/>
                    <a:gd name="T88" fmla="*/ 2147483647 w 58"/>
                    <a:gd name="T89" fmla="*/ 1580997584 h 56"/>
                    <a:gd name="T90" fmla="*/ 2147483647 w 58"/>
                    <a:gd name="T91" fmla="*/ 1054007372 h 56"/>
                    <a:gd name="T92" fmla="*/ 2147483647 w 58"/>
                    <a:gd name="T93" fmla="*/ 702671512 h 56"/>
                    <a:gd name="T94" fmla="*/ 2147483647 w 58"/>
                    <a:gd name="T95" fmla="*/ 351335756 h 56"/>
                    <a:gd name="T96" fmla="*/ 2147483647 w 58"/>
                    <a:gd name="T97" fmla="*/ 0 h 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"/>
                    <a:gd name="T148" fmla="*/ 0 h 56"/>
                    <a:gd name="T149" fmla="*/ 58 w 58"/>
                    <a:gd name="T150" fmla="*/ 56 h 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" h="56">
                      <a:moveTo>
                        <a:pt x="25" y="0"/>
                      </a:moveTo>
                      <a:lnTo>
                        <a:pt x="24" y="2"/>
                      </a:lnTo>
                      <a:lnTo>
                        <a:pt x="25" y="3"/>
                      </a:lnTo>
                      <a:lnTo>
                        <a:pt x="25" y="5"/>
                      </a:lnTo>
                      <a:lnTo>
                        <a:pt x="25" y="8"/>
                      </a:lnTo>
                      <a:lnTo>
                        <a:pt x="28" y="8"/>
                      </a:lnTo>
                      <a:lnTo>
                        <a:pt x="29" y="9"/>
                      </a:lnTo>
                      <a:lnTo>
                        <a:pt x="28" y="9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3" y="9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20" y="8"/>
                      </a:lnTo>
                      <a:lnTo>
                        <a:pt x="17" y="10"/>
                      </a:lnTo>
                      <a:lnTo>
                        <a:pt x="16" y="9"/>
                      </a:lnTo>
                      <a:lnTo>
                        <a:pt x="15" y="10"/>
                      </a:lnTo>
                      <a:lnTo>
                        <a:pt x="13" y="8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4" y="19"/>
                      </a:lnTo>
                      <a:lnTo>
                        <a:pt x="5" y="19"/>
                      </a:lnTo>
                      <a:lnTo>
                        <a:pt x="6" y="18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3" y="21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2" y="23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8"/>
                      </a:lnTo>
                      <a:lnTo>
                        <a:pt x="5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5" y="30"/>
                      </a:lnTo>
                      <a:lnTo>
                        <a:pt x="3" y="31"/>
                      </a:lnTo>
                      <a:lnTo>
                        <a:pt x="3" y="32"/>
                      </a:lnTo>
                      <a:lnTo>
                        <a:pt x="2" y="33"/>
                      </a:lnTo>
                      <a:lnTo>
                        <a:pt x="3" y="34"/>
                      </a:lnTo>
                      <a:lnTo>
                        <a:pt x="4" y="35"/>
                      </a:lnTo>
                      <a:lnTo>
                        <a:pt x="5" y="36"/>
                      </a:lnTo>
                      <a:lnTo>
                        <a:pt x="6" y="37"/>
                      </a:lnTo>
                      <a:lnTo>
                        <a:pt x="6" y="38"/>
                      </a:lnTo>
                      <a:lnTo>
                        <a:pt x="5" y="38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8" y="40"/>
                      </a:lnTo>
                      <a:lnTo>
                        <a:pt x="9" y="41"/>
                      </a:lnTo>
                      <a:lnTo>
                        <a:pt x="8" y="42"/>
                      </a:lnTo>
                      <a:lnTo>
                        <a:pt x="8" y="43"/>
                      </a:lnTo>
                      <a:lnTo>
                        <a:pt x="9" y="44"/>
                      </a:lnTo>
                      <a:lnTo>
                        <a:pt x="10" y="45"/>
                      </a:lnTo>
                      <a:lnTo>
                        <a:pt x="10" y="46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5" y="45"/>
                      </a:lnTo>
                      <a:lnTo>
                        <a:pt x="16" y="45"/>
                      </a:lnTo>
                      <a:lnTo>
                        <a:pt x="17" y="45"/>
                      </a:lnTo>
                      <a:lnTo>
                        <a:pt x="18" y="46"/>
                      </a:lnTo>
                      <a:lnTo>
                        <a:pt x="18" y="47"/>
                      </a:lnTo>
                      <a:lnTo>
                        <a:pt x="19" y="47"/>
                      </a:lnTo>
                      <a:lnTo>
                        <a:pt x="20" y="47"/>
                      </a:lnTo>
                      <a:lnTo>
                        <a:pt x="21" y="48"/>
                      </a:lnTo>
                      <a:lnTo>
                        <a:pt x="22" y="49"/>
                      </a:lnTo>
                      <a:lnTo>
                        <a:pt x="23" y="50"/>
                      </a:lnTo>
                      <a:lnTo>
                        <a:pt x="24" y="51"/>
                      </a:lnTo>
                      <a:lnTo>
                        <a:pt x="26" y="53"/>
                      </a:lnTo>
                      <a:lnTo>
                        <a:pt x="27" y="53"/>
                      </a:lnTo>
                      <a:lnTo>
                        <a:pt x="28" y="52"/>
                      </a:lnTo>
                      <a:lnTo>
                        <a:pt x="28" y="51"/>
                      </a:lnTo>
                      <a:lnTo>
                        <a:pt x="30" y="51"/>
                      </a:lnTo>
                      <a:lnTo>
                        <a:pt x="31" y="52"/>
                      </a:lnTo>
                      <a:lnTo>
                        <a:pt x="32" y="52"/>
                      </a:lnTo>
                      <a:lnTo>
                        <a:pt x="33" y="52"/>
                      </a:lnTo>
                      <a:lnTo>
                        <a:pt x="33" y="51"/>
                      </a:lnTo>
                      <a:lnTo>
                        <a:pt x="34" y="50"/>
                      </a:lnTo>
                      <a:lnTo>
                        <a:pt x="35" y="50"/>
                      </a:lnTo>
                      <a:lnTo>
                        <a:pt x="34" y="51"/>
                      </a:lnTo>
                      <a:lnTo>
                        <a:pt x="35" y="52"/>
                      </a:lnTo>
                      <a:lnTo>
                        <a:pt x="36" y="54"/>
                      </a:lnTo>
                      <a:lnTo>
                        <a:pt x="38" y="55"/>
                      </a:lnTo>
                      <a:lnTo>
                        <a:pt x="39" y="56"/>
                      </a:lnTo>
                      <a:lnTo>
                        <a:pt x="39" y="55"/>
                      </a:lnTo>
                      <a:lnTo>
                        <a:pt x="40" y="55"/>
                      </a:lnTo>
                      <a:lnTo>
                        <a:pt x="41" y="56"/>
                      </a:lnTo>
                      <a:lnTo>
                        <a:pt x="43" y="56"/>
                      </a:lnTo>
                      <a:lnTo>
                        <a:pt x="41" y="54"/>
                      </a:lnTo>
                      <a:lnTo>
                        <a:pt x="40" y="53"/>
                      </a:lnTo>
                      <a:lnTo>
                        <a:pt x="40" y="52"/>
                      </a:lnTo>
                      <a:lnTo>
                        <a:pt x="39" y="52"/>
                      </a:lnTo>
                      <a:lnTo>
                        <a:pt x="39" y="50"/>
                      </a:lnTo>
                      <a:lnTo>
                        <a:pt x="39" y="49"/>
                      </a:lnTo>
                      <a:lnTo>
                        <a:pt x="39" y="48"/>
                      </a:lnTo>
                      <a:lnTo>
                        <a:pt x="39" y="46"/>
                      </a:lnTo>
                      <a:lnTo>
                        <a:pt x="39" y="45"/>
                      </a:lnTo>
                      <a:lnTo>
                        <a:pt x="39" y="44"/>
                      </a:lnTo>
                      <a:lnTo>
                        <a:pt x="39" y="43"/>
                      </a:lnTo>
                      <a:lnTo>
                        <a:pt x="40" y="42"/>
                      </a:lnTo>
                      <a:lnTo>
                        <a:pt x="41" y="41"/>
                      </a:lnTo>
                      <a:lnTo>
                        <a:pt x="41" y="39"/>
                      </a:lnTo>
                      <a:lnTo>
                        <a:pt x="42" y="39"/>
                      </a:lnTo>
                      <a:lnTo>
                        <a:pt x="42" y="38"/>
                      </a:lnTo>
                      <a:lnTo>
                        <a:pt x="43" y="37"/>
                      </a:lnTo>
                      <a:lnTo>
                        <a:pt x="43" y="35"/>
                      </a:lnTo>
                      <a:lnTo>
                        <a:pt x="42" y="35"/>
                      </a:lnTo>
                      <a:lnTo>
                        <a:pt x="43" y="34"/>
                      </a:lnTo>
                      <a:lnTo>
                        <a:pt x="42" y="33"/>
                      </a:lnTo>
                      <a:lnTo>
                        <a:pt x="42" y="31"/>
                      </a:lnTo>
                      <a:lnTo>
                        <a:pt x="43" y="31"/>
                      </a:lnTo>
                      <a:lnTo>
                        <a:pt x="43" y="28"/>
                      </a:lnTo>
                      <a:lnTo>
                        <a:pt x="45" y="28"/>
                      </a:lnTo>
                      <a:lnTo>
                        <a:pt x="45" y="29"/>
                      </a:lnTo>
                      <a:lnTo>
                        <a:pt x="48" y="28"/>
                      </a:lnTo>
                      <a:lnTo>
                        <a:pt x="51" y="26"/>
                      </a:lnTo>
                      <a:lnTo>
                        <a:pt x="52" y="27"/>
                      </a:lnTo>
                      <a:lnTo>
                        <a:pt x="55" y="26"/>
                      </a:lnTo>
                      <a:lnTo>
                        <a:pt x="57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7" y="22"/>
                      </a:lnTo>
                      <a:lnTo>
                        <a:pt x="58" y="21"/>
                      </a:lnTo>
                      <a:lnTo>
                        <a:pt x="57" y="20"/>
                      </a:lnTo>
                      <a:lnTo>
                        <a:pt x="58" y="19"/>
                      </a:lnTo>
                      <a:lnTo>
                        <a:pt x="57" y="17"/>
                      </a:lnTo>
                      <a:lnTo>
                        <a:pt x="57" y="15"/>
                      </a:lnTo>
                      <a:lnTo>
                        <a:pt x="54" y="13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51" y="15"/>
                      </a:lnTo>
                      <a:lnTo>
                        <a:pt x="50" y="16"/>
                      </a:lnTo>
                      <a:lnTo>
                        <a:pt x="50" y="15"/>
                      </a:lnTo>
                      <a:lnTo>
                        <a:pt x="48" y="15"/>
                      </a:lnTo>
                      <a:lnTo>
                        <a:pt x="48" y="14"/>
                      </a:lnTo>
                      <a:lnTo>
                        <a:pt x="48" y="13"/>
                      </a:lnTo>
                      <a:lnTo>
                        <a:pt x="48" y="12"/>
                      </a:lnTo>
                      <a:lnTo>
                        <a:pt x="48" y="11"/>
                      </a:lnTo>
                      <a:lnTo>
                        <a:pt x="45" y="11"/>
                      </a:lnTo>
                      <a:lnTo>
                        <a:pt x="46" y="13"/>
                      </a:lnTo>
                      <a:lnTo>
                        <a:pt x="44" y="13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3" y="12"/>
                      </a:lnTo>
                      <a:lnTo>
                        <a:pt x="43" y="11"/>
                      </a:lnTo>
                      <a:lnTo>
                        <a:pt x="43" y="9"/>
                      </a:lnTo>
                      <a:lnTo>
                        <a:pt x="42" y="7"/>
                      </a:lnTo>
                      <a:lnTo>
                        <a:pt x="40" y="7"/>
                      </a:lnTo>
                      <a:lnTo>
                        <a:pt x="38" y="7"/>
                      </a:lnTo>
                      <a:lnTo>
                        <a:pt x="39" y="6"/>
                      </a:lnTo>
                      <a:lnTo>
                        <a:pt x="39" y="4"/>
                      </a:lnTo>
                      <a:lnTo>
                        <a:pt x="37" y="5"/>
                      </a:lnTo>
                      <a:lnTo>
                        <a:pt x="37" y="4"/>
                      </a:lnTo>
                      <a:lnTo>
                        <a:pt x="36" y="4"/>
                      </a:lnTo>
                      <a:lnTo>
                        <a:pt x="37" y="3"/>
                      </a:ln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30" y="3"/>
                      </a:lnTo>
                      <a:lnTo>
                        <a:pt x="29" y="2"/>
                      </a:lnTo>
                      <a:lnTo>
                        <a:pt x="2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7" name="PALLARS_JUSSA">
                  <a:extLst>
                    <a:ext uri="{FF2B5EF4-FFF2-40B4-BE49-F238E27FC236}">
                      <a16:creationId xmlns:a16="http://schemas.microsoft.com/office/drawing/2014/main" id="{840A9B2F-C65C-4257-937F-85DEFF6D13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6994669" y="3441206"/>
                  <a:ext cx="471507" cy="673452"/>
                </a:xfrm>
                <a:custGeom>
                  <a:avLst/>
                  <a:gdLst>
                    <a:gd name="T0" fmla="*/ 238738761 w 1691"/>
                    <a:gd name="T1" fmla="*/ 8882981 h 2455"/>
                    <a:gd name="T2" fmla="*/ 229179353 w 1691"/>
                    <a:gd name="T3" fmla="*/ 32302828 h 2455"/>
                    <a:gd name="T4" fmla="*/ 210061517 w 1691"/>
                    <a:gd name="T5" fmla="*/ 50068789 h 2455"/>
                    <a:gd name="T6" fmla="*/ 203609027 w 1691"/>
                    <a:gd name="T7" fmla="*/ 82371626 h 2455"/>
                    <a:gd name="T8" fmla="*/ 168718439 w 1691"/>
                    <a:gd name="T9" fmla="*/ 111175012 h 2455"/>
                    <a:gd name="T10" fmla="*/ 162265949 w 1691"/>
                    <a:gd name="T11" fmla="*/ 132440918 h 2455"/>
                    <a:gd name="T12" fmla="*/ 124268411 w 1691"/>
                    <a:gd name="T13" fmla="*/ 162859141 h 2455"/>
                    <a:gd name="T14" fmla="*/ 133827360 w 1691"/>
                    <a:gd name="T15" fmla="*/ 205659740 h 2455"/>
                    <a:gd name="T16" fmla="*/ 157486490 w 1691"/>
                    <a:gd name="T17" fmla="*/ 232847804 h 2455"/>
                    <a:gd name="T18" fmla="*/ 160592917 w 1691"/>
                    <a:gd name="T19" fmla="*/ 254113710 h 2455"/>
                    <a:gd name="T20" fmla="*/ 171824866 w 1691"/>
                    <a:gd name="T21" fmla="*/ 281032532 h 2455"/>
                    <a:gd name="T22" fmla="*/ 140040705 w 1691"/>
                    <a:gd name="T23" fmla="*/ 286416595 h 2455"/>
                    <a:gd name="T24" fmla="*/ 98697596 w 1691"/>
                    <a:gd name="T25" fmla="*/ 270264860 h 2455"/>
                    <a:gd name="T26" fmla="*/ 73127270 w 1691"/>
                    <a:gd name="T27" fmla="*/ 243615411 h 2455"/>
                    <a:gd name="T28" fmla="*/ 57354502 w 1691"/>
                    <a:gd name="T29" fmla="*/ 254113710 h 2455"/>
                    <a:gd name="T30" fmla="*/ 71693384 w 1691"/>
                    <a:gd name="T31" fmla="*/ 272149491 h 2455"/>
                    <a:gd name="T32" fmla="*/ 59027533 w 1691"/>
                    <a:gd name="T33" fmla="*/ 302567745 h 2455"/>
                    <a:gd name="T34" fmla="*/ 49468125 w 1691"/>
                    <a:gd name="T35" fmla="*/ 358289889 h 2455"/>
                    <a:gd name="T36" fmla="*/ 33695862 w 1691"/>
                    <a:gd name="T37" fmla="*/ 397591055 h 2455"/>
                    <a:gd name="T38" fmla="*/ 17684447 w 1691"/>
                    <a:gd name="T39" fmla="*/ 453043892 h 2455"/>
                    <a:gd name="T40" fmla="*/ 16011412 w 1691"/>
                    <a:gd name="T41" fmla="*/ 478078538 h 2455"/>
                    <a:gd name="T42" fmla="*/ 19356988 w 1691"/>
                    <a:gd name="T43" fmla="*/ 513880791 h 2455"/>
                    <a:gd name="T44" fmla="*/ 3345573 w 1691"/>
                    <a:gd name="T45" fmla="*/ 556950828 h 2455"/>
                    <a:gd name="T46" fmla="*/ 28677251 w 1691"/>
                    <a:gd name="T47" fmla="*/ 597867837 h 2455"/>
                    <a:gd name="T48" fmla="*/ 71693384 w 1691"/>
                    <a:gd name="T49" fmla="*/ 614018987 h 2455"/>
                    <a:gd name="T50" fmla="*/ 136934278 w 1691"/>
                    <a:gd name="T51" fmla="*/ 621555948 h 2455"/>
                    <a:gd name="T52" fmla="*/ 167284552 w 1691"/>
                    <a:gd name="T53" fmla="*/ 619671838 h 2455"/>
                    <a:gd name="T54" fmla="*/ 221293466 w 1691"/>
                    <a:gd name="T55" fmla="*/ 641207051 h 2455"/>
                    <a:gd name="T56" fmla="*/ 270522493 w 1691"/>
                    <a:gd name="T57" fmla="*/ 626670704 h 2455"/>
                    <a:gd name="T58" fmla="*/ 313538603 w 1691"/>
                    <a:gd name="T59" fmla="*/ 637438311 h 2455"/>
                    <a:gd name="T60" fmla="*/ 324531407 w 1691"/>
                    <a:gd name="T61" fmla="*/ 626670704 h 2455"/>
                    <a:gd name="T62" fmla="*/ 332417784 w 1691"/>
                    <a:gd name="T63" fmla="*/ 592753081 h 2455"/>
                    <a:gd name="T64" fmla="*/ 353209140 w 1691"/>
                    <a:gd name="T65" fmla="*/ 556950828 h 2455"/>
                    <a:gd name="T66" fmla="*/ 372326976 w 1691"/>
                    <a:gd name="T67" fmla="*/ 531647264 h 2455"/>
                    <a:gd name="T68" fmla="*/ 379974208 w 1691"/>
                    <a:gd name="T69" fmla="*/ 508496728 h 2455"/>
                    <a:gd name="T70" fmla="*/ 388099729 w 1691"/>
                    <a:gd name="T71" fmla="*/ 488846145 h 2455"/>
                    <a:gd name="T72" fmla="*/ 401004219 w 1691"/>
                    <a:gd name="T73" fmla="*/ 471079672 h 2455"/>
                    <a:gd name="T74" fmla="*/ 399331678 w 1691"/>
                    <a:gd name="T75" fmla="*/ 451159781 h 2455"/>
                    <a:gd name="T76" fmla="*/ 391206157 w 1691"/>
                    <a:gd name="T77" fmla="*/ 428009765 h 2455"/>
                    <a:gd name="T78" fmla="*/ 370654435 w 1691"/>
                    <a:gd name="T79" fmla="*/ 392207512 h 2455"/>
                    <a:gd name="T80" fmla="*/ 379974208 w 1691"/>
                    <a:gd name="T81" fmla="*/ 358289889 h 2455"/>
                    <a:gd name="T82" fmla="*/ 351536109 w 1691"/>
                    <a:gd name="T83" fmla="*/ 340254109 h 2455"/>
                    <a:gd name="T84" fmla="*/ 332417784 w 1691"/>
                    <a:gd name="T85" fmla="*/ 338369998 h 2455"/>
                    <a:gd name="T86" fmla="*/ 291074705 w 1691"/>
                    <a:gd name="T87" fmla="*/ 329486502 h 2455"/>
                    <a:gd name="T88" fmla="*/ 271956379 w 1691"/>
                    <a:gd name="T89" fmla="*/ 316834785 h 2455"/>
                    <a:gd name="T90" fmla="*/ 241845188 w 1691"/>
                    <a:gd name="T91" fmla="*/ 309835919 h 2455"/>
                    <a:gd name="T92" fmla="*/ 226072925 w 1691"/>
                    <a:gd name="T93" fmla="*/ 275918296 h 2455"/>
                    <a:gd name="T94" fmla="*/ 246625137 w 1691"/>
                    <a:gd name="T95" fmla="*/ 259766561 h 2455"/>
                    <a:gd name="T96" fmla="*/ 260963575 w 1691"/>
                    <a:gd name="T97" fmla="*/ 225579631 h 2455"/>
                    <a:gd name="T98" fmla="*/ 275302442 w 1691"/>
                    <a:gd name="T99" fmla="*/ 193546638 h 2455"/>
                    <a:gd name="T100" fmla="*/ 294420277 w 1691"/>
                    <a:gd name="T101" fmla="*/ 157475078 h 2455"/>
                    <a:gd name="T102" fmla="*/ 280081901 w 1691"/>
                    <a:gd name="T103" fmla="*/ 111175012 h 2455"/>
                    <a:gd name="T104" fmla="*/ 286295246 w 1691"/>
                    <a:gd name="T105" fmla="*/ 66220459 h 2455"/>
                    <a:gd name="T106" fmla="*/ 286295246 w 1691"/>
                    <a:gd name="T107" fmla="*/ 44685246 h 2455"/>
                    <a:gd name="T108" fmla="*/ 276736328 w 1691"/>
                    <a:gd name="T109" fmla="*/ 17766481 h 2455"/>
                    <a:gd name="T110" fmla="*/ 78145874 w 1691"/>
                    <a:gd name="T111" fmla="*/ 216696654 h 2455"/>
                    <a:gd name="T112" fmla="*/ 79818415 w 1691"/>
                    <a:gd name="T113" fmla="*/ 237962560 h 2455"/>
                    <a:gd name="T114" fmla="*/ 101804514 w 1691"/>
                    <a:gd name="T115" fmla="*/ 241731301 h 2455"/>
                    <a:gd name="T116" fmla="*/ 101804514 w 1691"/>
                    <a:gd name="T117" fmla="*/ 221811410 h 2455"/>
                    <a:gd name="T118" fmla="*/ 92484250 w 1691"/>
                    <a:gd name="T119" fmla="*/ 213197221 h 245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91"/>
                    <a:gd name="T181" fmla="*/ 0 h 2455"/>
                    <a:gd name="T182" fmla="*/ 1691 w 1691"/>
                    <a:gd name="T183" fmla="*/ 2455 h 245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91" h="2455">
                      <a:moveTo>
                        <a:pt x="1079" y="0"/>
                      </a:moveTo>
                      <a:lnTo>
                        <a:pt x="1052" y="6"/>
                      </a:lnTo>
                      <a:lnTo>
                        <a:pt x="1025" y="13"/>
                      </a:lnTo>
                      <a:lnTo>
                        <a:pt x="999" y="33"/>
                      </a:lnTo>
                      <a:lnTo>
                        <a:pt x="985" y="53"/>
                      </a:lnTo>
                      <a:lnTo>
                        <a:pt x="972" y="66"/>
                      </a:lnTo>
                      <a:lnTo>
                        <a:pt x="978" y="99"/>
                      </a:lnTo>
                      <a:lnTo>
                        <a:pt x="959" y="120"/>
                      </a:lnTo>
                      <a:lnTo>
                        <a:pt x="933" y="133"/>
                      </a:lnTo>
                      <a:lnTo>
                        <a:pt x="933" y="159"/>
                      </a:lnTo>
                      <a:lnTo>
                        <a:pt x="886" y="166"/>
                      </a:lnTo>
                      <a:lnTo>
                        <a:pt x="879" y="186"/>
                      </a:lnTo>
                      <a:lnTo>
                        <a:pt x="852" y="219"/>
                      </a:lnTo>
                      <a:lnTo>
                        <a:pt x="852" y="239"/>
                      </a:lnTo>
                      <a:lnTo>
                        <a:pt x="859" y="272"/>
                      </a:lnTo>
                      <a:lnTo>
                        <a:pt x="852" y="306"/>
                      </a:lnTo>
                      <a:lnTo>
                        <a:pt x="792" y="326"/>
                      </a:lnTo>
                      <a:lnTo>
                        <a:pt x="753" y="339"/>
                      </a:lnTo>
                      <a:lnTo>
                        <a:pt x="713" y="413"/>
                      </a:lnTo>
                      <a:lnTo>
                        <a:pt x="706" y="413"/>
                      </a:lnTo>
                      <a:lnTo>
                        <a:pt x="666" y="405"/>
                      </a:lnTo>
                      <a:lnTo>
                        <a:pt x="646" y="432"/>
                      </a:lnTo>
                      <a:lnTo>
                        <a:pt x="633" y="432"/>
                      </a:lnTo>
                      <a:lnTo>
                        <a:pt x="679" y="492"/>
                      </a:lnTo>
                      <a:lnTo>
                        <a:pt x="646" y="552"/>
                      </a:lnTo>
                      <a:lnTo>
                        <a:pt x="627" y="565"/>
                      </a:lnTo>
                      <a:lnTo>
                        <a:pt x="546" y="565"/>
                      </a:lnTo>
                      <a:lnTo>
                        <a:pt x="520" y="605"/>
                      </a:lnTo>
                      <a:lnTo>
                        <a:pt x="553" y="665"/>
                      </a:lnTo>
                      <a:lnTo>
                        <a:pt x="513" y="698"/>
                      </a:lnTo>
                      <a:lnTo>
                        <a:pt x="553" y="764"/>
                      </a:lnTo>
                      <a:lnTo>
                        <a:pt x="560" y="764"/>
                      </a:lnTo>
                      <a:lnTo>
                        <a:pt x="573" y="798"/>
                      </a:lnTo>
                      <a:lnTo>
                        <a:pt x="593" y="818"/>
                      </a:lnTo>
                      <a:lnTo>
                        <a:pt x="646" y="824"/>
                      </a:lnTo>
                      <a:lnTo>
                        <a:pt x="659" y="865"/>
                      </a:lnTo>
                      <a:lnTo>
                        <a:pt x="659" y="884"/>
                      </a:lnTo>
                      <a:lnTo>
                        <a:pt x="666" y="911"/>
                      </a:lnTo>
                      <a:lnTo>
                        <a:pt x="672" y="918"/>
                      </a:lnTo>
                      <a:lnTo>
                        <a:pt x="672" y="944"/>
                      </a:lnTo>
                      <a:lnTo>
                        <a:pt x="686" y="944"/>
                      </a:lnTo>
                      <a:lnTo>
                        <a:pt x="732" y="978"/>
                      </a:lnTo>
                      <a:lnTo>
                        <a:pt x="726" y="1011"/>
                      </a:lnTo>
                      <a:lnTo>
                        <a:pt x="719" y="1044"/>
                      </a:lnTo>
                      <a:lnTo>
                        <a:pt x="719" y="1104"/>
                      </a:lnTo>
                      <a:lnTo>
                        <a:pt x="672" y="1130"/>
                      </a:lnTo>
                      <a:lnTo>
                        <a:pt x="619" y="1098"/>
                      </a:lnTo>
                      <a:lnTo>
                        <a:pt x="586" y="1064"/>
                      </a:lnTo>
                      <a:lnTo>
                        <a:pt x="486" y="1051"/>
                      </a:lnTo>
                      <a:lnTo>
                        <a:pt x="453" y="1025"/>
                      </a:lnTo>
                      <a:lnTo>
                        <a:pt x="426" y="1025"/>
                      </a:lnTo>
                      <a:lnTo>
                        <a:pt x="413" y="1004"/>
                      </a:lnTo>
                      <a:lnTo>
                        <a:pt x="340" y="965"/>
                      </a:lnTo>
                      <a:lnTo>
                        <a:pt x="360" y="938"/>
                      </a:lnTo>
                      <a:lnTo>
                        <a:pt x="327" y="924"/>
                      </a:lnTo>
                      <a:lnTo>
                        <a:pt x="306" y="905"/>
                      </a:lnTo>
                      <a:lnTo>
                        <a:pt x="287" y="911"/>
                      </a:lnTo>
                      <a:lnTo>
                        <a:pt x="280" y="924"/>
                      </a:lnTo>
                      <a:lnTo>
                        <a:pt x="253" y="938"/>
                      </a:lnTo>
                      <a:lnTo>
                        <a:pt x="240" y="944"/>
                      </a:lnTo>
                      <a:lnTo>
                        <a:pt x="240" y="958"/>
                      </a:lnTo>
                      <a:lnTo>
                        <a:pt x="253" y="997"/>
                      </a:lnTo>
                      <a:lnTo>
                        <a:pt x="280" y="1004"/>
                      </a:lnTo>
                      <a:lnTo>
                        <a:pt x="300" y="1011"/>
                      </a:lnTo>
                      <a:lnTo>
                        <a:pt x="320" y="1018"/>
                      </a:lnTo>
                      <a:lnTo>
                        <a:pt x="280" y="1057"/>
                      </a:lnTo>
                      <a:lnTo>
                        <a:pt x="287" y="1078"/>
                      </a:lnTo>
                      <a:lnTo>
                        <a:pt x="247" y="1124"/>
                      </a:lnTo>
                      <a:lnTo>
                        <a:pt x="240" y="1177"/>
                      </a:lnTo>
                      <a:lnTo>
                        <a:pt x="227" y="1204"/>
                      </a:lnTo>
                      <a:lnTo>
                        <a:pt x="214" y="1271"/>
                      </a:lnTo>
                      <a:lnTo>
                        <a:pt x="207" y="1331"/>
                      </a:lnTo>
                      <a:lnTo>
                        <a:pt x="187" y="1357"/>
                      </a:lnTo>
                      <a:lnTo>
                        <a:pt x="174" y="1404"/>
                      </a:lnTo>
                      <a:lnTo>
                        <a:pt x="134" y="1450"/>
                      </a:lnTo>
                      <a:lnTo>
                        <a:pt x="141" y="1477"/>
                      </a:lnTo>
                      <a:lnTo>
                        <a:pt x="134" y="1517"/>
                      </a:lnTo>
                      <a:lnTo>
                        <a:pt x="114" y="1550"/>
                      </a:lnTo>
                      <a:lnTo>
                        <a:pt x="107" y="1590"/>
                      </a:lnTo>
                      <a:lnTo>
                        <a:pt x="74" y="1683"/>
                      </a:lnTo>
                      <a:lnTo>
                        <a:pt x="81" y="1697"/>
                      </a:lnTo>
                      <a:lnTo>
                        <a:pt x="127" y="1723"/>
                      </a:lnTo>
                      <a:lnTo>
                        <a:pt x="94" y="1742"/>
                      </a:lnTo>
                      <a:lnTo>
                        <a:pt x="67" y="1776"/>
                      </a:lnTo>
                      <a:lnTo>
                        <a:pt x="67" y="1810"/>
                      </a:lnTo>
                      <a:lnTo>
                        <a:pt x="67" y="1876"/>
                      </a:lnTo>
                      <a:lnTo>
                        <a:pt x="74" y="1889"/>
                      </a:lnTo>
                      <a:lnTo>
                        <a:pt x="81" y="1909"/>
                      </a:lnTo>
                      <a:lnTo>
                        <a:pt x="74" y="1949"/>
                      </a:lnTo>
                      <a:lnTo>
                        <a:pt x="54" y="2003"/>
                      </a:lnTo>
                      <a:lnTo>
                        <a:pt x="34" y="2029"/>
                      </a:lnTo>
                      <a:lnTo>
                        <a:pt x="14" y="2069"/>
                      </a:lnTo>
                      <a:lnTo>
                        <a:pt x="0" y="2116"/>
                      </a:lnTo>
                      <a:lnTo>
                        <a:pt x="14" y="2155"/>
                      </a:lnTo>
                      <a:lnTo>
                        <a:pt x="60" y="2195"/>
                      </a:lnTo>
                      <a:lnTo>
                        <a:pt x="120" y="2221"/>
                      </a:lnTo>
                      <a:lnTo>
                        <a:pt x="214" y="2228"/>
                      </a:lnTo>
                      <a:lnTo>
                        <a:pt x="220" y="2249"/>
                      </a:lnTo>
                      <a:lnTo>
                        <a:pt x="261" y="2275"/>
                      </a:lnTo>
                      <a:lnTo>
                        <a:pt x="300" y="2281"/>
                      </a:lnTo>
                      <a:lnTo>
                        <a:pt x="394" y="2262"/>
                      </a:lnTo>
                      <a:lnTo>
                        <a:pt x="420" y="2275"/>
                      </a:lnTo>
                      <a:lnTo>
                        <a:pt x="520" y="2288"/>
                      </a:lnTo>
                      <a:lnTo>
                        <a:pt x="573" y="2309"/>
                      </a:lnTo>
                      <a:lnTo>
                        <a:pt x="640" y="2302"/>
                      </a:lnTo>
                      <a:lnTo>
                        <a:pt x="693" y="2281"/>
                      </a:lnTo>
                      <a:lnTo>
                        <a:pt x="693" y="2288"/>
                      </a:lnTo>
                      <a:lnTo>
                        <a:pt x="700" y="2302"/>
                      </a:lnTo>
                      <a:lnTo>
                        <a:pt x="719" y="2315"/>
                      </a:lnTo>
                      <a:lnTo>
                        <a:pt x="799" y="2375"/>
                      </a:lnTo>
                      <a:lnTo>
                        <a:pt x="892" y="2368"/>
                      </a:lnTo>
                      <a:lnTo>
                        <a:pt x="926" y="2382"/>
                      </a:lnTo>
                      <a:lnTo>
                        <a:pt x="952" y="2388"/>
                      </a:lnTo>
                      <a:lnTo>
                        <a:pt x="1052" y="2382"/>
                      </a:lnTo>
                      <a:lnTo>
                        <a:pt x="1092" y="2382"/>
                      </a:lnTo>
                      <a:lnTo>
                        <a:pt x="1132" y="2328"/>
                      </a:lnTo>
                      <a:lnTo>
                        <a:pt x="1158" y="2341"/>
                      </a:lnTo>
                      <a:lnTo>
                        <a:pt x="1211" y="2328"/>
                      </a:lnTo>
                      <a:lnTo>
                        <a:pt x="1292" y="2322"/>
                      </a:lnTo>
                      <a:lnTo>
                        <a:pt x="1312" y="2368"/>
                      </a:lnTo>
                      <a:lnTo>
                        <a:pt x="1312" y="2455"/>
                      </a:lnTo>
                      <a:lnTo>
                        <a:pt x="1338" y="2448"/>
                      </a:lnTo>
                      <a:lnTo>
                        <a:pt x="1371" y="2362"/>
                      </a:lnTo>
                      <a:lnTo>
                        <a:pt x="1358" y="2328"/>
                      </a:lnTo>
                      <a:lnTo>
                        <a:pt x="1318" y="2281"/>
                      </a:lnTo>
                      <a:lnTo>
                        <a:pt x="1351" y="2249"/>
                      </a:lnTo>
                      <a:lnTo>
                        <a:pt x="1365" y="2242"/>
                      </a:lnTo>
                      <a:lnTo>
                        <a:pt x="1391" y="2202"/>
                      </a:lnTo>
                      <a:lnTo>
                        <a:pt x="1398" y="2176"/>
                      </a:lnTo>
                      <a:lnTo>
                        <a:pt x="1431" y="2116"/>
                      </a:lnTo>
                      <a:lnTo>
                        <a:pt x="1458" y="2095"/>
                      </a:lnTo>
                      <a:lnTo>
                        <a:pt x="1478" y="2069"/>
                      </a:lnTo>
                      <a:lnTo>
                        <a:pt x="1491" y="2029"/>
                      </a:lnTo>
                      <a:lnTo>
                        <a:pt x="1524" y="1975"/>
                      </a:lnTo>
                      <a:lnTo>
                        <a:pt x="1538" y="1956"/>
                      </a:lnTo>
                      <a:lnTo>
                        <a:pt x="1558" y="1975"/>
                      </a:lnTo>
                      <a:lnTo>
                        <a:pt x="1564" y="1969"/>
                      </a:lnTo>
                      <a:lnTo>
                        <a:pt x="1577" y="1975"/>
                      </a:lnTo>
                      <a:lnTo>
                        <a:pt x="1590" y="1943"/>
                      </a:lnTo>
                      <a:lnTo>
                        <a:pt x="1590" y="1889"/>
                      </a:lnTo>
                      <a:lnTo>
                        <a:pt x="1605" y="1862"/>
                      </a:lnTo>
                      <a:lnTo>
                        <a:pt x="1611" y="1836"/>
                      </a:lnTo>
                      <a:lnTo>
                        <a:pt x="1611" y="1816"/>
                      </a:lnTo>
                      <a:lnTo>
                        <a:pt x="1624" y="1816"/>
                      </a:lnTo>
                      <a:lnTo>
                        <a:pt x="1631" y="1802"/>
                      </a:lnTo>
                      <a:lnTo>
                        <a:pt x="1650" y="1802"/>
                      </a:lnTo>
                      <a:lnTo>
                        <a:pt x="1671" y="1776"/>
                      </a:lnTo>
                      <a:lnTo>
                        <a:pt x="1678" y="1750"/>
                      </a:lnTo>
                      <a:lnTo>
                        <a:pt x="1678" y="1736"/>
                      </a:lnTo>
                      <a:lnTo>
                        <a:pt x="1691" y="1729"/>
                      </a:lnTo>
                      <a:lnTo>
                        <a:pt x="1691" y="1710"/>
                      </a:lnTo>
                      <a:lnTo>
                        <a:pt x="1671" y="1676"/>
                      </a:lnTo>
                      <a:lnTo>
                        <a:pt x="1624" y="1643"/>
                      </a:lnTo>
                      <a:lnTo>
                        <a:pt x="1605" y="1637"/>
                      </a:lnTo>
                      <a:lnTo>
                        <a:pt x="1611" y="1616"/>
                      </a:lnTo>
                      <a:lnTo>
                        <a:pt x="1637" y="1590"/>
                      </a:lnTo>
                      <a:lnTo>
                        <a:pt x="1631" y="1510"/>
                      </a:lnTo>
                      <a:lnTo>
                        <a:pt x="1624" y="1510"/>
                      </a:lnTo>
                      <a:lnTo>
                        <a:pt x="1564" y="1483"/>
                      </a:lnTo>
                      <a:lnTo>
                        <a:pt x="1551" y="1457"/>
                      </a:lnTo>
                      <a:lnTo>
                        <a:pt x="1551" y="1430"/>
                      </a:lnTo>
                      <a:lnTo>
                        <a:pt x="1611" y="1391"/>
                      </a:lnTo>
                      <a:lnTo>
                        <a:pt x="1584" y="1337"/>
                      </a:lnTo>
                      <a:lnTo>
                        <a:pt x="1590" y="1331"/>
                      </a:lnTo>
                      <a:lnTo>
                        <a:pt x="1577" y="1324"/>
                      </a:lnTo>
                      <a:lnTo>
                        <a:pt x="1524" y="1310"/>
                      </a:lnTo>
                      <a:lnTo>
                        <a:pt x="1491" y="1284"/>
                      </a:lnTo>
                      <a:lnTo>
                        <a:pt x="1471" y="1264"/>
                      </a:lnTo>
                      <a:lnTo>
                        <a:pt x="1451" y="1257"/>
                      </a:lnTo>
                      <a:lnTo>
                        <a:pt x="1458" y="1277"/>
                      </a:lnTo>
                      <a:lnTo>
                        <a:pt x="1451" y="1277"/>
                      </a:lnTo>
                      <a:lnTo>
                        <a:pt x="1391" y="1257"/>
                      </a:lnTo>
                      <a:lnTo>
                        <a:pt x="1344" y="1250"/>
                      </a:lnTo>
                      <a:lnTo>
                        <a:pt x="1312" y="1250"/>
                      </a:lnTo>
                      <a:lnTo>
                        <a:pt x="1271" y="1230"/>
                      </a:lnTo>
                      <a:lnTo>
                        <a:pt x="1218" y="1224"/>
                      </a:lnTo>
                      <a:lnTo>
                        <a:pt x="1205" y="1211"/>
                      </a:lnTo>
                      <a:lnTo>
                        <a:pt x="1179" y="1197"/>
                      </a:lnTo>
                      <a:lnTo>
                        <a:pt x="1172" y="1217"/>
                      </a:lnTo>
                      <a:lnTo>
                        <a:pt x="1138" y="1177"/>
                      </a:lnTo>
                      <a:lnTo>
                        <a:pt x="1098" y="1177"/>
                      </a:lnTo>
                      <a:lnTo>
                        <a:pt x="1079" y="1157"/>
                      </a:lnTo>
                      <a:lnTo>
                        <a:pt x="1052" y="1151"/>
                      </a:lnTo>
                      <a:lnTo>
                        <a:pt x="1012" y="1151"/>
                      </a:lnTo>
                      <a:lnTo>
                        <a:pt x="1006" y="1078"/>
                      </a:lnTo>
                      <a:lnTo>
                        <a:pt x="985" y="1078"/>
                      </a:lnTo>
                      <a:lnTo>
                        <a:pt x="965" y="1038"/>
                      </a:lnTo>
                      <a:lnTo>
                        <a:pt x="946" y="1025"/>
                      </a:lnTo>
                      <a:lnTo>
                        <a:pt x="946" y="1004"/>
                      </a:lnTo>
                      <a:lnTo>
                        <a:pt x="952" y="984"/>
                      </a:lnTo>
                      <a:lnTo>
                        <a:pt x="965" y="958"/>
                      </a:lnTo>
                      <a:lnTo>
                        <a:pt x="1032" y="965"/>
                      </a:lnTo>
                      <a:lnTo>
                        <a:pt x="1045" y="938"/>
                      </a:lnTo>
                      <a:lnTo>
                        <a:pt x="1072" y="918"/>
                      </a:lnTo>
                      <a:lnTo>
                        <a:pt x="1079" y="865"/>
                      </a:lnTo>
                      <a:lnTo>
                        <a:pt x="1092" y="838"/>
                      </a:lnTo>
                      <a:lnTo>
                        <a:pt x="1105" y="792"/>
                      </a:lnTo>
                      <a:lnTo>
                        <a:pt x="1119" y="771"/>
                      </a:lnTo>
                      <a:lnTo>
                        <a:pt x="1119" y="738"/>
                      </a:lnTo>
                      <a:lnTo>
                        <a:pt x="1152" y="719"/>
                      </a:lnTo>
                      <a:lnTo>
                        <a:pt x="1179" y="698"/>
                      </a:lnTo>
                      <a:lnTo>
                        <a:pt x="1192" y="632"/>
                      </a:lnTo>
                      <a:lnTo>
                        <a:pt x="1245" y="612"/>
                      </a:lnTo>
                      <a:lnTo>
                        <a:pt x="1232" y="585"/>
                      </a:lnTo>
                      <a:lnTo>
                        <a:pt x="1211" y="592"/>
                      </a:lnTo>
                      <a:lnTo>
                        <a:pt x="1165" y="532"/>
                      </a:lnTo>
                      <a:lnTo>
                        <a:pt x="1179" y="452"/>
                      </a:lnTo>
                      <a:lnTo>
                        <a:pt x="1172" y="413"/>
                      </a:lnTo>
                      <a:lnTo>
                        <a:pt x="1172" y="345"/>
                      </a:lnTo>
                      <a:lnTo>
                        <a:pt x="1192" y="319"/>
                      </a:lnTo>
                      <a:lnTo>
                        <a:pt x="1185" y="266"/>
                      </a:lnTo>
                      <a:lnTo>
                        <a:pt x="1198" y="246"/>
                      </a:lnTo>
                      <a:lnTo>
                        <a:pt x="1211" y="233"/>
                      </a:lnTo>
                      <a:lnTo>
                        <a:pt x="1211" y="219"/>
                      </a:lnTo>
                      <a:lnTo>
                        <a:pt x="1192" y="193"/>
                      </a:lnTo>
                      <a:lnTo>
                        <a:pt x="1198" y="166"/>
                      </a:lnTo>
                      <a:lnTo>
                        <a:pt x="1205" y="139"/>
                      </a:lnTo>
                      <a:lnTo>
                        <a:pt x="1192" y="133"/>
                      </a:lnTo>
                      <a:lnTo>
                        <a:pt x="1179" y="99"/>
                      </a:lnTo>
                      <a:lnTo>
                        <a:pt x="1158" y="66"/>
                      </a:lnTo>
                      <a:lnTo>
                        <a:pt x="1119" y="79"/>
                      </a:lnTo>
                      <a:lnTo>
                        <a:pt x="1079" y="0"/>
                      </a:lnTo>
                      <a:close/>
                      <a:moveTo>
                        <a:pt x="347" y="785"/>
                      </a:moveTo>
                      <a:lnTo>
                        <a:pt x="327" y="805"/>
                      </a:lnTo>
                      <a:lnTo>
                        <a:pt x="306" y="831"/>
                      </a:lnTo>
                      <a:lnTo>
                        <a:pt x="300" y="858"/>
                      </a:lnTo>
                      <a:lnTo>
                        <a:pt x="306" y="865"/>
                      </a:lnTo>
                      <a:lnTo>
                        <a:pt x="334" y="884"/>
                      </a:lnTo>
                      <a:lnTo>
                        <a:pt x="320" y="898"/>
                      </a:lnTo>
                      <a:lnTo>
                        <a:pt x="340" y="911"/>
                      </a:lnTo>
                      <a:lnTo>
                        <a:pt x="366" y="911"/>
                      </a:lnTo>
                      <a:lnTo>
                        <a:pt x="426" y="898"/>
                      </a:lnTo>
                      <a:lnTo>
                        <a:pt x="433" y="884"/>
                      </a:lnTo>
                      <a:lnTo>
                        <a:pt x="453" y="878"/>
                      </a:lnTo>
                      <a:lnTo>
                        <a:pt x="460" y="858"/>
                      </a:lnTo>
                      <a:lnTo>
                        <a:pt x="426" y="824"/>
                      </a:lnTo>
                      <a:lnTo>
                        <a:pt x="407" y="798"/>
                      </a:lnTo>
                      <a:lnTo>
                        <a:pt x="400" y="798"/>
                      </a:lnTo>
                      <a:lnTo>
                        <a:pt x="394" y="798"/>
                      </a:lnTo>
                      <a:lnTo>
                        <a:pt x="387" y="792"/>
                      </a:lnTo>
                      <a:lnTo>
                        <a:pt x="347" y="785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8" name="PLA_DE_L'ESTANY">
                  <a:extLst>
                    <a:ext uri="{FF2B5EF4-FFF2-40B4-BE49-F238E27FC236}">
                      <a16:creationId xmlns:a16="http://schemas.microsoft.com/office/drawing/2014/main" id="{125022D4-5A85-4FDB-BF78-E9DC71061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8803168" y="3783280"/>
                  <a:ext cx="248281" cy="226799"/>
                </a:xfrm>
                <a:custGeom>
                  <a:avLst/>
                  <a:gdLst>
                    <a:gd name="T0" fmla="*/ 2147483647 w 35"/>
                    <a:gd name="T1" fmla="*/ 177356956 h 32"/>
                    <a:gd name="T2" fmla="*/ 2147483647 w 35"/>
                    <a:gd name="T3" fmla="*/ 532070920 h 32"/>
                    <a:gd name="T4" fmla="*/ 2147483647 w 35"/>
                    <a:gd name="T5" fmla="*/ 886784937 h 32"/>
                    <a:gd name="T6" fmla="*/ 2033366416 w 35"/>
                    <a:gd name="T7" fmla="*/ 1064141841 h 32"/>
                    <a:gd name="T8" fmla="*/ 1407713135 w 35"/>
                    <a:gd name="T9" fmla="*/ 1241498745 h 32"/>
                    <a:gd name="T10" fmla="*/ 938479726 w 35"/>
                    <a:gd name="T11" fmla="*/ 1418855648 h 32"/>
                    <a:gd name="T12" fmla="*/ 938479726 w 35"/>
                    <a:gd name="T13" fmla="*/ 1241498745 h 32"/>
                    <a:gd name="T14" fmla="*/ 625653086 w 35"/>
                    <a:gd name="T15" fmla="*/ 1773556480 h 32"/>
                    <a:gd name="T16" fmla="*/ 469233604 w 35"/>
                    <a:gd name="T17" fmla="*/ 2128270287 h 32"/>
                    <a:gd name="T18" fmla="*/ 469233604 w 35"/>
                    <a:gd name="T19" fmla="*/ 2147483647 h 32"/>
                    <a:gd name="T20" fmla="*/ 625653086 w 35"/>
                    <a:gd name="T21" fmla="*/ 2147483647 h 32"/>
                    <a:gd name="T22" fmla="*/ 469233604 w 35"/>
                    <a:gd name="T23" fmla="*/ 2147483647 h 32"/>
                    <a:gd name="T24" fmla="*/ 312826543 w 35"/>
                    <a:gd name="T25" fmla="*/ 2147483647 h 32"/>
                    <a:gd name="T26" fmla="*/ 0 w 35"/>
                    <a:gd name="T27" fmla="*/ 2147483647 h 32"/>
                    <a:gd name="T28" fmla="*/ 312826543 w 35"/>
                    <a:gd name="T29" fmla="*/ 2147483647 h 32"/>
                    <a:gd name="T30" fmla="*/ 938479726 w 35"/>
                    <a:gd name="T31" fmla="*/ 2147483647 h 32"/>
                    <a:gd name="T32" fmla="*/ 1094886690 w 35"/>
                    <a:gd name="T33" fmla="*/ 2147483647 h 32"/>
                    <a:gd name="T34" fmla="*/ 1720539971 w 35"/>
                    <a:gd name="T35" fmla="*/ 2147483647 h 32"/>
                    <a:gd name="T36" fmla="*/ 1876946934 w 35"/>
                    <a:gd name="T37" fmla="*/ 2147483647 h 32"/>
                    <a:gd name="T38" fmla="*/ 2147483647 w 35"/>
                    <a:gd name="T39" fmla="*/ 2147483647 h 32"/>
                    <a:gd name="T40" fmla="*/ 2147483647 w 35"/>
                    <a:gd name="T41" fmla="*/ 2147483647 h 32"/>
                    <a:gd name="T42" fmla="*/ 2147483647 w 35"/>
                    <a:gd name="T43" fmla="*/ 2147483647 h 32"/>
                    <a:gd name="T44" fmla="*/ 2147483647 w 35"/>
                    <a:gd name="T45" fmla="*/ 2147483647 h 32"/>
                    <a:gd name="T46" fmla="*/ 2147483647 w 35"/>
                    <a:gd name="T47" fmla="*/ 2147483647 h 32"/>
                    <a:gd name="T48" fmla="*/ 2147483647 w 35"/>
                    <a:gd name="T49" fmla="*/ 2147483647 h 32"/>
                    <a:gd name="T50" fmla="*/ 2147483647 w 35"/>
                    <a:gd name="T51" fmla="*/ 2147483647 h 32"/>
                    <a:gd name="T52" fmla="*/ 2147483647 w 35"/>
                    <a:gd name="T53" fmla="*/ 2147483647 h 32"/>
                    <a:gd name="T54" fmla="*/ 2147483647 w 35"/>
                    <a:gd name="T55" fmla="*/ 2147483647 h 32"/>
                    <a:gd name="T56" fmla="*/ 2147483647 w 35"/>
                    <a:gd name="T57" fmla="*/ 2147483647 h 32"/>
                    <a:gd name="T58" fmla="*/ 2147483647 w 35"/>
                    <a:gd name="T59" fmla="*/ 2147483647 h 32"/>
                    <a:gd name="T60" fmla="*/ 2147483647 w 35"/>
                    <a:gd name="T61" fmla="*/ 2147483647 h 32"/>
                    <a:gd name="T62" fmla="*/ 2147483647 w 35"/>
                    <a:gd name="T63" fmla="*/ 2147483647 h 32"/>
                    <a:gd name="T64" fmla="*/ 2147483647 w 35"/>
                    <a:gd name="T65" fmla="*/ 2147483647 h 32"/>
                    <a:gd name="T66" fmla="*/ 2147483647 w 35"/>
                    <a:gd name="T67" fmla="*/ 2147483647 h 32"/>
                    <a:gd name="T68" fmla="*/ 2147483647 w 35"/>
                    <a:gd name="T69" fmla="*/ 2147483647 h 32"/>
                    <a:gd name="T70" fmla="*/ 2147483647 w 35"/>
                    <a:gd name="T71" fmla="*/ 2147483647 h 32"/>
                    <a:gd name="T72" fmla="*/ 2147483647 w 35"/>
                    <a:gd name="T73" fmla="*/ 2147483647 h 32"/>
                    <a:gd name="T74" fmla="*/ 2147483647 w 35"/>
                    <a:gd name="T75" fmla="*/ 2128270287 h 32"/>
                    <a:gd name="T76" fmla="*/ 2147483647 w 35"/>
                    <a:gd name="T77" fmla="*/ 1950913383 h 32"/>
                    <a:gd name="T78" fmla="*/ 2147483647 w 35"/>
                    <a:gd name="T79" fmla="*/ 1596199157 h 32"/>
                    <a:gd name="T80" fmla="*/ 2147483647 w 35"/>
                    <a:gd name="T81" fmla="*/ 1418855648 h 32"/>
                    <a:gd name="T82" fmla="*/ 2147483647 w 35"/>
                    <a:gd name="T83" fmla="*/ 1064141841 h 32"/>
                    <a:gd name="T84" fmla="*/ 2147483647 w 35"/>
                    <a:gd name="T85" fmla="*/ 1064141841 h 32"/>
                    <a:gd name="T86" fmla="*/ 2147483647 w 35"/>
                    <a:gd name="T87" fmla="*/ 709427824 h 32"/>
                    <a:gd name="T88" fmla="*/ 2147483647 w 35"/>
                    <a:gd name="T89" fmla="*/ 532070920 h 32"/>
                    <a:gd name="T90" fmla="*/ 2147483647 w 35"/>
                    <a:gd name="T91" fmla="*/ 1064141841 h 32"/>
                    <a:gd name="T92" fmla="*/ 2147483647 w 35"/>
                    <a:gd name="T93" fmla="*/ 1064141841 h 32"/>
                    <a:gd name="T94" fmla="*/ 2147483647 w 35"/>
                    <a:gd name="T95" fmla="*/ 709427824 h 32"/>
                    <a:gd name="T96" fmla="*/ 2147483647 w 35"/>
                    <a:gd name="T97" fmla="*/ 354713912 h 32"/>
                    <a:gd name="T98" fmla="*/ 2147483647 w 35"/>
                    <a:gd name="T99" fmla="*/ 532070920 h 32"/>
                    <a:gd name="T100" fmla="*/ 2147483647 w 35"/>
                    <a:gd name="T101" fmla="*/ 354713912 h 32"/>
                    <a:gd name="T102" fmla="*/ 2147483647 w 35"/>
                    <a:gd name="T103" fmla="*/ 354713912 h 32"/>
                    <a:gd name="T104" fmla="*/ 2147483647 w 35"/>
                    <a:gd name="T105" fmla="*/ 0 h 3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5"/>
                    <a:gd name="T160" fmla="*/ 0 h 32"/>
                    <a:gd name="T161" fmla="*/ 35 w 35"/>
                    <a:gd name="T162" fmla="*/ 32 h 3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5" h="32">
                      <a:moveTo>
                        <a:pt x="19" y="0"/>
                      </a:move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3" y="14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5" y="23"/>
                      </a:lnTo>
                      <a:lnTo>
                        <a:pt x="6" y="23"/>
                      </a:lnTo>
                      <a:lnTo>
                        <a:pt x="7" y="21"/>
                      </a:lnTo>
                      <a:lnTo>
                        <a:pt x="10" y="21"/>
                      </a:lnTo>
                      <a:lnTo>
                        <a:pt x="11" y="22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4" y="24"/>
                      </a:lnTo>
                      <a:lnTo>
                        <a:pt x="16" y="25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21" y="32"/>
                      </a:lnTo>
                      <a:lnTo>
                        <a:pt x="22" y="31"/>
                      </a:lnTo>
                      <a:lnTo>
                        <a:pt x="24" y="31"/>
                      </a:lnTo>
                      <a:lnTo>
                        <a:pt x="26" y="30"/>
                      </a:lnTo>
                      <a:lnTo>
                        <a:pt x="26" y="28"/>
                      </a:lnTo>
                      <a:lnTo>
                        <a:pt x="28" y="28"/>
                      </a:lnTo>
                      <a:lnTo>
                        <a:pt x="28" y="27"/>
                      </a:lnTo>
                      <a:lnTo>
                        <a:pt x="28" y="26"/>
                      </a:lnTo>
                      <a:lnTo>
                        <a:pt x="29" y="25"/>
                      </a:lnTo>
                      <a:lnTo>
                        <a:pt x="29" y="24"/>
                      </a:lnTo>
                      <a:lnTo>
                        <a:pt x="30" y="24"/>
                      </a:lnTo>
                      <a:lnTo>
                        <a:pt x="30" y="25"/>
                      </a:lnTo>
                      <a:lnTo>
                        <a:pt x="31" y="26"/>
                      </a:lnTo>
                      <a:lnTo>
                        <a:pt x="32" y="25"/>
                      </a:lnTo>
                      <a:lnTo>
                        <a:pt x="32" y="26"/>
                      </a:lnTo>
                      <a:lnTo>
                        <a:pt x="33" y="26"/>
                      </a:lnTo>
                      <a:lnTo>
                        <a:pt x="34" y="25"/>
                      </a:lnTo>
                      <a:lnTo>
                        <a:pt x="34" y="23"/>
                      </a:lnTo>
                      <a:lnTo>
                        <a:pt x="34" y="22"/>
                      </a:lnTo>
                      <a:lnTo>
                        <a:pt x="33" y="21"/>
                      </a:lnTo>
                      <a:lnTo>
                        <a:pt x="35" y="19"/>
                      </a:lnTo>
                      <a:lnTo>
                        <a:pt x="35" y="18"/>
                      </a:lnTo>
                      <a:lnTo>
                        <a:pt x="34" y="16"/>
                      </a:lnTo>
                      <a:lnTo>
                        <a:pt x="34" y="15"/>
                      </a:lnTo>
                      <a:lnTo>
                        <a:pt x="34" y="13"/>
                      </a:lnTo>
                      <a:lnTo>
                        <a:pt x="34" y="12"/>
                      </a:lnTo>
                      <a:lnTo>
                        <a:pt x="33" y="11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4" y="7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9" y="5"/>
                      </a:lnTo>
                      <a:lnTo>
                        <a:pt x="28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6" y="2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2" y="2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19050" cap="rnd">
                  <a:solidFill>
                    <a:schemeClr val="accent5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9" name="NOGUERA">
                  <a:extLst>
                    <a:ext uri="{FF2B5EF4-FFF2-40B4-BE49-F238E27FC236}">
                      <a16:creationId xmlns:a16="http://schemas.microsoft.com/office/drawing/2014/main" id="{A487718F-4536-4789-BBEF-8D9ED9189B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6909313" y="3974166"/>
                  <a:ext cx="694726" cy="518350"/>
                </a:xfrm>
                <a:custGeom>
                  <a:avLst/>
                  <a:gdLst>
                    <a:gd name="T0" fmla="*/ 458628190 w 2502"/>
                    <a:gd name="T1" fmla="*/ 3407891 h 1915"/>
                    <a:gd name="T2" fmla="*/ 433371951 w 2502"/>
                    <a:gd name="T3" fmla="*/ 45348211 h 1915"/>
                    <a:gd name="T4" fmla="*/ 406699159 w 2502"/>
                    <a:gd name="T5" fmla="*/ 88599535 h 1915"/>
                    <a:gd name="T6" fmla="*/ 405283095 w 2502"/>
                    <a:gd name="T7" fmla="*/ 111405040 h 1915"/>
                    <a:gd name="T8" fmla="*/ 353354064 w 2502"/>
                    <a:gd name="T9" fmla="*/ 115074721 h 1915"/>
                    <a:gd name="T10" fmla="*/ 284193972 w 2502"/>
                    <a:gd name="T11" fmla="*/ 113239624 h 1915"/>
                    <a:gd name="T12" fmla="*/ 246663324 w 2502"/>
                    <a:gd name="T13" fmla="*/ 94104312 h 1915"/>
                    <a:gd name="T14" fmla="*/ 166409101 w 2502"/>
                    <a:gd name="T15" fmla="*/ 88599535 h 1915"/>
                    <a:gd name="T16" fmla="*/ 109759174 w 2502"/>
                    <a:gd name="T17" fmla="*/ 66056317 h 1915"/>
                    <a:gd name="T18" fmla="*/ 78365517 w 2502"/>
                    <a:gd name="T19" fmla="*/ 85192157 h 1915"/>
                    <a:gd name="T20" fmla="*/ 81670318 w 2502"/>
                    <a:gd name="T21" fmla="*/ 118482099 h 1915"/>
                    <a:gd name="T22" fmla="*/ 61134929 w 2502"/>
                    <a:gd name="T23" fmla="*/ 139452539 h 1915"/>
                    <a:gd name="T24" fmla="*/ 34462137 w 2502"/>
                    <a:gd name="T25" fmla="*/ 176150883 h 1915"/>
                    <a:gd name="T26" fmla="*/ 0 w 2502"/>
                    <a:gd name="T27" fmla="*/ 207343937 h 1915"/>
                    <a:gd name="T28" fmla="*/ 28325199 w 2502"/>
                    <a:gd name="T29" fmla="*/ 224906455 h 1915"/>
                    <a:gd name="T30" fmla="*/ 29977112 w 2502"/>
                    <a:gd name="T31" fmla="*/ 284148065 h 1915"/>
                    <a:gd name="T32" fmla="*/ 10857799 w 2502"/>
                    <a:gd name="T33" fmla="*/ 305117961 h 1915"/>
                    <a:gd name="T34" fmla="*/ 25020399 w 2502"/>
                    <a:gd name="T35" fmla="*/ 373009359 h 1915"/>
                    <a:gd name="T36" fmla="*/ 47208181 w 2502"/>
                    <a:gd name="T37" fmla="*/ 411542286 h 1915"/>
                    <a:gd name="T38" fmla="*/ 80017918 w 2502"/>
                    <a:gd name="T39" fmla="*/ 462133468 h 1915"/>
                    <a:gd name="T40" fmla="*/ 106690709 w 2502"/>
                    <a:gd name="T41" fmla="*/ 491753728 h 1915"/>
                    <a:gd name="T42" fmla="*/ 131946979 w 2502"/>
                    <a:gd name="T43" fmla="*/ 468948735 h 1915"/>
                    <a:gd name="T44" fmla="*/ 160272171 w 2502"/>
                    <a:gd name="T45" fmla="*/ 488084048 h 1915"/>
                    <a:gd name="T46" fmla="*/ 204176023 w 2502"/>
                    <a:gd name="T47" fmla="*/ 472356113 h 1915"/>
                    <a:gd name="T48" fmla="*/ 222823149 w 2502"/>
                    <a:gd name="T49" fmla="*/ 456628691 h 1915"/>
                    <a:gd name="T50" fmla="*/ 270031376 w 2502"/>
                    <a:gd name="T51" fmla="*/ 444570437 h 1915"/>
                    <a:gd name="T52" fmla="*/ 307797811 w 2502"/>
                    <a:gd name="T53" fmla="*/ 484676158 h 1915"/>
                    <a:gd name="T54" fmla="*/ 320308006 w 2502"/>
                    <a:gd name="T55" fmla="*/ 455055897 h 1915"/>
                    <a:gd name="T56" fmla="*/ 317239541 w 2502"/>
                    <a:gd name="T57" fmla="*/ 427270221 h 1915"/>
                    <a:gd name="T58" fmla="*/ 342259933 w 2502"/>
                    <a:gd name="T59" fmla="*/ 407872606 h 1915"/>
                    <a:gd name="T60" fmla="*/ 384747720 w 2502"/>
                    <a:gd name="T61" fmla="*/ 388737293 h 1915"/>
                    <a:gd name="T62" fmla="*/ 419209355 w 2502"/>
                    <a:gd name="T63" fmla="*/ 308525851 h 1915"/>
                    <a:gd name="T64" fmla="*/ 436440416 w 2502"/>
                    <a:gd name="T65" fmla="*/ 319010800 h 1915"/>
                    <a:gd name="T66" fmla="*/ 420861755 w 2502"/>
                    <a:gd name="T67" fmla="*/ 350466669 h 1915"/>
                    <a:gd name="T68" fmla="*/ 446117995 w 2502"/>
                    <a:gd name="T69" fmla="*/ 371174775 h 1915"/>
                    <a:gd name="T70" fmla="*/ 449186947 w 2502"/>
                    <a:gd name="T71" fmla="*/ 371174775 h 1915"/>
                    <a:gd name="T72" fmla="*/ 474443187 w 2502"/>
                    <a:gd name="T73" fmla="*/ 392144671 h 1915"/>
                    <a:gd name="T74" fmla="*/ 518347161 w 2502"/>
                    <a:gd name="T75" fmla="*/ 355709143 h 1915"/>
                    <a:gd name="T76" fmla="*/ 546671865 w 2502"/>
                    <a:gd name="T77" fmla="*/ 313768326 h 1915"/>
                    <a:gd name="T78" fmla="*/ 565319478 w 2502"/>
                    <a:gd name="T79" fmla="*/ 282312969 h 1915"/>
                    <a:gd name="T80" fmla="*/ 576413122 w 2502"/>
                    <a:gd name="T81" fmla="*/ 238799294 h 1915"/>
                    <a:gd name="T82" fmla="*/ 574760721 w 2502"/>
                    <a:gd name="T83" fmla="*/ 195286195 h 1915"/>
                    <a:gd name="T84" fmla="*/ 538646687 w 2502"/>
                    <a:gd name="T85" fmla="*/ 215994301 h 1915"/>
                    <a:gd name="T86" fmla="*/ 549740818 w 2502"/>
                    <a:gd name="T87" fmla="*/ 154918171 h 1915"/>
                    <a:gd name="T88" fmla="*/ 532509757 w 2502"/>
                    <a:gd name="T89" fmla="*/ 118482099 h 1915"/>
                    <a:gd name="T90" fmla="*/ 533925821 w 2502"/>
                    <a:gd name="T91" fmla="*/ 72872113 h 1915"/>
                    <a:gd name="T92" fmla="*/ 516694760 w 2502"/>
                    <a:gd name="T93" fmla="*/ 50328895 h 1915"/>
                    <a:gd name="T94" fmla="*/ 491674247 w 2502"/>
                    <a:gd name="T95" fmla="*/ 39843434 h 1915"/>
                    <a:gd name="T96" fmla="*/ 478928203 w 2502"/>
                    <a:gd name="T97" fmla="*/ 39843434 h 1915"/>
                    <a:gd name="T98" fmla="*/ 470902538 w 2502"/>
                    <a:gd name="T99" fmla="*/ 0 h 1915"/>
                    <a:gd name="T100" fmla="*/ 388052034 w 2502"/>
                    <a:gd name="T101" fmla="*/ 317438006 h 1915"/>
                    <a:gd name="T102" fmla="*/ 381442920 w 2502"/>
                    <a:gd name="T103" fmla="*/ 339981208 h 1915"/>
                    <a:gd name="T104" fmla="*/ 358074929 w 2502"/>
                    <a:gd name="T105" fmla="*/ 341554002 h 1915"/>
                    <a:gd name="T106" fmla="*/ 368932724 w 2502"/>
                    <a:gd name="T107" fmla="*/ 313768326 h 1915"/>
                    <a:gd name="T108" fmla="*/ 323376959 w 2502"/>
                    <a:gd name="T109" fmla="*/ 402630132 h 1915"/>
                    <a:gd name="T110" fmla="*/ 303077433 w 2502"/>
                    <a:gd name="T111" fmla="*/ 437493378 h 1915"/>
                    <a:gd name="T112" fmla="*/ 321960407 w 2502"/>
                    <a:gd name="T113" fmla="*/ 401057338 h 19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02"/>
                    <a:gd name="T172" fmla="*/ 0 h 1915"/>
                    <a:gd name="T173" fmla="*/ 2502 w 2502"/>
                    <a:gd name="T174" fmla="*/ 1915 h 19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02" h="1915">
                      <a:moveTo>
                        <a:pt x="1995" y="0"/>
                      </a:moveTo>
                      <a:lnTo>
                        <a:pt x="1982" y="32"/>
                      </a:lnTo>
                      <a:lnTo>
                        <a:pt x="1969" y="26"/>
                      </a:lnTo>
                      <a:lnTo>
                        <a:pt x="1963" y="32"/>
                      </a:lnTo>
                      <a:lnTo>
                        <a:pt x="1943" y="13"/>
                      </a:lnTo>
                      <a:lnTo>
                        <a:pt x="1929" y="32"/>
                      </a:lnTo>
                      <a:lnTo>
                        <a:pt x="1896" y="86"/>
                      </a:lnTo>
                      <a:lnTo>
                        <a:pt x="1883" y="126"/>
                      </a:lnTo>
                      <a:lnTo>
                        <a:pt x="1863" y="152"/>
                      </a:lnTo>
                      <a:lnTo>
                        <a:pt x="1836" y="173"/>
                      </a:lnTo>
                      <a:lnTo>
                        <a:pt x="1803" y="233"/>
                      </a:lnTo>
                      <a:lnTo>
                        <a:pt x="1796" y="259"/>
                      </a:lnTo>
                      <a:lnTo>
                        <a:pt x="1770" y="299"/>
                      </a:lnTo>
                      <a:lnTo>
                        <a:pt x="1756" y="306"/>
                      </a:lnTo>
                      <a:lnTo>
                        <a:pt x="1723" y="338"/>
                      </a:lnTo>
                      <a:lnTo>
                        <a:pt x="1763" y="385"/>
                      </a:lnTo>
                      <a:lnTo>
                        <a:pt x="1776" y="419"/>
                      </a:lnTo>
                      <a:lnTo>
                        <a:pt x="1743" y="505"/>
                      </a:lnTo>
                      <a:lnTo>
                        <a:pt x="1717" y="512"/>
                      </a:lnTo>
                      <a:lnTo>
                        <a:pt x="1717" y="425"/>
                      </a:lnTo>
                      <a:lnTo>
                        <a:pt x="1697" y="379"/>
                      </a:lnTo>
                      <a:lnTo>
                        <a:pt x="1616" y="385"/>
                      </a:lnTo>
                      <a:lnTo>
                        <a:pt x="1563" y="398"/>
                      </a:lnTo>
                      <a:lnTo>
                        <a:pt x="1537" y="385"/>
                      </a:lnTo>
                      <a:lnTo>
                        <a:pt x="1497" y="439"/>
                      </a:lnTo>
                      <a:lnTo>
                        <a:pt x="1457" y="439"/>
                      </a:lnTo>
                      <a:lnTo>
                        <a:pt x="1357" y="445"/>
                      </a:lnTo>
                      <a:lnTo>
                        <a:pt x="1331" y="439"/>
                      </a:lnTo>
                      <a:lnTo>
                        <a:pt x="1297" y="425"/>
                      </a:lnTo>
                      <a:lnTo>
                        <a:pt x="1204" y="432"/>
                      </a:lnTo>
                      <a:lnTo>
                        <a:pt x="1124" y="372"/>
                      </a:lnTo>
                      <a:lnTo>
                        <a:pt x="1105" y="359"/>
                      </a:lnTo>
                      <a:lnTo>
                        <a:pt x="1098" y="345"/>
                      </a:lnTo>
                      <a:lnTo>
                        <a:pt x="1098" y="338"/>
                      </a:lnTo>
                      <a:lnTo>
                        <a:pt x="1045" y="359"/>
                      </a:lnTo>
                      <a:lnTo>
                        <a:pt x="978" y="366"/>
                      </a:lnTo>
                      <a:lnTo>
                        <a:pt x="925" y="345"/>
                      </a:lnTo>
                      <a:lnTo>
                        <a:pt x="825" y="332"/>
                      </a:lnTo>
                      <a:lnTo>
                        <a:pt x="799" y="319"/>
                      </a:lnTo>
                      <a:lnTo>
                        <a:pt x="705" y="338"/>
                      </a:lnTo>
                      <a:lnTo>
                        <a:pt x="666" y="332"/>
                      </a:lnTo>
                      <a:lnTo>
                        <a:pt x="625" y="306"/>
                      </a:lnTo>
                      <a:lnTo>
                        <a:pt x="619" y="285"/>
                      </a:lnTo>
                      <a:lnTo>
                        <a:pt x="525" y="278"/>
                      </a:lnTo>
                      <a:lnTo>
                        <a:pt x="465" y="252"/>
                      </a:lnTo>
                      <a:lnTo>
                        <a:pt x="419" y="212"/>
                      </a:lnTo>
                      <a:lnTo>
                        <a:pt x="405" y="173"/>
                      </a:lnTo>
                      <a:lnTo>
                        <a:pt x="379" y="219"/>
                      </a:lnTo>
                      <a:lnTo>
                        <a:pt x="366" y="306"/>
                      </a:lnTo>
                      <a:lnTo>
                        <a:pt x="332" y="325"/>
                      </a:lnTo>
                      <a:lnTo>
                        <a:pt x="313" y="385"/>
                      </a:lnTo>
                      <a:lnTo>
                        <a:pt x="319" y="405"/>
                      </a:lnTo>
                      <a:lnTo>
                        <a:pt x="326" y="439"/>
                      </a:lnTo>
                      <a:lnTo>
                        <a:pt x="339" y="439"/>
                      </a:lnTo>
                      <a:lnTo>
                        <a:pt x="346" y="452"/>
                      </a:lnTo>
                      <a:lnTo>
                        <a:pt x="319" y="505"/>
                      </a:lnTo>
                      <a:lnTo>
                        <a:pt x="286" y="525"/>
                      </a:lnTo>
                      <a:lnTo>
                        <a:pt x="273" y="585"/>
                      </a:lnTo>
                      <a:lnTo>
                        <a:pt x="273" y="578"/>
                      </a:lnTo>
                      <a:lnTo>
                        <a:pt x="259" y="532"/>
                      </a:lnTo>
                      <a:lnTo>
                        <a:pt x="193" y="552"/>
                      </a:lnTo>
                      <a:lnTo>
                        <a:pt x="193" y="571"/>
                      </a:lnTo>
                      <a:lnTo>
                        <a:pt x="173" y="591"/>
                      </a:lnTo>
                      <a:lnTo>
                        <a:pt x="166" y="638"/>
                      </a:lnTo>
                      <a:lnTo>
                        <a:pt x="146" y="672"/>
                      </a:lnTo>
                      <a:lnTo>
                        <a:pt x="106" y="644"/>
                      </a:lnTo>
                      <a:lnTo>
                        <a:pt x="80" y="658"/>
                      </a:lnTo>
                      <a:lnTo>
                        <a:pt x="53" y="685"/>
                      </a:lnTo>
                      <a:lnTo>
                        <a:pt x="13" y="738"/>
                      </a:lnTo>
                      <a:lnTo>
                        <a:pt x="0" y="791"/>
                      </a:lnTo>
                      <a:lnTo>
                        <a:pt x="13" y="798"/>
                      </a:lnTo>
                      <a:lnTo>
                        <a:pt x="39" y="804"/>
                      </a:lnTo>
                      <a:lnTo>
                        <a:pt x="60" y="818"/>
                      </a:lnTo>
                      <a:lnTo>
                        <a:pt x="146" y="858"/>
                      </a:lnTo>
                      <a:lnTo>
                        <a:pt x="120" y="858"/>
                      </a:lnTo>
                      <a:lnTo>
                        <a:pt x="106" y="877"/>
                      </a:lnTo>
                      <a:lnTo>
                        <a:pt x="120" y="911"/>
                      </a:lnTo>
                      <a:lnTo>
                        <a:pt x="93" y="1010"/>
                      </a:lnTo>
                      <a:lnTo>
                        <a:pt x="140" y="1051"/>
                      </a:lnTo>
                      <a:lnTo>
                        <a:pt x="127" y="1084"/>
                      </a:lnTo>
                      <a:lnTo>
                        <a:pt x="86" y="1097"/>
                      </a:lnTo>
                      <a:lnTo>
                        <a:pt x="67" y="1097"/>
                      </a:lnTo>
                      <a:lnTo>
                        <a:pt x="46" y="1110"/>
                      </a:lnTo>
                      <a:lnTo>
                        <a:pt x="53" y="1130"/>
                      </a:lnTo>
                      <a:lnTo>
                        <a:pt x="46" y="1164"/>
                      </a:lnTo>
                      <a:lnTo>
                        <a:pt x="39" y="1204"/>
                      </a:lnTo>
                      <a:lnTo>
                        <a:pt x="39" y="1277"/>
                      </a:lnTo>
                      <a:lnTo>
                        <a:pt x="67" y="1357"/>
                      </a:lnTo>
                      <a:lnTo>
                        <a:pt x="73" y="1370"/>
                      </a:lnTo>
                      <a:lnTo>
                        <a:pt x="106" y="1423"/>
                      </a:lnTo>
                      <a:lnTo>
                        <a:pt x="133" y="1450"/>
                      </a:lnTo>
                      <a:lnTo>
                        <a:pt x="153" y="1503"/>
                      </a:lnTo>
                      <a:lnTo>
                        <a:pt x="166" y="1523"/>
                      </a:lnTo>
                      <a:lnTo>
                        <a:pt x="180" y="1543"/>
                      </a:lnTo>
                      <a:lnTo>
                        <a:pt x="200" y="1570"/>
                      </a:lnTo>
                      <a:lnTo>
                        <a:pt x="226" y="1596"/>
                      </a:lnTo>
                      <a:lnTo>
                        <a:pt x="259" y="1650"/>
                      </a:lnTo>
                      <a:lnTo>
                        <a:pt x="319" y="1709"/>
                      </a:lnTo>
                      <a:lnTo>
                        <a:pt x="313" y="1736"/>
                      </a:lnTo>
                      <a:lnTo>
                        <a:pt x="339" y="1763"/>
                      </a:lnTo>
                      <a:lnTo>
                        <a:pt x="359" y="1795"/>
                      </a:lnTo>
                      <a:lnTo>
                        <a:pt x="386" y="1816"/>
                      </a:lnTo>
                      <a:lnTo>
                        <a:pt x="412" y="1876"/>
                      </a:lnTo>
                      <a:lnTo>
                        <a:pt x="439" y="1855"/>
                      </a:lnTo>
                      <a:lnTo>
                        <a:pt x="452" y="1876"/>
                      </a:lnTo>
                      <a:lnTo>
                        <a:pt x="472" y="1849"/>
                      </a:lnTo>
                      <a:lnTo>
                        <a:pt x="479" y="1842"/>
                      </a:lnTo>
                      <a:lnTo>
                        <a:pt x="506" y="1855"/>
                      </a:lnTo>
                      <a:lnTo>
                        <a:pt x="546" y="1816"/>
                      </a:lnTo>
                      <a:lnTo>
                        <a:pt x="559" y="1789"/>
                      </a:lnTo>
                      <a:lnTo>
                        <a:pt x="598" y="1836"/>
                      </a:lnTo>
                      <a:lnTo>
                        <a:pt x="625" y="1876"/>
                      </a:lnTo>
                      <a:lnTo>
                        <a:pt x="638" y="1915"/>
                      </a:lnTo>
                      <a:lnTo>
                        <a:pt x="679" y="1909"/>
                      </a:lnTo>
                      <a:lnTo>
                        <a:pt x="679" y="1862"/>
                      </a:lnTo>
                      <a:lnTo>
                        <a:pt x="739" y="1849"/>
                      </a:lnTo>
                      <a:lnTo>
                        <a:pt x="771" y="1849"/>
                      </a:lnTo>
                      <a:lnTo>
                        <a:pt x="792" y="1849"/>
                      </a:lnTo>
                      <a:lnTo>
                        <a:pt x="799" y="1809"/>
                      </a:lnTo>
                      <a:lnTo>
                        <a:pt x="865" y="1802"/>
                      </a:lnTo>
                      <a:lnTo>
                        <a:pt x="891" y="1802"/>
                      </a:lnTo>
                      <a:lnTo>
                        <a:pt x="905" y="1823"/>
                      </a:lnTo>
                      <a:lnTo>
                        <a:pt x="958" y="1809"/>
                      </a:lnTo>
                      <a:lnTo>
                        <a:pt x="985" y="1756"/>
                      </a:lnTo>
                      <a:lnTo>
                        <a:pt x="944" y="1742"/>
                      </a:lnTo>
                      <a:lnTo>
                        <a:pt x="985" y="1682"/>
                      </a:lnTo>
                      <a:lnTo>
                        <a:pt x="1017" y="1690"/>
                      </a:lnTo>
                      <a:lnTo>
                        <a:pt x="1077" y="1682"/>
                      </a:lnTo>
                      <a:lnTo>
                        <a:pt x="1077" y="1696"/>
                      </a:lnTo>
                      <a:lnTo>
                        <a:pt x="1144" y="1696"/>
                      </a:lnTo>
                      <a:lnTo>
                        <a:pt x="1151" y="1782"/>
                      </a:lnTo>
                      <a:lnTo>
                        <a:pt x="1191" y="1842"/>
                      </a:lnTo>
                      <a:lnTo>
                        <a:pt x="1231" y="1862"/>
                      </a:lnTo>
                      <a:lnTo>
                        <a:pt x="1264" y="1862"/>
                      </a:lnTo>
                      <a:lnTo>
                        <a:pt x="1304" y="1849"/>
                      </a:lnTo>
                      <a:lnTo>
                        <a:pt x="1338" y="1855"/>
                      </a:lnTo>
                      <a:lnTo>
                        <a:pt x="1351" y="1842"/>
                      </a:lnTo>
                      <a:lnTo>
                        <a:pt x="1364" y="1823"/>
                      </a:lnTo>
                      <a:lnTo>
                        <a:pt x="1377" y="1729"/>
                      </a:lnTo>
                      <a:lnTo>
                        <a:pt x="1357" y="1736"/>
                      </a:lnTo>
                      <a:lnTo>
                        <a:pt x="1344" y="1716"/>
                      </a:lnTo>
                      <a:lnTo>
                        <a:pt x="1304" y="1729"/>
                      </a:lnTo>
                      <a:lnTo>
                        <a:pt x="1284" y="1676"/>
                      </a:lnTo>
                      <a:lnTo>
                        <a:pt x="1297" y="1669"/>
                      </a:lnTo>
                      <a:lnTo>
                        <a:pt x="1344" y="1630"/>
                      </a:lnTo>
                      <a:lnTo>
                        <a:pt x="1351" y="1616"/>
                      </a:lnTo>
                      <a:lnTo>
                        <a:pt x="1397" y="1543"/>
                      </a:lnTo>
                      <a:lnTo>
                        <a:pt x="1397" y="1556"/>
                      </a:lnTo>
                      <a:lnTo>
                        <a:pt x="1437" y="1556"/>
                      </a:lnTo>
                      <a:lnTo>
                        <a:pt x="1450" y="1556"/>
                      </a:lnTo>
                      <a:lnTo>
                        <a:pt x="1470" y="1556"/>
                      </a:lnTo>
                      <a:lnTo>
                        <a:pt x="1490" y="1530"/>
                      </a:lnTo>
                      <a:lnTo>
                        <a:pt x="1510" y="1530"/>
                      </a:lnTo>
                      <a:lnTo>
                        <a:pt x="1550" y="1570"/>
                      </a:lnTo>
                      <a:lnTo>
                        <a:pt x="1630" y="1483"/>
                      </a:lnTo>
                      <a:lnTo>
                        <a:pt x="1710" y="1337"/>
                      </a:lnTo>
                      <a:lnTo>
                        <a:pt x="1717" y="1323"/>
                      </a:lnTo>
                      <a:lnTo>
                        <a:pt x="1697" y="1330"/>
                      </a:lnTo>
                      <a:lnTo>
                        <a:pt x="1723" y="1284"/>
                      </a:lnTo>
                      <a:lnTo>
                        <a:pt x="1776" y="1177"/>
                      </a:lnTo>
                      <a:lnTo>
                        <a:pt x="1796" y="1183"/>
                      </a:lnTo>
                      <a:lnTo>
                        <a:pt x="1790" y="1197"/>
                      </a:lnTo>
                      <a:lnTo>
                        <a:pt x="1830" y="1197"/>
                      </a:lnTo>
                      <a:lnTo>
                        <a:pt x="1830" y="1211"/>
                      </a:lnTo>
                      <a:lnTo>
                        <a:pt x="1849" y="1217"/>
                      </a:lnTo>
                      <a:lnTo>
                        <a:pt x="1856" y="1277"/>
                      </a:lnTo>
                      <a:lnTo>
                        <a:pt x="1856" y="1310"/>
                      </a:lnTo>
                      <a:lnTo>
                        <a:pt x="1823" y="1337"/>
                      </a:lnTo>
                      <a:lnTo>
                        <a:pt x="1790" y="1310"/>
                      </a:lnTo>
                      <a:lnTo>
                        <a:pt x="1783" y="1337"/>
                      </a:lnTo>
                      <a:lnTo>
                        <a:pt x="1776" y="1363"/>
                      </a:lnTo>
                      <a:lnTo>
                        <a:pt x="1783" y="1383"/>
                      </a:lnTo>
                      <a:lnTo>
                        <a:pt x="1856" y="1403"/>
                      </a:lnTo>
                      <a:lnTo>
                        <a:pt x="1863" y="1410"/>
                      </a:lnTo>
                      <a:lnTo>
                        <a:pt x="1890" y="1416"/>
                      </a:lnTo>
                      <a:lnTo>
                        <a:pt x="1909" y="1370"/>
                      </a:lnTo>
                      <a:lnTo>
                        <a:pt x="1929" y="1350"/>
                      </a:lnTo>
                      <a:lnTo>
                        <a:pt x="1956" y="1350"/>
                      </a:lnTo>
                      <a:lnTo>
                        <a:pt x="1943" y="1376"/>
                      </a:lnTo>
                      <a:lnTo>
                        <a:pt x="1903" y="1416"/>
                      </a:lnTo>
                      <a:lnTo>
                        <a:pt x="1909" y="1457"/>
                      </a:lnTo>
                      <a:lnTo>
                        <a:pt x="1909" y="1496"/>
                      </a:lnTo>
                      <a:lnTo>
                        <a:pt x="1936" y="1503"/>
                      </a:lnTo>
                      <a:lnTo>
                        <a:pt x="1989" y="1523"/>
                      </a:lnTo>
                      <a:lnTo>
                        <a:pt x="2010" y="1496"/>
                      </a:lnTo>
                      <a:lnTo>
                        <a:pt x="2055" y="1450"/>
                      </a:lnTo>
                      <a:lnTo>
                        <a:pt x="2083" y="1430"/>
                      </a:lnTo>
                      <a:lnTo>
                        <a:pt x="2122" y="1376"/>
                      </a:lnTo>
                      <a:lnTo>
                        <a:pt x="2155" y="1390"/>
                      </a:lnTo>
                      <a:lnTo>
                        <a:pt x="2196" y="1357"/>
                      </a:lnTo>
                      <a:lnTo>
                        <a:pt x="2228" y="1310"/>
                      </a:lnTo>
                      <a:lnTo>
                        <a:pt x="2242" y="1290"/>
                      </a:lnTo>
                      <a:lnTo>
                        <a:pt x="2235" y="1271"/>
                      </a:lnTo>
                      <a:lnTo>
                        <a:pt x="2309" y="1190"/>
                      </a:lnTo>
                      <a:lnTo>
                        <a:pt x="2316" y="1197"/>
                      </a:lnTo>
                      <a:lnTo>
                        <a:pt x="2329" y="1183"/>
                      </a:lnTo>
                      <a:lnTo>
                        <a:pt x="2335" y="1170"/>
                      </a:lnTo>
                      <a:lnTo>
                        <a:pt x="2382" y="1130"/>
                      </a:lnTo>
                      <a:lnTo>
                        <a:pt x="2395" y="1104"/>
                      </a:lnTo>
                      <a:lnTo>
                        <a:pt x="2395" y="1077"/>
                      </a:lnTo>
                      <a:lnTo>
                        <a:pt x="2415" y="1051"/>
                      </a:lnTo>
                      <a:lnTo>
                        <a:pt x="2429" y="1010"/>
                      </a:lnTo>
                      <a:lnTo>
                        <a:pt x="2421" y="965"/>
                      </a:lnTo>
                      <a:lnTo>
                        <a:pt x="2448" y="931"/>
                      </a:lnTo>
                      <a:lnTo>
                        <a:pt x="2442" y="911"/>
                      </a:lnTo>
                      <a:lnTo>
                        <a:pt x="2489" y="845"/>
                      </a:lnTo>
                      <a:lnTo>
                        <a:pt x="2502" y="798"/>
                      </a:lnTo>
                      <a:lnTo>
                        <a:pt x="2489" y="771"/>
                      </a:lnTo>
                      <a:lnTo>
                        <a:pt x="2435" y="758"/>
                      </a:lnTo>
                      <a:lnTo>
                        <a:pt x="2435" y="745"/>
                      </a:lnTo>
                      <a:lnTo>
                        <a:pt x="2421" y="751"/>
                      </a:lnTo>
                      <a:lnTo>
                        <a:pt x="2415" y="745"/>
                      </a:lnTo>
                      <a:lnTo>
                        <a:pt x="2329" y="811"/>
                      </a:lnTo>
                      <a:lnTo>
                        <a:pt x="2302" y="818"/>
                      </a:lnTo>
                      <a:lnTo>
                        <a:pt x="2282" y="824"/>
                      </a:lnTo>
                      <a:lnTo>
                        <a:pt x="2295" y="804"/>
                      </a:lnTo>
                      <a:lnTo>
                        <a:pt x="2335" y="672"/>
                      </a:lnTo>
                      <a:lnTo>
                        <a:pt x="2322" y="658"/>
                      </a:lnTo>
                      <a:lnTo>
                        <a:pt x="2322" y="599"/>
                      </a:lnTo>
                      <a:lnTo>
                        <a:pt x="2329" y="591"/>
                      </a:lnTo>
                      <a:lnTo>
                        <a:pt x="2342" y="552"/>
                      </a:lnTo>
                      <a:lnTo>
                        <a:pt x="2309" y="525"/>
                      </a:lnTo>
                      <a:lnTo>
                        <a:pt x="2288" y="518"/>
                      </a:lnTo>
                      <a:lnTo>
                        <a:pt x="2295" y="512"/>
                      </a:lnTo>
                      <a:lnTo>
                        <a:pt x="2256" y="452"/>
                      </a:lnTo>
                      <a:lnTo>
                        <a:pt x="2249" y="439"/>
                      </a:lnTo>
                      <a:lnTo>
                        <a:pt x="2262" y="392"/>
                      </a:lnTo>
                      <a:lnTo>
                        <a:pt x="2242" y="338"/>
                      </a:lnTo>
                      <a:lnTo>
                        <a:pt x="2269" y="325"/>
                      </a:lnTo>
                      <a:lnTo>
                        <a:pt x="2262" y="278"/>
                      </a:lnTo>
                      <a:lnTo>
                        <a:pt x="2249" y="265"/>
                      </a:lnTo>
                      <a:lnTo>
                        <a:pt x="2249" y="252"/>
                      </a:lnTo>
                      <a:lnTo>
                        <a:pt x="2202" y="239"/>
                      </a:lnTo>
                      <a:lnTo>
                        <a:pt x="2202" y="206"/>
                      </a:lnTo>
                      <a:lnTo>
                        <a:pt x="2189" y="192"/>
                      </a:lnTo>
                      <a:lnTo>
                        <a:pt x="2175" y="199"/>
                      </a:lnTo>
                      <a:lnTo>
                        <a:pt x="2155" y="192"/>
                      </a:lnTo>
                      <a:lnTo>
                        <a:pt x="2136" y="146"/>
                      </a:lnTo>
                      <a:lnTo>
                        <a:pt x="2096" y="159"/>
                      </a:lnTo>
                      <a:lnTo>
                        <a:pt x="2083" y="152"/>
                      </a:lnTo>
                      <a:lnTo>
                        <a:pt x="2076" y="159"/>
                      </a:lnTo>
                      <a:lnTo>
                        <a:pt x="2063" y="173"/>
                      </a:lnTo>
                      <a:lnTo>
                        <a:pt x="2055" y="173"/>
                      </a:lnTo>
                      <a:lnTo>
                        <a:pt x="2029" y="179"/>
                      </a:lnTo>
                      <a:lnTo>
                        <a:pt x="2029" y="152"/>
                      </a:lnTo>
                      <a:lnTo>
                        <a:pt x="2016" y="86"/>
                      </a:lnTo>
                      <a:lnTo>
                        <a:pt x="2023" y="60"/>
                      </a:lnTo>
                      <a:lnTo>
                        <a:pt x="2029" y="19"/>
                      </a:lnTo>
                      <a:lnTo>
                        <a:pt x="2023" y="0"/>
                      </a:lnTo>
                      <a:lnTo>
                        <a:pt x="1995" y="0"/>
                      </a:lnTo>
                      <a:close/>
                      <a:moveTo>
                        <a:pt x="1597" y="1164"/>
                      </a:moveTo>
                      <a:lnTo>
                        <a:pt x="1603" y="1170"/>
                      </a:lnTo>
                      <a:lnTo>
                        <a:pt x="1637" y="1177"/>
                      </a:lnTo>
                      <a:lnTo>
                        <a:pt x="1637" y="1190"/>
                      </a:lnTo>
                      <a:lnTo>
                        <a:pt x="1644" y="1211"/>
                      </a:lnTo>
                      <a:lnTo>
                        <a:pt x="1657" y="1211"/>
                      </a:lnTo>
                      <a:lnTo>
                        <a:pt x="1663" y="1237"/>
                      </a:lnTo>
                      <a:lnTo>
                        <a:pt x="1670" y="1271"/>
                      </a:lnTo>
                      <a:lnTo>
                        <a:pt x="1630" y="1264"/>
                      </a:lnTo>
                      <a:lnTo>
                        <a:pt x="1616" y="1297"/>
                      </a:lnTo>
                      <a:lnTo>
                        <a:pt x="1563" y="1316"/>
                      </a:lnTo>
                      <a:lnTo>
                        <a:pt x="1543" y="1343"/>
                      </a:lnTo>
                      <a:lnTo>
                        <a:pt x="1530" y="1330"/>
                      </a:lnTo>
                      <a:lnTo>
                        <a:pt x="1530" y="1303"/>
                      </a:lnTo>
                      <a:lnTo>
                        <a:pt x="1517" y="1303"/>
                      </a:lnTo>
                      <a:lnTo>
                        <a:pt x="1530" y="1256"/>
                      </a:lnTo>
                      <a:lnTo>
                        <a:pt x="1517" y="1250"/>
                      </a:lnTo>
                      <a:lnTo>
                        <a:pt x="1524" y="1204"/>
                      </a:lnTo>
                      <a:lnTo>
                        <a:pt x="1543" y="1183"/>
                      </a:lnTo>
                      <a:lnTo>
                        <a:pt x="1563" y="1197"/>
                      </a:lnTo>
                      <a:lnTo>
                        <a:pt x="1584" y="1183"/>
                      </a:lnTo>
                      <a:lnTo>
                        <a:pt x="1584" y="1170"/>
                      </a:lnTo>
                      <a:lnTo>
                        <a:pt x="1597" y="1164"/>
                      </a:lnTo>
                      <a:close/>
                      <a:moveTo>
                        <a:pt x="1364" y="1530"/>
                      </a:moveTo>
                      <a:lnTo>
                        <a:pt x="1370" y="1536"/>
                      </a:lnTo>
                      <a:lnTo>
                        <a:pt x="1357" y="1590"/>
                      </a:lnTo>
                      <a:lnTo>
                        <a:pt x="1344" y="1609"/>
                      </a:lnTo>
                      <a:lnTo>
                        <a:pt x="1331" y="1630"/>
                      </a:lnTo>
                      <a:lnTo>
                        <a:pt x="1310" y="1650"/>
                      </a:lnTo>
                      <a:lnTo>
                        <a:pt x="1284" y="1669"/>
                      </a:lnTo>
                      <a:lnTo>
                        <a:pt x="1284" y="1663"/>
                      </a:lnTo>
                      <a:lnTo>
                        <a:pt x="1291" y="1650"/>
                      </a:lnTo>
                      <a:lnTo>
                        <a:pt x="1331" y="1616"/>
                      </a:lnTo>
                      <a:lnTo>
                        <a:pt x="1351" y="1570"/>
                      </a:lnTo>
                      <a:lnTo>
                        <a:pt x="1364" y="153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0" name="SELVA">
                  <a:extLst>
                    <a:ext uri="{FF2B5EF4-FFF2-40B4-BE49-F238E27FC236}">
                      <a16:creationId xmlns:a16="http://schemas.microsoft.com/office/drawing/2014/main" id="{743D8304-0313-4B77-9C92-D4596782C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8608263" y="3977972"/>
                  <a:ext cx="516613" cy="492741"/>
                </a:xfrm>
                <a:custGeom>
                  <a:avLst/>
                  <a:gdLst>
                    <a:gd name="T0" fmla="*/ 2013383995 w 73"/>
                    <a:gd name="T1" fmla="*/ 870409294 h 71"/>
                    <a:gd name="T2" fmla="*/ 1858501688 w 73"/>
                    <a:gd name="T3" fmla="*/ 1392641476 h 71"/>
                    <a:gd name="T4" fmla="*/ 1548749082 w 73"/>
                    <a:gd name="T5" fmla="*/ 1914887217 h 71"/>
                    <a:gd name="T6" fmla="*/ 1703631777 w 73"/>
                    <a:gd name="T7" fmla="*/ 2147483647 h 71"/>
                    <a:gd name="T8" fmla="*/ 1238996864 w 73"/>
                    <a:gd name="T9" fmla="*/ 2147483647 h 71"/>
                    <a:gd name="T10" fmla="*/ 774374541 w 73"/>
                    <a:gd name="T11" fmla="*/ 2147483647 h 71"/>
                    <a:gd name="T12" fmla="*/ 774374541 w 73"/>
                    <a:gd name="T13" fmla="*/ 2147483647 h 71"/>
                    <a:gd name="T14" fmla="*/ 929257042 w 73"/>
                    <a:gd name="T15" fmla="*/ 2147483647 h 71"/>
                    <a:gd name="T16" fmla="*/ 1548749082 w 73"/>
                    <a:gd name="T17" fmla="*/ 2147483647 h 71"/>
                    <a:gd name="T18" fmla="*/ 1084126953 w 73"/>
                    <a:gd name="T19" fmla="*/ 2147483647 h 71"/>
                    <a:gd name="T20" fmla="*/ 929257042 w 73"/>
                    <a:gd name="T21" fmla="*/ 2147483647 h 71"/>
                    <a:gd name="T22" fmla="*/ 464622323 w 73"/>
                    <a:gd name="T23" fmla="*/ 2147483647 h 71"/>
                    <a:gd name="T24" fmla="*/ 309752315 w 73"/>
                    <a:gd name="T25" fmla="*/ 2147483647 h 71"/>
                    <a:gd name="T26" fmla="*/ 154869960 w 73"/>
                    <a:gd name="T27" fmla="*/ 2147483647 h 71"/>
                    <a:gd name="T28" fmla="*/ 774374541 w 73"/>
                    <a:gd name="T29" fmla="*/ 2147483647 h 71"/>
                    <a:gd name="T30" fmla="*/ 1858501688 w 73"/>
                    <a:gd name="T31" fmla="*/ 2147483647 h 71"/>
                    <a:gd name="T32" fmla="*/ 2147483647 w 73"/>
                    <a:gd name="T33" fmla="*/ 2147483647 h 71"/>
                    <a:gd name="T34" fmla="*/ 2147483647 w 73"/>
                    <a:gd name="T35" fmla="*/ 2147483647 h 71"/>
                    <a:gd name="T36" fmla="*/ 2147483647 w 73"/>
                    <a:gd name="T37" fmla="*/ 2147483647 h 71"/>
                    <a:gd name="T38" fmla="*/ 2147483647 w 73"/>
                    <a:gd name="T39" fmla="*/ 2147483647 h 71"/>
                    <a:gd name="T40" fmla="*/ 2147483647 w 73"/>
                    <a:gd name="T41" fmla="*/ 2147483647 h 71"/>
                    <a:gd name="T42" fmla="*/ 2147483647 w 73"/>
                    <a:gd name="T43" fmla="*/ 2147483647 h 71"/>
                    <a:gd name="T44" fmla="*/ 2147483647 w 73"/>
                    <a:gd name="T45" fmla="*/ 2147483647 h 71"/>
                    <a:gd name="T46" fmla="*/ 2147483647 w 73"/>
                    <a:gd name="T47" fmla="*/ 2147483647 h 71"/>
                    <a:gd name="T48" fmla="*/ 2147483647 w 73"/>
                    <a:gd name="T49" fmla="*/ 2147483647 h 71"/>
                    <a:gd name="T50" fmla="*/ 2147483647 w 73"/>
                    <a:gd name="T51" fmla="*/ 2147483647 h 71"/>
                    <a:gd name="T52" fmla="*/ 2147483647 w 73"/>
                    <a:gd name="T53" fmla="*/ 2147483647 h 71"/>
                    <a:gd name="T54" fmla="*/ 2147483647 w 73"/>
                    <a:gd name="T55" fmla="*/ 2147483647 h 71"/>
                    <a:gd name="T56" fmla="*/ 2147483647 w 73"/>
                    <a:gd name="T57" fmla="*/ 2147483647 h 71"/>
                    <a:gd name="T58" fmla="*/ 2147483647 w 73"/>
                    <a:gd name="T59" fmla="*/ 2147483647 h 71"/>
                    <a:gd name="T60" fmla="*/ 2147483647 w 73"/>
                    <a:gd name="T61" fmla="*/ 2147483647 h 71"/>
                    <a:gd name="T62" fmla="*/ 2147483647 w 73"/>
                    <a:gd name="T63" fmla="*/ 2147483647 h 71"/>
                    <a:gd name="T64" fmla="*/ 2147483647 w 73"/>
                    <a:gd name="T65" fmla="*/ 2147483647 h 71"/>
                    <a:gd name="T66" fmla="*/ 2147483647 w 73"/>
                    <a:gd name="T67" fmla="*/ 2147483647 h 71"/>
                    <a:gd name="T68" fmla="*/ 2147483647 w 73"/>
                    <a:gd name="T69" fmla="*/ 2147483647 h 71"/>
                    <a:gd name="T70" fmla="*/ 2147483647 w 73"/>
                    <a:gd name="T71" fmla="*/ 2147483647 h 71"/>
                    <a:gd name="T72" fmla="*/ 2147483647 w 73"/>
                    <a:gd name="T73" fmla="*/ 2147483647 h 71"/>
                    <a:gd name="T74" fmla="*/ 2147483647 w 73"/>
                    <a:gd name="T75" fmla="*/ 2147483647 h 71"/>
                    <a:gd name="T76" fmla="*/ 2147483647 w 73"/>
                    <a:gd name="T77" fmla="*/ 2147483647 h 71"/>
                    <a:gd name="T78" fmla="*/ 2147483647 w 73"/>
                    <a:gd name="T79" fmla="*/ 2147483647 h 71"/>
                    <a:gd name="T80" fmla="*/ 2147483647 w 73"/>
                    <a:gd name="T81" fmla="*/ 2147483647 h 71"/>
                    <a:gd name="T82" fmla="*/ 2147483647 w 73"/>
                    <a:gd name="T83" fmla="*/ 2147483647 h 71"/>
                    <a:gd name="T84" fmla="*/ 2147483647 w 73"/>
                    <a:gd name="T85" fmla="*/ 2147483647 h 71"/>
                    <a:gd name="T86" fmla="*/ 2147483647 w 73"/>
                    <a:gd name="T87" fmla="*/ 2147483647 h 71"/>
                    <a:gd name="T88" fmla="*/ 2147483647 w 73"/>
                    <a:gd name="T89" fmla="*/ 2147483647 h 71"/>
                    <a:gd name="T90" fmla="*/ 2147483647 w 73"/>
                    <a:gd name="T91" fmla="*/ 2147483647 h 71"/>
                    <a:gd name="T92" fmla="*/ 2147483647 w 73"/>
                    <a:gd name="T93" fmla="*/ 2147483647 h 71"/>
                    <a:gd name="T94" fmla="*/ 2147483647 w 73"/>
                    <a:gd name="T95" fmla="*/ 2147483647 h 71"/>
                    <a:gd name="T96" fmla="*/ 2147483647 w 73"/>
                    <a:gd name="T97" fmla="*/ 2147483647 h 71"/>
                    <a:gd name="T98" fmla="*/ 2147483647 w 73"/>
                    <a:gd name="T99" fmla="*/ 2147483647 h 71"/>
                    <a:gd name="T100" fmla="*/ 2147483647 w 73"/>
                    <a:gd name="T101" fmla="*/ 1914887217 h 71"/>
                    <a:gd name="T102" fmla="*/ 2147483647 w 73"/>
                    <a:gd name="T103" fmla="*/ 1392641476 h 71"/>
                    <a:gd name="T104" fmla="*/ 2147483647 w 73"/>
                    <a:gd name="T105" fmla="*/ 1218559700 h 71"/>
                    <a:gd name="T106" fmla="*/ 2147483647 w 73"/>
                    <a:gd name="T107" fmla="*/ 348163656 h 71"/>
                    <a:gd name="T108" fmla="*/ 2147483647 w 73"/>
                    <a:gd name="T109" fmla="*/ 696327312 h 71"/>
                    <a:gd name="T110" fmla="*/ 2147483647 w 73"/>
                    <a:gd name="T111" fmla="*/ 870409294 h 71"/>
                    <a:gd name="T112" fmla="*/ 1858501688 w 73"/>
                    <a:gd name="T113" fmla="*/ 0 h 7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3"/>
                    <a:gd name="T172" fmla="*/ 0 h 71"/>
                    <a:gd name="T173" fmla="*/ 73 w 73"/>
                    <a:gd name="T174" fmla="*/ 71 h 7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3" h="71">
                      <a:moveTo>
                        <a:pt x="12" y="0"/>
                      </a:move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3" y="10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10" y="14"/>
                      </a:lnTo>
                      <a:lnTo>
                        <a:pt x="9" y="15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5" y="15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6" y="20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10" y="23"/>
                      </a:lnTo>
                      <a:lnTo>
                        <a:pt x="10" y="24"/>
                      </a:lnTo>
                      <a:lnTo>
                        <a:pt x="10" y="25"/>
                      </a:lnTo>
                      <a:lnTo>
                        <a:pt x="8" y="26"/>
                      </a:lnTo>
                      <a:lnTo>
                        <a:pt x="8" y="27"/>
                      </a:lnTo>
                      <a:lnTo>
                        <a:pt x="7" y="27"/>
                      </a:lnTo>
                      <a:lnTo>
                        <a:pt x="6" y="28"/>
                      </a:lnTo>
                      <a:lnTo>
                        <a:pt x="5" y="29"/>
                      </a:lnTo>
                      <a:lnTo>
                        <a:pt x="5" y="30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5" y="34"/>
                      </a:lnTo>
                      <a:lnTo>
                        <a:pt x="4" y="35"/>
                      </a:lnTo>
                      <a:lnTo>
                        <a:pt x="3" y="35"/>
                      </a:lnTo>
                      <a:lnTo>
                        <a:pt x="2" y="36"/>
                      </a:lnTo>
                      <a:lnTo>
                        <a:pt x="2" y="37"/>
                      </a:lnTo>
                      <a:lnTo>
                        <a:pt x="3" y="38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5"/>
                      </a:lnTo>
                      <a:lnTo>
                        <a:pt x="5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8" y="49"/>
                      </a:lnTo>
                      <a:lnTo>
                        <a:pt x="10" y="50"/>
                      </a:lnTo>
                      <a:lnTo>
                        <a:pt x="12" y="51"/>
                      </a:lnTo>
                      <a:lnTo>
                        <a:pt x="14" y="52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5" y="54"/>
                      </a:lnTo>
                      <a:lnTo>
                        <a:pt x="14" y="54"/>
                      </a:lnTo>
                      <a:lnTo>
                        <a:pt x="16" y="55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7" y="58"/>
                      </a:lnTo>
                      <a:lnTo>
                        <a:pt x="19" y="59"/>
                      </a:lnTo>
                      <a:lnTo>
                        <a:pt x="21" y="58"/>
                      </a:lnTo>
                      <a:lnTo>
                        <a:pt x="22" y="58"/>
                      </a:lnTo>
                      <a:lnTo>
                        <a:pt x="25" y="57"/>
                      </a:lnTo>
                      <a:lnTo>
                        <a:pt x="25" y="59"/>
                      </a:lnTo>
                      <a:lnTo>
                        <a:pt x="25" y="60"/>
                      </a:lnTo>
                      <a:lnTo>
                        <a:pt x="25" y="61"/>
                      </a:lnTo>
                      <a:lnTo>
                        <a:pt x="24" y="62"/>
                      </a:lnTo>
                      <a:lnTo>
                        <a:pt x="24" y="64"/>
                      </a:lnTo>
                      <a:lnTo>
                        <a:pt x="25" y="65"/>
                      </a:lnTo>
                      <a:lnTo>
                        <a:pt x="27" y="64"/>
                      </a:lnTo>
                      <a:lnTo>
                        <a:pt x="29" y="64"/>
                      </a:lnTo>
                      <a:lnTo>
                        <a:pt x="31" y="60"/>
                      </a:lnTo>
                      <a:lnTo>
                        <a:pt x="31" y="59"/>
                      </a:lnTo>
                      <a:lnTo>
                        <a:pt x="32" y="58"/>
                      </a:lnTo>
                      <a:lnTo>
                        <a:pt x="34" y="59"/>
                      </a:lnTo>
                      <a:lnTo>
                        <a:pt x="34" y="60"/>
                      </a:lnTo>
                      <a:lnTo>
                        <a:pt x="38" y="57"/>
                      </a:lnTo>
                      <a:lnTo>
                        <a:pt x="41" y="55"/>
                      </a:lnTo>
                      <a:lnTo>
                        <a:pt x="44" y="56"/>
                      </a:lnTo>
                      <a:lnTo>
                        <a:pt x="48" y="56"/>
                      </a:lnTo>
                      <a:lnTo>
                        <a:pt x="48" y="57"/>
                      </a:lnTo>
                      <a:lnTo>
                        <a:pt x="47" y="58"/>
                      </a:lnTo>
                      <a:lnTo>
                        <a:pt x="48" y="63"/>
                      </a:lnTo>
                      <a:lnTo>
                        <a:pt x="47" y="64"/>
                      </a:lnTo>
                      <a:lnTo>
                        <a:pt x="46" y="66"/>
                      </a:lnTo>
                      <a:lnTo>
                        <a:pt x="47" y="68"/>
                      </a:lnTo>
                      <a:lnTo>
                        <a:pt x="47" y="69"/>
                      </a:lnTo>
                      <a:lnTo>
                        <a:pt x="48" y="71"/>
                      </a:lnTo>
                      <a:lnTo>
                        <a:pt x="49" y="69"/>
                      </a:lnTo>
                      <a:lnTo>
                        <a:pt x="50" y="68"/>
                      </a:lnTo>
                      <a:lnTo>
                        <a:pt x="51" y="67"/>
                      </a:lnTo>
                      <a:lnTo>
                        <a:pt x="52" y="67"/>
                      </a:lnTo>
                      <a:lnTo>
                        <a:pt x="52" y="66"/>
                      </a:lnTo>
                      <a:lnTo>
                        <a:pt x="53" y="65"/>
                      </a:lnTo>
                      <a:lnTo>
                        <a:pt x="54" y="64"/>
                      </a:lnTo>
                      <a:lnTo>
                        <a:pt x="55" y="64"/>
                      </a:lnTo>
                      <a:lnTo>
                        <a:pt x="56" y="64"/>
                      </a:lnTo>
                      <a:lnTo>
                        <a:pt x="56" y="63"/>
                      </a:lnTo>
                      <a:lnTo>
                        <a:pt x="56" y="64"/>
                      </a:lnTo>
                      <a:lnTo>
                        <a:pt x="57" y="63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60" y="63"/>
                      </a:lnTo>
                      <a:lnTo>
                        <a:pt x="60" y="62"/>
                      </a:lnTo>
                      <a:lnTo>
                        <a:pt x="61" y="62"/>
                      </a:lnTo>
                      <a:lnTo>
                        <a:pt x="62" y="62"/>
                      </a:lnTo>
                      <a:lnTo>
                        <a:pt x="63" y="62"/>
                      </a:lnTo>
                      <a:lnTo>
                        <a:pt x="64" y="62"/>
                      </a:lnTo>
                      <a:lnTo>
                        <a:pt x="64" y="61"/>
                      </a:lnTo>
                      <a:lnTo>
                        <a:pt x="65" y="61"/>
                      </a:lnTo>
                      <a:lnTo>
                        <a:pt x="66" y="61"/>
                      </a:lnTo>
                      <a:lnTo>
                        <a:pt x="67" y="60"/>
                      </a:lnTo>
                      <a:lnTo>
                        <a:pt x="68" y="60"/>
                      </a:lnTo>
                      <a:lnTo>
                        <a:pt x="69" y="60"/>
                      </a:lnTo>
                      <a:lnTo>
                        <a:pt x="69" y="59"/>
                      </a:lnTo>
                      <a:lnTo>
                        <a:pt x="69" y="58"/>
                      </a:lnTo>
                      <a:lnTo>
                        <a:pt x="70" y="58"/>
                      </a:lnTo>
                      <a:lnTo>
                        <a:pt x="70" y="57"/>
                      </a:lnTo>
                      <a:lnTo>
                        <a:pt x="71" y="57"/>
                      </a:lnTo>
                      <a:lnTo>
                        <a:pt x="71" y="56"/>
                      </a:lnTo>
                      <a:lnTo>
                        <a:pt x="72" y="56"/>
                      </a:lnTo>
                      <a:lnTo>
                        <a:pt x="72" y="55"/>
                      </a:lnTo>
                      <a:lnTo>
                        <a:pt x="73" y="54"/>
                      </a:lnTo>
                      <a:lnTo>
                        <a:pt x="73" y="53"/>
                      </a:lnTo>
                      <a:lnTo>
                        <a:pt x="72" y="52"/>
                      </a:lnTo>
                      <a:lnTo>
                        <a:pt x="71" y="50"/>
                      </a:lnTo>
                      <a:lnTo>
                        <a:pt x="69" y="52"/>
                      </a:lnTo>
                      <a:lnTo>
                        <a:pt x="68" y="53"/>
                      </a:lnTo>
                      <a:lnTo>
                        <a:pt x="66" y="50"/>
                      </a:lnTo>
                      <a:lnTo>
                        <a:pt x="65" y="50"/>
                      </a:lnTo>
                      <a:lnTo>
                        <a:pt x="61" y="50"/>
                      </a:lnTo>
                      <a:lnTo>
                        <a:pt x="59" y="48"/>
                      </a:lnTo>
                      <a:lnTo>
                        <a:pt x="58" y="46"/>
                      </a:lnTo>
                      <a:lnTo>
                        <a:pt x="58" y="45"/>
                      </a:lnTo>
                      <a:lnTo>
                        <a:pt x="59" y="45"/>
                      </a:lnTo>
                      <a:lnTo>
                        <a:pt x="59" y="44"/>
                      </a:lnTo>
                      <a:lnTo>
                        <a:pt x="61" y="44"/>
                      </a:lnTo>
                      <a:lnTo>
                        <a:pt x="61" y="42"/>
                      </a:lnTo>
                      <a:lnTo>
                        <a:pt x="60" y="42"/>
                      </a:lnTo>
                      <a:lnTo>
                        <a:pt x="60" y="43"/>
                      </a:lnTo>
                      <a:lnTo>
                        <a:pt x="58" y="43"/>
                      </a:lnTo>
                      <a:lnTo>
                        <a:pt x="58" y="42"/>
                      </a:lnTo>
                      <a:lnTo>
                        <a:pt x="59" y="40"/>
                      </a:lnTo>
                      <a:lnTo>
                        <a:pt x="59" y="37"/>
                      </a:lnTo>
                      <a:lnTo>
                        <a:pt x="58" y="37"/>
                      </a:lnTo>
                      <a:lnTo>
                        <a:pt x="57" y="36"/>
                      </a:lnTo>
                      <a:lnTo>
                        <a:pt x="56" y="35"/>
                      </a:lnTo>
                      <a:lnTo>
                        <a:pt x="55" y="35"/>
                      </a:lnTo>
                      <a:lnTo>
                        <a:pt x="54" y="36"/>
                      </a:lnTo>
                      <a:lnTo>
                        <a:pt x="54" y="37"/>
                      </a:lnTo>
                      <a:lnTo>
                        <a:pt x="53" y="34"/>
                      </a:lnTo>
                      <a:lnTo>
                        <a:pt x="53" y="32"/>
                      </a:lnTo>
                      <a:lnTo>
                        <a:pt x="53" y="30"/>
                      </a:lnTo>
                      <a:lnTo>
                        <a:pt x="53" y="29"/>
                      </a:lnTo>
                      <a:lnTo>
                        <a:pt x="54" y="27"/>
                      </a:lnTo>
                      <a:lnTo>
                        <a:pt x="53" y="26"/>
                      </a:lnTo>
                      <a:lnTo>
                        <a:pt x="52" y="26"/>
                      </a:lnTo>
                      <a:lnTo>
                        <a:pt x="50" y="26"/>
                      </a:lnTo>
                      <a:lnTo>
                        <a:pt x="49" y="27"/>
                      </a:lnTo>
                      <a:lnTo>
                        <a:pt x="48" y="26"/>
                      </a:lnTo>
                      <a:lnTo>
                        <a:pt x="46" y="25"/>
                      </a:lnTo>
                      <a:lnTo>
                        <a:pt x="44" y="23"/>
                      </a:lnTo>
                      <a:lnTo>
                        <a:pt x="42" y="24"/>
                      </a:lnTo>
                      <a:lnTo>
                        <a:pt x="39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2"/>
                      </a:lnTo>
                      <a:lnTo>
                        <a:pt x="38" y="21"/>
                      </a:lnTo>
                      <a:lnTo>
                        <a:pt x="36" y="19"/>
                      </a:lnTo>
                      <a:lnTo>
                        <a:pt x="35" y="19"/>
                      </a:lnTo>
                      <a:lnTo>
                        <a:pt x="34" y="18"/>
                      </a:lnTo>
                      <a:lnTo>
                        <a:pt x="33" y="17"/>
                      </a:lnTo>
                      <a:lnTo>
                        <a:pt x="34" y="17"/>
                      </a:lnTo>
                      <a:lnTo>
                        <a:pt x="35" y="16"/>
                      </a:lnTo>
                      <a:lnTo>
                        <a:pt x="35" y="15"/>
                      </a:lnTo>
                      <a:lnTo>
                        <a:pt x="34" y="15"/>
                      </a:lnTo>
                      <a:lnTo>
                        <a:pt x="34" y="13"/>
                      </a:lnTo>
                      <a:lnTo>
                        <a:pt x="34" y="12"/>
                      </a:lnTo>
                      <a:lnTo>
                        <a:pt x="33" y="11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2" y="8"/>
                      </a:lnTo>
                      <a:lnTo>
                        <a:pt x="31" y="7"/>
                      </a:lnTo>
                      <a:lnTo>
                        <a:pt x="30" y="7"/>
                      </a:lnTo>
                      <a:lnTo>
                        <a:pt x="30" y="8"/>
                      </a:lnTo>
                      <a:lnTo>
                        <a:pt x="29" y="7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5" y="3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2" y="4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9" y="4"/>
                      </a:lnTo>
                      <a:lnTo>
                        <a:pt x="18" y="5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1" name="BAIX_EMPORDA">
                  <a:extLst>
                    <a:ext uri="{FF2B5EF4-FFF2-40B4-BE49-F238E27FC236}">
                      <a16:creationId xmlns:a16="http://schemas.microsoft.com/office/drawing/2014/main" id="{9B629040-FCD6-4A88-96DC-B454CEB0F9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9040795" y="3859210"/>
                  <a:ext cx="320378" cy="467134"/>
                </a:xfrm>
                <a:custGeom>
                  <a:avLst/>
                  <a:gdLst>
                    <a:gd name="T0" fmla="*/ 77424607 w 1164"/>
                    <a:gd name="T1" fmla="*/ 22765139 h 1723"/>
                    <a:gd name="T2" fmla="*/ 65064541 w 1164"/>
                    <a:gd name="T3" fmla="*/ 63530565 h 1723"/>
                    <a:gd name="T4" fmla="*/ 71361169 w 1164"/>
                    <a:gd name="T5" fmla="*/ 98736845 h 1723"/>
                    <a:gd name="T6" fmla="*/ 52704461 w 1164"/>
                    <a:gd name="T7" fmla="*/ 126796359 h 1723"/>
                    <a:gd name="T8" fmla="*/ 74392647 w 1164"/>
                    <a:gd name="T9" fmla="*/ 167297039 h 1723"/>
                    <a:gd name="T10" fmla="*/ 48040650 w 1164"/>
                    <a:gd name="T11" fmla="*/ 204091413 h 1723"/>
                    <a:gd name="T12" fmla="*/ 27984806 w 1164"/>
                    <a:gd name="T13" fmla="*/ 239562448 h 1723"/>
                    <a:gd name="T14" fmla="*/ 7695773 w 1164"/>
                    <a:gd name="T15" fmla="*/ 280063160 h 1723"/>
                    <a:gd name="T16" fmla="*/ 46407833 w 1164"/>
                    <a:gd name="T17" fmla="*/ 315005167 h 1723"/>
                    <a:gd name="T18" fmla="*/ 52704461 w 1164"/>
                    <a:gd name="T19" fmla="*/ 369799829 h 1723"/>
                    <a:gd name="T20" fmla="*/ 59001089 w 1164"/>
                    <a:gd name="T21" fmla="*/ 429624618 h 1723"/>
                    <a:gd name="T22" fmla="*/ 69728835 w 1164"/>
                    <a:gd name="T23" fmla="*/ 454242628 h 1723"/>
                    <a:gd name="T24" fmla="*/ 88385046 w 1164"/>
                    <a:gd name="T25" fmla="*/ 442065751 h 1723"/>
                    <a:gd name="T26" fmla="*/ 110306407 w 1164"/>
                    <a:gd name="T27" fmla="*/ 431212727 h 1723"/>
                    <a:gd name="T28" fmla="*/ 111705550 w 1164"/>
                    <a:gd name="T29" fmla="*/ 424330234 h 1723"/>
                    <a:gd name="T30" fmla="*/ 124065615 w 1164"/>
                    <a:gd name="T31" fmla="*/ 424330234 h 1723"/>
                    <a:gd name="T32" fmla="*/ 125697949 w 1164"/>
                    <a:gd name="T33" fmla="*/ 413741980 h 1723"/>
                    <a:gd name="T34" fmla="*/ 134792894 w 1164"/>
                    <a:gd name="T35" fmla="*/ 410300477 h 1723"/>
                    <a:gd name="T36" fmla="*/ 139690379 w 1164"/>
                    <a:gd name="T37" fmla="*/ 397859343 h 1723"/>
                    <a:gd name="T38" fmla="*/ 159746215 w 1164"/>
                    <a:gd name="T39" fmla="*/ 361064456 h 1723"/>
                    <a:gd name="T40" fmla="*/ 184699053 w 1164"/>
                    <a:gd name="T41" fmla="*/ 343328938 h 1723"/>
                    <a:gd name="T42" fmla="*/ 183066719 w 1164"/>
                    <a:gd name="T43" fmla="*/ 352064312 h 1723"/>
                    <a:gd name="T44" fmla="*/ 194027158 w 1164"/>
                    <a:gd name="T45" fmla="*/ 345181818 h 1723"/>
                    <a:gd name="T46" fmla="*/ 203122556 w 1164"/>
                    <a:gd name="T47" fmla="*/ 339887949 h 1723"/>
                    <a:gd name="T48" fmla="*/ 206154033 w 1164"/>
                    <a:gd name="T49" fmla="*/ 327446301 h 1723"/>
                    <a:gd name="T50" fmla="*/ 214082995 w 1164"/>
                    <a:gd name="T51" fmla="*/ 327446301 h 1723"/>
                    <a:gd name="T52" fmla="*/ 228075394 w 1164"/>
                    <a:gd name="T53" fmla="*/ 320563808 h 1723"/>
                    <a:gd name="T54" fmla="*/ 231106871 w 1164"/>
                    <a:gd name="T55" fmla="*/ 299387301 h 1723"/>
                    <a:gd name="T56" fmla="*/ 242067793 w 1164"/>
                    <a:gd name="T57" fmla="*/ 288799047 h 1723"/>
                    <a:gd name="T58" fmla="*/ 254427919 w 1164"/>
                    <a:gd name="T59" fmla="*/ 271063016 h 1723"/>
                    <a:gd name="T60" fmla="*/ 260491356 w 1164"/>
                    <a:gd name="T61" fmla="*/ 255180314 h 1723"/>
                    <a:gd name="T62" fmla="*/ 260491356 w 1164"/>
                    <a:gd name="T63" fmla="*/ 241415842 h 1723"/>
                    <a:gd name="T64" fmla="*/ 265388358 w 1164"/>
                    <a:gd name="T65" fmla="*/ 225533205 h 1723"/>
                    <a:gd name="T66" fmla="*/ 270052652 w 1164"/>
                    <a:gd name="T67" fmla="*/ 211238677 h 1723"/>
                    <a:gd name="T68" fmla="*/ 267020692 w 1164"/>
                    <a:gd name="T69" fmla="*/ 199061800 h 1723"/>
                    <a:gd name="T70" fmla="*/ 253028715 w 1164"/>
                    <a:gd name="T71" fmla="*/ 190061656 h 1723"/>
                    <a:gd name="T72" fmla="*/ 240435459 w 1164"/>
                    <a:gd name="T73" fmla="*/ 130237349 h 1723"/>
                    <a:gd name="T74" fmla="*/ 248131231 w 1164"/>
                    <a:gd name="T75" fmla="*/ 103766458 h 1723"/>
                    <a:gd name="T76" fmla="*/ 251395898 w 1164"/>
                    <a:gd name="T77" fmla="*/ 100324955 h 1723"/>
                    <a:gd name="T78" fmla="*/ 253028715 w 1164"/>
                    <a:gd name="T79" fmla="*/ 91324811 h 1723"/>
                    <a:gd name="T80" fmla="*/ 248131231 w 1164"/>
                    <a:gd name="T81" fmla="*/ 77295568 h 1723"/>
                    <a:gd name="T82" fmla="*/ 245099271 w 1164"/>
                    <a:gd name="T83" fmla="*/ 66971555 h 1723"/>
                    <a:gd name="T84" fmla="*/ 237403499 w 1164"/>
                    <a:gd name="T85" fmla="*/ 54530421 h 1723"/>
                    <a:gd name="T86" fmla="*/ 228075394 w 1164"/>
                    <a:gd name="T87" fmla="*/ 40500664 h 1723"/>
                    <a:gd name="T88" fmla="*/ 192161634 w 1164"/>
                    <a:gd name="T89" fmla="*/ 47647928 h 1723"/>
                    <a:gd name="T90" fmla="*/ 162777692 w 1164"/>
                    <a:gd name="T91" fmla="*/ 14029761 h 1723"/>
                    <a:gd name="T92" fmla="*/ 130362273 w 1164"/>
                    <a:gd name="T93" fmla="*/ 29912402 h 1723"/>
                    <a:gd name="T94" fmla="*/ 103776588 w 1164"/>
                    <a:gd name="T95" fmla="*/ 12176881 h 1723"/>
                    <a:gd name="T96" fmla="*/ 139690379 w 1164"/>
                    <a:gd name="T97" fmla="*/ 397859343 h 1723"/>
                    <a:gd name="T98" fmla="*/ 116369844 w 1164"/>
                    <a:gd name="T99" fmla="*/ 427771738 h 1723"/>
                    <a:gd name="T100" fmla="*/ 265388358 w 1164"/>
                    <a:gd name="T101" fmla="*/ 107207448 h 1723"/>
                    <a:gd name="T102" fmla="*/ 263522833 w 1164"/>
                    <a:gd name="T103" fmla="*/ 112766602 h 1723"/>
                    <a:gd name="T104" fmla="*/ 195659975 w 1164"/>
                    <a:gd name="T105" fmla="*/ 346770442 h 172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64"/>
                    <a:gd name="T160" fmla="*/ 0 h 1723"/>
                    <a:gd name="T161" fmla="*/ 1164 w 1164"/>
                    <a:gd name="T162" fmla="*/ 1723 h 172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64" h="1723">
                      <a:moveTo>
                        <a:pt x="386" y="0"/>
                      </a:moveTo>
                      <a:lnTo>
                        <a:pt x="379" y="20"/>
                      </a:lnTo>
                      <a:lnTo>
                        <a:pt x="372" y="20"/>
                      </a:lnTo>
                      <a:lnTo>
                        <a:pt x="372" y="39"/>
                      </a:lnTo>
                      <a:lnTo>
                        <a:pt x="372" y="67"/>
                      </a:lnTo>
                      <a:lnTo>
                        <a:pt x="332" y="86"/>
                      </a:lnTo>
                      <a:lnTo>
                        <a:pt x="306" y="106"/>
                      </a:lnTo>
                      <a:lnTo>
                        <a:pt x="253" y="120"/>
                      </a:lnTo>
                      <a:lnTo>
                        <a:pt x="233" y="120"/>
                      </a:lnTo>
                      <a:lnTo>
                        <a:pt x="226" y="193"/>
                      </a:lnTo>
                      <a:lnTo>
                        <a:pt x="246" y="186"/>
                      </a:lnTo>
                      <a:lnTo>
                        <a:pt x="279" y="240"/>
                      </a:lnTo>
                      <a:lnTo>
                        <a:pt x="286" y="266"/>
                      </a:lnTo>
                      <a:lnTo>
                        <a:pt x="293" y="285"/>
                      </a:lnTo>
                      <a:lnTo>
                        <a:pt x="313" y="292"/>
                      </a:lnTo>
                      <a:lnTo>
                        <a:pt x="299" y="332"/>
                      </a:lnTo>
                      <a:lnTo>
                        <a:pt x="293" y="345"/>
                      </a:lnTo>
                      <a:lnTo>
                        <a:pt x="306" y="373"/>
                      </a:lnTo>
                      <a:lnTo>
                        <a:pt x="319" y="446"/>
                      </a:lnTo>
                      <a:lnTo>
                        <a:pt x="313" y="459"/>
                      </a:lnTo>
                      <a:lnTo>
                        <a:pt x="279" y="459"/>
                      </a:lnTo>
                      <a:lnTo>
                        <a:pt x="266" y="452"/>
                      </a:lnTo>
                      <a:lnTo>
                        <a:pt x="233" y="472"/>
                      </a:lnTo>
                      <a:lnTo>
                        <a:pt x="226" y="479"/>
                      </a:lnTo>
                      <a:lnTo>
                        <a:pt x="240" y="492"/>
                      </a:lnTo>
                      <a:lnTo>
                        <a:pt x="219" y="592"/>
                      </a:lnTo>
                      <a:lnTo>
                        <a:pt x="240" y="619"/>
                      </a:lnTo>
                      <a:lnTo>
                        <a:pt x="266" y="619"/>
                      </a:lnTo>
                      <a:lnTo>
                        <a:pt x="299" y="612"/>
                      </a:lnTo>
                      <a:lnTo>
                        <a:pt x="319" y="632"/>
                      </a:lnTo>
                      <a:lnTo>
                        <a:pt x="339" y="672"/>
                      </a:lnTo>
                      <a:lnTo>
                        <a:pt x="306" y="698"/>
                      </a:lnTo>
                      <a:lnTo>
                        <a:pt x="306" y="711"/>
                      </a:lnTo>
                      <a:lnTo>
                        <a:pt x="272" y="732"/>
                      </a:lnTo>
                      <a:lnTo>
                        <a:pt x="219" y="738"/>
                      </a:lnTo>
                      <a:lnTo>
                        <a:pt x="206" y="771"/>
                      </a:lnTo>
                      <a:lnTo>
                        <a:pt x="212" y="852"/>
                      </a:lnTo>
                      <a:lnTo>
                        <a:pt x="206" y="852"/>
                      </a:lnTo>
                      <a:lnTo>
                        <a:pt x="206" y="891"/>
                      </a:lnTo>
                      <a:lnTo>
                        <a:pt x="186" y="891"/>
                      </a:lnTo>
                      <a:lnTo>
                        <a:pt x="139" y="898"/>
                      </a:lnTo>
                      <a:lnTo>
                        <a:pt x="120" y="905"/>
                      </a:lnTo>
                      <a:lnTo>
                        <a:pt x="107" y="925"/>
                      </a:lnTo>
                      <a:lnTo>
                        <a:pt x="93" y="925"/>
                      </a:lnTo>
                      <a:lnTo>
                        <a:pt x="47" y="918"/>
                      </a:lnTo>
                      <a:lnTo>
                        <a:pt x="60" y="985"/>
                      </a:lnTo>
                      <a:lnTo>
                        <a:pt x="0" y="1024"/>
                      </a:lnTo>
                      <a:lnTo>
                        <a:pt x="33" y="1058"/>
                      </a:lnTo>
                      <a:lnTo>
                        <a:pt x="66" y="1051"/>
                      </a:lnTo>
                      <a:lnTo>
                        <a:pt x="133" y="1071"/>
                      </a:lnTo>
                      <a:lnTo>
                        <a:pt x="186" y="1098"/>
                      </a:lnTo>
                      <a:lnTo>
                        <a:pt x="240" y="1137"/>
                      </a:lnTo>
                      <a:lnTo>
                        <a:pt x="219" y="1164"/>
                      </a:lnTo>
                      <a:lnTo>
                        <a:pt x="199" y="1190"/>
                      </a:lnTo>
                      <a:lnTo>
                        <a:pt x="193" y="1218"/>
                      </a:lnTo>
                      <a:lnTo>
                        <a:pt x="240" y="1257"/>
                      </a:lnTo>
                      <a:lnTo>
                        <a:pt x="259" y="1304"/>
                      </a:lnTo>
                      <a:lnTo>
                        <a:pt x="286" y="1377"/>
                      </a:lnTo>
                      <a:lnTo>
                        <a:pt x="272" y="1397"/>
                      </a:lnTo>
                      <a:lnTo>
                        <a:pt x="226" y="1397"/>
                      </a:lnTo>
                      <a:lnTo>
                        <a:pt x="186" y="1390"/>
                      </a:lnTo>
                      <a:lnTo>
                        <a:pt x="152" y="1397"/>
                      </a:lnTo>
                      <a:lnTo>
                        <a:pt x="167" y="1457"/>
                      </a:lnTo>
                      <a:lnTo>
                        <a:pt x="199" y="1556"/>
                      </a:lnTo>
                      <a:lnTo>
                        <a:pt x="233" y="1570"/>
                      </a:lnTo>
                      <a:lnTo>
                        <a:pt x="253" y="1623"/>
                      </a:lnTo>
                      <a:lnTo>
                        <a:pt x="219" y="1650"/>
                      </a:lnTo>
                      <a:lnTo>
                        <a:pt x="240" y="1676"/>
                      </a:lnTo>
                      <a:lnTo>
                        <a:pt x="253" y="1697"/>
                      </a:lnTo>
                      <a:lnTo>
                        <a:pt x="266" y="1710"/>
                      </a:lnTo>
                      <a:lnTo>
                        <a:pt x="286" y="1723"/>
                      </a:lnTo>
                      <a:lnTo>
                        <a:pt x="299" y="1716"/>
                      </a:lnTo>
                      <a:lnTo>
                        <a:pt x="313" y="1697"/>
                      </a:lnTo>
                      <a:lnTo>
                        <a:pt x="332" y="1689"/>
                      </a:lnTo>
                      <a:lnTo>
                        <a:pt x="359" y="1683"/>
                      </a:lnTo>
                      <a:lnTo>
                        <a:pt x="366" y="1676"/>
                      </a:lnTo>
                      <a:lnTo>
                        <a:pt x="372" y="1676"/>
                      </a:lnTo>
                      <a:lnTo>
                        <a:pt x="379" y="1670"/>
                      </a:lnTo>
                      <a:lnTo>
                        <a:pt x="386" y="1663"/>
                      </a:lnTo>
                      <a:lnTo>
                        <a:pt x="392" y="1657"/>
                      </a:lnTo>
                      <a:lnTo>
                        <a:pt x="413" y="1643"/>
                      </a:lnTo>
                      <a:lnTo>
                        <a:pt x="445" y="1629"/>
                      </a:lnTo>
                      <a:lnTo>
                        <a:pt x="466" y="1629"/>
                      </a:lnTo>
                      <a:lnTo>
                        <a:pt x="473" y="1629"/>
                      </a:lnTo>
                      <a:lnTo>
                        <a:pt x="479" y="1637"/>
                      </a:lnTo>
                      <a:lnTo>
                        <a:pt x="486" y="1643"/>
                      </a:lnTo>
                      <a:lnTo>
                        <a:pt x="486" y="1637"/>
                      </a:lnTo>
                      <a:lnTo>
                        <a:pt x="492" y="1637"/>
                      </a:lnTo>
                      <a:lnTo>
                        <a:pt x="486" y="1629"/>
                      </a:lnTo>
                      <a:lnTo>
                        <a:pt x="479" y="1603"/>
                      </a:lnTo>
                      <a:lnTo>
                        <a:pt x="486" y="1603"/>
                      </a:lnTo>
                      <a:lnTo>
                        <a:pt x="499" y="1603"/>
                      </a:lnTo>
                      <a:lnTo>
                        <a:pt x="505" y="1603"/>
                      </a:lnTo>
                      <a:lnTo>
                        <a:pt x="512" y="1610"/>
                      </a:lnTo>
                      <a:lnTo>
                        <a:pt x="518" y="1610"/>
                      </a:lnTo>
                      <a:lnTo>
                        <a:pt x="532" y="1603"/>
                      </a:lnTo>
                      <a:lnTo>
                        <a:pt x="532" y="1597"/>
                      </a:lnTo>
                      <a:lnTo>
                        <a:pt x="539" y="1597"/>
                      </a:lnTo>
                      <a:lnTo>
                        <a:pt x="546" y="1590"/>
                      </a:lnTo>
                      <a:lnTo>
                        <a:pt x="546" y="1584"/>
                      </a:lnTo>
                      <a:lnTo>
                        <a:pt x="539" y="1570"/>
                      </a:lnTo>
                      <a:lnTo>
                        <a:pt x="539" y="1563"/>
                      </a:lnTo>
                      <a:lnTo>
                        <a:pt x="546" y="1556"/>
                      </a:lnTo>
                      <a:lnTo>
                        <a:pt x="559" y="1556"/>
                      </a:lnTo>
                      <a:lnTo>
                        <a:pt x="565" y="1563"/>
                      </a:lnTo>
                      <a:lnTo>
                        <a:pt x="572" y="1570"/>
                      </a:lnTo>
                      <a:lnTo>
                        <a:pt x="572" y="1563"/>
                      </a:lnTo>
                      <a:lnTo>
                        <a:pt x="578" y="1550"/>
                      </a:lnTo>
                      <a:lnTo>
                        <a:pt x="578" y="1543"/>
                      </a:lnTo>
                      <a:lnTo>
                        <a:pt x="592" y="1530"/>
                      </a:lnTo>
                      <a:lnTo>
                        <a:pt x="585" y="1524"/>
                      </a:lnTo>
                      <a:lnTo>
                        <a:pt x="599" y="1510"/>
                      </a:lnTo>
                      <a:lnTo>
                        <a:pt x="592" y="1503"/>
                      </a:lnTo>
                      <a:lnTo>
                        <a:pt x="599" y="1503"/>
                      </a:lnTo>
                      <a:lnTo>
                        <a:pt x="599" y="1496"/>
                      </a:lnTo>
                      <a:lnTo>
                        <a:pt x="612" y="1457"/>
                      </a:lnTo>
                      <a:lnTo>
                        <a:pt x="619" y="1430"/>
                      </a:lnTo>
                      <a:lnTo>
                        <a:pt x="632" y="1410"/>
                      </a:lnTo>
                      <a:lnTo>
                        <a:pt x="652" y="1397"/>
                      </a:lnTo>
                      <a:lnTo>
                        <a:pt x="685" y="1364"/>
                      </a:lnTo>
                      <a:lnTo>
                        <a:pt x="692" y="1364"/>
                      </a:lnTo>
                      <a:lnTo>
                        <a:pt x="698" y="1344"/>
                      </a:lnTo>
                      <a:lnTo>
                        <a:pt x="719" y="1317"/>
                      </a:lnTo>
                      <a:lnTo>
                        <a:pt x="745" y="1304"/>
                      </a:lnTo>
                      <a:lnTo>
                        <a:pt x="779" y="1297"/>
                      </a:lnTo>
                      <a:lnTo>
                        <a:pt x="792" y="1297"/>
                      </a:lnTo>
                      <a:lnTo>
                        <a:pt x="805" y="1304"/>
                      </a:lnTo>
                      <a:lnTo>
                        <a:pt x="811" y="1310"/>
                      </a:lnTo>
                      <a:lnTo>
                        <a:pt x="811" y="1317"/>
                      </a:lnTo>
                      <a:lnTo>
                        <a:pt x="805" y="1323"/>
                      </a:lnTo>
                      <a:lnTo>
                        <a:pt x="785" y="1323"/>
                      </a:lnTo>
                      <a:lnTo>
                        <a:pt x="785" y="1330"/>
                      </a:lnTo>
                      <a:lnTo>
                        <a:pt x="811" y="1323"/>
                      </a:lnTo>
                      <a:lnTo>
                        <a:pt x="818" y="1323"/>
                      </a:lnTo>
                      <a:lnTo>
                        <a:pt x="824" y="1323"/>
                      </a:lnTo>
                      <a:lnTo>
                        <a:pt x="824" y="1317"/>
                      </a:lnTo>
                      <a:lnTo>
                        <a:pt x="824" y="1304"/>
                      </a:lnTo>
                      <a:lnTo>
                        <a:pt x="832" y="1304"/>
                      </a:lnTo>
                      <a:lnTo>
                        <a:pt x="839" y="1297"/>
                      </a:lnTo>
                      <a:lnTo>
                        <a:pt x="839" y="1304"/>
                      </a:lnTo>
                      <a:lnTo>
                        <a:pt x="845" y="1304"/>
                      </a:lnTo>
                      <a:lnTo>
                        <a:pt x="845" y="1297"/>
                      </a:lnTo>
                      <a:lnTo>
                        <a:pt x="865" y="1291"/>
                      </a:lnTo>
                      <a:lnTo>
                        <a:pt x="871" y="1284"/>
                      </a:lnTo>
                      <a:lnTo>
                        <a:pt x="865" y="1271"/>
                      </a:lnTo>
                      <a:lnTo>
                        <a:pt x="865" y="1250"/>
                      </a:lnTo>
                      <a:lnTo>
                        <a:pt x="871" y="1250"/>
                      </a:lnTo>
                      <a:lnTo>
                        <a:pt x="878" y="1250"/>
                      </a:lnTo>
                      <a:lnTo>
                        <a:pt x="884" y="1244"/>
                      </a:lnTo>
                      <a:lnTo>
                        <a:pt x="884" y="1237"/>
                      </a:lnTo>
                      <a:lnTo>
                        <a:pt x="891" y="1237"/>
                      </a:lnTo>
                      <a:lnTo>
                        <a:pt x="898" y="1237"/>
                      </a:lnTo>
                      <a:lnTo>
                        <a:pt x="898" y="1231"/>
                      </a:lnTo>
                      <a:lnTo>
                        <a:pt x="911" y="1231"/>
                      </a:lnTo>
                      <a:lnTo>
                        <a:pt x="911" y="1244"/>
                      </a:lnTo>
                      <a:lnTo>
                        <a:pt x="918" y="1237"/>
                      </a:lnTo>
                      <a:lnTo>
                        <a:pt x="931" y="1237"/>
                      </a:lnTo>
                      <a:lnTo>
                        <a:pt x="938" y="1231"/>
                      </a:lnTo>
                      <a:lnTo>
                        <a:pt x="958" y="1224"/>
                      </a:lnTo>
                      <a:lnTo>
                        <a:pt x="965" y="1218"/>
                      </a:lnTo>
                      <a:lnTo>
                        <a:pt x="971" y="1211"/>
                      </a:lnTo>
                      <a:lnTo>
                        <a:pt x="978" y="1211"/>
                      </a:lnTo>
                      <a:lnTo>
                        <a:pt x="971" y="1197"/>
                      </a:lnTo>
                      <a:lnTo>
                        <a:pt x="978" y="1177"/>
                      </a:lnTo>
                      <a:lnTo>
                        <a:pt x="991" y="1171"/>
                      </a:lnTo>
                      <a:lnTo>
                        <a:pt x="978" y="1158"/>
                      </a:lnTo>
                      <a:lnTo>
                        <a:pt x="991" y="1144"/>
                      </a:lnTo>
                      <a:lnTo>
                        <a:pt x="991" y="1131"/>
                      </a:lnTo>
                      <a:lnTo>
                        <a:pt x="998" y="1124"/>
                      </a:lnTo>
                      <a:lnTo>
                        <a:pt x="1018" y="1117"/>
                      </a:lnTo>
                      <a:lnTo>
                        <a:pt x="1025" y="1104"/>
                      </a:lnTo>
                      <a:lnTo>
                        <a:pt x="1025" y="1098"/>
                      </a:lnTo>
                      <a:lnTo>
                        <a:pt x="1031" y="1098"/>
                      </a:lnTo>
                      <a:lnTo>
                        <a:pt x="1038" y="1091"/>
                      </a:lnTo>
                      <a:lnTo>
                        <a:pt x="1051" y="1104"/>
                      </a:lnTo>
                      <a:lnTo>
                        <a:pt x="1057" y="1098"/>
                      </a:lnTo>
                      <a:lnTo>
                        <a:pt x="1064" y="1064"/>
                      </a:lnTo>
                      <a:lnTo>
                        <a:pt x="1078" y="1058"/>
                      </a:lnTo>
                      <a:lnTo>
                        <a:pt x="1078" y="1031"/>
                      </a:lnTo>
                      <a:lnTo>
                        <a:pt x="1091" y="1024"/>
                      </a:lnTo>
                      <a:lnTo>
                        <a:pt x="1085" y="1011"/>
                      </a:lnTo>
                      <a:lnTo>
                        <a:pt x="1085" y="998"/>
                      </a:lnTo>
                      <a:lnTo>
                        <a:pt x="1078" y="985"/>
                      </a:lnTo>
                      <a:lnTo>
                        <a:pt x="1098" y="985"/>
                      </a:lnTo>
                      <a:lnTo>
                        <a:pt x="1104" y="972"/>
                      </a:lnTo>
                      <a:lnTo>
                        <a:pt x="1117" y="964"/>
                      </a:lnTo>
                      <a:lnTo>
                        <a:pt x="1104" y="951"/>
                      </a:lnTo>
                      <a:lnTo>
                        <a:pt x="1111" y="938"/>
                      </a:lnTo>
                      <a:lnTo>
                        <a:pt x="1104" y="931"/>
                      </a:lnTo>
                      <a:lnTo>
                        <a:pt x="1117" y="925"/>
                      </a:lnTo>
                      <a:lnTo>
                        <a:pt x="1111" y="918"/>
                      </a:lnTo>
                      <a:lnTo>
                        <a:pt x="1117" y="912"/>
                      </a:lnTo>
                      <a:lnTo>
                        <a:pt x="1111" y="905"/>
                      </a:lnTo>
                      <a:lnTo>
                        <a:pt x="1104" y="905"/>
                      </a:lnTo>
                      <a:lnTo>
                        <a:pt x="1104" y="898"/>
                      </a:lnTo>
                      <a:lnTo>
                        <a:pt x="1111" y="884"/>
                      </a:lnTo>
                      <a:lnTo>
                        <a:pt x="1111" y="871"/>
                      </a:lnTo>
                      <a:lnTo>
                        <a:pt x="1138" y="852"/>
                      </a:lnTo>
                      <a:lnTo>
                        <a:pt x="1158" y="838"/>
                      </a:lnTo>
                      <a:lnTo>
                        <a:pt x="1151" y="811"/>
                      </a:lnTo>
                      <a:lnTo>
                        <a:pt x="1158" y="805"/>
                      </a:lnTo>
                      <a:lnTo>
                        <a:pt x="1164" y="792"/>
                      </a:lnTo>
                      <a:lnTo>
                        <a:pt x="1158" y="792"/>
                      </a:lnTo>
                      <a:lnTo>
                        <a:pt x="1158" y="798"/>
                      </a:lnTo>
                      <a:lnTo>
                        <a:pt x="1151" y="792"/>
                      </a:lnTo>
                      <a:lnTo>
                        <a:pt x="1151" y="785"/>
                      </a:lnTo>
                      <a:lnTo>
                        <a:pt x="1145" y="778"/>
                      </a:lnTo>
                      <a:lnTo>
                        <a:pt x="1151" y="771"/>
                      </a:lnTo>
                      <a:lnTo>
                        <a:pt x="1151" y="765"/>
                      </a:lnTo>
                      <a:lnTo>
                        <a:pt x="1145" y="752"/>
                      </a:lnTo>
                      <a:lnTo>
                        <a:pt x="1130" y="738"/>
                      </a:lnTo>
                      <a:lnTo>
                        <a:pt x="1124" y="738"/>
                      </a:lnTo>
                      <a:lnTo>
                        <a:pt x="1111" y="738"/>
                      </a:lnTo>
                      <a:lnTo>
                        <a:pt x="1091" y="738"/>
                      </a:lnTo>
                      <a:lnTo>
                        <a:pt x="1085" y="738"/>
                      </a:lnTo>
                      <a:lnTo>
                        <a:pt x="1085" y="718"/>
                      </a:lnTo>
                      <a:lnTo>
                        <a:pt x="1078" y="698"/>
                      </a:lnTo>
                      <a:lnTo>
                        <a:pt x="1057" y="665"/>
                      </a:lnTo>
                      <a:lnTo>
                        <a:pt x="1044" y="606"/>
                      </a:lnTo>
                      <a:lnTo>
                        <a:pt x="1038" y="585"/>
                      </a:lnTo>
                      <a:lnTo>
                        <a:pt x="1031" y="532"/>
                      </a:lnTo>
                      <a:lnTo>
                        <a:pt x="1031" y="492"/>
                      </a:lnTo>
                      <a:lnTo>
                        <a:pt x="1038" y="459"/>
                      </a:lnTo>
                      <a:lnTo>
                        <a:pt x="1038" y="426"/>
                      </a:lnTo>
                      <a:lnTo>
                        <a:pt x="1044" y="405"/>
                      </a:lnTo>
                      <a:lnTo>
                        <a:pt x="1051" y="392"/>
                      </a:lnTo>
                      <a:lnTo>
                        <a:pt x="1051" y="386"/>
                      </a:lnTo>
                      <a:lnTo>
                        <a:pt x="1064" y="392"/>
                      </a:lnTo>
                      <a:lnTo>
                        <a:pt x="1057" y="386"/>
                      </a:lnTo>
                      <a:lnTo>
                        <a:pt x="1051" y="379"/>
                      </a:lnTo>
                      <a:lnTo>
                        <a:pt x="1057" y="379"/>
                      </a:lnTo>
                      <a:lnTo>
                        <a:pt x="1064" y="379"/>
                      </a:lnTo>
                      <a:lnTo>
                        <a:pt x="1071" y="379"/>
                      </a:lnTo>
                      <a:lnTo>
                        <a:pt x="1078" y="379"/>
                      </a:lnTo>
                      <a:lnTo>
                        <a:pt x="1078" y="386"/>
                      </a:lnTo>
                      <a:lnTo>
                        <a:pt x="1085" y="379"/>
                      </a:lnTo>
                      <a:lnTo>
                        <a:pt x="1085" y="373"/>
                      </a:lnTo>
                      <a:lnTo>
                        <a:pt x="1098" y="352"/>
                      </a:lnTo>
                      <a:lnTo>
                        <a:pt x="1091" y="345"/>
                      </a:lnTo>
                      <a:lnTo>
                        <a:pt x="1085" y="345"/>
                      </a:lnTo>
                      <a:lnTo>
                        <a:pt x="1085" y="339"/>
                      </a:lnTo>
                      <a:lnTo>
                        <a:pt x="1085" y="319"/>
                      </a:lnTo>
                      <a:lnTo>
                        <a:pt x="1085" y="313"/>
                      </a:lnTo>
                      <a:lnTo>
                        <a:pt x="1078" y="306"/>
                      </a:lnTo>
                      <a:lnTo>
                        <a:pt x="1071" y="300"/>
                      </a:lnTo>
                      <a:lnTo>
                        <a:pt x="1064" y="292"/>
                      </a:lnTo>
                      <a:lnTo>
                        <a:pt x="1057" y="285"/>
                      </a:lnTo>
                      <a:lnTo>
                        <a:pt x="1064" y="285"/>
                      </a:lnTo>
                      <a:lnTo>
                        <a:pt x="1044" y="272"/>
                      </a:lnTo>
                      <a:lnTo>
                        <a:pt x="1044" y="266"/>
                      </a:lnTo>
                      <a:lnTo>
                        <a:pt x="1051" y="259"/>
                      </a:lnTo>
                      <a:lnTo>
                        <a:pt x="1051" y="253"/>
                      </a:lnTo>
                      <a:lnTo>
                        <a:pt x="1044" y="253"/>
                      </a:lnTo>
                      <a:lnTo>
                        <a:pt x="1044" y="246"/>
                      </a:lnTo>
                      <a:lnTo>
                        <a:pt x="1031" y="246"/>
                      </a:lnTo>
                      <a:lnTo>
                        <a:pt x="1031" y="226"/>
                      </a:lnTo>
                      <a:lnTo>
                        <a:pt x="1025" y="219"/>
                      </a:lnTo>
                      <a:lnTo>
                        <a:pt x="1018" y="206"/>
                      </a:lnTo>
                      <a:lnTo>
                        <a:pt x="1004" y="180"/>
                      </a:lnTo>
                      <a:lnTo>
                        <a:pt x="998" y="173"/>
                      </a:lnTo>
                      <a:lnTo>
                        <a:pt x="998" y="166"/>
                      </a:lnTo>
                      <a:lnTo>
                        <a:pt x="991" y="153"/>
                      </a:lnTo>
                      <a:lnTo>
                        <a:pt x="991" y="146"/>
                      </a:lnTo>
                      <a:lnTo>
                        <a:pt x="978" y="153"/>
                      </a:lnTo>
                      <a:lnTo>
                        <a:pt x="951" y="159"/>
                      </a:lnTo>
                      <a:lnTo>
                        <a:pt x="944" y="146"/>
                      </a:lnTo>
                      <a:lnTo>
                        <a:pt x="951" y="140"/>
                      </a:lnTo>
                      <a:lnTo>
                        <a:pt x="938" y="133"/>
                      </a:lnTo>
                      <a:lnTo>
                        <a:pt x="911" y="140"/>
                      </a:lnTo>
                      <a:lnTo>
                        <a:pt x="824" y="180"/>
                      </a:lnTo>
                      <a:lnTo>
                        <a:pt x="805" y="140"/>
                      </a:lnTo>
                      <a:lnTo>
                        <a:pt x="745" y="159"/>
                      </a:lnTo>
                      <a:lnTo>
                        <a:pt x="745" y="126"/>
                      </a:lnTo>
                      <a:lnTo>
                        <a:pt x="745" y="99"/>
                      </a:lnTo>
                      <a:lnTo>
                        <a:pt x="719" y="93"/>
                      </a:lnTo>
                      <a:lnTo>
                        <a:pt x="698" y="53"/>
                      </a:lnTo>
                      <a:lnTo>
                        <a:pt x="685" y="67"/>
                      </a:lnTo>
                      <a:lnTo>
                        <a:pt x="672" y="80"/>
                      </a:lnTo>
                      <a:lnTo>
                        <a:pt x="638" y="93"/>
                      </a:lnTo>
                      <a:lnTo>
                        <a:pt x="632" y="93"/>
                      </a:lnTo>
                      <a:lnTo>
                        <a:pt x="592" y="99"/>
                      </a:lnTo>
                      <a:lnTo>
                        <a:pt x="559" y="113"/>
                      </a:lnTo>
                      <a:lnTo>
                        <a:pt x="552" y="126"/>
                      </a:lnTo>
                      <a:lnTo>
                        <a:pt x="532" y="126"/>
                      </a:lnTo>
                      <a:lnTo>
                        <a:pt x="512" y="80"/>
                      </a:lnTo>
                      <a:lnTo>
                        <a:pt x="505" y="80"/>
                      </a:lnTo>
                      <a:lnTo>
                        <a:pt x="466" y="53"/>
                      </a:lnTo>
                      <a:lnTo>
                        <a:pt x="445" y="46"/>
                      </a:lnTo>
                      <a:lnTo>
                        <a:pt x="439" y="39"/>
                      </a:lnTo>
                      <a:lnTo>
                        <a:pt x="432" y="20"/>
                      </a:lnTo>
                      <a:lnTo>
                        <a:pt x="419" y="20"/>
                      </a:lnTo>
                      <a:lnTo>
                        <a:pt x="406" y="0"/>
                      </a:lnTo>
                      <a:lnTo>
                        <a:pt x="386" y="0"/>
                      </a:lnTo>
                      <a:close/>
                      <a:moveTo>
                        <a:pt x="599" y="1503"/>
                      </a:moveTo>
                      <a:lnTo>
                        <a:pt x="605" y="1510"/>
                      </a:lnTo>
                      <a:lnTo>
                        <a:pt x="605" y="1503"/>
                      </a:lnTo>
                      <a:lnTo>
                        <a:pt x="599" y="1503"/>
                      </a:lnTo>
                      <a:close/>
                      <a:moveTo>
                        <a:pt x="512" y="1610"/>
                      </a:moveTo>
                      <a:lnTo>
                        <a:pt x="492" y="1616"/>
                      </a:lnTo>
                      <a:lnTo>
                        <a:pt x="499" y="1616"/>
                      </a:lnTo>
                      <a:lnTo>
                        <a:pt x="512" y="1610"/>
                      </a:lnTo>
                      <a:close/>
                      <a:moveTo>
                        <a:pt x="1117" y="399"/>
                      </a:moveTo>
                      <a:lnTo>
                        <a:pt x="1111" y="405"/>
                      </a:lnTo>
                      <a:lnTo>
                        <a:pt x="1117" y="412"/>
                      </a:lnTo>
                      <a:lnTo>
                        <a:pt x="1124" y="412"/>
                      </a:lnTo>
                      <a:lnTo>
                        <a:pt x="1138" y="405"/>
                      </a:lnTo>
                      <a:lnTo>
                        <a:pt x="1138" y="399"/>
                      </a:lnTo>
                      <a:lnTo>
                        <a:pt x="1130" y="399"/>
                      </a:lnTo>
                      <a:lnTo>
                        <a:pt x="1124" y="399"/>
                      </a:lnTo>
                      <a:lnTo>
                        <a:pt x="1117" y="399"/>
                      </a:lnTo>
                      <a:close/>
                      <a:moveTo>
                        <a:pt x="1130" y="419"/>
                      </a:moveTo>
                      <a:lnTo>
                        <a:pt x="1130" y="426"/>
                      </a:lnTo>
                      <a:lnTo>
                        <a:pt x="1138" y="419"/>
                      </a:lnTo>
                      <a:lnTo>
                        <a:pt x="1130" y="419"/>
                      </a:lnTo>
                      <a:close/>
                      <a:moveTo>
                        <a:pt x="839" y="1310"/>
                      </a:moveTo>
                      <a:lnTo>
                        <a:pt x="839" y="1317"/>
                      </a:lnTo>
                      <a:lnTo>
                        <a:pt x="845" y="1310"/>
                      </a:lnTo>
                      <a:lnTo>
                        <a:pt x="839" y="1310"/>
                      </a:lnTo>
                      <a:close/>
                      <a:moveTo>
                        <a:pt x="578" y="1490"/>
                      </a:moveTo>
                      <a:lnTo>
                        <a:pt x="585" y="1496"/>
                      </a:lnTo>
                      <a:lnTo>
                        <a:pt x="578" y="1496"/>
                      </a:lnTo>
                      <a:lnTo>
                        <a:pt x="578" y="149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2" name="GIRONES">
                  <a:extLst>
                    <a:ext uri="{FF2B5EF4-FFF2-40B4-BE49-F238E27FC236}">
                      <a16:creationId xmlns:a16="http://schemas.microsoft.com/office/drawing/2014/main" id="{C14F75E3-982C-4A76-A28C-090E00AF3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8815255" y="3902097"/>
                  <a:ext cx="320378" cy="436407"/>
                </a:xfrm>
                <a:custGeom>
                  <a:avLst/>
                  <a:gdLst>
                    <a:gd name="T0" fmla="*/ 2147483647 w 45"/>
                    <a:gd name="T1" fmla="*/ 174166448 h 63"/>
                    <a:gd name="T2" fmla="*/ 2147483647 w 45"/>
                    <a:gd name="T3" fmla="*/ 696665794 h 63"/>
                    <a:gd name="T4" fmla="*/ 2147483647 w 45"/>
                    <a:gd name="T5" fmla="*/ 1393318434 h 63"/>
                    <a:gd name="T6" fmla="*/ 2147483647 w 45"/>
                    <a:gd name="T7" fmla="*/ 1567484831 h 63"/>
                    <a:gd name="T8" fmla="*/ 2147483647 w 45"/>
                    <a:gd name="T9" fmla="*/ 1567484831 h 63"/>
                    <a:gd name="T10" fmla="*/ 2147483647 w 45"/>
                    <a:gd name="T11" fmla="*/ 1219152037 h 63"/>
                    <a:gd name="T12" fmla="*/ 2147483647 w 45"/>
                    <a:gd name="T13" fmla="*/ 1567484831 h 63"/>
                    <a:gd name="T14" fmla="*/ 2147483647 w 45"/>
                    <a:gd name="T15" fmla="*/ 1915818037 h 63"/>
                    <a:gd name="T16" fmla="*/ 2147483647 w 45"/>
                    <a:gd name="T17" fmla="*/ 2147483647 h 63"/>
                    <a:gd name="T18" fmla="*/ 2147483647 w 45"/>
                    <a:gd name="T19" fmla="*/ 2147483647 h 63"/>
                    <a:gd name="T20" fmla="*/ 2147483647 w 45"/>
                    <a:gd name="T21" fmla="*/ 1915818037 h 63"/>
                    <a:gd name="T22" fmla="*/ 2147483647 w 45"/>
                    <a:gd name="T23" fmla="*/ 1393318434 h 63"/>
                    <a:gd name="T24" fmla="*/ 1872413427 w 45"/>
                    <a:gd name="T25" fmla="*/ 870832397 h 63"/>
                    <a:gd name="T26" fmla="*/ 1092242142 w 45"/>
                    <a:gd name="T27" fmla="*/ 696665794 h 63"/>
                    <a:gd name="T28" fmla="*/ 780171091 w 45"/>
                    <a:gd name="T29" fmla="*/ 1044998794 h 63"/>
                    <a:gd name="T30" fmla="*/ 0 w 45"/>
                    <a:gd name="T31" fmla="*/ 870832397 h 63"/>
                    <a:gd name="T32" fmla="*/ 0 w 45"/>
                    <a:gd name="T33" fmla="*/ 1219152037 h 63"/>
                    <a:gd name="T34" fmla="*/ 0 w 45"/>
                    <a:gd name="T35" fmla="*/ 1741651640 h 63"/>
                    <a:gd name="T36" fmla="*/ 0 w 45"/>
                    <a:gd name="T37" fmla="*/ 2147483647 h 63"/>
                    <a:gd name="T38" fmla="*/ 312070953 w 45"/>
                    <a:gd name="T39" fmla="*/ 2147483647 h 63"/>
                    <a:gd name="T40" fmla="*/ 468100235 w 45"/>
                    <a:gd name="T41" fmla="*/ 2147483647 h 63"/>
                    <a:gd name="T42" fmla="*/ 468100235 w 45"/>
                    <a:gd name="T43" fmla="*/ 2147483647 h 63"/>
                    <a:gd name="T44" fmla="*/ 624141907 w 45"/>
                    <a:gd name="T45" fmla="*/ 2147483647 h 63"/>
                    <a:gd name="T46" fmla="*/ 624141907 w 45"/>
                    <a:gd name="T47" fmla="*/ 2147483647 h 63"/>
                    <a:gd name="T48" fmla="*/ 780171091 w 45"/>
                    <a:gd name="T49" fmla="*/ 2147483647 h 63"/>
                    <a:gd name="T50" fmla="*/ 1248271325 w 45"/>
                    <a:gd name="T51" fmla="*/ 2147483647 h 63"/>
                    <a:gd name="T52" fmla="*/ 1404312997 w 45"/>
                    <a:gd name="T53" fmla="*/ 2147483647 h 63"/>
                    <a:gd name="T54" fmla="*/ 2147483647 w 45"/>
                    <a:gd name="T55" fmla="*/ 2147483647 h 63"/>
                    <a:gd name="T56" fmla="*/ 2147483647 w 45"/>
                    <a:gd name="T57" fmla="*/ 2147483647 h 63"/>
                    <a:gd name="T58" fmla="*/ 2147483647 w 45"/>
                    <a:gd name="T59" fmla="*/ 2147483647 h 63"/>
                    <a:gd name="T60" fmla="*/ 2147483647 w 45"/>
                    <a:gd name="T61" fmla="*/ 2147483647 h 63"/>
                    <a:gd name="T62" fmla="*/ 2147483647 w 45"/>
                    <a:gd name="T63" fmla="*/ 2147483647 h 63"/>
                    <a:gd name="T64" fmla="*/ 2147483647 w 45"/>
                    <a:gd name="T65" fmla="*/ 2147483647 h 63"/>
                    <a:gd name="T66" fmla="*/ 2147483647 w 45"/>
                    <a:gd name="T67" fmla="*/ 2147483647 h 63"/>
                    <a:gd name="T68" fmla="*/ 2147483647 w 45"/>
                    <a:gd name="T69" fmla="*/ 2147483647 h 63"/>
                    <a:gd name="T70" fmla="*/ 2147483647 w 45"/>
                    <a:gd name="T71" fmla="*/ 2147483647 h 63"/>
                    <a:gd name="T72" fmla="*/ 2147483647 w 45"/>
                    <a:gd name="T73" fmla="*/ 2147483647 h 63"/>
                    <a:gd name="T74" fmla="*/ 2147483647 w 45"/>
                    <a:gd name="T75" fmla="*/ 2147483647 h 63"/>
                    <a:gd name="T76" fmla="*/ 2147483647 w 45"/>
                    <a:gd name="T77" fmla="*/ 2147483647 h 63"/>
                    <a:gd name="T78" fmla="*/ 2147483647 w 45"/>
                    <a:gd name="T79" fmla="*/ 2147483647 h 63"/>
                    <a:gd name="T80" fmla="*/ 2147483647 w 45"/>
                    <a:gd name="T81" fmla="*/ 2147483647 h 63"/>
                    <a:gd name="T82" fmla="*/ 2147483647 w 45"/>
                    <a:gd name="T83" fmla="*/ 2147483647 h 63"/>
                    <a:gd name="T84" fmla="*/ 2147483647 w 45"/>
                    <a:gd name="T85" fmla="*/ 2147483647 h 63"/>
                    <a:gd name="T86" fmla="*/ 2147483647 w 45"/>
                    <a:gd name="T87" fmla="*/ 2147483647 h 63"/>
                    <a:gd name="T88" fmla="*/ 2147483647 w 45"/>
                    <a:gd name="T89" fmla="*/ 2147483647 h 63"/>
                    <a:gd name="T90" fmla="*/ 2147483647 w 45"/>
                    <a:gd name="T91" fmla="*/ 2147483647 h 63"/>
                    <a:gd name="T92" fmla="*/ 2147483647 w 45"/>
                    <a:gd name="T93" fmla="*/ 2147483647 h 63"/>
                    <a:gd name="T94" fmla="*/ 2147483647 w 45"/>
                    <a:gd name="T95" fmla="*/ 2147483647 h 63"/>
                    <a:gd name="T96" fmla="*/ 2147483647 w 45"/>
                    <a:gd name="T97" fmla="*/ 2147483647 h 63"/>
                    <a:gd name="T98" fmla="*/ 2147483647 w 45"/>
                    <a:gd name="T99" fmla="*/ 2147483647 h 63"/>
                    <a:gd name="T100" fmla="*/ 2147483647 w 45"/>
                    <a:gd name="T101" fmla="*/ 2147483647 h 63"/>
                    <a:gd name="T102" fmla="*/ 2147483647 w 45"/>
                    <a:gd name="T103" fmla="*/ 2147483647 h 63"/>
                    <a:gd name="T104" fmla="*/ 2147483647 w 45"/>
                    <a:gd name="T105" fmla="*/ 2147483647 h 63"/>
                    <a:gd name="T106" fmla="*/ 2147483647 w 45"/>
                    <a:gd name="T107" fmla="*/ 2147483647 h 63"/>
                    <a:gd name="T108" fmla="*/ 2147483647 w 45"/>
                    <a:gd name="T109" fmla="*/ 2147483647 h 63"/>
                    <a:gd name="T110" fmla="*/ 2147483647 w 45"/>
                    <a:gd name="T111" fmla="*/ 2147483647 h 63"/>
                    <a:gd name="T112" fmla="*/ 2147483647 w 45"/>
                    <a:gd name="T113" fmla="*/ 1915818037 h 63"/>
                    <a:gd name="T114" fmla="*/ 2147483647 w 45"/>
                    <a:gd name="T115" fmla="*/ 1393318434 h 63"/>
                    <a:gd name="T116" fmla="*/ 2147483647 w 45"/>
                    <a:gd name="T117" fmla="*/ 1044998794 h 63"/>
                    <a:gd name="T118" fmla="*/ 2147483647 w 45"/>
                    <a:gd name="T119" fmla="*/ 174166448 h 63"/>
                    <a:gd name="T120" fmla="*/ 2147483647 w 45"/>
                    <a:gd name="T121" fmla="*/ 0 h 6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5"/>
                    <a:gd name="T184" fmla="*/ 0 h 63"/>
                    <a:gd name="T185" fmla="*/ 45 w 45"/>
                    <a:gd name="T186" fmla="*/ 63 h 6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5" h="63">
                      <a:moveTo>
                        <a:pt x="38" y="0"/>
                      </a:moveTo>
                      <a:lnTo>
                        <a:pt x="37" y="0"/>
                      </a:ln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35" y="2"/>
                      </a:lnTo>
                      <a:lnTo>
                        <a:pt x="33" y="4"/>
                      </a:lnTo>
                      <a:lnTo>
                        <a:pt x="34" y="5"/>
                      </a:lnTo>
                      <a:lnTo>
                        <a:pt x="34" y="6"/>
                      </a:lnTo>
                      <a:lnTo>
                        <a:pt x="34" y="8"/>
                      </a:lnTo>
                      <a:lnTo>
                        <a:pt x="33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1" y="9"/>
                      </a:lnTo>
                      <a:lnTo>
                        <a:pt x="30" y="8"/>
                      </a:lnTo>
                      <a:lnTo>
                        <a:pt x="30" y="7"/>
                      </a:lnTo>
                      <a:lnTo>
                        <a:pt x="29" y="7"/>
                      </a:lnTo>
                      <a:lnTo>
                        <a:pt x="29" y="8"/>
                      </a:lnTo>
                      <a:lnTo>
                        <a:pt x="28" y="9"/>
                      </a:lnTo>
                      <a:lnTo>
                        <a:pt x="28" y="10"/>
                      </a:lnTo>
                      <a:lnTo>
                        <a:pt x="28" y="11"/>
                      </a:lnTo>
                      <a:lnTo>
                        <a:pt x="26" y="11"/>
                      </a:lnTo>
                      <a:lnTo>
                        <a:pt x="26" y="13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21" y="15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6" y="8"/>
                      </a:lnTo>
                      <a:lnTo>
                        <a:pt x="14" y="7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7" y="4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4" y="18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4" y="25"/>
                      </a:lnTo>
                      <a:lnTo>
                        <a:pt x="5" y="25"/>
                      </a:lnTo>
                      <a:lnTo>
                        <a:pt x="5" y="26"/>
                      </a:lnTo>
                      <a:lnTo>
                        <a:pt x="4" y="27"/>
                      </a:lnTo>
                      <a:lnTo>
                        <a:pt x="3" y="27"/>
                      </a:lnTo>
                      <a:lnTo>
                        <a:pt x="4" y="28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8" y="31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8" y="34"/>
                      </a:lnTo>
                      <a:lnTo>
                        <a:pt x="9" y="34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6" y="35"/>
                      </a:lnTo>
                      <a:lnTo>
                        <a:pt x="18" y="36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2" y="36"/>
                      </a:lnTo>
                      <a:lnTo>
                        <a:pt x="23" y="36"/>
                      </a:lnTo>
                      <a:lnTo>
                        <a:pt x="24" y="37"/>
                      </a:lnTo>
                      <a:lnTo>
                        <a:pt x="23" y="39"/>
                      </a:lnTo>
                      <a:lnTo>
                        <a:pt x="23" y="40"/>
                      </a:lnTo>
                      <a:lnTo>
                        <a:pt x="23" y="42"/>
                      </a:lnTo>
                      <a:lnTo>
                        <a:pt x="23" y="44"/>
                      </a:lnTo>
                      <a:lnTo>
                        <a:pt x="24" y="47"/>
                      </a:lnTo>
                      <a:lnTo>
                        <a:pt x="24" y="46"/>
                      </a:lnTo>
                      <a:lnTo>
                        <a:pt x="25" y="45"/>
                      </a:lnTo>
                      <a:lnTo>
                        <a:pt x="26" y="45"/>
                      </a:lnTo>
                      <a:lnTo>
                        <a:pt x="27" y="46"/>
                      </a:lnTo>
                      <a:lnTo>
                        <a:pt x="28" y="47"/>
                      </a:lnTo>
                      <a:lnTo>
                        <a:pt x="29" y="47"/>
                      </a:lnTo>
                      <a:lnTo>
                        <a:pt x="29" y="50"/>
                      </a:lnTo>
                      <a:lnTo>
                        <a:pt x="28" y="52"/>
                      </a:lnTo>
                      <a:lnTo>
                        <a:pt x="28" y="53"/>
                      </a:lnTo>
                      <a:lnTo>
                        <a:pt x="30" y="53"/>
                      </a:lnTo>
                      <a:lnTo>
                        <a:pt x="30" y="52"/>
                      </a:lnTo>
                      <a:lnTo>
                        <a:pt x="31" y="52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5"/>
                      </a:lnTo>
                      <a:lnTo>
                        <a:pt x="28" y="55"/>
                      </a:lnTo>
                      <a:lnTo>
                        <a:pt x="28" y="56"/>
                      </a:lnTo>
                      <a:lnTo>
                        <a:pt x="29" y="58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36" y="60"/>
                      </a:lnTo>
                      <a:lnTo>
                        <a:pt x="38" y="63"/>
                      </a:lnTo>
                      <a:lnTo>
                        <a:pt x="39" y="62"/>
                      </a:lnTo>
                      <a:lnTo>
                        <a:pt x="41" y="60"/>
                      </a:lnTo>
                      <a:lnTo>
                        <a:pt x="42" y="59"/>
                      </a:lnTo>
                      <a:lnTo>
                        <a:pt x="41" y="57"/>
                      </a:lnTo>
                      <a:lnTo>
                        <a:pt x="40" y="57"/>
                      </a:lnTo>
                      <a:lnTo>
                        <a:pt x="39" y="53"/>
                      </a:lnTo>
                      <a:lnTo>
                        <a:pt x="38" y="51"/>
                      </a:lnTo>
                      <a:lnTo>
                        <a:pt x="39" y="50"/>
                      </a:lnTo>
                      <a:lnTo>
                        <a:pt x="41" y="51"/>
                      </a:lnTo>
                      <a:lnTo>
                        <a:pt x="43" y="51"/>
                      </a:lnTo>
                      <a:lnTo>
                        <a:pt x="43" y="50"/>
                      </a:lnTo>
                      <a:lnTo>
                        <a:pt x="42" y="47"/>
                      </a:lnTo>
                      <a:lnTo>
                        <a:pt x="42" y="45"/>
                      </a:lnTo>
                      <a:lnTo>
                        <a:pt x="40" y="44"/>
                      </a:lnTo>
                      <a:lnTo>
                        <a:pt x="40" y="43"/>
                      </a:lnTo>
                      <a:lnTo>
                        <a:pt x="41" y="42"/>
                      </a:lnTo>
                      <a:lnTo>
                        <a:pt x="42" y="41"/>
                      </a:lnTo>
                      <a:lnTo>
                        <a:pt x="39" y="39"/>
                      </a:lnTo>
                      <a:lnTo>
                        <a:pt x="37" y="38"/>
                      </a:lnTo>
                      <a:lnTo>
                        <a:pt x="35" y="37"/>
                      </a:lnTo>
                      <a:lnTo>
                        <a:pt x="34" y="37"/>
                      </a:lnTo>
                      <a:lnTo>
                        <a:pt x="32" y="36"/>
                      </a:lnTo>
                      <a:lnTo>
                        <a:pt x="35" y="35"/>
                      </a:lnTo>
                      <a:lnTo>
                        <a:pt x="34" y="32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8" y="31"/>
                      </a:lnTo>
                      <a:lnTo>
                        <a:pt x="39" y="31"/>
                      </a:lnTo>
                      <a:lnTo>
                        <a:pt x="40" y="31"/>
                      </a:lnTo>
                      <a:lnTo>
                        <a:pt x="40" y="29"/>
                      </a:lnTo>
                      <a:lnTo>
                        <a:pt x="40" y="26"/>
                      </a:lnTo>
                      <a:lnTo>
                        <a:pt x="41" y="25"/>
                      </a:lnTo>
                      <a:lnTo>
                        <a:pt x="43" y="25"/>
                      </a:lnTo>
                      <a:lnTo>
                        <a:pt x="44" y="24"/>
                      </a:lnTo>
                      <a:lnTo>
                        <a:pt x="44" y="23"/>
                      </a:lnTo>
                      <a:lnTo>
                        <a:pt x="45" y="22"/>
                      </a:lnTo>
                      <a:lnTo>
                        <a:pt x="45" y="21"/>
                      </a:lnTo>
                      <a:lnTo>
                        <a:pt x="44" y="20"/>
                      </a:lnTo>
                      <a:lnTo>
                        <a:pt x="43" y="20"/>
                      </a:lnTo>
                      <a:lnTo>
                        <a:pt x="42" y="20"/>
                      </a:lnTo>
                      <a:lnTo>
                        <a:pt x="41" y="19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43" y="14"/>
                      </a:lnTo>
                      <a:lnTo>
                        <a:pt x="44" y="14"/>
                      </a:lnTo>
                      <a:lnTo>
                        <a:pt x="45" y="14"/>
                      </a:lnTo>
                      <a:lnTo>
                        <a:pt x="44" y="11"/>
                      </a:lnTo>
                      <a:lnTo>
                        <a:pt x="44" y="10"/>
                      </a:lnTo>
                      <a:lnTo>
                        <a:pt x="44" y="9"/>
                      </a:lnTo>
                      <a:lnTo>
                        <a:pt x="44" y="8"/>
                      </a:lnTo>
                      <a:lnTo>
                        <a:pt x="44" y="7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41" y="1"/>
                      </a:lnTo>
                      <a:lnTo>
                        <a:pt x="40" y="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3" name="SEGARRA">
                  <a:extLst>
                    <a:ext uri="{FF2B5EF4-FFF2-40B4-BE49-F238E27FC236}">
                      <a16:creationId xmlns:a16="http://schemas.microsoft.com/office/drawing/2014/main" id="{418CD644-C6A1-4C0C-8F5F-08B9F5C3B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7463157" y="4189838"/>
                  <a:ext cx="323844" cy="448479"/>
                </a:xfrm>
                <a:custGeom>
                  <a:avLst/>
                  <a:gdLst>
                    <a:gd name="T0" fmla="*/ 2147483647 w 46"/>
                    <a:gd name="T1" fmla="*/ 175386323 h 64"/>
                    <a:gd name="T2" fmla="*/ 2147483647 w 46"/>
                    <a:gd name="T3" fmla="*/ 701545293 h 64"/>
                    <a:gd name="T4" fmla="*/ 2147483647 w 46"/>
                    <a:gd name="T5" fmla="*/ 876931771 h 64"/>
                    <a:gd name="T6" fmla="*/ 2147483647 w 46"/>
                    <a:gd name="T7" fmla="*/ 1052318043 h 64"/>
                    <a:gd name="T8" fmla="*/ 2147483647 w 46"/>
                    <a:gd name="T9" fmla="*/ 526159021 h 64"/>
                    <a:gd name="T10" fmla="*/ 2147483647 w 46"/>
                    <a:gd name="T11" fmla="*/ 175386323 h 64"/>
                    <a:gd name="T12" fmla="*/ 2147483647 w 46"/>
                    <a:gd name="T13" fmla="*/ 876931771 h 64"/>
                    <a:gd name="T14" fmla="*/ 2147483647 w 46"/>
                    <a:gd name="T15" fmla="*/ 1578463611 h 64"/>
                    <a:gd name="T16" fmla="*/ 2147483647 w 46"/>
                    <a:gd name="T17" fmla="*/ 2104622840 h 64"/>
                    <a:gd name="T18" fmla="*/ 1707530395 w 46"/>
                    <a:gd name="T19" fmla="*/ 2147483647 h 64"/>
                    <a:gd name="T20" fmla="*/ 1397068947 w 46"/>
                    <a:gd name="T21" fmla="*/ 2147483647 h 64"/>
                    <a:gd name="T22" fmla="*/ 776146632 w 46"/>
                    <a:gd name="T23" fmla="*/ 2147483647 h 64"/>
                    <a:gd name="T24" fmla="*/ 465685572 w 46"/>
                    <a:gd name="T25" fmla="*/ 2147483647 h 64"/>
                    <a:gd name="T26" fmla="*/ 310461157 w 46"/>
                    <a:gd name="T27" fmla="*/ 2147483647 h 64"/>
                    <a:gd name="T28" fmla="*/ 155224367 w 46"/>
                    <a:gd name="T29" fmla="*/ 2147483647 h 64"/>
                    <a:gd name="T30" fmla="*/ 465685572 w 46"/>
                    <a:gd name="T31" fmla="*/ 2147483647 h 64"/>
                    <a:gd name="T32" fmla="*/ 465685572 w 46"/>
                    <a:gd name="T33" fmla="*/ 2147483647 h 64"/>
                    <a:gd name="T34" fmla="*/ 776146632 w 46"/>
                    <a:gd name="T35" fmla="*/ 2147483647 h 64"/>
                    <a:gd name="T36" fmla="*/ 620922314 w 46"/>
                    <a:gd name="T37" fmla="*/ 2147483647 h 64"/>
                    <a:gd name="T38" fmla="*/ 620922314 w 46"/>
                    <a:gd name="T39" fmla="*/ 2147483647 h 64"/>
                    <a:gd name="T40" fmla="*/ 620922314 w 46"/>
                    <a:gd name="T41" fmla="*/ 2147483647 h 64"/>
                    <a:gd name="T42" fmla="*/ 620922314 w 46"/>
                    <a:gd name="T43" fmla="*/ 2147483647 h 64"/>
                    <a:gd name="T44" fmla="*/ 0 w 46"/>
                    <a:gd name="T45" fmla="*/ 2147483647 h 64"/>
                    <a:gd name="T46" fmla="*/ 310461157 w 46"/>
                    <a:gd name="T47" fmla="*/ 2147483647 h 64"/>
                    <a:gd name="T48" fmla="*/ 931383568 w 46"/>
                    <a:gd name="T49" fmla="*/ 2147483647 h 64"/>
                    <a:gd name="T50" fmla="*/ 1086607887 w 46"/>
                    <a:gd name="T51" fmla="*/ 2147483647 h 64"/>
                    <a:gd name="T52" fmla="*/ 1707530395 w 46"/>
                    <a:gd name="T53" fmla="*/ 2147483647 h 64"/>
                    <a:gd name="T54" fmla="*/ 2147483647 w 46"/>
                    <a:gd name="T55" fmla="*/ 2147483647 h 64"/>
                    <a:gd name="T56" fmla="*/ 2147483647 w 46"/>
                    <a:gd name="T57" fmla="*/ 2147483647 h 64"/>
                    <a:gd name="T58" fmla="*/ 2147483647 w 46"/>
                    <a:gd name="T59" fmla="*/ 2147483647 h 64"/>
                    <a:gd name="T60" fmla="*/ 2147483647 w 46"/>
                    <a:gd name="T61" fmla="*/ 2147483647 h 64"/>
                    <a:gd name="T62" fmla="*/ 2147483647 w 46"/>
                    <a:gd name="T63" fmla="*/ 2147483647 h 64"/>
                    <a:gd name="T64" fmla="*/ 2147483647 w 46"/>
                    <a:gd name="T65" fmla="*/ 2147483647 h 64"/>
                    <a:gd name="T66" fmla="*/ 2147483647 w 46"/>
                    <a:gd name="T67" fmla="*/ 2147483647 h 64"/>
                    <a:gd name="T68" fmla="*/ 2147483647 w 46"/>
                    <a:gd name="T69" fmla="*/ 2147483647 h 64"/>
                    <a:gd name="T70" fmla="*/ 2147483647 w 46"/>
                    <a:gd name="T71" fmla="*/ 2147483647 h 64"/>
                    <a:gd name="T72" fmla="*/ 2147483647 w 46"/>
                    <a:gd name="T73" fmla="*/ 2147483647 h 64"/>
                    <a:gd name="T74" fmla="*/ 2147483647 w 46"/>
                    <a:gd name="T75" fmla="*/ 2147483647 h 64"/>
                    <a:gd name="T76" fmla="*/ 2147483647 w 46"/>
                    <a:gd name="T77" fmla="*/ 2147483647 h 64"/>
                    <a:gd name="T78" fmla="*/ 2147483647 w 46"/>
                    <a:gd name="T79" fmla="*/ 2147483647 h 64"/>
                    <a:gd name="T80" fmla="*/ 2147483647 w 46"/>
                    <a:gd name="T81" fmla="*/ 2147483647 h 64"/>
                    <a:gd name="T82" fmla="*/ 2147483647 w 46"/>
                    <a:gd name="T83" fmla="*/ 2147483647 h 64"/>
                    <a:gd name="T84" fmla="*/ 2147483647 w 46"/>
                    <a:gd name="T85" fmla="*/ 2147483647 h 64"/>
                    <a:gd name="T86" fmla="*/ 2147483647 w 46"/>
                    <a:gd name="T87" fmla="*/ 2147483647 h 64"/>
                    <a:gd name="T88" fmla="*/ 2147483647 w 46"/>
                    <a:gd name="T89" fmla="*/ 2147483647 h 64"/>
                    <a:gd name="T90" fmla="*/ 2147483647 w 46"/>
                    <a:gd name="T91" fmla="*/ 2147483647 h 64"/>
                    <a:gd name="T92" fmla="*/ 2147483647 w 46"/>
                    <a:gd name="T93" fmla="*/ 2147483647 h 64"/>
                    <a:gd name="T94" fmla="*/ 2147483647 w 46"/>
                    <a:gd name="T95" fmla="*/ 2147483647 h 64"/>
                    <a:gd name="T96" fmla="*/ 2147483647 w 46"/>
                    <a:gd name="T97" fmla="*/ 2147483647 h 64"/>
                    <a:gd name="T98" fmla="*/ 2147483647 w 46"/>
                    <a:gd name="T99" fmla="*/ 2147483647 h 64"/>
                    <a:gd name="T100" fmla="*/ 2147483647 w 46"/>
                    <a:gd name="T101" fmla="*/ 2104622840 h 64"/>
                    <a:gd name="T102" fmla="*/ 2147483647 w 46"/>
                    <a:gd name="T103" fmla="*/ 1403077340 h 64"/>
                    <a:gd name="T104" fmla="*/ 2147483647 w 46"/>
                    <a:gd name="T105" fmla="*/ 701545293 h 64"/>
                    <a:gd name="T106" fmla="*/ 2147483647 w 46"/>
                    <a:gd name="T107" fmla="*/ 1227691068 h 64"/>
                    <a:gd name="T108" fmla="*/ 2147483647 w 46"/>
                    <a:gd name="T109" fmla="*/ 701545293 h 64"/>
                    <a:gd name="T110" fmla="*/ 2147483647 w 46"/>
                    <a:gd name="T111" fmla="*/ 350772646 h 6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6"/>
                    <a:gd name="T169" fmla="*/ 0 h 64"/>
                    <a:gd name="T170" fmla="*/ 46 w 46"/>
                    <a:gd name="T171" fmla="*/ 64 h 6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6" h="64">
                      <a:moveTo>
                        <a:pt x="30" y="0"/>
                      </a:moveTo>
                      <a:lnTo>
                        <a:pt x="29" y="0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4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3" y="5"/>
                      </a:lnTo>
                      <a:lnTo>
                        <a:pt x="22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1" y="3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8" y="3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1" y="15"/>
                      </a:lnTo>
                      <a:lnTo>
                        <a:pt x="11" y="16"/>
                      </a:lnTo>
                      <a:lnTo>
                        <a:pt x="10" y="17"/>
                      </a:lnTo>
                      <a:lnTo>
                        <a:pt x="9" y="18"/>
                      </a:lnTo>
                      <a:lnTo>
                        <a:pt x="7" y="20"/>
                      </a:lnTo>
                      <a:lnTo>
                        <a:pt x="6" y="19"/>
                      </a:lnTo>
                      <a:lnTo>
                        <a:pt x="5" y="21"/>
                      </a:lnTo>
                      <a:lnTo>
                        <a:pt x="4" y="22"/>
                      </a:lnTo>
                      <a:lnTo>
                        <a:pt x="2" y="24"/>
                      </a:lnTo>
                      <a:lnTo>
                        <a:pt x="3" y="24"/>
                      </a:lnTo>
                      <a:lnTo>
                        <a:pt x="1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29"/>
                      </a:lnTo>
                      <a:lnTo>
                        <a:pt x="2" y="29"/>
                      </a:lnTo>
                      <a:lnTo>
                        <a:pt x="3" y="30"/>
                      </a:lnTo>
                      <a:lnTo>
                        <a:pt x="3" y="31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3" y="37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5" y="37"/>
                      </a:lnTo>
                      <a:lnTo>
                        <a:pt x="5" y="41"/>
                      </a:lnTo>
                      <a:lnTo>
                        <a:pt x="4" y="41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4" y="46"/>
                      </a:lnTo>
                      <a:lnTo>
                        <a:pt x="4" y="47"/>
                      </a:lnTo>
                      <a:lnTo>
                        <a:pt x="4" y="48"/>
                      </a:lnTo>
                      <a:lnTo>
                        <a:pt x="4" y="50"/>
                      </a:lnTo>
                      <a:lnTo>
                        <a:pt x="3" y="53"/>
                      </a:lnTo>
                      <a:lnTo>
                        <a:pt x="1" y="54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1" y="56"/>
                      </a:lnTo>
                      <a:lnTo>
                        <a:pt x="2" y="57"/>
                      </a:lnTo>
                      <a:lnTo>
                        <a:pt x="3" y="57"/>
                      </a:lnTo>
                      <a:lnTo>
                        <a:pt x="6" y="58"/>
                      </a:lnTo>
                      <a:lnTo>
                        <a:pt x="7" y="59"/>
                      </a:lnTo>
                      <a:lnTo>
                        <a:pt x="7" y="62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2" y="61"/>
                      </a:lnTo>
                      <a:lnTo>
                        <a:pt x="13" y="62"/>
                      </a:lnTo>
                      <a:lnTo>
                        <a:pt x="14" y="61"/>
                      </a:lnTo>
                      <a:lnTo>
                        <a:pt x="17" y="63"/>
                      </a:lnTo>
                      <a:lnTo>
                        <a:pt x="19" y="62"/>
                      </a:lnTo>
                      <a:lnTo>
                        <a:pt x="20" y="62"/>
                      </a:lnTo>
                      <a:lnTo>
                        <a:pt x="27" y="63"/>
                      </a:lnTo>
                      <a:lnTo>
                        <a:pt x="28" y="63"/>
                      </a:lnTo>
                      <a:lnTo>
                        <a:pt x="29" y="64"/>
                      </a:lnTo>
                      <a:lnTo>
                        <a:pt x="30" y="64"/>
                      </a:lnTo>
                      <a:lnTo>
                        <a:pt x="31" y="64"/>
                      </a:lnTo>
                      <a:lnTo>
                        <a:pt x="31" y="63"/>
                      </a:lnTo>
                      <a:lnTo>
                        <a:pt x="30" y="63"/>
                      </a:lnTo>
                      <a:lnTo>
                        <a:pt x="30" y="61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2" y="57"/>
                      </a:lnTo>
                      <a:lnTo>
                        <a:pt x="30" y="57"/>
                      </a:lnTo>
                      <a:lnTo>
                        <a:pt x="29" y="56"/>
                      </a:lnTo>
                      <a:lnTo>
                        <a:pt x="28" y="56"/>
                      </a:lnTo>
                      <a:lnTo>
                        <a:pt x="28" y="55"/>
                      </a:lnTo>
                      <a:lnTo>
                        <a:pt x="27" y="55"/>
                      </a:lnTo>
                      <a:lnTo>
                        <a:pt x="26" y="55"/>
                      </a:lnTo>
                      <a:lnTo>
                        <a:pt x="26" y="54"/>
                      </a:lnTo>
                      <a:lnTo>
                        <a:pt x="27" y="54"/>
                      </a:lnTo>
                      <a:lnTo>
                        <a:pt x="27" y="53"/>
                      </a:lnTo>
                      <a:lnTo>
                        <a:pt x="29" y="52"/>
                      </a:lnTo>
                      <a:lnTo>
                        <a:pt x="30" y="51"/>
                      </a:lnTo>
                      <a:lnTo>
                        <a:pt x="34" y="51"/>
                      </a:lnTo>
                      <a:lnTo>
                        <a:pt x="35" y="52"/>
                      </a:lnTo>
                      <a:lnTo>
                        <a:pt x="35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8" y="49"/>
                      </a:lnTo>
                      <a:lnTo>
                        <a:pt x="37" y="49"/>
                      </a:lnTo>
                      <a:lnTo>
                        <a:pt x="35" y="47"/>
                      </a:lnTo>
                      <a:lnTo>
                        <a:pt x="35" y="46"/>
                      </a:lnTo>
                      <a:lnTo>
                        <a:pt x="35" y="45"/>
                      </a:lnTo>
                      <a:lnTo>
                        <a:pt x="33" y="44"/>
                      </a:lnTo>
                      <a:lnTo>
                        <a:pt x="34" y="44"/>
                      </a:lnTo>
                      <a:lnTo>
                        <a:pt x="34" y="42"/>
                      </a:lnTo>
                      <a:lnTo>
                        <a:pt x="32" y="42"/>
                      </a:lnTo>
                      <a:lnTo>
                        <a:pt x="32" y="41"/>
                      </a:lnTo>
                      <a:lnTo>
                        <a:pt x="31" y="40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34" y="34"/>
                      </a:lnTo>
                      <a:lnTo>
                        <a:pt x="35" y="34"/>
                      </a:lnTo>
                      <a:lnTo>
                        <a:pt x="34" y="33"/>
                      </a:lnTo>
                      <a:lnTo>
                        <a:pt x="33" y="33"/>
                      </a:lnTo>
                      <a:lnTo>
                        <a:pt x="32" y="32"/>
                      </a:lnTo>
                      <a:lnTo>
                        <a:pt x="33" y="28"/>
                      </a:lnTo>
                      <a:lnTo>
                        <a:pt x="33" y="27"/>
                      </a:lnTo>
                      <a:lnTo>
                        <a:pt x="34" y="26"/>
                      </a:lnTo>
                      <a:lnTo>
                        <a:pt x="34" y="24"/>
                      </a:lnTo>
                      <a:lnTo>
                        <a:pt x="34" y="23"/>
                      </a:lnTo>
                      <a:lnTo>
                        <a:pt x="35" y="22"/>
                      </a:lnTo>
                      <a:lnTo>
                        <a:pt x="37" y="22"/>
                      </a:lnTo>
                      <a:lnTo>
                        <a:pt x="39" y="22"/>
                      </a:lnTo>
                      <a:lnTo>
                        <a:pt x="41" y="22"/>
                      </a:lnTo>
                      <a:lnTo>
                        <a:pt x="42" y="22"/>
                      </a:lnTo>
                      <a:lnTo>
                        <a:pt x="44" y="20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4" y="19"/>
                      </a:lnTo>
                      <a:lnTo>
                        <a:pt x="44" y="18"/>
                      </a:lnTo>
                      <a:lnTo>
                        <a:pt x="42" y="17"/>
                      </a:lnTo>
                      <a:lnTo>
                        <a:pt x="43" y="16"/>
                      </a:lnTo>
                      <a:lnTo>
                        <a:pt x="44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3" y="4"/>
                      </a:lnTo>
                      <a:lnTo>
                        <a:pt x="42" y="5"/>
                      </a:lnTo>
                      <a:lnTo>
                        <a:pt x="40" y="7"/>
                      </a:lnTo>
                      <a:lnTo>
                        <a:pt x="38" y="7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32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4" name="VALLES_ORIENTAL">
                  <a:extLst>
                    <a:ext uri="{FF2B5EF4-FFF2-40B4-BE49-F238E27FC236}">
                      <a16:creationId xmlns:a16="http://schemas.microsoft.com/office/drawing/2014/main" id="{42BA7540-B005-4DD8-8811-2323743EB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8260520" y="4298021"/>
                  <a:ext cx="547069" cy="387026"/>
                </a:xfrm>
                <a:custGeom>
                  <a:avLst/>
                  <a:gdLst>
                    <a:gd name="T0" fmla="*/ 2147483647 w 77"/>
                    <a:gd name="T1" fmla="*/ 693662903 h 56"/>
                    <a:gd name="T2" fmla="*/ 2147483647 w 77"/>
                    <a:gd name="T3" fmla="*/ 1387312709 h 56"/>
                    <a:gd name="T4" fmla="*/ 2147483647 w 77"/>
                    <a:gd name="T5" fmla="*/ 520247229 h 56"/>
                    <a:gd name="T6" fmla="*/ 2147483647 w 77"/>
                    <a:gd name="T7" fmla="*/ 173415726 h 56"/>
                    <a:gd name="T8" fmla="*/ 2147483647 w 77"/>
                    <a:gd name="T9" fmla="*/ 1213910132 h 56"/>
                    <a:gd name="T10" fmla="*/ 2147483647 w 77"/>
                    <a:gd name="T11" fmla="*/ 1560728384 h 56"/>
                    <a:gd name="T12" fmla="*/ 2147483647 w 77"/>
                    <a:gd name="T13" fmla="*/ 2080975817 h 56"/>
                    <a:gd name="T14" fmla="*/ 2147483647 w 77"/>
                    <a:gd name="T15" fmla="*/ 2147483647 h 56"/>
                    <a:gd name="T16" fmla="*/ 2147483647 w 77"/>
                    <a:gd name="T17" fmla="*/ 2147483647 h 56"/>
                    <a:gd name="T18" fmla="*/ 2147483647 w 77"/>
                    <a:gd name="T19" fmla="*/ 2147483647 h 56"/>
                    <a:gd name="T20" fmla="*/ 2147483647 w 77"/>
                    <a:gd name="T21" fmla="*/ 1560728384 h 56"/>
                    <a:gd name="T22" fmla="*/ 2147483647 w 77"/>
                    <a:gd name="T23" fmla="*/ 520247229 h 56"/>
                    <a:gd name="T24" fmla="*/ 2147483647 w 77"/>
                    <a:gd name="T25" fmla="*/ 520247229 h 56"/>
                    <a:gd name="T26" fmla="*/ 2147483647 w 77"/>
                    <a:gd name="T27" fmla="*/ 520247229 h 56"/>
                    <a:gd name="T28" fmla="*/ 1873237627 w 77"/>
                    <a:gd name="T29" fmla="*/ 867078782 h 56"/>
                    <a:gd name="T30" fmla="*/ 1561029013 w 77"/>
                    <a:gd name="T31" fmla="*/ 867078782 h 56"/>
                    <a:gd name="T32" fmla="*/ 1248820790 w 77"/>
                    <a:gd name="T33" fmla="*/ 520247229 h 56"/>
                    <a:gd name="T34" fmla="*/ 624416642 w 77"/>
                    <a:gd name="T35" fmla="*/ 693662903 h 56"/>
                    <a:gd name="T36" fmla="*/ 624416642 w 77"/>
                    <a:gd name="T37" fmla="*/ 1560728384 h 56"/>
                    <a:gd name="T38" fmla="*/ 468306283 w 77"/>
                    <a:gd name="T39" fmla="*/ 2080975817 h 56"/>
                    <a:gd name="T40" fmla="*/ 156097914 w 77"/>
                    <a:gd name="T41" fmla="*/ 2147483647 h 56"/>
                    <a:gd name="T42" fmla="*/ 468306283 w 77"/>
                    <a:gd name="T43" fmla="*/ 2147483647 h 56"/>
                    <a:gd name="T44" fmla="*/ 1248820790 w 77"/>
                    <a:gd name="T45" fmla="*/ 2147483647 h 56"/>
                    <a:gd name="T46" fmla="*/ 1717139762 w 77"/>
                    <a:gd name="T47" fmla="*/ 2147483647 h 56"/>
                    <a:gd name="T48" fmla="*/ 2147483647 w 77"/>
                    <a:gd name="T49" fmla="*/ 2147483647 h 56"/>
                    <a:gd name="T50" fmla="*/ 2147483647 w 77"/>
                    <a:gd name="T51" fmla="*/ 2147483647 h 56"/>
                    <a:gd name="T52" fmla="*/ 1873237627 w 77"/>
                    <a:gd name="T53" fmla="*/ 2147483647 h 56"/>
                    <a:gd name="T54" fmla="*/ 2029347986 w 77"/>
                    <a:gd name="T55" fmla="*/ 2147483647 h 56"/>
                    <a:gd name="T56" fmla="*/ 2147483647 w 77"/>
                    <a:gd name="T57" fmla="*/ 2147483647 h 56"/>
                    <a:gd name="T58" fmla="*/ 2147483647 w 77"/>
                    <a:gd name="T59" fmla="*/ 2147483647 h 56"/>
                    <a:gd name="T60" fmla="*/ 2147483647 w 77"/>
                    <a:gd name="T61" fmla="*/ 2147483647 h 56"/>
                    <a:gd name="T62" fmla="*/ 2147483647 w 77"/>
                    <a:gd name="T63" fmla="*/ 2147483647 h 56"/>
                    <a:gd name="T64" fmla="*/ 2147483647 w 77"/>
                    <a:gd name="T65" fmla="*/ 2147483647 h 56"/>
                    <a:gd name="T66" fmla="*/ 2147483647 w 77"/>
                    <a:gd name="T67" fmla="*/ 2147483647 h 56"/>
                    <a:gd name="T68" fmla="*/ 2147483647 w 77"/>
                    <a:gd name="T69" fmla="*/ 2147483647 h 56"/>
                    <a:gd name="T70" fmla="*/ 2147483647 w 77"/>
                    <a:gd name="T71" fmla="*/ 2147483647 h 56"/>
                    <a:gd name="T72" fmla="*/ 2147483647 w 77"/>
                    <a:gd name="T73" fmla="*/ 2147483647 h 56"/>
                    <a:gd name="T74" fmla="*/ 2147483647 w 77"/>
                    <a:gd name="T75" fmla="*/ 2147483647 h 56"/>
                    <a:gd name="T76" fmla="*/ 2147483647 w 77"/>
                    <a:gd name="T77" fmla="*/ 2147483647 h 56"/>
                    <a:gd name="T78" fmla="*/ 2147483647 w 77"/>
                    <a:gd name="T79" fmla="*/ 2147483647 h 56"/>
                    <a:gd name="T80" fmla="*/ 2147483647 w 77"/>
                    <a:gd name="T81" fmla="*/ 2147483647 h 56"/>
                    <a:gd name="T82" fmla="*/ 2147483647 w 77"/>
                    <a:gd name="T83" fmla="*/ 2147483647 h 56"/>
                    <a:gd name="T84" fmla="*/ 2147483647 w 77"/>
                    <a:gd name="T85" fmla="*/ 2147483647 h 56"/>
                    <a:gd name="T86" fmla="*/ 2147483647 w 77"/>
                    <a:gd name="T87" fmla="*/ 2147483647 h 56"/>
                    <a:gd name="T88" fmla="*/ 2147483647 w 77"/>
                    <a:gd name="T89" fmla="*/ 2147483647 h 56"/>
                    <a:gd name="T90" fmla="*/ 2147483647 w 77"/>
                    <a:gd name="T91" fmla="*/ 2147483647 h 56"/>
                    <a:gd name="T92" fmla="*/ 2147483647 w 77"/>
                    <a:gd name="T93" fmla="*/ 2147483647 h 56"/>
                    <a:gd name="T94" fmla="*/ 2147483647 w 77"/>
                    <a:gd name="T95" fmla="*/ 2147483647 h 56"/>
                    <a:gd name="T96" fmla="*/ 2147483647 w 77"/>
                    <a:gd name="T97" fmla="*/ 2147483647 h 56"/>
                    <a:gd name="T98" fmla="*/ 2147483647 w 77"/>
                    <a:gd name="T99" fmla="*/ 2147483647 h 56"/>
                    <a:gd name="T100" fmla="*/ 2147483647 w 77"/>
                    <a:gd name="T101" fmla="*/ 2147483647 h 56"/>
                    <a:gd name="T102" fmla="*/ 2147483647 w 77"/>
                    <a:gd name="T103" fmla="*/ 2147483647 h 56"/>
                    <a:gd name="T104" fmla="*/ 2147483647 w 77"/>
                    <a:gd name="T105" fmla="*/ 2147483647 h 56"/>
                    <a:gd name="T106" fmla="*/ 2147483647 w 77"/>
                    <a:gd name="T107" fmla="*/ 2147483647 h 56"/>
                    <a:gd name="T108" fmla="*/ 2147483647 w 77"/>
                    <a:gd name="T109" fmla="*/ 2147483647 h 56"/>
                    <a:gd name="T110" fmla="*/ 2147483647 w 77"/>
                    <a:gd name="T111" fmla="*/ 2147483647 h 56"/>
                    <a:gd name="T112" fmla="*/ 2147483647 w 77"/>
                    <a:gd name="T113" fmla="*/ 2147483647 h 56"/>
                    <a:gd name="T114" fmla="*/ 2147483647 w 77"/>
                    <a:gd name="T115" fmla="*/ 2147483647 h 56"/>
                    <a:gd name="T116" fmla="*/ 2147483647 w 77"/>
                    <a:gd name="T117" fmla="*/ 1907560143 h 56"/>
                    <a:gd name="T118" fmla="*/ 2147483647 w 77"/>
                    <a:gd name="T119" fmla="*/ 1387312709 h 56"/>
                    <a:gd name="T120" fmla="*/ 2147483647 w 77"/>
                    <a:gd name="T121" fmla="*/ 693662903 h 56"/>
                    <a:gd name="T122" fmla="*/ 2147483647 w 77"/>
                    <a:gd name="T123" fmla="*/ 173415726 h 56"/>
                    <a:gd name="T124" fmla="*/ 2147483647 w 77"/>
                    <a:gd name="T125" fmla="*/ 0 h 5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7"/>
                    <a:gd name="T190" fmla="*/ 0 h 56"/>
                    <a:gd name="T191" fmla="*/ 77 w 77"/>
                    <a:gd name="T192" fmla="*/ 56 h 5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7" h="56">
                      <a:moveTo>
                        <a:pt x="48" y="0"/>
                      </a:moveTo>
                      <a:lnTo>
                        <a:pt x="47" y="3"/>
                      </a:lnTo>
                      <a:lnTo>
                        <a:pt x="46" y="3"/>
                      </a:lnTo>
                      <a:lnTo>
                        <a:pt x="46" y="4"/>
                      </a:lnTo>
                      <a:lnTo>
                        <a:pt x="46" y="5"/>
                      </a:lnTo>
                      <a:lnTo>
                        <a:pt x="46" y="7"/>
                      </a:lnTo>
                      <a:lnTo>
                        <a:pt x="43" y="8"/>
                      </a:lnTo>
                      <a:lnTo>
                        <a:pt x="42" y="8"/>
                      </a:lnTo>
                      <a:lnTo>
                        <a:pt x="41" y="4"/>
                      </a:lnTo>
                      <a:lnTo>
                        <a:pt x="40" y="3"/>
                      </a:lnTo>
                      <a:lnTo>
                        <a:pt x="38" y="2"/>
                      </a:lnTo>
                      <a:lnTo>
                        <a:pt x="36" y="3"/>
                      </a:lnTo>
                      <a:lnTo>
                        <a:pt x="36" y="4"/>
                      </a:lnTo>
                      <a:lnTo>
                        <a:pt x="34" y="3"/>
                      </a:lnTo>
                      <a:lnTo>
                        <a:pt x="33" y="2"/>
                      </a:lnTo>
                      <a:lnTo>
                        <a:pt x="33" y="1"/>
                      </a:lnTo>
                      <a:lnTo>
                        <a:pt x="33" y="2"/>
                      </a:lnTo>
                      <a:lnTo>
                        <a:pt x="32" y="4"/>
                      </a:lnTo>
                      <a:lnTo>
                        <a:pt x="31" y="5"/>
                      </a:lnTo>
                      <a:lnTo>
                        <a:pt x="31" y="7"/>
                      </a:lnTo>
                      <a:lnTo>
                        <a:pt x="31" y="8"/>
                      </a:lnTo>
                      <a:lnTo>
                        <a:pt x="31" y="9"/>
                      </a:lnTo>
                      <a:lnTo>
                        <a:pt x="31" y="10"/>
                      </a:lnTo>
                      <a:lnTo>
                        <a:pt x="32" y="11"/>
                      </a:lnTo>
                      <a:lnTo>
                        <a:pt x="32" y="12"/>
                      </a:lnTo>
                      <a:lnTo>
                        <a:pt x="32" y="13"/>
                      </a:lnTo>
                      <a:lnTo>
                        <a:pt x="33" y="13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30" y="14"/>
                      </a:lnTo>
                      <a:lnTo>
                        <a:pt x="29" y="13"/>
                      </a:lnTo>
                      <a:lnTo>
                        <a:pt x="28" y="14"/>
                      </a:lnTo>
                      <a:lnTo>
                        <a:pt x="27" y="14"/>
                      </a:lnTo>
                      <a:lnTo>
                        <a:pt x="26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2" y="12"/>
                      </a:lnTo>
                      <a:lnTo>
                        <a:pt x="23" y="10"/>
                      </a:lnTo>
                      <a:lnTo>
                        <a:pt x="23" y="9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2" y="3"/>
                      </a:lnTo>
                      <a:lnTo>
                        <a:pt x="21" y="2"/>
                      </a:lnTo>
                      <a:lnTo>
                        <a:pt x="21" y="1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2" y="5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10" y="5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4" y="9"/>
                      </a:lnTo>
                      <a:lnTo>
                        <a:pt x="4" y="10"/>
                      </a:lnTo>
                      <a:lnTo>
                        <a:pt x="3" y="11"/>
                      </a:lnTo>
                      <a:lnTo>
                        <a:pt x="3" y="12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1" y="15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8" y="17"/>
                      </a:lnTo>
                      <a:lnTo>
                        <a:pt x="9" y="17"/>
                      </a:lnTo>
                      <a:lnTo>
                        <a:pt x="10" y="18"/>
                      </a:lnTo>
                      <a:lnTo>
                        <a:pt x="11" y="17"/>
                      </a:lnTo>
                      <a:lnTo>
                        <a:pt x="13" y="16"/>
                      </a:lnTo>
                      <a:lnTo>
                        <a:pt x="15" y="17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2"/>
                      </a:lnTo>
                      <a:lnTo>
                        <a:pt x="16" y="24"/>
                      </a:lnTo>
                      <a:lnTo>
                        <a:pt x="14" y="24"/>
                      </a:lnTo>
                      <a:lnTo>
                        <a:pt x="13" y="25"/>
                      </a:lnTo>
                      <a:lnTo>
                        <a:pt x="12" y="25"/>
                      </a:lnTo>
                      <a:lnTo>
                        <a:pt x="11" y="26"/>
                      </a:lnTo>
                      <a:lnTo>
                        <a:pt x="12" y="27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9" y="33"/>
                      </a:lnTo>
                      <a:lnTo>
                        <a:pt x="19" y="36"/>
                      </a:lnTo>
                      <a:lnTo>
                        <a:pt x="22" y="36"/>
                      </a:lnTo>
                      <a:lnTo>
                        <a:pt x="23" y="35"/>
                      </a:lnTo>
                      <a:lnTo>
                        <a:pt x="23" y="37"/>
                      </a:lnTo>
                      <a:lnTo>
                        <a:pt x="24" y="39"/>
                      </a:lnTo>
                      <a:lnTo>
                        <a:pt x="24" y="40"/>
                      </a:lnTo>
                      <a:lnTo>
                        <a:pt x="24" y="41"/>
                      </a:lnTo>
                      <a:lnTo>
                        <a:pt x="23" y="41"/>
                      </a:lnTo>
                      <a:lnTo>
                        <a:pt x="23" y="42"/>
                      </a:lnTo>
                      <a:lnTo>
                        <a:pt x="23" y="44"/>
                      </a:lnTo>
                      <a:lnTo>
                        <a:pt x="23" y="45"/>
                      </a:lnTo>
                      <a:lnTo>
                        <a:pt x="24" y="47"/>
                      </a:lnTo>
                      <a:lnTo>
                        <a:pt x="25" y="49"/>
                      </a:lnTo>
                      <a:lnTo>
                        <a:pt x="24" y="51"/>
                      </a:lnTo>
                      <a:lnTo>
                        <a:pt x="23" y="51"/>
                      </a:lnTo>
                      <a:lnTo>
                        <a:pt x="23" y="52"/>
                      </a:lnTo>
                      <a:lnTo>
                        <a:pt x="24" y="54"/>
                      </a:lnTo>
                      <a:lnTo>
                        <a:pt x="24" y="53"/>
                      </a:lnTo>
                      <a:lnTo>
                        <a:pt x="25" y="54"/>
                      </a:lnTo>
                      <a:lnTo>
                        <a:pt x="27" y="55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1" y="55"/>
                      </a:lnTo>
                      <a:lnTo>
                        <a:pt x="32" y="54"/>
                      </a:lnTo>
                      <a:lnTo>
                        <a:pt x="32" y="53"/>
                      </a:lnTo>
                      <a:lnTo>
                        <a:pt x="33" y="53"/>
                      </a:lnTo>
                      <a:lnTo>
                        <a:pt x="33" y="52"/>
                      </a:lnTo>
                      <a:lnTo>
                        <a:pt x="35" y="51"/>
                      </a:lnTo>
                      <a:lnTo>
                        <a:pt x="38" y="51"/>
                      </a:lnTo>
                      <a:lnTo>
                        <a:pt x="39" y="51"/>
                      </a:lnTo>
                      <a:lnTo>
                        <a:pt x="40" y="51"/>
                      </a:lnTo>
                      <a:lnTo>
                        <a:pt x="41" y="50"/>
                      </a:lnTo>
                      <a:lnTo>
                        <a:pt x="41" y="49"/>
                      </a:lnTo>
                      <a:lnTo>
                        <a:pt x="40" y="49"/>
                      </a:lnTo>
                      <a:lnTo>
                        <a:pt x="39" y="48"/>
                      </a:lnTo>
                      <a:lnTo>
                        <a:pt x="41" y="47"/>
                      </a:lnTo>
                      <a:lnTo>
                        <a:pt x="42" y="46"/>
                      </a:lnTo>
                      <a:lnTo>
                        <a:pt x="41" y="46"/>
                      </a:lnTo>
                      <a:lnTo>
                        <a:pt x="42" y="45"/>
                      </a:lnTo>
                      <a:lnTo>
                        <a:pt x="42" y="44"/>
                      </a:lnTo>
                      <a:lnTo>
                        <a:pt x="42" y="43"/>
                      </a:lnTo>
                      <a:lnTo>
                        <a:pt x="45" y="41"/>
                      </a:lnTo>
                      <a:lnTo>
                        <a:pt x="47" y="37"/>
                      </a:lnTo>
                      <a:lnTo>
                        <a:pt x="48" y="37"/>
                      </a:lnTo>
                      <a:lnTo>
                        <a:pt x="48" y="36"/>
                      </a:lnTo>
                      <a:lnTo>
                        <a:pt x="49" y="35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2"/>
                      </a:lnTo>
                      <a:lnTo>
                        <a:pt x="53" y="31"/>
                      </a:lnTo>
                      <a:lnTo>
                        <a:pt x="54" y="31"/>
                      </a:lnTo>
                      <a:lnTo>
                        <a:pt x="55" y="32"/>
                      </a:lnTo>
                      <a:lnTo>
                        <a:pt x="56" y="31"/>
                      </a:lnTo>
                      <a:lnTo>
                        <a:pt x="57" y="32"/>
                      </a:lnTo>
                      <a:lnTo>
                        <a:pt x="57" y="31"/>
                      </a:lnTo>
                      <a:lnTo>
                        <a:pt x="58" y="32"/>
                      </a:lnTo>
                      <a:lnTo>
                        <a:pt x="58" y="31"/>
                      </a:lnTo>
                      <a:lnTo>
                        <a:pt x="60" y="31"/>
                      </a:lnTo>
                      <a:lnTo>
                        <a:pt x="61" y="32"/>
                      </a:lnTo>
                      <a:lnTo>
                        <a:pt x="62" y="31"/>
                      </a:lnTo>
                      <a:lnTo>
                        <a:pt x="61" y="31"/>
                      </a:lnTo>
                      <a:lnTo>
                        <a:pt x="62" y="33"/>
                      </a:lnTo>
                      <a:lnTo>
                        <a:pt x="63" y="33"/>
                      </a:lnTo>
                      <a:lnTo>
                        <a:pt x="64" y="32"/>
                      </a:lnTo>
                      <a:lnTo>
                        <a:pt x="65" y="32"/>
                      </a:lnTo>
                      <a:lnTo>
                        <a:pt x="66" y="32"/>
                      </a:lnTo>
                      <a:lnTo>
                        <a:pt x="67" y="32"/>
                      </a:lnTo>
                      <a:lnTo>
                        <a:pt x="67" y="31"/>
                      </a:lnTo>
                      <a:lnTo>
                        <a:pt x="68" y="30"/>
                      </a:lnTo>
                      <a:lnTo>
                        <a:pt x="67" y="30"/>
                      </a:lnTo>
                      <a:lnTo>
                        <a:pt x="68" y="29"/>
                      </a:lnTo>
                      <a:lnTo>
                        <a:pt x="69" y="28"/>
                      </a:lnTo>
                      <a:lnTo>
                        <a:pt x="69" y="27"/>
                      </a:lnTo>
                      <a:lnTo>
                        <a:pt x="70" y="26"/>
                      </a:lnTo>
                      <a:lnTo>
                        <a:pt x="71" y="27"/>
                      </a:lnTo>
                      <a:lnTo>
                        <a:pt x="74" y="26"/>
                      </a:lnTo>
                      <a:lnTo>
                        <a:pt x="75" y="26"/>
                      </a:lnTo>
                      <a:lnTo>
                        <a:pt x="76" y="26"/>
                      </a:lnTo>
                      <a:lnTo>
                        <a:pt x="76" y="25"/>
                      </a:lnTo>
                      <a:lnTo>
                        <a:pt x="77" y="24"/>
                      </a:lnTo>
                      <a:lnTo>
                        <a:pt x="77" y="23"/>
                      </a:lnTo>
                      <a:lnTo>
                        <a:pt x="76" y="22"/>
                      </a:lnTo>
                      <a:lnTo>
                        <a:pt x="75" y="21"/>
                      </a:lnTo>
                      <a:lnTo>
                        <a:pt x="75" y="19"/>
                      </a:lnTo>
                      <a:lnTo>
                        <a:pt x="76" y="18"/>
                      </a:lnTo>
                      <a:lnTo>
                        <a:pt x="76" y="17"/>
                      </a:lnTo>
                      <a:lnTo>
                        <a:pt x="76" y="16"/>
                      </a:lnTo>
                      <a:lnTo>
                        <a:pt x="76" y="14"/>
                      </a:lnTo>
                      <a:lnTo>
                        <a:pt x="73" y="15"/>
                      </a:lnTo>
                      <a:lnTo>
                        <a:pt x="72" y="15"/>
                      </a:lnTo>
                      <a:lnTo>
                        <a:pt x="70" y="16"/>
                      </a:lnTo>
                      <a:lnTo>
                        <a:pt x="68" y="15"/>
                      </a:lnTo>
                      <a:lnTo>
                        <a:pt x="67" y="14"/>
                      </a:lnTo>
                      <a:lnTo>
                        <a:pt x="67" y="13"/>
                      </a:lnTo>
                      <a:lnTo>
                        <a:pt x="67" y="12"/>
                      </a:lnTo>
                      <a:lnTo>
                        <a:pt x="65" y="11"/>
                      </a:lnTo>
                      <a:lnTo>
                        <a:pt x="66" y="11"/>
                      </a:lnTo>
                      <a:lnTo>
                        <a:pt x="65" y="10"/>
                      </a:lnTo>
                      <a:lnTo>
                        <a:pt x="66" y="10"/>
                      </a:lnTo>
                      <a:lnTo>
                        <a:pt x="65" y="9"/>
                      </a:lnTo>
                      <a:lnTo>
                        <a:pt x="63" y="8"/>
                      </a:lnTo>
                      <a:lnTo>
                        <a:pt x="61" y="7"/>
                      </a:lnTo>
                      <a:lnTo>
                        <a:pt x="59" y="6"/>
                      </a:lnTo>
                      <a:lnTo>
                        <a:pt x="60" y="4"/>
                      </a:lnTo>
                      <a:lnTo>
                        <a:pt x="58" y="5"/>
                      </a:lnTo>
                      <a:lnTo>
                        <a:pt x="56" y="4"/>
                      </a:lnTo>
                      <a:lnTo>
                        <a:pt x="56" y="2"/>
                      </a:lnTo>
                      <a:lnTo>
                        <a:pt x="54" y="1"/>
                      </a:lnTo>
                      <a:lnTo>
                        <a:pt x="53" y="1"/>
                      </a:lnTo>
                      <a:lnTo>
                        <a:pt x="52" y="2"/>
                      </a:lnTo>
                      <a:lnTo>
                        <a:pt x="49" y="1"/>
                      </a:lnTo>
                      <a:lnTo>
                        <a:pt x="49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19050" cap="rnd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5" name="SEGRIA">
                  <a:extLst>
                    <a:ext uri="{FF2B5EF4-FFF2-40B4-BE49-F238E27FC236}">
                      <a16:creationId xmlns:a16="http://schemas.microsoft.com/office/drawing/2014/main" id="{2E68C8AE-0617-438A-9D18-089B67D245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6682906" y="4299847"/>
                  <a:ext cx="471507" cy="699053"/>
                </a:xfrm>
                <a:custGeom>
                  <a:avLst/>
                  <a:gdLst>
                    <a:gd name="T0" fmla="*/ 200500126 w 1690"/>
                    <a:gd name="T1" fmla="*/ 22754984 h 2574"/>
                    <a:gd name="T2" fmla="*/ 172028529 w 1690"/>
                    <a:gd name="T3" fmla="*/ 36778629 h 2574"/>
                    <a:gd name="T4" fmla="*/ 147863098 w 1690"/>
                    <a:gd name="T5" fmla="*/ 56094048 h 2574"/>
                    <a:gd name="T6" fmla="*/ 132071695 w 1690"/>
                    <a:gd name="T7" fmla="*/ 98429358 h 2574"/>
                    <a:gd name="T8" fmla="*/ 81348433 w 1690"/>
                    <a:gd name="T9" fmla="*/ 109012924 h 2574"/>
                    <a:gd name="T10" fmla="*/ 71538689 w 1690"/>
                    <a:gd name="T11" fmla="*/ 138912456 h 2574"/>
                    <a:gd name="T12" fmla="*/ 50962532 w 1690"/>
                    <a:gd name="T13" fmla="*/ 146056466 h 2574"/>
                    <a:gd name="T14" fmla="*/ 25600664 w 1690"/>
                    <a:gd name="T15" fmla="*/ 184687306 h 2574"/>
                    <a:gd name="T16" fmla="*/ 20576639 w 1690"/>
                    <a:gd name="T17" fmla="*/ 221465918 h 2574"/>
                    <a:gd name="T18" fmla="*/ 30146607 w 1690"/>
                    <a:gd name="T19" fmla="*/ 265652924 h 2574"/>
                    <a:gd name="T20" fmla="*/ 73213691 w 1690"/>
                    <a:gd name="T21" fmla="*/ 302696499 h 2574"/>
                    <a:gd name="T22" fmla="*/ 100250063 w 1690"/>
                    <a:gd name="T23" fmla="*/ 314867908 h 2574"/>
                    <a:gd name="T24" fmla="*/ 94029609 w 1690"/>
                    <a:gd name="T25" fmla="*/ 337887267 h 2574"/>
                    <a:gd name="T26" fmla="*/ 106471008 w 1690"/>
                    <a:gd name="T27" fmla="*/ 364082314 h 2574"/>
                    <a:gd name="T28" fmla="*/ 82784149 w 1690"/>
                    <a:gd name="T29" fmla="*/ 394246197 h 2574"/>
                    <a:gd name="T30" fmla="*/ 63643218 w 1690"/>
                    <a:gd name="T31" fmla="*/ 425733027 h 2574"/>
                    <a:gd name="T32" fmla="*/ 18901638 w 1690"/>
                    <a:gd name="T33" fmla="*/ 427585254 h 2574"/>
                    <a:gd name="T34" fmla="*/ 22251151 w 1690"/>
                    <a:gd name="T35" fmla="*/ 448752386 h 2574"/>
                    <a:gd name="T36" fmla="*/ 30146607 w 1690"/>
                    <a:gd name="T37" fmla="*/ 469920033 h 2574"/>
                    <a:gd name="T38" fmla="*/ 23926153 w 1690"/>
                    <a:gd name="T39" fmla="*/ 498231689 h 2574"/>
                    <a:gd name="T40" fmla="*/ 0 w 1690"/>
                    <a:gd name="T41" fmla="*/ 535010302 h 2574"/>
                    <a:gd name="T42" fmla="*/ 34931844 w 1690"/>
                    <a:gd name="T43" fmla="*/ 598513370 h 2574"/>
                    <a:gd name="T44" fmla="*/ 23926153 w 1690"/>
                    <a:gd name="T45" fmla="*/ 619416119 h 2574"/>
                    <a:gd name="T46" fmla="*/ 34931844 w 1690"/>
                    <a:gd name="T47" fmla="*/ 645875549 h 2574"/>
                    <a:gd name="T48" fmla="*/ 89005094 w 1690"/>
                    <a:gd name="T49" fmla="*/ 677627276 h 2574"/>
                    <a:gd name="T50" fmla="*/ 98814347 w 1690"/>
                    <a:gd name="T51" fmla="*/ 619416119 h 2574"/>
                    <a:gd name="T52" fmla="*/ 119390979 w 1690"/>
                    <a:gd name="T53" fmla="*/ 617828790 h 2574"/>
                    <a:gd name="T54" fmla="*/ 136856924 w 1690"/>
                    <a:gd name="T55" fmla="*/ 645875549 h 2574"/>
                    <a:gd name="T56" fmla="*/ 162218785 w 1690"/>
                    <a:gd name="T57" fmla="*/ 665190969 h 2574"/>
                    <a:gd name="T58" fmla="*/ 178248983 w 1690"/>
                    <a:gd name="T59" fmla="*/ 630000200 h 2574"/>
                    <a:gd name="T60" fmla="*/ 206960357 w 1690"/>
                    <a:gd name="T61" fmla="*/ 631852427 h 2574"/>
                    <a:gd name="T62" fmla="*/ 210070584 w 1690"/>
                    <a:gd name="T63" fmla="*/ 589517133 h 2574"/>
                    <a:gd name="T64" fmla="*/ 227775784 w 1690"/>
                    <a:gd name="T65" fmla="*/ 550886294 h 2574"/>
                    <a:gd name="T66" fmla="*/ 245242189 w 1690"/>
                    <a:gd name="T67" fmla="*/ 540302214 h 2574"/>
                    <a:gd name="T68" fmla="*/ 243567187 w 1690"/>
                    <a:gd name="T69" fmla="*/ 501671246 h 2574"/>
                    <a:gd name="T70" fmla="*/ 253137645 w 1690"/>
                    <a:gd name="T71" fmla="*/ 478651886 h 2574"/>
                    <a:gd name="T72" fmla="*/ 278499077 w 1690"/>
                    <a:gd name="T73" fmla="*/ 469920033 h 2574"/>
                    <a:gd name="T74" fmla="*/ 286634309 w 1690"/>
                    <a:gd name="T75" fmla="*/ 443460603 h 2574"/>
                    <a:gd name="T76" fmla="*/ 307210451 w 1690"/>
                    <a:gd name="T77" fmla="*/ 432877037 h 2574"/>
                    <a:gd name="T78" fmla="*/ 316780909 w 1690"/>
                    <a:gd name="T79" fmla="*/ 390541744 h 2574"/>
                    <a:gd name="T80" fmla="*/ 346927998 w 1690"/>
                    <a:gd name="T81" fmla="*/ 387102187 h 2574"/>
                    <a:gd name="T82" fmla="*/ 356737252 w 1690"/>
                    <a:gd name="T83" fmla="*/ 376518107 h 2574"/>
                    <a:gd name="T84" fmla="*/ 361283195 w 1690"/>
                    <a:gd name="T85" fmla="*/ 364082314 h 2574"/>
                    <a:gd name="T86" fmla="*/ 337357540 w 1690"/>
                    <a:gd name="T87" fmla="*/ 343179565 h 2574"/>
                    <a:gd name="T88" fmla="*/ 342382055 w 1690"/>
                    <a:gd name="T89" fmla="*/ 322011918 h 2574"/>
                    <a:gd name="T90" fmla="*/ 359847969 w 1690"/>
                    <a:gd name="T91" fmla="*/ 318307464 h 2574"/>
                    <a:gd name="T92" fmla="*/ 339032052 w 1690"/>
                    <a:gd name="T93" fmla="*/ 265652924 h 2574"/>
                    <a:gd name="T94" fmla="*/ 339032052 w 1690"/>
                    <a:gd name="T95" fmla="*/ 247925348 h 2574"/>
                    <a:gd name="T96" fmla="*/ 342382055 w 1690"/>
                    <a:gd name="T97" fmla="*/ 230462155 h 2574"/>
                    <a:gd name="T98" fmla="*/ 364393912 w 1690"/>
                    <a:gd name="T99" fmla="*/ 218025848 h 2574"/>
                    <a:gd name="T100" fmla="*/ 361283195 w 1690"/>
                    <a:gd name="T101" fmla="*/ 191831316 h 2574"/>
                    <a:gd name="T102" fmla="*/ 342382055 w 1690"/>
                    <a:gd name="T103" fmla="*/ 175955452 h 2574"/>
                    <a:gd name="T104" fmla="*/ 324676365 w 1690"/>
                    <a:gd name="T105" fmla="*/ 184687306 h 2574"/>
                    <a:gd name="T106" fmla="*/ 310321168 w 1690"/>
                    <a:gd name="T107" fmla="*/ 191831316 h 2574"/>
                    <a:gd name="T108" fmla="*/ 292854764 w 1690"/>
                    <a:gd name="T109" fmla="*/ 161931815 h 2574"/>
                    <a:gd name="T110" fmla="*/ 273714338 w 1690"/>
                    <a:gd name="T111" fmla="*/ 132032797 h 2574"/>
                    <a:gd name="T112" fmla="*/ 254812647 w 1690"/>
                    <a:gd name="T113" fmla="*/ 103721141 h 2574"/>
                    <a:gd name="T114" fmla="*/ 243567187 w 1690"/>
                    <a:gd name="T115" fmla="*/ 79113938 h 2574"/>
                    <a:gd name="T116" fmla="*/ 227775784 w 1690"/>
                    <a:gd name="T117" fmla="*/ 54506719 h 2574"/>
                    <a:gd name="T118" fmla="*/ 222751760 w 1690"/>
                    <a:gd name="T119" fmla="*/ 3439557 h 2574"/>
                    <a:gd name="T120" fmla="*/ 377313884 w 1690"/>
                    <a:gd name="T121" fmla="*/ 293964645 h 2574"/>
                    <a:gd name="T122" fmla="*/ 375638882 w 1690"/>
                    <a:gd name="T123" fmla="*/ 327303701 h 2574"/>
                    <a:gd name="T124" fmla="*/ 402914540 w 1690"/>
                    <a:gd name="T125" fmla="*/ 295552489 h 257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690"/>
                    <a:gd name="T190" fmla="*/ 0 h 2574"/>
                    <a:gd name="T191" fmla="*/ 1690 w 1690"/>
                    <a:gd name="T192" fmla="*/ 2574 h 257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690" h="2574">
                      <a:moveTo>
                        <a:pt x="858" y="0"/>
                      </a:moveTo>
                      <a:lnTo>
                        <a:pt x="838" y="46"/>
                      </a:lnTo>
                      <a:lnTo>
                        <a:pt x="838" y="86"/>
                      </a:lnTo>
                      <a:lnTo>
                        <a:pt x="805" y="146"/>
                      </a:lnTo>
                      <a:lnTo>
                        <a:pt x="745" y="139"/>
                      </a:lnTo>
                      <a:lnTo>
                        <a:pt x="719" y="139"/>
                      </a:lnTo>
                      <a:lnTo>
                        <a:pt x="672" y="165"/>
                      </a:lnTo>
                      <a:lnTo>
                        <a:pt x="659" y="199"/>
                      </a:lnTo>
                      <a:lnTo>
                        <a:pt x="618" y="212"/>
                      </a:lnTo>
                      <a:lnTo>
                        <a:pt x="592" y="246"/>
                      </a:lnTo>
                      <a:lnTo>
                        <a:pt x="572" y="279"/>
                      </a:lnTo>
                      <a:lnTo>
                        <a:pt x="552" y="372"/>
                      </a:lnTo>
                      <a:lnTo>
                        <a:pt x="532" y="392"/>
                      </a:lnTo>
                      <a:lnTo>
                        <a:pt x="479" y="385"/>
                      </a:lnTo>
                      <a:lnTo>
                        <a:pt x="340" y="412"/>
                      </a:lnTo>
                      <a:lnTo>
                        <a:pt x="312" y="412"/>
                      </a:lnTo>
                      <a:lnTo>
                        <a:pt x="312" y="445"/>
                      </a:lnTo>
                      <a:lnTo>
                        <a:pt x="299" y="525"/>
                      </a:lnTo>
                      <a:lnTo>
                        <a:pt x="259" y="485"/>
                      </a:lnTo>
                      <a:lnTo>
                        <a:pt x="220" y="552"/>
                      </a:lnTo>
                      <a:lnTo>
                        <a:pt x="213" y="552"/>
                      </a:lnTo>
                      <a:lnTo>
                        <a:pt x="206" y="598"/>
                      </a:lnTo>
                      <a:lnTo>
                        <a:pt x="193" y="612"/>
                      </a:lnTo>
                      <a:lnTo>
                        <a:pt x="107" y="698"/>
                      </a:lnTo>
                      <a:lnTo>
                        <a:pt x="60" y="758"/>
                      </a:lnTo>
                      <a:lnTo>
                        <a:pt x="60" y="831"/>
                      </a:lnTo>
                      <a:lnTo>
                        <a:pt x="86" y="837"/>
                      </a:lnTo>
                      <a:lnTo>
                        <a:pt x="146" y="957"/>
                      </a:lnTo>
                      <a:lnTo>
                        <a:pt x="160" y="971"/>
                      </a:lnTo>
                      <a:lnTo>
                        <a:pt x="126" y="1004"/>
                      </a:lnTo>
                      <a:lnTo>
                        <a:pt x="120" y="1024"/>
                      </a:lnTo>
                      <a:lnTo>
                        <a:pt x="126" y="1111"/>
                      </a:lnTo>
                      <a:lnTo>
                        <a:pt x="306" y="1144"/>
                      </a:lnTo>
                      <a:lnTo>
                        <a:pt x="393" y="1104"/>
                      </a:lnTo>
                      <a:lnTo>
                        <a:pt x="413" y="1151"/>
                      </a:lnTo>
                      <a:lnTo>
                        <a:pt x="419" y="1190"/>
                      </a:lnTo>
                      <a:lnTo>
                        <a:pt x="393" y="1224"/>
                      </a:lnTo>
                      <a:lnTo>
                        <a:pt x="406" y="1257"/>
                      </a:lnTo>
                      <a:lnTo>
                        <a:pt x="393" y="1277"/>
                      </a:lnTo>
                      <a:lnTo>
                        <a:pt x="413" y="1303"/>
                      </a:lnTo>
                      <a:lnTo>
                        <a:pt x="445" y="1363"/>
                      </a:lnTo>
                      <a:lnTo>
                        <a:pt x="445" y="1376"/>
                      </a:lnTo>
                      <a:lnTo>
                        <a:pt x="399" y="1423"/>
                      </a:lnTo>
                      <a:lnTo>
                        <a:pt x="385" y="1443"/>
                      </a:lnTo>
                      <a:lnTo>
                        <a:pt x="346" y="1490"/>
                      </a:lnTo>
                      <a:lnTo>
                        <a:pt x="319" y="1543"/>
                      </a:lnTo>
                      <a:lnTo>
                        <a:pt x="273" y="1603"/>
                      </a:lnTo>
                      <a:lnTo>
                        <a:pt x="266" y="1609"/>
                      </a:lnTo>
                      <a:lnTo>
                        <a:pt x="233" y="1622"/>
                      </a:lnTo>
                      <a:lnTo>
                        <a:pt x="166" y="1629"/>
                      </a:lnTo>
                      <a:lnTo>
                        <a:pt x="79" y="1616"/>
                      </a:lnTo>
                      <a:lnTo>
                        <a:pt x="79" y="1643"/>
                      </a:lnTo>
                      <a:lnTo>
                        <a:pt x="79" y="1663"/>
                      </a:lnTo>
                      <a:lnTo>
                        <a:pt x="93" y="1696"/>
                      </a:lnTo>
                      <a:lnTo>
                        <a:pt x="93" y="1736"/>
                      </a:lnTo>
                      <a:lnTo>
                        <a:pt x="126" y="1763"/>
                      </a:lnTo>
                      <a:lnTo>
                        <a:pt x="126" y="1776"/>
                      </a:lnTo>
                      <a:lnTo>
                        <a:pt x="86" y="1836"/>
                      </a:lnTo>
                      <a:lnTo>
                        <a:pt x="107" y="1849"/>
                      </a:lnTo>
                      <a:lnTo>
                        <a:pt x="100" y="1883"/>
                      </a:lnTo>
                      <a:lnTo>
                        <a:pt x="86" y="1915"/>
                      </a:lnTo>
                      <a:lnTo>
                        <a:pt x="60" y="1962"/>
                      </a:lnTo>
                      <a:lnTo>
                        <a:pt x="0" y="2022"/>
                      </a:lnTo>
                      <a:lnTo>
                        <a:pt x="133" y="2135"/>
                      </a:lnTo>
                      <a:lnTo>
                        <a:pt x="173" y="2228"/>
                      </a:lnTo>
                      <a:lnTo>
                        <a:pt x="146" y="2262"/>
                      </a:lnTo>
                      <a:lnTo>
                        <a:pt x="120" y="2268"/>
                      </a:lnTo>
                      <a:lnTo>
                        <a:pt x="86" y="2328"/>
                      </a:lnTo>
                      <a:lnTo>
                        <a:pt x="100" y="2341"/>
                      </a:lnTo>
                      <a:lnTo>
                        <a:pt x="153" y="2381"/>
                      </a:lnTo>
                      <a:lnTo>
                        <a:pt x="146" y="2428"/>
                      </a:lnTo>
                      <a:lnTo>
                        <a:pt x="146" y="2441"/>
                      </a:lnTo>
                      <a:lnTo>
                        <a:pt x="213" y="2555"/>
                      </a:lnTo>
                      <a:lnTo>
                        <a:pt x="340" y="2574"/>
                      </a:lnTo>
                      <a:lnTo>
                        <a:pt x="372" y="2561"/>
                      </a:lnTo>
                      <a:lnTo>
                        <a:pt x="379" y="2481"/>
                      </a:lnTo>
                      <a:lnTo>
                        <a:pt x="379" y="2381"/>
                      </a:lnTo>
                      <a:lnTo>
                        <a:pt x="413" y="2341"/>
                      </a:lnTo>
                      <a:lnTo>
                        <a:pt x="459" y="2315"/>
                      </a:lnTo>
                      <a:lnTo>
                        <a:pt x="472" y="2302"/>
                      </a:lnTo>
                      <a:lnTo>
                        <a:pt x="499" y="2335"/>
                      </a:lnTo>
                      <a:lnTo>
                        <a:pt x="532" y="2375"/>
                      </a:lnTo>
                      <a:lnTo>
                        <a:pt x="559" y="2421"/>
                      </a:lnTo>
                      <a:lnTo>
                        <a:pt x="572" y="2441"/>
                      </a:lnTo>
                      <a:lnTo>
                        <a:pt x="592" y="2474"/>
                      </a:lnTo>
                      <a:lnTo>
                        <a:pt x="605" y="2508"/>
                      </a:lnTo>
                      <a:lnTo>
                        <a:pt x="678" y="2514"/>
                      </a:lnTo>
                      <a:lnTo>
                        <a:pt x="699" y="2467"/>
                      </a:lnTo>
                      <a:lnTo>
                        <a:pt x="738" y="2414"/>
                      </a:lnTo>
                      <a:lnTo>
                        <a:pt x="745" y="2381"/>
                      </a:lnTo>
                      <a:lnTo>
                        <a:pt x="779" y="2348"/>
                      </a:lnTo>
                      <a:lnTo>
                        <a:pt x="845" y="2388"/>
                      </a:lnTo>
                      <a:lnTo>
                        <a:pt x="865" y="2388"/>
                      </a:lnTo>
                      <a:lnTo>
                        <a:pt x="885" y="2322"/>
                      </a:lnTo>
                      <a:lnTo>
                        <a:pt x="892" y="2255"/>
                      </a:lnTo>
                      <a:lnTo>
                        <a:pt x="878" y="2228"/>
                      </a:lnTo>
                      <a:lnTo>
                        <a:pt x="892" y="2202"/>
                      </a:lnTo>
                      <a:lnTo>
                        <a:pt x="892" y="2135"/>
                      </a:lnTo>
                      <a:lnTo>
                        <a:pt x="952" y="2082"/>
                      </a:lnTo>
                      <a:lnTo>
                        <a:pt x="965" y="2075"/>
                      </a:lnTo>
                      <a:lnTo>
                        <a:pt x="984" y="2069"/>
                      </a:lnTo>
                      <a:lnTo>
                        <a:pt x="1025" y="2042"/>
                      </a:lnTo>
                      <a:lnTo>
                        <a:pt x="1044" y="1982"/>
                      </a:lnTo>
                      <a:lnTo>
                        <a:pt x="1038" y="1943"/>
                      </a:lnTo>
                      <a:lnTo>
                        <a:pt x="1018" y="1896"/>
                      </a:lnTo>
                      <a:lnTo>
                        <a:pt x="1031" y="1816"/>
                      </a:lnTo>
                      <a:lnTo>
                        <a:pt x="1038" y="1796"/>
                      </a:lnTo>
                      <a:lnTo>
                        <a:pt x="1058" y="1809"/>
                      </a:lnTo>
                      <a:lnTo>
                        <a:pt x="1091" y="1782"/>
                      </a:lnTo>
                      <a:lnTo>
                        <a:pt x="1144" y="1782"/>
                      </a:lnTo>
                      <a:lnTo>
                        <a:pt x="1164" y="1776"/>
                      </a:lnTo>
                      <a:lnTo>
                        <a:pt x="1171" y="1709"/>
                      </a:lnTo>
                      <a:lnTo>
                        <a:pt x="1185" y="1703"/>
                      </a:lnTo>
                      <a:lnTo>
                        <a:pt x="1198" y="1676"/>
                      </a:lnTo>
                      <a:lnTo>
                        <a:pt x="1204" y="1682"/>
                      </a:lnTo>
                      <a:lnTo>
                        <a:pt x="1264" y="1696"/>
                      </a:lnTo>
                      <a:lnTo>
                        <a:pt x="1284" y="1636"/>
                      </a:lnTo>
                      <a:lnTo>
                        <a:pt x="1271" y="1590"/>
                      </a:lnTo>
                      <a:lnTo>
                        <a:pt x="1290" y="1563"/>
                      </a:lnTo>
                      <a:lnTo>
                        <a:pt x="1324" y="1476"/>
                      </a:lnTo>
                      <a:lnTo>
                        <a:pt x="1384" y="1510"/>
                      </a:lnTo>
                      <a:lnTo>
                        <a:pt x="1437" y="1463"/>
                      </a:lnTo>
                      <a:lnTo>
                        <a:pt x="1450" y="1463"/>
                      </a:lnTo>
                      <a:lnTo>
                        <a:pt x="1457" y="1450"/>
                      </a:lnTo>
                      <a:lnTo>
                        <a:pt x="1464" y="1450"/>
                      </a:lnTo>
                      <a:lnTo>
                        <a:pt x="1491" y="1423"/>
                      </a:lnTo>
                      <a:lnTo>
                        <a:pt x="1477" y="1417"/>
                      </a:lnTo>
                      <a:lnTo>
                        <a:pt x="1483" y="1370"/>
                      </a:lnTo>
                      <a:lnTo>
                        <a:pt x="1510" y="1376"/>
                      </a:lnTo>
                      <a:lnTo>
                        <a:pt x="1510" y="1337"/>
                      </a:lnTo>
                      <a:lnTo>
                        <a:pt x="1437" y="1310"/>
                      </a:lnTo>
                      <a:lnTo>
                        <a:pt x="1410" y="1297"/>
                      </a:lnTo>
                      <a:lnTo>
                        <a:pt x="1404" y="1297"/>
                      </a:lnTo>
                      <a:lnTo>
                        <a:pt x="1404" y="1277"/>
                      </a:lnTo>
                      <a:lnTo>
                        <a:pt x="1431" y="1217"/>
                      </a:lnTo>
                      <a:lnTo>
                        <a:pt x="1437" y="1217"/>
                      </a:lnTo>
                      <a:lnTo>
                        <a:pt x="1444" y="1203"/>
                      </a:lnTo>
                      <a:lnTo>
                        <a:pt x="1504" y="1203"/>
                      </a:lnTo>
                      <a:lnTo>
                        <a:pt x="1504" y="1164"/>
                      </a:lnTo>
                      <a:lnTo>
                        <a:pt x="1470" y="1024"/>
                      </a:lnTo>
                      <a:lnTo>
                        <a:pt x="1417" y="1004"/>
                      </a:lnTo>
                      <a:lnTo>
                        <a:pt x="1404" y="997"/>
                      </a:lnTo>
                      <a:lnTo>
                        <a:pt x="1404" y="984"/>
                      </a:lnTo>
                      <a:lnTo>
                        <a:pt x="1417" y="937"/>
                      </a:lnTo>
                      <a:lnTo>
                        <a:pt x="1431" y="918"/>
                      </a:lnTo>
                      <a:lnTo>
                        <a:pt x="1437" y="884"/>
                      </a:lnTo>
                      <a:lnTo>
                        <a:pt x="1431" y="871"/>
                      </a:lnTo>
                      <a:lnTo>
                        <a:pt x="1450" y="871"/>
                      </a:lnTo>
                      <a:lnTo>
                        <a:pt x="1523" y="858"/>
                      </a:lnTo>
                      <a:lnTo>
                        <a:pt x="1523" y="824"/>
                      </a:lnTo>
                      <a:lnTo>
                        <a:pt x="1530" y="798"/>
                      </a:lnTo>
                      <a:lnTo>
                        <a:pt x="1523" y="764"/>
                      </a:lnTo>
                      <a:lnTo>
                        <a:pt x="1510" y="725"/>
                      </a:lnTo>
                      <a:lnTo>
                        <a:pt x="1483" y="685"/>
                      </a:lnTo>
                      <a:lnTo>
                        <a:pt x="1444" y="638"/>
                      </a:lnTo>
                      <a:lnTo>
                        <a:pt x="1431" y="665"/>
                      </a:lnTo>
                      <a:lnTo>
                        <a:pt x="1391" y="704"/>
                      </a:lnTo>
                      <a:lnTo>
                        <a:pt x="1364" y="691"/>
                      </a:lnTo>
                      <a:lnTo>
                        <a:pt x="1357" y="698"/>
                      </a:lnTo>
                      <a:lnTo>
                        <a:pt x="1337" y="725"/>
                      </a:lnTo>
                      <a:lnTo>
                        <a:pt x="1324" y="704"/>
                      </a:lnTo>
                      <a:lnTo>
                        <a:pt x="1297" y="725"/>
                      </a:lnTo>
                      <a:lnTo>
                        <a:pt x="1271" y="665"/>
                      </a:lnTo>
                      <a:lnTo>
                        <a:pt x="1244" y="644"/>
                      </a:lnTo>
                      <a:lnTo>
                        <a:pt x="1224" y="612"/>
                      </a:lnTo>
                      <a:lnTo>
                        <a:pt x="1198" y="585"/>
                      </a:lnTo>
                      <a:lnTo>
                        <a:pt x="1204" y="558"/>
                      </a:lnTo>
                      <a:lnTo>
                        <a:pt x="1144" y="499"/>
                      </a:lnTo>
                      <a:lnTo>
                        <a:pt x="1111" y="445"/>
                      </a:lnTo>
                      <a:lnTo>
                        <a:pt x="1085" y="419"/>
                      </a:lnTo>
                      <a:lnTo>
                        <a:pt x="1065" y="392"/>
                      </a:lnTo>
                      <a:lnTo>
                        <a:pt x="1051" y="372"/>
                      </a:lnTo>
                      <a:lnTo>
                        <a:pt x="1038" y="352"/>
                      </a:lnTo>
                      <a:lnTo>
                        <a:pt x="1018" y="299"/>
                      </a:lnTo>
                      <a:lnTo>
                        <a:pt x="991" y="272"/>
                      </a:lnTo>
                      <a:lnTo>
                        <a:pt x="958" y="219"/>
                      </a:lnTo>
                      <a:lnTo>
                        <a:pt x="952" y="206"/>
                      </a:lnTo>
                      <a:lnTo>
                        <a:pt x="924" y="126"/>
                      </a:lnTo>
                      <a:lnTo>
                        <a:pt x="924" y="53"/>
                      </a:lnTo>
                      <a:lnTo>
                        <a:pt x="931" y="13"/>
                      </a:lnTo>
                      <a:lnTo>
                        <a:pt x="858" y="0"/>
                      </a:lnTo>
                      <a:close/>
                      <a:moveTo>
                        <a:pt x="1690" y="1091"/>
                      </a:moveTo>
                      <a:lnTo>
                        <a:pt x="1577" y="1111"/>
                      </a:lnTo>
                      <a:lnTo>
                        <a:pt x="1523" y="1203"/>
                      </a:lnTo>
                      <a:lnTo>
                        <a:pt x="1551" y="1224"/>
                      </a:lnTo>
                      <a:lnTo>
                        <a:pt x="1570" y="1237"/>
                      </a:lnTo>
                      <a:lnTo>
                        <a:pt x="1637" y="1197"/>
                      </a:lnTo>
                      <a:lnTo>
                        <a:pt x="1656" y="1164"/>
                      </a:lnTo>
                      <a:lnTo>
                        <a:pt x="1684" y="1117"/>
                      </a:lnTo>
                      <a:lnTo>
                        <a:pt x="1690" y="1091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6" name="BAGES">
                  <a:extLst>
                    <a:ext uri="{FF2B5EF4-FFF2-40B4-BE49-F238E27FC236}">
                      <a16:creationId xmlns:a16="http://schemas.microsoft.com/office/drawing/2014/main" id="{F37E9548-932D-4D47-90E6-5ACD8C502F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823990" y="4124483"/>
                  <a:ext cx="574055" cy="451770"/>
                </a:xfrm>
                <a:custGeom>
                  <a:avLst/>
                  <a:gdLst>
                    <a:gd name="T0" fmla="*/ 335959542 w 2076"/>
                    <a:gd name="T1" fmla="*/ 38302262 h 1677"/>
                    <a:gd name="T2" fmla="*/ 307745771 w 2076"/>
                    <a:gd name="T3" fmla="*/ 3672833 h 1677"/>
                    <a:gd name="T4" fmla="*/ 268151071 w 2076"/>
                    <a:gd name="T5" fmla="*/ 34891665 h 1677"/>
                    <a:gd name="T6" fmla="*/ 263409220 w 2076"/>
                    <a:gd name="T7" fmla="*/ 71620003 h 1677"/>
                    <a:gd name="T8" fmla="*/ 236617944 w 2076"/>
                    <a:gd name="T9" fmla="*/ 80277867 h 1677"/>
                    <a:gd name="T10" fmla="*/ 219310431 w 2076"/>
                    <a:gd name="T11" fmla="*/ 57453641 h 1677"/>
                    <a:gd name="T12" fmla="*/ 171891920 w 2076"/>
                    <a:gd name="T13" fmla="*/ 57453641 h 1677"/>
                    <a:gd name="T14" fmla="*/ 145100218 w 2076"/>
                    <a:gd name="T15" fmla="*/ 55879716 h 1677"/>
                    <a:gd name="T16" fmla="*/ 134193960 w 2076"/>
                    <a:gd name="T17" fmla="*/ 28070976 h 1677"/>
                    <a:gd name="T18" fmla="*/ 101001459 w 2076"/>
                    <a:gd name="T19" fmla="*/ 20987547 h 1677"/>
                    <a:gd name="T20" fmla="*/ 80374163 w 2076"/>
                    <a:gd name="T21" fmla="*/ 19151387 h 1677"/>
                    <a:gd name="T22" fmla="*/ 75869648 w 2076"/>
                    <a:gd name="T23" fmla="*/ 43811766 h 1677"/>
                    <a:gd name="T24" fmla="*/ 44336080 w 2076"/>
                    <a:gd name="T25" fmla="*/ 73194439 h 1677"/>
                    <a:gd name="T26" fmla="*/ 22049372 w 2076"/>
                    <a:gd name="T27" fmla="*/ 87360785 h 1677"/>
                    <a:gd name="T28" fmla="*/ 45758635 w 2076"/>
                    <a:gd name="T29" fmla="*/ 96018138 h 1677"/>
                    <a:gd name="T30" fmla="*/ 61644079 w 2076"/>
                    <a:gd name="T31" fmla="*/ 136157088 h 1677"/>
                    <a:gd name="T32" fmla="*/ 48841081 w 2076"/>
                    <a:gd name="T33" fmla="*/ 171049248 h 1677"/>
                    <a:gd name="T34" fmla="*/ 37697488 w 2076"/>
                    <a:gd name="T35" fmla="*/ 197283544 h 1677"/>
                    <a:gd name="T36" fmla="*/ 25131818 w 2076"/>
                    <a:gd name="T37" fmla="*/ 221943916 h 1677"/>
                    <a:gd name="T38" fmla="*/ 33192973 w 2076"/>
                    <a:gd name="T39" fmla="*/ 249490412 h 1677"/>
                    <a:gd name="T40" fmla="*/ 33192973 w 2076"/>
                    <a:gd name="T41" fmla="*/ 274150847 h 1677"/>
                    <a:gd name="T42" fmla="*/ 31533074 w 2076"/>
                    <a:gd name="T43" fmla="*/ 284644361 h 1677"/>
                    <a:gd name="T44" fmla="*/ 3319297 w 2076"/>
                    <a:gd name="T45" fmla="*/ 300385143 h 1677"/>
                    <a:gd name="T46" fmla="*/ 39357379 w 2076"/>
                    <a:gd name="T47" fmla="*/ 319536522 h 1677"/>
                    <a:gd name="T48" fmla="*/ 53582933 w 2076"/>
                    <a:gd name="T49" fmla="*/ 333440632 h 1677"/>
                    <a:gd name="T50" fmla="*/ 61644079 w 2076"/>
                    <a:gd name="T51" fmla="*/ 361249364 h 1677"/>
                    <a:gd name="T52" fmla="*/ 83456610 w 2076"/>
                    <a:gd name="T53" fmla="*/ 363085525 h 1677"/>
                    <a:gd name="T54" fmla="*/ 110485161 w 2076"/>
                    <a:gd name="T55" fmla="*/ 403224442 h 1677"/>
                    <a:gd name="T56" fmla="*/ 127792705 w 2076"/>
                    <a:gd name="T57" fmla="*/ 389320332 h 1677"/>
                    <a:gd name="T58" fmla="*/ 168809473 w 2076"/>
                    <a:gd name="T59" fmla="*/ 373579550 h 1677"/>
                    <a:gd name="T60" fmla="*/ 187776878 w 2076"/>
                    <a:gd name="T61" fmla="*/ 384073064 h 1677"/>
                    <a:gd name="T62" fmla="*/ 203662322 w 2076"/>
                    <a:gd name="T63" fmla="*/ 424211981 h 1677"/>
                    <a:gd name="T64" fmla="*/ 244442241 w 2076"/>
                    <a:gd name="T65" fmla="*/ 439952764 h 1677"/>
                    <a:gd name="T66" fmla="*/ 263409220 w 2076"/>
                    <a:gd name="T67" fmla="*/ 413718468 h 1677"/>
                    <a:gd name="T68" fmla="*/ 271233518 w 2076"/>
                    <a:gd name="T69" fmla="*/ 366758357 h 1677"/>
                    <a:gd name="T70" fmla="*/ 301107180 w 2076"/>
                    <a:gd name="T71" fmla="*/ 357838768 h 1677"/>
                    <a:gd name="T72" fmla="*/ 313910178 w 2076"/>
                    <a:gd name="T73" fmla="*/ 376990146 h 1677"/>
                    <a:gd name="T74" fmla="*/ 347102649 w 2076"/>
                    <a:gd name="T75" fmla="*/ 368332793 h 1677"/>
                    <a:gd name="T76" fmla="*/ 359668797 w 2076"/>
                    <a:gd name="T77" fmla="*/ 342097986 h 1677"/>
                    <a:gd name="T78" fmla="*/ 369152500 w 2076"/>
                    <a:gd name="T79" fmla="*/ 293301715 h 1677"/>
                    <a:gd name="T80" fmla="*/ 386460013 w 2076"/>
                    <a:gd name="T81" fmla="*/ 263656758 h 1677"/>
                    <a:gd name="T82" fmla="*/ 389779309 w 2076"/>
                    <a:gd name="T83" fmla="*/ 237422462 h 1677"/>
                    <a:gd name="T84" fmla="*/ 411591824 w 2076"/>
                    <a:gd name="T85" fmla="*/ 209613730 h 1677"/>
                    <a:gd name="T86" fmla="*/ 427477268 w 2076"/>
                    <a:gd name="T87" fmla="*/ 225354512 h 1677"/>
                    <a:gd name="T88" fmla="*/ 454268484 w 2076"/>
                    <a:gd name="T89" fmla="*/ 218271084 h 1677"/>
                    <a:gd name="T90" fmla="*/ 476555184 w 2076"/>
                    <a:gd name="T91" fmla="*/ 204366973 h 1677"/>
                    <a:gd name="T92" fmla="*/ 492203292 w 2076"/>
                    <a:gd name="T93" fmla="*/ 195446873 h 1677"/>
                    <a:gd name="T94" fmla="*/ 479637144 w 2076"/>
                    <a:gd name="T95" fmla="*/ 171049248 h 1677"/>
                    <a:gd name="T96" fmla="*/ 473235888 w 2076"/>
                    <a:gd name="T97" fmla="*/ 136157088 h 1677"/>
                    <a:gd name="T98" fmla="*/ 459010335 w 2076"/>
                    <a:gd name="T99" fmla="*/ 104675492 h 1677"/>
                    <a:gd name="T100" fmla="*/ 468494037 w 2076"/>
                    <a:gd name="T101" fmla="*/ 82114028 h 1677"/>
                    <a:gd name="T102" fmla="*/ 444784781 w 2076"/>
                    <a:gd name="T103" fmla="*/ 76867271 h 1677"/>
                    <a:gd name="T104" fmla="*/ 407087308 w 2076"/>
                    <a:gd name="T105" fmla="*/ 82114028 h 1677"/>
                    <a:gd name="T106" fmla="*/ 386460013 w 2076"/>
                    <a:gd name="T107" fmla="*/ 68209917 h 1677"/>
                    <a:gd name="T108" fmla="*/ 381718162 w 2076"/>
                    <a:gd name="T109" fmla="*/ 15740786 h 1677"/>
                    <a:gd name="T110" fmla="*/ 369152500 w 2076"/>
                    <a:gd name="T111" fmla="*/ 3672833 h 1677"/>
                    <a:gd name="T112" fmla="*/ 373894351 w 2076"/>
                    <a:gd name="T113" fmla="*/ 29907136 h 1677"/>
                    <a:gd name="T114" fmla="*/ 369152500 w 2076"/>
                    <a:gd name="T115" fmla="*/ 31481572 h 1677"/>
                    <a:gd name="T116" fmla="*/ 135616516 w 2076"/>
                    <a:gd name="T117" fmla="*/ 82114028 h 1677"/>
                    <a:gd name="T118" fmla="*/ 129452109 w 2076"/>
                    <a:gd name="T119" fmla="*/ 88935221 h 167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076"/>
                    <a:gd name="T181" fmla="*/ 0 h 1677"/>
                    <a:gd name="T182" fmla="*/ 2076 w 2076"/>
                    <a:gd name="T183" fmla="*/ 1677 h 167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076" h="1677">
                      <a:moveTo>
                        <a:pt x="1464" y="0"/>
                      </a:moveTo>
                      <a:lnTo>
                        <a:pt x="1497" y="40"/>
                      </a:lnTo>
                      <a:lnTo>
                        <a:pt x="1444" y="67"/>
                      </a:lnTo>
                      <a:lnTo>
                        <a:pt x="1430" y="133"/>
                      </a:lnTo>
                      <a:lnTo>
                        <a:pt x="1417" y="146"/>
                      </a:lnTo>
                      <a:lnTo>
                        <a:pt x="1464" y="200"/>
                      </a:lnTo>
                      <a:lnTo>
                        <a:pt x="1457" y="219"/>
                      </a:lnTo>
                      <a:lnTo>
                        <a:pt x="1411" y="219"/>
                      </a:lnTo>
                      <a:lnTo>
                        <a:pt x="1364" y="14"/>
                      </a:lnTo>
                      <a:lnTo>
                        <a:pt x="1298" y="14"/>
                      </a:lnTo>
                      <a:lnTo>
                        <a:pt x="1251" y="67"/>
                      </a:lnTo>
                      <a:lnTo>
                        <a:pt x="1191" y="100"/>
                      </a:lnTo>
                      <a:lnTo>
                        <a:pt x="1165" y="114"/>
                      </a:lnTo>
                      <a:lnTo>
                        <a:pt x="1171" y="127"/>
                      </a:lnTo>
                      <a:lnTo>
                        <a:pt x="1131" y="133"/>
                      </a:lnTo>
                      <a:lnTo>
                        <a:pt x="1118" y="180"/>
                      </a:lnTo>
                      <a:lnTo>
                        <a:pt x="1131" y="206"/>
                      </a:lnTo>
                      <a:lnTo>
                        <a:pt x="1118" y="247"/>
                      </a:lnTo>
                      <a:lnTo>
                        <a:pt x="1124" y="273"/>
                      </a:lnTo>
                      <a:lnTo>
                        <a:pt x="1111" y="273"/>
                      </a:lnTo>
                      <a:lnTo>
                        <a:pt x="1051" y="226"/>
                      </a:lnTo>
                      <a:lnTo>
                        <a:pt x="1005" y="234"/>
                      </a:lnTo>
                      <a:lnTo>
                        <a:pt x="998" y="253"/>
                      </a:lnTo>
                      <a:lnTo>
                        <a:pt x="998" y="273"/>
                      </a:lnTo>
                      <a:lnTo>
                        <a:pt x="998" y="306"/>
                      </a:lnTo>
                      <a:lnTo>
                        <a:pt x="978" y="300"/>
                      </a:lnTo>
                      <a:lnTo>
                        <a:pt x="985" y="273"/>
                      </a:lnTo>
                      <a:lnTo>
                        <a:pt x="958" y="253"/>
                      </a:lnTo>
                      <a:lnTo>
                        <a:pt x="945" y="234"/>
                      </a:lnTo>
                      <a:lnTo>
                        <a:pt x="925" y="219"/>
                      </a:lnTo>
                      <a:lnTo>
                        <a:pt x="878" y="187"/>
                      </a:lnTo>
                      <a:lnTo>
                        <a:pt x="845" y="213"/>
                      </a:lnTo>
                      <a:lnTo>
                        <a:pt x="799" y="213"/>
                      </a:lnTo>
                      <a:lnTo>
                        <a:pt x="732" y="240"/>
                      </a:lnTo>
                      <a:lnTo>
                        <a:pt x="725" y="219"/>
                      </a:lnTo>
                      <a:lnTo>
                        <a:pt x="712" y="226"/>
                      </a:lnTo>
                      <a:lnTo>
                        <a:pt x="692" y="200"/>
                      </a:lnTo>
                      <a:lnTo>
                        <a:pt x="685" y="219"/>
                      </a:lnTo>
                      <a:lnTo>
                        <a:pt x="645" y="219"/>
                      </a:lnTo>
                      <a:lnTo>
                        <a:pt x="612" y="213"/>
                      </a:lnTo>
                      <a:lnTo>
                        <a:pt x="626" y="187"/>
                      </a:lnTo>
                      <a:lnTo>
                        <a:pt x="612" y="174"/>
                      </a:lnTo>
                      <a:lnTo>
                        <a:pt x="579" y="160"/>
                      </a:lnTo>
                      <a:lnTo>
                        <a:pt x="566" y="114"/>
                      </a:lnTo>
                      <a:lnTo>
                        <a:pt x="566" y="107"/>
                      </a:lnTo>
                      <a:lnTo>
                        <a:pt x="519" y="120"/>
                      </a:lnTo>
                      <a:lnTo>
                        <a:pt x="466" y="127"/>
                      </a:lnTo>
                      <a:lnTo>
                        <a:pt x="433" y="107"/>
                      </a:lnTo>
                      <a:lnTo>
                        <a:pt x="439" y="87"/>
                      </a:lnTo>
                      <a:lnTo>
                        <a:pt x="426" y="80"/>
                      </a:lnTo>
                      <a:lnTo>
                        <a:pt x="406" y="33"/>
                      </a:lnTo>
                      <a:lnTo>
                        <a:pt x="373" y="20"/>
                      </a:lnTo>
                      <a:lnTo>
                        <a:pt x="339" y="40"/>
                      </a:lnTo>
                      <a:lnTo>
                        <a:pt x="326" y="60"/>
                      </a:lnTo>
                      <a:lnTo>
                        <a:pt x="339" y="73"/>
                      </a:lnTo>
                      <a:lnTo>
                        <a:pt x="339" y="93"/>
                      </a:lnTo>
                      <a:lnTo>
                        <a:pt x="320" y="107"/>
                      </a:lnTo>
                      <a:lnTo>
                        <a:pt x="352" y="167"/>
                      </a:lnTo>
                      <a:lnTo>
                        <a:pt x="339" y="174"/>
                      </a:lnTo>
                      <a:lnTo>
                        <a:pt x="320" y="167"/>
                      </a:lnTo>
                      <a:lnTo>
                        <a:pt x="306" y="167"/>
                      </a:lnTo>
                      <a:lnTo>
                        <a:pt x="279" y="200"/>
                      </a:lnTo>
                      <a:lnTo>
                        <a:pt x="247" y="234"/>
                      </a:lnTo>
                      <a:lnTo>
                        <a:pt x="226" y="266"/>
                      </a:lnTo>
                      <a:lnTo>
                        <a:pt x="187" y="279"/>
                      </a:lnTo>
                      <a:lnTo>
                        <a:pt x="173" y="273"/>
                      </a:lnTo>
                      <a:lnTo>
                        <a:pt x="127" y="339"/>
                      </a:lnTo>
                      <a:lnTo>
                        <a:pt x="120" y="339"/>
                      </a:lnTo>
                      <a:lnTo>
                        <a:pt x="120" y="320"/>
                      </a:lnTo>
                      <a:lnTo>
                        <a:pt x="93" y="333"/>
                      </a:lnTo>
                      <a:lnTo>
                        <a:pt x="67" y="373"/>
                      </a:lnTo>
                      <a:lnTo>
                        <a:pt x="113" y="406"/>
                      </a:lnTo>
                      <a:lnTo>
                        <a:pt x="133" y="393"/>
                      </a:lnTo>
                      <a:lnTo>
                        <a:pt x="173" y="360"/>
                      </a:lnTo>
                      <a:lnTo>
                        <a:pt x="193" y="366"/>
                      </a:lnTo>
                      <a:lnTo>
                        <a:pt x="232" y="379"/>
                      </a:lnTo>
                      <a:lnTo>
                        <a:pt x="260" y="433"/>
                      </a:lnTo>
                      <a:lnTo>
                        <a:pt x="260" y="439"/>
                      </a:lnTo>
                      <a:lnTo>
                        <a:pt x="273" y="480"/>
                      </a:lnTo>
                      <a:lnTo>
                        <a:pt x="260" y="519"/>
                      </a:lnTo>
                      <a:lnTo>
                        <a:pt x="273" y="533"/>
                      </a:lnTo>
                      <a:lnTo>
                        <a:pt x="253" y="559"/>
                      </a:lnTo>
                      <a:lnTo>
                        <a:pt x="206" y="572"/>
                      </a:lnTo>
                      <a:lnTo>
                        <a:pt x="219" y="599"/>
                      </a:lnTo>
                      <a:lnTo>
                        <a:pt x="206" y="652"/>
                      </a:lnTo>
                      <a:lnTo>
                        <a:pt x="146" y="685"/>
                      </a:lnTo>
                      <a:lnTo>
                        <a:pt x="133" y="719"/>
                      </a:lnTo>
                      <a:lnTo>
                        <a:pt x="146" y="739"/>
                      </a:lnTo>
                      <a:lnTo>
                        <a:pt x="146" y="752"/>
                      </a:lnTo>
                      <a:lnTo>
                        <a:pt x="159" y="752"/>
                      </a:lnTo>
                      <a:lnTo>
                        <a:pt x="153" y="758"/>
                      </a:lnTo>
                      <a:lnTo>
                        <a:pt x="166" y="786"/>
                      </a:lnTo>
                      <a:lnTo>
                        <a:pt x="140" y="825"/>
                      </a:lnTo>
                      <a:lnTo>
                        <a:pt x="146" y="839"/>
                      </a:lnTo>
                      <a:lnTo>
                        <a:pt x="106" y="846"/>
                      </a:lnTo>
                      <a:lnTo>
                        <a:pt x="106" y="852"/>
                      </a:lnTo>
                      <a:lnTo>
                        <a:pt x="140" y="872"/>
                      </a:lnTo>
                      <a:lnTo>
                        <a:pt x="146" y="891"/>
                      </a:lnTo>
                      <a:lnTo>
                        <a:pt x="146" y="912"/>
                      </a:lnTo>
                      <a:lnTo>
                        <a:pt x="140" y="951"/>
                      </a:lnTo>
                      <a:lnTo>
                        <a:pt x="133" y="965"/>
                      </a:lnTo>
                      <a:lnTo>
                        <a:pt x="120" y="985"/>
                      </a:lnTo>
                      <a:lnTo>
                        <a:pt x="113" y="1018"/>
                      </a:lnTo>
                      <a:lnTo>
                        <a:pt x="120" y="1038"/>
                      </a:lnTo>
                      <a:lnTo>
                        <a:pt x="140" y="1045"/>
                      </a:lnTo>
                      <a:lnTo>
                        <a:pt x="159" y="1045"/>
                      </a:lnTo>
                      <a:lnTo>
                        <a:pt x="187" y="1098"/>
                      </a:lnTo>
                      <a:lnTo>
                        <a:pt x="187" y="1111"/>
                      </a:lnTo>
                      <a:lnTo>
                        <a:pt x="146" y="1098"/>
                      </a:lnTo>
                      <a:lnTo>
                        <a:pt x="133" y="1085"/>
                      </a:lnTo>
                      <a:lnTo>
                        <a:pt x="93" y="1078"/>
                      </a:lnTo>
                      <a:lnTo>
                        <a:pt x="53" y="1092"/>
                      </a:lnTo>
                      <a:lnTo>
                        <a:pt x="27" y="1118"/>
                      </a:lnTo>
                      <a:lnTo>
                        <a:pt x="0" y="1131"/>
                      </a:lnTo>
                      <a:lnTo>
                        <a:pt x="14" y="1145"/>
                      </a:lnTo>
                      <a:lnTo>
                        <a:pt x="40" y="1145"/>
                      </a:lnTo>
                      <a:lnTo>
                        <a:pt x="60" y="1171"/>
                      </a:lnTo>
                      <a:lnTo>
                        <a:pt x="113" y="1191"/>
                      </a:lnTo>
                      <a:lnTo>
                        <a:pt x="153" y="1184"/>
                      </a:lnTo>
                      <a:lnTo>
                        <a:pt x="166" y="1218"/>
                      </a:lnTo>
                      <a:lnTo>
                        <a:pt x="173" y="1218"/>
                      </a:lnTo>
                      <a:lnTo>
                        <a:pt x="213" y="1198"/>
                      </a:lnTo>
                      <a:lnTo>
                        <a:pt x="239" y="1225"/>
                      </a:lnTo>
                      <a:lnTo>
                        <a:pt x="226" y="1251"/>
                      </a:lnTo>
                      <a:lnTo>
                        <a:pt x="226" y="1271"/>
                      </a:lnTo>
                      <a:lnTo>
                        <a:pt x="253" y="1278"/>
                      </a:lnTo>
                      <a:lnTo>
                        <a:pt x="239" y="1304"/>
                      </a:lnTo>
                      <a:lnTo>
                        <a:pt x="266" y="1325"/>
                      </a:lnTo>
                      <a:lnTo>
                        <a:pt x="253" y="1351"/>
                      </a:lnTo>
                      <a:lnTo>
                        <a:pt x="260" y="1377"/>
                      </a:lnTo>
                      <a:lnTo>
                        <a:pt x="286" y="1430"/>
                      </a:lnTo>
                      <a:lnTo>
                        <a:pt x="299" y="1430"/>
                      </a:lnTo>
                      <a:lnTo>
                        <a:pt x="299" y="1391"/>
                      </a:lnTo>
                      <a:lnTo>
                        <a:pt x="326" y="1384"/>
                      </a:lnTo>
                      <a:lnTo>
                        <a:pt x="352" y="1384"/>
                      </a:lnTo>
                      <a:lnTo>
                        <a:pt x="379" y="1417"/>
                      </a:lnTo>
                      <a:lnTo>
                        <a:pt x="366" y="1451"/>
                      </a:lnTo>
                      <a:lnTo>
                        <a:pt x="426" y="1544"/>
                      </a:lnTo>
                      <a:lnTo>
                        <a:pt x="433" y="1544"/>
                      </a:lnTo>
                      <a:lnTo>
                        <a:pt x="466" y="1537"/>
                      </a:lnTo>
                      <a:lnTo>
                        <a:pt x="493" y="1550"/>
                      </a:lnTo>
                      <a:lnTo>
                        <a:pt x="506" y="1531"/>
                      </a:lnTo>
                      <a:lnTo>
                        <a:pt x="525" y="1511"/>
                      </a:lnTo>
                      <a:lnTo>
                        <a:pt x="525" y="1497"/>
                      </a:lnTo>
                      <a:lnTo>
                        <a:pt x="539" y="1484"/>
                      </a:lnTo>
                      <a:lnTo>
                        <a:pt x="559" y="1464"/>
                      </a:lnTo>
                      <a:lnTo>
                        <a:pt x="579" y="1451"/>
                      </a:lnTo>
                      <a:lnTo>
                        <a:pt x="585" y="1430"/>
                      </a:lnTo>
                      <a:lnTo>
                        <a:pt x="679" y="1437"/>
                      </a:lnTo>
                      <a:lnTo>
                        <a:pt x="712" y="1424"/>
                      </a:lnTo>
                      <a:lnTo>
                        <a:pt x="732" y="1404"/>
                      </a:lnTo>
                      <a:lnTo>
                        <a:pt x="758" y="1398"/>
                      </a:lnTo>
                      <a:lnTo>
                        <a:pt x="752" y="1424"/>
                      </a:lnTo>
                      <a:lnTo>
                        <a:pt x="758" y="1451"/>
                      </a:lnTo>
                      <a:lnTo>
                        <a:pt x="792" y="1464"/>
                      </a:lnTo>
                      <a:lnTo>
                        <a:pt x="785" y="1504"/>
                      </a:lnTo>
                      <a:lnTo>
                        <a:pt x="778" y="1531"/>
                      </a:lnTo>
                      <a:lnTo>
                        <a:pt x="778" y="1584"/>
                      </a:lnTo>
                      <a:lnTo>
                        <a:pt x="825" y="1610"/>
                      </a:lnTo>
                      <a:lnTo>
                        <a:pt x="859" y="1617"/>
                      </a:lnTo>
                      <a:lnTo>
                        <a:pt x="865" y="1623"/>
                      </a:lnTo>
                      <a:lnTo>
                        <a:pt x="885" y="1644"/>
                      </a:lnTo>
                      <a:lnTo>
                        <a:pt x="932" y="1677"/>
                      </a:lnTo>
                      <a:lnTo>
                        <a:pt x="998" y="1677"/>
                      </a:lnTo>
                      <a:lnTo>
                        <a:pt x="1031" y="1677"/>
                      </a:lnTo>
                      <a:lnTo>
                        <a:pt x="1038" y="1650"/>
                      </a:lnTo>
                      <a:lnTo>
                        <a:pt x="1031" y="1584"/>
                      </a:lnTo>
                      <a:lnTo>
                        <a:pt x="1038" y="1564"/>
                      </a:lnTo>
                      <a:lnTo>
                        <a:pt x="1064" y="1590"/>
                      </a:lnTo>
                      <a:lnTo>
                        <a:pt x="1111" y="1577"/>
                      </a:lnTo>
                      <a:lnTo>
                        <a:pt x="1137" y="1557"/>
                      </a:lnTo>
                      <a:lnTo>
                        <a:pt x="1131" y="1511"/>
                      </a:lnTo>
                      <a:lnTo>
                        <a:pt x="1124" y="1437"/>
                      </a:lnTo>
                      <a:lnTo>
                        <a:pt x="1118" y="1430"/>
                      </a:lnTo>
                      <a:lnTo>
                        <a:pt x="1144" y="1398"/>
                      </a:lnTo>
                      <a:lnTo>
                        <a:pt x="1151" y="1391"/>
                      </a:lnTo>
                      <a:lnTo>
                        <a:pt x="1178" y="1364"/>
                      </a:lnTo>
                      <a:lnTo>
                        <a:pt x="1225" y="1351"/>
                      </a:lnTo>
                      <a:lnTo>
                        <a:pt x="1257" y="1384"/>
                      </a:lnTo>
                      <a:lnTo>
                        <a:pt x="1270" y="1364"/>
                      </a:lnTo>
                      <a:lnTo>
                        <a:pt x="1284" y="1370"/>
                      </a:lnTo>
                      <a:lnTo>
                        <a:pt x="1298" y="1384"/>
                      </a:lnTo>
                      <a:lnTo>
                        <a:pt x="1298" y="1417"/>
                      </a:lnTo>
                      <a:lnTo>
                        <a:pt x="1311" y="1424"/>
                      </a:lnTo>
                      <a:lnTo>
                        <a:pt x="1324" y="1437"/>
                      </a:lnTo>
                      <a:lnTo>
                        <a:pt x="1351" y="1437"/>
                      </a:lnTo>
                      <a:lnTo>
                        <a:pt x="1364" y="1444"/>
                      </a:lnTo>
                      <a:lnTo>
                        <a:pt x="1397" y="1430"/>
                      </a:lnTo>
                      <a:lnTo>
                        <a:pt x="1437" y="1430"/>
                      </a:lnTo>
                      <a:lnTo>
                        <a:pt x="1464" y="1404"/>
                      </a:lnTo>
                      <a:lnTo>
                        <a:pt x="1503" y="1404"/>
                      </a:lnTo>
                      <a:lnTo>
                        <a:pt x="1531" y="1384"/>
                      </a:lnTo>
                      <a:lnTo>
                        <a:pt x="1531" y="1364"/>
                      </a:lnTo>
                      <a:lnTo>
                        <a:pt x="1517" y="1325"/>
                      </a:lnTo>
                      <a:lnTo>
                        <a:pt x="1517" y="1304"/>
                      </a:lnTo>
                      <a:lnTo>
                        <a:pt x="1537" y="1284"/>
                      </a:lnTo>
                      <a:lnTo>
                        <a:pt x="1531" y="1238"/>
                      </a:lnTo>
                      <a:lnTo>
                        <a:pt x="1557" y="1225"/>
                      </a:lnTo>
                      <a:lnTo>
                        <a:pt x="1570" y="1171"/>
                      </a:lnTo>
                      <a:lnTo>
                        <a:pt x="1557" y="1118"/>
                      </a:lnTo>
                      <a:lnTo>
                        <a:pt x="1550" y="1092"/>
                      </a:lnTo>
                      <a:lnTo>
                        <a:pt x="1590" y="1078"/>
                      </a:lnTo>
                      <a:lnTo>
                        <a:pt x="1590" y="1058"/>
                      </a:lnTo>
                      <a:lnTo>
                        <a:pt x="1617" y="1038"/>
                      </a:lnTo>
                      <a:lnTo>
                        <a:pt x="1630" y="1005"/>
                      </a:lnTo>
                      <a:lnTo>
                        <a:pt x="1650" y="985"/>
                      </a:lnTo>
                      <a:lnTo>
                        <a:pt x="1657" y="985"/>
                      </a:lnTo>
                      <a:lnTo>
                        <a:pt x="1650" y="945"/>
                      </a:lnTo>
                      <a:lnTo>
                        <a:pt x="1683" y="932"/>
                      </a:lnTo>
                      <a:lnTo>
                        <a:pt x="1644" y="905"/>
                      </a:lnTo>
                      <a:lnTo>
                        <a:pt x="1650" y="885"/>
                      </a:lnTo>
                      <a:lnTo>
                        <a:pt x="1636" y="825"/>
                      </a:lnTo>
                      <a:lnTo>
                        <a:pt x="1670" y="799"/>
                      </a:lnTo>
                      <a:lnTo>
                        <a:pt x="1710" y="792"/>
                      </a:lnTo>
                      <a:lnTo>
                        <a:pt x="1736" y="799"/>
                      </a:lnTo>
                      <a:lnTo>
                        <a:pt x="1756" y="805"/>
                      </a:lnTo>
                      <a:lnTo>
                        <a:pt x="1763" y="792"/>
                      </a:lnTo>
                      <a:lnTo>
                        <a:pt x="1777" y="799"/>
                      </a:lnTo>
                      <a:lnTo>
                        <a:pt x="1783" y="832"/>
                      </a:lnTo>
                      <a:lnTo>
                        <a:pt x="1803" y="859"/>
                      </a:lnTo>
                      <a:lnTo>
                        <a:pt x="1809" y="865"/>
                      </a:lnTo>
                      <a:lnTo>
                        <a:pt x="1823" y="865"/>
                      </a:lnTo>
                      <a:lnTo>
                        <a:pt x="1830" y="852"/>
                      </a:lnTo>
                      <a:lnTo>
                        <a:pt x="1843" y="859"/>
                      </a:lnTo>
                      <a:lnTo>
                        <a:pt x="1916" y="832"/>
                      </a:lnTo>
                      <a:lnTo>
                        <a:pt x="1929" y="846"/>
                      </a:lnTo>
                      <a:lnTo>
                        <a:pt x="1963" y="799"/>
                      </a:lnTo>
                      <a:lnTo>
                        <a:pt x="1989" y="786"/>
                      </a:lnTo>
                      <a:lnTo>
                        <a:pt x="2010" y="765"/>
                      </a:lnTo>
                      <a:lnTo>
                        <a:pt x="2010" y="779"/>
                      </a:lnTo>
                      <a:lnTo>
                        <a:pt x="2023" y="779"/>
                      </a:lnTo>
                      <a:lnTo>
                        <a:pt x="2036" y="786"/>
                      </a:lnTo>
                      <a:lnTo>
                        <a:pt x="2042" y="779"/>
                      </a:lnTo>
                      <a:lnTo>
                        <a:pt x="2076" y="752"/>
                      </a:lnTo>
                      <a:lnTo>
                        <a:pt x="2076" y="745"/>
                      </a:lnTo>
                      <a:lnTo>
                        <a:pt x="2062" y="745"/>
                      </a:lnTo>
                      <a:lnTo>
                        <a:pt x="2056" y="739"/>
                      </a:lnTo>
                      <a:lnTo>
                        <a:pt x="2062" y="705"/>
                      </a:lnTo>
                      <a:lnTo>
                        <a:pt x="2023" y="639"/>
                      </a:lnTo>
                      <a:lnTo>
                        <a:pt x="2023" y="652"/>
                      </a:lnTo>
                      <a:lnTo>
                        <a:pt x="2010" y="639"/>
                      </a:lnTo>
                      <a:lnTo>
                        <a:pt x="2016" y="632"/>
                      </a:lnTo>
                      <a:lnTo>
                        <a:pt x="2029" y="585"/>
                      </a:lnTo>
                      <a:lnTo>
                        <a:pt x="2023" y="519"/>
                      </a:lnTo>
                      <a:lnTo>
                        <a:pt x="1996" y="519"/>
                      </a:lnTo>
                      <a:lnTo>
                        <a:pt x="1976" y="493"/>
                      </a:lnTo>
                      <a:lnTo>
                        <a:pt x="1956" y="486"/>
                      </a:lnTo>
                      <a:lnTo>
                        <a:pt x="1936" y="446"/>
                      </a:lnTo>
                      <a:lnTo>
                        <a:pt x="1950" y="413"/>
                      </a:lnTo>
                      <a:lnTo>
                        <a:pt x="1936" y="399"/>
                      </a:lnTo>
                      <a:lnTo>
                        <a:pt x="1923" y="399"/>
                      </a:lnTo>
                      <a:lnTo>
                        <a:pt x="1916" y="379"/>
                      </a:lnTo>
                      <a:lnTo>
                        <a:pt x="1950" y="373"/>
                      </a:lnTo>
                      <a:lnTo>
                        <a:pt x="1969" y="366"/>
                      </a:lnTo>
                      <a:lnTo>
                        <a:pt x="1976" y="313"/>
                      </a:lnTo>
                      <a:lnTo>
                        <a:pt x="1989" y="313"/>
                      </a:lnTo>
                      <a:lnTo>
                        <a:pt x="1969" y="273"/>
                      </a:lnTo>
                      <a:lnTo>
                        <a:pt x="1963" y="253"/>
                      </a:lnTo>
                      <a:lnTo>
                        <a:pt x="1943" y="266"/>
                      </a:lnTo>
                      <a:lnTo>
                        <a:pt x="1876" y="293"/>
                      </a:lnTo>
                      <a:lnTo>
                        <a:pt x="1823" y="293"/>
                      </a:lnTo>
                      <a:lnTo>
                        <a:pt x="1809" y="273"/>
                      </a:lnTo>
                      <a:lnTo>
                        <a:pt x="1783" y="279"/>
                      </a:lnTo>
                      <a:lnTo>
                        <a:pt x="1756" y="313"/>
                      </a:lnTo>
                      <a:lnTo>
                        <a:pt x="1717" y="313"/>
                      </a:lnTo>
                      <a:lnTo>
                        <a:pt x="1663" y="320"/>
                      </a:lnTo>
                      <a:lnTo>
                        <a:pt x="1644" y="300"/>
                      </a:lnTo>
                      <a:lnTo>
                        <a:pt x="1657" y="306"/>
                      </a:lnTo>
                      <a:lnTo>
                        <a:pt x="1663" y="286"/>
                      </a:lnTo>
                      <a:lnTo>
                        <a:pt x="1630" y="260"/>
                      </a:lnTo>
                      <a:lnTo>
                        <a:pt x="1617" y="206"/>
                      </a:lnTo>
                      <a:lnTo>
                        <a:pt x="1610" y="180"/>
                      </a:lnTo>
                      <a:lnTo>
                        <a:pt x="1597" y="146"/>
                      </a:lnTo>
                      <a:lnTo>
                        <a:pt x="1590" y="133"/>
                      </a:lnTo>
                      <a:lnTo>
                        <a:pt x="1610" y="60"/>
                      </a:lnTo>
                      <a:lnTo>
                        <a:pt x="1610" y="54"/>
                      </a:lnTo>
                      <a:lnTo>
                        <a:pt x="1617" y="47"/>
                      </a:lnTo>
                      <a:lnTo>
                        <a:pt x="1617" y="40"/>
                      </a:lnTo>
                      <a:lnTo>
                        <a:pt x="1610" y="33"/>
                      </a:lnTo>
                      <a:lnTo>
                        <a:pt x="1557" y="14"/>
                      </a:lnTo>
                      <a:lnTo>
                        <a:pt x="1524" y="14"/>
                      </a:lnTo>
                      <a:lnTo>
                        <a:pt x="1503" y="0"/>
                      </a:lnTo>
                      <a:lnTo>
                        <a:pt x="1464" y="0"/>
                      </a:lnTo>
                      <a:close/>
                      <a:moveTo>
                        <a:pt x="1570" y="114"/>
                      </a:moveTo>
                      <a:lnTo>
                        <a:pt x="1577" y="114"/>
                      </a:lnTo>
                      <a:lnTo>
                        <a:pt x="1577" y="133"/>
                      </a:lnTo>
                      <a:lnTo>
                        <a:pt x="1584" y="140"/>
                      </a:lnTo>
                      <a:lnTo>
                        <a:pt x="1570" y="146"/>
                      </a:lnTo>
                      <a:lnTo>
                        <a:pt x="1544" y="140"/>
                      </a:lnTo>
                      <a:lnTo>
                        <a:pt x="1557" y="120"/>
                      </a:lnTo>
                      <a:lnTo>
                        <a:pt x="1570" y="114"/>
                      </a:lnTo>
                      <a:close/>
                      <a:moveTo>
                        <a:pt x="532" y="313"/>
                      </a:moveTo>
                      <a:lnTo>
                        <a:pt x="546" y="313"/>
                      </a:lnTo>
                      <a:lnTo>
                        <a:pt x="559" y="333"/>
                      </a:lnTo>
                      <a:lnTo>
                        <a:pt x="572" y="313"/>
                      </a:lnTo>
                      <a:lnTo>
                        <a:pt x="592" y="326"/>
                      </a:lnTo>
                      <a:lnTo>
                        <a:pt x="566" y="373"/>
                      </a:lnTo>
                      <a:lnTo>
                        <a:pt x="559" y="353"/>
                      </a:lnTo>
                      <a:lnTo>
                        <a:pt x="532" y="339"/>
                      </a:lnTo>
                      <a:lnTo>
                        <a:pt x="546" y="339"/>
                      </a:lnTo>
                      <a:lnTo>
                        <a:pt x="532" y="31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19050" cap="rnd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7" name="URGELL">
                  <a:extLst>
                    <a:ext uri="{FF2B5EF4-FFF2-40B4-BE49-F238E27FC236}">
                      <a16:creationId xmlns:a16="http://schemas.microsoft.com/office/drawing/2014/main" id="{FAC31BFE-4215-44D7-A548-5A964018B9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282960" y="4278908"/>
                  <a:ext cx="234018" cy="477377"/>
                </a:xfrm>
                <a:custGeom>
                  <a:avLst/>
                  <a:gdLst>
                    <a:gd name="T0" fmla="*/ 62105877 w 871"/>
                    <a:gd name="T1" fmla="*/ 8719472 h 1756"/>
                    <a:gd name="T2" fmla="*/ 54759848 w 871"/>
                    <a:gd name="T3" fmla="*/ 24308468 h 1756"/>
                    <a:gd name="T4" fmla="*/ 57653675 w 871"/>
                    <a:gd name="T5" fmla="*/ 47295696 h 1756"/>
                    <a:gd name="T6" fmla="*/ 85924232 w 871"/>
                    <a:gd name="T7" fmla="*/ 28271676 h 1756"/>
                    <a:gd name="T8" fmla="*/ 78578217 w 871"/>
                    <a:gd name="T9" fmla="*/ 6869527 h 1756"/>
                    <a:gd name="T10" fmla="*/ 109519695 w 871"/>
                    <a:gd name="T11" fmla="*/ 3435021 h 1756"/>
                    <a:gd name="T12" fmla="*/ 94828136 w 871"/>
                    <a:gd name="T13" fmla="*/ 45710104 h 1756"/>
                    <a:gd name="T14" fmla="*/ 45855944 w 871"/>
                    <a:gd name="T15" fmla="*/ 96704656 h 1756"/>
                    <a:gd name="T16" fmla="*/ 34058212 w 871"/>
                    <a:gd name="T17" fmla="*/ 103574696 h 1756"/>
                    <a:gd name="T18" fmla="*/ 13356095 w 871"/>
                    <a:gd name="T19" fmla="*/ 123126896 h 1756"/>
                    <a:gd name="T20" fmla="*/ 13356095 w 871"/>
                    <a:gd name="T21" fmla="*/ 145849796 h 1756"/>
                    <a:gd name="T22" fmla="*/ 14914454 w 871"/>
                    <a:gd name="T23" fmla="*/ 179141561 h 1756"/>
                    <a:gd name="T24" fmla="*/ 44520005 w 871"/>
                    <a:gd name="T25" fmla="*/ 180990989 h 1756"/>
                    <a:gd name="T26" fmla="*/ 40068288 w 871"/>
                    <a:gd name="T27" fmla="*/ 202128780 h 1756"/>
                    <a:gd name="T28" fmla="*/ 59212035 w 871"/>
                    <a:gd name="T29" fmla="*/ 200279352 h 1756"/>
                    <a:gd name="T30" fmla="*/ 53424380 w 871"/>
                    <a:gd name="T31" fmla="*/ 212697676 h 1756"/>
                    <a:gd name="T32" fmla="*/ 42962116 w 871"/>
                    <a:gd name="T33" fmla="*/ 216132696 h 1756"/>
                    <a:gd name="T34" fmla="*/ 32499852 w 871"/>
                    <a:gd name="T35" fmla="*/ 244140012 h 1756"/>
                    <a:gd name="T36" fmla="*/ 17808286 w 871"/>
                    <a:gd name="T37" fmla="*/ 261842784 h 1756"/>
                    <a:gd name="T38" fmla="*/ 7346017 w 871"/>
                    <a:gd name="T39" fmla="*/ 277696192 h 1756"/>
                    <a:gd name="T40" fmla="*/ 10462267 w 871"/>
                    <a:gd name="T41" fmla="*/ 296984041 h 1756"/>
                    <a:gd name="T42" fmla="*/ 10462267 w 871"/>
                    <a:gd name="T43" fmla="*/ 318121832 h 1756"/>
                    <a:gd name="T44" fmla="*/ 1558360 w 871"/>
                    <a:gd name="T45" fmla="*/ 342694129 h 1756"/>
                    <a:gd name="T46" fmla="*/ 19143754 w 871"/>
                    <a:gd name="T47" fmla="*/ 363831920 h 1756"/>
                    <a:gd name="T48" fmla="*/ 17808286 w 871"/>
                    <a:gd name="T49" fmla="*/ 386554789 h 1756"/>
                    <a:gd name="T50" fmla="*/ 38509929 w 871"/>
                    <a:gd name="T51" fmla="*/ 414826456 h 1756"/>
                    <a:gd name="T52" fmla="*/ 57653675 w 871"/>
                    <a:gd name="T53" fmla="*/ 421696496 h 1756"/>
                    <a:gd name="T54" fmla="*/ 90153528 w 871"/>
                    <a:gd name="T55" fmla="*/ 448118220 h 1756"/>
                    <a:gd name="T56" fmla="*/ 108184227 w 871"/>
                    <a:gd name="T57" fmla="*/ 463971564 h 1756"/>
                    <a:gd name="T58" fmla="*/ 143577922 w 871"/>
                    <a:gd name="T59" fmla="*/ 448118220 h 1756"/>
                    <a:gd name="T60" fmla="*/ 154040186 w 871"/>
                    <a:gd name="T61" fmla="*/ 420110904 h 1756"/>
                    <a:gd name="T62" fmla="*/ 156934013 w 871"/>
                    <a:gd name="T63" fmla="*/ 404257560 h 1756"/>
                    <a:gd name="T64" fmla="*/ 160050262 w 871"/>
                    <a:gd name="T65" fmla="*/ 388404732 h 1756"/>
                    <a:gd name="T66" fmla="*/ 156934013 w 871"/>
                    <a:gd name="T67" fmla="*/ 379685264 h 1756"/>
                    <a:gd name="T68" fmla="*/ 193885568 w 871"/>
                    <a:gd name="T69" fmla="*/ 346129149 h 1756"/>
                    <a:gd name="T70" fmla="*/ 183645725 w 871"/>
                    <a:gd name="T71" fmla="*/ 321556852 h 1756"/>
                    <a:gd name="T72" fmla="*/ 155375654 w 871"/>
                    <a:gd name="T73" fmla="*/ 300683412 h 1756"/>
                    <a:gd name="T74" fmla="*/ 173406353 w 871"/>
                    <a:gd name="T75" fmla="*/ 268976660 h 1756"/>
                    <a:gd name="T76" fmla="*/ 174741821 w 871"/>
                    <a:gd name="T77" fmla="*/ 237269972 h 1756"/>
                    <a:gd name="T78" fmla="*/ 171625572 w 871"/>
                    <a:gd name="T79" fmla="*/ 217717773 h 1756"/>
                    <a:gd name="T80" fmla="*/ 182087836 w 871"/>
                    <a:gd name="T81" fmla="*/ 180990989 h 1756"/>
                    <a:gd name="T82" fmla="*/ 160050262 w 871"/>
                    <a:gd name="T83" fmla="*/ 180990989 h 1756"/>
                    <a:gd name="T84" fmla="*/ 161608622 w 871"/>
                    <a:gd name="T85" fmla="*/ 123126896 h 1756"/>
                    <a:gd name="T86" fmla="*/ 162944090 w 871"/>
                    <a:gd name="T87" fmla="*/ 112558000 h 1756"/>
                    <a:gd name="T88" fmla="*/ 161608622 w 871"/>
                    <a:gd name="T89" fmla="*/ 87721352 h 1756"/>
                    <a:gd name="T90" fmla="*/ 139125735 w 871"/>
                    <a:gd name="T91" fmla="*/ 77416808 h 1756"/>
                    <a:gd name="T92" fmla="*/ 143577922 w 871"/>
                    <a:gd name="T93" fmla="*/ 49145124 h 1756"/>
                    <a:gd name="T94" fmla="*/ 127328003 w 871"/>
                    <a:gd name="T95" fmla="*/ 63148525 h 1756"/>
                    <a:gd name="T96" fmla="*/ 112635944 w 871"/>
                    <a:gd name="T97" fmla="*/ 38576228 h 1756"/>
                    <a:gd name="T98" fmla="*/ 125769644 w 871"/>
                    <a:gd name="T99" fmla="*/ 14003920 h 1756"/>
                    <a:gd name="T100" fmla="*/ 113971883 w 871"/>
                    <a:gd name="T101" fmla="*/ 5020099 h 1756"/>
                    <a:gd name="T102" fmla="*/ 10462267 w 871"/>
                    <a:gd name="T103" fmla="*/ 119427525 h 1756"/>
                    <a:gd name="T104" fmla="*/ 5787657 w 871"/>
                    <a:gd name="T105" fmla="*/ 128411344 h 1756"/>
                    <a:gd name="T106" fmla="*/ 19143754 w 871"/>
                    <a:gd name="T107" fmla="*/ 98290248 h 1756"/>
                    <a:gd name="T108" fmla="*/ 90153528 w 871"/>
                    <a:gd name="T109" fmla="*/ 203978208 h 1756"/>
                    <a:gd name="T110" fmla="*/ 93269777 w 871"/>
                    <a:gd name="T111" fmla="*/ 186275436 h 175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71"/>
                    <a:gd name="T169" fmla="*/ 0 h 1756"/>
                    <a:gd name="T170" fmla="*/ 871 w 871"/>
                    <a:gd name="T171" fmla="*/ 1756 h 175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71" h="1756">
                      <a:moveTo>
                        <a:pt x="313" y="0"/>
                      </a:moveTo>
                      <a:lnTo>
                        <a:pt x="300" y="6"/>
                      </a:lnTo>
                      <a:lnTo>
                        <a:pt x="300" y="19"/>
                      </a:lnTo>
                      <a:lnTo>
                        <a:pt x="279" y="33"/>
                      </a:lnTo>
                      <a:lnTo>
                        <a:pt x="259" y="19"/>
                      </a:lnTo>
                      <a:lnTo>
                        <a:pt x="240" y="40"/>
                      </a:lnTo>
                      <a:lnTo>
                        <a:pt x="233" y="86"/>
                      </a:lnTo>
                      <a:lnTo>
                        <a:pt x="246" y="92"/>
                      </a:lnTo>
                      <a:lnTo>
                        <a:pt x="233" y="139"/>
                      </a:lnTo>
                      <a:lnTo>
                        <a:pt x="246" y="139"/>
                      </a:lnTo>
                      <a:lnTo>
                        <a:pt x="246" y="166"/>
                      </a:lnTo>
                      <a:lnTo>
                        <a:pt x="259" y="179"/>
                      </a:lnTo>
                      <a:lnTo>
                        <a:pt x="279" y="152"/>
                      </a:lnTo>
                      <a:lnTo>
                        <a:pt x="332" y="133"/>
                      </a:lnTo>
                      <a:lnTo>
                        <a:pt x="346" y="100"/>
                      </a:lnTo>
                      <a:lnTo>
                        <a:pt x="386" y="107"/>
                      </a:lnTo>
                      <a:lnTo>
                        <a:pt x="379" y="73"/>
                      </a:lnTo>
                      <a:lnTo>
                        <a:pt x="373" y="47"/>
                      </a:lnTo>
                      <a:lnTo>
                        <a:pt x="360" y="47"/>
                      </a:lnTo>
                      <a:lnTo>
                        <a:pt x="353" y="26"/>
                      </a:lnTo>
                      <a:lnTo>
                        <a:pt x="353" y="13"/>
                      </a:lnTo>
                      <a:lnTo>
                        <a:pt x="319" y="6"/>
                      </a:lnTo>
                      <a:lnTo>
                        <a:pt x="313" y="0"/>
                      </a:lnTo>
                      <a:close/>
                      <a:moveTo>
                        <a:pt x="492" y="13"/>
                      </a:moveTo>
                      <a:lnTo>
                        <a:pt x="439" y="120"/>
                      </a:lnTo>
                      <a:lnTo>
                        <a:pt x="413" y="166"/>
                      </a:lnTo>
                      <a:lnTo>
                        <a:pt x="433" y="159"/>
                      </a:lnTo>
                      <a:lnTo>
                        <a:pt x="426" y="173"/>
                      </a:lnTo>
                      <a:lnTo>
                        <a:pt x="346" y="319"/>
                      </a:lnTo>
                      <a:lnTo>
                        <a:pt x="266" y="406"/>
                      </a:lnTo>
                      <a:lnTo>
                        <a:pt x="226" y="366"/>
                      </a:lnTo>
                      <a:lnTo>
                        <a:pt x="206" y="366"/>
                      </a:lnTo>
                      <a:lnTo>
                        <a:pt x="186" y="392"/>
                      </a:lnTo>
                      <a:lnTo>
                        <a:pt x="173" y="392"/>
                      </a:lnTo>
                      <a:lnTo>
                        <a:pt x="166" y="392"/>
                      </a:lnTo>
                      <a:lnTo>
                        <a:pt x="153" y="392"/>
                      </a:lnTo>
                      <a:lnTo>
                        <a:pt x="113" y="392"/>
                      </a:lnTo>
                      <a:lnTo>
                        <a:pt x="113" y="379"/>
                      </a:lnTo>
                      <a:lnTo>
                        <a:pt x="67" y="452"/>
                      </a:lnTo>
                      <a:lnTo>
                        <a:pt x="60" y="466"/>
                      </a:lnTo>
                      <a:lnTo>
                        <a:pt x="13" y="505"/>
                      </a:lnTo>
                      <a:lnTo>
                        <a:pt x="0" y="512"/>
                      </a:lnTo>
                      <a:lnTo>
                        <a:pt x="20" y="565"/>
                      </a:lnTo>
                      <a:lnTo>
                        <a:pt x="60" y="552"/>
                      </a:lnTo>
                      <a:lnTo>
                        <a:pt x="73" y="572"/>
                      </a:lnTo>
                      <a:lnTo>
                        <a:pt x="93" y="565"/>
                      </a:lnTo>
                      <a:lnTo>
                        <a:pt x="80" y="659"/>
                      </a:lnTo>
                      <a:lnTo>
                        <a:pt x="67" y="678"/>
                      </a:lnTo>
                      <a:lnTo>
                        <a:pt x="80" y="685"/>
                      </a:lnTo>
                      <a:lnTo>
                        <a:pt x="113" y="698"/>
                      </a:lnTo>
                      <a:lnTo>
                        <a:pt x="146" y="719"/>
                      </a:lnTo>
                      <a:lnTo>
                        <a:pt x="200" y="685"/>
                      </a:lnTo>
                      <a:lnTo>
                        <a:pt x="233" y="652"/>
                      </a:lnTo>
                      <a:lnTo>
                        <a:pt x="246" y="659"/>
                      </a:lnTo>
                      <a:lnTo>
                        <a:pt x="146" y="751"/>
                      </a:lnTo>
                      <a:lnTo>
                        <a:pt x="180" y="765"/>
                      </a:lnTo>
                      <a:lnTo>
                        <a:pt x="193" y="738"/>
                      </a:lnTo>
                      <a:lnTo>
                        <a:pt x="213" y="732"/>
                      </a:lnTo>
                      <a:lnTo>
                        <a:pt x="240" y="745"/>
                      </a:lnTo>
                      <a:lnTo>
                        <a:pt x="266" y="758"/>
                      </a:lnTo>
                      <a:lnTo>
                        <a:pt x="279" y="765"/>
                      </a:lnTo>
                      <a:lnTo>
                        <a:pt x="286" y="778"/>
                      </a:lnTo>
                      <a:lnTo>
                        <a:pt x="259" y="805"/>
                      </a:lnTo>
                      <a:lnTo>
                        <a:pt x="240" y="805"/>
                      </a:lnTo>
                      <a:lnTo>
                        <a:pt x="240" y="818"/>
                      </a:lnTo>
                      <a:lnTo>
                        <a:pt x="233" y="824"/>
                      </a:lnTo>
                      <a:lnTo>
                        <a:pt x="233" y="838"/>
                      </a:lnTo>
                      <a:lnTo>
                        <a:pt x="193" y="818"/>
                      </a:lnTo>
                      <a:lnTo>
                        <a:pt x="166" y="811"/>
                      </a:lnTo>
                      <a:lnTo>
                        <a:pt x="146" y="838"/>
                      </a:lnTo>
                      <a:lnTo>
                        <a:pt x="166" y="851"/>
                      </a:lnTo>
                      <a:lnTo>
                        <a:pt x="146" y="924"/>
                      </a:lnTo>
                      <a:lnTo>
                        <a:pt x="106" y="937"/>
                      </a:lnTo>
                      <a:lnTo>
                        <a:pt x="99" y="978"/>
                      </a:lnTo>
                      <a:lnTo>
                        <a:pt x="93" y="984"/>
                      </a:lnTo>
                      <a:lnTo>
                        <a:pt x="80" y="991"/>
                      </a:lnTo>
                      <a:lnTo>
                        <a:pt x="60" y="997"/>
                      </a:lnTo>
                      <a:lnTo>
                        <a:pt x="54" y="1025"/>
                      </a:lnTo>
                      <a:lnTo>
                        <a:pt x="39" y="1025"/>
                      </a:lnTo>
                      <a:lnTo>
                        <a:pt x="33" y="1051"/>
                      </a:lnTo>
                      <a:lnTo>
                        <a:pt x="47" y="1064"/>
                      </a:lnTo>
                      <a:lnTo>
                        <a:pt x="39" y="1084"/>
                      </a:lnTo>
                      <a:lnTo>
                        <a:pt x="60" y="1098"/>
                      </a:lnTo>
                      <a:lnTo>
                        <a:pt x="47" y="1124"/>
                      </a:lnTo>
                      <a:lnTo>
                        <a:pt x="60" y="1151"/>
                      </a:lnTo>
                      <a:lnTo>
                        <a:pt x="54" y="1171"/>
                      </a:lnTo>
                      <a:lnTo>
                        <a:pt x="54" y="1190"/>
                      </a:lnTo>
                      <a:lnTo>
                        <a:pt x="47" y="1204"/>
                      </a:lnTo>
                      <a:lnTo>
                        <a:pt x="20" y="1244"/>
                      </a:lnTo>
                      <a:lnTo>
                        <a:pt x="20" y="1250"/>
                      </a:lnTo>
                      <a:lnTo>
                        <a:pt x="20" y="1277"/>
                      </a:lnTo>
                      <a:lnTo>
                        <a:pt x="7" y="1297"/>
                      </a:lnTo>
                      <a:lnTo>
                        <a:pt x="26" y="1310"/>
                      </a:lnTo>
                      <a:lnTo>
                        <a:pt x="39" y="1331"/>
                      </a:lnTo>
                      <a:lnTo>
                        <a:pt x="67" y="1350"/>
                      </a:lnTo>
                      <a:lnTo>
                        <a:pt x="86" y="1377"/>
                      </a:lnTo>
                      <a:lnTo>
                        <a:pt x="93" y="1390"/>
                      </a:lnTo>
                      <a:lnTo>
                        <a:pt x="80" y="1397"/>
                      </a:lnTo>
                      <a:lnTo>
                        <a:pt x="93" y="1437"/>
                      </a:lnTo>
                      <a:lnTo>
                        <a:pt x="80" y="1463"/>
                      </a:lnTo>
                      <a:lnTo>
                        <a:pt x="60" y="1523"/>
                      </a:lnTo>
                      <a:lnTo>
                        <a:pt x="86" y="1530"/>
                      </a:lnTo>
                      <a:lnTo>
                        <a:pt x="166" y="1550"/>
                      </a:lnTo>
                      <a:lnTo>
                        <a:pt x="173" y="1570"/>
                      </a:lnTo>
                      <a:lnTo>
                        <a:pt x="193" y="1583"/>
                      </a:lnTo>
                      <a:lnTo>
                        <a:pt x="253" y="1583"/>
                      </a:lnTo>
                      <a:lnTo>
                        <a:pt x="253" y="1609"/>
                      </a:lnTo>
                      <a:lnTo>
                        <a:pt x="259" y="1596"/>
                      </a:lnTo>
                      <a:lnTo>
                        <a:pt x="306" y="1630"/>
                      </a:lnTo>
                      <a:lnTo>
                        <a:pt x="339" y="1656"/>
                      </a:lnTo>
                      <a:lnTo>
                        <a:pt x="366" y="1663"/>
                      </a:lnTo>
                      <a:lnTo>
                        <a:pt x="405" y="1696"/>
                      </a:lnTo>
                      <a:lnTo>
                        <a:pt x="439" y="1710"/>
                      </a:lnTo>
                      <a:lnTo>
                        <a:pt x="459" y="1716"/>
                      </a:lnTo>
                      <a:lnTo>
                        <a:pt x="479" y="1723"/>
                      </a:lnTo>
                      <a:lnTo>
                        <a:pt x="486" y="1756"/>
                      </a:lnTo>
                      <a:lnTo>
                        <a:pt x="525" y="1743"/>
                      </a:lnTo>
                      <a:lnTo>
                        <a:pt x="559" y="1729"/>
                      </a:lnTo>
                      <a:lnTo>
                        <a:pt x="559" y="1716"/>
                      </a:lnTo>
                      <a:lnTo>
                        <a:pt x="645" y="1696"/>
                      </a:lnTo>
                      <a:lnTo>
                        <a:pt x="705" y="1669"/>
                      </a:lnTo>
                      <a:lnTo>
                        <a:pt x="732" y="1669"/>
                      </a:lnTo>
                      <a:lnTo>
                        <a:pt x="719" y="1609"/>
                      </a:lnTo>
                      <a:lnTo>
                        <a:pt x="692" y="1590"/>
                      </a:lnTo>
                      <a:lnTo>
                        <a:pt x="685" y="1556"/>
                      </a:lnTo>
                      <a:lnTo>
                        <a:pt x="685" y="1536"/>
                      </a:lnTo>
                      <a:lnTo>
                        <a:pt x="698" y="1536"/>
                      </a:lnTo>
                      <a:lnTo>
                        <a:pt x="705" y="1530"/>
                      </a:lnTo>
                      <a:lnTo>
                        <a:pt x="711" y="1477"/>
                      </a:lnTo>
                      <a:lnTo>
                        <a:pt x="698" y="1477"/>
                      </a:lnTo>
                      <a:lnTo>
                        <a:pt x="692" y="1470"/>
                      </a:lnTo>
                      <a:lnTo>
                        <a:pt x="719" y="1470"/>
                      </a:lnTo>
                      <a:lnTo>
                        <a:pt x="726" y="1463"/>
                      </a:lnTo>
                      <a:lnTo>
                        <a:pt x="726" y="1457"/>
                      </a:lnTo>
                      <a:lnTo>
                        <a:pt x="698" y="1450"/>
                      </a:lnTo>
                      <a:lnTo>
                        <a:pt x="705" y="1437"/>
                      </a:lnTo>
                      <a:lnTo>
                        <a:pt x="779" y="1423"/>
                      </a:lnTo>
                      <a:lnTo>
                        <a:pt x="838" y="1404"/>
                      </a:lnTo>
                      <a:lnTo>
                        <a:pt x="852" y="1350"/>
                      </a:lnTo>
                      <a:lnTo>
                        <a:pt x="871" y="1310"/>
                      </a:lnTo>
                      <a:lnTo>
                        <a:pt x="852" y="1250"/>
                      </a:lnTo>
                      <a:lnTo>
                        <a:pt x="852" y="1237"/>
                      </a:lnTo>
                      <a:lnTo>
                        <a:pt x="845" y="1224"/>
                      </a:lnTo>
                      <a:lnTo>
                        <a:pt x="825" y="1217"/>
                      </a:lnTo>
                      <a:lnTo>
                        <a:pt x="745" y="1184"/>
                      </a:lnTo>
                      <a:lnTo>
                        <a:pt x="732" y="1184"/>
                      </a:lnTo>
                      <a:lnTo>
                        <a:pt x="698" y="1157"/>
                      </a:lnTo>
                      <a:lnTo>
                        <a:pt x="698" y="1138"/>
                      </a:lnTo>
                      <a:lnTo>
                        <a:pt x="692" y="1124"/>
                      </a:lnTo>
                      <a:lnTo>
                        <a:pt x="705" y="1104"/>
                      </a:lnTo>
                      <a:lnTo>
                        <a:pt x="765" y="1078"/>
                      </a:lnTo>
                      <a:lnTo>
                        <a:pt x="779" y="1018"/>
                      </a:lnTo>
                      <a:lnTo>
                        <a:pt x="771" y="944"/>
                      </a:lnTo>
                      <a:lnTo>
                        <a:pt x="792" y="937"/>
                      </a:lnTo>
                      <a:lnTo>
                        <a:pt x="785" y="905"/>
                      </a:lnTo>
                      <a:lnTo>
                        <a:pt x="785" y="898"/>
                      </a:lnTo>
                      <a:lnTo>
                        <a:pt x="779" y="851"/>
                      </a:lnTo>
                      <a:lnTo>
                        <a:pt x="779" y="838"/>
                      </a:lnTo>
                      <a:lnTo>
                        <a:pt x="771" y="832"/>
                      </a:lnTo>
                      <a:lnTo>
                        <a:pt x="771" y="824"/>
                      </a:lnTo>
                      <a:lnTo>
                        <a:pt x="771" y="785"/>
                      </a:lnTo>
                      <a:lnTo>
                        <a:pt x="785" y="785"/>
                      </a:lnTo>
                      <a:lnTo>
                        <a:pt x="799" y="765"/>
                      </a:lnTo>
                      <a:lnTo>
                        <a:pt x="818" y="685"/>
                      </a:lnTo>
                      <a:lnTo>
                        <a:pt x="845" y="652"/>
                      </a:lnTo>
                      <a:lnTo>
                        <a:pt x="805" y="631"/>
                      </a:lnTo>
                      <a:lnTo>
                        <a:pt x="745" y="678"/>
                      </a:lnTo>
                      <a:lnTo>
                        <a:pt x="719" y="685"/>
                      </a:lnTo>
                      <a:lnTo>
                        <a:pt x="679" y="665"/>
                      </a:lnTo>
                      <a:lnTo>
                        <a:pt x="752" y="518"/>
                      </a:lnTo>
                      <a:lnTo>
                        <a:pt x="752" y="486"/>
                      </a:lnTo>
                      <a:lnTo>
                        <a:pt x="726" y="466"/>
                      </a:lnTo>
                      <a:lnTo>
                        <a:pt x="705" y="458"/>
                      </a:lnTo>
                      <a:lnTo>
                        <a:pt x="719" y="452"/>
                      </a:lnTo>
                      <a:lnTo>
                        <a:pt x="739" y="445"/>
                      </a:lnTo>
                      <a:lnTo>
                        <a:pt x="732" y="426"/>
                      </a:lnTo>
                      <a:lnTo>
                        <a:pt x="719" y="413"/>
                      </a:lnTo>
                      <a:lnTo>
                        <a:pt x="711" y="385"/>
                      </a:lnTo>
                      <a:lnTo>
                        <a:pt x="745" y="332"/>
                      </a:lnTo>
                      <a:lnTo>
                        <a:pt x="726" y="332"/>
                      </a:lnTo>
                      <a:lnTo>
                        <a:pt x="705" y="359"/>
                      </a:lnTo>
                      <a:lnTo>
                        <a:pt x="652" y="339"/>
                      </a:lnTo>
                      <a:lnTo>
                        <a:pt x="625" y="332"/>
                      </a:lnTo>
                      <a:lnTo>
                        <a:pt x="625" y="293"/>
                      </a:lnTo>
                      <a:lnTo>
                        <a:pt x="619" y="252"/>
                      </a:lnTo>
                      <a:lnTo>
                        <a:pt x="659" y="212"/>
                      </a:lnTo>
                      <a:lnTo>
                        <a:pt x="672" y="186"/>
                      </a:lnTo>
                      <a:lnTo>
                        <a:pt x="645" y="186"/>
                      </a:lnTo>
                      <a:lnTo>
                        <a:pt x="625" y="206"/>
                      </a:lnTo>
                      <a:lnTo>
                        <a:pt x="606" y="252"/>
                      </a:lnTo>
                      <a:lnTo>
                        <a:pt x="579" y="246"/>
                      </a:lnTo>
                      <a:lnTo>
                        <a:pt x="572" y="239"/>
                      </a:lnTo>
                      <a:lnTo>
                        <a:pt x="499" y="219"/>
                      </a:lnTo>
                      <a:lnTo>
                        <a:pt x="492" y="199"/>
                      </a:lnTo>
                      <a:lnTo>
                        <a:pt x="499" y="173"/>
                      </a:lnTo>
                      <a:lnTo>
                        <a:pt x="506" y="146"/>
                      </a:lnTo>
                      <a:lnTo>
                        <a:pt x="539" y="173"/>
                      </a:lnTo>
                      <a:lnTo>
                        <a:pt x="572" y="146"/>
                      </a:lnTo>
                      <a:lnTo>
                        <a:pt x="572" y="113"/>
                      </a:lnTo>
                      <a:lnTo>
                        <a:pt x="565" y="53"/>
                      </a:lnTo>
                      <a:lnTo>
                        <a:pt x="546" y="47"/>
                      </a:lnTo>
                      <a:lnTo>
                        <a:pt x="546" y="33"/>
                      </a:lnTo>
                      <a:lnTo>
                        <a:pt x="506" y="33"/>
                      </a:lnTo>
                      <a:lnTo>
                        <a:pt x="512" y="19"/>
                      </a:lnTo>
                      <a:lnTo>
                        <a:pt x="492" y="13"/>
                      </a:lnTo>
                      <a:close/>
                      <a:moveTo>
                        <a:pt x="80" y="366"/>
                      </a:moveTo>
                      <a:lnTo>
                        <a:pt x="67" y="406"/>
                      </a:lnTo>
                      <a:lnTo>
                        <a:pt x="47" y="452"/>
                      </a:lnTo>
                      <a:lnTo>
                        <a:pt x="7" y="486"/>
                      </a:lnTo>
                      <a:lnTo>
                        <a:pt x="0" y="499"/>
                      </a:lnTo>
                      <a:lnTo>
                        <a:pt x="0" y="505"/>
                      </a:lnTo>
                      <a:lnTo>
                        <a:pt x="26" y="486"/>
                      </a:lnTo>
                      <a:lnTo>
                        <a:pt x="47" y="466"/>
                      </a:lnTo>
                      <a:lnTo>
                        <a:pt x="60" y="445"/>
                      </a:lnTo>
                      <a:lnTo>
                        <a:pt x="73" y="426"/>
                      </a:lnTo>
                      <a:lnTo>
                        <a:pt x="86" y="372"/>
                      </a:lnTo>
                      <a:lnTo>
                        <a:pt x="80" y="366"/>
                      </a:lnTo>
                      <a:close/>
                      <a:moveTo>
                        <a:pt x="479" y="691"/>
                      </a:moveTo>
                      <a:lnTo>
                        <a:pt x="486" y="705"/>
                      </a:lnTo>
                      <a:lnTo>
                        <a:pt x="405" y="772"/>
                      </a:lnTo>
                      <a:lnTo>
                        <a:pt x="360" y="792"/>
                      </a:lnTo>
                      <a:lnTo>
                        <a:pt x="346" y="798"/>
                      </a:lnTo>
                      <a:lnTo>
                        <a:pt x="332" y="792"/>
                      </a:lnTo>
                      <a:lnTo>
                        <a:pt x="419" y="705"/>
                      </a:lnTo>
                      <a:lnTo>
                        <a:pt x="426" y="712"/>
                      </a:lnTo>
                      <a:lnTo>
                        <a:pt x="479" y="691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8" name="VALLES_OCCIDENTAL">
                  <a:extLst>
                    <a:ext uri="{FF2B5EF4-FFF2-40B4-BE49-F238E27FC236}">
                      <a16:creationId xmlns:a16="http://schemas.microsoft.com/office/drawing/2014/main" id="{BE4577C6-4277-4CAD-B98A-D9F205DCF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8118495" y="4422316"/>
                  <a:ext cx="336567" cy="361415"/>
                </a:xfrm>
                <a:custGeom>
                  <a:avLst/>
                  <a:gdLst>
                    <a:gd name="T0" fmla="*/ 2147483647 w 47"/>
                    <a:gd name="T1" fmla="*/ 174628420 h 52"/>
                    <a:gd name="T2" fmla="*/ 2147483647 w 47"/>
                    <a:gd name="T3" fmla="*/ 174628420 h 52"/>
                    <a:gd name="T4" fmla="*/ 2147483647 w 47"/>
                    <a:gd name="T5" fmla="*/ 174628420 h 52"/>
                    <a:gd name="T6" fmla="*/ 2147483647 w 47"/>
                    <a:gd name="T7" fmla="*/ 349256839 h 52"/>
                    <a:gd name="T8" fmla="*/ 2147483647 w 47"/>
                    <a:gd name="T9" fmla="*/ 698513678 h 52"/>
                    <a:gd name="T10" fmla="*/ 2147483647 w 47"/>
                    <a:gd name="T11" fmla="*/ 1397014168 h 52"/>
                    <a:gd name="T12" fmla="*/ 2147483647 w 47"/>
                    <a:gd name="T13" fmla="*/ 1920899684 h 52"/>
                    <a:gd name="T14" fmla="*/ 2147483647 w 47"/>
                    <a:gd name="T15" fmla="*/ 2095528052 h 52"/>
                    <a:gd name="T16" fmla="*/ 1883892368 w 47"/>
                    <a:gd name="T17" fmla="*/ 2095528052 h 52"/>
                    <a:gd name="T18" fmla="*/ 1726906638 w 47"/>
                    <a:gd name="T19" fmla="*/ 1746271316 h 52"/>
                    <a:gd name="T20" fmla="*/ 1412922221 w 47"/>
                    <a:gd name="T21" fmla="*/ 1746271316 h 52"/>
                    <a:gd name="T22" fmla="*/ 784953976 w 47"/>
                    <a:gd name="T23" fmla="*/ 1746271316 h 52"/>
                    <a:gd name="T24" fmla="*/ 627968246 w 47"/>
                    <a:gd name="T25" fmla="*/ 2095528052 h 52"/>
                    <a:gd name="T26" fmla="*/ 470969951 w 47"/>
                    <a:gd name="T27" fmla="*/ 2147483647 h 52"/>
                    <a:gd name="T28" fmla="*/ 0 w 47"/>
                    <a:gd name="T29" fmla="*/ 2147483647 h 52"/>
                    <a:gd name="T30" fmla="*/ 156985779 w 47"/>
                    <a:gd name="T31" fmla="*/ 2147483647 h 52"/>
                    <a:gd name="T32" fmla="*/ 627968246 w 47"/>
                    <a:gd name="T33" fmla="*/ 2147483647 h 52"/>
                    <a:gd name="T34" fmla="*/ 1098938197 w 47"/>
                    <a:gd name="T35" fmla="*/ 2147483647 h 52"/>
                    <a:gd name="T36" fmla="*/ 1255923926 w 47"/>
                    <a:gd name="T37" fmla="*/ 2147483647 h 52"/>
                    <a:gd name="T38" fmla="*/ 1412922221 w 47"/>
                    <a:gd name="T39" fmla="*/ 2147483647 h 52"/>
                    <a:gd name="T40" fmla="*/ 1569907951 w 47"/>
                    <a:gd name="T41" fmla="*/ 2147483647 h 52"/>
                    <a:gd name="T42" fmla="*/ 1883892368 w 47"/>
                    <a:gd name="T43" fmla="*/ 2147483647 h 52"/>
                    <a:gd name="T44" fmla="*/ 1255923926 w 47"/>
                    <a:gd name="T45" fmla="*/ 2147483647 h 52"/>
                    <a:gd name="T46" fmla="*/ 1255923926 w 47"/>
                    <a:gd name="T47" fmla="*/ 2147483647 h 52"/>
                    <a:gd name="T48" fmla="*/ 1726906638 w 47"/>
                    <a:gd name="T49" fmla="*/ 2147483647 h 52"/>
                    <a:gd name="T50" fmla="*/ 1883892368 w 47"/>
                    <a:gd name="T51" fmla="*/ 2147483647 h 52"/>
                    <a:gd name="T52" fmla="*/ 2147483647 w 47"/>
                    <a:gd name="T53" fmla="*/ 2147483647 h 52"/>
                    <a:gd name="T54" fmla="*/ 2147483647 w 47"/>
                    <a:gd name="T55" fmla="*/ 2147483647 h 52"/>
                    <a:gd name="T56" fmla="*/ 2147483647 w 47"/>
                    <a:gd name="T57" fmla="*/ 2147483647 h 52"/>
                    <a:gd name="T58" fmla="*/ 2147483647 w 47"/>
                    <a:gd name="T59" fmla="*/ 2147483647 h 52"/>
                    <a:gd name="T60" fmla="*/ 2147483647 w 47"/>
                    <a:gd name="T61" fmla="*/ 2147483647 h 52"/>
                    <a:gd name="T62" fmla="*/ 2147483647 w 47"/>
                    <a:gd name="T63" fmla="*/ 2147483647 h 52"/>
                    <a:gd name="T64" fmla="*/ 2147483647 w 47"/>
                    <a:gd name="T65" fmla="*/ 2147483647 h 52"/>
                    <a:gd name="T66" fmla="*/ 2147483647 w 47"/>
                    <a:gd name="T67" fmla="*/ 2147483647 h 52"/>
                    <a:gd name="T68" fmla="*/ 2147483647 w 47"/>
                    <a:gd name="T69" fmla="*/ 2147483647 h 52"/>
                    <a:gd name="T70" fmla="*/ 2147483647 w 47"/>
                    <a:gd name="T71" fmla="*/ 2147483647 h 52"/>
                    <a:gd name="T72" fmla="*/ 2147483647 w 47"/>
                    <a:gd name="T73" fmla="*/ 2147483647 h 52"/>
                    <a:gd name="T74" fmla="*/ 2147483647 w 47"/>
                    <a:gd name="T75" fmla="*/ 2147483647 h 52"/>
                    <a:gd name="T76" fmla="*/ 2147483647 w 47"/>
                    <a:gd name="T77" fmla="*/ 2147483647 h 52"/>
                    <a:gd name="T78" fmla="*/ 2147483647 w 47"/>
                    <a:gd name="T79" fmla="*/ 2147483647 h 52"/>
                    <a:gd name="T80" fmla="*/ 2147483647 w 47"/>
                    <a:gd name="T81" fmla="*/ 2147483647 h 52"/>
                    <a:gd name="T82" fmla="*/ 2147483647 w 47"/>
                    <a:gd name="T83" fmla="*/ 2147483647 h 52"/>
                    <a:gd name="T84" fmla="*/ 2147483647 w 47"/>
                    <a:gd name="T85" fmla="*/ 2147483647 h 52"/>
                    <a:gd name="T86" fmla="*/ 2147483647 w 47"/>
                    <a:gd name="T87" fmla="*/ 2147483647 h 52"/>
                    <a:gd name="T88" fmla="*/ 2147483647 w 47"/>
                    <a:gd name="T89" fmla="*/ 2147483647 h 52"/>
                    <a:gd name="T90" fmla="*/ 2147483647 w 47"/>
                    <a:gd name="T91" fmla="*/ 2147483647 h 52"/>
                    <a:gd name="T92" fmla="*/ 2147483647 w 47"/>
                    <a:gd name="T93" fmla="*/ 2147483647 h 52"/>
                    <a:gd name="T94" fmla="*/ 2147483647 w 47"/>
                    <a:gd name="T95" fmla="*/ 2147483647 h 52"/>
                    <a:gd name="T96" fmla="*/ 2147483647 w 47"/>
                    <a:gd name="T97" fmla="*/ 2147483647 h 52"/>
                    <a:gd name="T98" fmla="*/ 2147483647 w 47"/>
                    <a:gd name="T99" fmla="*/ 2147483647 h 52"/>
                    <a:gd name="T100" fmla="*/ 2147483647 w 47"/>
                    <a:gd name="T101" fmla="*/ 2147483647 h 52"/>
                    <a:gd name="T102" fmla="*/ 2147483647 w 47"/>
                    <a:gd name="T103" fmla="*/ 2147483647 h 52"/>
                    <a:gd name="T104" fmla="*/ 2147483647 w 47"/>
                    <a:gd name="T105" fmla="*/ 2147483647 h 52"/>
                    <a:gd name="T106" fmla="*/ 2147483647 w 47"/>
                    <a:gd name="T107" fmla="*/ 2147483647 h 52"/>
                    <a:gd name="T108" fmla="*/ 2147483647 w 47"/>
                    <a:gd name="T109" fmla="*/ 2147483647 h 52"/>
                    <a:gd name="T110" fmla="*/ 2147483647 w 47"/>
                    <a:gd name="T111" fmla="*/ 2095528052 h 52"/>
                    <a:gd name="T112" fmla="*/ 2147483647 w 47"/>
                    <a:gd name="T113" fmla="*/ 1920899684 h 52"/>
                    <a:gd name="T114" fmla="*/ 2147483647 w 47"/>
                    <a:gd name="T115" fmla="*/ 1571642536 h 52"/>
                    <a:gd name="T116" fmla="*/ 2147483647 w 47"/>
                    <a:gd name="T117" fmla="*/ 1047770620 h 52"/>
                    <a:gd name="T118" fmla="*/ 2147483647 w 47"/>
                    <a:gd name="T119" fmla="*/ 698513678 h 52"/>
                    <a:gd name="T120" fmla="*/ 2147483647 w 47"/>
                    <a:gd name="T121" fmla="*/ 174628420 h 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7"/>
                    <a:gd name="T184" fmla="*/ 0 h 52"/>
                    <a:gd name="T185" fmla="*/ 47 w 47"/>
                    <a:gd name="T186" fmla="*/ 52 h 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7" h="52">
                      <a:moveTo>
                        <a:pt x="33" y="0"/>
                      </a:move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2" y="12"/>
                      </a:lnTo>
                      <a:lnTo>
                        <a:pt x="11" y="11"/>
                      </a:lnTo>
                      <a:lnTo>
                        <a:pt x="11" y="10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4" y="12"/>
                      </a:lnTo>
                      <a:lnTo>
                        <a:pt x="4" y="15"/>
                      </a:lnTo>
                      <a:lnTo>
                        <a:pt x="4" y="17"/>
                      </a:lnTo>
                      <a:lnTo>
                        <a:pt x="3" y="17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3" y="24"/>
                      </a:lnTo>
                      <a:lnTo>
                        <a:pt x="6" y="25"/>
                      </a:lnTo>
                      <a:lnTo>
                        <a:pt x="7" y="25"/>
                      </a:lnTo>
                      <a:lnTo>
                        <a:pt x="8" y="26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9" y="30"/>
                      </a:lnTo>
                      <a:lnTo>
                        <a:pt x="9" y="31"/>
                      </a:lnTo>
                      <a:lnTo>
                        <a:pt x="10" y="32"/>
                      </a:lnTo>
                      <a:lnTo>
                        <a:pt x="11" y="33"/>
                      </a:lnTo>
                      <a:lnTo>
                        <a:pt x="12" y="33"/>
                      </a:lnTo>
                      <a:lnTo>
                        <a:pt x="12" y="35"/>
                      </a:lnTo>
                      <a:lnTo>
                        <a:pt x="10" y="36"/>
                      </a:lnTo>
                      <a:lnTo>
                        <a:pt x="9" y="37"/>
                      </a:lnTo>
                      <a:lnTo>
                        <a:pt x="8" y="38"/>
                      </a:lnTo>
                      <a:lnTo>
                        <a:pt x="8" y="39"/>
                      </a:lnTo>
                      <a:lnTo>
                        <a:pt x="9" y="40"/>
                      </a:lnTo>
                      <a:lnTo>
                        <a:pt x="9" y="42"/>
                      </a:lnTo>
                      <a:lnTo>
                        <a:pt x="11" y="43"/>
                      </a:lnTo>
                      <a:lnTo>
                        <a:pt x="12" y="42"/>
                      </a:lnTo>
                      <a:lnTo>
                        <a:pt x="12" y="43"/>
                      </a:lnTo>
                      <a:lnTo>
                        <a:pt x="13" y="44"/>
                      </a:lnTo>
                      <a:lnTo>
                        <a:pt x="14" y="44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6" y="47"/>
                      </a:lnTo>
                      <a:lnTo>
                        <a:pt x="17" y="48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8" y="44"/>
                      </a:lnTo>
                      <a:lnTo>
                        <a:pt x="20" y="44"/>
                      </a:lnTo>
                      <a:lnTo>
                        <a:pt x="21" y="45"/>
                      </a:lnTo>
                      <a:lnTo>
                        <a:pt x="21" y="46"/>
                      </a:lnTo>
                      <a:lnTo>
                        <a:pt x="22" y="47"/>
                      </a:lnTo>
                      <a:lnTo>
                        <a:pt x="22" y="48"/>
                      </a:lnTo>
                      <a:lnTo>
                        <a:pt x="23" y="47"/>
                      </a:lnTo>
                      <a:lnTo>
                        <a:pt x="26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6" y="50"/>
                      </a:lnTo>
                      <a:lnTo>
                        <a:pt x="27" y="50"/>
                      </a:lnTo>
                      <a:lnTo>
                        <a:pt x="27" y="51"/>
                      </a:lnTo>
                      <a:lnTo>
                        <a:pt x="27" y="52"/>
                      </a:lnTo>
                      <a:lnTo>
                        <a:pt x="28" y="52"/>
                      </a:lnTo>
                      <a:lnTo>
                        <a:pt x="28" y="51"/>
                      </a:lnTo>
                      <a:lnTo>
                        <a:pt x="27" y="50"/>
                      </a:lnTo>
                      <a:lnTo>
                        <a:pt x="28" y="50"/>
                      </a:lnTo>
                      <a:lnTo>
                        <a:pt x="27" y="49"/>
                      </a:lnTo>
                      <a:lnTo>
                        <a:pt x="28" y="49"/>
                      </a:lnTo>
                      <a:lnTo>
                        <a:pt x="29" y="49"/>
                      </a:lnTo>
                      <a:lnTo>
                        <a:pt x="30" y="50"/>
                      </a:lnTo>
                      <a:lnTo>
                        <a:pt x="30" y="49"/>
                      </a:lnTo>
                      <a:lnTo>
                        <a:pt x="31" y="50"/>
                      </a:lnTo>
                      <a:lnTo>
                        <a:pt x="33" y="50"/>
                      </a:lnTo>
                      <a:lnTo>
                        <a:pt x="34" y="49"/>
                      </a:lnTo>
                      <a:lnTo>
                        <a:pt x="35" y="47"/>
                      </a:lnTo>
                      <a:lnTo>
                        <a:pt x="38" y="47"/>
                      </a:lnTo>
                      <a:lnTo>
                        <a:pt x="38" y="46"/>
                      </a:lnTo>
                      <a:lnTo>
                        <a:pt x="39" y="46"/>
                      </a:lnTo>
                      <a:lnTo>
                        <a:pt x="40" y="44"/>
                      </a:lnTo>
                      <a:lnTo>
                        <a:pt x="41" y="44"/>
                      </a:lnTo>
                      <a:lnTo>
                        <a:pt x="41" y="43"/>
                      </a:lnTo>
                      <a:lnTo>
                        <a:pt x="42" y="43"/>
                      </a:lnTo>
                      <a:lnTo>
                        <a:pt x="44" y="42"/>
                      </a:lnTo>
                      <a:lnTo>
                        <a:pt x="44" y="43"/>
                      </a:lnTo>
                      <a:lnTo>
                        <a:pt x="45" y="43"/>
                      </a:lnTo>
                      <a:lnTo>
                        <a:pt x="46" y="42"/>
                      </a:lnTo>
                      <a:lnTo>
                        <a:pt x="46" y="41"/>
                      </a:lnTo>
                      <a:lnTo>
                        <a:pt x="46" y="40"/>
                      </a:lnTo>
                      <a:lnTo>
                        <a:pt x="47" y="39"/>
                      </a:lnTo>
                      <a:lnTo>
                        <a:pt x="45" y="38"/>
                      </a:lnTo>
                      <a:lnTo>
                        <a:pt x="44" y="37"/>
                      </a:lnTo>
                      <a:lnTo>
                        <a:pt x="44" y="38"/>
                      </a:lnTo>
                      <a:lnTo>
                        <a:pt x="43" y="36"/>
                      </a:lnTo>
                      <a:lnTo>
                        <a:pt x="43" y="35"/>
                      </a:lnTo>
                      <a:lnTo>
                        <a:pt x="44" y="35"/>
                      </a:lnTo>
                      <a:lnTo>
                        <a:pt x="45" y="33"/>
                      </a:lnTo>
                      <a:lnTo>
                        <a:pt x="44" y="31"/>
                      </a:lnTo>
                      <a:lnTo>
                        <a:pt x="43" y="29"/>
                      </a:lnTo>
                      <a:lnTo>
                        <a:pt x="43" y="28"/>
                      </a:lnTo>
                      <a:lnTo>
                        <a:pt x="43" y="26"/>
                      </a:lnTo>
                      <a:lnTo>
                        <a:pt x="43" y="25"/>
                      </a:lnTo>
                      <a:lnTo>
                        <a:pt x="44" y="25"/>
                      </a:lnTo>
                      <a:lnTo>
                        <a:pt x="44" y="24"/>
                      </a:lnTo>
                      <a:lnTo>
                        <a:pt x="44" y="23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2" y="20"/>
                      </a:lnTo>
                      <a:lnTo>
                        <a:pt x="39" y="20"/>
                      </a:lnTo>
                      <a:lnTo>
                        <a:pt x="39" y="17"/>
                      </a:lnTo>
                      <a:lnTo>
                        <a:pt x="37" y="14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5" y="13"/>
                      </a:lnTo>
                      <a:lnTo>
                        <a:pt x="34" y="13"/>
                      </a:lnTo>
                      <a:lnTo>
                        <a:pt x="34" y="12"/>
                      </a:lnTo>
                      <a:lnTo>
                        <a:pt x="33" y="12"/>
                      </a:lnTo>
                      <a:lnTo>
                        <a:pt x="32" y="11"/>
                      </a:lnTo>
                      <a:lnTo>
                        <a:pt x="31" y="10"/>
                      </a:lnTo>
                      <a:lnTo>
                        <a:pt x="32" y="9"/>
                      </a:lnTo>
                      <a:lnTo>
                        <a:pt x="33" y="9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5" y="6"/>
                      </a:lnTo>
                      <a:lnTo>
                        <a:pt x="36" y="5"/>
                      </a:lnTo>
                      <a:lnTo>
                        <a:pt x="36" y="4"/>
                      </a:lnTo>
                      <a:lnTo>
                        <a:pt x="36" y="1"/>
                      </a:lnTo>
                      <a:lnTo>
                        <a:pt x="36" y="0"/>
                      </a:lnTo>
                      <a:lnTo>
                        <a:pt x="35" y="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19050" cap="rnd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79" name="ALT_PENEDES">
                  <a:extLst>
                    <a:ext uri="{FF2B5EF4-FFF2-40B4-BE49-F238E27FC236}">
                      <a16:creationId xmlns:a16="http://schemas.microsoft.com/office/drawing/2014/main" id="{DE91869E-90A2-4A0F-9EF7-2B980BE46A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773370" y="4674990"/>
                  <a:ext cx="390542" cy="358125"/>
                </a:xfrm>
                <a:custGeom>
                  <a:avLst/>
                  <a:gdLst>
                    <a:gd name="T0" fmla="*/ 100542709 w 1423"/>
                    <a:gd name="T1" fmla="*/ 14659576 h 1297"/>
                    <a:gd name="T2" fmla="*/ 78897847 w 1423"/>
                    <a:gd name="T3" fmla="*/ 36106414 h 1297"/>
                    <a:gd name="T4" fmla="*/ 96120434 w 1423"/>
                    <a:gd name="T5" fmla="*/ 76013418 h 1297"/>
                    <a:gd name="T6" fmla="*/ 61908022 w 1423"/>
                    <a:gd name="T7" fmla="*/ 79542352 h 1297"/>
                    <a:gd name="T8" fmla="*/ 49340489 w 1423"/>
                    <a:gd name="T9" fmla="*/ 86600742 h 1297"/>
                    <a:gd name="T10" fmla="*/ 16989817 w 1423"/>
                    <a:gd name="T11" fmla="*/ 94202445 h 1297"/>
                    <a:gd name="T12" fmla="*/ 9309627 w 1423"/>
                    <a:gd name="T13" fmla="*/ 108319224 h 1297"/>
                    <a:gd name="T14" fmla="*/ 12335243 w 1423"/>
                    <a:gd name="T15" fmla="*/ 133566120 h 1297"/>
                    <a:gd name="T16" fmla="*/ 0 w 1423"/>
                    <a:gd name="T17" fmla="*/ 159085226 h 1297"/>
                    <a:gd name="T18" fmla="*/ 57253452 w 1423"/>
                    <a:gd name="T19" fmla="*/ 164514716 h 1297"/>
                    <a:gd name="T20" fmla="*/ 75872232 w 1423"/>
                    <a:gd name="T21" fmla="*/ 177273732 h 1297"/>
                    <a:gd name="T22" fmla="*/ 82156239 w 1423"/>
                    <a:gd name="T23" fmla="*/ 191662168 h 1297"/>
                    <a:gd name="T24" fmla="*/ 72846616 w 1423"/>
                    <a:gd name="T25" fmla="*/ 222067418 h 1297"/>
                    <a:gd name="T26" fmla="*/ 92862041 w 1423"/>
                    <a:gd name="T27" fmla="*/ 245685935 h 1297"/>
                    <a:gd name="T28" fmla="*/ 89836908 w 1423"/>
                    <a:gd name="T29" fmla="*/ 265503862 h 1297"/>
                    <a:gd name="T30" fmla="*/ 117532519 w 1423"/>
                    <a:gd name="T31" fmla="*/ 261974406 h 1297"/>
                    <a:gd name="T32" fmla="*/ 122187090 w 1423"/>
                    <a:gd name="T33" fmla="*/ 265503862 h 1297"/>
                    <a:gd name="T34" fmla="*/ 119161474 w 1423"/>
                    <a:gd name="T35" fmla="*/ 280163499 h 1297"/>
                    <a:gd name="T36" fmla="*/ 114506904 w 1423"/>
                    <a:gd name="T37" fmla="*/ 303510359 h 1297"/>
                    <a:gd name="T38" fmla="*/ 97517094 w 1423"/>
                    <a:gd name="T39" fmla="*/ 314369340 h 1297"/>
                    <a:gd name="T40" fmla="*/ 91233086 w 1423"/>
                    <a:gd name="T41" fmla="*/ 308939849 h 1297"/>
                    <a:gd name="T42" fmla="*/ 83552900 w 1423"/>
                    <a:gd name="T43" fmla="*/ 335816165 h 1297"/>
                    <a:gd name="T44" fmla="*/ 108455672 w 1423"/>
                    <a:gd name="T45" fmla="*/ 346946803 h 1297"/>
                    <a:gd name="T46" fmla="*/ 122187090 w 1423"/>
                    <a:gd name="T47" fmla="*/ 341517313 h 1297"/>
                    <a:gd name="T48" fmla="*/ 151744945 w 1423"/>
                    <a:gd name="T49" fmla="*/ 317898795 h 1297"/>
                    <a:gd name="T50" fmla="*/ 167338094 w 1423"/>
                    <a:gd name="T51" fmla="*/ 291022479 h 1297"/>
                    <a:gd name="T52" fmla="*/ 176414941 w 1423"/>
                    <a:gd name="T53" fmla="*/ 261974406 h 1297"/>
                    <a:gd name="T54" fmla="*/ 208998382 w 1423"/>
                    <a:gd name="T55" fmla="*/ 263874962 h 1297"/>
                    <a:gd name="T56" fmla="*/ 221333139 w 1423"/>
                    <a:gd name="T57" fmla="*/ 251115426 h 1297"/>
                    <a:gd name="T58" fmla="*/ 233668378 w 1423"/>
                    <a:gd name="T59" fmla="*/ 227768565 h 1297"/>
                    <a:gd name="T60" fmla="*/ 255546077 w 1423"/>
                    <a:gd name="T61" fmla="*/ 232926398 h 1297"/>
                    <a:gd name="T62" fmla="*/ 284870644 w 1423"/>
                    <a:gd name="T63" fmla="*/ 242156480 h 1297"/>
                    <a:gd name="T64" fmla="*/ 300464275 w 1423"/>
                    <a:gd name="T65" fmla="*/ 222067418 h 1297"/>
                    <a:gd name="T66" fmla="*/ 325134271 w 1423"/>
                    <a:gd name="T67" fmla="*/ 202249491 h 1297"/>
                    <a:gd name="T68" fmla="*/ 314195692 w 1423"/>
                    <a:gd name="T69" fmla="*/ 169672550 h 1297"/>
                    <a:gd name="T70" fmla="*/ 314195692 w 1423"/>
                    <a:gd name="T71" fmla="*/ 142796755 h 1297"/>
                    <a:gd name="T72" fmla="*/ 325134271 w 1423"/>
                    <a:gd name="T73" fmla="*/ 115648750 h 1297"/>
                    <a:gd name="T74" fmla="*/ 331185502 w 1423"/>
                    <a:gd name="T75" fmla="*/ 102889213 h 1297"/>
                    <a:gd name="T76" fmla="*/ 312799032 w 1423"/>
                    <a:gd name="T77" fmla="*/ 55924340 h 1297"/>
                    <a:gd name="T78" fmla="*/ 286500081 w 1423"/>
                    <a:gd name="T79" fmla="*/ 19817935 h 1297"/>
                    <a:gd name="T80" fmla="*/ 261596826 w 1423"/>
                    <a:gd name="T81" fmla="*/ 46965394 h 1297"/>
                    <a:gd name="T82" fmla="*/ 250890964 w 1423"/>
                    <a:gd name="T83" fmla="*/ 52394885 h 1297"/>
                    <a:gd name="T84" fmla="*/ 236926770 w 1423"/>
                    <a:gd name="T85" fmla="*/ 76013418 h 1297"/>
                    <a:gd name="T86" fmla="*/ 215282390 w 1423"/>
                    <a:gd name="T87" fmla="*/ 68683372 h 1297"/>
                    <a:gd name="T88" fmla="*/ 188750180 w 1423"/>
                    <a:gd name="T89" fmla="*/ 55924340 h 1297"/>
                    <a:gd name="T90" fmla="*/ 162450747 w 1423"/>
                    <a:gd name="T91" fmla="*/ 8958950 h 1297"/>
                    <a:gd name="T92" fmla="*/ 105197280 w 1423"/>
                    <a:gd name="T93" fmla="*/ 0 h 1297"/>
                    <a:gd name="T94" fmla="*/ 125445482 w 1423"/>
                    <a:gd name="T95" fmla="*/ 247586492 h 129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23"/>
                    <a:gd name="T145" fmla="*/ 0 h 1297"/>
                    <a:gd name="T146" fmla="*/ 1423 w 1423"/>
                    <a:gd name="T147" fmla="*/ 1297 h 129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23" h="1297">
                      <a:moveTo>
                        <a:pt x="452" y="0"/>
                      </a:moveTo>
                      <a:lnTo>
                        <a:pt x="466" y="40"/>
                      </a:lnTo>
                      <a:lnTo>
                        <a:pt x="452" y="40"/>
                      </a:lnTo>
                      <a:lnTo>
                        <a:pt x="432" y="54"/>
                      </a:lnTo>
                      <a:lnTo>
                        <a:pt x="432" y="73"/>
                      </a:lnTo>
                      <a:lnTo>
                        <a:pt x="432" y="86"/>
                      </a:lnTo>
                      <a:lnTo>
                        <a:pt x="373" y="100"/>
                      </a:lnTo>
                      <a:lnTo>
                        <a:pt x="339" y="133"/>
                      </a:lnTo>
                      <a:lnTo>
                        <a:pt x="332" y="180"/>
                      </a:lnTo>
                      <a:lnTo>
                        <a:pt x="366" y="227"/>
                      </a:lnTo>
                      <a:lnTo>
                        <a:pt x="399" y="233"/>
                      </a:lnTo>
                      <a:lnTo>
                        <a:pt x="413" y="280"/>
                      </a:lnTo>
                      <a:lnTo>
                        <a:pt x="332" y="313"/>
                      </a:lnTo>
                      <a:lnTo>
                        <a:pt x="313" y="280"/>
                      </a:lnTo>
                      <a:lnTo>
                        <a:pt x="272" y="273"/>
                      </a:lnTo>
                      <a:lnTo>
                        <a:pt x="266" y="293"/>
                      </a:lnTo>
                      <a:lnTo>
                        <a:pt x="233" y="300"/>
                      </a:lnTo>
                      <a:lnTo>
                        <a:pt x="233" y="319"/>
                      </a:lnTo>
                      <a:lnTo>
                        <a:pt x="206" y="306"/>
                      </a:lnTo>
                      <a:lnTo>
                        <a:pt x="212" y="319"/>
                      </a:lnTo>
                      <a:lnTo>
                        <a:pt x="133" y="347"/>
                      </a:lnTo>
                      <a:lnTo>
                        <a:pt x="100" y="373"/>
                      </a:lnTo>
                      <a:lnTo>
                        <a:pt x="73" y="340"/>
                      </a:lnTo>
                      <a:lnTo>
                        <a:pt x="73" y="347"/>
                      </a:lnTo>
                      <a:lnTo>
                        <a:pt x="40" y="360"/>
                      </a:lnTo>
                      <a:lnTo>
                        <a:pt x="20" y="353"/>
                      </a:lnTo>
                      <a:lnTo>
                        <a:pt x="13" y="386"/>
                      </a:lnTo>
                      <a:lnTo>
                        <a:pt x="40" y="399"/>
                      </a:lnTo>
                      <a:lnTo>
                        <a:pt x="33" y="413"/>
                      </a:lnTo>
                      <a:lnTo>
                        <a:pt x="26" y="426"/>
                      </a:lnTo>
                      <a:lnTo>
                        <a:pt x="40" y="439"/>
                      </a:lnTo>
                      <a:lnTo>
                        <a:pt x="53" y="492"/>
                      </a:lnTo>
                      <a:lnTo>
                        <a:pt x="33" y="506"/>
                      </a:lnTo>
                      <a:lnTo>
                        <a:pt x="20" y="539"/>
                      </a:lnTo>
                      <a:lnTo>
                        <a:pt x="7" y="565"/>
                      </a:lnTo>
                      <a:lnTo>
                        <a:pt x="0" y="586"/>
                      </a:lnTo>
                      <a:lnTo>
                        <a:pt x="120" y="526"/>
                      </a:lnTo>
                      <a:lnTo>
                        <a:pt x="153" y="552"/>
                      </a:lnTo>
                      <a:lnTo>
                        <a:pt x="212" y="565"/>
                      </a:lnTo>
                      <a:lnTo>
                        <a:pt x="246" y="606"/>
                      </a:lnTo>
                      <a:lnTo>
                        <a:pt x="259" y="638"/>
                      </a:lnTo>
                      <a:lnTo>
                        <a:pt x="279" y="646"/>
                      </a:lnTo>
                      <a:lnTo>
                        <a:pt x="300" y="638"/>
                      </a:lnTo>
                      <a:lnTo>
                        <a:pt x="326" y="653"/>
                      </a:lnTo>
                      <a:lnTo>
                        <a:pt x="326" y="672"/>
                      </a:lnTo>
                      <a:lnTo>
                        <a:pt x="332" y="666"/>
                      </a:lnTo>
                      <a:lnTo>
                        <a:pt x="346" y="672"/>
                      </a:lnTo>
                      <a:lnTo>
                        <a:pt x="353" y="706"/>
                      </a:lnTo>
                      <a:lnTo>
                        <a:pt x="326" y="712"/>
                      </a:lnTo>
                      <a:lnTo>
                        <a:pt x="286" y="758"/>
                      </a:lnTo>
                      <a:lnTo>
                        <a:pt x="306" y="779"/>
                      </a:lnTo>
                      <a:lnTo>
                        <a:pt x="313" y="818"/>
                      </a:lnTo>
                      <a:lnTo>
                        <a:pt x="332" y="852"/>
                      </a:lnTo>
                      <a:lnTo>
                        <a:pt x="332" y="878"/>
                      </a:lnTo>
                      <a:lnTo>
                        <a:pt x="346" y="878"/>
                      </a:lnTo>
                      <a:lnTo>
                        <a:pt x="399" y="905"/>
                      </a:lnTo>
                      <a:lnTo>
                        <a:pt x="399" y="912"/>
                      </a:lnTo>
                      <a:lnTo>
                        <a:pt x="379" y="959"/>
                      </a:lnTo>
                      <a:lnTo>
                        <a:pt x="379" y="978"/>
                      </a:lnTo>
                      <a:lnTo>
                        <a:pt x="386" y="978"/>
                      </a:lnTo>
                      <a:lnTo>
                        <a:pt x="426" y="1004"/>
                      </a:lnTo>
                      <a:lnTo>
                        <a:pt x="459" y="1018"/>
                      </a:lnTo>
                      <a:lnTo>
                        <a:pt x="473" y="985"/>
                      </a:lnTo>
                      <a:lnTo>
                        <a:pt x="505" y="965"/>
                      </a:lnTo>
                      <a:lnTo>
                        <a:pt x="512" y="972"/>
                      </a:lnTo>
                      <a:lnTo>
                        <a:pt x="525" y="959"/>
                      </a:lnTo>
                      <a:lnTo>
                        <a:pt x="539" y="965"/>
                      </a:lnTo>
                      <a:lnTo>
                        <a:pt x="525" y="978"/>
                      </a:lnTo>
                      <a:lnTo>
                        <a:pt x="512" y="978"/>
                      </a:lnTo>
                      <a:lnTo>
                        <a:pt x="512" y="998"/>
                      </a:lnTo>
                      <a:lnTo>
                        <a:pt x="518" y="998"/>
                      </a:lnTo>
                      <a:lnTo>
                        <a:pt x="512" y="1032"/>
                      </a:lnTo>
                      <a:lnTo>
                        <a:pt x="492" y="1058"/>
                      </a:lnTo>
                      <a:lnTo>
                        <a:pt x="512" y="1085"/>
                      </a:lnTo>
                      <a:lnTo>
                        <a:pt x="492" y="1111"/>
                      </a:lnTo>
                      <a:lnTo>
                        <a:pt x="492" y="1118"/>
                      </a:lnTo>
                      <a:lnTo>
                        <a:pt x="486" y="1151"/>
                      </a:lnTo>
                      <a:lnTo>
                        <a:pt x="473" y="1151"/>
                      </a:lnTo>
                      <a:lnTo>
                        <a:pt x="445" y="1171"/>
                      </a:lnTo>
                      <a:lnTo>
                        <a:pt x="419" y="1158"/>
                      </a:lnTo>
                      <a:lnTo>
                        <a:pt x="406" y="1158"/>
                      </a:lnTo>
                      <a:lnTo>
                        <a:pt x="406" y="1151"/>
                      </a:lnTo>
                      <a:lnTo>
                        <a:pt x="399" y="1145"/>
                      </a:lnTo>
                      <a:lnTo>
                        <a:pt x="392" y="1138"/>
                      </a:lnTo>
                      <a:lnTo>
                        <a:pt x="313" y="1124"/>
                      </a:lnTo>
                      <a:lnTo>
                        <a:pt x="332" y="1151"/>
                      </a:lnTo>
                      <a:lnTo>
                        <a:pt x="332" y="1177"/>
                      </a:lnTo>
                      <a:lnTo>
                        <a:pt x="359" y="1237"/>
                      </a:lnTo>
                      <a:lnTo>
                        <a:pt x="392" y="1244"/>
                      </a:lnTo>
                      <a:lnTo>
                        <a:pt x="419" y="1237"/>
                      </a:lnTo>
                      <a:lnTo>
                        <a:pt x="445" y="1258"/>
                      </a:lnTo>
                      <a:lnTo>
                        <a:pt x="466" y="1278"/>
                      </a:lnTo>
                      <a:lnTo>
                        <a:pt x="486" y="1297"/>
                      </a:lnTo>
                      <a:lnTo>
                        <a:pt x="512" y="1291"/>
                      </a:lnTo>
                      <a:lnTo>
                        <a:pt x="518" y="1271"/>
                      </a:lnTo>
                      <a:lnTo>
                        <a:pt x="525" y="1258"/>
                      </a:lnTo>
                      <a:lnTo>
                        <a:pt x="552" y="1244"/>
                      </a:lnTo>
                      <a:lnTo>
                        <a:pt x="565" y="1231"/>
                      </a:lnTo>
                      <a:lnTo>
                        <a:pt x="645" y="1198"/>
                      </a:lnTo>
                      <a:lnTo>
                        <a:pt x="652" y="1171"/>
                      </a:lnTo>
                      <a:lnTo>
                        <a:pt x="659" y="1151"/>
                      </a:lnTo>
                      <a:lnTo>
                        <a:pt x="672" y="1131"/>
                      </a:lnTo>
                      <a:lnTo>
                        <a:pt x="719" y="1078"/>
                      </a:lnTo>
                      <a:lnTo>
                        <a:pt x="719" y="1072"/>
                      </a:lnTo>
                      <a:lnTo>
                        <a:pt x="732" y="1045"/>
                      </a:lnTo>
                      <a:lnTo>
                        <a:pt x="752" y="1018"/>
                      </a:lnTo>
                      <a:lnTo>
                        <a:pt x="765" y="985"/>
                      </a:lnTo>
                      <a:lnTo>
                        <a:pt x="758" y="965"/>
                      </a:lnTo>
                      <a:lnTo>
                        <a:pt x="785" y="945"/>
                      </a:lnTo>
                      <a:lnTo>
                        <a:pt x="852" y="959"/>
                      </a:lnTo>
                      <a:lnTo>
                        <a:pt x="884" y="978"/>
                      </a:lnTo>
                      <a:lnTo>
                        <a:pt x="898" y="972"/>
                      </a:lnTo>
                      <a:lnTo>
                        <a:pt x="905" y="965"/>
                      </a:lnTo>
                      <a:lnTo>
                        <a:pt x="931" y="952"/>
                      </a:lnTo>
                      <a:lnTo>
                        <a:pt x="951" y="945"/>
                      </a:lnTo>
                      <a:lnTo>
                        <a:pt x="951" y="925"/>
                      </a:lnTo>
                      <a:lnTo>
                        <a:pt x="971" y="912"/>
                      </a:lnTo>
                      <a:lnTo>
                        <a:pt x="965" y="871"/>
                      </a:lnTo>
                      <a:lnTo>
                        <a:pt x="985" y="852"/>
                      </a:lnTo>
                      <a:lnTo>
                        <a:pt x="1004" y="839"/>
                      </a:lnTo>
                      <a:lnTo>
                        <a:pt x="1025" y="839"/>
                      </a:lnTo>
                      <a:lnTo>
                        <a:pt x="1058" y="852"/>
                      </a:lnTo>
                      <a:lnTo>
                        <a:pt x="1071" y="858"/>
                      </a:lnTo>
                      <a:lnTo>
                        <a:pt x="1098" y="858"/>
                      </a:lnTo>
                      <a:lnTo>
                        <a:pt x="1145" y="865"/>
                      </a:lnTo>
                      <a:lnTo>
                        <a:pt x="1171" y="878"/>
                      </a:lnTo>
                      <a:lnTo>
                        <a:pt x="1184" y="871"/>
                      </a:lnTo>
                      <a:lnTo>
                        <a:pt x="1224" y="892"/>
                      </a:lnTo>
                      <a:lnTo>
                        <a:pt x="1250" y="878"/>
                      </a:lnTo>
                      <a:lnTo>
                        <a:pt x="1258" y="878"/>
                      </a:lnTo>
                      <a:lnTo>
                        <a:pt x="1278" y="852"/>
                      </a:lnTo>
                      <a:lnTo>
                        <a:pt x="1291" y="818"/>
                      </a:lnTo>
                      <a:lnTo>
                        <a:pt x="1331" y="792"/>
                      </a:lnTo>
                      <a:lnTo>
                        <a:pt x="1331" y="772"/>
                      </a:lnTo>
                      <a:lnTo>
                        <a:pt x="1364" y="772"/>
                      </a:lnTo>
                      <a:lnTo>
                        <a:pt x="1397" y="745"/>
                      </a:lnTo>
                      <a:lnTo>
                        <a:pt x="1423" y="719"/>
                      </a:lnTo>
                      <a:lnTo>
                        <a:pt x="1397" y="685"/>
                      </a:lnTo>
                      <a:lnTo>
                        <a:pt x="1391" y="646"/>
                      </a:lnTo>
                      <a:lnTo>
                        <a:pt x="1350" y="625"/>
                      </a:lnTo>
                      <a:lnTo>
                        <a:pt x="1331" y="606"/>
                      </a:lnTo>
                      <a:lnTo>
                        <a:pt x="1324" y="579"/>
                      </a:lnTo>
                      <a:lnTo>
                        <a:pt x="1357" y="559"/>
                      </a:lnTo>
                      <a:lnTo>
                        <a:pt x="1350" y="526"/>
                      </a:lnTo>
                      <a:lnTo>
                        <a:pt x="1357" y="499"/>
                      </a:lnTo>
                      <a:lnTo>
                        <a:pt x="1384" y="486"/>
                      </a:lnTo>
                      <a:lnTo>
                        <a:pt x="1370" y="466"/>
                      </a:lnTo>
                      <a:lnTo>
                        <a:pt x="1397" y="426"/>
                      </a:lnTo>
                      <a:lnTo>
                        <a:pt x="1391" y="419"/>
                      </a:lnTo>
                      <a:lnTo>
                        <a:pt x="1404" y="392"/>
                      </a:lnTo>
                      <a:lnTo>
                        <a:pt x="1417" y="386"/>
                      </a:lnTo>
                      <a:lnTo>
                        <a:pt x="1423" y="379"/>
                      </a:lnTo>
                      <a:lnTo>
                        <a:pt x="1357" y="273"/>
                      </a:lnTo>
                      <a:lnTo>
                        <a:pt x="1350" y="259"/>
                      </a:lnTo>
                      <a:lnTo>
                        <a:pt x="1344" y="246"/>
                      </a:lnTo>
                      <a:lnTo>
                        <a:pt x="1344" y="206"/>
                      </a:lnTo>
                      <a:lnTo>
                        <a:pt x="1337" y="173"/>
                      </a:lnTo>
                      <a:lnTo>
                        <a:pt x="1304" y="146"/>
                      </a:lnTo>
                      <a:lnTo>
                        <a:pt x="1258" y="113"/>
                      </a:lnTo>
                      <a:lnTo>
                        <a:pt x="1231" y="73"/>
                      </a:lnTo>
                      <a:lnTo>
                        <a:pt x="1231" y="80"/>
                      </a:lnTo>
                      <a:lnTo>
                        <a:pt x="1184" y="133"/>
                      </a:lnTo>
                      <a:lnTo>
                        <a:pt x="1145" y="153"/>
                      </a:lnTo>
                      <a:lnTo>
                        <a:pt x="1124" y="173"/>
                      </a:lnTo>
                      <a:lnTo>
                        <a:pt x="1124" y="186"/>
                      </a:lnTo>
                      <a:lnTo>
                        <a:pt x="1085" y="173"/>
                      </a:lnTo>
                      <a:lnTo>
                        <a:pt x="1078" y="186"/>
                      </a:lnTo>
                      <a:lnTo>
                        <a:pt x="1078" y="193"/>
                      </a:lnTo>
                      <a:lnTo>
                        <a:pt x="1091" y="220"/>
                      </a:lnTo>
                      <a:lnTo>
                        <a:pt x="1018" y="233"/>
                      </a:lnTo>
                      <a:lnTo>
                        <a:pt x="1018" y="273"/>
                      </a:lnTo>
                      <a:lnTo>
                        <a:pt x="1018" y="280"/>
                      </a:lnTo>
                      <a:lnTo>
                        <a:pt x="998" y="313"/>
                      </a:lnTo>
                      <a:lnTo>
                        <a:pt x="931" y="280"/>
                      </a:lnTo>
                      <a:lnTo>
                        <a:pt x="938" y="253"/>
                      </a:lnTo>
                      <a:lnTo>
                        <a:pt x="925" y="253"/>
                      </a:lnTo>
                      <a:lnTo>
                        <a:pt x="892" y="240"/>
                      </a:lnTo>
                      <a:lnTo>
                        <a:pt x="865" y="227"/>
                      </a:lnTo>
                      <a:lnTo>
                        <a:pt x="825" y="220"/>
                      </a:lnTo>
                      <a:lnTo>
                        <a:pt x="811" y="206"/>
                      </a:lnTo>
                      <a:lnTo>
                        <a:pt x="805" y="206"/>
                      </a:lnTo>
                      <a:lnTo>
                        <a:pt x="779" y="180"/>
                      </a:lnTo>
                      <a:lnTo>
                        <a:pt x="765" y="180"/>
                      </a:lnTo>
                      <a:lnTo>
                        <a:pt x="698" y="33"/>
                      </a:lnTo>
                      <a:lnTo>
                        <a:pt x="632" y="33"/>
                      </a:lnTo>
                      <a:lnTo>
                        <a:pt x="539" y="26"/>
                      </a:lnTo>
                      <a:lnTo>
                        <a:pt x="479" y="0"/>
                      </a:lnTo>
                      <a:lnTo>
                        <a:pt x="452" y="0"/>
                      </a:lnTo>
                      <a:close/>
                      <a:moveTo>
                        <a:pt x="533" y="892"/>
                      </a:moveTo>
                      <a:lnTo>
                        <a:pt x="559" y="892"/>
                      </a:lnTo>
                      <a:lnTo>
                        <a:pt x="559" y="899"/>
                      </a:lnTo>
                      <a:lnTo>
                        <a:pt x="539" y="912"/>
                      </a:lnTo>
                      <a:lnTo>
                        <a:pt x="518" y="905"/>
                      </a:lnTo>
                      <a:lnTo>
                        <a:pt x="533" y="89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19050" cap="rnd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0" name="ALT_CAMP">
                  <a:extLst>
                    <a:ext uri="{FF2B5EF4-FFF2-40B4-BE49-F238E27FC236}">
                      <a16:creationId xmlns:a16="http://schemas.microsoft.com/office/drawing/2014/main" id="{5D60D3BD-7EFC-47D6-A7E9-BEA20A1E4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7368818" y="4735846"/>
                  <a:ext cx="462634" cy="337640"/>
                </a:xfrm>
                <a:custGeom>
                  <a:avLst/>
                  <a:gdLst>
                    <a:gd name="T0" fmla="*/ 2147483647 w 65"/>
                    <a:gd name="T1" fmla="*/ 176043229 h 48"/>
                    <a:gd name="T2" fmla="*/ 2147483647 w 65"/>
                    <a:gd name="T3" fmla="*/ 704172915 h 48"/>
                    <a:gd name="T4" fmla="*/ 2147483647 w 65"/>
                    <a:gd name="T5" fmla="*/ 1232289358 h 48"/>
                    <a:gd name="T6" fmla="*/ 2147483647 w 65"/>
                    <a:gd name="T7" fmla="*/ 1408332535 h 48"/>
                    <a:gd name="T8" fmla="*/ 2147483647 w 65"/>
                    <a:gd name="T9" fmla="*/ 1056259477 h 48"/>
                    <a:gd name="T10" fmla="*/ 2147483647 w 65"/>
                    <a:gd name="T11" fmla="*/ 1232289358 h 48"/>
                    <a:gd name="T12" fmla="*/ 2147483647 w 65"/>
                    <a:gd name="T13" fmla="*/ 1584375712 h 48"/>
                    <a:gd name="T14" fmla="*/ 2147483647 w 65"/>
                    <a:gd name="T15" fmla="*/ 2147483647 h 48"/>
                    <a:gd name="T16" fmla="*/ 2147483647 w 65"/>
                    <a:gd name="T17" fmla="*/ 2147483647 h 48"/>
                    <a:gd name="T18" fmla="*/ 2147483647 w 65"/>
                    <a:gd name="T19" fmla="*/ 2147483647 h 48"/>
                    <a:gd name="T20" fmla="*/ 2147483647 w 65"/>
                    <a:gd name="T21" fmla="*/ 2147483647 h 48"/>
                    <a:gd name="T22" fmla="*/ 2147483647 w 65"/>
                    <a:gd name="T23" fmla="*/ 2147483647 h 48"/>
                    <a:gd name="T24" fmla="*/ 2147483647 w 65"/>
                    <a:gd name="T25" fmla="*/ 2147483647 h 48"/>
                    <a:gd name="T26" fmla="*/ 1245016218 w 65"/>
                    <a:gd name="T27" fmla="*/ 2147483647 h 48"/>
                    <a:gd name="T28" fmla="*/ 466879573 w 65"/>
                    <a:gd name="T29" fmla="*/ 2147483647 h 48"/>
                    <a:gd name="T30" fmla="*/ 466879573 w 65"/>
                    <a:gd name="T31" fmla="*/ 2147483647 h 48"/>
                    <a:gd name="T32" fmla="*/ 933771603 w 65"/>
                    <a:gd name="T33" fmla="*/ 2147483647 h 48"/>
                    <a:gd name="T34" fmla="*/ 1556273289 w 65"/>
                    <a:gd name="T35" fmla="*/ 2147483647 h 48"/>
                    <a:gd name="T36" fmla="*/ 2023165513 w 65"/>
                    <a:gd name="T37" fmla="*/ 2147483647 h 48"/>
                    <a:gd name="T38" fmla="*/ 2147483647 w 65"/>
                    <a:gd name="T39" fmla="*/ 2147483647 h 48"/>
                    <a:gd name="T40" fmla="*/ 2147483647 w 65"/>
                    <a:gd name="T41" fmla="*/ 2147483647 h 48"/>
                    <a:gd name="T42" fmla="*/ 2147483647 w 65"/>
                    <a:gd name="T43" fmla="*/ 2147483647 h 48"/>
                    <a:gd name="T44" fmla="*/ 2147483647 w 65"/>
                    <a:gd name="T45" fmla="*/ 2147483647 h 48"/>
                    <a:gd name="T46" fmla="*/ 2147483647 w 65"/>
                    <a:gd name="T47" fmla="*/ 2147483647 h 48"/>
                    <a:gd name="T48" fmla="*/ 2147483647 w 65"/>
                    <a:gd name="T49" fmla="*/ 2147483647 h 48"/>
                    <a:gd name="T50" fmla="*/ 2147483647 w 65"/>
                    <a:gd name="T51" fmla="*/ 2147483647 h 48"/>
                    <a:gd name="T52" fmla="*/ 2147483647 w 65"/>
                    <a:gd name="T53" fmla="*/ 2147483647 h 48"/>
                    <a:gd name="T54" fmla="*/ 2147483647 w 65"/>
                    <a:gd name="T55" fmla="*/ 2147483647 h 48"/>
                    <a:gd name="T56" fmla="*/ 2147483647 w 65"/>
                    <a:gd name="T57" fmla="*/ 2147483647 h 48"/>
                    <a:gd name="T58" fmla="*/ 2147483647 w 65"/>
                    <a:gd name="T59" fmla="*/ 2147483647 h 48"/>
                    <a:gd name="T60" fmla="*/ 2147483647 w 65"/>
                    <a:gd name="T61" fmla="*/ 2147483647 h 48"/>
                    <a:gd name="T62" fmla="*/ 2147483647 w 65"/>
                    <a:gd name="T63" fmla="*/ 2147483647 h 48"/>
                    <a:gd name="T64" fmla="*/ 2147483647 w 65"/>
                    <a:gd name="T65" fmla="*/ 2147483647 h 48"/>
                    <a:gd name="T66" fmla="*/ 2147483647 w 65"/>
                    <a:gd name="T67" fmla="*/ 2147483647 h 48"/>
                    <a:gd name="T68" fmla="*/ 2147483647 w 65"/>
                    <a:gd name="T69" fmla="*/ 2147483647 h 48"/>
                    <a:gd name="T70" fmla="*/ 2147483647 w 65"/>
                    <a:gd name="T71" fmla="*/ 2147483647 h 48"/>
                    <a:gd name="T72" fmla="*/ 2147483647 w 65"/>
                    <a:gd name="T73" fmla="*/ 2147483647 h 48"/>
                    <a:gd name="T74" fmla="*/ 2147483647 w 65"/>
                    <a:gd name="T75" fmla="*/ 2147483647 h 48"/>
                    <a:gd name="T76" fmla="*/ 2147483647 w 65"/>
                    <a:gd name="T77" fmla="*/ 2147483647 h 48"/>
                    <a:gd name="T78" fmla="*/ 2147483647 w 65"/>
                    <a:gd name="T79" fmla="*/ 2147483647 h 48"/>
                    <a:gd name="T80" fmla="*/ 2147483647 w 65"/>
                    <a:gd name="T81" fmla="*/ 2147483647 h 48"/>
                    <a:gd name="T82" fmla="*/ 2147483647 w 65"/>
                    <a:gd name="T83" fmla="*/ 2147483647 h 48"/>
                    <a:gd name="T84" fmla="*/ 2147483647 w 65"/>
                    <a:gd name="T85" fmla="*/ 2147483647 h 48"/>
                    <a:gd name="T86" fmla="*/ 2147483647 w 65"/>
                    <a:gd name="T87" fmla="*/ 2147483647 h 48"/>
                    <a:gd name="T88" fmla="*/ 2147483647 w 65"/>
                    <a:gd name="T89" fmla="*/ 1760419304 h 48"/>
                    <a:gd name="T90" fmla="*/ 2147483647 w 65"/>
                    <a:gd name="T91" fmla="*/ 1408332535 h 48"/>
                    <a:gd name="T92" fmla="*/ 2147483647 w 65"/>
                    <a:gd name="T93" fmla="*/ 1232289358 h 48"/>
                    <a:gd name="T94" fmla="*/ 2147483647 w 65"/>
                    <a:gd name="T95" fmla="*/ 176043229 h 4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5"/>
                    <a:gd name="T145" fmla="*/ 0 h 48"/>
                    <a:gd name="T146" fmla="*/ 65 w 65"/>
                    <a:gd name="T147" fmla="*/ 48 h 4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5" h="48">
                      <a:moveTo>
                        <a:pt x="58" y="0"/>
                      </a:moveTo>
                      <a:lnTo>
                        <a:pt x="57" y="0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5" y="2"/>
                      </a:lnTo>
                      <a:lnTo>
                        <a:pt x="55" y="3"/>
                      </a:lnTo>
                      <a:lnTo>
                        <a:pt x="54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5"/>
                      </a:lnTo>
                      <a:lnTo>
                        <a:pt x="49" y="7"/>
                      </a:lnTo>
                      <a:lnTo>
                        <a:pt x="48" y="7"/>
                      </a:lnTo>
                      <a:lnTo>
                        <a:pt x="45" y="5"/>
                      </a:lnTo>
                      <a:lnTo>
                        <a:pt x="44" y="6"/>
                      </a:lnTo>
                      <a:lnTo>
                        <a:pt x="44" y="7"/>
                      </a:lnTo>
                      <a:lnTo>
                        <a:pt x="43" y="8"/>
                      </a:lnTo>
                      <a:lnTo>
                        <a:pt x="41" y="9"/>
                      </a:lnTo>
                      <a:lnTo>
                        <a:pt x="40" y="8"/>
                      </a:lnTo>
                      <a:lnTo>
                        <a:pt x="38" y="9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6" y="6"/>
                      </a:lnTo>
                      <a:lnTo>
                        <a:pt x="36" y="7"/>
                      </a:lnTo>
                      <a:lnTo>
                        <a:pt x="35" y="7"/>
                      </a:lnTo>
                      <a:lnTo>
                        <a:pt x="35" y="8"/>
                      </a:lnTo>
                      <a:lnTo>
                        <a:pt x="34" y="9"/>
                      </a:lnTo>
                      <a:lnTo>
                        <a:pt x="33" y="9"/>
                      </a:lnTo>
                      <a:lnTo>
                        <a:pt x="32" y="10"/>
                      </a:lnTo>
                      <a:lnTo>
                        <a:pt x="31" y="12"/>
                      </a:lnTo>
                      <a:lnTo>
                        <a:pt x="29" y="13"/>
                      </a:lnTo>
                      <a:lnTo>
                        <a:pt x="29" y="14"/>
                      </a:lnTo>
                      <a:lnTo>
                        <a:pt x="28" y="15"/>
                      </a:lnTo>
                      <a:lnTo>
                        <a:pt x="28" y="16"/>
                      </a:lnTo>
                      <a:lnTo>
                        <a:pt x="27" y="16"/>
                      </a:lnTo>
                      <a:lnTo>
                        <a:pt x="26" y="17"/>
                      </a:lnTo>
                      <a:lnTo>
                        <a:pt x="25" y="18"/>
                      </a:lnTo>
                      <a:lnTo>
                        <a:pt x="24" y="21"/>
                      </a:lnTo>
                      <a:lnTo>
                        <a:pt x="24" y="22"/>
                      </a:lnTo>
                      <a:lnTo>
                        <a:pt x="24" y="23"/>
                      </a:lnTo>
                      <a:lnTo>
                        <a:pt x="23" y="24"/>
                      </a:lnTo>
                      <a:lnTo>
                        <a:pt x="21" y="25"/>
                      </a:lnTo>
                      <a:lnTo>
                        <a:pt x="20" y="28"/>
                      </a:lnTo>
                      <a:lnTo>
                        <a:pt x="19" y="27"/>
                      </a:lnTo>
                      <a:lnTo>
                        <a:pt x="17" y="27"/>
                      </a:lnTo>
                      <a:lnTo>
                        <a:pt x="16" y="28"/>
                      </a:lnTo>
                      <a:lnTo>
                        <a:pt x="15" y="28"/>
                      </a:lnTo>
                      <a:lnTo>
                        <a:pt x="14" y="29"/>
                      </a:lnTo>
                      <a:lnTo>
                        <a:pt x="13" y="29"/>
                      </a:lnTo>
                      <a:lnTo>
                        <a:pt x="12" y="29"/>
                      </a:lnTo>
                      <a:lnTo>
                        <a:pt x="10" y="29"/>
                      </a:lnTo>
                      <a:lnTo>
                        <a:pt x="8" y="29"/>
                      </a:lnTo>
                      <a:lnTo>
                        <a:pt x="9" y="28"/>
                      </a:lnTo>
                      <a:lnTo>
                        <a:pt x="8" y="28"/>
                      </a:lnTo>
                      <a:lnTo>
                        <a:pt x="3" y="26"/>
                      </a:lnTo>
                      <a:lnTo>
                        <a:pt x="3" y="25"/>
                      </a:lnTo>
                      <a:lnTo>
                        <a:pt x="0" y="27"/>
                      </a:lnTo>
                      <a:lnTo>
                        <a:pt x="2" y="29"/>
                      </a:lnTo>
                      <a:lnTo>
                        <a:pt x="3" y="29"/>
                      </a:lnTo>
                      <a:lnTo>
                        <a:pt x="2" y="31"/>
                      </a:lnTo>
                      <a:lnTo>
                        <a:pt x="2" y="35"/>
                      </a:ln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8" y="38"/>
                      </a:lnTo>
                      <a:lnTo>
                        <a:pt x="10" y="37"/>
                      </a:lnTo>
                      <a:lnTo>
                        <a:pt x="11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5" y="42"/>
                      </a:lnTo>
                      <a:lnTo>
                        <a:pt x="17" y="44"/>
                      </a:lnTo>
                      <a:lnTo>
                        <a:pt x="17" y="43"/>
                      </a:lnTo>
                      <a:lnTo>
                        <a:pt x="18" y="44"/>
                      </a:lnTo>
                      <a:lnTo>
                        <a:pt x="19" y="42"/>
                      </a:lnTo>
                      <a:lnTo>
                        <a:pt x="20" y="44"/>
                      </a:lnTo>
                      <a:lnTo>
                        <a:pt x="21" y="43"/>
                      </a:lnTo>
                      <a:lnTo>
                        <a:pt x="23" y="45"/>
                      </a:lnTo>
                      <a:lnTo>
                        <a:pt x="24" y="45"/>
                      </a:lnTo>
                      <a:lnTo>
                        <a:pt x="25" y="45"/>
                      </a:lnTo>
                      <a:lnTo>
                        <a:pt x="25" y="47"/>
                      </a:lnTo>
                      <a:lnTo>
                        <a:pt x="27" y="47"/>
                      </a:lnTo>
                      <a:lnTo>
                        <a:pt x="28" y="48"/>
                      </a:lnTo>
                      <a:lnTo>
                        <a:pt x="28" y="47"/>
                      </a:lnTo>
                      <a:lnTo>
                        <a:pt x="28" y="46"/>
                      </a:lnTo>
                      <a:lnTo>
                        <a:pt x="26" y="44"/>
                      </a:lnTo>
                      <a:lnTo>
                        <a:pt x="27" y="43"/>
                      </a:lnTo>
                      <a:lnTo>
                        <a:pt x="29" y="44"/>
                      </a:lnTo>
                      <a:lnTo>
                        <a:pt x="29" y="43"/>
                      </a:lnTo>
                      <a:lnTo>
                        <a:pt x="30" y="42"/>
                      </a:lnTo>
                      <a:lnTo>
                        <a:pt x="31" y="42"/>
                      </a:lnTo>
                      <a:lnTo>
                        <a:pt x="32" y="42"/>
                      </a:lnTo>
                      <a:lnTo>
                        <a:pt x="33" y="41"/>
                      </a:lnTo>
                      <a:lnTo>
                        <a:pt x="34" y="41"/>
                      </a:lnTo>
                      <a:lnTo>
                        <a:pt x="34" y="42"/>
                      </a:lnTo>
                      <a:lnTo>
                        <a:pt x="35" y="43"/>
                      </a:lnTo>
                      <a:lnTo>
                        <a:pt x="36" y="43"/>
                      </a:lnTo>
                      <a:lnTo>
                        <a:pt x="37" y="45"/>
                      </a:lnTo>
                      <a:lnTo>
                        <a:pt x="38" y="45"/>
                      </a:lnTo>
                      <a:lnTo>
                        <a:pt x="39" y="46"/>
                      </a:lnTo>
                      <a:lnTo>
                        <a:pt x="39" y="45"/>
                      </a:lnTo>
                      <a:lnTo>
                        <a:pt x="40" y="44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0" y="43"/>
                      </a:lnTo>
                      <a:lnTo>
                        <a:pt x="40" y="42"/>
                      </a:lnTo>
                      <a:lnTo>
                        <a:pt x="40" y="43"/>
                      </a:lnTo>
                      <a:lnTo>
                        <a:pt x="39" y="43"/>
                      </a:lnTo>
                      <a:lnTo>
                        <a:pt x="39" y="42"/>
                      </a:lnTo>
                      <a:lnTo>
                        <a:pt x="38" y="41"/>
                      </a:lnTo>
                      <a:lnTo>
                        <a:pt x="39" y="42"/>
                      </a:lnTo>
                      <a:lnTo>
                        <a:pt x="39" y="41"/>
                      </a:lnTo>
                      <a:lnTo>
                        <a:pt x="40" y="42"/>
                      </a:lnTo>
                      <a:lnTo>
                        <a:pt x="40" y="41"/>
                      </a:lnTo>
                      <a:lnTo>
                        <a:pt x="40" y="40"/>
                      </a:lnTo>
                      <a:lnTo>
                        <a:pt x="41" y="39"/>
                      </a:lnTo>
                      <a:lnTo>
                        <a:pt x="43" y="39"/>
                      </a:lnTo>
                      <a:lnTo>
                        <a:pt x="43" y="40"/>
                      </a:lnTo>
                      <a:lnTo>
                        <a:pt x="45" y="41"/>
                      </a:lnTo>
                      <a:lnTo>
                        <a:pt x="46" y="41"/>
                      </a:lnTo>
                      <a:lnTo>
                        <a:pt x="47" y="41"/>
                      </a:lnTo>
                      <a:lnTo>
                        <a:pt x="48" y="41"/>
                      </a:lnTo>
                      <a:lnTo>
                        <a:pt x="49" y="40"/>
                      </a:lnTo>
                      <a:lnTo>
                        <a:pt x="50" y="40"/>
                      </a:lnTo>
                      <a:lnTo>
                        <a:pt x="52" y="39"/>
                      </a:lnTo>
                      <a:lnTo>
                        <a:pt x="51" y="39"/>
                      </a:lnTo>
                      <a:lnTo>
                        <a:pt x="50" y="38"/>
                      </a:lnTo>
                      <a:lnTo>
                        <a:pt x="47" y="37"/>
                      </a:lnTo>
                      <a:lnTo>
                        <a:pt x="47" y="36"/>
                      </a:lnTo>
                      <a:lnTo>
                        <a:pt x="48" y="35"/>
                      </a:lnTo>
                      <a:lnTo>
                        <a:pt x="51" y="36"/>
                      </a:lnTo>
                      <a:lnTo>
                        <a:pt x="52" y="36"/>
                      </a:lnTo>
                      <a:lnTo>
                        <a:pt x="51" y="34"/>
                      </a:lnTo>
                      <a:lnTo>
                        <a:pt x="52" y="33"/>
                      </a:lnTo>
                      <a:lnTo>
                        <a:pt x="50" y="33"/>
                      </a:lnTo>
                      <a:lnTo>
                        <a:pt x="47" y="32"/>
                      </a:lnTo>
                      <a:lnTo>
                        <a:pt x="48" y="31"/>
                      </a:lnTo>
                      <a:lnTo>
                        <a:pt x="49" y="31"/>
                      </a:lnTo>
                      <a:lnTo>
                        <a:pt x="50" y="30"/>
                      </a:lnTo>
                      <a:lnTo>
                        <a:pt x="48" y="28"/>
                      </a:lnTo>
                      <a:lnTo>
                        <a:pt x="47" y="27"/>
                      </a:lnTo>
                      <a:lnTo>
                        <a:pt x="55" y="21"/>
                      </a:lnTo>
                      <a:lnTo>
                        <a:pt x="60" y="22"/>
                      </a:lnTo>
                      <a:lnTo>
                        <a:pt x="61" y="21"/>
                      </a:lnTo>
                      <a:lnTo>
                        <a:pt x="62" y="21"/>
                      </a:lnTo>
                      <a:lnTo>
                        <a:pt x="63" y="20"/>
                      </a:lnTo>
                      <a:lnTo>
                        <a:pt x="64" y="19"/>
                      </a:lnTo>
                      <a:lnTo>
                        <a:pt x="65" y="16"/>
                      </a:lnTo>
                      <a:lnTo>
                        <a:pt x="63" y="16"/>
                      </a:lnTo>
                      <a:lnTo>
                        <a:pt x="62" y="15"/>
                      </a:lnTo>
                      <a:lnTo>
                        <a:pt x="57" y="17"/>
                      </a:lnTo>
                      <a:lnTo>
                        <a:pt x="57" y="16"/>
                      </a:lnTo>
                      <a:lnTo>
                        <a:pt x="58" y="15"/>
                      </a:lnTo>
                      <a:lnTo>
                        <a:pt x="58" y="14"/>
                      </a:lnTo>
                      <a:lnTo>
                        <a:pt x="59" y="14"/>
                      </a:lnTo>
                      <a:lnTo>
                        <a:pt x="59" y="11"/>
                      </a:lnTo>
                      <a:lnTo>
                        <a:pt x="58" y="11"/>
                      </a:lnTo>
                      <a:lnTo>
                        <a:pt x="58" y="10"/>
                      </a:lnTo>
                      <a:lnTo>
                        <a:pt x="59" y="10"/>
                      </a:lnTo>
                      <a:lnTo>
                        <a:pt x="58" y="9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8"/>
                      </a:lnTo>
                      <a:lnTo>
                        <a:pt x="57" y="8"/>
                      </a:lnTo>
                      <a:lnTo>
                        <a:pt x="57" y="7"/>
                      </a:lnTo>
                      <a:lnTo>
                        <a:pt x="56" y="6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59" y="1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1" name="BAIX_PENEDES">
                  <a:extLst>
                    <a:ext uri="{FF2B5EF4-FFF2-40B4-BE49-F238E27FC236}">
                      <a16:creationId xmlns:a16="http://schemas.microsoft.com/office/drawing/2014/main" id="{C64EF238-9E3C-4389-880C-7F1E7C028E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698315" y="4840037"/>
                  <a:ext cx="244810" cy="255698"/>
                </a:xfrm>
                <a:custGeom>
                  <a:avLst/>
                  <a:gdLst>
                    <a:gd name="T0" fmla="*/ 102058763 w 885"/>
                    <a:gd name="T1" fmla="*/ 24997901 h 946"/>
                    <a:gd name="T2" fmla="*/ 83460317 w 885"/>
                    <a:gd name="T3" fmla="*/ 35369151 h 946"/>
                    <a:gd name="T4" fmla="*/ 13948959 w 885"/>
                    <a:gd name="T5" fmla="*/ 76322659 h 946"/>
                    <a:gd name="T6" fmla="*/ 21853096 w 885"/>
                    <a:gd name="T7" fmla="*/ 99193105 h 946"/>
                    <a:gd name="T8" fmla="*/ 27897433 w 885"/>
                    <a:gd name="T9" fmla="*/ 116744675 h 946"/>
                    <a:gd name="T10" fmla="*/ 38824227 w 885"/>
                    <a:gd name="T11" fmla="*/ 132700788 h 946"/>
                    <a:gd name="T12" fmla="*/ 15576280 w 885"/>
                    <a:gd name="T13" fmla="*/ 129243364 h 946"/>
                    <a:gd name="T14" fmla="*/ 6276814 w 885"/>
                    <a:gd name="T15" fmla="*/ 143604052 h 946"/>
                    <a:gd name="T16" fmla="*/ 35802059 w 885"/>
                    <a:gd name="T17" fmla="*/ 157698713 h 946"/>
                    <a:gd name="T18" fmla="*/ 16971131 w 885"/>
                    <a:gd name="T19" fmla="*/ 170197402 h 946"/>
                    <a:gd name="T20" fmla="*/ 6276814 w 885"/>
                    <a:gd name="T21" fmla="*/ 193067848 h 946"/>
                    <a:gd name="T22" fmla="*/ 7904135 w 885"/>
                    <a:gd name="T23" fmla="*/ 210619418 h 946"/>
                    <a:gd name="T24" fmla="*/ 27897433 w 885"/>
                    <a:gd name="T25" fmla="*/ 205566537 h 946"/>
                    <a:gd name="T26" fmla="*/ 49518055 w 885"/>
                    <a:gd name="T27" fmla="*/ 214076327 h 946"/>
                    <a:gd name="T28" fmla="*/ 74161337 w 885"/>
                    <a:gd name="T29" fmla="*/ 239074220 h 946"/>
                    <a:gd name="T30" fmla="*/ 103686084 w 885"/>
                    <a:gd name="T31" fmla="*/ 245988553 h 946"/>
                    <a:gd name="T32" fmla="*/ 116007718 w 885"/>
                    <a:gd name="T33" fmla="*/ 240669677 h 946"/>
                    <a:gd name="T34" fmla="*/ 168547956 w 885"/>
                    <a:gd name="T35" fmla="*/ 235616797 h 946"/>
                    <a:gd name="T36" fmla="*/ 178079896 w 885"/>
                    <a:gd name="T37" fmla="*/ 233755345 h 946"/>
                    <a:gd name="T38" fmla="*/ 185519080 w 885"/>
                    <a:gd name="T39" fmla="*/ 230032440 h 946"/>
                    <a:gd name="T40" fmla="*/ 199468035 w 885"/>
                    <a:gd name="T41" fmla="*/ 228436469 h 946"/>
                    <a:gd name="T42" fmla="*/ 201095357 w 885"/>
                    <a:gd name="T43" fmla="*/ 209023447 h 946"/>
                    <a:gd name="T44" fmla="*/ 201095357 w 885"/>
                    <a:gd name="T45" fmla="*/ 201843633 h 946"/>
                    <a:gd name="T46" fmla="*/ 196445867 w 885"/>
                    <a:gd name="T47" fmla="*/ 180568644 h 946"/>
                    <a:gd name="T48" fmla="*/ 187146402 w 885"/>
                    <a:gd name="T49" fmla="*/ 193067848 h 946"/>
                    <a:gd name="T50" fmla="*/ 171570125 w 885"/>
                    <a:gd name="T51" fmla="*/ 184292063 h 946"/>
                    <a:gd name="T52" fmla="*/ 151576833 w 885"/>
                    <a:gd name="T53" fmla="*/ 178707192 h 946"/>
                    <a:gd name="T54" fmla="*/ 140883005 w 885"/>
                    <a:gd name="T55" fmla="*/ 148656932 h 946"/>
                    <a:gd name="T56" fmla="*/ 162503619 w 885"/>
                    <a:gd name="T57" fmla="*/ 155836747 h 946"/>
                    <a:gd name="T58" fmla="*/ 171570125 w 885"/>
                    <a:gd name="T59" fmla="*/ 161155622 h 946"/>
                    <a:gd name="T60" fmla="*/ 182496911 w 885"/>
                    <a:gd name="T61" fmla="*/ 147060962 h 946"/>
                    <a:gd name="T62" fmla="*/ 182496911 w 885"/>
                    <a:gd name="T63" fmla="*/ 131105330 h 946"/>
                    <a:gd name="T64" fmla="*/ 187146402 w 885"/>
                    <a:gd name="T65" fmla="*/ 115149218 h 946"/>
                    <a:gd name="T66" fmla="*/ 193423214 w 885"/>
                    <a:gd name="T67" fmla="*/ 106373433 h 946"/>
                    <a:gd name="T68" fmla="*/ 185519080 w 885"/>
                    <a:gd name="T69" fmla="*/ 106373433 h 946"/>
                    <a:gd name="T70" fmla="*/ 167153109 w 885"/>
                    <a:gd name="T71" fmla="*/ 116744675 h 946"/>
                    <a:gd name="T72" fmla="*/ 156226807 w 885"/>
                    <a:gd name="T73" fmla="*/ 104777975 h 946"/>
                    <a:gd name="T74" fmla="*/ 148554664 w 885"/>
                    <a:gd name="T75" fmla="*/ 83236992 h 946"/>
                    <a:gd name="T76" fmla="*/ 140883005 w 885"/>
                    <a:gd name="T77" fmla="*/ 67281377 h 946"/>
                    <a:gd name="T78" fmla="*/ 143905174 w 885"/>
                    <a:gd name="T79" fmla="*/ 39092056 h 946"/>
                    <a:gd name="T80" fmla="*/ 145300021 w 885"/>
                    <a:gd name="T81" fmla="*/ 26859353 h 946"/>
                    <a:gd name="T82" fmla="*/ 137860836 w 885"/>
                    <a:gd name="T83" fmla="*/ 19413030 h 946"/>
                    <a:gd name="T84" fmla="*/ 125306698 w 885"/>
                    <a:gd name="T85" fmla="*/ 10903236 h 946"/>
                    <a:gd name="T86" fmla="*/ 188541249 w 885"/>
                    <a:gd name="T87" fmla="*/ 90417320 h 946"/>
                    <a:gd name="T88" fmla="*/ 198073188 w 885"/>
                    <a:gd name="T89" fmla="*/ 86960410 h 9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5"/>
                    <a:gd name="T136" fmla="*/ 0 h 946"/>
                    <a:gd name="T137" fmla="*/ 885 w 885"/>
                    <a:gd name="T138" fmla="*/ 946 h 9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5" h="946">
                      <a:moveTo>
                        <a:pt x="505" y="0"/>
                      </a:moveTo>
                      <a:lnTo>
                        <a:pt x="473" y="73"/>
                      </a:lnTo>
                      <a:lnTo>
                        <a:pt x="439" y="94"/>
                      </a:lnTo>
                      <a:lnTo>
                        <a:pt x="419" y="120"/>
                      </a:lnTo>
                      <a:lnTo>
                        <a:pt x="386" y="114"/>
                      </a:lnTo>
                      <a:lnTo>
                        <a:pt x="359" y="133"/>
                      </a:lnTo>
                      <a:lnTo>
                        <a:pt x="253" y="127"/>
                      </a:lnTo>
                      <a:lnTo>
                        <a:pt x="47" y="267"/>
                      </a:lnTo>
                      <a:lnTo>
                        <a:pt x="60" y="287"/>
                      </a:lnTo>
                      <a:lnTo>
                        <a:pt x="120" y="340"/>
                      </a:lnTo>
                      <a:lnTo>
                        <a:pt x="107" y="360"/>
                      </a:lnTo>
                      <a:lnTo>
                        <a:pt x="94" y="373"/>
                      </a:lnTo>
                      <a:lnTo>
                        <a:pt x="67" y="380"/>
                      </a:lnTo>
                      <a:lnTo>
                        <a:pt x="34" y="407"/>
                      </a:lnTo>
                      <a:lnTo>
                        <a:pt x="120" y="439"/>
                      </a:lnTo>
                      <a:lnTo>
                        <a:pt x="160" y="439"/>
                      </a:lnTo>
                      <a:lnTo>
                        <a:pt x="146" y="460"/>
                      </a:lnTo>
                      <a:lnTo>
                        <a:pt x="167" y="499"/>
                      </a:lnTo>
                      <a:lnTo>
                        <a:pt x="154" y="499"/>
                      </a:lnTo>
                      <a:lnTo>
                        <a:pt x="126" y="499"/>
                      </a:lnTo>
                      <a:lnTo>
                        <a:pt x="67" y="486"/>
                      </a:lnTo>
                      <a:lnTo>
                        <a:pt x="47" y="507"/>
                      </a:lnTo>
                      <a:lnTo>
                        <a:pt x="47" y="513"/>
                      </a:lnTo>
                      <a:lnTo>
                        <a:pt x="27" y="540"/>
                      </a:lnTo>
                      <a:lnTo>
                        <a:pt x="100" y="546"/>
                      </a:lnTo>
                      <a:lnTo>
                        <a:pt x="146" y="573"/>
                      </a:lnTo>
                      <a:lnTo>
                        <a:pt x="154" y="593"/>
                      </a:lnTo>
                      <a:lnTo>
                        <a:pt x="100" y="606"/>
                      </a:lnTo>
                      <a:lnTo>
                        <a:pt x="86" y="619"/>
                      </a:lnTo>
                      <a:lnTo>
                        <a:pt x="73" y="640"/>
                      </a:lnTo>
                      <a:lnTo>
                        <a:pt x="53" y="653"/>
                      </a:lnTo>
                      <a:lnTo>
                        <a:pt x="47" y="706"/>
                      </a:lnTo>
                      <a:lnTo>
                        <a:pt x="27" y="726"/>
                      </a:lnTo>
                      <a:lnTo>
                        <a:pt x="0" y="726"/>
                      </a:lnTo>
                      <a:lnTo>
                        <a:pt x="13" y="799"/>
                      </a:lnTo>
                      <a:lnTo>
                        <a:pt x="34" y="792"/>
                      </a:lnTo>
                      <a:lnTo>
                        <a:pt x="53" y="766"/>
                      </a:lnTo>
                      <a:lnTo>
                        <a:pt x="86" y="773"/>
                      </a:lnTo>
                      <a:lnTo>
                        <a:pt x="120" y="773"/>
                      </a:lnTo>
                      <a:lnTo>
                        <a:pt x="154" y="813"/>
                      </a:lnTo>
                      <a:lnTo>
                        <a:pt x="173" y="813"/>
                      </a:lnTo>
                      <a:lnTo>
                        <a:pt x="213" y="805"/>
                      </a:lnTo>
                      <a:lnTo>
                        <a:pt x="286" y="786"/>
                      </a:lnTo>
                      <a:lnTo>
                        <a:pt x="293" y="826"/>
                      </a:lnTo>
                      <a:lnTo>
                        <a:pt x="319" y="899"/>
                      </a:lnTo>
                      <a:lnTo>
                        <a:pt x="346" y="939"/>
                      </a:lnTo>
                      <a:lnTo>
                        <a:pt x="353" y="946"/>
                      </a:lnTo>
                      <a:lnTo>
                        <a:pt x="446" y="925"/>
                      </a:lnTo>
                      <a:lnTo>
                        <a:pt x="452" y="925"/>
                      </a:lnTo>
                      <a:lnTo>
                        <a:pt x="466" y="912"/>
                      </a:lnTo>
                      <a:lnTo>
                        <a:pt x="499" y="905"/>
                      </a:lnTo>
                      <a:lnTo>
                        <a:pt x="599" y="892"/>
                      </a:lnTo>
                      <a:lnTo>
                        <a:pt x="632" y="886"/>
                      </a:lnTo>
                      <a:lnTo>
                        <a:pt x="725" y="886"/>
                      </a:lnTo>
                      <a:lnTo>
                        <a:pt x="732" y="886"/>
                      </a:lnTo>
                      <a:lnTo>
                        <a:pt x="759" y="873"/>
                      </a:lnTo>
                      <a:lnTo>
                        <a:pt x="766" y="879"/>
                      </a:lnTo>
                      <a:lnTo>
                        <a:pt x="779" y="873"/>
                      </a:lnTo>
                      <a:lnTo>
                        <a:pt x="785" y="873"/>
                      </a:lnTo>
                      <a:lnTo>
                        <a:pt x="798" y="865"/>
                      </a:lnTo>
                      <a:lnTo>
                        <a:pt x="798" y="873"/>
                      </a:lnTo>
                      <a:lnTo>
                        <a:pt x="845" y="865"/>
                      </a:lnTo>
                      <a:lnTo>
                        <a:pt x="858" y="859"/>
                      </a:lnTo>
                      <a:lnTo>
                        <a:pt x="845" y="826"/>
                      </a:lnTo>
                      <a:lnTo>
                        <a:pt x="845" y="786"/>
                      </a:lnTo>
                      <a:lnTo>
                        <a:pt x="865" y="786"/>
                      </a:lnTo>
                      <a:lnTo>
                        <a:pt x="878" y="805"/>
                      </a:lnTo>
                      <a:lnTo>
                        <a:pt x="885" y="799"/>
                      </a:lnTo>
                      <a:lnTo>
                        <a:pt x="865" y="759"/>
                      </a:lnTo>
                      <a:lnTo>
                        <a:pt x="852" y="746"/>
                      </a:lnTo>
                      <a:lnTo>
                        <a:pt x="858" y="706"/>
                      </a:lnTo>
                      <a:lnTo>
                        <a:pt x="845" y="679"/>
                      </a:lnTo>
                      <a:lnTo>
                        <a:pt x="818" y="693"/>
                      </a:lnTo>
                      <a:lnTo>
                        <a:pt x="811" y="706"/>
                      </a:lnTo>
                      <a:lnTo>
                        <a:pt x="805" y="726"/>
                      </a:lnTo>
                      <a:lnTo>
                        <a:pt x="779" y="732"/>
                      </a:lnTo>
                      <a:lnTo>
                        <a:pt x="759" y="713"/>
                      </a:lnTo>
                      <a:lnTo>
                        <a:pt x="738" y="693"/>
                      </a:lnTo>
                      <a:lnTo>
                        <a:pt x="712" y="672"/>
                      </a:lnTo>
                      <a:lnTo>
                        <a:pt x="685" y="679"/>
                      </a:lnTo>
                      <a:lnTo>
                        <a:pt x="652" y="672"/>
                      </a:lnTo>
                      <a:lnTo>
                        <a:pt x="625" y="612"/>
                      </a:lnTo>
                      <a:lnTo>
                        <a:pt x="625" y="586"/>
                      </a:lnTo>
                      <a:lnTo>
                        <a:pt x="606" y="559"/>
                      </a:lnTo>
                      <a:lnTo>
                        <a:pt x="685" y="573"/>
                      </a:lnTo>
                      <a:lnTo>
                        <a:pt x="692" y="580"/>
                      </a:lnTo>
                      <a:lnTo>
                        <a:pt x="699" y="586"/>
                      </a:lnTo>
                      <a:lnTo>
                        <a:pt x="699" y="593"/>
                      </a:lnTo>
                      <a:lnTo>
                        <a:pt x="712" y="593"/>
                      </a:lnTo>
                      <a:lnTo>
                        <a:pt x="738" y="606"/>
                      </a:lnTo>
                      <a:lnTo>
                        <a:pt x="766" y="586"/>
                      </a:lnTo>
                      <a:lnTo>
                        <a:pt x="779" y="586"/>
                      </a:lnTo>
                      <a:lnTo>
                        <a:pt x="785" y="553"/>
                      </a:lnTo>
                      <a:lnTo>
                        <a:pt x="785" y="546"/>
                      </a:lnTo>
                      <a:lnTo>
                        <a:pt x="805" y="520"/>
                      </a:lnTo>
                      <a:lnTo>
                        <a:pt x="785" y="493"/>
                      </a:lnTo>
                      <a:lnTo>
                        <a:pt x="805" y="467"/>
                      </a:lnTo>
                      <a:lnTo>
                        <a:pt x="811" y="433"/>
                      </a:lnTo>
                      <a:lnTo>
                        <a:pt x="805" y="433"/>
                      </a:lnTo>
                      <a:lnTo>
                        <a:pt x="805" y="413"/>
                      </a:lnTo>
                      <a:lnTo>
                        <a:pt x="818" y="413"/>
                      </a:lnTo>
                      <a:lnTo>
                        <a:pt x="832" y="400"/>
                      </a:lnTo>
                      <a:lnTo>
                        <a:pt x="818" y="394"/>
                      </a:lnTo>
                      <a:lnTo>
                        <a:pt x="805" y="407"/>
                      </a:lnTo>
                      <a:lnTo>
                        <a:pt x="798" y="400"/>
                      </a:lnTo>
                      <a:lnTo>
                        <a:pt x="766" y="420"/>
                      </a:lnTo>
                      <a:lnTo>
                        <a:pt x="752" y="453"/>
                      </a:lnTo>
                      <a:lnTo>
                        <a:pt x="719" y="439"/>
                      </a:lnTo>
                      <a:lnTo>
                        <a:pt x="679" y="413"/>
                      </a:lnTo>
                      <a:lnTo>
                        <a:pt x="672" y="413"/>
                      </a:lnTo>
                      <a:lnTo>
                        <a:pt x="672" y="394"/>
                      </a:lnTo>
                      <a:lnTo>
                        <a:pt x="692" y="347"/>
                      </a:lnTo>
                      <a:lnTo>
                        <a:pt x="692" y="340"/>
                      </a:lnTo>
                      <a:lnTo>
                        <a:pt x="639" y="313"/>
                      </a:lnTo>
                      <a:lnTo>
                        <a:pt x="625" y="313"/>
                      </a:lnTo>
                      <a:lnTo>
                        <a:pt x="625" y="287"/>
                      </a:lnTo>
                      <a:lnTo>
                        <a:pt x="606" y="253"/>
                      </a:lnTo>
                      <a:lnTo>
                        <a:pt x="599" y="214"/>
                      </a:lnTo>
                      <a:lnTo>
                        <a:pt x="579" y="193"/>
                      </a:lnTo>
                      <a:lnTo>
                        <a:pt x="619" y="147"/>
                      </a:lnTo>
                      <a:lnTo>
                        <a:pt x="646" y="141"/>
                      </a:lnTo>
                      <a:lnTo>
                        <a:pt x="639" y="107"/>
                      </a:lnTo>
                      <a:lnTo>
                        <a:pt x="625" y="101"/>
                      </a:lnTo>
                      <a:lnTo>
                        <a:pt x="619" y="107"/>
                      </a:lnTo>
                      <a:lnTo>
                        <a:pt x="619" y="88"/>
                      </a:lnTo>
                      <a:lnTo>
                        <a:pt x="593" y="73"/>
                      </a:lnTo>
                      <a:lnTo>
                        <a:pt x="572" y="81"/>
                      </a:lnTo>
                      <a:lnTo>
                        <a:pt x="552" y="73"/>
                      </a:lnTo>
                      <a:lnTo>
                        <a:pt x="539" y="41"/>
                      </a:lnTo>
                      <a:lnTo>
                        <a:pt x="505" y="0"/>
                      </a:lnTo>
                      <a:close/>
                      <a:moveTo>
                        <a:pt x="826" y="327"/>
                      </a:moveTo>
                      <a:lnTo>
                        <a:pt x="811" y="340"/>
                      </a:lnTo>
                      <a:lnTo>
                        <a:pt x="832" y="347"/>
                      </a:lnTo>
                      <a:lnTo>
                        <a:pt x="852" y="334"/>
                      </a:lnTo>
                      <a:lnTo>
                        <a:pt x="852" y="327"/>
                      </a:lnTo>
                      <a:lnTo>
                        <a:pt x="826" y="327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2" name="RIPOLLES">
                  <a:extLst>
                    <a:ext uri="{FF2B5EF4-FFF2-40B4-BE49-F238E27FC236}">
                      <a16:creationId xmlns:a16="http://schemas.microsoft.com/office/drawing/2014/main" id="{4C652848-AAC6-4F07-B9E3-4CCA3F46A5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8183029" y="3540080"/>
                  <a:ext cx="548998" cy="397266"/>
                </a:xfrm>
                <a:custGeom>
                  <a:avLst/>
                  <a:gdLst>
                    <a:gd name="T0" fmla="*/ 202367217 w 1989"/>
                    <a:gd name="T1" fmla="*/ 17608429 h 1470"/>
                    <a:gd name="T2" fmla="*/ 164935313 w 1989"/>
                    <a:gd name="T3" fmla="*/ 13928977 h 1470"/>
                    <a:gd name="T4" fmla="*/ 133819688 w 1989"/>
                    <a:gd name="T5" fmla="*/ 29698190 h 1470"/>
                    <a:gd name="T6" fmla="*/ 116741179 w 1989"/>
                    <a:gd name="T7" fmla="*/ 66492166 h 1470"/>
                    <a:gd name="T8" fmla="*/ 93346420 w 1989"/>
                    <a:gd name="T9" fmla="*/ 82261391 h 1470"/>
                    <a:gd name="T10" fmla="*/ 55914017 w 1989"/>
                    <a:gd name="T11" fmla="*/ 92510916 h 1470"/>
                    <a:gd name="T12" fmla="*/ 27840201 w 1989"/>
                    <a:gd name="T13" fmla="*/ 106440401 h 1470"/>
                    <a:gd name="T14" fmla="*/ 7720384 w 1989"/>
                    <a:gd name="T15" fmla="*/ 120632484 h 1470"/>
                    <a:gd name="T16" fmla="*/ 27840201 w 1989"/>
                    <a:gd name="T17" fmla="*/ 159003098 h 1470"/>
                    <a:gd name="T18" fmla="*/ 63868511 w 1989"/>
                    <a:gd name="T19" fmla="*/ 155586760 h 1470"/>
                    <a:gd name="T20" fmla="*/ 88667371 w 1989"/>
                    <a:gd name="T21" fmla="*/ 171355457 h 1470"/>
                    <a:gd name="T22" fmla="*/ 66909844 w 1989"/>
                    <a:gd name="T23" fmla="*/ 195797577 h 1470"/>
                    <a:gd name="T24" fmla="*/ 54510399 w 1989"/>
                    <a:gd name="T25" fmla="*/ 229175207 h 1470"/>
                    <a:gd name="T26" fmla="*/ 55914017 w 1989"/>
                    <a:gd name="T27" fmla="*/ 258872877 h 1470"/>
                    <a:gd name="T28" fmla="*/ 72992510 w 1989"/>
                    <a:gd name="T29" fmla="*/ 258872877 h 1470"/>
                    <a:gd name="T30" fmla="*/ 82350608 w 1989"/>
                    <a:gd name="T31" fmla="*/ 284891675 h 1470"/>
                    <a:gd name="T32" fmla="*/ 66909844 w 1989"/>
                    <a:gd name="T33" fmla="*/ 305916946 h 1470"/>
                    <a:gd name="T34" fmla="*/ 49831350 w 1989"/>
                    <a:gd name="T35" fmla="*/ 318006707 h 1470"/>
                    <a:gd name="T36" fmla="*/ 35794204 w 1989"/>
                    <a:gd name="T37" fmla="*/ 297244035 h 1470"/>
                    <a:gd name="T38" fmla="*/ 23395250 w 1989"/>
                    <a:gd name="T39" fmla="*/ 283052463 h 1470"/>
                    <a:gd name="T40" fmla="*/ 17078486 w 1989"/>
                    <a:gd name="T41" fmla="*/ 298821160 h 1470"/>
                    <a:gd name="T42" fmla="*/ 34390587 w 1989"/>
                    <a:gd name="T43" fmla="*/ 326942217 h 1470"/>
                    <a:gd name="T44" fmla="*/ 58955350 w 1989"/>
                    <a:gd name="T45" fmla="*/ 337454852 h 1470"/>
                    <a:gd name="T46" fmla="*/ 77905657 w 1989"/>
                    <a:gd name="T47" fmla="*/ 351384337 h 1470"/>
                    <a:gd name="T48" fmla="*/ 87029656 w 1989"/>
                    <a:gd name="T49" fmla="*/ 344288039 h 1470"/>
                    <a:gd name="T50" fmla="*/ 109020797 w 1989"/>
                    <a:gd name="T51" fmla="*/ 358480123 h 1470"/>
                    <a:gd name="T52" fmla="*/ 123057943 w 1989"/>
                    <a:gd name="T53" fmla="*/ 375825945 h 1470"/>
                    <a:gd name="T54" fmla="*/ 157214931 w 1989"/>
                    <a:gd name="T55" fmla="*/ 353224061 h 1470"/>
                    <a:gd name="T56" fmla="*/ 182013308 w 1989"/>
                    <a:gd name="T57" fmla="*/ 365313310 h 1470"/>
                    <a:gd name="T58" fmla="*/ 196050453 w 1989"/>
                    <a:gd name="T59" fmla="*/ 361896972 h 1470"/>
                    <a:gd name="T60" fmla="*/ 218042078 w 1989"/>
                    <a:gd name="T61" fmla="*/ 344288039 h 1470"/>
                    <a:gd name="T62" fmla="*/ 241203224 w 1989"/>
                    <a:gd name="T63" fmla="*/ 342711426 h 1470"/>
                    <a:gd name="T64" fmla="*/ 261556710 w 1989"/>
                    <a:gd name="T65" fmla="*/ 337454852 h 1470"/>
                    <a:gd name="T66" fmla="*/ 253602231 w 1989"/>
                    <a:gd name="T67" fmla="*/ 333775404 h 1470"/>
                    <a:gd name="T68" fmla="*/ 242606841 w 1989"/>
                    <a:gd name="T69" fmla="*/ 321686155 h 1470"/>
                    <a:gd name="T70" fmla="*/ 259918995 w 1989"/>
                    <a:gd name="T71" fmla="*/ 320109029 h 1470"/>
                    <a:gd name="T72" fmla="*/ 284717855 w 1989"/>
                    <a:gd name="T73" fmla="*/ 323525879 h 1470"/>
                    <a:gd name="T74" fmla="*/ 311154431 w 1989"/>
                    <a:gd name="T75" fmla="*/ 313013244 h 1470"/>
                    <a:gd name="T76" fmla="*/ 302029948 w 1989"/>
                    <a:gd name="T77" fmla="*/ 276218764 h 1470"/>
                    <a:gd name="T78" fmla="*/ 314429378 w 1989"/>
                    <a:gd name="T79" fmla="*/ 260450003 h 1470"/>
                    <a:gd name="T80" fmla="*/ 311154431 w 1989"/>
                    <a:gd name="T81" fmla="*/ 248097644 h 1470"/>
                    <a:gd name="T82" fmla="*/ 305071281 w 1989"/>
                    <a:gd name="T83" fmla="*/ 227335483 h 1470"/>
                    <a:gd name="T84" fmla="*/ 329870142 w 1989"/>
                    <a:gd name="T85" fmla="*/ 214983124 h 1470"/>
                    <a:gd name="T86" fmla="*/ 348586336 w 1989"/>
                    <a:gd name="T87" fmla="*/ 190541004 h 1470"/>
                    <a:gd name="T88" fmla="*/ 365664815 w 1989"/>
                    <a:gd name="T89" fmla="*/ 181868092 h 1470"/>
                    <a:gd name="T90" fmla="*/ 392335004 w 1989"/>
                    <a:gd name="T91" fmla="*/ 186861556 h 1470"/>
                    <a:gd name="T92" fmla="*/ 424854247 w 1989"/>
                    <a:gd name="T93" fmla="*/ 159003098 h 1470"/>
                    <a:gd name="T94" fmla="*/ 449886721 w 1989"/>
                    <a:gd name="T95" fmla="*/ 186861556 h 1470"/>
                    <a:gd name="T96" fmla="*/ 438890909 w 1989"/>
                    <a:gd name="T97" fmla="*/ 172932583 h 1470"/>
                    <a:gd name="T98" fmla="*/ 440528624 w 1989"/>
                    <a:gd name="T99" fmla="*/ 124048822 h 1470"/>
                    <a:gd name="T100" fmla="*/ 406372150 w 1989"/>
                    <a:gd name="T101" fmla="*/ 113798785 h 1470"/>
                    <a:gd name="T102" fmla="*/ 386018241 w 1989"/>
                    <a:gd name="T103" fmla="*/ 80421667 h 1470"/>
                    <a:gd name="T104" fmla="*/ 347182718 w 1989"/>
                    <a:gd name="T105" fmla="*/ 52563193 h 1470"/>
                    <a:gd name="T106" fmla="*/ 303667663 w 1989"/>
                    <a:gd name="T107" fmla="*/ 33377638 h 1470"/>
                    <a:gd name="T108" fmla="*/ 281676522 w 1989"/>
                    <a:gd name="T109" fmla="*/ 17608429 h 1470"/>
                    <a:gd name="T110" fmla="*/ 246115886 w 1989"/>
                    <a:gd name="T111" fmla="*/ 3416851 h 1470"/>
                    <a:gd name="T112" fmla="*/ 48193635 w 1989"/>
                    <a:gd name="T113" fmla="*/ 358480123 h 1470"/>
                    <a:gd name="T114" fmla="*/ 34390587 w 1989"/>
                    <a:gd name="T115" fmla="*/ 368992758 h 1470"/>
                    <a:gd name="T116" fmla="*/ 38836021 w 1989"/>
                    <a:gd name="T117" fmla="*/ 386338581 h 1470"/>
                    <a:gd name="T118" fmla="*/ 46790017 w 1989"/>
                    <a:gd name="T119" fmla="*/ 368992758 h 1470"/>
                    <a:gd name="T120" fmla="*/ 46790017 w 1989"/>
                    <a:gd name="T121" fmla="*/ 356640399 h 147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9"/>
                    <a:gd name="T184" fmla="*/ 0 h 1470"/>
                    <a:gd name="T185" fmla="*/ 1989 w 1989"/>
                    <a:gd name="T186" fmla="*/ 1470 h 147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9" h="1470">
                      <a:moveTo>
                        <a:pt x="985" y="0"/>
                      </a:moveTo>
                      <a:lnTo>
                        <a:pt x="964" y="40"/>
                      </a:lnTo>
                      <a:lnTo>
                        <a:pt x="932" y="46"/>
                      </a:lnTo>
                      <a:lnTo>
                        <a:pt x="865" y="67"/>
                      </a:lnTo>
                      <a:lnTo>
                        <a:pt x="838" y="80"/>
                      </a:lnTo>
                      <a:lnTo>
                        <a:pt x="812" y="93"/>
                      </a:lnTo>
                      <a:lnTo>
                        <a:pt x="746" y="86"/>
                      </a:lnTo>
                      <a:lnTo>
                        <a:pt x="705" y="53"/>
                      </a:lnTo>
                      <a:lnTo>
                        <a:pt x="658" y="67"/>
                      </a:lnTo>
                      <a:lnTo>
                        <a:pt x="632" y="80"/>
                      </a:lnTo>
                      <a:lnTo>
                        <a:pt x="605" y="93"/>
                      </a:lnTo>
                      <a:lnTo>
                        <a:pt x="572" y="113"/>
                      </a:lnTo>
                      <a:lnTo>
                        <a:pt x="552" y="166"/>
                      </a:lnTo>
                      <a:lnTo>
                        <a:pt x="532" y="186"/>
                      </a:lnTo>
                      <a:lnTo>
                        <a:pt x="539" y="232"/>
                      </a:lnTo>
                      <a:lnTo>
                        <a:pt x="499" y="253"/>
                      </a:lnTo>
                      <a:lnTo>
                        <a:pt x="446" y="279"/>
                      </a:lnTo>
                      <a:lnTo>
                        <a:pt x="432" y="326"/>
                      </a:lnTo>
                      <a:lnTo>
                        <a:pt x="425" y="332"/>
                      </a:lnTo>
                      <a:lnTo>
                        <a:pt x="399" y="313"/>
                      </a:lnTo>
                      <a:lnTo>
                        <a:pt x="372" y="332"/>
                      </a:lnTo>
                      <a:lnTo>
                        <a:pt x="339" y="346"/>
                      </a:lnTo>
                      <a:lnTo>
                        <a:pt x="286" y="346"/>
                      </a:lnTo>
                      <a:lnTo>
                        <a:pt x="239" y="352"/>
                      </a:lnTo>
                      <a:lnTo>
                        <a:pt x="200" y="392"/>
                      </a:lnTo>
                      <a:lnTo>
                        <a:pt x="160" y="419"/>
                      </a:lnTo>
                      <a:lnTo>
                        <a:pt x="133" y="419"/>
                      </a:lnTo>
                      <a:lnTo>
                        <a:pt x="119" y="405"/>
                      </a:lnTo>
                      <a:lnTo>
                        <a:pt x="119" y="446"/>
                      </a:lnTo>
                      <a:lnTo>
                        <a:pt x="80" y="465"/>
                      </a:lnTo>
                      <a:lnTo>
                        <a:pt x="60" y="459"/>
                      </a:lnTo>
                      <a:lnTo>
                        <a:pt x="33" y="459"/>
                      </a:lnTo>
                      <a:lnTo>
                        <a:pt x="13" y="478"/>
                      </a:lnTo>
                      <a:lnTo>
                        <a:pt x="0" y="552"/>
                      </a:lnTo>
                      <a:lnTo>
                        <a:pt x="87" y="605"/>
                      </a:lnTo>
                      <a:lnTo>
                        <a:pt x="119" y="605"/>
                      </a:lnTo>
                      <a:lnTo>
                        <a:pt x="153" y="579"/>
                      </a:lnTo>
                      <a:lnTo>
                        <a:pt x="186" y="572"/>
                      </a:lnTo>
                      <a:lnTo>
                        <a:pt x="226" y="572"/>
                      </a:lnTo>
                      <a:lnTo>
                        <a:pt x="273" y="592"/>
                      </a:lnTo>
                      <a:lnTo>
                        <a:pt x="299" y="612"/>
                      </a:lnTo>
                      <a:lnTo>
                        <a:pt x="333" y="632"/>
                      </a:lnTo>
                      <a:lnTo>
                        <a:pt x="359" y="645"/>
                      </a:lnTo>
                      <a:lnTo>
                        <a:pt x="379" y="652"/>
                      </a:lnTo>
                      <a:lnTo>
                        <a:pt x="366" y="679"/>
                      </a:lnTo>
                      <a:lnTo>
                        <a:pt x="320" y="705"/>
                      </a:lnTo>
                      <a:lnTo>
                        <a:pt x="312" y="718"/>
                      </a:lnTo>
                      <a:lnTo>
                        <a:pt x="286" y="745"/>
                      </a:lnTo>
                      <a:lnTo>
                        <a:pt x="266" y="784"/>
                      </a:lnTo>
                      <a:lnTo>
                        <a:pt x="239" y="818"/>
                      </a:lnTo>
                      <a:lnTo>
                        <a:pt x="239" y="825"/>
                      </a:lnTo>
                      <a:lnTo>
                        <a:pt x="233" y="872"/>
                      </a:lnTo>
                      <a:lnTo>
                        <a:pt x="226" y="891"/>
                      </a:lnTo>
                      <a:lnTo>
                        <a:pt x="200" y="911"/>
                      </a:lnTo>
                      <a:lnTo>
                        <a:pt x="220" y="938"/>
                      </a:lnTo>
                      <a:lnTo>
                        <a:pt x="239" y="985"/>
                      </a:lnTo>
                      <a:lnTo>
                        <a:pt x="252" y="971"/>
                      </a:lnTo>
                      <a:lnTo>
                        <a:pt x="286" y="958"/>
                      </a:lnTo>
                      <a:lnTo>
                        <a:pt x="320" y="964"/>
                      </a:lnTo>
                      <a:lnTo>
                        <a:pt x="312" y="985"/>
                      </a:lnTo>
                      <a:lnTo>
                        <a:pt x="306" y="1004"/>
                      </a:lnTo>
                      <a:lnTo>
                        <a:pt x="312" y="1071"/>
                      </a:lnTo>
                      <a:lnTo>
                        <a:pt x="333" y="1077"/>
                      </a:lnTo>
                      <a:lnTo>
                        <a:pt x="352" y="1084"/>
                      </a:lnTo>
                      <a:lnTo>
                        <a:pt x="339" y="1098"/>
                      </a:lnTo>
                      <a:lnTo>
                        <a:pt x="346" y="1137"/>
                      </a:lnTo>
                      <a:lnTo>
                        <a:pt x="333" y="1164"/>
                      </a:lnTo>
                      <a:lnTo>
                        <a:pt x="286" y="1164"/>
                      </a:lnTo>
                      <a:lnTo>
                        <a:pt x="260" y="1144"/>
                      </a:lnTo>
                      <a:lnTo>
                        <a:pt x="239" y="1164"/>
                      </a:lnTo>
                      <a:lnTo>
                        <a:pt x="233" y="1191"/>
                      </a:lnTo>
                      <a:lnTo>
                        <a:pt x="213" y="1210"/>
                      </a:lnTo>
                      <a:lnTo>
                        <a:pt x="160" y="1218"/>
                      </a:lnTo>
                      <a:lnTo>
                        <a:pt x="153" y="1204"/>
                      </a:lnTo>
                      <a:lnTo>
                        <a:pt x="126" y="1178"/>
                      </a:lnTo>
                      <a:lnTo>
                        <a:pt x="153" y="1131"/>
                      </a:lnTo>
                      <a:lnTo>
                        <a:pt x="147" y="1118"/>
                      </a:lnTo>
                      <a:lnTo>
                        <a:pt x="133" y="1091"/>
                      </a:lnTo>
                      <a:lnTo>
                        <a:pt x="166" y="1077"/>
                      </a:lnTo>
                      <a:lnTo>
                        <a:pt x="100" y="1077"/>
                      </a:lnTo>
                      <a:lnTo>
                        <a:pt x="53" y="1064"/>
                      </a:lnTo>
                      <a:lnTo>
                        <a:pt x="27" y="1058"/>
                      </a:lnTo>
                      <a:lnTo>
                        <a:pt x="27" y="1144"/>
                      </a:lnTo>
                      <a:lnTo>
                        <a:pt x="73" y="1137"/>
                      </a:lnTo>
                      <a:lnTo>
                        <a:pt x="113" y="1137"/>
                      </a:lnTo>
                      <a:lnTo>
                        <a:pt x="106" y="1158"/>
                      </a:lnTo>
                      <a:lnTo>
                        <a:pt x="113" y="1178"/>
                      </a:lnTo>
                      <a:lnTo>
                        <a:pt x="147" y="1244"/>
                      </a:lnTo>
                      <a:lnTo>
                        <a:pt x="153" y="1257"/>
                      </a:lnTo>
                      <a:lnTo>
                        <a:pt x="153" y="1277"/>
                      </a:lnTo>
                      <a:lnTo>
                        <a:pt x="226" y="1264"/>
                      </a:lnTo>
                      <a:lnTo>
                        <a:pt x="252" y="1284"/>
                      </a:lnTo>
                      <a:lnTo>
                        <a:pt x="273" y="1310"/>
                      </a:lnTo>
                      <a:lnTo>
                        <a:pt x="299" y="1304"/>
                      </a:lnTo>
                      <a:lnTo>
                        <a:pt x="312" y="1317"/>
                      </a:lnTo>
                      <a:lnTo>
                        <a:pt x="333" y="1337"/>
                      </a:lnTo>
                      <a:lnTo>
                        <a:pt x="339" y="1344"/>
                      </a:lnTo>
                      <a:lnTo>
                        <a:pt x="346" y="1337"/>
                      </a:lnTo>
                      <a:lnTo>
                        <a:pt x="372" y="1323"/>
                      </a:lnTo>
                      <a:lnTo>
                        <a:pt x="372" y="1310"/>
                      </a:lnTo>
                      <a:lnTo>
                        <a:pt x="419" y="1317"/>
                      </a:lnTo>
                      <a:lnTo>
                        <a:pt x="446" y="1304"/>
                      </a:lnTo>
                      <a:lnTo>
                        <a:pt x="466" y="1323"/>
                      </a:lnTo>
                      <a:lnTo>
                        <a:pt x="466" y="1364"/>
                      </a:lnTo>
                      <a:lnTo>
                        <a:pt x="472" y="1370"/>
                      </a:lnTo>
                      <a:lnTo>
                        <a:pt x="472" y="1383"/>
                      </a:lnTo>
                      <a:lnTo>
                        <a:pt x="479" y="1397"/>
                      </a:lnTo>
                      <a:lnTo>
                        <a:pt x="526" y="1430"/>
                      </a:lnTo>
                      <a:lnTo>
                        <a:pt x="552" y="1443"/>
                      </a:lnTo>
                      <a:lnTo>
                        <a:pt x="592" y="1404"/>
                      </a:lnTo>
                      <a:lnTo>
                        <a:pt x="619" y="1364"/>
                      </a:lnTo>
                      <a:lnTo>
                        <a:pt x="672" y="1344"/>
                      </a:lnTo>
                      <a:lnTo>
                        <a:pt x="752" y="1351"/>
                      </a:lnTo>
                      <a:lnTo>
                        <a:pt x="759" y="1364"/>
                      </a:lnTo>
                      <a:lnTo>
                        <a:pt x="759" y="1390"/>
                      </a:lnTo>
                      <a:lnTo>
                        <a:pt x="778" y="1390"/>
                      </a:lnTo>
                      <a:lnTo>
                        <a:pt x="805" y="1390"/>
                      </a:lnTo>
                      <a:lnTo>
                        <a:pt x="812" y="1370"/>
                      </a:lnTo>
                      <a:lnTo>
                        <a:pt x="825" y="1383"/>
                      </a:lnTo>
                      <a:lnTo>
                        <a:pt x="838" y="1377"/>
                      </a:lnTo>
                      <a:lnTo>
                        <a:pt x="832" y="1351"/>
                      </a:lnTo>
                      <a:lnTo>
                        <a:pt x="838" y="1330"/>
                      </a:lnTo>
                      <a:lnTo>
                        <a:pt x="845" y="1323"/>
                      </a:lnTo>
                      <a:lnTo>
                        <a:pt x="932" y="1310"/>
                      </a:lnTo>
                      <a:lnTo>
                        <a:pt x="945" y="1337"/>
                      </a:lnTo>
                      <a:lnTo>
                        <a:pt x="992" y="1330"/>
                      </a:lnTo>
                      <a:lnTo>
                        <a:pt x="1011" y="1317"/>
                      </a:lnTo>
                      <a:lnTo>
                        <a:pt x="1031" y="1304"/>
                      </a:lnTo>
                      <a:lnTo>
                        <a:pt x="1044" y="1317"/>
                      </a:lnTo>
                      <a:lnTo>
                        <a:pt x="1071" y="1323"/>
                      </a:lnTo>
                      <a:lnTo>
                        <a:pt x="1091" y="1323"/>
                      </a:lnTo>
                      <a:lnTo>
                        <a:pt x="1118" y="1284"/>
                      </a:lnTo>
                      <a:lnTo>
                        <a:pt x="1111" y="1277"/>
                      </a:lnTo>
                      <a:lnTo>
                        <a:pt x="1097" y="1291"/>
                      </a:lnTo>
                      <a:lnTo>
                        <a:pt x="1078" y="1284"/>
                      </a:lnTo>
                      <a:lnTo>
                        <a:pt x="1084" y="1270"/>
                      </a:lnTo>
                      <a:lnTo>
                        <a:pt x="1097" y="1257"/>
                      </a:lnTo>
                      <a:lnTo>
                        <a:pt x="1078" y="1257"/>
                      </a:lnTo>
                      <a:lnTo>
                        <a:pt x="1071" y="1244"/>
                      </a:lnTo>
                      <a:lnTo>
                        <a:pt x="1037" y="1224"/>
                      </a:lnTo>
                      <a:lnTo>
                        <a:pt x="1018" y="1218"/>
                      </a:lnTo>
                      <a:lnTo>
                        <a:pt x="1065" y="1218"/>
                      </a:lnTo>
                      <a:lnTo>
                        <a:pt x="1091" y="1224"/>
                      </a:lnTo>
                      <a:lnTo>
                        <a:pt x="1111" y="1218"/>
                      </a:lnTo>
                      <a:lnTo>
                        <a:pt x="1138" y="1231"/>
                      </a:lnTo>
                      <a:lnTo>
                        <a:pt x="1157" y="1250"/>
                      </a:lnTo>
                      <a:lnTo>
                        <a:pt x="1191" y="1231"/>
                      </a:lnTo>
                      <a:lnTo>
                        <a:pt x="1217" y="1231"/>
                      </a:lnTo>
                      <a:lnTo>
                        <a:pt x="1231" y="1224"/>
                      </a:lnTo>
                      <a:lnTo>
                        <a:pt x="1257" y="1210"/>
                      </a:lnTo>
                      <a:lnTo>
                        <a:pt x="1284" y="1204"/>
                      </a:lnTo>
                      <a:lnTo>
                        <a:pt x="1330" y="1191"/>
                      </a:lnTo>
                      <a:lnTo>
                        <a:pt x="1337" y="1191"/>
                      </a:lnTo>
                      <a:lnTo>
                        <a:pt x="1337" y="1118"/>
                      </a:lnTo>
                      <a:lnTo>
                        <a:pt x="1298" y="1084"/>
                      </a:lnTo>
                      <a:lnTo>
                        <a:pt x="1291" y="1051"/>
                      </a:lnTo>
                      <a:lnTo>
                        <a:pt x="1264" y="1031"/>
                      </a:lnTo>
                      <a:lnTo>
                        <a:pt x="1244" y="1011"/>
                      </a:lnTo>
                      <a:lnTo>
                        <a:pt x="1311" y="1004"/>
                      </a:lnTo>
                      <a:lnTo>
                        <a:pt x="1344" y="991"/>
                      </a:lnTo>
                      <a:lnTo>
                        <a:pt x="1358" y="991"/>
                      </a:lnTo>
                      <a:lnTo>
                        <a:pt x="1384" y="931"/>
                      </a:lnTo>
                      <a:lnTo>
                        <a:pt x="1364" y="938"/>
                      </a:lnTo>
                      <a:lnTo>
                        <a:pt x="1330" y="944"/>
                      </a:lnTo>
                      <a:lnTo>
                        <a:pt x="1291" y="931"/>
                      </a:lnTo>
                      <a:lnTo>
                        <a:pt x="1284" y="898"/>
                      </a:lnTo>
                      <a:lnTo>
                        <a:pt x="1284" y="878"/>
                      </a:lnTo>
                      <a:lnTo>
                        <a:pt x="1304" y="865"/>
                      </a:lnTo>
                      <a:lnTo>
                        <a:pt x="1337" y="858"/>
                      </a:lnTo>
                      <a:lnTo>
                        <a:pt x="1384" y="838"/>
                      </a:lnTo>
                      <a:lnTo>
                        <a:pt x="1410" y="825"/>
                      </a:lnTo>
                      <a:lnTo>
                        <a:pt x="1410" y="818"/>
                      </a:lnTo>
                      <a:lnTo>
                        <a:pt x="1397" y="784"/>
                      </a:lnTo>
                      <a:lnTo>
                        <a:pt x="1390" y="771"/>
                      </a:lnTo>
                      <a:lnTo>
                        <a:pt x="1431" y="745"/>
                      </a:lnTo>
                      <a:lnTo>
                        <a:pt x="1490" y="725"/>
                      </a:lnTo>
                      <a:lnTo>
                        <a:pt x="1490" y="698"/>
                      </a:lnTo>
                      <a:lnTo>
                        <a:pt x="1517" y="679"/>
                      </a:lnTo>
                      <a:lnTo>
                        <a:pt x="1550" y="685"/>
                      </a:lnTo>
                      <a:lnTo>
                        <a:pt x="1563" y="692"/>
                      </a:lnTo>
                      <a:lnTo>
                        <a:pt x="1570" y="672"/>
                      </a:lnTo>
                      <a:lnTo>
                        <a:pt x="1630" y="705"/>
                      </a:lnTo>
                      <a:lnTo>
                        <a:pt x="1643" y="692"/>
                      </a:lnTo>
                      <a:lnTo>
                        <a:pt x="1677" y="711"/>
                      </a:lnTo>
                      <a:lnTo>
                        <a:pt x="1750" y="672"/>
                      </a:lnTo>
                      <a:lnTo>
                        <a:pt x="1737" y="612"/>
                      </a:lnTo>
                      <a:lnTo>
                        <a:pt x="1783" y="619"/>
                      </a:lnTo>
                      <a:lnTo>
                        <a:pt x="1816" y="605"/>
                      </a:lnTo>
                      <a:lnTo>
                        <a:pt x="1816" y="679"/>
                      </a:lnTo>
                      <a:lnTo>
                        <a:pt x="1829" y="698"/>
                      </a:lnTo>
                      <a:lnTo>
                        <a:pt x="1896" y="711"/>
                      </a:lnTo>
                      <a:lnTo>
                        <a:pt x="1923" y="711"/>
                      </a:lnTo>
                      <a:lnTo>
                        <a:pt x="1949" y="698"/>
                      </a:lnTo>
                      <a:lnTo>
                        <a:pt x="1989" y="685"/>
                      </a:lnTo>
                      <a:lnTo>
                        <a:pt x="1956" y="665"/>
                      </a:lnTo>
                      <a:lnTo>
                        <a:pt x="1876" y="658"/>
                      </a:lnTo>
                      <a:lnTo>
                        <a:pt x="1896" y="592"/>
                      </a:lnTo>
                      <a:lnTo>
                        <a:pt x="1883" y="538"/>
                      </a:lnTo>
                      <a:lnTo>
                        <a:pt x="1869" y="512"/>
                      </a:lnTo>
                      <a:lnTo>
                        <a:pt x="1883" y="472"/>
                      </a:lnTo>
                      <a:lnTo>
                        <a:pt x="1836" y="446"/>
                      </a:lnTo>
                      <a:lnTo>
                        <a:pt x="1776" y="433"/>
                      </a:lnTo>
                      <a:lnTo>
                        <a:pt x="1750" y="439"/>
                      </a:lnTo>
                      <a:lnTo>
                        <a:pt x="1737" y="433"/>
                      </a:lnTo>
                      <a:lnTo>
                        <a:pt x="1717" y="399"/>
                      </a:lnTo>
                      <a:lnTo>
                        <a:pt x="1696" y="359"/>
                      </a:lnTo>
                      <a:lnTo>
                        <a:pt x="1664" y="339"/>
                      </a:lnTo>
                      <a:lnTo>
                        <a:pt x="1650" y="306"/>
                      </a:lnTo>
                      <a:lnTo>
                        <a:pt x="1610" y="299"/>
                      </a:lnTo>
                      <a:lnTo>
                        <a:pt x="1583" y="266"/>
                      </a:lnTo>
                      <a:lnTo>
                        <a:pt x="1583" y="206"/>
                      </a:lnTo>
                      <a:lnTo>
                        <a:pt x="1484" y="200"/>
                      </a:lnTo>
                      <a:lnTo>
                        <a:pt x="1437" y="172"/>
                      </a:lnTo>
                      <a:lnTo>
                        <a:pt x="1397" y="166"/>
                      </a:lnTo>
                      <a:lnTo>
                        <a:pt x="1337" y="153"/>
                      </a:lnTo>
                      <a:lnTo>
                        <a:pt x="1298" y="127"/>
                      </a:lnTo>
                      <a:lnTo>
                        <a:pt x="1291" y="99"/>
                      </a:lnTo>
                      <a:lnTo>
                        <a:pt x="1284" y="93"/>
                      </a:lnTo>
                      <a:lnTo>
                        <a:pt x="1238" y="93"/>
                      </a:lnTo>
                      <a:lnTo>
                        <a:pt x="1204" y="67"/>
                      </a:lnTo>
                      <a:lnTo>
                        <a:pt x="1178" y="40"/>
                      </a:lnTo>
                      <a:lnTo>
                        <a:pt x="1131" y="67"/>
                      </a:lnTo>
                      <a:lnTo>
                        <a:pt x="1084" y="40"/>
                      </a:lnTo>
                      <a:lnTo>
                        <a:pt x="1052" y="13"/>
                      </a:lnTo>
                      <a:lnTo>
                        <a:pt x="1011" y="0"/>
                      </a:lnTo>
                      <a:lnTo>
                        <a:pt x="985" y="0"/>
                      </a:lnTo>
                      <a:close/>
                      <a:moveTo>
                        <a:pt x="200" y="1357"/>
                      </a:moveTo>
                      <a:lnTo>
                        <a:pt x="206" y="1364"/>
                      </a:lnTo>
                      <a:lnTo>
                        <a:pt x="200" y="1377"/>
                      </a:lnTo>
                      <a:lnTo>
                        <a:pt x="193" y="1383"/>
                      </a:lnTo>
                      <a:lnTo>
                        <a:pt x="147" y="1390"/>
                      </a:lnTo>
                      <a:lnTo>
                        <a:pt x="147" y="1404"/>
                      </a:lnTo>
                      <a:lnTo>
                        <a:pt x="147" y="1411"/>
                      </a:lnTo>
                      <a:lnTo>
                        <a:pt x="160" y="1450"/>
                      </a:lnTo>
                      <a:lnTo>
                        <a:pt x="160" y="1464"/>
                      </a:lnTo>
                      <a:lnTo>
                        <a:pt x="166" y="1470"/>
                      </a:lnTo>
                      <a:lnTo>
                        <a:pt x="186" y="1464"/>
                      </a:lnTo>
                      <a:lnTo>
                        <a:pt x="193" y="1457"/>
                      </a:lnTo>
                      <a:lnTo>
                        <a:pt x="200" y="1437"/>
                      </a:lnTo>
                      <a:lnTo>
                        <a:pt x="200" y="1404"/>
                      </a:lnTo>
                      <a:lnTo>
                        <a:pt x="239" y="1383"/>
                      </a:lnTo>
                      <a:lnTo>
                        <a:pt x="239" y="1377"/>
                      </a:lnTo>
                      <a:lnTo>
                        <a:pt x="220" y="1364"/>
                      </a:lnTo>
                      <a:lnTo>
                        <a:pt x="200" y="1357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3" name="PLA_D'URGELL">
                  <a:extLst>
                    <a:ext uri="{FF2B5EF4-FFF2-40B4-BE49-F238E27FC236}">
                      <a16:creationId xmlns:a16="http://schemas.microsoft.com/office/drawing/2014/main" id="{68A61E4D-7EBC-4322-A872-8B84F671F7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073598" y="4427036"/>
                  <a:ext cx="341966" cy="231922"/>
                </a:xfrm>
                <a:custGeom>
                  <a:avLst/>
                  <a:gdLst>
                    <a:gd name="T0" fmla="*/ 107160144 w 1251"/>
                    <a:gd name="T1" fmla="*/ 19841716 h 845"/>
                    <a:gd name="T2" fmla="*/ 85544501 w 1251"/>
                    <a:gd name="T3" fmla="*/ 32175246 h 845"/>
                    <a:gd name="T4" fmla="*/ 62778580 w 1251"/>
                    <a:gd name="T5" fmla="*/ 44777378 h 845"/>
                    <a:gd name="T6" fmla="*/ 36793088 w 1251"/>
                    <a:gd name="T7" fmla="*/ 48262873 h 845"/>
                    <a:gd name="T8" fmla="*/ 28974841 w 1251"/>
                    <a:gd name="T9" fmla="*/ 71590092 h 845"/>
                    <a:gd name="T10" fmla="*/ 10577820 w 1251"/>
                    <a:gd name="T11" fmla="*/ 91163725 h 845"/>
                    <a:gd name="T12" fmla="*/ 6208929 w 1251"/>
                    <a:gd name="T13" fmla="*/ 103765330 h 845"/>
                    <a:gd name="T14" fmla="*/ 0 w 1251"/>
                    <a:gd name="T15" fmla="*/ 124947413 h 845"/>
                    <a:gd name="T16" fmla="*/ 22995678 w 1251"/>
                    <a:gd name="T17" fmla="*/ 169724807 h 845"/>
                    <a:gd name="T18" fmla="*/ 7588477 w 1251"/>
                    <a:gd name="T19" fmla="*/ 183935900 h 845"/>
                    <a:gd name="T20" fmla="*/ 0 w 1251"/>
                    <a:gd name="T21" fmla="*/ 205386059 h 845"/>
                    <a:gd name="T22" fmla="*/ 24375706 w 1251"/>
                    <a:gd name="T23" fmla="*/ 216111138 h 845"/>
                    <a:gd name="T24" fmla="*/ 36793088 w 1251"/>
                    <a:gd name="T25" fmla="*/ 216111138 h 845"/>
                    <a:gd name="T26" fmla="*/ 44151799 w 1251"/>
                    <a:gd name="T27" fmla="*/ 212357568 h 845"/>
                    <a:gd name="T28" fmla="*/ 70367071 w 1251"/>
                    <a:gd name="T29" fmla="*/ 203509014 h 845"/>
                    <a:gd name="T30" fmla="*/ 80945367 w 1251"/>
                    <a:gd name="T31" fmla="*/ 205386059 h 845"/>
                    <a:gd name="T32" fmla="*/ 93362742 w 1251"/>
                    <a:gd name="T33" fmla="*/ 201900564 h 845"/>
                    <a:gd name="T34" fmla="*/ 99341904 w 1251"/>
                    <a:gd name="T35" fmla="*/ 198414550 h 845"/>
                    <a:gd name="T36" fmla="*/ 116128648 w 1251"/>
                    <a:gd name="T37" fmla="*/ 190906891 h 845"/>
                    <a:gd name="T38" fmla="*/ 148322617 w 1251"/>
                    <a:gd name="T39" fmla="*/ 183935900 h 845"/>
                    <a:gd name="T40" fmla="*/ 166719154 w 1251"/>
                    <a:gd name="T41" fmla="*/ 189298440 h 845"/>
                    <a:gd name="T42" fmla="*/ 188335276 w 1251"/>
                    <a:gd name="T43" fmla="*/ 180181811 h 845"/>
                    <a:gd name="T44" fmla="*/ 186725483 w 1251"/>
                    <a:gd name="T45" fmla="*/ 162485742 h 845"/>
                    <a:gd name="T46" fmla="*/ 186725483 w 1251"/>
                    <a:gd name="T47" fmla="*/ 146398123 h 845"/>
                    <a:gd name="T48" fmla="*/ 188335276 w 1251"/>
                    <a:gd name="T49" fmla="*/ 135941119 h 845"/>
                    <a:gd name="T50" fmla="*/ 197303780 w 1251"/>
                    <a:gd name="T51" fmla="*/ 124947413 h 845"/>
                    <a:gd name="T52" fmla="*/ 209491389 w 1251"/>
                    <a:gd name="T53" fmla="*/ 108859794 h 845"/>
                    <a:gd name="T54" fmla="*/ 214090523 w 1251"/>
                    <a:gd name="T55" fmla="*/ 78561601 h 845"/>
                    <a:gd name="T56" fmla="*/ 229497719 w 1251"/>
                    <a:gd name="T57" fmla="*/ 82047096 h 845"/>
                    <a:gd name="T58" fmla="*/ 235476881 w 1251"/>
                    <a:gd name="T59" fmla="*/ 76952632 h 845"/>
                    <a:gd name="T60" fmla="*/ 237086674 w 1251"/>
                    <a:gd name="T61" fmla="*/ 64350492 h 845"/>
                    <a:gd name="T62" fmla="*/ 220299450 w 1251"/>
                    <a:gd name="T63" fmla="*/ 58987952 h 845"/>
                    <a:gd name="T64" fmla="*/ 232487060 w 1251"/>
                    <a:gd name="T65" fmla="*/ 37805869 h 845"/>
                    <a:gd name="T66" fmla="*/ 209491389 w 1251"/>
                    <a:gd name="T67" fmla="*/ 53893488 h 845"/>
                    <a:gd name="T68" fmla="*/ 191324617 w 1251"/>
                    <a:gd name="T69" fmla="*/ 42900333 h 845"/>
                    <a:gd name="T70" fmla="*/ 171318767 w 1251"/>
                    <a:gd name="T71" fmla="*/ 48262873 h 845"/>
                    <a:gd name="T72" fmla="*/ 145333276 w 1251"/>
                    <a:gd name="T73" fmla="*/ 26812706 h 845"/>
                    <a:gd name="T74" fmla="*/ 128316287 w 1251"/>
                    <a:gd name="T75" fmla="*/ 0 h 845"/>
                    <a:gd name="T76" fmla="*/ 286067417 w 1251"/>
                    <a:gd name="T77" fmla="*/ 46386347 h 845"/>
                    <a:gd name="T78" fmla="*/ 252263685 w 1251"/>
                    <a:gd name="T79" fmla="*/ 73467137 h 845"/>
                    <a:gd name="T80" fmla="*/ 269050429 w 1251"/>
                    <a:gd name="T81" fmla="*/ 68104597 h 845"/>
                    <a:gd name="T82" fmla="*/ 65767937 w 1251"/>
                    <a:gd name="T83" fmla="*/ 150151693 h 845"/>
                    <a:gd name="T84" fmla="*/ 53580312 w 1251"/>
                    <a:gd name="T85" fmla="*/ 178573361 h 845"/>
                    <a:gd name="T86" fmla="*/ 27365048 w 1251"/>
                    <a:gd name="T87" fmla="*/ 180181811 h 84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251"/>
                    <a:gd name="T133" fmla="*/ 0 h 845"/>
                    <a:gd name="T134" fmla="*/ 1251 w 1251"/>
                    <a:gd name="T135" fmla="*/ 845 h 84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251" h="845">
                      <a:moveTo>
                        <a:pt x="466" y="0"/>
                      </a:moveTo>
                      <a:lnTo>
                        <a:pt x="425" y="60"/>
                      </a:lnTo>
                      <a:lnTo>
                        <a:pt x="466" y="74"/>
                      </a:lnTo>
                      <a:lnTo>
                        <a:pt x="439" y="127"/>
                      </a:lnTo>
                      <a:lnTo>
                        <a:pt x="386" y="141"/>
                      </a:lnTo>
                      <a:lnTo>
                        <a:pt x="372" y="120"/>
                      </a:lnTo>
                      <a:lnTo>
                        <a:pt x="346" y="120"/>
                      </a:lnTo>
                      <a:lnTo>
                        <a:pt x="280" y="127"/>
                      </a:lnTo>
                      <a:lnTo>
                        <a:pt x="273" y="167"/>
                      </a:lnTo>
                      <a:lnTo>
                        <a:pt x="252" y="167"/>
                      </a:lnTo>
                      <a:lnTo>
                        <a:pt x="220" y="167"/>
                      </a:lnTo>
                      <a:lnTo>
                        <a:pt x="160" y="180"/>
                      </a:lnTo>
                      <a:lnTo>
                        <a:pt x="160" y="227"/>
                      </a:lnTo>
                      <a:lnTo>
                        <a:pt x="119" y="233"/>
                      </a:lnTo>
                      <a:lnTo>
                        <a:pt x="126" y="267"/>
                      </a:lnTo>
                      <a:lnTo>
                        <a:pt x="119" y="293"/>
                      </a:lnTo>
                      <a:lnTo>
                        <a:pt x="119" y="327"/>
                      </a:lnTo>
                      <a:lnTo>
                        <a:pt x="46" y="340"/>
                      </a:lnTo>
                      <a:lnTo>
                        <a:pt x="27" y="340"/>
                      </a:lnTo>
                      <a:lnTo>
                        <a:pt x="33" y="353"/>
                      </a:lnTo>
                      <a:lnTo>
                        <a:pt x="27" y="387"/>
                      </a:lnTo>
                      <a:lnTo>
                        <a:pt x="13" y="406"/>
                      </a:lnTo>
                      <a:lnTo>
                        <a:pt x="0" y="453"/>
                      </a:lnTo>
                      <a:lnTo>
                        <a:pt x="0" y="466"/>
                      </a:lnTo>
                      <a:lnTo>
                        <a:pt x="13" y="473"/>
                      </a:lnTo>
                      <a:lnTo>
                        <a:pt x="66" y="493"/>
                      </a:lnTo>
                      <a:lnTo>
                        <a:pt x="100" y="633"/>
                      </a:lnTo>
                      <a:lnTo>
                        <a:pt x="100" y="672"/>
                      </a:lnTo>
                      <a:lnTo>
                        <a:pt x="40" y="672"/>
                      </a:lnTo>
                      <a:lnTo>
                        <a:pt x="33" y="686"/>
                      </a:lnTo>
                      <a:lnTo>
                        <a:pt x="27" y="686"/>
                      </a:lnTo>
                      <a:lnTo>
                        <a:pt x="0" y="746"/>
                      </a:lnTo>
                      <a:lnTo>
                        <a:pt x="0" y="766"/>
                      </a:lnTo>
                      <a:lnTo>
                        <a:pt x="6" y="766"/>
                      </a:lnTo>
                      <a:lnTo>
                        <a:pt x="33" y="779"/>
                      </a:lnTo>
                      <a:lnTo>
                        <a:pt x="106" y="806"/>
                      </a:lnTo>
                      <a:lnTo>
                        <a:pt x="106" y="845"/>
                      </a:lnTo>
                      <a:lnTo>
                        <a:pt x="147" y="845"/>
                      </a:lnTo>
                      <a:lnTo>
                        <a:pt x="160" y="806"/>
                      </a:lnTo>
                      <a:lnTo>
                        <a:pt x="153" y="779"/>
                      </a:lnTo>
                      <a:lnTo>
                        <a:pt x="160" y="772"/>
                      </a:lnTo>
                      <a:lnTo>
                        <a:pt x="192" y="792"/>
                      </a:lnTo>
                      <a:lnTo>
                        <a:pt x="199" y="766"/>
                      </a:lnTo>
                      <a:lnTo>
                        <a:pt x="239" y="746"/>
                      </a:lnTo>
                      <a:lnTo>
                        <a:pt x="306" y="759"/>
                      </a:lnTo>
                      <a:lnTo>
                        <a:pt x="326" y="766"/>
                      </a:lnTo>
                      <a:lnTo>
                        <a:pt x="333" y="753"/>
                      </a:lnTo>
                      <a:lnTo>
                        <a:pt x="352" y="766"/>
                      </a:lnTo>
                      <a:lnTo>
                        <a:pt x="346" y="772"/>
                      </a:lnTo>
                      <a:lnTo>
                        <a:pt x="359" y="785"/>
                      </a:lnTo>
                      <a:lnTo>
                        <a:pt x="406" y="753"/>
                      </a:lnTo>
                      <a:lnTo>
                        <a:pt x="399" y="746"/>
                      </a:lnTo>
                      <a:lnTo>
                        <a:pt x="425" y="746"/>
                      </a:lnTo>
                      <a:lnTo>
                        <a:pt x="432" y="740"/>
                      </a:lnTo>
                      <a:lnTo>
                        <a:pt x="485" y="693"/>
                      </a:lnTo>
                      <a:lnTo>
                        <a:pt x="505" y="699"/>
                      </a:lnTo>
                      <a:lnTo>
                        <a:pt x="505" y="712"/>
                      </a:lnTo>
                      <a:lnTo>
                        <a:pt x="526" y="746"/>
                      </a:lnTo>
                      <a:lnTo>
                        <a:pt x="625" y="680"/>
                      </a:lnTo>
                      <a:lnTo>
                        <a:pt x="645" y="686"/>
                      </a:lnTo>
                      <a:lnTo>
                        <a:pt x="652" y="686"/>
                      </a:lnTo>
                      <a:lnTo>
                        <a:pt x="672" y="699"/>
                      </a:lnTo>
                      <a:lnTo>
                        <a:pt x="725" y="706"/>
                      </a:lnTo>
                      <a:lnTo>
                        <a:pt x="785" y="726"/>
                      </a:lnTo>
                      <a:lnTo>
                        <a:pt x="812" y="686"/>
                      </a:lnTo>
                      <a:lnTo>
                        <a:pt x="819" y="672"/>
                      </a:lnTo>
                      <a:lnTo>
                        <a:pt x="819" y="653"/>
                      </a:lnTo>
                      <a:lnTo>
                        <a:pt x="825" y="633"/>
                      </a:lnTo>
                      <a:lnTo>
                        <a:pt x="812" y="606"/>
                      </a:lnTo>
                      <a:lnTo>
                        <a:pt x="825" y="580"/>
                      </a:lnTo>
                      <a:lnTo>
                        <a:pt x="804" y="566"/>
                      </a:lnTo>
                      <a:lnTo>
                        <a:pt x="812" y="546"/>
                      </a:lnTo>
                      <a:lnTo>
                        <a:pt x="798" y="533"/>
                      </a:lnTo>
                      <a:lnTo>
                        <a:pt x="804" y="507"/>
                      </a:lnTo>
                      <a:lnTo>
                        <a:pt x="819" y="507"/>
                      </a:lnTo>
                      <a:lnTo>
                        <a:pt x="825" y="479"/>
                      </a:lnTo>
                      <a:lnTo>
                        <a:pt x="845" y="473"/>
                      </a:lnTo>
                      <a:lnTo>
                        <a:pt x="858" y="466"/>
                      </a:lnTo>
                      <a:lnTo>
                        <a:pt x="864" y="460"/>
                      </a:lnTo>
                      <a:lnTo>
                        <a:pt x="871" y="419"/>
                      </a:lnTo>
                      <a:lnTo>
                        <a:pt x="911" y="406"/>
                      </a:lnTo>
                      <a:lnTo>
                        <a:pt x="931" y="333"/>
                      </a:lnTo>
                      <a:lnTo>
                        <a:pt x="911" y="320"/>
                      </a:lnTo>
                      <a:lnTo>
                        <a:pt x="931" y="293"/>
                      </a:lnTo>
                      <a:lnTo>
                        <a:pt x="958" y="300"/>
                      </a:lnTo>
                      <a:lnTo>
                        <a:pt x="998" y="320"/>
                      </a:lnTo>
                      <a:lnTo>
                        <a:pt x="998" y="306"/>
                      </a:lnTo>
                      <a:lnTo>
                        <a:pt x="1005" y="300"/>
                      </a:lnTo>
                      <a:lnTo>
                        <a:pt x="1005" y="287"/>
                      </a:lnTo>
                      <a:lnTo>
                        <a:pt x="1024" y="287"/>
                      </a:lnTo>
                      <a:lnTo>
                        <a:pt x="1051" y="260"/>
                      </a:lnTo>
                      <a:lnTo>
                        <a:pt x="1044" y="247"/>
                      </a:lnTo>
                      <a:lnTo>
                        <a:pt x="1031" y="240"/>
                      </a:lnTo>
                      <a:lnTo>
                        <a:pt x="1005" y="227"/>
                      </a:lnTo>
                      <a:lnTo>
                        <a:pt x="978" y="214"/>
                      </a:lnTo>
                      <a:lnTo>
                        <a:pt x="958" y="220"/>
                      </a:lnTo>
                      <a:lnTo>
                        <a:pt x="945" y="247"/>
                      </a:lnTo>
                      <a:lnTo>
                        <a:pt x="911" y="233"/>
                      </a:lnTo>
                      <a:lnTo>
                        <a:pt x="1011" y="141"/>
                      </a:lnTo>
                      <a:lnTo>
                        <a:pt x="998" y="134"/>
                      </a:lnTo>
                      <a:lnTo>
                        <a:pt x="965" y="167"/>
                      </a:lnTo>
                      <a:lnTo>
                        <a:pt x="911" y="201"/>
                      </a:lnTo>
                      <a:lnTo>
                        <a:pt x="878" y="180"/>
                      </a:lnTo>
                      <a:lnTo>
                        <a:pt x="845" y="167"/>
                      </a:lnTo>
                      <a:lnTo>
                        <a:pt x="832" y="160"/>
                      </a:lnTo>
                      <a:lnTo>
                        <a:pt x="819" y="173"/>
                      </a:lnTo>
                      <a:lnTo>
                        <a:pt x="785" y="167"/>
                      </a:lnTo>
                      <a:lnTo>
                        <a:pt x="745" y="180"/>
                      </a:lnTo>
                      <a:lnTo>
                        <a:pt x="712" y="180"/>
                      </a:lnTo>
                      <a:lnTo>
                        <a:pt x="672" y="160"/>
                      </a:lnTo>
                      <a:lnTo>
                        <a:pt x="632" y="100"/>
                      </a:lnTo>
                      <a:lnTo>
                        <a:pt x="625" y="14"/>
                      </a:lnTo>
                      <a:lnTo>
                        <a:pt x="558" y="14"/>
                      </a:lnTo>
                      <a:lnTo>
                        <a:pt x="558" y="0"/>
                      </a:lnTo>
                      <a:lnTo>
                        <a:pt x="498" y="8"/>
                      </a:lnTo>
                      <a:lnTo>
                        <a:pt x="466" y="0"/>
                      </a:lnTo>
                      <a:close/>
                      <a:moveTo>
                        <a:pt x="1244" y="173"/>
                      </a:moveTo>
                      <a:lnTo>
                        <a:pt x="1191" y="194"/>
                      </a:lnTo>
                      <a:lnTo>
                        <a:pt x="1184" y="187"/>
                      </a:lnTo>
                      <a:lnTo>
                        <a:pt x="1097" y="274"/>
                      </a:lnTo>
                      <a:lnTo>
                        <a:pt x="1111" y="280"/>
                      </a:lnTo>
                      <a:lnTo>
                        <a:pt x="1125" y="274"/>
                      </a:lnTo>
                      <a:lnTo>
                        <a:pt x="1170" y="254"/>
                      </a:lnTo>
                      <a:lnTo>
                        <a:pt x="1251" y="187"/>
                      </a:lnTo>
                      <a:lnTo>
                        <a:pt x="1244" y="173"/>
                      </a:lnTo>
                      <a:close/>
                      <a:moveTo>
                        <a:pt x="286" y="560"/>
                      </a:moveTo>
                      <a:lnTo>
                        <a:pt x="280" y="586"/>
                      </a:lnTo>
                      <a:lnTo>
                        <a:pt x="252" y="633"/>
                      </a:lnTo>
                      <a:lnTo>
                        <a:pt x="233" y="666"/>
                      </a:lnTo>
                      <a:lnTo>
                        <a:pt x="166" y="706"/>
                      </a:lnTo>
                      <a:lnTo>
                        <a:pt x="147" y="693"/>
                      </a:lnTo>
                      <a:lnTo>
                        <a:pt x="119" y="672"/>
                      </a:lnTo>
                      <a:lnTo>
                        <a:pt x="173" y="580"/>
                      </a:lnTo>
                      <a:lnTo>
                        <a:pt x="286" y="56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4" name="MARESME">
                  <a:extLst>
                    <a:ext uri="{FF2B5EF4-FFF2-40B4-BE49-F238E27FC236}">
                      <a16:creationId xmlns:a16="http://schemas.microsoft.com/office/drawing/2014/main" id="{A55A21F9-6A6B-4713-8551-14964FC72C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8473731" y="4368195"/>
                  <a:ext cx="493097" cy="337640"/>
                </a:xfrm>
                <a:custGeom>
                  <a:avLst/>
                  <a:gdLst>
                    <a:gd name="T0" fmla="*/ 331426984 w 1783"/>
                    <a:gd name="T1" fmla="*/ 30803998 h 1257"/>
                    <a:gd name="T2" fmla="*/ 303220587 w 1783"/>
                    <a:gd name="T3" fmla="*/ 63405241 h 1257"/>
                    <a:gd name="T4" fmla="*/ 286061558 w 1783"/>
                    <a:gd name="T5" fmla="*/ 78807252 h 1257"/>
                    <a:gd name="T6" fmla="*/ 264201625 w 1783"/>
                    <a:gd name="T7" fmla="*/ 95749599 h 1257"/>
                    <a:gd name="T8" fmla="*/ 232939337 w 1783"/>
                    <a:gd name="T9" fmla="*/ 109354855 h 1257"/>
                    <a:gd name="T10" fmla="*/ 226592873 w 1783"/>
                    <a:gd name="T11" fmla="*/ 128093940 h 1257"/>
                    <a:gd name="T12" fmla="*/ 207788285 w 1783"/>
                    <a:gd name="T13" fmla="*/ 136565399 h 1257"/>
                    <a:gd name="T14" fmla="*/ 195330646 w 1783"/>
                    <a:gd name="T15" fmla="*/ 138362137 h 1257"/>
                    <a:gd name="T16" fmla="*/ 181226962 w 1783"/>
                    <a:gd name="T17" fmla="*/ 129891186 h 1257"/>
                    <a:gd name="T18" fmla="*/ 161012588 w 1783"/>
                    <a:gd name="T19" fmla="*/ 133228308 h 1257"/>
                    <a:gd name="T20" fmla="*/ 145263830 w 1783"/>
                    <a:gd name="T21" fmla="*/ 129891186 h 1257"/>
                    <a:gd name="T22" fmla="*/ 134451265 w 1783"/>
                    <a:gd name="T23" fmla="*/ 135025047 h 1257"/>
                    <a:gd name="T24" fmla="*/ 117292205 w 1783"/>
                    <a:gd name="T25" fmla="*/ 155304484 h 1257"/>
                    <a:gd name="T26" fmla="*/ 101543447 w 1783"/>
                    <a:gd name="T27" fmla="*/ 169166127 h 1257"/>
                    <a:gd name="T28" fmla="*/ 71926779 w 1783"/>
                    <a:gd name="T29" fmla="*/ 213575880 h 1257"/>
                    <a:gd name="T30" fmla="*/ 70281220 w 1783"/>
                    <a:gd name="T31" fmla="*/ 228977875 h 1257"/>
                    <a:gd name="T32" fmla="*/ 65580316 w 1783"/>
                    <a:gd name="T33" fmla="*/ 245920222 h 1257"/>
                    <a:gd name="T34" fmla="*/ 48421272 w 1783"/>
                    <a:gd name="T35" fmla="*/ 262862568 h 1257"/>
                    <a:gd name="T36" fmla="*/ 15513473 w 1783"/>
                    <a:gd name="T37" fmla="*/ 273387185 h 1257"/>
                    <a:gd name="T38" fmla="*/ 4466104 w 1783"/>
                    <a:gd name="T39" fmla="*/ 286992441 h 1257"/>
                    <a:gd name="T40" fmla="*/ 23270212 w 1783"/>
                    <a:gd name="T41" fmla="*/ 319336782 h 1257"/>
                    <a:gd name="T42" fmla="*/ 35728345 w 1783"/>
                    <a:gd name="T43" fmla="*/ 312662601 h 1257"/>
                    <a:gd name="T44" fmla="*/ 48421272 w 1783"/>
                    <a:gd name="T45" fmla="*/ 305731526 h 1257"/>
                    <a:gd name="T46" fmla="*/ 51477102 w 1783"/>
                    <a:gd name="T47" fmla="*/ 309068616 h 1257"/>
                    <a:gd name="T48" fmla="*/ 63934756 w 1783"/>
                    <a:gd name="T49" fmla="*/ 300597697 h 1257"/>
                    <a:gd name="T50" fmla="*/ 78037955 w 1783"/>
                    <a:gd name="T51" fmla="*/ 297260606 h 1257"/>
                    <a:gd name="T52" fmla="*/ 87440249 w 1783"/>
                    <a:gd name="T53" fmla="*/ 293666622 h 1257"/>
                    <a:gd name="T54" fmla="*/ 95196984 w 1783"/>
                    <a:gd name="T55" fmla="*/ 288789179 h 1257"/>
                    <a:gd name="T56" fmla="*/ 100133176 w 1783"/>
                    <a:gd name="T57" fmla="*/ 286992441 h 1257"/>
                    <a:gd name="T58" fmla="*/ 109300182 w 1783"/>
                    <a:gd name="T59" fmla="*/ 281858104 h 1257"/>
                    <a:gd name="T60" fmla="*/ 118702476 w 1783"/>
                    <a:gd name="T61" fmla="*/ 274927536 h 1257"/>
                    <a:gd name="T62" fmla="*/ 126459211 w 1783"/>
                    <a:gd name="T63" fmla="*/ 270050094 h 1257"/>
                    <a:gd name="T64" fmla="*/ 135861536 w 1783"/>
                    <a:gd name="T65" fmla="*/ 259524970 h 1257"/>
                    <a:gd name="T66" fmla="*/ 149964734 w 1783"/>
                    <a:gd name="T67" fmla="*/ 249257312 h 1257"/>
                    <a:gd name="T68" fmla="*/ 157956757 w 1783"/>
                    <a:gd name="T69" fmla="*/ 242583131 h 1257"/>
                    <a:gd name="T70" fmla="*/ 161012588 w 1783"/>
                    <a:gd name="T71" fmla="*/ 239246041 h 1257"/>
                    <a:gd name="T72" fmla="*/ 167123763 w 1783"/>
                    <a:gd name="T73" fmla="*/ 232314966 h 1257"/>
                    <a:gd name="T74" fmla="*/ 182637719 w 1783"/>
                    <a:gd name="T75" fmla="*/ 223843539 h 1257"/>
                    <a:gd name="T76" fmla="*/ 196740917 w 1783"/>
                    <a:gd name="T77" fmla="*/ 218709710 h 1257"/>
                    <a:gd name="T78" fmla="*/ 201677110 w 1783"/>
                    <a:gd name="T79" fmla="*/ 213575880 h 1257"/>
                    <a:gd name="T80" fmla="*/ 206378014 w 1783"/>
                    <a:gd name="T81" fmla="*/ 213575880 h 1257"/>
                    <a:gd name="T82" fmla="*/ 210844116 w 1783"/>
                    <a:gd name="T83" fmla="*/ 210238790 h 1257"/>
                    <a:gd name="T84" fmla="*/ 237405439 w 1783"/>
                    <a:gd name="T85" fmla="*/ 193039549 h 1257"/>
                    <a:gd name="T86" fmla="*/ 247042535 w 1783"/>
                    <a:gd name="T87" fmla="*/ 189702459 h 1257"/>
                    <a:gd name="T88" fmla="*/ 245396976 w 1783"/>
                    <a:gd name="T89" fmla="*/ 196376639 h 1257"/>
                    <a:gd name="T90" fmla="*/ 256444890 w 1783"/>
                    <a:gd name="T91" fmla="*/ 186108474 h 1257"/>
                    <a:gd name="T92" fmla="*/ 303220587 w 1783"/>
                    <a:gd name="T93" fmla="*/ 162235559 h 1257"/>
                    <a:gd name="T94" fmla="*/ 368800873 w 1783"/>
                    <a:gd name="T95" fmla="*/ 133228308 h 1257"/>
                    <a:gd name="T96" fmla="*/ 393951439 w 1783"/>
                    <a:gd name="T97" fmla="*/ 117825774 h 1257"/>
                    <a:gd name="T98" fmla="*/ 419102491 w 1783"/>
                    <a:gd name="T99" fmla="*/ 109354855 h 1257"/>
                    <a:gd name="T100" fmla="*/ 412756027 w 1783"/>
                    <a:gd name="T101" fmla="*/ 64945593 h 1257"/>
                    <a:gd name="T102" fmla="*/ 419102491 w 1783"/>
                    <a:gd name="T103" fmla="*/ 10268170 h 1257"/>
                    <a:gd name="T104" fmla="*/ 93551910 w 1783"/>
                    <a:gd name="T105" fmla="*/ 290329531 h 1257"/>
                    <a:gd name="T106" fmla="*/ 92141639 w 1783"/>
                    <a:gd name="T107" fmla="*/ 293666622 h 125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783"/>
                    <a:gd name="T163" fmla="*/ 0 h 1257"/>
                    <a:gd name="T164" fmla="*/ 1783 w 1783"/>
                    <a:gd name="T165" fmla="*/ 1257 h 125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783" h="1257">
                      <a:moveTo>
                        <a:pt x="1603" y="0"/>
                      </a:moveTo>
                      <a:lnTo>
                        <a:pt x="1530" y="74"/>
                      </a:lnTo>
                      <a:lnTo>
                        <a:pt x="1423" y="134"/>
                      </a:lnTo>
                      <a:lnTo>
                        <a:pt x="1410" y="120"/>
                      </a:lnTo>
                      <a:lnTo>
                        <a:pt x="1370" y="100"/>
                      </a:lnTo>
                      <a:lnTo>
                        <a:pt x="1350" y="120"/>
                      </a:lnTo>
                      <a:lnTo>
                        <a:pt x="1330" y="140"/>
                      </a:lnTo>
                      <a:lnTo>
                        <a:pt x="1290" y="247"/>
                      </a:lnTo>
                      <a:lnTo>
                        <a:pt x="1244" y="239"/>
                      </a:lnTo>
                      <a:lnTo>
                        <a:pt x="1190" y="273"/>
                      </a:lnTo>
                      <a:lnTo>
                        <a:pt x="1211" y="299"/>
                      </a:lnTo>
                      <a:lnTo>
                        <a:pt x="1217" y="307"/>
                      </a:lnTo>
                      <a:lnTo>
                        <a:pt x="1184" y="333"/>
                      </a:lnTo>
                      <a:lnTo>
                        <a:pt x="1171" y="380"/>
                      </a:lnTo>
                      <a:lnTo>
                        <a:pt x="1164" y="380"/>
                      </a:lnTo>
                      <a:lnTo>
                        <a:pt x="1124" y="373"/>
                      </a:lnTo>
                      <a:lnTo>
                        <a:pt x="1057" y="386"/>
                      </a:lnTo>
                      <a:lnTo>
                        <a:pt x="1024" y="380"/>
                      </a:lnTo>
                      <a:lnTo>
                        <a:pt x="1004" y="399"/>
                      </a:lnTo>
                      <a:lnTo>
                        <a:pt x="991" y="426"/>
                      </a:lnTo>
                      <a:lnTo>
                        <a:pt x="978" y="459"/>
                      </a:lnTo>
                      <a:lnTo>
                        <a:pt x="964" y="466"/>
                      </a:lnTo>
                      <a:lnTo>
                        <a:pt x="971" y="479"/>
                      </a:lnTo>
                      <a:lnTo>
                        <a:pt x="964" y="499"/>
                      </a:lnTo>
                      <a:lnTo>
                        <a:pt x="951" y="513"/>
                      </a:lnTo>
                      <a:lnTo>
                        <a:pt x="924" y="526"/>
                      </a:lnTo>
                      <a:lnTo>
                        <a:pt x="911" y="526"/>
                      </a:lnTo>
                      <a:lnTo>
                        <a:pt x="884" y="532"/>
                      </a:lnTo>
                      <a:lnTo>
                        <a:pt x="865" y="532"/>
                      </a:lnTo>
                      <a:lnTo>
                        <a:pt x="851" y="539"/>
                      </a:lnTo>
                      <a:lnTo>
                        <a:pt x="844" y="539"/>
                      </a:lnTo>
                      <a:lnTo>
                        <a:pt x="831" y="539"/>
                      </a:lnTo>
                      <a:lnTo>
                        <a:pt x="805" y="506"/>
                      </a:lnTo>
                      <a:lnTo>
                        <a:pt x="811" y="499"/>
                      </a:lnTo>
                      <a:lnTo>
                        <a:pt x="792" y="513"/>
                      </a:lnTo>
                      <a:lnTo>
                        <a:pt x="771" y="506"/>
                      </a:lnTo>
                      <a:lnTo>
                        <a:pt x="732" y="506"/>
                      </a:lnTo>
                      <a:lnTo>
                        <a:pt x="711" y="513"/>
                      </a:lnTo>
                      <a:lnTo>
                        <a:pt x="704" y="506"/>
                      </a:lnTo>
                      <a:lnTo>
                        <a:pt x="685" y="519"/>
                      </a:lnTo>
                      <a:lnTo>
                        <a:pt x="678" y="506"/>
                      </a:lnTo>
                      <a:lnTo>
                        <a:pt x="658" y="506"/>
                      </a:lnTo>
                      <a:lnTo>
                        <a:pt x="631" y="513"/>
                      </a:lnTo>
                      <a:lnTo>
                        <a:pt x="618" y="506"/>
                      </a:lnTo>
                      <a:lnTo>
                        <a:pt x="598" y="506"/>
                      </a:lnTo>
                      <a:lnTo>
                        <a:pt x="591" y="513"/>
                      </a:lnTo>
                      <a:lnTo>
                        <a:pt x="578" y="526"/>
                      </a:lnTo>
                      <a:lnTo>
                        <a:pt x="572" y="526"/>
                      </a:lnTo>
                      <a:lnTo>
                        <a:pt x="538" y="579"/>
                      </a:lnTo>
                      <a:lnTo>
                        <a:pt x="518" y="599"/>
                      </a:lnTo>
                      <a:lnTo>
                        <a:pt x="512" y="605"/>
                      </a:lnTo>
                      <a:lnTo>
                        <a:pt x="499" y="605"/>
                      </a:lnTo>
                      <a:lnTo>
                        <a:pt x="471" y="639"/>
                      </a:lnTo>
                      <a:lnTo>
                        <a:pt x="458" y="639"/>
                      </a:lnTo>
                      <a:lnTo>
                        <a:pt x="458" y="652"/>
                      </a:lnTo>
                      <a:lnTo>
                        <a:pt x="432" y="659"/>
                      </a:lnTo>
                      <a:lnTo>
                        <a:pt x="372" y="752"/>
                      </a:lnTo>
                      <a:lnTo>
                        <a:pt x="319" y="812"/>
                      </a:lnTo>
                      <a:lnTo>
                        <a:pt x="306" y="805"/>
                      </a:lnTo>
                      <a:lnTo>
                        <a:pt x="306" y="832"/>
                      </a:lnTo>
                      <a:lnTo>
                        <a:pt x="306" y="865"/>
                      </a:lnTo>
                      <a:lnTo>
                        <a:pt x="299" y="865"/>
                      </a:lnTo>
                      <a:lnTo>
                        <a:pt x="292" y="885"/>
                      </a:lnTo>
                      <a:lnTo>
                        <a:pt x="299" y="892"/>
                      </a:lnTo>
                      <a:lnTo>
                        <a:pt x="272" y="912"/>
                      </a:lnTo>
                      <a:lnTo>
                        <a:pt x="239" y="938"/>
                      </a:lnTo>
                      <a:lnTo>
                        <a:pt x="252" y="951"/>
                      </a:lnTo>
                      <a:lnTo>
                        <a:pt x="279" y="958"/>
                      </a:lnTo>
                      <a:lnTo>
                        <a:pt x="279" y="979"/>
                      </a:lnTo>
                      <a:lnTo>
                        <a:pt x="259" y="1011"/>
                      </a:lnTo>
                      <a:lnTo>
                        <a:pt x="232" y="1005"/>
                      </a:lnTo>
                      <a:lnTo>
                        <a:pt x="206" y="1024"/>
                      </a:lnTo>
                      <a:lnTo>
                        <a:pt x="199" y="1024"/>
                      </a:lnTo>
                      <a:lnTo>
                        <a:pt x="120" y="1018"/>
                      </a:lnTo>
                      <a:lnTo>
                        <a:pt x="79" y="1038"/>
                      </a:lnTo>
                      <a:lnTo>
                        <a:pt x="66" y="1065"/>
                      </a:lnTo>
                      <a:lnTo>
                        <a:pt x="53" y="1065"/>
                      </a:lnTo>
                      <a:lnTo>
                        <a:pt x="53" y="1078"/>
                      </a:lnTo>
                      <a:lnTo>
                        <a:pt x="26" y="1105"/>
                      </a:lnTo>
                      <a:lnTo>
                        <a:pt x="19" y="1118"/>
                      </a:lnTo>
                      <a:lnTo>
                        <a:pt x="0" y="1131"/>
                      </a:lnTo>
                      <a:lnTo>
                        <a:pt x="46" y="1211"/>
                      </a:lnTo>
                      <a:lnTo>
                        <a:pt x="79" y="1257"/>
                      </a:lnTo>
                      <a:lnTo>
                        <a:pt x="99" y="1244"/>
                      </a:lnTo>
                      <a:lnTo>
                        <a:pt x="105" y="1244"/>
                      </a:lnTo>
                      <a:lnTo>
                        <a:pt x="112" y="1244"/>
                      </a:lnTo>
                      <a:lnTo>
                        <a:pt x="120" y="1238"/>
                      </a:lnTo>
                      <a:lnTo>
                        <a:pt x="152" y="1218"/>
                      </a:lnTo>
                      <a:lnTo>
                        <a:pt x="165" y="1211"/>
                      </a:lnTo>
                      <a:lnTo>
                        <a:pt x="172" y="1204"/>
                      </a:lnTo>
                      <a:lnTo>
                        <a:pt x="179" y="1204"/>
                      </a:lnTo>
                      <a:lnTo>
                        <a:pt x="206" y="1191"/>
                      </a:lnTo>
                      <a:lnTo>
                        <a:pt x="225" y="1191"/>
                      </a:lnTo>
                      <a:lnTo>
                        <a:pt x="219" y="1198"/>
                      </a:lnTo>
                      <a:lnTo>
                        <a:pt x="212" y="1204"/>
                      </a:lnTo>
                      <a:lnTo>
                        <a:pt x="219" y="1204"/>
                      </a:lnTo>
                      <a:lnTo>
                        <a:pt x="225" y="1198"/>
                      </a:lnTo>
                      <a:lnTo>
                        <a:pt x="246" y="1184"/>
                      </a:lnTo>
                      <a:lnTo>
                        <a:pt x="259" y="1178"/>
                      </a:lnTo>
                      <a:lnTo>
                        <a:pt x="272" y="1171"/>
                      </a:lnTo>
                      <a:lnTo>
                        <a:pt x="292" y="1171"/>
                      </a:lnTo>
                      <a:lnTo>
                        <a:pt x="306" y="1165"/>
                      </a:lnTo>
                      <a:lnTo>
                        <a:pt x="325" y="1158"/>
                      </a:lnTo>
                      <a:lnTo>
                        <a:pt x="332" y="1158"/>
                      </a:lnTo>
                      <a:lnTo>
                        <a:pt x="339" y="1158"/>
                      </a:lnTo>
                      <a:lnTo>
                        <a:pt x="352" y="1151"/>
                      </a:lnTo>
                      <a:lnTo>
                        <a:pt x="366" y="1144"/>
                      </a:lnTo>
                      <a:lnTo>
                        <a:pt x="372" y="1144"/>
                      </a:lnTo>
                      <a:lnTo>
                        <a:pt x="385" y="1138"/>
                      </a:lnTo>
                      <a:lnTo>
                        <a:pt x="392" y="1131"/>
                      </a:lnTo>
                      <a:lnTo>
                        <a:pt x="398" y="1125"/>
                      </a:lnTo>
                      <a:lnTo>
                        <a:pt x="405" y="1125"/>
                      </a:lnTo>
                      <a:lnTo>
                        <a:pt x="412" y="1131"/>
                      </a:lnTo>
                      <a:lnTo>
                        <a:pt x="419" y="1131"/>
                      </a:lnTo>
                      <a:lnTo>
                        <a:pt x="426" y="1125"/>
                      </a:lnTo>
                      <a:lnTo>
                        <a:pt x="426" y="1118"/>
                      </a:lnTo>
                      <a:lnTo>
                        <a:pt x="432" y="1118"/>
                      </a:lnTo>
                      <a:lnTo>
                        <a:pt x="439" y="1111"/>
                      </a:lnTo>
                      <a:lnTo>
                        <a:pt x="452" y="1105"/>
                      </a:lnTo>
                      <a:lnTo>
                        <a:pt x="465" y="1098"/>
                      </a:lnTo>
                      <a:lnTo>
                        <a:pt x="471" y="1091"/>
                      </a:lnTo>
                      <a:lnTo>
                        <a:pt x="492" y="1078"/>
                      </a:lnTo>
                      <a:lnTo>
                        <a:pt x="499" y="1078"/>
                      </a:lnTo>
                      <a:lnTo>
                        <a:pt x="505" y="1071"/>
                      </a:lnTo>
                      <a:lnTo>
                        <a:pt x="512" y="1071"/>
                      </a:lnTo>
                      <a:lnTo>
                        <a:pt x="525" y="1058"/>
                      </a:lnTo>
                      <a:lnTo>
                        <a:pt x="531" y="1058"/>
                      </a:lnTo>
                      <a:lnTo>
                        <a:pt x="538" y="1052"/>
                      </a:lnTo>
                      <a:lnTo>
                        <a:pt x="545" y="1045"/>
                      </a:lnTo>
                      <a:lnTo>
                        <a:pt x="558" y="1024"/>
                      </a:lnTo>
                      <a:lnTo>
                        <a:pt x="572" y="1018"/>
                      </a:lnTo>
                      <a:lnTo>
                        <a:pt x="578" y="1011"/>
                      </a:lnTo>
                      <a:lnTo>
                        <a:pt x="591" y="1005"/>
                      </a:lnTo>
                      <a:lnTo>
                        <a:pt x="598" y="998"/>
                      </a:lnTo>
                      <a:lnTo>
                        <a:pt x="605" y="998"/>
                      </a:lnTo>
                      <a:lnTo>
                        <a:pt x="638" y="971"/>
                      </a:lnTo>
                      <a:lnTo>
                        <a:pt x="645" y="965"/>
                      </a:lnTo>
                      <a:lnTo>
                        <a:pt x="658" y="958"/>
                      </a:lnTo>
                      <a:lnTo>
                        <a:pt x="665" y="958"/>
                      </a:lnTo>
                      <a:lnTo>
                        <a:pt x="672" y="945"/>
                      </a:lnTo>
                      <a:lnTo>
                        <a:pt x="672" y="951"/>
                      </a:lnTo>
                      <a:lnTo>
                        <a:pt x="678" y="951"/>
                      </a:lnTo>
                      <a:lnTo>
                        <a:pt x="678" y="945"/>
                      </a:lnTo>
                      <a:lnTo>
                        <a:pt x="685" y="932"/>
                      </a:lnTo>
                      <a:lnTo>
                        <a:pt x="691" y="925"/>
                      </a:lnTo>
                      <a:lnTo>
                        <a:pt x="704" y="919"/>
                      </a:lnTo>
                      <a:lnTo>
                        <a:pt x="711" y="912"/>
                      </a:lnTo>
                      <a:lnTo>
                        <a:pt x="711" y="905"/>
                      </a:lnTo>
                      <a:lnTo>
                        <a:pt x="725" y="898"/>
                      </a:lnTo>
                      <a:lnTo>
                        <a:pt x="738" y="885"/>
                      </a:lnTo>
                      <a:lnTo>
                        <a:pt x="751" y="885"/>
                      </a:lnTo>
                      <a:lnTo>
                        <a:pt x="777" y="872"/>
                      </a:lnTo>
                      <a:lnTo>
                        <a:pt x="811" y="865"/>
                      </a:lnTo>
                      <a:lnTo>
                        <a:pt x="818" y="859"/>
                      </a:lnTo>
                      <a:lnTo>
                        <a:pt x="831" y="859"/>
                      </a:lnTo>
                      <a:lnTo>
                        <a:pt x="837" y="852"/>
                      </a:lnTo>
                      <a:lnTo>
                        <a:pt x="844" y="852"/>
                      </a:lnTo>
                      <a:lnTo>
                        <a:pt x="844" y="845"/>
                      </a:lnTo>
                      <a:lnTo>
                        <a:pt x="851" y="845"/>
                      </a:lnTo>
                      <a:lnTo>
                        <a:pt x="858" y="832"/>
                      </a:lnTo>
                      <a:lnTo>
                        <a:pt x="865" y="832"/>
                      </a:lnTo>
                      <a:lnTo>
                        <a:pt x="871" y="825"/>
                      </a:lnTo>
                      <a:lnTo>
                        <a:pt x="878" y="825"/>
                      </a:lnTo>
                      <a:lnTo>
                        <a:pt x="878" y="832"/>
                      </a:lnTo>
                      <a:lnTo>
                        <a:pt x="871" y="838"/>
                      </a:lnTo>
                      <a:lnTo>
                        <a:pt x="884" y="832"/>
                      </a:lnTo>
                      <a:lnTo>
                        <a:pt x="884" y="825"/>
                      </a:lnTo>
                      <a:lnTo>
                        <a:pt x="897" y="819"/>
                      </a:lnTo>
                      <a:lnTo>
                        <a:pt x="904" y="819"/>
                      </a:lnTo>
                      <a:lnTo>
                        <a:pt x="924" y="799"/>
                      </a:lnTo>
                      <a:lnTo>
                        <a:pt x="957" y="785"/>
                      </a:lnTo>
                      <a:lnTo>
                        <a:pt x="1010" y="752"/>
                      </a:lnTo>
                      <a:lnTo>
                        <a:pt x="1038" y="746"/>
                      </a:lnTo>
                      <a:lnTo>
                        <a:pt x="1038" y="739"/>
                      </a:lnTo>
                      <a:lnTo>
                        <a:pt x="1044" y="739"/>
                      </a:lnTo>
                      <a:lnTo>
                        <a:pt x="1051" y="739"/>
                      </a:lnTo>
                      <a:lnTo>
                        <a:pt x="1057" y="739"/>
                      </a:lnTo>
                      <a:lnTo>
                        <a:pt x="1051" y="759"/>
                      </a:lnTo>
                      <a:lnTo>
                        <a:pt x="1044" y="759"/>
                      </a:lnTo>
                      <a:lnTo>
                        <a:pt x="1044" y="765"/>
                      </a:lnTo>
                      <a:lnTo>
                        <a:pt x="1057" y="759"/>
                      </a:lnTo>
                      <a:lnTo>
                        <a:pt x="1064" y="746"/>
                      </a:lnTo>
                      <a:lnTo>
                        <a:pt x="1084" y="732"/>
                      </a:lnTo>
                      <a:lnTo>
                        <a:pt x="1091" y="725"/>
                      </a:lnTo>
                      <a:lnTo>
                        <a:pt x="1171" y="692"/>
                      </a:lnTo>
                      <a:lnTo>
                        <a:pt x="1211" y="673"/>
                      </a:lnTo>
                      <a:lnTo>
                        <a:pt x="1270" y="645"/>
                      </a:lnTo>
                      <a:lnTo>
                        <a:pt x="1290" y="632"/>
                      </a:lnTo>
                      <a:lnTo>
                        <a:pt x="1316" y="626"/>
                      </a:lnTo>
                      <a:lnTo>
                        <a:pt x="1430" y="579"/>
                      </a:lnTo>
                      <a:lnTo>
                        <a:pt x="1536" y="539"/>
                      </a:lnTo>
                      <a:lnTo>
                        <a:pt x="1569" y="519"/>
                      </a:lnTo>
                      <a:lnTo>
                        <a:pt x="1590" y="513"/>
                      </a:lnTo>
                      <a:lnTo>
                        <a:pt x="1609" y="493"/>
                      </a:lnTo>
                      <a:lnTo>
                        <a:pt x="1616" y="493"/>
                      </a:lnTo>
                      <a:lnTo>
                        <a:pt x="1676" y="459"/>
                      </a:lnTo>
                      <a:lnTo>
                        <a:pt x="1703" y="446"/>
                      </a:lnTo>
                      <a:lnTo>
                        <a:pt x="1769" y="440"/>
                      </a:lnTo>
                      <a:lnTo>
                        <a:pt x="1776" y="433"/>
                      </a:lnTo>
                      <a:lnTo>
                        <a:pt x="1783" y="426"/>
                      </a:lnTo>
                      <a:lnTo>
                        <a:pt x="1742" y="359"/>
                      </a:lnTo>
                      <a:lnTo>
                        <a:pt x="1742" y="352"/>
                      </a:lnTo>
                      <a:lnTo>
                        <a:pt x="1716" y="293"/>
                      </a:lnTo>
                      <a:lnTo>
                        <a:pt x="1756" y="253"/>
                      </a:lnTo>
                      <a:lnTo>
                        <a:pt x="1763" y="213"/>
                      </a:lnTo>
                      <a:lnTo>
                        <a:pt x="1742" y="87"/>
                      </a:lnTo>
                      <a:lnTo>
                        <a:pt x="1783" y="60"/>
                      </a:lnTo>
                      <a:lnTo>
                        <a:pt x="1783" y="40"/>
                      </a:lnTo>
                      <a:lnTo>
                        <a:pt x="1669" y="46"/>
                      </a:lnTo>
                      <a:lnTo>
                        <a:pt x="1603" y="0"/>
                      </a:lnTo>
                      <a:close/>
                      <a:moveTo>
                        <a:pt x="412" y="1131"/>
                      </a:moveTo>
                      <a:lnTo>
                        <a:pt x="398" y="1131"/>
                      </a:lnTo>
                      <a:lnTo>
                        <a:pt x="398" y="1138"/>
                      </a:lnTo>
                      <a:lnTo>
                        <a:pt x="412" y="1131"/>
                      </a:lnTo>
                      <a:close/>
                      <a:moveTo>
                        <a:pt x="392" y="1138"/>
                      </a:moveTo>
                      <a:lnTo>
                        <a:pt x="392" y="1144"/>
                      </a:lnTo>
                      <a:lnTo>
                        <a:pt x="398" y="1144"/>
                      </a:lnTo>
                      <a:lnTo>
                        <a:pt x="392" y="113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19050" cap="rnd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5" name="BAIX_LLOBREGAT">
                  <a:extLst>
                    <a:ext uri="{FF2B5EF4-FFF2-40B4-BE49-F238E27FC236}">
                      <a16:creationId xmlns:a16="http://schemas.microsoft.com/office/drawing/2014/main" id="{A7E789CD-ADB4-4C34-9810-5B9C18FAE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8067553" y="4555070"/>
                  <a:ext cx="325772" cy="412629"/>
                </a:xfrm>
                <a:custGeom>
                  <a:avLst/>
                  <a:gdLst>
                    <a:gd name="T0" fmla="*/ 155224367 w 46"/>
                    <a:gd name="T1" fmla="*/ 1227003170 h 59"/>
                    <a:gd name="T2" fmla="*/ 310461157 w 46"/>
                    <a:gd name="T3" fmla="*/ 1402276040 h 59"/>
                    <a:gd name="T4" fmla="*/ 620922314 w 46"/>
                    <a:gd name="T5" fmla="*/ 1752848670 h 59"/>
                    <a:gd name="T6" fmla="*/ 620922314 w 46"/>
                    <a:gd name="T7" fmla="*/ 1928134778 h 59"/>
                    <a:gd name="T8" fmla="*/ 1241832205 w 46"/>
                    <a:gd name="T9" fmla="*/ 2147483647 h 59"/>
                    <a:gd name="T10" fmla="*/ 1086607887 w 46"/>
                    <a:gd name="T11" fmla="*/ 2147483647 h 59"/>
                    <a:gd name="T12" fmla="*/ 1086607887 w 46"/>
                    <a:gd name="T13" fmla="*/ 2147483647 h 59"/>
                    <a:gd name="T14" fmla="*/ 1552293265 w 46"/>
                    <a:gd name="T15" fmla="*/ 2147483647 h 59"/>
                    <a:gd name="T16" fmla="*/ 1707530395 w 46"/>
                    <a:gd name="T17" fmla="*/ 2147483647 h 59"/>
                    <a:gd name="T18" fmla="*/ 2017991455 w 46"/>
                    <a:gd name="T19" fmla="*/ 2147483647 h 59"/>
                    <a:gd name="T20" fmla="*/ 1707530395 w 46"/>
                    <a:gd name="T21" fmla="*/ 2147483647 h 59"/>
                    <a:gd name="T22" fmla="*/ 1552293265 w 46"/>
                    <a:gd name="T23" fmla="*/ 2147483647 h 59"/>
                    <a:gd name="T24" fmla="*/ 1552293265 w 46"/>
                    <a:gd name="T25" fmla="*/ 2147483647 h 59"/>
                    <a:gd name="T26" fmla="*/ 1862754713 w 46"/>
                    <a:gd name="T27" fmla="*/ 2147483647 h 59"/>
                    <a:gd name="T28" fmla="*/ 1707530395 w 46"/>
                    <a:gd name="T29" fmla="*/ 2147483647 h 59"/>
                    <a:gd name="T30" fmla="*/ 1241832205 w 46"/>
                    <a:gd name="T31" fmla="*/ 2147483647 h 59"/>
                    <a:gd name="T32" fmla="*/ 1086607887 w 46"/>
                    <a:gd name="T33" fmla="*/ 2147483647 h 59"/>
                    <a:gd name="T34" fmla="*/ 1086607887 w 46"/>
                    <a:gd name="T35" fmla="*/ 2147483647 h 59"/>
                    <a:gd name="T36" fmla="*/ 1552293265 w 46"/>
                    <a:gd name="T37" fmla="*/ 2147483647 h 59"/>
                    <a:gd name="T38" fmla="*/ 1707530395 w 46"/>
                    <a:gd name="T39" fmla="*/ 2147483647 h 59"/>
                    <a:gd name="T40" fmla="*/ 2147483647 w 46"/>
                    <a:gd name="T41" fmla="*/ 2147483647 h 59"/>
                    <a:gd name="T42" fmla="*/ 2147483647 w 46"/>
                    <a:gd name="T43" fmla="*/ 2147483647 h 59"/>
                    <a:gd name="T44" fmla="*/ 2147483647 w 46"/>
                    <a:gd name="T45" fmla="*/ 2147483647 h 59"/>
                    <a:gd name="T46" fmla="*/ 2147483647 w 46"/>
                    <a:gd name="T47" fmla="*/ 2147483647 h 59"/>
                    <a:gd name="T48" fmla="*/ 2147483647 w 46"/>
                    <a:gd name="T49" fmla="*/ 2147483647 h 59"/>
                    <a:gd name="T50" fmla="*/ 2147483647 w 46"/>
                    <a:gd name="T51" fmla="*/ 2147483647 h 59"/>
                    <a:gd name="T52" fmla="*/ 2147483647 w 46"/>
                    <a:gd name="T53" fmla="*/ 2147483647 h 59"/>
                    <a:gd name="T54" fmla="*/ 2147483647 w 46"/>
                    <a:gd name="T55" fmla="*/ 2147483647 h 59"/>
                    <a:gd name="T56" fmla="*/ 2147483647 w 46"/>
                    <a:gd name="T57" fmla="*/ 2147483647 h 59"/>
                    <a:gd name="T58" fmla="*/ 2147483647 w 46"/>
                    <a:gd name="T59" fmla="*/ 2147483647 h 59"/>
                    <a:gd name="T60" fmla="*/ 2147483647 w 46"/>
                    <a:gd name="T61" fmla="*/ 2147483647 h 59"/>
                    <a:gd name="T62" fmla="*/ 2147483647 w 46"/>
                    <a:gd name="T63" fmla="*/ 2147483647 h 59"/>
                    <a:gd name="T64" fmla="*/ 2147483647 w 46"/>
                    <a:gd name="T65" fmla="*/ 2147483647 h 59"/>
                    <a:gd name="T66" fmla="*/ 2147483647 w 46"/>
                    <a:gd name="T67" fmla="*/ 2147483647 h 59"/>
                    <a:gd name="T68" fmla="*/ 2147483647 w 46"/>
                    <a:gd name="T69" fmla="*/ 2147483647 h 59"/>
                    <a:gd name="T70" fmla="*/ 2147483647 w 46"/>
                    <a:gd name="T71" fmla="*/ 2147483647 h 59"/>
                    <a:gd name="T72" fmla="*/ 2147483647 w 46"/>
                    <a:gd name="T73" fmla="*/ 2147483647 h 59"/>
                    <a:gd name="T74" fmla="*/ 2147483647 w 46"/>
                    <a:gd name="T75" fmla="*/ 2147483647 h 59"/>
                    <a:gd name="T76" fmla="*/ 2147483647 w 46"/>
                    <a:gd name="T77" fmla="*/ 2147483647 h 59"/>
                    <a:gd name="T78" fmla="*/ 2147483647 w 46"/>
                    <a:gd name="T79" fmla="*/ 2147483647 h 59"/>
                    <a:gd name="T80" fmla="*/ 2147483647 w 46"/>
                    <a:gd name="T81" fmla="*/ 2147483647 h 59"/>
                    <a:gd name="T82" fmla="*/ 2147483647 w 46"/>
                    <a:gd name="T83" fmla="*/ 2147483647 h 59"/>
                    <a:gd name="T84" fmla="*/ 2147483647 w 46"/>
                    <a:gd name="T85" fmla="*/ 2147483647 h 59"/>
                    <a:gd name="T86" fmla="*/ 2147483647 w 46"/>
                    <a:gd name="T87" fmla="*/ 2147483647 h 59"/>
                    <a:gd name="T88" fmla="*/ 2147483647 w 46"/>
                    <a:gd name="T89" fmla="*/ 2147483647 h 59"/>
                    <a:gd name="T90" fmla="*/ 2147483647 w 46"/>
                    <a:gd name="T91" fmla="*/ 2147483647 h 59"/>
                    <a:gd name="T92" fmla="*/ 2147483647 w 46"/>
                    <a:gd name="T93" fmla="*/ 2147483647 h 59"/>
                    <a:gd name="T94" fmla="*/ 2147483647 w 46"/>
                    <a:gd name="T95" fmla="*/ 2147483647 h 59"/>
                    <a:gd name="T96" fmla="*/ 2147483647 w 46"/>
                    <a:gd name="T97" fmla="*/ 2147483647 h 59"/>
                    <a:gd name="T98" fmla="*/ 2147483647 w 46"/>
                    <a:gd name="T99" fmla="*/ 2147483647 h 59"/>
                    <a:gd name="T100" fmla="*/ 2147483647 w 46"/>
                    <a:gd name="T101" fmla="*/ 2147483647 h 59"/>
                    <a:gd name="T102" fmla="*/ 2147483647 w 46"/>
                    <a:gd name="T103" fmla="*/ 2147483647 h 59"/>
                    <a:gd name="T104" fmla="*/ 2147483647 w 46"/>
                    <a:gd name="T105" fmla="*/ 2147483647 h 59"/>
                    <a:gd name="T106" fmla="*/ 2147483647 w 46"/>
                    <a:gd name="T107" fmla="*/ 2147483647 h 59"/>
                    <a:gd name="T108" fmla="*/ 2147483647 w 46"/>
                    <a:gd name="T109" fmla="*/ 2147483647 h 59"/>
                    <a:gd name="T110" fmla="*/ 2147483647 w 46"/>
                    <a:gd name="T111" fmla="*/ 2147483647 h 59"/>
                    <a:gd name="T112" fmla="*/ 2147483647 w 46"/>
                    <a:gd name="T113" fmla="*/ 2147483647 h 59"/>
                    <a:gd name="T114" fmla="*/ 2147483647 w 46"/>
                    <a:gd name="T115" fmla="*/ 1928134778 h 59"/>
                    <a:gd name="T116" fmla="*/ 2147483647 w 46"/>
                    <a:gd name="T117" fmla="*/ 1402276040 h 59"/>
                    <a:gd name="T118" fmla="*/ 2147483647 w 46"/>
                    <a:gd name="T119" fmla="*/ 1051717062 h 59"/>
                    <a:gd name="T120" fmla="*/ 2017991455 w 46"/>
                    <a:gd name="T121" fmla="*/ 701144639 h 59"/>
                    <a:gd name="T122" fmla="*/ 1552293265 w 46"/>
                    <a:gd name="T123" fmla="*/ 525858531 h 59"/>
                    <a:gd name="T124" fmla="*/ 776146632 w 46"/>
                    <a:gd name="T125" fmla="*/ 350572320 h 5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"/>
                    <a:gd name="T190" fmla="*/ 0 h 59"/>
                    <a:gd name="T191" fmla="*/ 46 w 46"/>
                    <a:gd name="T192" fmla="*/ 59 h 5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" h="59">
                      <a:moveTo>
                        <a:pt x="3" y="0"/>
                      </a:move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6" y="13"/>
                      </a:lnTo>
                      <a:lnTo>
                        <a:pt x="7" y="14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7" y="17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7" y="20"/>
                      </a:lnTo>
                      <a:lnTo>
                        <a:pt x="9" y="21"/>
                      </a:lnTo>
                      <a:lnTo>
                        <a:pt x="10" y="22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1" y="26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2" y="32"/>
                      </a:lnTo>
                      <a:lnTo>
                        <a:pt x="11" y="34"/>
                      </a:lnTo>
                      <a:lnTo>
                        <a:pt x="12" y="34"/>
                      </a:lnTo>
                      <a:lnTo>
                        <a:pt x="11" y="35"/>
                      </a:lnTo>
                      <a:lnTo>
                        <a:pt x="10" y="36"/>
                      </a:lnTo>
                      <a:lnTo>
                        <a:pt x="11" y="37"/>
                      </a:lnTo>
                      <a:lnTo>
                        <a:pt x="9" y="38"/>
                      </a:lnTo>
                      <a:lnTo>
                        <a:pt x="10" y="39"/>
                      </a:lnTo>
                      <a:lnTo>
                        <a:pt x="10" y="40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13" y="43"/>
                      </a:lnTo>
                      <a:lnTo>
                        <a:pt x="12" y="44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10" y="46"/>
                      </a:lnTo>
                      <a:lnTo>
                        <a:pt x="8" y="47"/>
                      </a:lnTo>
                      <a:lnTo>
                        <a:pt x="8" y="49"/>
                      </a:lnTo>
                      <a:lnTo>
                        <a:pt x="7" y="50"/>
                      </a:lnTo>
                      <a:lnTo>
                        <a:pt x="7" y="51"/>
                      </a:lnTo>
                      <a:lnTo>
                        <a:pt x="7" y="53"/>
                      </a:lnTo>
                      <a:lnTo>
                        <a:pt x="10" y="54"/>
                      </a:lnTo>
                      <a:lnTo>
                        <a:pt x="9" y="56"/>
                      </a:lnTo>
                      <a:lnTo>
                        <a:pt x="10" y="57"/>
                      </a:lnTo>
                      <a:lnTo>
                        <a:pt x="11" y="57"/>
                      </a:lnTo>
                      <a:lnTo>
                        <a:pt x="11" y="56"/>
                      </a:lnTo>
                      <a:lnTo>
                        <a:pt x="12" y="56"/>
                      </a:lnTo>
                      <a:lnTo>
                        <a:pt x="14" y="57"/>
                      </a:lnTo>
                      <a:lnTo>
                        <a:pt x="14" y="56"/>
                      </a:lnTo>
                      <a:lnTo>
                        <a:pt x="15" y="56"/>
                      </a:lnTo>
                      <a:lnTo>
                        <a:pt x="16" y="55"/>
                      </a:lnTo>
                      <a:lnTo>
                        <a:pt x="17" y="54"/>
                      </a:lnTo>
                      <a:lnTo>
                        <a:pt x="17" y="55"/>
                      </a:lnTo>
                      <a:lnTo>
                        <a:pt x="19" y="57"/>
                      </a:lnTo>
                      <a:lnTo>
                        <a:pt x="18" y="57"/>
                      </a:lnTo>
                      <a:lnTo>
                        <a:pt x="18" y="58"/>
                      </a:lnTo>
                      <a:lnTo>
                        <a:pt x="19" y="59"/>
                      </a:lnTo>
                      <a:lnTo>
                        <a:pt x="27" y="59"/>
                      </a:lnTo>
                      <a:lnTo>
                        <a:pt x="30" y="59"/>
                      </a:lnTo>
                      <a:lnTo>
                        <a:pt x="32" y="58"/>
                      </a:lnTo>
                      <a:lnTo>
                        <a:pt x="36" y="57"/>
                      </a:lnTo>
                      <a:lnTo>
                        <a:pt x="40" y="56"/>
                      </a:lnTo>
                      <a:lnTo>
                        <a:pt x="42" y="55"/>
                      </a:lnTo>
                      <a:lnTo>
                        <a:pt x="43" y="54"/>
                      </a:lnTo>
                      <a:lnTo>
                        <a:pt x="44" y="54"/>
                      </a:lnTo>
                      <a:lnTo>
                        <a:pt x="44" y="53"/>
                      </a:lnTo>
                      <a:lnTo>
                        <a:pt x="45" y="53"/>
                      </a:lnTo>
                      <a:lnTo>
                        <a:pt x="44" y="52"/>
                      </a:lnTo>
                      <a:lnTo>
                        <a:pt x="45" y="51"/>
                      </a:lnTo>
                      <a:lnTo>
                        <a:pt x="45" y="50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43" y="50"/>
                      </a:lnTo>
                      <a:lnTo>
                        <a:pt x="41" y="49"/>
                      </a:lnTo>
                      <a:lnTo>
                        <a:pt x="40" y="47"/>
                      </a:lnTo>
                      <a:lnTo>
                        <a:pt x="39" y="46"/>
                      </a:lnTo>
                      <a:lnTo>
                        <a:pt x="38" y="45"/>
                      </a:lnTo>
                      <a:lnTo>
                        <a:pt x="40" y="44"/>
                      </a:lnTo>
                      <a:lnTo>
                        <a:pt x="39" y="43"/>
                      </a:lnTo>
                      <a:lnTo>
                        <a:pt x="38" y="42"/>
                      </a:lnTo>
                      <a:lnTo>
                        <a:pt x="38" y="41"/>
                      </a:lnTo>
                      <a:lnTo>
                        <a:pt x="39" y="42"/>
                      </a:lnTo>
                      <a:lnTo>
                        <a:pt x="40" y="41"/>
                      </a:lnTo>
                      <a:lnTo>
                        <a:pt x="40" y="39"/>
                      </a:lnTo>
                      <a:lnTo>
                        <a:pt x="40" y="38"/>
                      </a:lnTo>
                      <a:lnTo>
                        <a:pt x="39" y="37"/>
                      </a:lnTo>
                      <a:lnTo>
                        <a:pt x="40" y="36"/>
                      </a:lnTo>
                      <a:lnTo>
                        <a:pt x="40" y="35"/>
                      </a:lnTo>
                      <a:lnTo>
                        <a:pt x="40" y="34"/>
                      </a:lnTo>
                      <a:lnTo>
                        <a:pt x="38" y="34"/>
                      </a:lnTo>
                      <a:lnTo>
                        <a:pt x="37" y="35"/>
                      </a:lnTo>
                      <a:lnTo>
                        <a:pt x="36" y="35"/>
                      </a:lnTo>
                      <a:lnTo>
                        <a:pt x="36" y="34"/>
                      </a:lnTo>
                      <a:lnTo>
                        <a:pt x="37" y="34"/>
                      </a:lnTo>
                      <a:lnTo>
                        <a:pt x="37" y="33"/>
                      </a:lnTo>
                      <a:lnTo>
                        <a:pt x="36" y="34"/>
                      </a:lnTo>
                      <a:lnTo>
                        <a:pt x="36" y="33"/>
                      </a:lnTo>
                      <a:lnTo>
                        <a:pt x="36" y="32"/>
                      </a:lnTo>
                      <a:lnTo>
                        <a:pt x="35" y="33"/>
                      </a:lnTo>
                      <a:lnTo>
                        <a:pt x="34" y="34"/>
                      </a:lnTo>
                      <a:lnTo>
                        <a:pt x="34" y="33"/>
                      </a:lnTo>
                      <a:lnTo>
                        <a:pt x="34" y="32"/>
                      </a:lnTo>
                      <a:lnTo>
                        <a:pt x="34" y="31"/>
                      </a:lnTo>
                      <a:lnTo>
                        <a:pt x="34" y="30"/>
                      </a:lnTo>
                      <a:lnTo>
                        <a:pt x="35" y="29"/>
                      </a:lnTo>
                      <a:lnTo>
                        <a:pt x="35" y="28"/>
                      </a:lnTo>
                      <a:lnTo>
                        <a:pt x="32" y="28"/>
                      </a:lnTo>
                      <a:lnTo>
                        <a:pt x="31" y="29"/>
                      </a:lnTo>
                      <a:lnTo>
                        <a:pt x="31" y="28"/>
                      </a:lnTo>
                      <a:lnTo>
                        <a:pt x="30" y="27"/>
                      </a:lnTo>
                      <a:lnTo>
                        <a:pt x="30" y="26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6" y="27"/>
                      </a:lnTo>
                      <a:lnTo>
                        <a:pt x="26" y="28"/>
                      </a:lnTo>
                      <a:lnTo>
                        <a:pt x="26" y="29"/>
                      </a:lnTo>
                      <a:lnTo>
                        <a:pt x="25" y="28"/>
                      </a:lnTo>
                      <a:lnTo>
                        <a:pt x="24" y="27"/>
                      </a:lnTo>
                      <a:lnTo>
                        <a:pt x="24" y="26"/>
                      </a:lnTo>
                      <a:lnTo>
                        <a:pt x="23" y="25"/>
                      </a:lnTo>
                      <a:lnTo>
                        <a:pt x="22" y="25"/>
                      </a:lnTo>
                      <a:lnTo>
                        <a:pt x="21" y="24"/>
                      </a:lnTo>
                      <a:lnTo>
                        <a:pt x="21" y="23"/>
                      </a:lnTo>
                      <a:lnTo>
                        <a:pt x="20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7" y="20"/>
                      </a:lnTo>
                      <a:lnTo>
                        <a:pt x="17" y="19"/>
                      </a:lnTo>
                      <a:lnTo>
                        <a:pt x="18" y="18"/>
                      </a:lnTo>
                      <a:lnTo>
                        <a:pt x="19" y="17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19" y="13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7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19050" cap="rnd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6" name="GARRIGUES">
                  <a:extLst>
                    <a:ext uri="{FF2B5EF4-FFF2-40B4-BE49-F238E27FC236}">
                      <a16:creationId xmlns:a16="http://schemas.microsoft.com/office/drawing/2014/main" id="{1CAE0E15-8985-47AF-A3A7-9464B4EB5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6933780" y="4612377"/>
                  <a:ext cx="462637" cy="358126"/>
                </a:xfrm>
                <a:custGeom>
                  <a:avLst/>
                  <a:gdLst>
                    <a:gd name="T0" fmla="*/ 2147483647 w 65"/>
                    <a:gd name="T1" fmla="*/ 351159107 h 51"/>
                    <a:gd name="T2" fmla="*/ 2147483647 w 65"/>
                    <a:gd name="T3" fmla="*/ 526738713 h 51"/>
                    <a:gd name="T4" fmla="*/ 2147483647 w 65"/>
                    <a:gd name="T5" fmla="*/ 526738713 h 51"/>
                    <a:gd name="T6" fmla="*/ 2147483647 w 65"/>
                    <a:gd name="T7" fmla="*/ 702318215 h 51"/>
                    <a:gd name="T8" fmla="*/ 2147483647 w 65"/>
                    <a:gd name="T9" fmla="*/ 702318215 h 51"/>
                    <a:gd name="T10" fmla="*/ 2147483647 w 65"/>
                    <a:gd name="T11" fmla="*/ 877897924 h 51"/>
                    <a:gd name="T12" fmla="*/ 2147483647 w 65"/>
                    <a:gd name="T13" fmla="*/ 877897924 h 51"/>
                    <a:gd name="T14" fmla="*/ 2147483647 w 65"/>
                    <a:gd name="T15" fmla="*/ 1229043667 h 51"/>
                    <a:gd name="T16" fmla="*/ 2147483647 w 65"/>
                    <a:gd name="T17" fmla="*/ 1755782587 h 51"/>
                    <a:gd name="T18" fmla="*/ 2147483647 w 65"/>
                    <a:gd name="T19" fmla="*/ 1755782587 h 51"/>
                    <a:gd name="T20" fmla="*/ 2147483647 w 65"/>
                    <a:gd name="T21" fmla="*/ 2147483647 h 51"/>
                    <a:gd name="T22" fmla="*/ 2147483647 w 65"/>
                    <a:gd name="T23" fmla="*/ 2147483647 h 51"/>
                    <a:gd name="T24" fmla="*/ 1867530750 w 65"/>
                    <a:gd name="T25" fmla="*/ 2147483647 h 51"/>
                    <a:gd name="T26" fmla="*/ 1711908442 w 65"/>
                    <a:gd name="T27" fmla="*/ 2147483647 h 51"/>
                    <a:gd name="T28" fmla="*/ 1089393910 w 65"/>
                    <a:gd name="T29" fmla="*/ 2147483647 h 51"/>
                    <a:gd name="T30" fmla="*/ 1089393910 w 65"/>
                    <a:gd name="T31" fmla="*/ 2147483647 h 51"/>
                    <a:gd name="T32" fmla="*/ 778136645 w 65"/>
                    <a:gd name="T33" fmla="*/ 2147483647 h 51"/>
                    <a:gd name="T34" fmla="*/ 155622356 w 65"/>
                    <a:gd name="T35" fmla="*/ 2147483647 h 51"/>
                    <a:gd name="T36" fmla="*/ 155622356 w 65"/>
                    <a:gd name="T37" fmla="*/ 2147483647 h 51"/>
                    <a:gd name="T38" fmla="*/ 0 w 65"/>
                    <a:gd name="T39" fmla="*/ 2147483647 h 51"/>
                    <a:gd name="T40" fmla="*/ 622514337 w 65"/>
                    <a:gd name="T41" fmla="*/ 2147483647 h 51"/>
                    <a:gd name="T42" fmla="*/ 1089393910 w 65"/>
                    <a:gd name="T43" fmla="*/ 2147483647 h 51"/>
                    <a:gd name="T44" fmla="*/ 1867530750 w 65"/>
                    <a:gd name="T45" fmla="*/ 2147483647 h 51"/>
                    <a:gd name="T46" fmla="*/ 2147483647 w 65"/>
                    <a:gd name="T47" fmla="*/ 2147483647 h 51"/>
                    <a:gd name="T48" fmla="*/ 2147483647 w 65"/>
                    <a:gd name="T49" fmla="*/ 2147483647 h 51"/>
                    <a:gd name="T50" fmla="*/ 2147483647 w 65"/>
                    <a:gd name="T51" fmla="*/ 2147483647 h 51"/>
                    <a:gd name="T52" fmla="*/ 2147483647 w 65"/>
                    <a:gd name="T53" fmla="*/ 2147483647 h 51"/>
                    <a:gd name="T54" fmla="*/ 2147483647 w 65"/>
                    <a:gd name="T55" fmla="*/ 2147483647 h 51"/>
                    <a:gd name="T56" fmla="*/ 2147483647 w 65"/>
                    <a:gd name="T57" fmla="*/ 2147483647 h 51"/>
                    <a:gd name="T58" fmla="*/ 2147483647 w 65"/>
                    <a:gd name="T59" fmla="*/ 2147483647 h 51"/>
                    <a:gd name="T60" fmla="*/ 2147483647 w 65"/>
                    <a:gd name="T61" fmla="*/ 2147483647 h 51"/>
                    <a:gd name="T62" fmla="*/ 2147483647 w 65"/>
                    <a:gd name="T63" fmla="*/ 2147483647 h 51"/>
                    <a:gd name="T64" fmla="*/ 2147483647 w 65"/>
                    <a:gd name="T65" fmla="*/ 2147483647 h 51"/>
                    <a:gd name="T66" fmla="*/ 2147483647 w 65"/>
                    <a:gd name="T67" fmla="*/ 2147483647 h 51"/>
                    <a:gd name="T68" fmla="*/ 2147483647 w 65"/>
                    <a:gd name="T69" fmla="*/ 2147483647 h 51"/>
                    <a:gd name="T70" fmla="*/ 2147483647 w 65"/>
                    <a:gd name="T71" fmla="*/ 2147483647 h 51"/>
                    <a:gd name="T72" fmla="*/ 2147483647 w 65"/>
                    <a:gd name="T73" fmla="*/ 2147483647 h 51"/>
                    <a:gd name="T74" fmla="*/ 2147483647 w 65"/>
                    <a:gd name="T75" fmla="*/ 2147483647 h 51"/>
                    <a:gd name="T76" fmla="*/ 2147483647 w 65"/>
                    <a:gd name="T77" fmla="*/ 2147483647 h 51"/>
                    <a:gd name="T78" fmla="*/ 2147483647 w 65"/>
                    <a:gd name="T79" fmla="*/ 2147483647 h 51"/>
                    <a:gd name="T80" fmla="*/ 2147483647 w 65"/>
                    <a:gd name="T81" fmla="*/ 2147483647 h 51"/>
                    <a:gd name="T82" fmla="*/ 2147483647 w 65"/>
                    <a:gd name="T83" fmla="*/ 2147483647 h 51"/>
                    <a:gd name="T84" fmla="*/ 2147483647 w 65"/>
                    <a:gd name="T85" fmla="*/ 2147483647 h 51"/>
                    <a:gd name="T86" fmla="*/ 2147483647 w 65"/>
                    <a:gd name="T87" fmla="*/ 2147483647 h 51"/>
                    <a:gd name="T88" fmla="*/ 2147483647 w 65"/>
                    <a:gd name="T89" fmla="*/ 2147483647 h 51"/>
                    <a:gd name="T90" fmla="*/ 2147483647 w 65"/>
                    <a:gd name="T91" fmla="*/ 2147483647 h 51"/>
                    <a:gd name="T92" fmla="*/ 2147483647 w 65"/>
                    <a:gd name="T93" fmla="*/ 1931362089 h 51"/>
                    <a:gd name="T94" fmla="*/ 2147483647 w 65"/>
                    <a:gd name="T95" fmla="*/ 1404623169 h 51"/>
                    <a:gd name="T96" fmla="*/ 2147483647 w 65"/>
                    <a:gd name="T97" fmla="*/ 1053477426 h 51"/>
                    <a:gd name="T98" fmla="*/ 2147483647 w 65"/>
                    <a:gd name="T99" fmla="*/ 702318215 h 51"/>
                    <a:gd name="T100" fmla="*/ 2147483647 w 65"/>
                    <a:gd name="T101" fmla="*/ 175579554 h 51"/>
                    <a:gd name="T102" fmla="*/ 2147483647 w 65"/>
                    <a:gd name="T103" fmla="*/ 175579554 h 5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5"/>
                    <a:gd name="T157" fmla="*/ 0 h 51"/>
                    <a:gd name="T158" fmla="*/ 65 w 65"/>
                    <a:gd name="T159" fmla="*/ 51 h 5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5" h="51">
                      <a:moveTo>
                        <a:pt x="45" y="0"/>
                      </a:moveTo>
                      <a:lnTo>
                        <a:pt x="41" y="3"/>
                      </a:lnTo>
                      <a:lnTo>
                        <a:pt x="40" y="2"/>
                      </a:lnTo>
                      <a:lnTo>
                        <a:pt x="40" y="1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7" y="3"/>
                      </a:lnTo>
                      <a:lnTo>
                        <a:pt x="35" y="5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3" y="4"/>
                      </a:lnTo>
                      <a:lnTo>
                        <a:pt x="30" y="3"/>
                      </a:lnTo>
                      <a:lnTo>
                        <a:pt x="29" y="4"/>
                      </a:lnTo>
                      <a:lnTo>
                        <a:pt x="28" y="5"/>
                      </a:lnTo>
                      <a:lnTo>
                        <a:pt x="27" y="4"/>
                      </a:lnTo>
                      <a:lnTo>
                        <a:pt x="27" y="5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4" y="7"/>
                      </a:lnTo>
                      <a:lnTo>
                        <a:pt x="24" y="8"/>
                      </a:lnTo>
                      <a:lnTo>
                        <a:pt x="24" y="9"/>
                      </a:lnTo>
                      <a:lnTo>
                        <a:pt x="23" y="10"/>
                      </a:lnTo>
                      <a:lnTo>
                        <a:pt x="22" y="10"/>
                      </a:lnTo>
                      <a:lnTo>
                        <a:pt x="20" y="12"/>
                      </a:lnTo>
                      <a:lnTo>
                        <a:pt x="18" y="11"/>
                      </a:lnTo>
                      <a:lnTo>
                        <a:pt x="16" y="14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5" y="19"/>
                      </a:lnTo>
                      <a:lnTo>
                        <a:pt x="13" y="19"/>
                      </a:lnTo>
                      <a:lnTo>
                        <a:pt x="12" y="20"/>
                      </a:lnTo>
                      <a:lnTo>
                        <a:pt x="12" y="22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7" y="24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3"/>
                      </a:lnTo>
                      <a:lnTo>
                        <a:pt x="5" y="34"/>
                      </a:lnTo>
                      <a:lnTo>
                        <a:pt x="4" y="34"/>
                      </a:lnTo>
                      <a:lnTo>
                        <a:pt x="3" y="34"/>
                      </a:lnTo>
                      <a:lnTo>
                        <a:pt x="1" y="36"/>
                      </a:lnTo>
                      <a:lnTo>
                        <a:pt x="1" y="39"/>
                      </a:lnTo>
                      <a:lnTo>
                        <a:pt x="0" y="40"/>
                      </a:lnTo>
                      <a:lnTo>
                        <a:pt x="1" y="41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2" y="50"/>
                      </a:lnTo>
                      <a:lnTo>
                        <a:pt x="4" y="51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7" y="50"/>
                      </a:lnTo>
                      <a:lnTo>
                        <a:pt x="9" y="50"/>
                      </a:lnTo>
                      <a:lnTo>
                        <a:pt x="10" y="49"/>
                      </a:lnTo>
                      <a:lnTo>
                        <a:pt x="12" y="48"/>
                      </a:lnTo>
                      <a:lnTo>
                        <a:pt x="13" y="48"/>
                      </a:lnTo>
                      <a:lnTo>
                        <a:pt x="14" y="48"/>
                      </a:lnTo>
                      <a:lnTo>
                        <a:pt x="15" y="47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8" y="48"/>
                      </a:lnTo>
                      <a:lnTo>
                        <a:pt x="20" y="47"/>
                      </a:lnTo>
                      <a:lnTo>
                        <a:pt x="22" y="47"/>
                      </a:lnTo>
                      <a:lnTo>
                        <a:pt x="22" y="46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5" y="44"/>
                      </a:lnTo>
                      <a:lnTo>
                        <a:pt x="27" y="45"/>
                      </a:lnTo>
                      <a:lnTo>
                        <a:pt x="28" y="45"/>
                      </a:lnTo>
                      <a:lnTo>
                        <a:pt x="29" y="45"/>
                      </a:lnTo>
                      <a:lnTo>
                        <a:pt x="30" y="46"/>
                      </a:lnTo>
                      <a:lnTo>
                        <a:pt x="31" y="45"/>
                      </a:lnTo>
                      <a:lnTo>
                        <a:pt x="32" y="42"/>
                      </a:lnTo>
                      <a:lnTo>
                        <a:pt x="33" y="41"/>
                      </a:lnTo>
                      <a:lnTo>
                        <a:pt x="33" y="40"/>
                      </a:lnTo>
                      <a:lnTo>
                        <a:pt x="35" y="39"/>
                      </a:lnTo>
                      <a:lnTo>
                        <a:pt x="35" y="41"/>
                      </a:lnTo>
                      <a:lnTo>
                        <a:pt x="37" y="44"/>
                      </a:lnTo>
                      <a:lnTo>
                        <a:pt x="40" y="43"/>
                      </a:lnTo>
                      <a:lnTo>
                        <a:pt x="42" y="43"/>
                      </a:lnTo>
                      <a:lnTo>
                        <a:pt x="43" y="42"/>
                      </a:lnTo>
                      <a:lnTo>
                        <a:pt x="44" y="42"/>
                      </a:lnTo>
                      <a:lnTo>
                        <a:pt x="46" y="42"/>
                      </a:lnTo>
                      <a:lnTo>
                        <a:pt x="48" y="42"/>
                      </a:lnTo>
                      <a:lnTo>
                        <a:pt x="49" y="42"/>
                      </a:lnTo>
                      <a:lnTo>
                        <a:pt x="50" y="41"/>
                      </a:lnTo>
                      <a:lnTo>
                        <a:pt x="51" y="41"/>
                      </a:lnTo>
                      <a:lnTo>
                        <a:pt x="50" y="41"/>
                      </a:lnTo>
                      <a:lnTo>
                        <a:pt x="50" y="40"/>
                      </a:lnTo>
                      <a:lnTo>
                        <a:pt x="50" y="39"/>
                      </a:lnTo>
                      <a:lnTo>
                        <a:pt x="51" y="38"/>
                      </a:lnTo>
                      <a:lnTo>
                        <a:pt x="52" y="37"/>
                      </a:lnTo>
                      <a:lnTo>
                        <a:pt x="52" y="36"/>
                      </a:lnTo>
                      <a:lnTo>
                        <a:pt x="53" y="35"/>
                      </a:lnTo>
                      <a:lnTo>
                        <a:pt x="54" y="35"/>
                      </a:lnTo>
                      <a:lnTo>
                        <a:pt x="56" y="34"/>
                      </a:lnTo>
                      <a:lnTo>
                        <a:pt x="56" y="33"/>
                      </a:lnTo>
                      <a:lnTo>
                        <a:pt x="57" y="33"/>
                      </a:lnTo>
                      <a:lnTo>
                        <a:pt x="58" y="32"/>
                      </a:lnTo>
                      <a:lnTo>
                        <a:pt x="59" y="32"/>
                      </a:lnTo>
                      <a:lnTo>
                        <a:pt x="59" y="31"/>
                      </a:lnTo>
                      <a:lnTo>
                        <a:pt x="59" y="30"/>
                      </a:lnTo>
                      <a:lnTo>
                        <a:pt x="60" y="30"/>
                      </a:lnTo>
                      <a:lnTo>
                        <a:pt x="61" y="28"/>
                      </a:lnTo>
                      <a:lnTo>
                        <a:pt x="61" y="27"/>
                      </a:lnTo>
                      <a:lnTo>
                        <a:pt x="62" y="26"/>
                      </a:lnTo>
                      <a:lnTo>
                        <a:pt x="63" y="26"/>
                      </a:lnTo>
                      <a:lnTo>
                        <a:pt x="63" y="24"/>
                      </a:lnTo>
                      <a:lnTo>
                        <a:pt x="65" y="23"/>
                      </a:lnTo>
                      <a:lnTo>
                        <a:pt x="64" y="23"/>
                      </a:lnTo>
                      <a:lnTo>
                        <a:pt x="63" y="22"/>
                      </a:lnTo>
                      <a:lnTo>
                        <a:pt x="61" y="21"/>
                      </a:lnTo>
                      <a:lnTo>
                        <a:pt x="60" y="20"/>
                      </a:lnTo>
                      <a:lnTo>
                        <a:pt x="61" y="19"/>
                      </a:lnTo>
                      <a:lnTo>
                        <a:pt x="62" y="19"/>
                      </a:lnTo>
                      <a:lnTo>
                        <a:pt x="60" y="16"/>
                      </a:lnTo>
                      <a:lnTo>
                        <a:pt x="60" y="15"/>
                      </a:lnTo>
                      <a:lnTo>
                        <a:pt x="58" y="15"/>
                      </a:lnTo>
                      <a:lnTo>
                        <a:pt x="57" y="15"/>
                      </a:lnTo>
                      <a:lnTo>
                        <a:pt x="57" y="14"/>
                      </a:lnTo>
                      <a:lnTo>
                        <a:pt x="54" y="13"/>
                      </a:lnTo>
                      <a:lnTo>
                        <a:pt x="53" y="13"/>
                      </a:lnTo>
                      <a:lnTo>
                        <a:pt x="54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52" y="6"/>
                      </a:lnTo>
                      <a:lnTo>
                        <a:pt x="52" y="5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49" y="1"/>
                      </a:lnTo>
                      <a:lnTo>
                        <a:pt x="47" y="1"/>
                      </a:lnTo>
                      <a:lnTo>
                        <a:pt x="46" y="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7" name="CONCA_BARBERA">
                  <a:extLst>
                    <a:ext uri="{FF2B5EF4-FFF2-40B4-BE49-F238E27FC236}">
                      <a16:creationId xmlns:a16="http://schemas.microsoft.com/office/drawing/2014/main" id="{CE6CE282-2501-45A3-AE9D-11C4CBCBAA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7237884" y="4614521"/>
                  <a:ext cx="536277" cy="332518"/>
                </a:xfrm>
                <a:custGeom>
                  <a:avLst/>
                  <a:gdLst>
                    <a:gd name="T0" fmla="*/ 2147483647 w 75"/>
                    <a:gd name="T1" fmla="*/ 177105413 h 47"/>
                    <a:gd name="T2" fmla="*/ 2147483647 w 75"/>
                    <a:gd name="T3" fmla="*/ 708421651 h 47"/>
                    <a:gd name="T4" fmla="*/ 2147483647 w 75"/>
                    <a:gd name="T5" fmla="*/ 354210826 h 47"/>
                    <a:gd name="T6" fmla="*/ 2147483647 w 75"/>
                    <a:gd name="T7" fmla="*/ 354210826 h 47"/>
                    <a:gd name="T8" fmla="*/ 2147483647 w 75"/>
                    <a:gd name="T9" fmla="*/ 354210826 h 47"/>
                    <a:gd name="T10" fmla="*/ 2147483647 w 75"/>
                    <a:gd name="T11" fmla="*/ 1062632582 h 47"/>
                    <a:gd name="T12" fmla="*/ 2147483647 w 75"/>
                    <a:gd name="T13" fmla="*/ 1416843303 h 47"/>
                    <a:gd name="T14" fmla="*/ 2147483647 w 75"/>
                    <a:gd name="T15" fmla="*/ 1416843303 h 47"/>
                    <a:gd name="T16" fmla="*/ 2147483647 w 75"/>
                    <a:gd name="T17" fmla="*/ 1948146427 h 47"/>
                    <a:gd name="T18" fmla="*/ 2147483647 w 75"/>
                    <a:gd name="T19" fmla="*/ 2147483647 h 47"/>
                    <a:gd name="T20" fmla="*/ 2147483647 w 75"/>
                    <a:gd name="T21" fmla="*/ 2147483647 h 47"/>
                    <a:gd name="T22" fmla="*/ 2147483647 w 75"/>
                    <a:gd name="T23" fmla="*/ 2147483647 h 47"/>
                    <a:gd name="T24" fmla="*/ 2147483647 w 75"/>
                    <a:gd name="T25" fmla="*/ 2147483647 h 47"/>
                    <a:gd name="T26" fmla="*/ 2147483647 w 75"/>
                    <a:gd name="T27" fmla="*/ 2147483647 h 47"/>
                    <a:gd name="T28" fmla="*/ 2147483647 w 75"/>
                    <a:gd name="T29" fmla="*/ 2147483647 h 47"/>
                    <a:gd name="T30" fmla="*/ 2147483647 w 75"/>
                    <a:gd name="T31" fmla="*/ 2147483647 h 47"/>
                    <a:gd name="T32" fmla="*/ 2147483647 w 75"/>
                    <a:gd name="T33" fmla="*/ 2147483647 h 47"/>
                    <a:gd name="T34" fmla="*/ 2147483647 w 75"/>
                    <a:gd name="T35" fmla="*/ 2147483647 h 47"/>
                    <a:gd name="T36" fmla="*/ 1728020630 w 75"/>
                    <a:gd name="T37" fmla="*/ 2147483647 h 47"/>
                    <a:gd name="T38" fmla="*/ 1413833668 w 75"/>
                    <a:gd name="T39" fmla="*/ 2147483647 h 47"/>
                    <a:gd name="T40" fmla="*/ 1099647098 w 75"/>
                    <a:gd name="T41" fmla="*/ 2147483647 h 47"/>
                    <a:gd name="T42" fmla="*/ 785460333 w 75"/>
                    <a:gd name="T43" fmla="*/ 2147483647 h 47"/>
                    <a:gd name="T44" fmla="*/ 0 w 75"/>
                    <a:gd name="T45" fmla="*/ 2147483647 h 47"/>
                    <a:gd name="T46" fmla="*/ 942560100 w 75"/>
                    <a:gd name="T47" fmla="*/ 2147483647 h 47"/>
                    <a:gd name="T48" fmla="*/ 1728020630 w 75"/>
                    <a:gd name="T49" fmla="*/ 2147483647 h 47"/>
                    <a:gd name="T50" fmla="*/ 2042207199 w 75"/>
                    <a:gd name="T51" fmla="*/ 2147483647 h 47"/>
                    <a:gd name="T52" fmla="*/ 2147483647 w 75"/>
                    <a:gd name="T53" fmla="*/ 2147483647 h 47"/>
                    <a:gd name="T54" fmla="*/ 2147483647 w 75"/>
                    <a:gd name="T55" fmla="*/ 2147483647 h 47"/>
                    <a:gd name="T56" fmla="*/ 2147483647 w 75"/>
                    <a:gd name="T57" fmla="*/ 2147483647 h 47"/>
                    <a:gd name="T58" fmla="*/ 2147483647 w 75"/>
                    <a:gd name="T59" fmla="*/ 2147483647 h 47"/>
                    <a:gd name="T60" fmla="*/ 2147483647 w 75"/>
                    <a:gd name="T61" fmla="*/ 2147483647 h 47"/>
                    <a:gd name="T62" fmla="*/ 2147483647 w 75"/>
                    <a:gd name="T63" fmla="*/ 2147483647 h 47"/>
                    <a:gd name="T64" fmla="*/ 2147483647 w 75"/>
                    <a:gd name="T65" fmla="*/ 2147483647 h 47"/>
                    <a:gd name="T66" fmla="*/ 2147483647 w 75"/>
                    <a:gd name="T67" fmla="*/ 2147483647 h 47"/>
                    <a:gd name="T68" fmla="*/ 2147483647 w 75"/>
                    <a:gd name="T69" fmla="*/ 2147483647 h 47"/>
                    <a:gd name="T70" fmla="*/ 2147483647 w 75"/>
                    <a:gd name="T71" fmla="*/ 2147483647 h 47"/>
                    <a:gd name="T72" fmla="*/ 2147483647 w 75"/>
                    <a:gd name="T73" fmla="*/ 2147483647 h 47"/>
                    <a:gd name="T74" fmla="*/ 2147483647 w 75"/>
                    <a:gd name="T75" fmla="*/ 2147483647 h 47"/>
                    <a:gd name="T76" fmla="*/ 2147483647 w 75"/>
                    <a:gd name="T77" fmla="*/ 2147483647 h 47"/>
                    <a:gd name="T78" fmla="*/ 2147483647 w 75"/>
                    <a:gd name="T79" fmla="*/ 2147483647 h 47"/>
                    <a:gd name="T80" fmla="*/ 2147483647 w 75"/>
                    <a:gd name="T81" fmla="*/ 2147483647 h 47"/>
                    <a:gd name="T82" fmla="*/ 2147483647 w 75"/>
                    <a:gd name="T83" fmla="*/ 2147483647 h 47"/>
                    <a:gd name="T84" fmla="*/ 2147483647 w 75"/>
                    <a:gd name="T85" fmla="*/ 2147483647 h 47"/>
                    <a:gd name="T86" fmla="*/ 2147483647 w 75"/>
                    <a:gd name="T87" fmla="*/ 2147483647 h 47"/>
                    <a:gd name="T88" fmla="*/ 2147483647 w 75"/>
                    <a:gd name="T89" fmla="*/ 2147483647 h 47"/>
                    <a:gd name="T90" fmla="*/ 2147483647 w 75"/>
                    <a:gd name="T91" fmla="*/ 2147483647 h 47"/>
                    <a:gd name="T92" fmla="*/ 2147483647 w 75"/>
                    <a:gd name="T93" fmla="*/ 1948146427 h 47"/>
                    <a:gd name="T94" fmla="*/ 2147483647 w 75"/>
                    <a:gd name="T95" fmla="*/ 1239737942 h 47"/>
                    <a:gd name="T96" fmla="*/ 2147483647 w 75"/>
                    <a:gd name="T97" fmla="*/ 885527221 h 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5"/>
                    <a:gd name="T148" fmla="*/ 0 h 47"/>
                    <a:gd name="T149" fmla="*/ 75 w 75"/>
                    <a:gd name="T150" fmla="*/ 47 h 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5" h="47">
                      <a:moveTo>
                        <a:pt x="68" y="0"/>
                      </a:moveTo>
                      <a:lnTo>
                        <a:pt x="67" y="0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4" y="3"/>
                      </a:lnTo>
                      <a:lnTo>
                        <a:pt x="65" y="3"/>
                      </a:lnTo>
                      <a:lnTo>
                        <a:pt x="65" y="4"/>
                      </a:lnTo>
                      <a:lnTo>
                        <a:pt x="64" y="4"/>
                      </a:lnTo>
                      <a:lnTo>
                        <a:pt x="63" y="4"/>
                      </a:lnTo>
                      <a:lnTo>
                        <a:pt x="62" y="3"/>
                      </a:lnTo>
                      <a:lnTo>
                        <a:pt x="61" y="3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1" y="3"/>
                      </a:lnTo>
                      <a:lnTo>
                        <a:pt x="48" y="1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2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3"/>
                      </a:lnTo>
                      <a:lnTo>
                        <a:pt x="40" y="5"/>
                      </a:lnTo>
                      <a:lnTo>
                        <a:pt x="38" y="6"/>
                      </a:lnTo>
                      <a:lnTo>
                        <a:pt x="35" y="7"/>
                      </a:lnTo>
                      <a:lnTo>
                        <a:pt x="36" y="7"/>
                      </a:lnTo>
                      <a:lnTo>
                        <a:pt x="36" y="8"/>
                      </a:lnTo>
                      <a:lnTo>
                        <a:pt x="34" y="8"/>
                      </a:lnTo>
                      <a:lnTo>
                        <a:pt x="35" y="8"/>
                      </a:lnTo>
                      <a:lnTo>
                        <a:pt x="35" y="10"/>
                      </a:lnTo>
                      <a:lnTo>
                        <a:pt x="35" y="11"/>
                      </a:lnTo>
                      <a:lnTo>
                        <a:pt x="34" y="11"/>
                      </a:lnTo>
                      <a:lnTo>
                        <a:pt x="34" y="13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5" y="16"/>
                      </a:lnTo>
                      <a:lnTo>
                        <a:pt x="33" y="17"/>
                      </a:lnTo>
                      <a:lnTo>
                        <a:pt x="29" y="18"/>
                      </a:lnTo>
                      <a:lnTo>
                        <a:pt x="28" y="19"/>
                      </a:lnTo>
                      <a:lnTo>
                        <a:pt x="26" y="19"/>
                      </a:lnTo>
                      <a:lnTo>
                        <a:pt x="26" y="18"/>
                      </a:lnTo>
                      <a:lnTo>
                        <a:pt x="25" y="18"/>
                      </a:lnTo>
                      <a:lnTo>
                        <a:pt x="25" y="17"/>
                      </a:lnTo>
                      <a:lnTo>
                        <a:pt x="23" y="17"/>
                      </a:lnTo>
                      <a:lnTo>
                        <a:pt x="22" y="16"/>
                      </a:lnTo>
                      <a:lnTo>
                        <a:pt x="21" y="15"/>
                      </a:lnTo>
                      <a:lnTo>
                        <a:pt x="19" y="14"/>
                      </a:lnTo>
                      <a:lnTo>
                        <a:pt x="18" y="13"/>
                      </a:lnTo>
                      <a:lnTo>
                        <a:pt x="17" y="13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7" y="17"/>
                      </a:lnTo>
                      <a:lnTo>
                        <a:pt x="18" y="18"/>
                      </a:lnTo>
                      <a:lnTo>
                        <a:pt x="20" y="19"/>
                      </a:lnTo>
                      <a:lnTo>
                        <a:pt x="21" y="20"/>
                      </a:lnTo>
                      <a:lnTo>
                        <a:pt x="22" y="20"/>
                      </a:lnTo>
                      <a:lnTo>
                        <a:pt x="20" y="21"/>
                      </a:lnTo>
                      <a:lnTo>
                        <a:pt x="20" y="23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7" y="27"/>
                      </a:lnTo>
                      <a:lnTo>
                        <a:pt x="16" y="27"/>
                      </a:lnTo>
                      <a:lnTo>
                        <a:pt x="16" y="28"/>
                      </a:lnTo>
                      <a:lnTo>
                        <a:pt x="16" y="29"/>
                      </a:lnTo>
                      <a:lnTo>
                        <a:pt x="15" y="29"/>
                      </a:lnTo>
                      <a:lnTo>
                        <a:pt x="14" y="30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1" y="32"/>
                      </a:lnTo>
                      <a:lnTo>
                        <a:pt x="10" y="32"/>
                      </a:lnTo>
                      <a:lnTo>
                        <a:pt x="9" y="33"/>
                      </a:lnTo>
                      <a:lnTo>
                        <a:pt x="9" y="34"/>
                      </a:lnTo>
                      <a:lnTo>
                        <a:pt x="8" y="35"/>
                      </a:lnTo>
                      <a:lnTo>
                        <a:pt x="7" y="36"/>
                      </a:lnTo>
                      <a:lnTo>
                        <a:pt x="7" y="37"/>
                      </a:lnTo>
                      <a:lnTo>
                        <a:pt x="7" y="38"/>
                      </a:lnTo>
                      <a:lnTo>
                        <a:pt x="8" y="38"/>
                      </a:lnTo>
                      <a:lnTo>
                        <a:pt x="7" y="38"/>
                      </a:lnTo>
                      <a:lnTo>
                        <a:pt x="6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3" y="44"/>
                      </a:lnTo>
                      <a:lnTo>
                        <a:pt x="6" y="44"/>
                      </a:lnTo>
                      <a:lnTo>
                        <a:pt x="8" y="43"/>
                      </a:lnTo>
                      <a:lnTo>
                        <a:pt x="9" y="42"/>
                      </a:lnTo>
                      <a:lnTo>
                        <a:pt x="10" y="41"/>
                      </a:lnTo>
                      <a:lnTo>
                        <a:pt x="11" y="40"/>
                      </a:lnTo>
                      <a:lnTo>
                        <a:pt x="11" y="39"/>
                      </a:lnTo>
                      <a:lnTo>
                        <a:pt x="12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2" y="42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5" y="43"/>
                      </a:lnTo>
                      <a:lnTo>
                        <a:pt x="16" y="43"/>
                      </a:lnTo>
                      <a:lnTo>
                        <a:pt x="17" y="43"/>
                      </a:lnTo>
                      <a:lnTo>
                        <a:pt x="18" y="44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5" y="46"/>
                      </a:lnTo>
                      <a:lnTo>
                        <a:pt x="26" y="46"/>
                      </a:lnTo>
                      <a:lnTo>
                        <a:pt x="25" y="47"/>
                      </a:lnTo>
                      <a:lnTo>
                        <a:pt x="27" y="47"/>
                      </a:lnTo>
                      <a:lnTo>
                        <a:pt x="29" y="47"/>
                      </a:lnTo>
                      <a:lnTo>
                        <a:pt x="30" y="47"/>
                      </a:lnTo>
                      <a:lnTo>
                        <a:pt x="31" y="47"/>
                      </a:lnTo>
                      <a:lnTo>
                        <a:pt x="32" y="46"/>
                      </a:lnTo>
                      <a:lnTo>
                        <a:pt x="33" y="46"/>
                      </a:lnTo>
                      <a:lnTo>
                        <a:pt x="34" y="45"/>
                      </a:lnTo>
                      <a:lnTo>
                        <a:pt x="36" y="45"/>
                      </a:lnTo>
                      <a:lnTo>
                        <a:pt x="37" y="46"/>
                      </a:lnTo>
                      <a:lnTo>
                        <a:pt x="38" y="43"/>
                      </a:lnTo>
                      <a:lnTo>
                        <a:pt x="40" y="42"/>
                      </a:lnTo>
                      <a:lnTo>
                        <a:pt x="41" y="41"/>
                      </a:lnTo>
                      <a:lnTo>
                        <a:pt x="41" y="40"/>
                      </a:lnTo>
                      <a:lnTo>
                        <a:pt x="41" y="39"/>
                      </a:lnTo>
                      <a:lnTo>
                        <a:pt x="42" y="36"/>
                      </a:lnTo>
                      <a:lnTo>
                        <a:pt x="43" y="35"/>
                      </a:lnTo>
                      <a:lnTo>
                        <a:pt x="44" y="34"/>
                      </a:lnTo>
                      <a:lnTo>
                        <a:pt x="45" y="34"/>
                      </a:lnTo>
                      <a:lnTo>
                        <a:pt x="45" y="33"/>
                      </a:lnTo>
                      <a:lnTo>
                        <a:pt x="46" y="32"/>
                      </a:lnTo>
                      <a:lnTo>
                        <a:pt x="46" y="31"/>
                      </a:lnTo>
                      <a:lnTo>
                        <a:pt x="48" y="30"/>
                      </a:lnTo>
                      <a:lnTo>
                        <a:pt x="49" y="28"/>
                      </a:lnTo>
                      <a:lnTo>
                        <a:pt x="50" y="27"/>
                      </a:lnTo>
                      <a:lnTo>
                        <a:pt x="51" y="27"/>
                      </a:lnTo>
                      <a:lnTo>
                        <a:pt x="52" y="26"/>
                      </a:lnTo>
                      <a:lnTo>
                        <a:pt x="52" y="25"/>
                      </a:lnTo>
                      <a:lnTo>
                        <a:pt x="53" y="25"/>
                      </a:lnTo>
                      <a:lnTo>
                        <a:pt x="53" y="24"/>
                      </a:lnTo>
                      <a:lnTo>
                        <a:pt x="54" y="23"/>
                      </a:lnTo>
                      <a:lnTo>
                        <a:pt x="55" y="23"/>
                      </a:lnTo>
                      <a:lnTo>
                        <a:pt x="55" y="24"/>
                      </a:lnTo>
                      <a:lnTo>
                        <a:pt x="55" y="27"/>
                      </a:lnTo>
                      <a:lnTo>
                        <a:pt x="57" y="26"/>
                      </a:lnTo>
                      <a:lnTo>
                        <a:pt x="58" y="27"/>
                      </a:lnTo>
                      <a:lnTo>
                        <a:pt x="60" y="26"/>
                      </a:lnTo>
                      <a:lnTo>
                        <a:pt x="61" y="25"/>
                      </a:lnTo>
                      <a:lnTo>
                        <a:pt x="61" y="24"/>
                      </a:lnTo>
                      <a:lnTo>
                        <a:pt x="62" y="23"/>
                      </a:lnTo>
                      <a:lnTo>
                        <a:pt x="65" y="25"/>
                      </a:lnTo>
                      <a:lnTo>
                        <a:pt x="66" y="25"/>
                      </a:lnTo>
                      <a:lnTo>
                        <a:pt x="67" y="23"/>
                      </a:lnTo>
                      <a:lnTo>
                        <a:pt x="69" y="23"/>
                      </a:lnTo>
                      <a:lnTo>
                        <a:pt x="70" y="22"/>
                      </a:lnTo>
                      <a:lnTo>
                        <a:pt x="71" y="21"/>
                      </a:lnTo>
                      <a:lnTo>
                        <a:pt x="72" y="21"/>
                      </a:lnTo>
                      <a:lnTo>
                        <a:pt x="72" y="20"/>
                      </a:lnTo>
                      <a:lnTo>
                        <a:pt x="72" y="19"/>
                      </a:lnTo>
                      <a:lnTo>
                        <a:pt x="73" y="20"/>
                      </a:lnTo>
                      <a:lnTo>
                        <a:pt x="74" y="18"/>
                      </a:lnTo>
                      <a:lnTo>
                        <a:pt x="75" y="18"/>
                      </a:lnTo>
                      <a:lnTo>
                        <a:pt x="74" y="17"/>
                      </a:lnTo>
                      <a:lnTo>
                        <a:pt x="73" y="17"/>
                      </a:lnTo>
                      <a:lnTo>
                        <a:pt x="72" y="16"/>
                      </a:lnTo>
                      <a:lnTo>
                        <a:pt x="71" y="16"/>
                      </a:lnTo>
                      <a:lnTo>
                        <a:pt x="70" y="15"/>
                      </a:lnTo>
                      <a:lnTo>
                        <a:pt x="68" y="14"/>
                      </a:lnTo>
                      <a:lnTo>
                        <a:pt x="67" y="14"/>
                      </a:lnTo>
                      <a:lnTo>
                        <a:pt x="66" y="13"/>
                      </a:lnTo>
                      <a:lnTo>
                        <a:pt x="65" y="13"/>
                      </a:lnTo>
                      <a:lnTo>
                        <a:pt x="65" y="12"/>
                      </a:lnTo>
                      <a:lnTo>
                        <a:pt x="64" y="12"/>
                      </a:lnTo>
                      <a:lnTo>
                        <a:pt x="64" y="11"/>
                      </a:lnTo>
                      <a:lnTo>
                        <a:pt x="65" y="10"/>
                      </a:lnTo>
                      <a:lnTo>
                        <a:pt x="65" y="8"/>
                      </a:lnTo>
                      <a:lnTo>
                        <a:pt x="68" y="9"/>
                      </a:lnTo>
                      <a:lnTo>
                        <a:pt x="70" y="7"/>
                      </a:lnTo>
                      <a:lnTo>
                        <a:pt x="71" y="8"/>
                      </a:lnTo>
                      <a:lnTo>
                        <a:pt x="71" y="6"/>
                      </a:lnTo>
                      <a:lnTo>
                        <a:pt x="71" y="5"/>
                      </a:lnTo>
                      <a:lnTo>
                        <a:pt x="69" y="5"/>
                      </a:lnTo>
                      <a:lnTo>
                        <a:pt x="72" y="2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8" name="BARCELONES">
                  <a:extLst>
                    <a:ext uri="{FF2B5EF4-FFF2-40B4-BE49-F238E27FC236}">
                      <a16:creationId xmlns:a16="http://schemas.microsoft.com/office/drawing/2014/main" id="{F15F6ACC-0AC3-4FEB-817B-34A2EDA863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8308911" y="4687097"/>
                  <a:ext cx="199704" cy="211436"/>
                </a:xfrm>
                <a:custGeom>
                  <a:avLst/>
                  <a:gdLst>
                    <a:gd name="T0" fmla="*/ 125635168 w 732"/>
                    <a:gd name="T1" fmla="*/ 17921720 h 765"/>
                    <a:gd name="T2" fmla="*/ 113439919 w 732"/>
                    <a:gd name="T3" fmla="*/ 21722978 h 765"/>
                    <a:gd name="T4" fmla="*/ 95031977 w 732"/>
                    <a:gd name="T5" fmla="*/ 34213947 h 765"/>
                    <a:gd name="T6" fmla="*/ 76623555 w 732"/>
                    <a:gd name="T7" fmla="*/ 54036034 h 765"/>
                    <a:gd name="T8" fmla="*/ 49011628 w 732"/>
                    <a:gd name="T9" fmla="*/ 79560801 h 765"/>
                    <a:gd name="T10" fmla="*/ 23010175 w 732"/>
                    <a:gd name="T11" fmla="*/ 72229168 h 765"/>
                    <a:gd name="T12" fmla="*/ 15416667 w 732"/>
                    <a:gd name="T13" fmla="*/ 77659910 h 765"/>
                    <a:gd name="T14" fmla="*/ 20018896 w 732"/>
                    <a:gd name="T15" fmla="*/ 92051770 h 765"/>
                    <a:gd name="T16" fmla="*/ 18407949 w 732"/>
                    <a:gd name="T17" fmla="*/ 106443106 h 765"/>
                    <a:gd name="T18" fmla="*/ 38426845 w 732"/>
                    <a:gd name="T19" fmla="*/ 110244365 h 765"/>
                    <a:gd name="T20" fmla="*/ 38426845 w 732"/>
                    <a:gd name="T21" fmla="*/ 135497709 h 765"/>
                    <a:gd name="T22" fmla="*/ 24620641 w 732"/>
                    <a:gd name="T23" fmla="*/ 149889078 h 765"/>
                    <a:gd name="T24" fmla="*/ 26231589 w 732"/>
                    <a:gd name="T25" fmla="*/ 175142422 h 765"/>
                    <a:gd name="T26" fmla="*/ 43029071 w 732"/>
                    <a:gd name="T27" fmla="*/ 198766283 h 765"/>
                    <a:gd name="T28" fmla="*/ 73632276 w 732"/>
                    <a:gd name="T29" fmla="*/ 205825986 h 765"/>
                    <a:gd name="T30" fmla="*/ 81225781 w 732"/>
                    <a:gd name="T31" fmla="*/ 198766283 h 765"/>
                    <a:gd name="T32" fmla="*/ 84217059 w 732"/>
                    <a:gd name="T33" fmla="*/ 180573165 h 765"/>
                    <a:gd name="T34" fmla="*/ 75013089 w 732"/>
                    <a:gd name="T35" fmla="*/ 189533759 h 765"/>
                    <a:gd name="T36" fmla="*/ 69030532 w 732"/>
                    <a:gd name="T37" fmla="*/ 189533759 h 765"/>
                    <a:gd name="T38" fmla="*/ 76623555 w 732"/>
                    <a:gd name="T39" fmla="*/ 178943681 h 765"/>
                    <a:gd name="T40" fmla="*/ 82836247 w 732"/>
                    <a:gd name="T41" fmla="*/ 169711680 h 765"/>
                    <a:gd name="T42" fmla="*/ 91810564 w 732"/>
                    <a:gd name="T43" fmla="*/ 164552344 h 765"/>
                    <a:gd name="T44" fmla="*/ 95031977 w 732"/>
                    <a:gd name="T45" fmla="*/ 159121602 h 765"/>
                    <a:gd name="T46" fmla="*/ 96642444 w 732"/>
                    <a:gd name="T47" fmla="*/ 155319821 h 765"/>
                    <a:gd name="T48" fmla="*/ 96642444 w 732"/>
                    <a:gd name="T49" fmla="*/ 144730265 h 765"/>
                    <a:gd name="T50" fmla="*/ 99633722 w 732"/>
                    <a:gd name="T51" fmla="*/ 137126703 h 765"/>
                    <a:gd name="T52" fmla="*/ 101014534 w 732"/>
                    <a:gd name="T53" fmla="*/ 139027593 h 765"/>
                    <a:gd name="T54" fmla="*/ 102625000 w 732"/>
                    <a:gd name="T55" fmla="*/ 137126703 h 765"/>
                    <a:gd name="T56" fmla="*/ 101014534 w 732"/>
                    <a:gd name="T57" fmla="*/ 144730265 h 765"/>
                    <a:gd name="T58" fmla="*/ 101014534 w 732"/>
                    <a:gd name="T59" fmla="*/ 149889078 h 765"/>
                    <a:gd name="T60" fmla="*/ 102625000 w 732"/>
                    <a:gd name="T61" fmla="*/ 155319821 h 765"/>
                    <a:gd name="T62" fmla="*/ 105616279 w 732"/>
                    <a:gd name="T63" fmla="*/ 148260117 h 765"/>
                    <a:gd name="T64" fmla="*/ 108837693 w 732"/>
                    <a:gd name="T65" fmla="*/ 135497709 h 765"/>
                    <a:gd name="T66" fmla="*/ 111828971 w 732"/>
                    <a:gd name="T67" fmla="*/ 126537115 h 765"/>
                    <a:gd name="T68" fmla="*/ 119422475 w 732"/>
                    <a:gd name="T69" fmla="*/ 117304591 h 765"/>
                    <a:gd name="T70" fmla="*/ 125635168 w 732"/>
                    <a:gd name="T71" fmla="*/ 108343997 h 765"/>
                    <a:gd name="T72" fmla="*/ 134839168 w 732"/>
                    <a:gd name="T73" fmla="*/ 97482512 h 765"/>
                    <a:gd name="T74" fmla="*/ 133228702 w 732"/>
                    <a:gd name="T75" fmla="*/ 95853028 h 765"/>
                    <a:gd name="T76" fmla="*/ 137830447 w 732"/>
                    <a:gd name="T77" fmla="*/ 93952137 h 765"/>
                    <a:gd name="T78" fmla="*/ 139441394 w 732"/>
                    <a:gd name="T79" fmla="*/ 84991543 h 765"/>
                    <a:gd name="T80" fmla="*/ 144043620 w 732"/>
                    <a:gd name="T81" fmla="*/ 75759020 h 765"/>
                    <a:gd name="T82" fmla="*/ 148645365 w 732"/>
                    <a:gd name="T83" fmla="*/ 66798409 h 765"/>
                    <a:gd name="T84" fmla="*/ 150256313 w 732"/>
                    <a:gd name="T85" fmla="*/ 61639073 h 765"/>
                    <a:gd name="T86" fmla="*/ 156238869 w 732"/>
                    <a:gd name="T87" fmla="*/ 50506182 h 765"/>
                    <a:gd name="T88" fmla="*/ 168434118 w 732"/>
                    <a:gd name="T89" fmla="*/ 37743807 h 765"/>
                    <a:gd name="T90" fmla="*/ 134839168 w 732"/>
                    <a:gd name="T91" fmla="*/ 0 h 765"/>
                    <a:gd name="T92" fmla="*/ 139441394 w 732"/>
                    <a:gd name="T93" fmla="*/ 93952137 h 765"/>
                    <a:gd name="T94" fmla="*/ 116431197 w 732"/>
                    <a:gd name="T95" fmla="*/ 126537115 h 765"/>
                    <a:gd name="T96" fmla="*/ 113439919 w 732"/>
                    <a:gd name="T97" fmla="*/ 131967857 h 765"/>
                    <a:gd name="T98" fmla="*/ 102625000 w 732"/>
                    <a:gd name="T99" fmla="*/ 153419453 h 765"/>
                    <a:gd name="T100" fmla="*/ 0 w 732"/>
                    <a:gd name="T101" fmla="*/ 81189762 h 765"/>
                    <a:gd name="T102" fmla="*/ 3221415 w 732"/>
                    <a:gd name="T103" fmla="*/ 97482512 h 765"/>
                    <a:gd name="T104" fmla="*/ 12425388 w 732"/>
                    <a:gd name="T105" fmla="*/ 79560801 h 765"/>
                    <a:gd name="T106" fmla="*/ 3221415 w 732"/>
                    <a:gd name="T107" fmla="*/ 68699316 h 765"/>
                    <a:gd name="T108" fmla="*/ 16797483 w 732"/>
                    <a:gd name="T109" fmla="*/ 90150879 h 765"/>
                    <a:gd name="T110" fmla="*/ 93651165 w 732"/>
                    <a:gd name="T111" fmla="*/ 168082196 h 765"/>
                    <a:gd name="T112" fmla="*/ 90429751 w 732"/>
                    <a:gd name="T113" fmla="*/ 184103017 h 765"/>
                    <a:gd name="T114" fmla="*/ 93651165 w 732"/>
                    <a:gd name="T115" fmla="*/ 171612048 h 76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32"/>
                    <a:gd name="T175" fmla="*/ 0 h 765"/>
                    <a:gd name="T176" fmla="*/ 732 w 732"/>
                    <a:gd name="T177" fmla="*/ 765 h 76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32" h="765">
                      <a:moveTo>
                        <a:pt x="579" y="0"/>
                      </a:moveTo>
                      <a:lnTo>
                        <a:pt x="546" y="20"/>
                      </a:lnTo>
                      <a:lnTo>
                        <a:pt x="540" y="47"/>
                      </a:lnTo>
                      <a:lnTo>
                        <a:pt x="546" y="66"/>
                      </a:lnTo>
                      <a:lnTo>
                        <a:pt x="553" y="73"/>
                      </a:lnTo>
                      <a:lnTo>
                        <a:pt x="533" y="93"/>
                      </a:lnTo>
                      <a:lnTo>
                        <a:pt x="506" y="93"/>
                      </a:lnTo>
                      <a:lnTo>
                        <a:pt x="493" y="80"/>
                      </a:lnTo>
                      <a:lnTo>
                        <a:pt x="452" y="107"/>
                      </a:lnTo>
                      <a:lnTo>
                        <a:pt x="446" y="107"/>
                      </a:lnTo>
                      <a:lnTo>
                        <a:pt x="426" y="107"/>
                      </a:lnTo>
                      <a:lnTo>
                        <a:pt x="413" y="126"/>
                      </a:lnTo>
                      <a:lnTo>
                        <a:pt x="386" y="139"/>
                      </a:lnTo>
                      <a:lnTo>
                        <a:pt x="373" y="173"/>
                      </a:lnTo>
                      <a:lnTo>
                        <a:pt x="347" y="186"/>
                      </a:lnTo>
                      <a:lnTo>
                        <a:pt x="333" y="199"/>
                      </a:lnTo>
                      <a:lnTo>
                        <a:pt x="273" y="199"/>
                      </a:lnTo>
                      <a:lnTo>
                        <a:pt x="260" y="212"/>
                      </a:lnTo>
                      <a:lnTo>
                        <a:pt x="247" y="266"/>
                      </a:lnTo>
                      <a:lnTo>
                        <a:pt x="213" y="293"/>
                      </a:lnTo>
                      <a:lnTo>
                        <a:pt x="167" y="272"/>
                      </a:lnTo>
                      <a:lnTo>
                        <a:pt x="146" y="259"/>
                      </a:lnTo>
                      <a:lnTo>
                        <a:pt x="127" y="279"/>
                      </a:lnTo>
                      <a:lnTo>
                        <a:pt x="100" y="266"/>
                      </a:lnTo>
                      <a:lnTo>
                        <a:pt x="93" y="266"/>
                      </a:lnTo>
                      <a:lnTo>
                        <a:pt x="60" y="246"/>
                      </a:lnTo>
                      <a:lnTo>
                        <a:pt x="73" y="272"/>
                      </a:lnTo>
                      <a:lnTo>
                        <a:pt x="67" y="286"/>
                      </a:lnTo>
                      <a:lnTo>
                        <a:pt x="87" y="299"/>
                      </a:lnTo>
                      <a:lnTo>
                        <a:pt x="80" y="306"/>
                      </a:lnTo>
                      <a:lnTo>
                        <a:pt x="80" y="326"/>
                      </a:lnTo>
                      <a:lnTo>
                        <a:pt x="87" y="339"/>
                      </a:lnTo>
                      <a:lnTo>
                        <a:pt x="87" y="346"/>
                      </a:lnTo>
                      <a:lnTo>
                        <a:pt x="60" y="359"/>
                      </a:lnTo>
                      <a:lnTo>
                        <a:pt x="60" y="379"/>
                      </a:lnTo>
                      <a:lnTo>
                        <a:pt x="80" y="392"/>
                      </a:lnTo>
                      <a:lnTo>
                        <a:pt x="100" y="366"/>
                      </a:lnTo>
                      <a:lnTo>
                        <a:pt x="153" y="366"/>
                      </a:lnTo>
                      <a:lnTo>
                        <a:pt x="160" y="386"/>
                      </a:lnTo>
                      <a:lnTo>
                        <a:pt x="167" y="406"/>
                      </a:lnTo>
                      <a:lnTo>
                        <a:pt x="146" y="432"/>
                      </a:lnTo>
                      <a:lnTo>
                        <a:pt x="160" y="466"/>
                      </a:lnTo>
                      <a:lnTo>
                        <a:pt x="160" y="486"/>
                      </a:lnTo>
                      <a:lnTo>
                        <a:pt x="167" y="499"/>
                      </a:lnTo>
                      <a:lnTo>
                        <a:pt x="153" y="546"/>
                      </a:lnTo>
                      <a:lnTo>
                        <a:pt x="133" y="552"/>
                      </a:lnTo>
                      <a:lnTo>
                        <a:pt x="114" y="546"/>
                      </a:lnTo>
                      <a:lnTo>
                        <a:pt x="107" y="552"/>
                      </a:lnTo>
                      <a:lnTo>
                        <a:pt x="120" y="572"/>
                      </a:lnTo>
                      <a:lnTo>
                        <a:pt x="140" y="592"/>
                      </a:lnTo>
                      <a:lnTo>
                        <a:pt x="153" y="619"/>
                      </a:lnTo>
                      <a:lnTo>
                        <a:pt x="114" y="645"/>
                      </a:lnTo>
                      <a:lnTo>
                        <a:pt x="133" y="665"/>
                      </a:lnTo>
                      <a:lnTo>
                        <a:pt x="127" y="672"/>
                      </a:lnTo>
                      <a:lnTo>
                        <a:pt x="153" y="692"/>
                      </a:lnTo>
                      <a:lnTo>
                        <a:pt x="187" y="732"/>
                      </a:lnTo>
                      <a:lnTo>
                        <a:pt x="247" y="758"/>
                      </a:lnTo>
                      <a:lnTo>
                        <a:pt x="306" y="765"/>
                      </a:lnTo>
                      <a:lnTo>
                        <a:pt x="313" y="765"/>
                      </a:lnTo>
                      <a:lnTo>
                        <a:pt x="320" y="758"/>
                      </a:lnTo>
                      <a:lnTo>
                        <a:pt x="326" y="758"/>
                      </a:lnTo>
                      <a:lnTo>
                        <a:pt x="326" y="751"/>
                      </a:lnTo>
                      <a:lnTo>
                        <a:pt x="333" y="732"/>
                      </a:lnTo>
                      <a:lnTo>
                        <a:pt x="353" y="732"/>
                      </a:lnTo>
                      <a:lnTo>
                        <a:pt x="353" y="725"/>
                      </a:lnTo>
                      <a:lnTo>
                        <a:pt x="360" y="705"/>
                      </a:lnTo>
                      <a:lnTo>
                        <a:pt x="373" y="672"/>
                      </a:lnTo>
                      <a:lnTo>
                        <a:pt x="366" y="665"/>
                      </a:lnTo>
                      <a:lnTo>
                        <a:pt x="353" y="665"/>
                      </a:lnTo>
                      <a:lnTo>
                        <a:pt x="347" y="665"/>
                      </a:lnTo>
                      <a:lnTo>
                        <a:pt x="340" y="672"/>
                      </a:lnTo>
                      <a:lnTo>
                        <a:pt x="326" y="698"/>
                      </a:lnTo>
                      <a:lnTo>
                        <a:pt x="320" y="719"/>
                      </a:lnTo>
                      <a:lnTo>
                        <a:pt x="306" y="719"/>
                      </a:lnTo>
                      <a:lnTo>
                        <a:pt x="313" y="705"/>
                      </a:lnTo>
                      <a:lnTo>
                        <a:pt x="300" y="698"/>
                      </a:lnTo>
                      <a:lnTo>
                        <a:pt x="306" y="692"/>
                      </a:lnTo>
                      <a:lnTo>
                        <a:pt x="320" y="692"/>
                      </a:lnTo>
                      <a:lnTo>
                        <a:pt x="326" y="645"/>
                      </a:lnTo>
                      <a:lnTo>
                        <a:pt x="333" y="659"/>
                      </a:lnTo>
                      <a:lnTo>
                        <a:pt x="333" y="665"/>
                      </a:lnTo>
                      <a:lnTo>
                        <a:pt x="360" y="645"/>
                      </a:lnTo>
                      <a:lnTo>
                        <a:pt x="353" y="638"/>
                      </a:lnTo>
                      <a:lnTo>
                        <a:pt x="360" y="625"/>
                      </a:lnTo>
                      <a:lnTo>
                        <a:pt x="366" y="625"/>
                      </a:lnTo>
                      <a:lnTo>
                        <a:pt x="379" y="638"/>
                      </a:lnTo>
                      <a:lnTo>
                        <a:pt x="379" y="645"/>
                      </a:lnTo>
                      <a:lnTo>
                        <a:pt x="399" y="606"/>
                      </a:lnTo>
                      <a:lnTo>
                        <a:pt x="386" y="592"/>
                      </a:lnTo>
                      <a:lnTo>
                        <a:pt x="393" y="586"/>
                      </a:lnTo>
                      <a:lnTo>
                        <a:pt x="407" y="592"/>
                      </a:lnTo>
                      <a:lnTo>
                        <a:pt x="413" y="586"/>
                      </a:lnTo>
                      <a:lnTo>
                        <a:pt x="407" y="578"/>
                      </a:lnTo>
                      <a:lnTo>
                        <a:pt x="399" y="578"/>
                      </a:lnTo>
                      <a:lnTo>
                        <a:pt x="407" y="565"/>
                      </a:lnTo>
                      <a:lnTo>
                        <a:pt x="420" y="572"/>
                      </a:lnTo>
                      <a:lnTo>
                        <a:pt x="426" y="559"/>
                      </a:lnTo>
                      <a:lnTo>
                        <a:pt x="413" y="552"/>
                      </a:lnTo>
                      <a:lnTo>
                        <a:pt x="413" y="533"/>
                      </a:lnTo>
                      <a:lnTo>
                        <a:pt x="420" y="533"/>
                      </a:lnTo>
                      <a:lnTo>
                        <a:pt x="426" y="539"/>
                      </a:lnTo>
                      <a:lnTo>
                        <a:pt x="433" y="539"/>
                      </a:lnTo>
                      <a:lnTo>
                        <a:pt x="420" y="526"/>
                      </a:lnTo>
                      <a:lnTo>
                        <a:pt x="433" y="505"/>
                      </a:lnTo>
                      <a:lnTo>
                        <a:pt x="433" y="512"/>
                      </a:lnTo>
                      <a:lnTo>
                        <a:pt x="426" y="518"/>
                      </a:lnTo>
                      <a:lnTo>
                        <a:pt x="433" y="526"/>
                      </a:lnTo>
                      <a:lnTo>
                        <a:pt x="439" y="512"/>
                      </a:lnTo>
                      <a:lnTo>
                        <a:pt x="433" y="499"/>
                      </a:lnTo>
                      <a:lnTo>
                        <a:pt x="439" y="499"/>
                      </a:lnTo>
                      <a:lnTo>
                        <a:pt x="446" y="499"/>
                      </a:lnTo>
                      <a:lnTo>
                        <a:pt x="446" y="505"/>
                      </a:lnTo>
                      <a:lnTo>
                        <a:pt x="446" y="512"/>
                      </a:lnTo>
                      <a:lnTo>
                        <a:pt x="446" y="518"/>
                      </a:lnTo>
                      <a:lnTo>
                        <a:pt x="439" y="518"/>
                      </a:lnTo>
                      <a:lnTo>
                        <a:pt x="439" y="533"/>
                      </a:lnTo>
                      <a:lnTo>
                        <a:pt x="446" y="526"/>
                      </a:lnTo>
                      <a:lnTo>
                        <a:pt x="446" y="533"/>
                      </a:lnTo>
                      <a:lnTo>
                        <a:pt x="439" y="539"/>
                      </a:lnTo>
                      <a:lnTo>
                        <a:pt x="439" y="552"/>
                      </a:lnTo>
                      <a:lnTo>
                        <a:pt x="446" y="552"/>
                      </a:lnTo>
                      <a:lnTo>
                        <a:pt x="446" y="559"/>
                      </a:lnTo>
                      <a:lnTo>
                        <a:pt x="452" y="559"/>
                      </a:lnTo>
                      <a:lnTo>
                        <a:pt x="446" y="572"/>
                      </a:lnTo>
                      <a:lnTo>
                        <a:pt x="439" y="599"/>
                      </a:lnTo>
                      <a:lnTo>
                        <a:pt x="446" y="578"/>
                      </a:lnTo>
                      <a:lnTo>
                        <a:pt x="452" y="572"/>
                      </a:lnTo>
                      <a:lnTo>
                        <a:pt x="459" y="546"/>
                      </a:lnTo>
                      <a:lnTo>
                        <a:pt x="452" y="546"/>
                      </a:lnTo>
                      <a:lnTo>
                        <a:pt x="452" y="539"/>
                      </a:lnTo>
                      <a:lnTo>
                        <a:pt x="467" y="505"/>
                      </a:lnTo>
                      <a:lnTo>
                        <a:pt x="473" y="499"/>
                      </a:lnTo>
                      <a:lnTo>
                        <a:pt x="480" y="486"/>
                      </a:lnTo>
                      <a:lnTo>
                        <a:pt x="486" y="479"/>
                      </a:lnTo>
                      <a:lnTo>
                        <a:pt x="486" y="473"/>
                      </a:lnTo>
                      <a:lnTo>
                        <a:pt x="486" y="466"/>
                      </a:lnTo>
                      <a:lnTo>
                        <a:pt x="493" y="466"/>
                      </a:lnTo>
                      <a:lnTo>
                        <a:pt x="499" y="466"/>
                      </a:lnTo>
                      <a:lnTo>
                        <a:pt x="499" y="459"/>
                      </a:lnTo>
                      <a:lnTo>
                        <a:pt x="519" y="432"/>
                      </a:lnTo>
                      <a:lnTo>
                        <a:pt x="533" y="419"/>
                      </a:lnTo>
                      <a:lnTo>
                        <a:pt x="540" y="413"/>
                      </a:lnTo>
                      <a:lnTo>
                        <a:pt x="546" y="406"/>
                      </a:lnTo>
                      <a:lnTo>
                        <a:pt x="546" y="399"/>
                      </a:lnTo>
                      <a:lnTo>
                        <a:pt x="572" y="379"/>
                      </a:lnTo>
                      <a:lnTo>
                        <a:pt x="572" y="372"/>
                      </a:lnTo>
                      <a:lnTo>
                        <a:pt x="579" y="379"/>
                      </a:lnTo>
                      <a:lnTo>
                        <a:pt x="586" y="359"/>
                      </a:lnTo>
                      <a:lnTo>
                        <a:pt x="593" y="366"/>
                      </a:lnTo>
                      <a:lnTo>
                        <a:pt x="593" y="359"/>
                      </a:lnTo>
                      <a:lnTo>
                        <a:pt x="586" y="353"/>
                      </a:lnTo>
                      <a:lnTo>
                        <a:pt x="579" y="353"/>
                      </a:lnTo>
                      <a:lnTo>
                        <a:pt x="586" y="339"/>
                      </a:lnTo>
                      <a:lnTo>
                        <a:pt x="593" y="346"/>
                      </a:lnTo>
                      <a:lnTo>
                        <a:pt x="593" y="353"/>
                      </a:lnTo>
                      <a:lnTo>
                        <a:pt x="599" y="346"/>
                      </a:lnTo>
                      <a:lnTo>
                        <a:pt x="593" y="339"/>
                      </a:lnTo>
                      <a:lnTo>
                        <a:pt x="599" y="339"/>
                      </a:lnTo>
                      <a:lnTo>
                        <a:pt x="599" y="326"/>
                      </a:lnTo>
                      <a:lnTo>
                        <a:pt x="606" y="313"/>
                      </a:lnTo>
                      <a:lnTo>
                        <a:pt x="613" y="306"/>
                      </a:lnTo>
                      <a:lnTo>
                        <a:pt x="619" y="299"/>
                      </a:lnTo>
                      <a:lnTo>
                        <a:pt x="619" y="293"/>
                      </a:lnTo>
                      <a:lnTo>
                        <a:pt x="626" y="279"/>
                      </a:lnTo>
                      <a:lnTo>
                        <a:pt x="626" y="272"/>
                      </a:lnTo>
                      <a:lnTo>
                        <a:pt x="639" y="246"/>
                      </a:lnTo>
                      <a:lnTo>
                        <a:pt x="639" y="266"/>
                      </a:lnTo>
                      <a:lnTo>
                        <a:pt x="646" y="246"/>
                      </a:lnTo>
                      <a:lnTo>
                        <a:pt x="646" y="240"/>
                      </a:lnTo>
                      <a:lnTo>
                        <a:pt x="646" y="233"/>
                      </a:lnTo>
                      <a:lnTo>
                        <a:pt x="653" y="233"/>
                      </a:lnTo>
                      <a:lnTo>
                        <a:pt x="653" y="227"/>
                      </a:lnTo>
                      <a:lnTo>
                        <a:pt x="659" y="212"/>
                      </a:lnTo>
                      <a:lnTo>
                        <a:pt x="666" y="206"/>
                      </a:lnTo>
                      <a:lnTo>
                        <a:pt x="672" y="199"/>
                      </a:lnTo>
                      <a:lnTo>
                        <a:pt x="679" y="186"/>
                      </a:lnTo>
                      <a:lnTo>
                        <a:pt x="692" y="173"/>
                      </a:lnTo>
                      <a:lnTo>
                        <a:pt x="699" y="167"/>
                      </a:lnTo>
                      <a:lnTo>
                        <a:pt x="719" y="153"/>
                      </a:lnTo>
                      <a:lnTo>
                        <a:pt x="732" y="139"/>
                      </a:lnTo>
                      <a:lnTo>
                        <a:pt x="699" y="93"/>
                      </a:lnTo>
                      <a:lnTo>
                        <a:pt x="653" y="13"/>
                      </a:lnTo>
                      <a:lnTo>
                        <a:pt x="639" y="7"/>
                      </a:lnTo>
                      <a:lnTo>
                        <a:pt x="586" y="0"/>
                      </a:lnTo>
                      <a:lnTo>
                        <a:pt x="579" y="0"/>
                      </a:lnTo>
                      <a:close/>
                      <a:moveTo>
                        <a:pt x="599" y="346"/>
                      </a:moveTo>
                      <a:lnTo>
                        <a:pt x="593" y="372"/>
                      </a:lnTo>
                      <a:lnTo>
                        <a:pt x="606" y="346"/>
                      </a:lnTo>
                      <a:lnTo>
                        <a:pt x="599" y="346"/>
                      </a:lnTo>
                      <a:close/>
                      <a:moveTo>
                        <a:pt x="499" y="466"/>
                      </a:moveTo>
                      <a:lnTo>
                        <a:pt x="499" y="473"/>
                      </a:lnTo>
                      <a:lnTo>
                        <a:pt x="506" y="466"/>
                      </a:lnTo>
                      <a:lnTo>
                        <a:pt x="499" y="466"/>
                      </a:lnTo>
                      <a:close/>
                      <a:moveTo>
                        <a:pt x="499" y="473"/>
                      </a:moveTo>
                      <a:lnTo>
                        <a:pt x="493" y="479"/>
                      </a:lnTo>
                      <a:lnTo>
                        <a:pt x="493" y="486"/>
                      </a:lnTo>
                      <a:lnTo>
                        <a:pt x="499" y="473"/>
                      </a:lnTo>
                      <a:close/>
                      <a:moveTo>
                        <a:pt x="446" y="559"/>
                      </a:moveTo>
                      <a:lnTo>
                        <a:pt x="439" y="565"/>
                      </a:lnTo>
                      <a:lnTo>
                        <a:pt x="446" y="565"/>
                      </a:lnTo>
                      <a:lnTo>
                        <a:pt x="446" y="559"/>
                      </a:lnTo>
                      <a:close/>
                      <a:moveTo>
                        <a:pt x="14" y="253"/>
                      </a:moveTo>
                      <a:lnTo>
                        <a:pt x="14" y="293"/>
                      </a:lnTo>
                      <a:lnTo>
                        <a:pt x="0" y="299"/>
                      </a:lnTo>
                      <a:lnTo>
                        <a:pt x="14" y="332"/>
                      </a:lnTo>
                      <a:lnTo>
                        <a:pt x="7" y="339"/>
                      </a:lnTo>
                      <a:lnTo>
                        <a:pt x="7" y="346"/>
                      </a:lnTo>
                      <a:lnTo>
                        <a:pt x="14" y="359"/>
                      </a:lnTo>
                      <a:lnTo>
                        <a:pt x="20" y="346"/>
                      </a:lnTo>
                      <a:lnTo>
                        <a:pt x="41" y="332"/>
                      </a:lnTo>
                      <a:lnTo>
                        <a:pt x="60" y="319"/>
                      </a:lnTo>
                      <a:lnTo>
                        <a:pt x="54" y="293"/>
                      </a:lnTo>
                      <a:lnTo>
                        <a:pt x="47" y="279"/>
                      </a:lnTo>
                      <a:lnTo>
                        <a:pt x="33" y="272"/>
                      </a:lnTo>
                      <a:lnTo>
                        <a:pt x="20" y="253"/>
                      </a:lnTo>
                      <a:lnTo>
                        <a:pt x="14" y="253"/>
                      </a:lnTo>
                      <a:close/>
                      <a:moveTo>
                        <a:pt x="67" y="332"/>
                      </a:moveTo>
                      <a:lnTo>
                        <a:pt x="54" y="339"/>
                      </a:lnTo>
                      <a:lnTo>
                        <a:pt x="54" y="353"/>
                      </a:lnTo>
                      <a:lnTo>
                        <a:pt x="73" y="332"/>
                      </a:lnTo>
                      <a:lnTo>
                        <a:pt x="67" y="332"/>
                      </a:lnTo>
                      <a:close/>
                      <a:moveTo>
                        <a:pt x="433" y="565"/>
                      </a:moveTo>
                      <a:lnTo>
                        <a:pt x="420" y="592"/>
                      </a:lnTo>
                      <a:lnTo>
                        <a:pt x="407" y="619"/>
                      </a:lnTo>
                      <a:lnTo>
                        <a:pt x="393" y="638"/>
                      </a:lnTo>
                      <a:lnTo>
                        <a:pt x="393" y="659"/>
                      </a:lnTo>
                      <a:lnTo>
                        <a:pt x="393" y="672"/>
                      </a:lnTo>
                      <a:lnTo>
                        <a:pt x="393" y="678"/>
                      </a:lnTo>
                      <a:lnTo>
                        <a:pt x="393" y="685"/>
                      </a:lnTo>
                      <a:lnTo>
                        <a:pt x="393" y="698"/>
                      </a:lnTo>
                      <a:lnTo>
                        <a:pt x="399" y="665"/>
                      </a:lnTo>
                      <a:lnTo>
                        <a:pt x="407" y="632"/>
                      </a:lnTo>
                      <a:lnTo>
                        <a:pt x="420" y="606"/>
                      </a:lnTo>
                      <a:lnTo>
                        <a:pt x="433" y="572"/>
                      </a:lnTo>
                      <a:lnTo>
                        <a:pt x="433" y="56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19050" cap="rnd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9" name="PRIORAT">
                  <a:extLst>
                    <a:ext uri="{FF2B5EF4-FFF2-40B4-BE49-F238E27FC236}">
                      <a16:creationId xmlns:a16="http://schemas.microsoft.com/office/drawing/2014/main" id="{F24C4BD7-1B7F-4C29-892B-5F671160D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7021647" y="4885577"/>
                  <a:ext cx="291464" cy="398544"/>
                </a:xfrm>
                <a:custGeom>
                  <a:avLst/>
                  <a:gdLst>
                    <a:gd name="T0" fmla="*/ 2147483647 w 41"/>
                    <a:gd name="T1" fmla="*/ 354107628 h 52"/>
                    <a:gd name="T2" fmla="*/ 2147483647 w 41"/>
                    <a:gd name="T3" fmla="*/ 1239363380 h 52"/>
                    <a:gd name="T4" fmla="*/ 2147483647 w 41"/>
                    <a:gd name="T5" fmla="*/ 1062322990 h 52"/>
                    <a:gd name="T6" fmla="*/ 2037666549 w 41"/>
                    <a:gd name="T7" fmla="*/ 885269228 h 52"/>
                    <a:gd name="T8" fmla="*/ 1880927854 w 41"/>
                    <a:gd name="T9" fmla="*/ 1416417142 h 52"/>
                    <a:gd name="T10" fmla="*/ 1724189158 w 41"/>
                    <a:gd name="T11" fmla="*/ 1770525084 h 52"/>
                    <a:gd name="T12" fmla="*/ 1097208895 w 41"/>
                    <a:gd name="T13" fmla="*/ 1770525084 h 52"/>
                    <a:gd name="T14" fmla="*/ 783718763 w 41"/>
                    <a:gd name="T15" fmla="*/ 2147483647 h 52"/>
                    <a:gd name="T16" fmla="*/ 626980068 w 41"/>
                    <a:gd name="T17" fmla="*/ 2147483647 h 52"/>
                    <a:gd name="T18" fmla="*/ 470228827 w 41"/>
                    <a:gd name="T19" fmla="*/ 2147483647 h 52"/>
                    <a:gd name="T20" fmla="*/ 470228827 w 41"/>
                    <a:gd name="T21" fmla="*/ 2147483647 h 52"/>
                    <a:gd name="T22" fmla="*/ 940457654 w 41"/>
                    <a:gd name="T23" fmla="*/ 2147483647 h 52"/>
                    <a:gd name="T24" fmla="*/ 156738744 w 41"/>
                    <a:gd name="T25" fmla="*/ 2147483647 h 52"/>
                    <a:gd name="T26" fmla="*/ 156738744 w 41"/>
                    <a:gd name="T27" fmla="*/ 2147483647 h 52"/>
                    <a:gd name="T28" fmla="*/ 470228827 w 41"/>
                    <a:gd name="T29" fmla="*/ 2147483647 h 52"/>
                    <a:gd name="T30" fmla="*/ 783718763 w 41"/>
                    <a:gd name="T31" fmla="*/ 2147483647 h 52"/>
                    <a:gd name="T32" fmla="*/ 626980068 w 41"/>
                    <a:gd name="T33" fmla="*/ 2147483647 h 52"/>
                    <a:gd name="T34" fmla="*/ 783718763 w 41"/>
                    <a:gd name="T35" fmla="*/ 2147483647 h 52"/>
                    <a:gd name="T36" fmla="*/ 940457654 w 41"/>
                    <a:gd name="T37" fmla="*/ 2147483647 h 52"/>
                    <a:gd name="T38" fmla="*/ 1253947590 w 41"/>
                    <a:gd name="T39" fmla="*/ 2147483647 h 52"/>
                    <a:gd name="T40" fmla="*/ 1410698830 w 41"/>
                    <a:gd name="T41" fmla="*/ 2147483647 h 52"/>
                    <a:gd name="T42" fmla="*/ 2037666549 w 41"/>
                    <a:gd name="T43" fmla="*/ 2147483647 h 52"/>
                    <a:gd name="T44" fmla="*/ 2147483647 w 41"/>
                    <a:gd name="T45" fmla="*/ 2147483647 h 52"/>
                    <a:gd name="T46" fmla="*/ 2147483647 w 41"/>
                    <a:gd name="T47" fmla="*/ 2147483647 h 52"/>
                    <a:gd name="T48" fmla="*/ 2147483647 w 41"/>
                    <a:gd name="T49" fmla="*/ 2147483647 h 52"/>
                    <a:gd name="T50" fmla="*/ 2147483647 w 41"/>
                    <a:gd name="T51" fmla="*/ 2147483647 h 52"/>
                    <a:gd name="T52" fmla="*/ 2147483647 w 41"/>
                    <a:gd name="T53" fmla="*/ 2147483647 h 52"/>
                    <a:gd name="T54" fmla="*/ 2147483647 w 41"/>
                    <a:gd name="T55" fmla="*/ 2147483647 h 52"/>
                    <a:gd name="T56" fmla="*/ 2147483647 w 41"/>
                    <a:gd name="T57" fmla="*/ 2147483647 h 52"/>
                    <a:gd name="T58" fmla="*/ 2147483647 w 41"/>
                    <a:gd name="T59" fmla="*/ 2147483647 h 52"/>
                    <a:gd name="T60" fmla="*/ 2147483647 w 41"/>
                    <a:gd name="T61" fmla="*/ 2147483647 h 52"/>
                    <a:gd name="T62" fmla="*/ 2147483647 w 41"/>
                    <a:gd name="T63" fmla="*/ 2147483647 h 52"/>
                    <a:gd name="T64" fmla="*/ 2147483647 w 41"/>
                    <a:gd name="T65" fmla="*/ 2147483647 h 52"/>
                    <a:gd name="T66" fmla="*/ 2147483647 w 41"/>
                    <a:gd name="T67" fmla="*/ 2147483647 h 52"/>
                    <a:gd name="T68" fmla="*/ 2147483647 w 41"/>
                    <a:gd name="T69" fmla="*/ 2147483647 h 52"/>
                    <a:gd name="T70" fmla="*/ 2147483647 w 41"/>
                    <a:gd name="T71" fmla="*/ 2147483647 h 52"/>
                    <a:gd name="T72" fmla="*/ 2147483647 w 41"/>
                    <a:gd name="T73" fmla="*/ 2147483647 h 52"/>
                    <a:gd name="T74" fmla="*/ 2147483647 w 41"/>
                    <a:gd name="T75" fmla="*/ 2147483647 h 52"/>
                    <a:gd name="T76" fmla="*/ 2147483647 w 41"/>
                    <a:gd name="T77" fmla="*/ 2147483647 h 52"/>
                    <a:gd name="T78" fmla="*/ 2147483647 w 41"/>
                    <a:gd name="T79" fmla="*/ 2147483647 h 52"/>
                    <a:gd name="T80" fmla="*/ 2147483647 w 41"/>
                    <a:gd name="T81" fmla="*/ 2147483647 h 52"/>
                    <a:gd name="T82" fmla="*/ 2147483647 w 41"/>
                    <a:gd name="T83" fmla="*/ 2147483647 h 52"/>
                    <a:gd name="T84" fmla="*/ 2147483647 w 41"/>
                    <a:gd name="T85" fmla="*/ 2124632608 h 52"/>
                    <a:gd name="T86" fmla="*/ 2147483647 w 41"/>
                    <a:gd name="T87" fmla="*/ 2124632608 h 52"/>
                    <a:gd name="T88" fmla="*/ 2147483647 w 41"/>
                    <a:gd name="T89" fmla="*/ 1239363380 h 52"/>
                    <a:gd name="T90" fmla="*/ 2147483647 w 41"/>
                    <a:gd name="T91" fmla="*/ 531161495 h 52"/>
                    <a:gd name="T92" fmla="*/ 2147483647 w 41"/>
                    <a:gd name="T93" fmla="*/ 885269228 h 5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1"/>
                    <a:gd name="T142" fmla="*/ 0 h 52"/>
                    <a:gd name="T143" fmla="*/ 41 w 41"/>
                    <a:gd name="T144" fmla="*/ 52 h 5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1" h="52">
                      <a:moveTo>
                        <a:pt x="25" y="0"/>
                      </a:moveTo>
                      <a:lnTo>
                        <a:pt x="23" y="1"/>
                      </a:lnTo>
                      <a:lnTo>
                        <a:pt x="23" y="2"/>
                      </a:lnTo>
                      <a:lnTo>
                        <a:pt x="22" y="3"/>
                      </a:lnTo>
                      <a:lnTo>
                        <a:pt x="21" y="6"/>
                      </a:lnTo>
                      <a:lnTo>
                        <a:pt x="20" y="7"/>
                      </a:lnTo>
                      <a:lnTo>
                        <a:pt x="19" y="6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1" y="9"/>
                      </a:lnTo>
                      <a:lnTo>
                        <a:pt x="11" y="10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4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3" y="28"/>
                      </a:lnTo>
                      <a:lnTo>
                        <a:pt x="1" y="30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2" y="34"/>
                      </a:lnTo>
                      <a:lnTo>
                        <a:pt x="2" y="35"/>
                      </a:lnTo>
                      <a:lnTo>
                        <a:pt x="3" y="36"/>
                      </a:lnTo>
                      <a:lnTo>
                        <a:pt x="4" y="37"/>
                      </a:lnTo>
                      <a:lnTo>
                        <a:pt x="4" y="39"/>
                      </a:lnTo>
                      <a:lnTo>
                        <a:pt x="5" y="40"/>
                      </a:lnTo>
                      <a:lnTo>
                        <a:pt x="4" y="40"/>
                      </a:lnTo>
                      <a:lnTo>
                        <a:pt x="4" y="41"/>
                      </a:lnTo>
                      <a:lnTo>
                        <a:pt x="5" y="41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7" y="44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3" y="48"/>
                      </a:lnTo>
                      <a:lnTo>
                        <a:pt x="13" y="47"/>
                      </a:lnTo>
                      <a:lnTo>
                        <a:pt x="14" y="48"/>
                      </a:lnTo>
                      <a:lnTo>
                        <a:pt x="16" y="49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20" y="52"/>
                      </a:lnTo>
                      <a:lnTo>
                        <a:pt x="20" y="51"/>
                      </a:ln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0" y="48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2" y="47"/>
                      </a:lnTo>
                      <a:lnTo>
                        <a:pt x="23" y="46"/>
                      </a:lnTo>
                      <a:lnTo>
                        <a:pt x="23" y="44"/>
                      </a:lnTo>
                      <a:lnTo>
                        <a:pt x="22" y="43"/>
                      </a:lnTo>
                      <a:lnTo>
                        <a:pt x="21" y="43"/>
                      </a:lnTo>
                      <a:lnTo>
                        <a:pt x="22" y="42"/>
                      </a:lnTo>
                      <a:lnTo>
                        <a:pt x="23" y="43"/>
                      </a:lnTo>
                      <a:lnTo>
                        <a:pt x="24" y="44"/>
                      </a:lnTo>
                      <a:lnTo>
                        <a:pt x="25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29" y="43"/>
                      </a:lnTo>
                      <a:lnTo>
                        <a:pt x="29" y="41"/>
                      </a:lnTo>
                      <a:lnTo>
                        <a:pt x="30" y="39"/>
                      </a:lnTo>
                      <a:lnTo>
                        <a:pt x="31" y="37"/>
                      </a:lnTo>
                      <a:lnTo>
                        <a:pt x="32" y="35"/>
                      </a:lnTo>
                      <a:lnTo>
                        <a:pt x="32" y="34"/>
                      </a:lnTo>
                      <a:lnTo>
                        <a:pt x="32" y="33"/>
                      </a:lnTo>
                      <a:lnTo>
                        <a:pt x="30" y="32"/>
                      </a:lnTo>
                      <a:lnTo>
                        <a:pt x="28" y="32"/>
                      </a:lnTo>
                      <a:lnTo>
                        <a:pt x="28" y="31"/>
                      </a:lnTo>
                      <a:lnTo>
                        <a:pt x="28" y="30"/>
                      </a:lnTo>
                      <a:lnTo>
                        <a:pt x="29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4" y="27"/>
                      </a:lnTo>
                      <a:lnTo>
                        <a:pt x="34" y="26"/>
                      </a:lnTo>
                      <a:lnTo>
                        <a:pt x="33" y="22"/>
                      </a:lnTo>
                      <a:lnTo>
                        <a:pt x="34" y="22"/>
                      </a:lnTo>
                      <a:lnTo>
                        <a:pt x="36" y="22"/>
                      </a:lnTo>
                      <a:lnTo>
                        <a:pt x="37" y="21"/>
                      </a:lnTo>
                      <a:lnTo>
                        <a:pt x="38" y="20"/>
                      </a:lnTo>
                      <a:lnTo>
                        <a:pt x="40" y="19"/>
                      </a:lnTo>
                      <a:lnTo>
                        <a:pt x="41" y="18"/>
                      </a:lnTo>
                      <a:lnTo>
                        <a:pt x="41" y="19"/>
                      </a:lnTo>
                      <a:lnTo>
                        <a:pt x="41" y="18"/>
                      </a:lnTo>
                      <a:lnTo>
                        <a:pt x="41" y="16"/>
                      </a:lnTo>
                      <a:lnTo>
                        <a:pt x="41" y="13"/>
                      </a:lnTo>
                      <a:lnTo>
                        <a:pt x="40" y="12"/>
                      </a:lnTo>
                      <a:lnTo>
                        <a:pt x="39" y="12"/>
                      </a:lnTo>
                      <a:lnTo>
                        <a:pt x="38" y="13"/>
                      </a:lnTo>
                      <a:lnTo>
                        <a:pt x="37" y="12"/>
                      </a:lnTo>
                      <a:lnTo>
                        <a:pt x="37" y="11"/>
                      </a:lnTo>
                      <a:lnTo>
                        <a:pt x="36" y="8"/>
                      </a:lnTo>
                      <a:lnTo>
                        <a:pt x="33" y="7"/>
                      </a:lnTo>
                      <a:lnTo>
                        <a:pt x="33" y="6"/>
                      </a:lnTo>
                      <a:lnTo>
                        <a:pt x="33" y="4"/>
                      </a:lnTo>
                      <a:lnTo>
                        <a:pt x="33" y="3"/>
                      </a:lnTo>
                      <a:lnTo>
                        <a:pt x="32" y="4"/>
                      </a:lnTo>
                      <a:lnTo>
                        <a:pt x="30" y="4"/>
                      </a:lnTo>
                      <a:lnTo>
                        <a:pt x="27" y="5"/>
                      </a:lnTo>
                      <a:lnTo>
                        <a:pt x="25" y="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0" name="RIBERA_D'EBRE">
                  <a:extLst>
                    <a:ext uri="{FF2B5EF4-FFF2-40B4-BE49-F238E27FC236}">
                      <a16:creationId xmlns:a16="http://schemas.microsoft.com/office/drawing/2014/main" id="{14C1E2AE-43BB-45BE-8FED-8016624BE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6755244" y="4924252"/>
                  <a:ext cx="466106" cy="531700"/>
                </a:xfrm>
                <a:custGeom>
                  <a:avLst/>
                  <a:gdLst>
                    <a:gd name="T0" fmla="*/ 1417129228 w 65"/>
                    <a:gd name="T1" fmla="*/ 1230993982 h 71"/>
                    <a:gd name="T2" fmla="*/ 157453208 w 65"/>
                    <a:gd name="T3" fmla="*/ 2147483647 h 71"/>
                    <a:gd name="T4" fmla="*/ 157453208 w 65"/>
                    <a:gd name="T5" fmla="*/ 2147483647 h 71"/>
                    <a:gd name="T6" fmla="*/ 0 w 65"/>
                    <a:gd name="T7" fmla="*/ 2147483647 h 71"/>
                    <a:gd name="T8" fmla="*/ 314919018 w 65"/>
                    <a:gd name="T9" fmla="*/ 2147483647 h 71"/>
                    <a:gd name="T10" fmla="*/ 1574582387 w 65"/>
                    <a:gd name="T11" fmla="*/ 2147483647 h 71"/>
                    <a:gd name="T12" fmla="*/ 2147483647 w 65"/>
                    <a:gd name="T13" fmla="*/ 2147483647 h 71"/>
                    <a:gd name="T14" fmla="*/ 2147483647 w 65"/>
                    <a:gd name="T15" fmla="*/ 2147483647 h 71"/>
                    <a:gd name="T16" fmla="*/ 2147483647 w 65"/>
                    <a:gd name="T17" fmla="*/ 2147483647 h 71"/>
                    <a:gd name="T18" fmla="*/ 2147483647 w 65"/>
                    <a:gd name="T19" fmla="*/ 2147483647 h 71"/>
                    <a:gd name="T20" fmla="*/ 2147483647 w 65"/>
                    <a:gd name="T21" fmla="*/ 2147483647 h 71"/>
                    <a:gd name="T22" fmla="*/ 2147483647 w 65"/>
                    <a:gd name="T23" fmla="*/ 2147483647 h 71"/>
                    <a:gd name="T24" fmla="*/ 2147483647 w 65"/>
                    <a:gd name="T25" fmla="*/ 2147483647 h 71"/>
                    <a:gd name="T26" fmla="*/ 2147483647 w 65"/>
                    <a:gd name="T27" fmla="*/ 2147483647 h 71"/>
                    <a:gd name="T28" fmla="*/ 2147483647 w 65"/>
                    <a:gd name="T29" fmla="*/ 2147483647 h 71"/>
                    <a:gd name="T30" fmla="*/ 2147483647 w 65"/>
                    <a:gd name="T31" fmla="*/ 2147483647 h 71"/>
                    <a:gd name="T32" fmla="*/ 2147483647 w 65"/>
                    <a:gd name="T33" fmla="*/ 2147483647 h 71"/>
                    <a:gd name="T34" fmla="*/ 2147483647 w 65"/>
                    <a:gd name="T35" fmla="*/ 2147483647 h 71"/>
                    <a:gd name="T36" fmla="*/ 2147483647 w 65"/>
                    <a:gd name="T37" fmla="*/ 2147483647 h 71"/>
                    <a:gd name="T38" fmla="*/ 2147483647 w 65"/>
                    <a:gd name="T39" fmla="*/ 2147483647 h 71"/>
                    <a:gd name="T40" fmla="*/ 2147483647 w 65"/>
                    <a:gd name="T41" fmla="*/ 2147483647 h 71"/>
                    <a:gd name="T42" fmla="*/ 2147483647 w 65"/>
                    <a:gd name="T43" fmla="*/ 2147483647 h 71"/>
                    <a:gd name="T44" fmla="*/ 2147483647 w 65"/>
                    <a:gd name="T45" fmla="*/ 2147483647 h 71"/>
                    <a:gd name="T46" fmla="*/ 2147483647 w 65"/>
                    <a:gd name="T47" fmla="*/ 2147483647 h 71"/>
                    <a:gd name="T48" fmla="*/ 2147483647 w 65"/>
                    <a:gd name="T49" fmla="*/ 2147483647 h 71"/>
                    <a:gd name="T50" fmla="*/ 2147483647 w 65"/>
                    <a:gd name="T51" fmla="*/ 2147483647 h 71"/>
                    <a:gd name="T52" fmla="*/ 2147483647 w 65"/>
                    <a:gd name="T53" fmla="*/ 2147483647 h 71"/>
                    <a:gd name="T54" fmla="*/ 2147483647 w 65"/>
                    <a:gd name="T55" fmla="*/ 2147483647 h 71"/>
                    <a:gd name="T56" fmla="*/ 2147483647 w 65"/>
                    <a:gd name="T57" fmla="*/ 2147483647 h 71"/>
                    <a:gd name="T58" fmla="*/ 2147483647 w 65"/>
                    <a:gd name="T59" fmla="*/ 2147483647 h 71"/>
                    <a:gd name="T60" fmla="*/ 2147483647 w 65"/>
                    <a:gd name="T61" fmla="*/ 2147483647 h 71"/>
                    <a:gd name="T62" fmla="*/ 2147483647 w 65"/>
                    <a:gd name="T63" fmla="*/ 2147483647 h 71"/>
                    <a:gd name="T64" fmla="*/ 2147483647 w 65"/>
                    <a:gd name="T65" fmla="*/ 2147483647 h 71"/>
                    <a:gd name="T66" fmla="*/ 2147483647 w 65"/>
                    <a:gd name="T67" fmla="*/ 2147483647 h 71"/>
                    <a:gd name="T68" fmla="*/ 2147483647 w 65"/>
                    <a:gd name="T69" fmla="*/ 2147483647 h 71"/>
                    <a:gd name="T70" fmla="*/ 2147483647 w 65"/>
                    <a:gd name="T71" fmla="*/ 2147483647 h 71"/>
                    <a:gd name="T72" fmla="*/ 2147483647 w 65"/>
                    <a:gd name="T73" fmla="*/ 2147483647 h 71"/>
                    <a:gd name="T74" fmla="*/ 2147483647 w 65"/>
                    <a:gd name="T75" fmla="*/ 2147483647 h 71"/>
                    <a:gd name="T76" fmla="*/ 2147483647 w 65"/>
                    <a:gd name="T77" fmla="*/ 2147483647 h 71"/>
                    <a:gd name="T78" fmla="*/ 2147483647 w 65"/>
                    <a:gd name="T79" fmla="*/ 2147483647 h 71"/>
                    <a:gd name="T80" fmla="*/ 2147483647 w 65"/>
                    <a:gd name="T81" fmla="*/ 2147483647 h 71"/>
                    <a:gd name="T82" fmla="*/ 2147483647 w 65"/>
                    <a:gd name="T83" fmla="*/ 2147483647 h 71"/>
                    <a:gd name="T84" fmla="*/ 2147483647 w 65"/>
                    <a:gd name="T85" fmla="*/ 1758568761 h 71"/>
                    <a:gd name="T86" fmla="*/ 2147483647 w 65"/>
                    <a:gd name="T87" fmla="*/ 1055149142 h 71"/>
                    <a:gd name="T88" fmla="*/ 2147483647 w 65"/>
                    <a:gd name="T89" fmla="*/ 703432692 h 71"/>
                    <a:gd name="T90" fmla="*/ 2147483647 w 65"/>
                    <a:gd name="T91" fmla="*/ 879291021 h 71"/>
                    <a:gd name="T92" fmla="*/ 2147483647 w 65"/>
                    <a:gd name="T93" fmla="*/ 1230993982 h 71"/>
                    <a:gd name="T94" fmla="*/ 2147483647 w 65"/>
                    <a:gd name="T95" fmla="*/ 1230993982 h 71"/>
                    <a:gd name="T96" fmla="*/ 2147483647 w 65"/>
                    <a:gd name="T97" fmla="*/ 351716346 h 71"/>
                    <a:gd name="T98" fmla="*/ 2147483647 w 65"/>
                    <a:gd name="T99" fmla="*/ 1406852104 h 71"/>
                    <a:gd name="T100" fmla="*/ 2147483647 w 65"/>
                    <a:gd name="T101" fmla="*/ 175858173 h 7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5"/>
                    <a:gd name="T154" fmla="*/ 0 h 71"/>
                    <a:gd name="T155" fmla="*/ 65 w 65"/>
                    <a:gd name="T156" fmla="*/ 71 h 7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5" h="71">
                      <a:moveTo>
                        <a:pt x="13" y="0"/>
                      </a:move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8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1"/>
                      </a:lnTo>
                      <a:lnTo>
                        <a:pt x="2" y="21"/>
                      </a:lnTo>
                      <a:lnTo>
                        <a:pt x="4" y="20"/>
                      </a:lnTo>
                      <a:lnTo>
                        <a:pt x="6" y="19"/>
                      </a:lnTo>
                      <a:lnTo>
                        <a:pt x="8" y="18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5" y="24"/>
                      </a:lnTo>
                      <a:lnTo>
                        <a:pt x="16" y="24"/>
                      </a:lnTo>
                      <a:lnTo>
                        <a:pt x="17" y="25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7" y="31"/>
                      </a:lnTo>
                      <a:lnTo>
                        <a:pt x="16" y="31"/>
                      </a:lnTo>
                      <a:lnTo>
                        <a:pt x="16" y="32"/>
                      </a:lnTo>
                      <a:lnTo>
                        <a:pt x="15" y="33"/>
                      </a:lnTo>
                      <a:lnTo>
                        <a:pt x="16" y="34"/>
                      </a:lnTo>
                      <a:lnTo>
                        <a:pt x="17" y="34"/>
                      </a:lnTo>
                      <a:lnTo>
                        <a:pt x="18" y="35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4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1" y="42"/>
                      </a:lnTo>
                      <a:lnTo>
                        <a:pt x="20" y="43"/>
                      </a:lnTo>
                      <a:lnTo>
                        <a:pt x="19" y="44"/>
                      </a:lnTo>
                      <a:lnTo>
                        <a:pt x="19" y="45"/>
                      </a:lnTo>
                      <a:lnTo>
                        <a:pt x="18" y="46"/>
                      </a:lnTo>
                      <a:lnTo>
                        <a:pt x="17" y="46"/>
                      </a:lnTo>
                      <a:lnTo>
                        <a:pt x="16" y="47"/>
                      </a:lnTo>
                      <a:lnTo>
                        <a:pt x="17" y="48"/>
                      </a:lnTo>
                      <a:lnTo>
                        <a:pt x="18" y="48"/>
                      </a:lnTo>
                      <a:lnTo>
                        <a:pt x="18" y="47"/>
                      </a:lnTo>
                      <a:lnTo>
                        <a:pt x="20" y="47"/>
                      </a:lnTo>
                      <a:lnTo>
                        <a:pt x="20" y="49"/>
                      </a:lnTo>
                      <a:lnTo>
                        <a:pt x="21" y="49"/>
                      </a:lnTo>
                      <a:lnTo>
                        <a:pt x="22" y="49"/>
                      </a:lnTo>
                      <a:lnTo>
                        <a:pt x="22" y="50"/>
                      </a:lnTo>
                      <a:lnTo>
                        <a:pt x="22" y="52"/>
                      </a:lnTo>
                      <a:lnTo>
                        <a:pt x="23" y="53"/>
                      </a:lnTo>
                      <a:lnTo>
                        <a:pt x="24" y="53"/>
                      </a:lnTo>
                      <a:lnTo>
                        <a:pt x="24" y="54"/>
                      </a:lnTo>
                      <a:lnTo>
                        <a:pt x="25" y="54"/>
                      </a:lnTo>
                      <a:lnTo>
                        <a:pt x="25" y="55"/>
                      </a:lnTo>
                      <a:lnTo>
                        <a:pt x="24" y="56"/>
                      </a:lnTo>
                      <a:lnTo>
                        <a:pt x="23" y="56"/>
                      </a:lnTo>
                      <a:lnTo>
                        <a:pt x="24" y="57"/>
                      </a:lnTo>
                      <a:lnTo>
                        <a:pt x="25" y="58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25" y="60"/>
                      </a:lnTo>
                      <a:lnTo>
                        <a:pt x="24" y="61"/>
                      </a:lnTo>
                      <a:lnTo>
                        <a:pt x="26" y="62"/>
                      </a:lnTo>
                      <a:lnTo>
                        <a:pt x="27" y="63"/>
                      </a:lnTo>
                      <a:lnTo>
                        <a:pt x="26" y="64"/>
                      </a:lnTo>
                      <a:lnTo>
                        <a:pt x="27" y="65"/>
                      </a:lnTo>
                      <a:lnTo>
                        <a:pt x="27" y="66"/>
                      </a:lnTo>
                      <a:lnTo>
                        <a:pt x="28" y="67"/>
                      </a:lnTo>
                      <a:lnTo>
                        <a:pt x="27" y="69"/>
                      </a:lnTo>
                      <a:lnTo>
                        <a:pt x="28" y="69"/>
                      </a:lnTo>
                      <a:lnTo>
                        <a:pt x="29" y="69"/>
                      </a:lnTo>
                      <a:lnTo>
                        <a:pt x="29" y="70"/>
                      </a:lnTo>
                      <a:lnTo>
                        <a:pt x="30" y="70"/>
                      </a:lnTo>
                      <a:lnTo>
                        <a:pt x="32" y="70"/>
                      </a:lnTo>
                      <a:lnTo>
                        <a:pt x="36" y="69"/>
                      </a:lnTo>
                      <a:lnTo>
                        <a:pt x="37" y="69"/>
                      </a:lnTo>
                      <a:lnTo>
                        <a:pt x="38" y="68"/>
                      </a:lnTo>
                      <a:lnTo>
                        <a:pt x="39" y="68"/>
                      </a:lnTo>
                      <a:lnTo>
                        <a:pt x="40" y="69"/>
                      </a:lnTo>
                      <a:lnTo>
                        <a:pt x="41" y="69"/>
                      </a:lnTo>
                      <a:lnTo>
                        <a:pt x="47" y="70"/>
                      </a:lnTo>
                      <a:lnTo>
                        <a:pt x="48" y="71"/>
                      </a:lnTo>
                      <a:lnTo>
                        <a:pt x="49" y="71"/>
                      </a:lnTo>
                      <a:lnTo>
                        <a:pt x="55" y="70"/>
                      </a:lnTo>
                      <a:lnTo>
                        <a:pt x="57" y="70"/>
                      </a:lnTo>
                      <a:lnTo>
                        <a:pt x="58" y="69"/>
                      </a:lnTo>
                      <a:lnTo>
                        <a:pt x="56" y="68"/>
                      </a:lnTo>
                      <a:lnTo>
                        <a:pt x="55" y="65"/>
                      </a:lnTo>
                      <a:lnTo>
                        <a:pt x="54" y="64"/>
                      </a:lnTo>
                      <a:lnTo>
                        <a:pt x="53" y="61"/>
                      </a:lnTo>
                      <a:lnTo>
                        <a:pt x="52" y="61"/>
                      </a:lnTo>
                      <a:lnTo>
                        <a:pt x="52" y="60"/>
                      </a:lnTo>
                      <a:lnTo>
                        <a:pt x="53" y="57"/>
                      </a:lnTo>
                      <a:lnTo>
                        <a:pt x="54" y="56"/>
                      </a:lnTo>
                      <a:lnTo>
                        <a:pt x="54" y="55"/>
                      </a:lnTo>
                      <a:lnTo>
                        <a:pt x="53" y="54"/>
                      </a:lnTo>
                      <a:lnTo>
                        <a:pt x="54" y="54"/>
                      </a:lnTo>
                      <a:lnTo>
                        <a:pt x="55" y="53"/>
                      </a:lnTo>
                      <a:lnTo>
                        <a:pt x="56" y="51"/>
                      </a:lnTo>
                      <a:lnTo>
                        <a:pt x="58" y="48"/>
                      </a:lnTo>
                      <a:lnTo>
                        <a:pt x="58" y="49"/>
                      </a:lnTo>
                      <a:lnTo>
                        <a:pt x="60" y="50"/>
                      </a:lnTo>
                      <a:lnTo>
                        <a:pt x="61" y="50"/>
                      </a:lnTo>
                      <a:lnTo>
                        <a:pt x="62" y="49"/>
                      </a:lnTo>
                      <a:lnTo>
                        <a:pt x="63" y="49"/>
                      </a:lnTo>
                      <a:lnTo>
                        <a:pt x="63" y="48"/>
                      </a:lnTo>
                      <a:lnTo>
                        <a:pt x="63" y="47"/>
                      </a:lnTo>
                      <a:lnTo>
                        <a:pt x="63" y="46"/>
                      </a:lnTo>
                      <a:lnTo>
                        <a:pt x="63" y="45"/>
                      </a:lnTo>
                      <a:lnTo>
                        <a:pt x="64" y="45"/>
                      </a:lnTo>
                      <a:lnTo>
                        <a:pt x="65" y="45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65" y="45"/>
                      </a:lnTo>
                      <a:lnTo>
                        <a:pt x="64" y="43"/>
                      </a:lnTo>
                      <a:lnTo>
                        <a:pt x="62" y="43"/>
                      </a:lnTo>
                      <a:lnTo>
                        <a:pt x="61" y="42"/>
                      </a:lnTo>
                      <a:lnTo>
                        <a:pt x="60" y="43"/>
                      </a:lnTo>
                      <a:lnTo>
                        <a:pt x="59" y="42"/>
                      </a:lnTo>
                      <a:lnTo>
                        <a:pt x="59" y="43"/>
                      </a:lnTo>
                      <a:lnTo>
                        <a:pt x="58" y="44"/>
                      </a:lnTo>
                      <a:lnTo>
                        <a:pt x="59" y="44"/>
                      </a:lnTo>
                      <a:lnTo>
                        <a:pt x="59" y="45"/>
                      </a:lnTo>
                      <a:lnTo>
                        <a:pt x="59" y="46"/>
                      </a:lnTo>
                      <a:lnTo>
                        <a:pt x="58" y="47"/>
                      </a:lnTo>
                      <a:lnTo>
                        <a:pt x="58" y="48"/>
                      </a:lnTo>
                      <a:lnTo>
                        <a:pt x="57" y="48"/>
                      </a:lnTo>
                      <a:lnTo>
                        <a:pt x="56" y="48"/>
                      </a:lnTo>
                      <a:lnTo>
                        <a:pt x="56" y="47"/>
                      </a:lnTo>
                      <a:lnTo>
                        <a:pt x="55" y="47"/>
                      </a:lnTo>
                      <a:lnTo>
                        <a:pt x="54" y="45"/>
                      </a:lnTo>
                      <a:lnTo>
                        <a:pt x="52" y="44"/>
                      </a:lnTo>
                      <a:lnTo>
                        <a:pt x="51" y="43"/>
                      </a:lnTo>
                      <a:lnTo>
                        <a:pt x="51" y="44"/>
                      </a:lnTo>
                      <a:lnTo>
                        <a:pt x="49" y="44"/>
                      </a:lnTo>
                      <a:lnTo>
                        <a:pt x="49" y="43"/>
                      </a:lnTo>
                      <a:lnTo>
                        <a:pt x="47" y="42"/>
                      </a:lnTo>
                      <a:lnTo>
                        <a:pt x="47" y="41"/>
                      </a:lnTo>
                      <a:lnTo>
                        <a:pt x="46" y="41"/>
                      </a:lnTo>
                      <a:lnTo>
                        <a:pt x="44" y="41"/>
                      </a:lnTo>
                      <a:lnTo>
                        <a:pt x="45" y="40"/>
                      </a:lnTo>
                      <a:lnTo>
                        <a:pt x="44" y="39"/>
                      </a:lnTo>
                      <a:lnTo>
                        <a:pt x="44" y="38"/>
                      </a:lnTo>
                      <a:lnTo>
                        <a:pt x="43" y="37"/>
                      </a:lnTo>
                      <a:lnTo>
                        <a:pt x="42" y="37"/>
                      </a:lnTo>
                      <a:lnTo>
                        <a:pt x="42" y="36"/>
                      </a:lnTo>
                      <a:lnTo>
                        <a:pt x="43" y="36"/>
                      </a:lnTo>
                      <a:lnTo>
                        <a:pt x="42" y="35"/>
                      </a:lnTo>
                      <a:lnTo>
                        <a:pt x="42" y="33"/>
                      </a:lnTo>
                      <a:lnTo>
                        <a:pt x="41" y="32"/>
                      </a:lnTo>
                      <a:lnTo>
                        <a:pt x="40" y="31"/>
                      </a:lnTo>
                      <a:lnTo>
                        <a:pt x="40" y="30"/>
                      </a:lnTo>
                      <a:lnTo>
                        <a:pt x="39" y="28"/>
                      </a:lnTo>
                      <a:lnTo>
                        <a:pt x="38" y="26"/>
                      </a:lnTo>
                      <a:lnTo>
                        <a:pt x="39" y="26"/>
                      </a:lnTo>
                      <a:lnTo>
                        <a:pt x="41" y="24"/>
                      </a:lnTo>
                      <a:lnTo>
                        <a:pt x="44" y="22"/>
                      </a:lnTo>
                      <a:lnTo>
                        <a:pt x="42" y="20"/>
                      </a:lnTo>
                      <a:lnTo>
                        <a:pt x="41" y="19"/>
                      </a:lnTo>
                      <a:lnTo>
                        <a:pt x="42" y="18"/>
                      </a:lnTo>
                      <a:lnTo>
                        <a:pt x="41" y="17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2" y="15"/>
                      </a:lnTo>
                      <a:lnTo>
                        <a:pt x="43" y="14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4" y="10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49" y="6"/>
                      </a:lnTo>
                      <a:lnTo>
                        <a:pt x="49" y="5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5" y="4"/>
                      </a:lnTo>
                      <a:lnTo>
                        <a:pt x="44" y="5"/>
                      </a:lnTo>
                      <a:lnTo>
                        <a:pt x="43" y="4"/>
                      </a:lnTo>
                      <a:lnTo>
                        <a:pt x="42" y="5"/>
                      </a:lnTo>
                      <a:lnTo>
                        <a:pt x="41" y="5"/>
                      </a:lnTo>
                      <a:lnTo>
                        <a:pt x="40" y="5"/>
                      </a:lnTo>
                      <a:lnTo>
                        <a:pt x="38" y="6"/>
                      </a:lnTo>
                      <a:lnTo>
                        <a:pt x="37" y="7"/>
                      </a:lnTo>
                      <a:lnTo>
                        <a:pt x="35" y="7"/>
                      </a:ln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8" y="3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18" y="8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1" name="GARRAF">
                  <a:extLst>
                    <a:ext uri="{FF2B5EF4-FFF2-40B4-BE49-F238E27FC236}">
                      <a16:creationId xmlns:a16="http://schemas.microsoft.com/office/drawing/2014/main" id="{B1625719-45F9-424A-9EFF-8D1B7BD7FA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928089" y="4901591"/>
                  <a:ext cx="286064" cy="162053"/>
                </a:xfrm>
                <a:custGeom>
                  <a:avLst/>
                  <a:gdLst>
                    <a:gd name="T0" fmla="*/ 99179134 w 1025"/>
                    <a:gd name="T1" fmla="*/ 8504488 h 591"/>
                    <a:gd name="T2" fmla="*/ 95816755 w 1025"/>
                    <a:gd name="T3" fmla="*/ 28170530 h 591"/>
                    <a:gd name="T4" fmla="*/ 83089261 w 1025"/>
                    <a:gd name="T5" fmla="*/ 35345971 h 591"/>
                    <a:gd name="T6" fmla="*/ 55953314 w 1025"/>
                    <a:gd name="T7" fmla="*/ 28170530 h 591"/>
                    <a:gd name="T8" fmla="*/ 48028304 w 1025"/>
                    <a:gd name="T9" fmla="*/ 47570457 h 591"/>
                    <a:gd name="T10" fmla="*/ 40103787 w 1025"/>
                    <a:gd name="T11" fmla="*/ 63515978 h 591"/>
                    <a:gd name="T12" fmla="*/ 24014398 w 1025"/>
                    <a:gd name="T13" fmla="*/ 88231602 h 591"/>
                    <a:gd name="T14" fmla="*/ 0 w 1025"/>
                    <a:gd name="T15" fmla="*/ 107632037 h 591"/>
                    <a:gd name="T16" fmla="*/ 4802979 w 1025"/>
                    <a:gd name="T17" fmla="*/ 128892215 h 591"/>
                    <a:gd name="T18" fmla="*/ 4802979 w 1025"/>
                    <a:gd name="T19" fmla="*/ 136067679 h 591"/>
                    <a:gd name="T20" fmla="*/ 3122034 w 1025"/>
                    <a:gd name="T21" fmla="*/ 155468114 h 591"/>
                    <a:gd name="T22" fmla="*/ 7924519 w 1025"/>
                    <a:gd name="T23" fmla="*/ 155468114 h 591"/>
                    <a:gd name="T24" fmla="*/ 11286900 w 1025"/>
                    <a:gd name="T25" fmla="*/ 155468114 h 591"/>
                    <a:gd name="T26" fmla="*/ 30498318 w 1025"/>
                    <a:gd name="T27" fmla="*/ 148292681 h 591"/>
                    <a:gd name="T28" fmla="*/ 41544877 w 1025"/>
                    <a:gd name="T29" fmla="*/ 141117249 h 591"/>
                    <a:gd name="T30" fmla="*/ 62196888 w 1025"/>
                    <a:gd name="T31" fmla="*/ 136067679 h 591"/>
                    <a:gd name="T32" fmla="*/ 68921170 w 1025"/>
                    <a:gd name="T33" fmla="*/ 132613249 h 591"/>
                    <a:gd name="T34" fmla="*/ 78286284 w 1025"/>
                    <a:gd name="T35" fmla="*/ 137662335 h 591"/>
                    <a:gd name="T36" fmla="*/ 81648664 w 1025"/>
                    <a:gd name="T37" fmla="*/ 128892215 h 591"/>
                    <a:gd name="T38" fmla="*/ 92695214 w 1025"/>
                    <a:gd name="T39" fmla="*/ 127298075 h 591"/>
                    <a:gd name="T40" fmla="*/ 100619732 w 1025"/>
                    <a:gd name="T41" fmla="*/ 127298075 h 591"/>
                    <a:gd name="T42" fmla="*/ 105422708 w 1025"/>
                    <a:gd name="T43" fmla="*/ 125437816 h 591"/>
                    <a:gd name="T44" fmla="*/ 116709113 w 1025"/>
                    <a:gd name="T45" fmla="*/ 121716782 h 591"/>
                    <a:gd name="T46" fmla="*/ 118150203 w 1025"/>
                    <a:gd name="T47" fmla="*/ 120122643 h 591"/>
                    <a:gd name="T48" fmla="*/ 126315066 w 1025"/>
                    <a:gd name="T49" fmla="*/ 114807469 h 591"/>
                    <a:gd name="T50" fmla="*/ 140723534 w 1025"/>
                    <a:gd name="T51" fmla="*/ 109492296 h 591"/>
                    <a:gd name="T52" fmla="*/ 145526511 w 1025"/>
                    <a:gd name="T53" fmla="*/ 111352555 h 591"/>
                    <a:gd name="T54" fmla="*/ 150089141 w 1025"/>
                    <a:gd name="T55" fmla="*/ 111352555 h 591"/>
                    <a:gd name="T56" fmla="*/ 159934948 w 1025"/>
                    <a:gd name="T57" fmla="*/ 111352555 h 591"/>
                    <a:gd name="T58" fmla="*/ 166178522 w 1025"/>
                    <a:gd name="T59" fmla="*/ 109492296 h 591"/>
                    <a:gd name="T60" fmla="*/ 177465419 w 1025"/>
                    <a:gd name="T61" fmla="*/ 109492296 h 591"/>
                    <a:gd name="T62" fmla="*/ 182028050 w 1025"/>
                    <a:gd name="T63" fmla="*/ 107632037 h 591"/>
                    <a:gd name="T64" fmla="*/ 183708993 w 1025"/>
                    <a:gd name="T65" fmla="*/ 104177122 h 591"/>
                    <a:gd name="T66" fmla="*/ 201479809 w 1025"/>
                    <a:gd name="T67" fmla="*/ 95407034 h 591"/>
                    <a:gd name="T68" fmla="*/ 210845417 w 1025"/>
                    <a:gd name="T69" fmla="*/ 89826257 h 591"/>
                    <a:gd name="T70" fmla="*/ 231737774 w 1025"/>
                    <a:gd name="T71" fmla="*/ 81321773 h 591"/>
                    <a:gd name="T72" fmla="*/ 230296684 w 1025"/>
                    <a:gd name="T73" fmla="*/ 84776688 h 591"/>
                    <a:gd name="T74" fmla="*/ 246146212 w 1025"/>
                    <a:gd name="T75" fmla="*/ 77601255 h 591"/>
                    <a:gd name="T76" fmla="*/ 244465268 w 1025"/>
                    <a:gd name="T77" fmla="*/ 58200804 h 591"/>
                    <a:gd name="T78" fmla="*/ 223572911 w 1025"/>
                    <a:gd name="T79" fmla="*/ 45976318 h 591"/>
                    <a:gd name="T80" fmla="*/ 210845417 w 1025"/>
                    <a:gd name="T81" fmla="*/ 58200804 h 591"/>
                    <a:gd name="T82" fmla="*/ 198117430 w 1025"/>
                    <a:gd name="T83" fmla="*/ 58200804 h 591"/>
                    <a:gd name="T84" fmla="*/ 185389936 w 1025"/>
                    <a:gd name="T85" fmla="*/ 56340545 h 591"/>
                    <a:gd name="T86" fmla="*/ 167619612 w 1025"/>
                    <a:gd name="T87" fmla="*/ 20995098 h 591"/>
                    <a:gd name="T88" fmla="*/ 161376038 w 1025"/>
                    <a:gd name="T89" fmla="*/ 14085265 h 591"/>
                    <a:gd name="T90" fmla="*/ 142404477 w 1025"/>
                    <a:gd name="T91" fmla="*/ 6909831 h 591"/>
                    <a:gd name="T92" fmla="*/ 121512089 w 1025"/>
                    <a:gd name="T93" fmla="*/ 3454915 h 591"/>
                    <a:gd name="T94" fmla="*/ 210845417 w 1025"/>
                    <a:gd name="T95" fmla="*/ 89826257 h 591"/>
                    <a:gd name="T96" fmla="*/ 209163981 w 1025"/>
                    <a:gd name="T97" fmla="*/ 95407034 h 591"/>
                    <a:gd name="T98" fmla="*/ 148648544 w 1025"/>
                    <a:gd name="T99" fmla="*/ 113212814 h 591"/>
                    <a:gd name="T100" fmla="*/ 75164744 w 1025"/>
                    <a:gd name="T101" fmla="*/ 137662335 h 591"/>
                    <a:gd name="T102" fmla="*/ 73483800 w 1025"/>
                    <a:gd name="T103" fmla="*/ 141117249 h 59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025"/>
                    <a:gd name="T157" fmla="*/ 0 h 591"/>
                    <a:gd name="T158" fmla="*/ 1025 w 1025"/>
                    <a:gd name="T159" fmla="*/ 591 h 59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025" h="591">
                      <a:moveTo>
                        <a:pt x="452" y="0"/>
                      </a:moveTo>
                      <a:lnTo>
                        <a:pt x="433" y="13"/>
                      </a:lnTo>
                      <a:lnTo>
                        <a:pt x="413" y="32"/>
                      </a:lnTo>
                      <a:lnTo>
                        <a:pt x="419" y="73"/>
                      </a:lnTo>
                      <a:lnTo>
                        <a:pt x="399" y="86"/>
                      </a:lnTo>
                      <a:lnTo>
                        <a:pt x="399" y="106"/>
                      </a:lnTo>
                      <a:lnTo>
                        <a:pt x="379" y="113"/>
                      </a:lnTo>
                      <a:lnTo>
                        <a:pt x="353" y="126"/>
                      </a:lnTo>
                      <a:lnTo>
                        <a:pt x="346" y="133"/>
                      </a:lnTo>
                      <a:lnTo>
                        <a:pt x="332" y="139"/>
                      </a:lnTo>
                      <a:lnTo>
                        <a:pt x="300" y="120"/>
                      </a:lnTo>
                      <a:lnTo>
                        <a:pt x="233" y="106"/>
                      </a:lnTo>
                      <a:lnTo>
                        <a:pt x="206" y="126"/>
                      </a:lnTo>
                      <a:lnTo>
                        <a:pt x="213" y="146"/>
                      </a:lnTo>
                      <a:lnTo>
                        <a:pt x="200" y="179"/>
                      </a:lnTo>
                      <a:lnTo>
                        <a:pt x="180" y="206"/>
                      </a:lnTo>
                      <a:lnTo>
                        <a:pt x="167" y="233"/>
                      </a:lnTo>
                      <a:lnTo>
                        <a:pt x="167" y="239"/>
                      </a:lnTo>
                      <a:lnTo>
                        <a:pt x="120" y="292"/>
                      </a:lnTo>
                      <a:lnTo>
                        <a:pt x="107" y="312"/>
                      </a:lnTo>
                      <a:lnTo>
                        <a:pt x="100" y="332"/>
                      </a:lnTo>
                      <a:lnTo>
                        <a:pt x="93" y="359"/>
                      </a:lnTo>
                      <a:lnTo>
                        <a:pt x="13" y="392"/>
                      </a:lnTo>
                      <a:lnTo>
                        <a:pt x="0" y="405"/>
                      </a:lnTo>
                      <a:lnTo>
                        <a:pt x="13" y="432"/>
                      </a:lnTo>
                      <a:lnTo>
                        <a:pt x="7" y="472"/>
                      </a:lnTo>
                      <a:lnTo>
                        <a:pt x="20" y="485"/>
                      </a:lnTo>
                      <a:lnTo>
                        <a:pt x="40" y="525"/>
                      </a:lnTo>
                      <a:lnTo>
                        <a:pt x="33" y="531"/>
                      </a:lnTo>
                      <a:lnTo>
                        <a:pt x="20" y="512"/>
                      </a:lnTo>
                      <a:lnTo>
                        <a:pt x="0" y="512"/>
                      </a:lnTo>
                      <a:lnTo>
                        <a:pt x="0" y="552"/>
                      </a:lnTo>
                      <a:lnTo>
                        <a:pt x="13" y="585"/>
                      </a:lnTo>
                      <a:lnTo>
                        <a:pt x="20" y="578"/>
                      </a:lnTo>
                      <a:lnTo>
                        <a:pt x="40" y="578"/>
                      </a:lnTo>
                      <a:lnTo>
                        <a:pt x="33" y="585"/>
                      </a:lnTo>
                      <a:lnTo>
                        <a:pt x="13" y="591"/>
                      </a:lnTo>
                      <a:lnTo>
                        <a:pt x="47" y="591"/>
                      </a:lnTo>
                      <a:lnTo>
                        <a:pt x="47" y="585"/>
                      </a:lnTo>
                      <a:lnTo>
                        <a:pt x="47" y="578"/>
                      </a:lnTo>
                      <a:lnTo>
                        <a:pt x="107" y="572"/>
                      </a:lnTo>
                      <a:lnTo>
                        <a:pt x="127" y="558"/>
                      </a:lnTo>
                      <a:lnTo>
                        <a:pt x="140" y="552"/>
                      </a:lnTo>
                      <a:lnTo>
                        <a:pt x="153" y="545"/>
                      </a:lnTo>
                      <a:lnTo>
                        <a:pt x="173" y="531"/>
                      </a:lnTo>
                      <a:lnTo>
                        <a:pt x="206" y="525"/>
                      </a:lnTo>
                      <a:lnTo>
                        <a:pt x="240" y="518"/>
                      </a:lnTo>
                      <a:lnTo>
                        <a:pt x="259" y="512"/>
                      </a:lnTo>
                      <a:lnTo>
                        <a:pt x="287" y="512"/>
                      </a:lnTo>
                      <a:lnTo>
                        <a:pt x="293" y="518"/>
                      </a:lnTo>
                      <a:lnTo>
                        <a:pt x="287" y="499"/>
                      </a:lnTo>
                      <a:lnTo>
                        <a:pt x="313" y="492"/>
                      </a:lnTo>
                      <a:lnTo>
                        <a:pt x="319" y="518"/>
                      </a:lnTo>
                      <a:lnTo>
                        <a:pt x="326" y="518"/>
                      </a:lnTo>
                      <a:lnTo>
                        <a:pt x="319" y="505"/>
                      </a:lnTo>
                      <a:lnTo>
                        <a:pt x="326" y="499"/>
                      </a:lnTo>
                      <a:lnTo>
                        <a:pt x="340" y="485"/>
                      </a:lnTo>
                      <a:lnTo>
                        <a:pt x="360" y="485"/>
                      </a:lnTo>
                      <a:lnTo>
                        <a:pt x="373" y="485"/>
                      </a:lnTo>
                      <a:lnTo>
                        <a:pt x="386" y="479"/>
                      </a:lnTo>
                      <a:lnTo>
                        <a:pt x="406" y="485"/>
                      </a:lnTo>
                      <a:lnTo>
                        <a:pt x="413" y="479"/>
                      </a:lnTo>
                      <a:lnTo>
                        <a:pt x="419" y="479"/>
                      </a:lnTo>
                      <a:lnTo>
                        <a:pt x="426" y="472"/>
                      </a:lnTo>
                      <a:lnTo>
                        <a:pt x="433" y="472"/>
                      </a:lnTo>
                      <a:lnTo>
                        <a:pt x="439" y="472"/>
                      </a:lnTo>
                      <a:lnTo>
                        <a:pt x="459" y="458"/>
                      </a:lnTo>
                      <a:lnTo>
                        <a:pt x="473" y="465"/>
                      </a:lnTo>
                      <a:lnTo>
                        <a:pt x="486" y="458"/>
                      </a:lnTo>
                      <a:lnTo>
                        <a:pt x="486" y="465"/>
                      </a:lnTo>
                      <a:lnTo>
                        <a:pt x="492" y="458"/>
                      </a:lnTo>
                      <a:lnTo>
                        <a:pt x="492" y="452"/>
                      </a:lnTo>
                      <a:lnTo>
                        <a:pt x="506" y="445"/>
                      </a:lnTo>
                      <a:lnTo>
                        <a:pt x="512" y="439"/>
                      </a:lnTo>
                      <a:lnTo>
                        <a:pt x="526" y="432"/>
                      </a:lnTo>
                      <a:lnTo>
                        <a:pt x="559" y="419"/>
                      </a:lnTo>
                      <a:lnTo>
                        <a:pt x="572" y="419"/>
                      </a:lnTo>
                      <a:lnTo>
                        <a:pt x="586" y="412"/>
                      </a:lnTo>
                      <a:lnTo>
                        <a:pt x="599" y="405"/>
                      </a:lnTo>
                      <a:lnTo>
                        <a:pt x="606" y="412"/>
                      </a:lnTo>
                      <a:lnTo>
                        <a:pt x="606" y="419"/>
                      </a:lnTo>
                      <a:lnTo>
                        <a:pt x="612" y="419"/>
                      </a:lnTo>
                      <a:lnTo>
                        <a:pt x="619" y="412"/>
                      </a:lnTo>
                      <a:lnTo>
                        <a:pt x="625" y="419"/>
                      </a:lnTo>
                      <a:lnTo>
                        <a:pt x="625" y="412"/>
                      </a:lnTo>
                      <a:lnTo>
                        <a:pt x="632" y="405"/>
                      </a:lnTo>
                      <a:lnTo>
                        <a:pt x="666" y="419"/>
                      </a:lnTo>
                      <a:lnTo>
                        <a:pt x="672" y="412"/>
                      </a:lnTo>
                      <a:lnTo>
                        <a:pt x="685" y="419"/>
                      </a:lnTo>
                      <a:lnTo>
                        <a:pt x="692" y="412"/>
                      </a:lnTo>
                      <a:lnTo>
                        <a:pt x="706" y="412"/>
                      </a:lnTo>
                      <a:lnTo>
                        <a:pt x="726" y="419"/>
                      </a:lnTo>
                      <a:lnTo>
                        <a:pt x="739" y="412"/>
                      </a:lnTo>
                      <a:lnTo>
                        <a:pt x="745" y="398"/>
                      </a:lnTo>
                      <a:lnTo>
                        <a:pt x="758" y="398"/>
                      </a:lnTo>
                      <a:lnTo>
                        <a:pt x="758" y="405"/>
                      </a:lnTo>
                      <a:lnTo>
                        <a:pt x="765" y="398"/>
                      </a:lnTo>
                      <a:lnTo>
                        <a:pt x="758" y="392"/>
                      </a:lnTo>
                      <a:lnTo>
                        <a:pt x="765" y="392"/>
                      </a:lnTo>
                      <a:lnTo>
                        <a:pt x="765" y="385"/>
                      </a:lnTo>
                      <a:lnTo>
                        <a:pt x="812" y="366"/>
                      </a:lnTo>
                      <a:lnTo>
                        <a:pt x="839" y="359"/>
                      </a:lnTo>
                      <a:lnTo>
                        <a:pt x="858" y="352"/>
                      </a:lnTo>
                      <a:lnTo>
                        <a:pt x="871" y="338"/>
                      </a:lnTo>
                      <a:lnTo>
                        <a:pt x="878" y="338"/>
                      </a:lnTo>
                      <a:lnTo>
                        <a:pt x="892" y="332"/>
                      </a:lnTo>
                      <a:lnTo>
                        <a:pt x="905" y="325"/>
                      </a:lnTo>
                      <a:lnTo>
                        <a:pt x="965" y="306"/>
                      </a:lnTo>
                      <a:lnTo>
                        <a:pt x="959" y="312"/>
                      </a:lnTo>
                      <a:lnTo>
                        <a:pt x="952" y="319"/>
                      </a:lnTo>
                      <a:lnTo>
                        <a:pt x="959" y="319"/>
                      </a:lnTo>
                      <a:lnTo>
                        <a:pt x="978" y="306"/>
                      </a:lnTo>
                      <a:lnTo>
                        <a:pt x="998" y="299"/>
                      </a:lnTo>
                      <a:lnTo>
                        <a:pt x="1025" y="292"/>
                      </a:lnTo>
                      <a:lnTo>
                        <a:pt x="1004" y="252"/>
                      </a:lnTo>
                      <a:lnTo>
                        <a:pt x="1004" y="233"/>
                      </a:lnTo>
                      <a:lnTo>
                        <a:pt x="1018" y="219"/>
                      </a:lnTo>
                      <a:lnTo>
                        <a:pt x="965" y="179"/>
                      </a:lnTo>
                      <a:lnTo>
                        <a:pt x="959" y="165"/>
                      </a:lnTo>
                      <a:lnTo>
                        <a:pt x="931" y="173"/>
                      </a:lnTo>
                      <a:lnTo>
                        <a:pt x="905" y="206"/>
                      </a:lnTo>
                      <a:lnTo>
                        <a:pt x="892" y="199"/>
                      </a:lnTo>
                      <a:lnTo>
                        <a:pt x="878" y="219"/>
                      </a:lnTo>
                      <a:lnTo>
                        <a:pt x="832" y="206"/>
                      </a:lnTo>
                      <a:lnTo>
                        <a:pt x="825" y="206"/>
                      </a:lnTo>
                      <a:lnTo>
                        <a:pt x="825" y="219"/>
                      </a:lnTo>
                      <a:lnTo>
                        <a:pt x="785" y="219"/>
                      </a:lnTo>
                      <a:lnTo>
                        <a:pt x="779" y="219"/>
                      </a:lnTo>
                      <a:lnTo>
                        <a:pt x="772" y="212"/>
                      </a:lnTo>
                      <a:lnTo>
                        <a:pt x="785" y="152"/>
                      </a:lnTo>
                      <a:lnTo>
                        <a:pt x="712" y="126"/>
                      </a:lnTo>
                      <a:lnTo>
                        <a:pt x="698" y="79"/>
                      </a:lnTo>
                      <a:lnTo>
                        <a:pt x="706" y="46"/>
                      </a:lnTo>
                      <a:lnTo>
                        <a:pt x="698" y="39"/>
                      </a:lnTo>
                      <a:lnTo>
                        <a:pt x="672" y="53"/>
                      </a:lnTo>
                      <a:lnTo>
                        <a:pt x="632" y="32"/>
                      </a:lnTo>
                      <a:lnTo>
                        <a:pt x="619" y="39"/>
                      </a:lnTo>
                      <a:lnTo>
                        <a:pt x="593" y="26"/>
                      </a:lnTo>
                      <a:lnTo>
                        <a:pt x="546" y="19"/>
                      </a:lnTo>
                      <a:lnTo>
                        <a:pt x="519" y="19"/>
                      </a:lnTo>
                      <a:lnTo>
                        <a:pt x="506" y="13"/>
                      </a:lnTo>
                      <a:lnTo>
                        <a:pt x="473" y="0"/>
                      </a:lnTo>
                      <a:lnTo>
                        <a:pt x="452" y="0"/>
                      </a:lnTo>
                      <a:close/>
                      <a:moveTo>
                        <a:pt x="878" y="338"/>
                      </a:moveTo>
                      <a:lnTo>
                        <a:pt x="871" y="352"/>
                      </a:lnTo>
                      <a:lnTo>
                        <a:pt x="865" y="359"/>
                      </a:lnTo>
                      <a:lnTo>
                        <a:pt x="871" y="359"/>
                      </a:lnTo>
                      <a:lnTo>
                        <a:pt x="878" y="338"/>
                      </a:lnTo>
                      <a:close/>
                      <a:moveTo>
                        <a:pt x="625" y="419"/>
                      </a:moveTo>
                      <a:lnTo>
                        <a:pt x="619" y="426"/>
                      </a:lnTo>
                      <a:lnTo>
                        <a:pt x="625" y="426"/>
                      </a:lnTo>
                      <a:lnTo>
                        <a:pt x="625" y="419"/>
                      </a:lnTo>
                      <a:close/>
                      <a:moveTo>
                        <a:pt x="313" y="518"/>
                      </a:moveTo>
                      <a:lnTo>
                        <a:pt x="306" y="525"/>
                      </a:lnTo>
                      <a:lnTo>
                        <a:pt x="293" y="539"/>
                      </a:lnTo>
                      <a:lnTo>
                        <a:pt x="306" y="531"/>
                      </a:lnTo>
                      <a:lnTo>
                        <a:pt x="313" y="51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19050" cap="rnd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2" name="TERRA_ALTA">
                  <a:extLst>
                    <a:ext uri="{FF2B5EF4-FFF2-40B4-BE49-F238E27FC236}">
                      <a16:creationId xmlns:a16="http://schemas.microsoft.com/office/drawing/2014/main" id="{90901BCD-FCBF-4123-9A1D-6CA84850A5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6600608" y="5075712"/>
                  <a:ext cx="340035" cy="545236"/>
                </a:xfrm>
                <a:custGeom>
                  <a:avLst/>
                  <a:gdLst>
                    <a:gd name="T0" fmla="*/ 2147483647 w 48"/>
                    <a:gd name="T1" fmla="*/ 352446355 h 73"/>
                    <a:gd name="T2" fmla="*/ 2147483647 w 48"/>
                    <a:gd name="T3" fmla="*/ 528669585 h 73"/>
                    <a:gd name="T4" fmla="*/ 2147483647 w 48"/>
                    <a:gd name="T5" fmla="*/ 881116044 h 73"/>
                    <a:gd name="T6" fmla="*/ 2147483647 w 48"/>
                    <a:gd name="T7" fmla="*/ 2147483647 h 73"/>
                    <a:gd name="T8" fmla="*/ 1561995119 w 48"/>
                    <a:gd name="T9" fmla="*/ 2147483647 h 73"/>
                    <a:gd name="T10" fmla="*/ 1093399201 w 48"/>
                    <a:gd name="T11" fmla="*/ 2147483647 h 73"/>
                    <a:gd name="T12" fmla="*/ 780997560 w 48"/>
                    <a:gd name="T13" fmla="*/ 2147483647 h 73"/>
                    <a:gd name="T14" fmla="*/ 468596114 w 48"/>
                    <a:gd name="T15" fmla="*/ 2147483647 h 73"/>
                    <a:gd name="T16" fmla="*/ 0 w 48"/>
                    <a:gd name="T17" fmla="*/ 2147483647 h 73"/>
                    <a:gd name="T18" fmla="*/ 0 w 48"/>
                    <a:gd name="T19" fmla="*/ 2147483647 h 73"/>
                    <a:gd name="T20" fmla="*/ 468596114 w 48"/>
                    <a:gd name="T21" fmla="*/ 2147483647 h 73"/>
                    <a:gd name="T22" fmla="*/ 468596114 w 48"/>
                    <a:gd name="T23" fmla="*/ 2147483647 h 73"/>
                    <a:gd name="T24" fmla="*/ 468596114 w 48"/>
                    <a:gd name="T25" fmla="*/ 2147483647 h 73"/>
                    <a:gd name="T26" fmla="*/ 312401544 w 48"/>
                    <a:gd name="T27" fmla="*/ 2147483647 h 73"/>
                    <a:gd name="T28" fmla="*/ 624803087 w 48"/>
                    <a:gd name="T29" fmla="*/ 2147483647 h 73"/>
                    <a:gd name="T30" fmla="*/ 624803087 w 48"/>
                    <a:gd name="T31" fmla="*/ 2147483647 h 73"/>
                    <a:gd name="T32" fmla="*/ 780997560 w 48"/>
                    <a:gd name="T33" fmla="*/ 2147483647 h 73"/>
                    <a:gd name="T34" fmla="*/ 1249593673 w 48"/>
                    <a:gd name="T35" fmla="*/ 2147483647 h 73"/>
                    <a:gd name="T36" fmla="*/ 1561995119 w 48"/>
                    <a:gd name="T37" fmla="*/ 2147483647 h 73"/>
                    <a:gd name="T38" fmla="*/ 1093399201 w 48"/>
                    <a:gd name="T39" fmla="*/ 2147483647 h 73"/>
                    <a:gd name="T40" fmla="*/ 1405800647 w 48"/>
                    <a:gd name="T41" fmla="*/ 2147483647 h 73"/>
                    <a:gd name="T42" fmla="*/ 1405800647 w 48"/>
                    <a:gd name="T43" fmla="*/ 2147483647 h 73"/>
                    <a:gd name="T44" fmla="*/ 1718202484 w 48"/>
                    <a:gd name="T45" fmla="*/ 2147483647 h 73"/>
                    <a:gd name="T46" fmla="*/ 1561995119 w 48"/>
                    <a:gd name="T47" fmla="*/ 2147483647 h 73"/>
                    <a:gd name="T48" fmla="*/ 1405800647 w 48"/>
                    <a:gd name="T49" fmla="*/ 2147483647 h 73"/>
                    <a:gd name="T50" fmla="*/ 937204729 w 48"/>
                    <a:gd name="T51" fmla="*/ 2147483647 h 73"/>
                    <a:gd name="T52" fmla="*/ 937204729 w 48"/>
                    <a:gd name="T53" fmla="*/ 2147483647 h 73"/>
                    <a:gd name="T54" fmla="*/ 624803087 w 48"/>
                    <a:gd name="T55" fmla="*/ 2147483647 h 73"/>
                    <a:gd name="T56" fmla="*/ 937204729 w 48"/>
                    <a:gd name="T57" fmla="*/ 2147483647 h 73"/>
                    <a:gd name="T58" fmla="*/ 937204729 w 48"/>
                    <a:gd name="T59" fmla="*/ 2147483647 h 73"/>
                    <a:gd name="T60" fmla="*/ 1405800647 w 48"/>
                    <a:gd name="T61" fmla="*/ 2147483647 h 73"/>
                    <a:gd name="T62" fmla="*/ 2147483647 w 48"/>
                    <a:gd name="T63" fmla="*/ 2147483647 h 73"/>
                    <a:gd name="T64" fmla="*/ 2147483647 w 48"/>
                    <a:gd name="T65" fmla="*/ 2147483647 h 73"/>
                    <a:gd name="T66" fmla="*/ 2147483647 w 48"/>
                    <a:gd name="T67" fmla="*/ 2147483647 h 73"/>
                    <a:gd name="T68" fmla="*/ 2147483647 w 48"/>
                    <a:gd name="T69" fmla="*/ 2147483647 h 73"/>
                    <a:gd name="T70" fmla="*/ 2147483647 w 48"/>
                    <a:gd name="T71" fmla="*/ 2147483647 h 73"/>
                    <a:gd name="T72" fmla="*/ 2147483647 w 48"/>
                    <a:gd name="T73" fmla="*/ 2147483647 h 73"/>
                    <a:gd name="T74" fmla="*/ 2147483647 w 48"/>
                    <a:gd name="T75" fmla="*/ 2147483647 h 73"/>
                    <a:gd name="T76" fmla="*/ 2147483647 w 48"/>
                    <a:gd name="T77" fmla="*/ 2147483647 h 73"/>
                    <a:gd name="T78" fmla="*/ 2147483647 w 48"/>
                    <a:gd name="T79" fmla="*/ 2147483647 h 73"/>
                    <a:gd name="T80" fmla="*/ 2147483647 w 48"/>
                    <a:gd name="T81" fmla="*/ 2147483647 h 73"/>
                    <a:gd name="T82" fmla="*/ 2147483647 w 48"/>
                    <a:gd name="T83" fmla="*/ 2147483647 h 73"/>
                    <a:gd name="T84" fmla="*/ 2147483647 w 48"/>
                    <a:gd name="T85" fmla="*/ 2147483647 h 73"/>
                    <a:gd name="T86" fmla="*/ 2147483647 w 48"/>
                    <a:gd name="T87" fmla="*/ 2147483647 h 73"/>
                    <a:gd name="T88" fmla="*/ 2147483647 w 48"/>
                    <a:gd name="T89" fmla="*/ 2147483647 h 73"/>
                    <a:gd name="T90" fmla="*/ 2147483647 w 48"/>
                    <a:gd name="T91" fmla="*/ 2147483647 h 73"/>
                    <a:gd name="T92" fmla="*/ 2147483647 w 48"/>
                    <a:gd name="T93" fmla="*/ 1585995238 h 73"/>
                    <a:gd name="T94" fmla="*/ 2147483647 w 48"/>
                    <a:gd name="T95" fmla="*/ 1233562295 h 73"/>
                    <a:gd name="T96" fmla="*/ 2147483647 w 48"/>
                    <a:gd name="T97" fmla="*/ 528669585 h 73"/>
                    <a:gd name="T98" fmla="*/ 2147483647 w 48"/>
                    <a:gd name="T99" fmla="*/ 881116044 h 73"/>
                    <a:gd name="T100" fmla="*/ 2147483647 w 48"/>
                    <a:gd name="T101" fmla="*/ 528669585 h 73"/>
                    <a:gd name="T102" fmla="*/ 2147483647 w 48"/>
                    <a:gd name="T103" fmla="*/ 176223178 h 7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"/>
                    <a:gd name="T157" fmla="*/ 0 h 73"/>
                    <a:gd name="T158" fmla="*/ 48 w 48"/>
                    <a:gd name="T159" fmla="*/ 73 h 7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" h="73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1" y="2"/>
                      </a:ln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3" y="13"/>
                      </a:lnTo>
                      <a:lnTo>
                        <a:pt x="12" y="14"/>
                      </a:ln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8" y="16"/>
                      </a:lnTo>
                      <a:lnTo>
                        <a:pt x="7" y="17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2" y="28"/>
                      </a:lnTo>
                      <a:lnTo>
                        <a:pt x="3" y="28"/>
                      </a:lnTo>
                      <a:lnTo>
                        <a:pt x="3" y="29"/>
                      </a:lnTo>
                      <a:lnTo>
                        <a:pt x="2" y="30"/>
                      </a:lnTo>
                      <a:lnTo>
                        <a:pt x="3" y="31"/>
                      </a:lnTo>
                      <a:lnTo>
                        <a:pt x="3" y="32"/>
                      </a:lnTo>
                      <a:lnTo>
                        <a:pt x="2" y="33"/>
                      </a:lnTo>
                      <a:lnTo>
                        <a:pt x="2" y="34"/>
                      </a:lnTo>
                      <a:lnTo>
                        <a:pt x="3" y="34"/>
                      </a:lnTo>
                      <a:lnTo>
                        <a:pt x="3" y="33"/>
                      </a:lnTo>
                      <a:lnTo>
                        <a:pt x="4" y="33"/>
                      </a:lnTo>
                      <a:lnTo>
                        <a:pt x="4" y="34"/>
                      </a:lnTo>
                      <a:lnTo>
                        <a:pt x="4" y="35"/>
                      </a:lnTo>
                      <a:lnTo>
                        <a:pt x="5" y="35"/>
                      </a:lnTo>
                      <a:lnTo>
                        <a:pt x="5" y="34"/>
                      </a:lnTo>
                      <a:lnTo>
                        <a:pt x="6" y="34"/>
                      </a:lnTo>
                      <a:lnTo>
                        <a:pt x="6" y="35"/>
                      </a:lnTo>
                      <a:lnTo>
                        <a:pt x="7" y="36"/>
                      </a:lnTo>
                      <a:lnTo>
                        <a:pt x="8" y="37"/>
                      </a:lnTo>
                      <a:lnTo>
                        <a:pt x="9" y="37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7" y="38"/>
                      </a:lnTo>
                      <a:lnTo>
                        <a:pt x="8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9" y="41"/>
                      </a:lnTo>
                      <a:lnTo>
                        <a:pt x="9" y="42"/>
                      </a:lnTo>
                      <a:lnTo>
                        <a:pt x="10" y="43"/>
                      </a:lnTo>
                      <a:lnTo>
                        <a:pt x="10" y="44"/>
                      </a:lnTo>
                      <a:lnTo>
                        <a:pt x="10" y="45"/>
                      </a:lnTo>
                      <a:lnTo>
                        <a:pt x="10" y="46"/>
                      </a:lnTo>
                      <a:lnTo>
                        <a:pt x="11" y="46"/>
                      </a:lnTo>
                      <a:lnTo>
                        <a:pt x="11" y="47"/>
                      </a:lnTo>
                      <a:lnTo>
                        <a:pt x="10" y="47"/>
                      </a:lnTo>
                      <a:lnTo>
                        <a:pt x="10" y="48"/>
                      </a:lnTo>
                      <a:lnTo>
                        <a:pt x="10" y="49"/>
                      </a:lnTo>
                      <a:lnTo>
                        <a:pt x="10" y="50"/>
                      </a:lnTo>
                      <a:lnTo>
                        <a:pt x="9" y="50"/>
                      </a:lnTo>
                      <a:lnTo>
                        <a:pt x="9" y="51"/>
                      </a:lnTo>
                      <a:lnTo>
                        <a:pt x="9" y="52"/>
                      </a:lnTo>
                      <a:lnTo>
                        <a:pt x="8" y="54"/>
                      </a:lnTo>
                      <a:lnTo>
                        <a:pt x="7" y="54"/>
                      </a:lnTo>
                      <a:lnTo>
                        <a:pt x="6" y="55"/>
                      </a:lnTo>
                      <a:lnTo>
                        <a:pt x="6" y="56"/>
                      </a:lnTo>
                      <a:lnTo>
                        <a:pt x="5" y="57"/>
                      </a:lnTo>
                      <a:lnTo>
                        <a:pt x="6" y="58"/>
                      </a:lnTo>
                      <a:lnTo>
                        <a:pt x="5" y="58"/>
                      </a:lnTo>
                      <a:lnTo>
                        <a:pt x="5" y="59"/>
                      </a:lnTo>
                      <a:lnTo>
                        <a:pt x="5" y="60"/>
                      </a:lnTo>
                      <a:lnTo>
                        <a:pt x="5" y="61"/>
                      </a:lnTo>
                      <a:lnTo>
                        <a:pt x="4" y="61"/>
                      </a:lnTo>
                      <a:lnTo>
                        <a:pt x="5" y="62"/>
                      </a:lnTo>
                      <a:lnTo>
                        <a:pt x="6" y="63"/>
                      </a:lnTo>
                      <a:lnTo>
                        <a:pt x="6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6" y="67"/>
                      </a:lnTo>
                      <a:lnTo>
                        <a:pt x="7" y="70"/>
                      </a:lnTo>
                      <a:lnTo>
                        <a:pt x="8" y="71"/>
                      </a:lnTo>
                      <a:lnTo>
                        <a:pt x="9" y="72"/>
                      </a:lnTo>
                      <a:lnTo>
                        <a:pt x="8" y="72"/>
                      </a:lnTo>
                      <a:lnTo>
                        <a:pt x="8" y="73"/>
                      </a:lnTo>
                      <a:lnTo>
                        <a:pt x="11" y="73"/>
                      </a:lnTo>
                      <a:lnTo>
                        <a:pt x="13" y="69"/>
                      </a:lnTo>
                      <a:lnTo>
                        <a:pt x="16" y="68"/>
                      </a:lnTo>
                      <a:lnTo>
                        <a:pt x="16" y="67"/>
                      </a:lnTo>
                      <a:lnTo>
                        <a:pt x="18" y="66"/>
                      </a:lnTo>
                      <a:lnTo>
                        <a:pt x="20" y="62"/>
                      </a:lnTo>
                      <a:lnTo>
                        <a:pt x="21" y="61"/>
                      </a:lnTo>
                      <a:lnTo>
                        <a:pt x="20" y="59"/>
                      </a:lnTo>
                      <a:lnTo>
                        <a:pt x="21" y="59"/>
                      </a:lnTo>
                      <a:lnTo>
                        <a:pt x="20" y="58"/>
                      </a:lnTo>
                      <a:lnTo>
                        <a:pt x="21" y="57"/>
                      </a:lnTo>
                      <a:lnTo>
                        <a:pt x="21" y="56"/>
                      </a:lnTo>
                      <a:lnTo>
                        <a:pt x="21" y="54"/>
                      </a:lnTo>
                      <a:lnTo>
                        <a:pt x="22" y="53"/>
                      </a:lnTo>
                      <a:lnTo>
                        <a:pt x="22" y="52"/>
                      </a:lnTo>
                      <a:lnTo>
                        <a:pt x="23" y="51"/>
                      </a:lnTo>
                      <a:lnTo>
                        <a:pt x="23" y="52"/>
                      </a:lnTo>
                      <a:lnTo>
                        <a:pt x="24" y="50"/>
                      </a:lnTo>
                      <a:lnTo>
                        <a:pt x="25" y="50"/>
                      </a:lnTo>
                      <a:lnTo>
                        <a:pt x="26" y="50"/>
                      </a:lnTo>
                      <a:lnTo>
                        <a:pt x="27" y="49"/>
                      </a:lnTo>
                      <a:lnTo>
                        <a:pt x="28" y="49"/>
                      </a:lnTo>
                      <a:lnTo>
                        <a:pt x="29" y="49"/>
                      </a:lnTo>
                      <a:lnTo>
                        <a:pt x="30" y="49"/>
                      </a:lnTo>
                      <a:lnTo>
                        <a:pt x="32" y="48"/>
                      </a:lnTo>
                      <a:lnTo>
                        <a:pt x="33" y="46"/>
                      </a:lnTo>
                      <a:lnTo>
                        <a:pt x="34" y="46"/>
                      </a:lnTo>
                      <a:lnTo>
                        <a:pt x="35" y="46"/>
                      </a:lnTo>
                      <a:lnTo>
                        <a:pt x="36" y="46"/>
                      </a:lnTo>
                      <a:lnTo>
                        <a:pt x="38" y="45"/>
                      </a:lnTo>
                      <a:lnTo>
                        <a:pt x="39" y="44"/>
                      </a:lnTo>
                      <a:lnTo>
                        <a:pt x="40" y="43"/>
                      </a:lnTo>
                      <a:lnTo>
                        <a:pt x="42" y="43"/>
                      </a:lnTo>
                      <a:lnTo>
                        <a:pt x="44" y="41"/>
                      </a:lnTo>
                      <a:lnTo>
                        <a:pt x="46" y="41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8" y="39"/>
                      </a:lnTo>
                      <a:lnTo>
                        <a:pt x="48" y="38"/>
                      </a:lnTo>
                      <a:lnTo>
                        <a:pt x="47" y="38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6"/>
                      </a:lnTo>
                      <a:lnTo>
                        <a:pt x="45" y="34"/>
                      </a:lnTo>
                      <a:lnTo>
                        <a:pt x="45" y="33"/>
                      </a:lnTo>
                      <a:lnTo>
                        <a:pt x="44" y="33"/>
                      </a:lnTo>
                      <a:lnTo>
                        <a:pt x="43" y="33"/>
                      </a:lnTo>
                      <a:lnTo>
                        <a:pt x="43" y="31"/>
                      </a:lnTo>
                      <a:lnTo>
                        <a:pt x="41" y="31"/>
                      </a:lnTo>
                      <a:lnTo>
                        <a:pt x="41" y="32"/>
                      </a:lnTo>
                      <a:lnTo>
                        <a:pt x="40" y="32"/>
                      </a:lnTo>
                      <a:lnTo>
                        <a:pt x="39" y="31"/>
                      </a:lnTo>
                      <a:lnTo>
                        <a:pt x="40" y="30"/>
                      </a:lnTo>
                      <a:lnTo>
                        <a:pt x="41" y="30"/>
                      </a:lnTo>
                      <a:lnTo>
                        <a:pt x="42" y="29"/>
                      </a:lnTo>
                      <a:lnTo>
                        <a:pt x="42" y="28"/>
                      </a:lnTo>
                      <a:lnTo>
                        <a:pt x="43" y="27"/>
                      </a:lnTo>
                      <a:lnTo>
                        <a:pt x="44" y="26"/>
                      </a:lnTo>
                      <a:lnTo>
                        <a:pt x="44" y="25"/>
                      </a:lnTo>
                      <a:lnTo>
                        <a:pt x="45" y="24"/>
                      </a:lnTo>
                      <a:lnTo>
                        <a:pt x="46" y="23"/>
                      </a:lnTo>
                      <a:lnTo>
                        <a:pt x="47" y="22"/>
                      </a:lnTo>
                      <a:lnTo>
                        <a:pt x="45" y="21"/>
                      </a:lnTo>
                      <a:lnTo>
                        <a:pt x="43" y="21"/>
                      </a:lnTo>
                      <a:lnTo>
                        <a:pt x="41" y="19"/>
                      </a:lnTo>
                      <a:lnTo>
                        <a:pt x="40" y="18"/>
                      </a:lnTo>
                      <a:lnTo>
                        <a:pt x="39" y="18"/>
                      </a:lnTo>
                      <a:lnTo>
                        <a:pt x="38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40" y="15"/>
                      </a:lnTo>
                      <a:lnTo>
                        <a:pt x="39" y="13"/>
                      </a:lnTo>
                      <a:lnTo>
                        <a:pt x="40" y="12"/>
                      </a:lnTo>
                      <a:lnTo>
                        <a:pt x="40" y="9"/>
                      </a:lnTo>
                      <a:lnTo>
                        <a:pt x="39" y="8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5" y="7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4"/>
                      </a:lnTo>
                      <a:lnTo>
                        <a:pt x="31" y="2"/>
                      </a:lnTo>
                      <a:lnTo>
                        <a:pt x="29" y="3"/>
                      </a:lnTo>
                      <a:lnTo>
                        <a:pt x="27" y="4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3" y="2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3" name="TARRAGONES">
                  <a:extLst>
                    <a:ext uri="{FF2B5EF4-FFF2-40B4-BE49-F238E27FC236}">
                      <a16:creationId xmlns:a16="http://schemas.microsoft.com/office/drawing/2014/main" id="{5B97212D-A482-49B4-8548-C2660AA3D6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430439" y="5026260"/>
                  <a:ext cx="372421" cy="269052"/>
                </a:xfrm>
                <a:custGeom>
                  <a:avLst/>
                  <a:gdLst>
                    <a:gd name="T0" fmla="*/ 202282769 w 1365"/>
                    <a:gd name="T1" fmla="*/ 20915297 h 878"/>
                    <a:gd name="T2" fmla="*/ 195975818 w 1365"/>
                    <a:gd name="T3" fmla="*/ 25882550 h 878"/>
                    <a:gd name="T4" fmla="*/ 203917405 w 1365"/>
                    <a:gd name="T5" fmla="*/ 27712510 h 878"/>
                    <a:gd name="T6" fmla="*/ 199012534 w 1365"/>
                    <a:gd name="T7" fmla="*/ 41569025 h 878"/>
                    <a:gd name="T8" fmla="*/ 186866154 w 1365"/>
                    <a:gd name="T9" fmla="*/ 41569025 h 878"/>
                    <a:gd name="T10" fmla="*/ 163507952 w 1365"/>
                    <a:gd name="T11" fmla="*/ 19084826 h 878"/>
                    <a:gd name="T12" fmla="*/ 152529650 w 1365"/>
                    <a:gd name="T13" fmla="*/ 20915297 h 878"/>
                    <a:gd name="T14" fmla="*/ 138514633 w 1365"/>
                    <a:gd name="T15" fmla="*/ 27712510 h 878"/>
                    <a:gd name="T16" fmla="*/ 127536331 w 1365"/>
                    <a:gd name="T17" fmla="*/ 47058905 h 878"/>
                    <a:gd name="T18" fmla="*/ 112119686 w 1365"/>
                    <a:gd name="T19" fmla="*/ 57254981 h 878"/>
                    <a:gd name="T20" fmla="*/ 107447853 w 1365"/>
                    <a:gd name="T21" fmla="*/ 40000123 h 878"/>
                    <a:gd name="T22" fmla="*/ 90396602 w 1365"/>
                    <a:gd name="T23" fmla="*/ 31372941 h 878"/>
                    <a:gd name="T24" fmla="*/ 82454534 w 1365"/>
                    <a:gd name="T25" fmla="*/ 33202901 h 878"/>
                    <a:gd name="T26" fmla="*/ 65403283 w 1365"/>
                    <a:gd name="T27" fmla="*/ 33202901 h 878"/>
                    <a:gd name="T28" fmla="*/ 67038401 w 1365"/>
                    <a:gd name="T29" fmla="*/ 60653843 h 878"/>
                    <a:gd name="T30" fmla="*/ 49986653 w 1365"/>
                    <a:gd name="T31" fmla="*/ 83399108 h 878"/>
                    <a:gd name="T32" fmla="*/ 54424966 w 1365"/>
                    <a:gd name="T33" fmla="*/ 118170393 h 878"/>
                    <a:gd name="T34" fmla="*/ 78016702 w 1365"/>
                    <a:gd name="T35" fmla="*/ 140915673 h 878"/>
                    <a:gd name="T36" fmla="*/ 67038401 w 1365"/>
                    <a:gd name="T37" fmla="*/ 135686851 h 878"/>
                    <a:gd name="T38" fmla="*/ 57694720 w 1365"/>
                    <a:gd name="T39" fmla="*/ 144314535 h 878"/>
                    <a:gd name="T40" fmla="*/ 59329837 w 1365"/>
                    <a:gd name="T41" fmla="*/ 158432100 h 878"/>
                    <a:gd name="T42" fmla="*/ 46949937 w 1365"/>
                    <a:gd name="T43" fmla="*/ 151373318 h 878"/>
                    <a:gd name="T44" fmla="*/ 21956611 w 1365"/>
                    <a:gd name="T45" fmla="*/ 142745634 h 878"/>
                    <a:gd name="T46" fmla="*/ 24993326 w 1365"/>
                    <a:gd name="T47" fmla="*/ 163399354 h 878"/>
                    <a:gd name="T48" fmla="*/ 14015021 w 1365"/>
                    <a:gd name="T49" fmla="*/ 170458136 h 878"/>
                    <a:gd name="T50" fmla="*/ 6540472 w 1365"/>
                    <a:gd name="T51" fmla="*/ 160001002 h 878"/>
                    <a:gd name="T52" fmla="*/ 1868637 w 1365"/>
                    <a:gd name="T53" fmla="*/ 185883034 h 878"/>
                    <a:gd name="T54" fmla="*/ 18920377 w 1365"/>
                    <a:gd name="T55" fmla="*/ 208628283 h 878"/>
                    <a:gd name="T56" fmla="*/ 32934920 w 1365"/>
                    <a:gd name="T57" fmla="*/ 207059891 h 878"/>
                    <a:gd name="T58" fmla="*/ 42045067 w 1365"/>
                    <a:gd name="T59" fmla="*/ 217255967 h 878"/>
                    <a:gd name="T60" fmla="*/ 51388251 w 1365"/>
                    <a:gd name="T61" fmla="*/ 222746358 h 878"/>
                    <a:gd name="T62" fmla="*/ 53023368 w 1365"/>
                    <a:gd name="T63" fmla="*/ 229543572 h 878"/>
                    <a:gd name="T64" fmla="*/ 65403283 w 1365"/>
                    <a:gd name="T65" fmla="*/ 222746358 h 878"/>
                    <a:gd name="T66" fmla="*/ 67038401 w 1365"/>
                    <a:gd name="T67" fmla="*/ 213857105 h 878"/>
                    <a:gd name="T68" fmla="*/ 88761485 w 1365"/>
                    <a:gd name="T69" fmla="*/ 179085820 h 878"/>
                    <a:gd name="T70" fmla="*/ 93432836 w 1365"/>
                    <a:gd name="T71" fmla="*/ 179085820 h 878"/>
                    <a:gd name="T72" fmla="*/ 102776502 w 1365"/>
                    <a:gd name="T73" fmla="*/ 175686958 h 878"/>
                    <a:gd name="T74" fmla="*/ 104411619 w 1365"/>
                    <a:gd name="T75" fmla="*/ 172027038 h 878"/>
                    <a:gd name="T76" fmla="*/ 112119686 w 1365"/>
                    <a:gd name="T77" fmla="*/ 172027038 h 878"/>
                    <a:gd name="T78" fmla="*/ 113521284 w 1365"/>
                    <a:gd name="T79" fmla="*/ 170458136 h 878"/>
                    <a:gd name="T80" fmla="*/ 119827753 w 1365"/>
                    <a:gd name="T81" fmla="*/ 172027038 h 878"/>
                    <a:gd name="T82" fmla="*/ 108849451 w 1365"/>
                    <a:gd name="T83" fmla="*/ 179085820 h 878"/>
                    <a:gd name="T84" fmla="*/ 104411619 w 1365"/>
                    <a:gd name="T85" fmla="*/ 191373425 h 878"/>
                    <a:gd name="T86" fmla="*/ 108849451 w 1365"/>
                    <a:gd name="T87" fmla="*/ 184314642 h 878"/>
                    <a:gd name="T88" fmla="*/ 124499586 w 1365"/>
                    <a:gd name="T89" fmla="*/ 168628176 h 878"/>
                    <a:gd name="T90" fmla="*/ 129171449 w 1365"/>
                    <a:gd name="T91" fmla="*/ 163399354 h 878"/>
                    <a:gd name="T92" fmla="*/ 136879516 w 1365"/>
                    <a:gd name="T93" fmla="*/ 163399354 h 878"/>
                    <a:gd name="T94" fmla="*/ 141550867 w 1365"/>
                    <a:gd name="T95" fmla="*/ 160001002 h 878"/>
                    <a:gd name="T96" fmla="*/ 163507952 w 1365"/>
                    <a:gd name="T97" fmla="*/ 147713397 h 878"/>
                    <a:gd name="T98" fmla="*/ 197610936 w 1365"/>
                    <a:gd name="T99" fmla="*/ 151373318 h 878"/>
                    <a:gd name="T100" fmla="*/ 222370735 w 1365"/>
                    <a:gd name="T101" fmla="*/ 142745634 h 878"/>
                    <a:gd name="T102" fmla="*/ 238020870 w 1365"/>
                    <a:gd name="T103" fmla="*/ 144314535 h 878"/>
                    <a:gd name="T104" fmla="*/ 245728937 w 1365"/>
                    <a:gd name="T105" fmla="*/ 139085713 h 878"/>
                    <a:gd name="T106" fmla="*/ 309497133 w 1365"/>
                    <a:gd name="T107" fmla="*/ 100915535 h 878"/>
                    <a:gd name="T108" fmla="*/ 304825300 w 1365"/>
                    <a:gd name="T109" fmla="*/ 66144234 h 878"/>
                    <a:gd name="T110" fmla="*/ 272357433 w 1365"/>
                    <a:gd name="T111" fmla="*/ 62745372 h 878"/>
                    <a:gd name="T112" fmla="*/ 244327339 w 1365"/>
                    <a:gd name="T113" fmla="*/ 57254981 h 878"/>
                    <a:gd name="T114" fmla="*/ 247364054 w 1365"/>
                    <a:gd name="T115" fmla="*/ 34771301 h 878"/>
                    <a:gd name="T116" fmla="*/ 239421986 w 1365"/>
                    <a:gd name="T117" fmla="*/ 19084826 h 878"/>
                    <a:gd name="T118" fmla="*/ 217932422 w 1365"/>
                    <a:gd name="T119" fmla="*/ 5228824 h 878"/>
                    <a:gd name="T120" fmla="*/ 125901184 w 1365"/>
                    <a:gd name="T121" fmla="*/ 170458136 h 87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65"/>
                    <a:gd name="T184" fmla="*/ 0 h 878"/>
                    <a:gd name="T185" fmla="*/ 1365 w 1365"/>
                    <a:gd name="T186" fmla="*/ 878 h 87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65" h="878">
                      <a:moveTo>
                        <a:pt x="899" y="0"/>
                      </a:moveTo>
                      <a:lnTo>
                        <a:pt x="873" y="46"/>
                      </a:lnTo>
                      <a:lnTo>
                        <a:pt x="879" y="67"/>
                      </a:lnTo>
                      <a:lnTo>
                        <a:pt x="866" y="80"/>
                      </a:lnTo>
                      <a:lnTo>
                        <a:pt x="852" y="73"/>
                      </a:lnTo>
                      <a:lnTo>
                        <a:pt x="846" y="80"/>
                      </a:lnTo>
                      <a:lnTo>
                        <a:pt x="826" y="73"/>
                      </a:lnTo>
                      <a:lnTo>
                        <a:pt x="839" y="99"/>
                      </a:lnTo>
                      <a:lnTo>
                        <a:pt x="846" y="113"/>
                      </a:lnTo>
                      <a:lnTo>
                        <a:pt x="866" y="113"/>
                      </a:lnTo>
                      <a:lnTo>
                        <a:pt x="859" y="99"/>
                      </a:lnTo>
                      <a:lnTo>
                        <a:pt x="873" y="106"/>
                      </a:lnTo>
                      <a:lnTo>
                        <a:pt x="886" y="133"/>
                      </a:lnTo>
                      <a:lnTo>
                        <a:pt x="879" y="153"/>
                      </a:lnTo>
                      <a:lnTo>
                        <a:pt x="859" y="146"/>
                      </a:lnTo>
                      <a:lnTo>
                        <a:pt x="852" y="159"/>
                      </a:lnTo>
                      <a:lnTo>
                        <a:pt x="846" y="180"/>
                      </a:lnTo>
                      <a:lnTo>
                        <a:pt x="839" y="180"/>
                      </a:lnTo>
                      <a:lnTo>
                        <a:pt x="826" y="153"/>
                      </a:lnTo>
                      <a:lnTo>
                        <a:pt x="800" y="159"/>
                      </a:lnTo>
                      <a:lnTo>
                        <a:pt x="759" y="120"/>
                      </a:lnTo>
                      <a:lnTo>
                        <a:pt x="746" y="106"/>
                      </a:lnTo>
                      <a:lnTo>
                        <a:pt x="719" y="80"/>
                      </a:lnTo>
                      <a:lnTo>
                        <a:pt x="700" y="73"/>
                      </a:lnTo>
                      <a:lnTo>
                        <a:pt x="693" y="67"/>
                      </a:lnTo>
                      <a:lnTo>
                        <a:pt x="693" y="60"/>
                      </a:lnTo>
                      <a:lnTo>
                        <a:pt x="686" y="73"/>
                      </a:lnTo>
                      <a:lnTo>
                        <a:pt x="653" y="80"/>
                      </a:lnTo>
                      <a:lnTo>
                        <a:pt x="640" y="93"/>
                      </a:lnTo>
                      <a:lnTo>
                        <a:pt x="627" y="80"/>
                      </a:lnTo>
                      <a:lnTo>
                        <a:pt x="599" y="93"/>
                      </a:lnTo>
                      <a:lnTo>
                        <a:pt x="593" y="106"/>
                      </a:lnTo>
                      <a:lnTo>
                        <a:pt x="573" y="140"/>
                      </a:lnTo>
                      <a:lnTo>
                        <a:pt x="526" y="120"/>
                      </a:lnTo>
                      <a:lnTo>
                        <a:pt x="513" y="140"/>
                      </a:lnTo>
                      <a:lnTo>
                        <a:pt x="546" y="180"/>
                      </a:lnTo>
                      <a:lnTo>
                        <a:pt x="567" y="219"/>
                      </a:lnTo>
                      <a:lnTo>
                        <a:pt x="567" y="240"/>
                      </a:lnTo>
                      <a:lnTo>
                        <a:pt x="520" y="219"/>
                      </a:lnTo>
                      <a:lnTo>
                        <a:pt x="480" y="219"/>
                      </a:lnTo>
                      <a:lnTo>
                        <a:pt x="473" y="173"/>
                      </a:lnTo>
                      <a:lnTo>
                        <a:pt x="480" y="166"/>
                      </a:lnTo>
                      <a:lnTo>
                        <a:pt x="480" y="159"/>
                      </a:lnTo>
                      <a:lnTo>
                        <a:pt x="460" y="153"/>
                      </a:lnTo>
                      <a:lnTo>
                        <a:pt x="453" y="173"/>
                      </a:lnTo>
                      <a:lnTo>
                        <a:pt x="433" y="166"/>
                      </a:lnTo>
                      <a:lnTo>
                        <a:pt x="420" y="153"/>
                      </a:lnTo>
                      <a:lnTo>
                        <a:pt x="387" y="120"/>
                      </a:lnTo>
                      <a:lnTo>
                        <a:pt x="380" y="113"/>
                      </a:lnTo>
                      <a:lnTo>
                        <a:pt x="374" y="106"/>
                      </a:lnTo>
                      <a:lnTo>
                        <a:pt x="366" y="113"/>
                      </a:lnTo>
                      <a:lnTo>
                        <a:pt x="353" y="127"/>
                      </a:lnTo>
                      <a:lnTo>
                        <a:pt x="327" y="93"/>
                      </a:lnTo>
                      <a:lnTo>
                        <a:pt x="300" y="127"/>
                      </a:lnTo>
                      <a:lnTo>
                        <a:pt x="280" y="120"/>
                      </a:lnTo>
                      <a:lnTo>
                        <a:pt x="280" y="127"/>
                      </a:lnTo>
                      <a:lnTo>
                        <a:pt x="300" y="140"/>
                      </a:lnTo>
                      <a:lnTo>
                        <a:pt x="293" y="173"/>
                      </a:lnTo>
                      <a:lnTo>
                        <a:pt x="300" y="180"/>
                      </a:lnTo>
                      <a:lnTo>
                        <a:pt x="287" y="232"/>
                      </a:lnTo>
                      <a:lnTo>
                        <a:pt x="274" y="253"/>
                      </a:lnTo>
                      <a:lnTo>
                        <a:pt x="274" y="259"/>
                      </a:lnTo>
                      <a:lnTo>
                        <a:pt x="227" y="319"/>
                      </a:lnTo>
                      <a:lnTo>
                        <a:pt x="214" y="319"/>
                      </a:lnTo>
                      <a:lnTo>
                        <a:pt x="207" y="339"/>
                      </a:lnTo>
                      <a:lnTo>
                        <a:pt x="174" y="366"/>
                      </a:lnTo>
                      <a:lnTo>
                        <a:pt x="187" y="379"/>
                      </a:lnTo>
                      <a:lnTo>
                        <a:pt x="233" y="452"/>
                      </a:lnTo>
                      <a:lnTo>
                        <a:pt x="254" y="459"/>
                      </a:lnTo>
                      <a:lnTo>
                        <a:pt x="280" y="479"/>
                      </a:lnTo>
                      <a:lnTo>
                        <a:pt x="293" y="519"/>
                      </a:lnTo>
                      <a:lnTo>
                        <a:pt x="334" y="539"/>
                      </a:lnTo>
                      <a:lnTo>
                        <a:pt x="327" y="552"/>
                      </a:lnTo>
                      <a:lnTo>
                        <a:pt x="280" y="546"/>
                      </a:lnTo>
                      <a:lnTo>
                        <a:pt x="267" y="525"/>
                      </a:lnTo>
                      <a:lnTo>
                        <a:pt x="287" y="519"/>
                      </a:lnTo>
                      <a:lnTo>
                        <a:pt x="287" y="512"/>
                      </a:lnTo>
                      <a:lnTo>
                        <a:pt x="247" y="506"/>
                      </a:lnTo>
                      <a:lnTo>
                        <a:pt x="233" y="532"/>
                      </a:lnTo>
                      <a:lnTo>
                        <a:pt x="247" y="552"/>
                      </a:lnTo>
                      <a:lnTo>
                        <a:pt x="254" y="539"/>
                      </a:lnTo>
                      <a:lnTo>
                        <a:pt x="267" y="552"/>
                      </a:lnTo>
                      <a:lnTo>
                        <a:pt x="274" y="585"/>
                      </a:lnTo>
                      <a:lnTo>
                        <a:pt x="254" y="606"/>
                      </a:lnTo>
                      <a:lnTo>
                        <a:pt x="267" y="619"/>
                      </a:lnTo>
                      <a:lnTo>
                        <a:pt x="280" y="638"/>
                      </a:lnTo>
                      <a:lnTo>
                        <a:pt x="240" y="638"/>
                      </a:lnTo>
                      <a:lnTo>
                        <a:pt x="201" y="579"/>
                      </a:lnTo>
                      <a:lnTo>
                        <a:pt x="174" y="572"/>
                      </a:lnTo>
                      <a:lnTo>
                        <a:pt x="134" y="546"/>
                      </a:lnTo>
                      <a:lnTo>
                        <a:pt x="101" y="539"/>
                      </a:lnTo>
                      <a:lnTo>
                        <a:pt x="94" y="546"/>
                      </a:lnTo>
                      <a:lnTo>
                        <a:pt x="87" y="572"/>
                      </a:lnTo>
                      <a:lnTo>
                        <a:pt x="101" y="579"/>
                      </a:lnTo>
                      <a:lnTo>
                        <a:pt x="107" y="606"/>
                      </a:lnTo>
                      <a:lnTo>
                        <a:pt x="107" y="625"/>
                      </a:lnTo>
                      <a:lnTo>
                        <a:pt x="114" y="638"/>
                      </a:lnTo>
                      <a:lnTo>
                        <a:pt x="114" y="658"/>
                      </a:lnTo>
                      <a:lnTo>
                        <a:pt x="101" y="666"/>
                      </a:lnTo>
                      <a:lnTo>
                        <a:pt x="60" y="652"/>
                      </a:lnTo>
                      <a:lnTo>
                        <a:pt x="60" y="645"/>
                      </a:lnTo>
                      <a:lnTo>
                        <a:pt x="67" y="645"/>
                      </a:lnTo>
                      <a:lnTo>
                        <a:pt x="47" y="625"/>
                      </a:lnTo>
                      <a:lnTo>
                        <a:pt x="28" y="612"/>
                      </a:lnTo>
                      <a:lnTo>
                        <a:pt x="0" y="638"/>
                      </a:lnTo>
                      <a:lnTo>
                        <a:pt x="0" y="652"/>
                      </a:lnTo>
                      <a:lnTo>
                        <a:pt x="0" y="685"/>
                      </a:lnTo>
                      <a:lnTo>
                        <a:pt x="8" y="711"/>
                      </a:lnTo>
                      <a:lnTo>
                        <a:pt x="21" y="732"/>
                      </a:lnTo>
                      <a:lnTo>
                        <a:pt x="34" y="752"/>
                      </a:lnTo>
                      <a:lnTo>
                        <a:pt x="74" y="785"/>
                      </a:lnTo>
                      <a:lnTo>
                        <a:pt x="81" y="798"/>
                      </a:lnTo>
                      <a:lnTo>
                        <a:pt x="101" y="792"/>
                      </a:lnTo>
                      <a:lnTo>
                        <a:pt x="120" y="792"/>
                      </a:lnTo>
                      <a:lnTo>
                        <a:pt x="127" y="792"/>
                      </a:lnTo>
                      <a:lnTo>
                        <a:pt x="141" y="792"/>
                      </a:lnTo>
                      <a:lnTo>
                        <a:pt x="160" y="798"/>
                      </a:lnTo>
                      <a:lnTo>
                        <a:pt x="167" y="812"/>
                      </a:lnTo>
                      <a:lnTo>
                        <a:pt x="180" y="818"/>
                      </a:lnTo>
                      <a:lnTo>
                        <a:pt x="180" y="831"/>
                      </a:lnTo>
                      <a:lnTo>
                        <a:pt x="201" y="831"/>
                      </a:lnTo>
                      <a:lnTo>
                        <a:pt x="214" y="838"/>
                      </a:lnTo>
                      <a:lnTo>
                        <a:pt x="214" y="852"/>
                      </a:lnTo>
                      <a:lnTo>
                        <a:pt x="220" y="852"/>
                      </a:lnTo>
                      <a:lnTo>
                        <a:pt x="220" y="858"/>
                      </a:lnTo>
                      <a:lnTo>
                        <a:pt x="227" y="871"/>
                      </a:lnTo>
                      <a:lnTo>
                        <a:pt x="220" y="871"/>
                      </a:lnTo>
                      <a:lnTo>
                        <a:pt x="227" y="878"/>
                      </a:lnTo>
                      <a:lnTo>
                        <a:pt x="247" y="871"/>
                      </a:lnTo>
                      <a:lnTo>
                        <a:pt x="247" y="878"/>
                      </a:lnTo>
                      <a:lnTo>
                        <a:pt x="261" y="878"/>
                      </a:lnTo>
                      <a:lnTo>
                        <a:pt x="280" y="852"/>
                      </a:lnTo>
                      <a:lnTo>
                        <a:pt x="287" y="852"/>
                      </a:lnTo>
                      <a:lnTo>
                        <a:pt x="293" y="838"/>
                      </a:lnTo>
                      <a:lnTo>
                        <a:pt x="287" y="831"/>
                      </a:lnTo>
                      <a:lnTo>
                        <a:pt x="287" y="818"/>
                      </a:lnTo>
                      <a:lnTo>
                        <a:pt x="306" y="778"/>
                      </a:lnTo>
                      <a:lnTo>
                        <a:pt x="327" y="732"/>
                      </a:lnTo>
                      <a:lnTo>
                        <a:pt x="353" y="705"/>
                      </a:lnTo>
                      <a:lnTo>
                        <a:pt x="380" y="685"/>
                      </a:lnTo>
                      <a:lnTo>
                        <a:pt x="387" y="698"/>
                      </a:lnTo>
                      <a:lnTo>
                        <a:pt x="400" y="711"/>
                      </a:lnTo>
                      <a:lnTo>
                        <a:pt x="407" y="698"/>
                      </a:lnTo>
                      <a:lnTo>
                        <a:pt x="400" y="685"/>
                      </a:lnTo>
                      <a:lnTo>
                        <a:pt x="433" y="658"/>
                      </a:lnTo>
                      <a:lnTo>
                        <a:pt x="440" y="658"/>
                      </a:lnTo>
                      <a:lnTo>
                        <a:pt x="433" y="679"/>
                      </a:lnTo>
                      <a:lnTo>
                        <a:pt x="440" y="672"/>
                      </a:lnTo>
                      <a:lnTo>
                        <a:pt x="440" y="685"/>
                      </a:lnTo>
                      <a:lnTo>
                        <a:pt x="447" y="685"/>
                      </a:lnTo>
                      <a:lnTo>
                        <a:pt x="453" y="679"/>
                      </a:lnTo>
                      <a:lnTo>
                        <a:pt x="447" y="658"/>
                      </a:lnTo>
                      <a:lnTo>
                        <a:pt x="453" y="658"/>
                      </a:lnTo>
                      <a:lnTo>
                        <a:pt x="460" y="679"/>
                      </a:lnTo>
                      <a:lnTo>
                        <a:pt x="486" y="666"/>
                      </a:lnTo>
                      <a:lnTo>
                        <a:pt x="480" y="658"/>
                      </a:lnTo>
                      <a:lnTo>
                        <a:pt x="480" y="652"/>
                      </a:lnTo>
                      <a:lnTo>
                        <a:pt x="493" y="658"/>
                      </a:lnTo>
                      <a:lnTo>
                        <a:pt x="500" y="658"/>
                      </a:lnTo>
                      <a:lnTo>
                        <a:pt x="486" y="652"/>
                      </a:lnTo>
                      <a:lnTo>
                        <a:pt x="493" y="645"/>
                      </a:lnTo>
                      <a:lnTo>
                        <a:pt x="507" y="638"/>
                      </a:lnTo>
                      <a:lnTo>
                        <a:pt x="520" y="645"/>
                      </a:lnTo>
                      <a:lnTo>
                        <a:pt x="513" y="658"/>
                      </a:lnTo>
                      <a:lnTo>
                        <a:pt x="513" y="652"/>
                      </a:lnTo>
                      <a:lnTo>
                        <a:pt x="507" y="658"/>
                      </a:lnTo>
                      <a:lnTo>
                        <a:pt x="513" y="666"/>
                      </a:lnTo>
                      <a:lnTo>
                        <a:pt x="466" y="685"/>
                      </a:lnTo>
                      <a:lnTo>
                        <a:pt x="460" y="705"/>
                      </a:lnTo>
                      <a:lnTo>
                        <a:pt x="453" y="698"/>
                      </a:lnTo>
                      <a:lnTo>
                        <a:pt x="440" y="725"/>
                      </a:lnTo>
                      <a:lnTo>
                        <a:pt x="447" y="732"/>
                      </a:lnTo>
                      <a:lnTo>
                        <a:pt x="426" y="752"/>
                      </a:lnTo>
                      <a:lnTo>
                        <a:pt x="426" y="758"/>
                      </a:lnTo>
                      <a:lnTo>
                        <a:pt x="447" y="739"/>
                      </a:lnTo>
                      <a:lnTo>
                        <a:pt x="466" y="705"/>
                      </a:lnTo>
                      <a:lnTo>
                        <a:pt x="513" y="679"/>
                      </a:lnTo>
                      <a:lnTo>
                        <a:pt x="520" y="666"/>
                      </a:lnTo>
                      <a:lnTo>
                        <a:pt x="526" y="658"/>
                      </a:lnTo>
                      <a:lnTo>
                        <a:pt x="533" y="645"/>
                      </a:lnTo>
                      <a:lnTo>
                        <a:pt x="539" y="645"/>
                      </a:lnTo>
                      <a:lnTo>
                        <a:pt x="539" y="638"/>
                      </a:lnTo>
                      <a:lnTo>
                        <a:pt x="546" y="632"/>
                      </a:lnTo>
                      <a:lnTo>
                        <a:pt x="553" y="625"/>
                      </a:lnTo>
                      <a:lnTo>
                        <a:pt x="567" y="619"/>
                      </a:lnTo>
                      <a:lnTo>
                        <a:pt x="580" y="625"/>
                      </a:lnTo>
                      <a:lnTo>
                        <a:pt x="580" y="632"/>
                      </a:lnTo>
                      <a:lnTo>
                        <a:pt x="586" y="625"/>
                      </a:lnTo>
                      <a:lnTo>
                        <a:pt x="593" y="625"/>
                      </a:lnTo>
                      <a:lnTo>
                        <a:pt x="599" y="625"/>
                      </a:lnTo>
                      <a:lnTo>
                        <a:pt x="599" y="619"/>
                      </a:lnTo>
                      <a:lnTo>
                        <a:pt x="606" y="612"/>
                      </a:lnTo>
                      <a:lnTo>
                        <a:pt x="606" y="606"/>
                      </a:lnTo>
                      <a:lnTo>
                        <a:pt x="633" y="592"/>
                      </a:lnTo>
                      <a:lnTo>
                        <a:pt x="673" y="572"/>
                      </a:lnTo>
                      <a:lnTo>
                        <a:pt x="700" y="565"/>
                      </a:lnTo>
                      <a:lnTo>
                        <a:pt x="753" y="559"/>
                      </a:lnTo>
                      <a:lnTo>
                        <a:pt x="779" y="565"/>
                      </a:lnTo>
                      <a:lnTo>
                        <a:pt x="819" y="565"/>
                      </a:lnTo>
                      <a:lnTo>
                        <a:pt x="846" y="579"/>
                      </a:lnTo>
                      <a:lnTo>
                        <a:pt x="852" y="565"/>
                      </a:lnTo>
                      <a:lnTo>
                        <a:pt x="873" y="572"/>
                      </a:lnTo>
                      <a:lnTo>
                        <a:pt x="905" y="559"/>
                      </a:lnTo>
                      <a:lnTo>
                        <a:pt x="952" y="546"/>
                      </a:lnTo>
                      <a:lnTo>
                        <a:pt x="979" y="539"/>
                      </a:lnTo>
                      <a:lnTo>
                        <a:pt x="986" y="546"/>
                      </a:lnTo>
                      <a:lnTo>
                        <a:pt x="999" y="552"/>
                      </a:lnTo>
                      <a:lnTo>
                        <a:pt x="1019" y="552"/>
                      </a:lnTo>
                      <a:lnTo>
                        <a:pt x="1025" y="546"/>
                      </a:lnTo>
                      <a:lnTo>
                        <a:pt x="1039" y="546"/>
                      </a:lnTo>
                      <a:lnTo>
                        <a:pt x="1046" y="532"/>
                      </a:lnTo>
                      <a:lnTo>
                        <a:pt x="1052" y="532"/>
                      </a:lnTo>
                      <a:lnTo>
                        <a:pt x="1046" y="525"/>
                      </a:lnTo>
                      <a:lnTo>
                        <a:pt x="1172" y="452"/>
                      </a:lnTo>
                      <a:lnTo>
                        <a:pt x="1239" y="412"/>
                      </a:lnTo>
                      <a:lnTo>
                        <a:pt x="1325" y="386"/>
                      </a:lnTo>
                      <a:lnTo>
                        <a:pt x="1365" y="373"/>
                      </a:lnTo>
                      <a:lnTo>
                        <a:pt x="1358" y="366"/>
                      </a:lnTo>
                      <a:lnTo>
                        <a:pt x="1331" y="326"/>
                      </a:lnTo>
                      <a:lnTo>
                        <a:pt x="1305" y="253"/>
                      </a:lnTo>
                      <a:lnTo>
                        <a:pt x="1298" y="213"/>
                      </a:lnTo>
                      <a:lnTo>
                        <a:pt x="1225" y="232"/>
                      </a:lnTo>
                      <a:lnTo>
                        <a:pt x="1185" y="240"/>
                      </a:lnTo>
                      <a:lnTo>
                        <a:pt x="1166" y="240"/>
                      </a:lnTo>
                      <a:lnTo>
                        <a:pt x="1132" y="200"/>
                      </a:lnTo>
                      <a:lnTo>
                        <a:pt x="1098" y="200"/>
                      </a:lnTo>
                      <a:lnTo>
                        <a:pt x="1065" y="193"/>
                      </a:lnTo>
                      <a:lnTo>
                        <a:pt x="1046" y="219"/>
                      </a:lnTo>
                      <a:lnTo>
                        <a:pt x="1025" y="226"/>
                      </a:lnTo>
                      <a:lnTo>
                        <a:pt x="1012" y="153"/>
                      </a:lnTo>
                      <a:lnTo>
                        <a:pt x="1039" y="153"/>
                      </a:lnTo>
                      <a:lnTo>
                        <a:pt x="1059" y="133"/>
                      </a:lnTo>
                      <a:lnTo>
                        <a:pt x="1065" y="80"/>
                      </a:lnTo>
                      <a:lnTo>
                        <a:pt x="1085" y="67"/>
                      </a:lnTo>
                      <a:lnTo>
                        <a:pt x="1052" y="73"/>
                      </a:lnTo>
                      <a:lnTo>
                        <a:pt x="1025" y="73"/>
                      </a:lnTo>
                      <a:lnTo>
                        <a:pt x="999" y="60"/>
                      </a:lnTo>
                      <a:lnTo>
                        <a:pt x="939" y="46"/>
                      </a:lnTo>
                      <a:lnTo>
                        <a:pt x="933" y="33"/>
                      </a:lnTo>
                      <a:lnTo>
                        <a:pt x="933" y="20"/>
                      </a:lnTo>
                      <a:lnTo>
                        <a:pt x="899" y="0"/>
                      </a:lnTo>
                      <a:close/>
                      <a:moveTo>
                        <a:pt x="539" y="645"/>
                      </a:moveTo>
                      <a:lnTo>
                        <a:pt x="533" y="658"/>
                      </a:lnTo>
                      <a:lnTo>
                        <a:pt x="539" y="652"/>
                      </a:lnTo>
                      <a:lnTo>
                        <a:pt x="539" y="645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4" name="BERGUEDA">
                  <a:extLst>
                    <a:ext uri="{FF2B5EF4-FFF2-40B4-BE49-F238E27FC236}">
                      <a16:creationId xmlns:a16="http://schemas.microsoft.com/office/drawing/2014/main" id="{F0101C44-EE3C-4AD6-A7CB-1D56396770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861894" y="3697798"/>
                  <a:ext cx="428325" cy="508103"/>
                </a:xfrm>
                <a:custGeom>
                  <a:avLst/>
                  <a:gdLst>
                    <a:gd name="T0" fmla="*/ 211542784 w 1531"/>
                    <a:gd name="T1" fmla="*/ 10163141 h 1889"/>
                    <a:gd name="T2" fmla="*/ 174721162 w 1531"/>
                    <a:gd name="T3" fmla="*/ 24234985 h 1889"/>
                    <a:gd name="T4" fmla="*/ 136456026 w 1531"/>
                    <a:gd name="T5" fmla="*/ 36222361 h 1889"/>
                    <a:gd name="T6" fmla="*/ 86638824 w 1531"/>
                    <a:gd name="T7" fmla="*/ 43258536 h 1889"/>
                    <a:gd name="T8" fmla="*/ 51502022 w 1531"/>
                    <a:gd name="T9" fmla="*/ 43258536 h 1889"/>
                    <a:gd name="T10" fmla="*/ 48373182 w 1531"/>
                    <a:gd name="T11" fmla="*/ 76353935 h 1889"/>
                    <a:gd name="T12" fmla="*/ 11311208 w 1531"/>
                    <a:gd name="T13" fmla="*/ 102152903 h 1889"/>
                    <a:gd name="T14" fmla="*/ 25750765 w 1531"/>
                    <a:gd name="T15" fmla="*/ 143847973 h 1889"/>
                    <a:gd name="T16" fmla="*/ 41875162 w 1531"/>
                    <a:gd name="T17" fmla="*/ 180331069 h 1889"/>
                    <a:gd name="T18" fmla="*/ 56315207 w 1531"/>
                    <a:gd name="T19" fmla="*/ 169646432 h 1889"/>
                    <a:gd name="T20" fmla="*/ 73883615 w 1531"/>
                    <a:gd name="T21" fmla="*/ 178506837 h 1889"/>
                    <a:gd name="T22" fmla="*/ 97949538 w 1531"/>
                    <a:gd name="T23" fmla="*/ 161307526 h 1889"/>
                    <a:gd name="T24" fmla="*/ 81825149 w 1531"/>
                    <a:gd name="T25" fmla="*/ 194142159 h 1889"/>
                    <a:gd name="T26" fmla="*/ 77252795 w 1531"/>
                    <a:gd name="T27" fmla="*/ 246000335 h 1889"/>
                    <a:gd name="T28" fmla="*/ 77252795 w 1531"/>
                    <a:gd name="T29" fmla="*/ 275708069 h 1889"/>
                    <a:gd name="T30" fmla="*/ 48373182 w 1531"/>
                    <a:gd name="T31" fmla="*/ 311930924 h 1889"/>
                    <a:gd name="T32" fmla="*/ 61128391 w 1531"/>
                    <a:gd name="T33" fmla="*/ 318966589 h 1889"/>
                    <a:gd name="T34" fmla="*/ 59443555 w 1531"/>
                    <a:gd name="T35" fmla="*/ 341377844 h 1889"/>
                    <a:gd name="T36" fmla="*/ 37061978 w 1531"/>
                    <a:gd name="T37" fmla="*/ 365873571 h 1889"/>
                    <a:gd name="T38" fmla="*/ 28879606 w 1531"/>
                    <a:gd name="T39" fmla="*/ 358837397 h 1889"/>
                    <a:gd name="T40" fmla="*/ 32248793 w 1531"/>
                    <a:gd name="T41" fmla="*/ 372648996 h 1889"/>
                    <a:gd name="T42" fmla="*/ 57759211 w 1531"/>
                    <a:gd name="T43" fmla="*/ 381509402 h 1889"/>
                    <a:gd name="T44" fmla="*/ 61128391 w 1531"/>
                    <a:gd name="T45" fmla="*/ 367437053 h 1889"/>
                    <a:gd name="T46" fmla="*/ 80381144 w 1531"/>
                    <a:gd name="T47" fmla="*/ 378121690 h 1889"/>
                    <a:gd name="T48" fmla="*/ 52946027 w 1531"/>
                    <a:gd name="T49" fmla="*/ 410956323 h 1889"/>
                    <a:gd name="T50" fmla="*/ 33933629 w 1531"/>
                    <a:gd name="T51" fmla="*/ 397144723 h 1889"/>
                    <a:gd name="T52" fmla="*/ 33933629 w 1531"/>
                    <a:gd name="T53" fmla="*/ 417731747 h 1889"/>
                    <a:gd name="T54" fmla="*/ 69070431 w 1531"/>
                    <a:gd name="T55" fmla="*/ 443790956 h 1889"/>
                    <a:gd name="T56" fmla="*/ 91452009 w 1531"/>
                    <a:gd name="T57" fmla="*/ 468026442 h 1889"/>
                    <a:gd name="T58" fmla="*/ 120331607 w 1531"/>
                    <a:gd name="T59" fmla="*/ 475062107 h 1889"/>
                    <a:gd name="T60" fmla="*/ 174721162 w 1531"/>
                    <a:gd name="T61" fmla="*/ 478449820 h 1889"/>
                    <a:gd name="T62" fmla="*/ 186032366 w 1531"/>
                    <a:gd name="T63" fmla="*/ 473498626 h 1889"/>
                    <a:gd name="T64" fmla="*/ 213227129 w 1531"/>
                    <a:gd name="T65" fmla="*/ 459426786 h 1889"/>
                    <a:gd name="T66" fmla="*/ 256546771 w 1531"/>
                    <a:gd name="T67" fmla="*/ 416168266 h 1889"/>
                    <a:gd name="T68" fmla="*/ 288313948 w 1531"/>
                    <a:gd name="T69" fmla="*/ 447178668 h 1889"/>
                    <a:gd name="T70" fmla="*/ 305882342 w 1531"/>
                    <a:gd name="T71" fmla="*/ 388284827 h 1889"/>
                    <a:gd name="T72" fmla="*/ 325375910 w 1531"/>
                    <a:gd name="T73" fmla="*/ 346850028 h 1889"/>
                    <a:gd name="T74" fmla="*/ 312621193 w 1531"/>
                    <a:gd name="T75" fmla="*/ 329390476 h 1889"/>
                    <a:gd name="T76" fmla="*/ 330189586 w 1531"/>
                    <a:gd name="T77" fmla="*/ 268672404 h 1889"/>
                    <a:gd name="T78" fmla="*/ 355699513 w 1531"/>
                    <a:gd name="T79" fmla="*/ 275708069 h 1889"/>
                    <a:gd name="T80" fmla="*/ 365325882 w 1531"/>
                    <a:gd name="T81" fmla="*/ 230365013 h 1889"/>
                    <a:gd name="T82" fmla="*/ 349201493 w 1531"/>
                    <a:gd name="T83" fmla="*/ 209777989 h 1889"/>
                    <a:gd name="T84" fmla="*/ 312621193 w 1531"/>
                    <a:gd name="T85" fmla="*/ 194142159 h 1889"/>
                    <a:gd name="T86" fmla="*/ 283741595 w 1531"/>
                    <a:gd name="T87" fmla="*/ 145671695 h 1889"/>
                    <a:gd name="T88" fmla="*/ 314065197 w 1531"/>
                    <a:gd name="T89" fmla="*/ 164695238 h 1889"/>
                    <a:gd name="T90" fmla="*/ 334761939 w 1531"/>
                    <a:gd name="T91" fmla="*/ 173294894 h 1889"/>
                    <a:gd name="T92" fmla="*/ 361956702 w 1531"/>
                    <a:gd name="T93" fmla="*/ 152447120 h 1889"/>
                    <a:gd name="T94" fmla="*/ 346073144 w 1531"/>
                    <a:gd name="T95" fmla="*/ 119612455 h 1889"/>
                    <a:gd name="T96" fmla="*/ 333317935 w 1531"/>
                    <a:gd name="T97" fmla="*/ 97201200 h 1889"/>
                    <a:gd name="T98" fmla="*/ 354255508 w 1531"/>
                    <a:gd name="T99" fmla="*/ 53682423 h 1889"/>
                    <a:gd name="T100" fmla="*/ 342944304 w 1531"/>
                    <a:gd name="T101" fmla="*/ 24234985 h 1889"/>
                    <a:gd name="T102" fmla="*/ 277243575 w 1531"/>
                    <a:gd name="T103" fmla="*/ 13811603 h 1889"/>
                    <a:gd name="T104" fmla="*/ 325375910 w 1531"/>
                    <a:gd name="T105" fmla="*/ 223589589 h 1889"/>
                    <a:gd name="T106" fmla="*/ 323691566 w 1531"/>
                    <a:gd name="T107" fmla="*/ 249648797 h 1889"/>
                    <a:gd name="T108" fmla="*/ 312621193 w 1531"/>
                    <a:gd name="T109" fmla="*/ 235837198 h 1889"/>
                    <a:gd name="T110" fmla="*/ 51502022 w 1531"/>
                    <a:gd name="T111" fmla="*/ 239224910 h 1889"/>
                    <a:gd name="T112" fmla="*/ 64256740 w 1531"/>
                    <a:gd name="T113" fmla="*/ 242612622 h 18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31"/>
                    <a:gd name="T172" fmla="*/ 0 h 1889"/>
                    <a:gd name="T173" fmla="*/ 1531 w 1531"/>
                    <a:gd name="T174" fmla="*/ 1889 h 18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31" h="1889">
                      <a:moveTo>
                        <a:pt x="986" y="0"/>
                      </a:moveTo>
                      <a:lnTo>
                        <a:pt x="946" y="7"/>
                      </a:lnTo>
                      <a:lnTo>
                        <a:pt x="933" y="26"/>
                      </a:lnTo>
                      <a:lnTo>
                        <a:pt x="912" y="33"/>
                      </a:lnTo>
                      <a:lnTo>
                        <a:pt x="886" y="39"/>
                      </a:lnTo>
                      <a:lnTo>
                        <a:pt x="879" y="39"/>
                      </a:lnTo>
                      <a:lnTo>
                        <a:pt x="852" y="46"/>
                      </a:lnTo>
                      <a:lnTo>
                        <a:pt x="839" y="39"/>
                      </a:lnTo>
                      <a:lnTo>
                        <a:pt x="813" y="53"/>
                      </a:lnTo>
                      <a:lnTo>
                        <a:pt x="773" y="73"/>
                      </a:lnTo>
                      <a:lnTo>
                        <a:pt x="753" y="73"/>
                      </a:lnTo>
                      <a:lnTo>
                        <a:pt x="726" y="93"/>
                      </a:lnTo>
                      <a:lnTo>
                        <a:pt x="693" y="99"/>
                      </a:lnTo>
                      <a:lnTo>
                        <a:pt x="653" y="86"/>
                      </a:lnTo>
                      <a:lnTo>
                        <a:pt x="627" y="106"/>
                      </a:lnTo>
                      <a:lnTo>
                        <a:pt x="627" y="120"/>
                      </a:lnTo>
                      <a:lnTo>
                        <a:pt x="599" y="120"/>
                      </a:lnTo>
                      <a:lnTo>
                        <a:pt x="567" y="139"/>
                      </a:lnTo>
                      <a:lnTo>
                        <a:pt x="540" y="133"/>
                      </a:lnTo>
                      <a:lnTo>
                        <a:pt x="493" y="133"/>
                      </a:lnTo>
                      <a:lnTo>
                        <a:pt x="440" y="133"/>
                      </a:lnTo>
                      <a:lnTo>
                        <a:pt x="420" y="166"/>
                      </a:lnTo>
                      <a:lnTo>
                        <a:pt x="413" y="166"/>
                      </a:lnTo>
                      <a:lnTo>
                        <a:pt x="360" y="166"/>
                      </a:lnTo>
                      <a:lnTo>
                        <a:pt x="347" y="146"/>
                      </a:lnTo>
                      <a:lnTo>
                        <a:pt x="307" y="166"/>
                      </a:lnTo>
                      <a:lnTo>
                        <a:pt x="300" y="159"/>
                      </a:lnTo>
                      <a:lnTo>
                        <a:pt x="280" y="159"/>
                      </a:lnTo>
                      <a:lnTo>
                        <a:pt x="240" y="159"/>
                      </a:lnTo>
                      <a:lnTo>
                        <a:pt x="214" y="166"/>
                      </a:lnTo>
                      <a:lnTo>
                        <a:pt x="207" y="180"/>
                      </a:lnTo>
                      <a:lnTo>
                        <a:pt x="267" y="193"/>
                      </a:lnTo>
                      <a:lnTo>
                        <a:pt x="280" y="253"/>
                      </a:lnTo>
                      <a:lnTo>
                        <a:pt x="247" y="272"/>
                      </a:lnTo>
                      <a:lnTo>
                        <a:pt x="247" y="285"/>
                      </a:lnTo>
                      <a:lnTo>
                        <a:pt x="201" y="293"/>
                      </a:lnTo>
                      <a:lnTo>
                        <a:pt x="174" y="300"/>
                      </a:lnTo>
                      <a:lnTo>
                        <a:pt x="161" y="300"/>
                      </a:lnTo>
                      <a:lnTo>
                        <a:pt x="94" y="326"/>
                      </a:lnTo>
                      <a:lnTo>
                        <a:pt x="81" y="339"/>
                      </a:lnTo>
                      <a:lnTo>
                        <a:pt x="54" y="366"/>
                      </a:lnTo>
                      <a:lnTo>
                        <a:pt x="47" y="392"/>
                      </a:lnTo>
                      <a:lnTo>
                        <a:pt x="0" y="479"/>
                      </a:lnTo>
                      <a:lnTo>
                        <a:pt x="7" y="532"/>
                      </a:lnTo>
                      <a:lnTo>
                        <a:pt x="21" y="525"/>
                      </a:lnTo>
                      <a:lnTo>
                        <a:pt x="47" y="546"/>
                      </a:lnTo>
                      <a:lnTo>
                        <a:pt x="60" y="546"/>
                      </a:lnTo>
                      <a:lnTo>
                        <a:pt x="107" y="552"/>
                      </a:lnTo>
                      <a:lnTo>
                        <a:pt x="101" y="572"/>
                      </a:lnTo>
                      <a:lnTo>
                        <a:pt x="134" y="638"/>
                      </a:lnTo>
                      <a:lnTo>
                        <a:pt x="147" y="665"/>
                      </a:lnTo>
                      <a:lnTo>
                        <a:pt x="134" y="672"/>
                      </a:lnTo>
                      <a:lnTo>
                        <a:pt x="161" y="692"/>
                      </a:lnTo>
                      <a:lnTo>
                        <a:pt x="174" y="692"/>
                      </a:lnTo>
                      <a:lnTo>
                        <a:pt x="180" y="698"/>
                      </a:lnTo>
                      <a:lnTo>
                        <a:pt x="194" y="698"/>
                      </a:lnTo>
                      <a:lnTo>
                        <a:pt x="194" y="665"/>
                      </a:lnTo>
                      <a:lnTo>
                        <a:pt x="207" y="659"/>
                      </a:lnTo>
                      <a:lnTo>
                        <a:pt x="220" y="679"/>
                      </a:lnTo>
                      <a:lnTo>
                        <a:pt x="234" y="651"/>
                      </a:lnTo>
                      <a:lnTo>
                        <a:pt x="240" y="685"/>
                      </a:lnTo>
                      <a:lnTo>
                        <a:pt x="247" y="672"/>
                      </a:lnTo>
                      <a:lnTo>
                        <a:pt x="240" y="651"/>
                      </a:lnTo>
                      <a:lnTo>
                        <a:pt x="254" y="651"/>
                      </a:lnTo>
                      <a:lnTo>
                        <a:pt x="287" y="672"/>
                      </a:lnTo>
                      <a:lnTo>
                        <a:pt x="307" y="685"/>
                      </a:lnTo>
                      <a:lnTo>
                        <a:pt x="321" y="711"/>
                      </a:lnTo>
                      <a:lnTo>
                        <a:pt x="347" y="692"/>
                      </a:lnTo>
                      <a:lnTo>
                        <a:pt x="387" y="679"/>
                      </a:lnTo>
                      <a:lnTo>
                        <a:pt x="380" y="651"/>
                      </a:lnTo>
                      <a:lnTo>
                        <a:pt x="400" y="612"/>
                      </a:lnTo>
                      <a:lnTo>
                        <a:pt x="407" y="619"/>
                      </a:lnTo>
                      <a:lnTo>
                        <a:pt x="420" y="638"/>
                      </a:lnTo>
                      <a:lnTo>
                        <a:pt x="413" y="665"/>
                      </a:lnTo>
                      <a:lnTo>
                        <a:pt x="420" y="698"/>
                      </a:lnTo>
                      <a:lnTo>
                        <a:pt x="407" y="719"/>
                      </a:lnTo>
                      <a:lnTo>
                        <a:pt x="366" y="758"/>
                      </a:lnTo>
                      <a:lnTo>
                        <a:pt x="340" y="745"/>
                      </a:lnTo>
                      <a:lnTo>
                        <a:pt x="287" y="838"/>
                      </a:lnTo>
                      <a:lnTo>
                        <a:pt x="287" y="858"/>
                      </a:lnTo>
                      <a:lnTo>
                        <a:pt x="321" y="884"/>
                      </a:lnTo>
                      <a:lnTo>
                        <a:pt x="334" y="898"/>
                      </a:lnTo>
                      <a:lnTo>
                        <a:pt x="327" y="912"/>
                      </a:lnTo>
                      <a:lnTo>
                        <a:pt x="321" y="944"/>
                      </a:lnTo>
                      <a:lnTo>
                        <a:pt x="307" y="958"/>
                      </a:lnTo>
                      <a:lnTo>
                        <a:pt x="327" y="978"/>
                      </a:lnTo>
                      <a:lnTo>
                        <a:pt x="366" y="985"/>
                      </a:lnTo>
                      <a:lnTo>
                        <a:pt x="366" y="1025"/>
                      </a:lnTo>
                      <a:lnTo>
                        <a:pt x="347" y="1044"/>
                      </a:lnTo>
                      <a:lnTo>
                        <a:pt x="321" y="1058"/>
                      </a:lnTo>
                      <a:lnTo>
                        <a:pt x="261" y="1038"/>
                      </a:lnTo>
                      <a:lnTo>
                        <a:pt x="254" y="1064"/>
                      </a:lnTo>
                      <a:lnTo>
                        <a:pt x="254" y="1085"/>
                      </a:lnTo>
                      <a:lnTo>
                        <a:pt x="254" y="1098"/>
                      </a:lnTo>
                      <a:lnTo>
                        <a:pt x="207" y="1164"/>
                      </a:lnTo>
                      <a:lnTo>
                        <a:pt x="201" y="1197"/>
                      </a:lnTo>
                      <a:lnTo>
                        <a:pt x="194" y="1224"/>
                      </a:lnTo>
                      <a:lnTo>
                        <a:pt x="194" y="1244"/>
                      </a:lnTo>
                      <a:lnTo>
                        <a:pt x="214" y="1257"/>
                      </a:lnTo>
                      <a:lnTo>
                        <a:pt x="220" y="1237"/>
                      </a:lnTo>
                      <a:lnTo>
                        <a:pt x="234" y="1211"/>
                      </a:lnTo>
                      <a:lnTo>
                        <a:pt x="254" y="1224"/>
                      </a:lnTo>
                      <a:lnTo>
                        <a:pt x="267" y="1237"/>
                      </a:lnTo>
                      <a:lnTo>
                        <a:pt x="274" y="1264"/>
                      </a:lnTo>
                      <a:lnTo>
                        <a:pt x="267" y="1277"/>
                      </a:lnTo>
                      <a:lnTo>
                        <a:pt x="280" y="1297"/>
                      </a:lnTo>
                      <a:lnTo>
                        <a:pt x="274" y="1310"/>
                      </a:lnTo>
                      <a:lnTo>
                        <a:pt x="247" y="1310"/>
                      </a:lnTo>
                      <a:lnTo>
                        <a:pt x="220" y="1331"/>
                      </a:lnTo>
                      <a:lnTo>
                        <a:pt x="201" y="1344"/>
                      </a:lnTo>
                      <a:lnTo>
                        <a:pt x="180" y="1370"/>
                      </a:lnTo>
                      <a:lnTo>
                        <a:pt x="187" y="1397"/>
                      </a:lnTo>
                      <a:lnTo>
                        <a:pt x="167" y="1417"/>
                      </a:lnTo>
                      <a:lnTo>
                        <a:pt x="154" y="1404"/>
                      </a:lnTo>
                      <a:lnTo>
                        <a:pt x="167" y="1384"/>
                      </a:lnTo>
                      <a:lnTo>
                        <a:pt x="161" y="1370"/>
                      </a:lnTo>
                      <a:lnTo>
                        <a:pt x="167" y="1331"/>
                      </a:lnTo>
                      <a:lnTo>
                        <a:pt x="147" y="1331"/>
                      </a:lnTo>
                      <a:lnTo>
                        <a:pt x="134" y="1344"/>
                      </a:lnTo>
                      <a:lnTo>
                        <a:pt x="120" y="1377"/>
                      </a:lnTo>
                      <a:lnTo>
                        <a:pt x="120" y="1410"/>
                      </a:lnTo>
                      <a:lnTo>
                        <a:pt x="107" y="1430"/>
                      </a:lnTo>
                      <a:lnTo>
                        <a:pt x="120" y="1443"/>
                      </a:lnTo>
                      <a:lnTo>
                        <a:pt x="120" y="1464"/>
                      </a:lnTo>
                      <a:lnTo>
                        <a:pt x="141" y="1437"/>
                      </a:lnTo>
                      <a:lnTo>
                        <a:pt x="134" y="1430"/>
                      </a:lnTo>
                      <a:lnTo>
                        <a:pt x="141" y="1417"/>
                      </a:lnTo>
                      <a:lnTo>
                        <a:pt x="161" y="1430"/>
                      </a:lnTo>
                      <a:lnTo>
                        <a:pt x="161" y="1470"/>
                      </a:lnTo>
                      <a:lnTo>
                        <a:pt x="180" y="1464"/>
                      </a:lnTo>
                      <a:lnTo>
                        <a:pt x="214" y="1457"/>
                      </a:lnTo>
                      <a:lnTo>
                        <a:pt x="240" y="1464"/>
                      </a:lnTo>
                      <a:lnTo>
                        <a:pt x="254" y="1477"/>
                      </a:lnTo>
                      <a:lnTo>
                        <a:pt x="261" y="1496"/>
                      </a:lnTo>
                      <a:lnTo>
                        <a:pt x="267" y="1503"/>
                      </a:lnTo>
                      <a:lnTo>
                        <a:pt x="274" y="1470"/>
                      </a:lnTo>
                      <a:lnTo>
                        <a:pt x="287" y="1464"/>
                      </a:lnTo>
                      <a:lnTo>
                        <a:pt x="254" y="1410"/>
                      </a:lnTo>
                      <a:lnTo>
                        <a:pt x="267" y="1370"/>
                      </a:lnTo>
                      <a:lnTo>
                        <a:pt x="280" y="1370"/>
                      </a:lnTo>
                      <a:lnTo>
                        <a:pt x="307" y="1404"/>
                      </a:lnTo>
                      <a:lnTo>
                        <a:pt x="307" y="1417"/>
                      </a:lnTo>
                      <a:lnTo>
                        <a:pt x="340" y="1430"/>
                      </a:lnTo>
                      <a:lnTo>
                        <a:pt x="334" y="1451"/>
                      </a:lnTo>
                      <a:lnTo>
                        <a:pt x="334" y="1470"/>
                      </a:lnTo>
                      <a:lnTo>
                        <a:pt x="347" y="1496"/>
                      </a:lnTo>
                      <a:lnTo>
                        <a:pt x="300" y="1530"/>
                      </a:lnTo>
                      <a:lnTo>
                        <a:pt x="261" y="1550"/>
                      </a:lnTo>
                      <a:lnTo>
                        <a:pt x="261" y="1556"/>
                      </a:lnTo>
                      <a:lnTo>
                        <a:pt x="220" y="1577"/>
                      </a:lnTo>
                      <a:lnTo>
                        <a:pt x="187" y="1570"/>
                      </a:lnTo>
                      <a:lnTo>
                        <a:pt x="174" y="1556"/>
                      </a:lnTo>
                      <a:lnTo>
                        <a:pt x="201" y="1510"/>
                      </a:lnTo>
                      <a:lnTo>
                        <a:pt x="167" y="1496"/>
                      </a:lnTo>
                      <a:lnTo>
                        <a:pt x="147" y="1510"/>
                      </a:lnTo>
                      <a:lnTo>
                        <a:pt x="141" y="1524"/>
                      </a:lnTo>
                      <a:lnTo>
                        <a:pt x="127" y="1517"/>
                      </a:lnTo>
                      <a:lnTo>
                        <a:pt x="120" y="1524"/>
                      </a:lnTo>
                      <a:lnTo>
                        <a:pt x="101" y="1583"/>
                      </a:lnTo>
                      <a:lnTo>
                        <a:pt x="107" y="1616"/>
                      </a:lnTo>
                      <a:lnTo>
                        <a:pt x="107" y="1623"/>
                      </a:lnTo>
                      <a:lnTo>
                        <a:pt x="141" y="1603"/>
                      </a:lnTo>
                      <a:lnTo>
                        <a:pt x="174" y="1616"/>
                      </a:lnTo>
                      <a:lnTo>
                        <a:pt x="194" y="1663"/>
                      </a:lnTo>
                      <a:lnTo>
                        <a:pt x="207" y="1670"/>
                      </a:lnTo>
                      <a:lnTo>
                        <a:pt x="201" y="1690"/>
                      </a:lnTo>
                      <a:lnTo>
                        <a:pt x="234" y="1710"/>
                      </a:lnTo>
                      <a:lnTo>
                        <a:pt x="287" y="1703"/>
                      </a:lnTo>
                      <a:lnTo>
                        <a:pt x="334" y="1690"/>
                      </a:lnTo>
                      <a:lnTo>
                        <a:pt x="334" y="1697"/>
                      </a:lnTo>
                      <a:lnTo>
                        <a:pt x="347" y="1743"/>
                      </a:lnTo>
                      <a:lnTo>
                        <a:pt x="380" y="1757"/>
                      </a:lnTo>
                      <a:lnTo>
                        <a:pt x="394" y="1770"/>
                      </a:lnTo>
                      <a:lnTo>
                        <a:pt x="380" y="1796"/>
                      </a:lnTo>
                      <a:lnTo>
                        <a:pt x="413" y="1802"/>
                      </a:lnTo>
                      <a:lnTo>
                        <a:pt x="453" y="1802"/>
                      </a:lnTo>
                      <a:lnTo>
                        <a:pt x="460" y="1783"/>
                      </a:lnTo>
                      <a:lnTo>
                        <a:pt x="480" y="1809"/>
                      </a:lnTo>
                      <a:lnTo>
                        <a:pt x="493" y="1802"/>
                      </a:lnTo>
                      <a:lnTo>
                        <a:pt x="500" y="1823"/>
                      </a:lnTo>
                      <a:lnTo>
                        <a:pt x="567" y="1796"/>
                      </a:lnTo>
                      <a:lnTo>
                        <a:pt x="613" y="1796"/>
                      </a:lnTo>
                      <a:lnTo>
                        <a:pt x="646" y="1770"/>
                      </a:lnTo>
                      <a:lnTo>
                        <a:pt x="693" y="1802"/>
                      </a:lnTo>
                      <a:lnTo>
                        <a:pt x="713" y="1817"/>
                      </a:lnTo>
                      <a:lnTo>
                        <a:pt x="726" y="1836"/>
                      </a:lnTo>
                      <a:lnTo>
                        <a:pt x="753" y="1856"/>
                      </a:lnTo>
                      <a:lnTo>
                        <a:pt x="746" y="1883"/>
                      </a:lnTo>
                      <a:lnTo>
                        <a:pt x="766" y="1889"/>
                      </a:lnTo>
                      <a:lnTo>
                        <a:pt x="766" y="1856"/>
                      </a:lnTo>
                      <a:lnTo>
                        <a:pt x="766" y="1836"/>
                      </a:lnTo>
                      <a:lnTo>
                        <a:pt x="773" y="1817"/>
                      </a:lnTo>
                      <a:lnTo>
                        <a:pt x="819" y="1809"/>
                      </a:lnTo>
                      <a:lnTo>
                        <a:pt x="879" y="1856"/>
                      </a:lnTo>
                      <a:lnTo>
                        <a:pt x="892" y="1856"/>
                      </a:lnTo>
                      <a:lnTo>
                        <a:pt x="886" y="1830"/>
                      </a:lnTo>
                      <a:lnTo>
                        <a:pt x="899" y="1789"/>
                      </a:lnTo>
                      <a:lnTo>
                        <a:pt x="886" y="1763"/>
                      </a:lnTo>
                      <a:lnTo>
                        <a:pt x="899" y="1716"/>
                      </a:lnTo>
                      <a:lnTo>
                        <a:pt x="939" y="1710"/>
                      </a:lnTo>
                      <a:lnTo>
                        <a:pt x="933" y="1697"/>
                      </a:lnTo>
                      <a:lnTo>
                        <a:pt x="959" y="1683"/>
                      </a:lnTo>
                      <a:lnTo>
                        <a:pt x="1019" y="1650"/>
                      </a:lnTo>
                      <a:lnTo>
                        <a:pt x="1066" y="1597"/>
                      </a:lnTo>
                      <a:lnTo>
                        <a:pt x="1132" y="1597"/>
                      </a:lnTo>
                      <a:lnTo>
                        <a:pt x="1179" y="1802"/>
                      </a:lnTo>
                      <a:lnTo>
                        <a:pt x="1225" y="1802"/>
                      </a:lnTo>
                      <a:lnTo>
                        <a:pt x="1232" y="1783"/>
                      </a:lnTo>
                      <a:lnTo>
                        <a:pt x="1185" y="1729"/>
                      </a:lnTo>
                      <a:lnTo>
                        <a:pt x="1198" y="1716"/>
                      </a:lnTo>
                      <a:lnTo>
                        <a:pt x="1212" y="1650"/>
                      </a:lnTo>
                      <a:lnTo>
                        <a:pt x="1265" y="1623"/>
                      </a:lnTo>
                      <a:lnTo>
                        <a:pt x="1232" y="1583"/>
                      </a:lnTo>
                      <a:lnTo>
                        <a:pt x="1271" y="1550"/>
                      </a:lnTo>
                      <a:lnTo>
                        <a:pt x="1265" y="1517"/>
                      </a:lnTo>
                      <a:lnTo>
                        <a:pt x="1271" y="1490"/>
                      </a:lnTo>
                      <a:lnTo>
                        <a:pt x="1278" y="1490"/>
                      </a:lnTo>
                      <a:lnTo>
                        <a:pt x="1305" y="1470"/>
                      </a:lnTo>
                      <a:lnTo>
                        <a:pt x="1299" y="1451"/>
                      </a:lnTo>
                      <a:lnTo>
                        <a:pt x="1305" y="1417"/>
                      </a:lnTo>
                      <a:lnTo>
                        <a:pt x="1331" y="1370"/>
                      </a:lnTo>
                      <a:lnTo>
                        <a:pt x="1352" y="1331"/>
                      </a:lnTo>
                      <a:lnTo>
                        <a:pt x="1352" y="1317"/>
                      </a:lnTo>
                      <a:lnTo>
                        <a:pt x="1318" y="1310"/>
                      </a:lnTo>
                      <a:lnTo>
                        <a:pt x="1278" y="1310"/>
                      </a:lnTo>
                      <a:lnTo>
                        <a:pt x="1285" y="1297"/>
                      </a:lnTo>
                      <a:lnTo>
                        <a:pt x="1278" y="1284"/>
                      </a:lnTo>
                      <a:lnTo>
                        <a:pt x="1299" y="1264"/>
                      </a:lnTo>
                      <a:lnTo>
                        <a:pt x="1312" y="1204"/>
                      </a:lnTo>
                      <a:lnTo>
                        <a:pt x="1318" y="1117"/>
                      </a:lnTo>
                      <a:lnTo>
                        <a:pt x="1312" y="1071"/>
                      </a:lnTo>
                      <a:lnTo>
                        <a:pt x="1338" y="1025"/>
                      </a:lnTo>
                      <a:lnTo>
                        <a:pt x="1372" y="1018"/>
                      </a:lnTo>
                      <a:lnTo>
                        <a:pt x="1372" y="1031"/>
                      </a:lnTo>
                      <a:lnTo>
                        <a:pt x="1398" y="1098"/>
                      </a:lnTo>
                      <a:lnTo>
                        <a:pt x="1431" y="1085"/>
                      </a:lnTo>
                      <a:lnTo>
                        <a:pt x="1418" y="1051"/>
                      </a:lnTo>
                      <a:lnTo>
                        <a:pt x="1425" y="1038"/>
                      </a:lnTo>
                      <a:lnTo>
                        <a:pt x="1464" y="1025"/>
                      </a:lnTo>
                      <a:lnTo>
                        <a:pt x="1478" y="1058"/>
                      </a:lnTo>
                      <a:lnTo>
                        <a:pt x="1491" y="1004"/>
                      </a:lnTo>
                      <a:lnTo>
                        <a:pt x="1438" y="985"/>
                      </a:lnTo>
                      <a:lnTo>
                        <a:pt x="1464" y="965"/>
                      </a:lnTo>
                      <a:lnTo>
                        <a:pt x="1451" y="905"/>
                      </a:lnTo>
                      <a:lnTo>
                        <a:pt x="1498" y="905"/>
                      </a:lnTo>
                      <a:lnTo>
                        <a:pt x="1518" y="884"/>
                      </a:lnTo>
                      <a:lnTo>
                        <a:pt x="1524" y="865"/>
                      </a:lnTo>
                      <a:lnTo>
                        <a:pt x="1511" y="845"/>
                      </a:lnTo>
                      <a:lnTo>
                        <a:pt x="1491" y="845"/>
                      </a:lnTo>
                      <a:lnTo>
                        <a:pt x="1485" y="838"/>
                      </a:lnTo>
                      <a:lnTo>
                        <a:pt x="1464" y="818"/>
                      </a:lnTo>
                      <a:lnTo>
                        <a:pt x="1451" y="805"/>
                      </a:lnTo>
                      <a:lnTo>
                        <a:pt x="1425" y="811"/>
                      </a:lnTo>
                      <a:lnTo>
                        <a:pt x="1404" y="785"/>
                      </a:lnTo>
                      <a:lnTo>
                        <a:pt x="1378" y="765"/>
                      </a:lnTo>
                      <a:lnTo>
                        <a:pt x="1305" y="778"/>
                      </a:lnTo>
                      <a:lnTo>
                        <a:pt x="1305" y="758"/>
                      </a:lnTo>
                      <a:lnTo>
                        <a:pt x="1299" y="745"/>
                      </a:lnTo>
                      <a:lnTo>
                        <a:pt x="1265" y="679"/>
                      </a:lnTo>
                      <a:lnTo>
                        <a:pt x="1258" y="659"/>
                      </a:lnTo>
                      <a:lnTo>
                        <a:pt x="1265" y="638"/>
                      </a:lnTo>
                      <a:lnTo>
                        <a:pt x="1225" y="638"/>
                      </a:lnTo>
                      <a:lnTo>
                        <a:pt x="1179" y="645"/>
                      </a:lnTo>
                      <a:lnTo>
                        <a:pt x="1179" y="559"/>
                      </a:lnTo>
                      <a:lnTo>
                        <a:pt x="1205" y="565"/>
                      </a:lnTo>
                      <a:lnTo>
                        <a:pt x="1252" y="578"/>
                      </a:lnTo>
                      <a:lnTo>
                        <a:pt x="1318" y="578"/>
                      </a:lnTo>
                      <a:lnTo>
                        <a:pt x="1285" y="592"/>
                      </a:lnTo>
                      <a:lnTo>
                        <a:pt x="1299" y="619"/>
                      </a:lnTo>
                      <a:lnTo>
                        <a:pt x="1305" y="632"/>
                      </a:lnTo>
                      <a:lnTo>
                        <a:pt x="1278" y="679"/>
                      </a:lnTo>
                      <a:lnTo>
                        <a:pt x="1305" y="705"/>
                      </a:lnTo>
                      <a:lnTo>
                        <a:pt x="1312" y="719"/>
                      </a:lnTo>
                      <a:lnTo>
                        <a:pt x="1365" y="711"/>
                      </a:lnTo>
                      <a:lnTo>
                        <a:pt x="1385" y="692"/>
                      </a:lnTo>
                      <a:lnTo>
                        <a:pt x="1391" y="665"/>
                      </a:lnTo>
                      <a:lnTo>
                        <a:pt x="1412" y="645"/>
                      </a:lnTo>
                      <a:lnTo>
                        <a:pt x="1438" y="665"/>
                      </a:lnTo>
                      <a:lnTo>
                        <a:pt x="1485" y="665"/>
                      </a:lnTo>
                      <a:lnTo>
                        <a:pt x="1498" y="638"/>
                      </a:lnTo>
                      <a:lnTo>
                        <a:pt x="1491" y="599"/>
                      </a:lnTo>
                      <a:lnTo>
                        <a:pt x="1504" y="585"/>
                      </a:lnTo>
                      <a:lnTo>
                        <a:pt x="1485" y="578"/>
                      </a:lnTo>
                      <a:lnTo>
                        <a:pt x="1464" y="572"/>
                      </a:lnTo>
                      <a:lnTo>
                        <a:pt x="1458" y="505"/>
                      </a:lnTo>
                      <a:lnTo>
                        <a:pt x="1464" y="486"/>
                      </a:lnTo>
                      <a:lnTo>
                        <a:pt x="1472" y="465"/>
                      </a:lnTo>
                      <a:lnTo>
                        <a:pt x="1438" y="459"/>
                      </a:lnTo>
                      <a:lnTo>
                        <a:pt x="1404" y="472"/>
                      </a:lnTo>
                      <a:lnTo>
                        <a:pt x="1391" y="486"/>
                      </a:lnTo>
                      <a:lnTo>
                        <a:pt x="1372" y="439"/>
                      </a:lnTo>
                      <a:lnTo>
                        <a:pt x="1352" y="412"/>
                      </a:lnTo>
                      <a:lnTo>
                        <a:pt x="1378" y="392"/>
                      </a:lnTo>
                      <a:lnTo>
                        <a:pt x="1385" y="373"/>
                      </a:lnTo>
                      <a:lnTo>
                        <a:pt x="1391" y="326"/>
                      </a:lnTo>
                      <a:lnTo>
                        <a:pt x="1391" y="319"/>
                      </a:lnTo>
                      <a:lnTo>
                        <a:pt x="1418" y="285"/>
                      </a:lnTo>
                      <a:lnTo>
                        <a:pt x="1438" y="246"/>
                      </a:lnTo>
                      <a:lnTo>
                        <a:pt x="1464" y="219"/>
                      </a:lnTo>
                      <a:lnTo>
                        <a:pt x="1472" y="206"/>
                      </a:lnTo>
                      <a:lnTo>
                        <a:pt x="1518" y="180"/>
                      </a:lnTo>
                      <a:lnTo>
                        <a:pt x="1531" y="153"/>
                      </a:lnTo>
                      <a:lnTo>
                        <a:pt x="1511" y="146"/>
                      </a:lnTo>
                      <a:lnTo>
                        <a:pt x="1485" y="133"/>
                      </a:lnTo>
                      <a:lnTo>
                        <a:pt x="1451" y="113"/>
                      </a:lnTo>
                      <a:lnTo>
                        <a:pt x="1425" y="93"/>
                      </a:lnTo>
                      <a:lnTo>
                        <a:pt x="1378" y="73"/>
                      </a:lnTo>
                      <a:lnTo>
                        <a:pt x="1338" y="73"/>
                      </a:lnTo>
                      <a:lnTo>
                        <a:pt x="1305" y="80"/>
                      </a:lnTo>
                      <a:lnTo>
                        <a:pt x="1271" y="106"/>
                      </a:lnTo>
                      <a:lnTo>
                        <a:pt x="1239" y="106"/>
                      </a:lnTo>
                      <a:lnTo>
                        <a:pt x="1152" y="53"/>
                      </a:lnTo>
                      <a:lnTo>
                        <a:pt x="1139" y="39"/>
                      </a:lnTo>
                      <a:lnTo>
                        <a:pt x="1106" y="66"/>
                      </a:lnTo>
                      <a:lnTo>
                        <a:pt x="1098" y="33"/>
                      </a:lnTo>
                      <a:lnTo>
                        <a:pt x="1038" y="26"/>
                      </a:lnTo>
                      <a:lnTo>
                        <a:pt x="986" y="0"/>
                      </a:lnTo>
                      <a:close/>
                      <a:moveTo>
                        <a:pt x="1352" y="858"/>
                      </a:moveTo>
                      <a:lnTo>
                        <a:pt x="1372" y="865"/>
                      </a:lnTo>
                      <a:lnTo>
                        <a:pt x="1391" y="878"/>
                      </a:lnTo>
                      <a:lnTo>
                        <a:pt x="1391" y="884"/>
                      </a:lnTo>
                      <a:lnTo>
                        <a:pt x="1352" y="905"/>
                      </a:lnTo>
                      <a:lnTo>
                        <a:pt x="1352" y="938"/>
                      </a:lnTo>
                      <a:lnTo>
                        <a:pt x="1345" y="958"/>
                      </a:lnTo>
                      <a:lnTo>
                        <a:pt x="1338" y="965"/>
                      </a:lnTo>
                      <a:lnTo>
                        <a:pt x="1318" y="971"/>
                      </a:lnTo>
                      <a:lnTo>
                        <a:pt x="1312" y="965"/>
                      </a:lnTo>
                      <a:lnTo>
                        <a:pt x="1312" y="951"/>
                      </a:lnTo>
                      <a:lnTo>
                        <a:pt x="1299" y="912"/>
                      </a:lnTo>
                      <a:lnTo>
                        <a:pt x="1299" y="905"/>
                      </a:lnTo>
                      <a:lnTo>
                        <a:pt x="1299" y="891"/>
                      </a:lnTo>
                      <a:lnTo>
                        <a:pt x="1345" y="884"/>
                      </a:lnTo>
                      <a:lnTo>
                        <a:pt x="1352" y="878"/>
                      </a:lnTo>
                      <a:lnTo>
                        <a:pt x="1358" y="865"/>
                      </a:lnTo>
                      <a:lnTo>
                        <a:pt x="1352" y="858"/>
                      </a:lnTo>
                      <a:close/>
                      <a:moveTo>
                        <a:pt x="214" y="918"/>
                      </a:moveTo>
                      <a:lnTo>
                        <a:pt x="107" y="925"/>
                      </a:lnTo>
                      <a:lnTo>
                        <a:pt x="114" y="931"/>
                      </a:lnTo>
                      <a:lnTo>
                        <a:pt x="161" y="958"/>
                      </a:lnTo>
                      <a:lnTo>
                        <a:pt x="261" y="965"/>
                      </a:lnTo>
                      <a:lnTo>
                        <a:pt x="254" y="958"/>
                      </a:lnTo>
                      <a:lnTo>
                        <a:pt x="267" y="931"/>
                      </a:lnTo>
                      <a:lnTo>
                        <a:pt x="214" y="91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19050" cap="rnd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5" name="OSONA">
                  <a:extLst>
                    <a:ext uri="{FF2B5EF4-FFF2-40B4-BE49-F238E27FC236}">
                      <a16:creationId xmlns:a16="http://schemas.microsoft.com/office/drawing/2014/main" id="{8ED092D2-44FA-41E5-AAAE-F78BFF6FD3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8217331" y="3858298"/>
                  <a:ext cx="478831" cy="538832"/>
                </a:xfrm>
                <a:custGeom>
                  <a:avLst/>
                  <a:gdLst>
                    <a:gd name="T0" fmla="*/ 274041229 w 1736"/>
                    <a:gd name="T1" fmla="*/ 10171838 h 1996"/>
                    <a:gd name="T2" fmla="*/ 246334224 w 1736"/>
                    <a:gd name="T3" fmla="*/ 15649136 h 1996"/>
                    <a:gd name="T4" fmla="*/ 222818279 w 1736"/>
                    <a:gd name="T5" fmla="*/ 13823200 h 1996"/>
                    <a:gd name="T6" fmla="*/ 232364389 w 1736"/>
                    <a:gd name="T7" fmla="*/ 29472336 h 1996"/>
                    <a:gd name="T8" fmla="*/ 230734342 w 1736"/>
                    <a:gd name="T9" fmla="*/ 39644178 h 1996"/>
                    <a:gd name="T10" fmla="*/ 201397833 w 1736"/>
                    <a:gd name="T11" fmla="*/ 43295540 h 1996"/>
                    <a:gd name="T12" fmla="*/ 176485049 w 1736"/>
                    <a:gd name="T13" fmla="*/ 53728294 h 1996"/>
                    <a:gd name="T14" fmla="*/ 158091489 w 1736"/>
                    <a:gd name="T15" fmla="*/ 57119246 h 1996"/>
                    <a:gd name="T16" fmla="*/ 119208839 w 1736"/>
                    <a:gd name="T17" fmla="*/ 60770608 h 1996"/>
                    <a:gd name="T18" fmla="*/ 91269169 w 1736"/>
                    <a:gd name="T19" fmla="*/ 51902869 h 1996"/>
                    <a:gd name="T20" fmla="*/ 67986432 w 1736"/>
                    <a:gd name="T21" fmla="*/ 36253737 h 1996"/>
                    <a:gd name="T22" fmla="*/ 67986432 w 1736"/>
                    <a:gd name="T23" fmla="*/ 50337853 h 1996"/>
                    <a:gd name="T24" fmla="*/ 47962810 w 1736"/>
                    <a:gd name="T25" fmla="*/ 81636134 h 1996"/>
                    <a:gd name="T26" fmla="*/ 43306359 w 1736"/>
                    <a:gd name="T27" fmla="*/ 98849771 h 1996"/>
                    <a:gd name="T28" fmla="*/ 24680066 w 1736"/>
                    <a:gd name="T29" fmla="*/ 92068378 h 1996"/>
                    <a:gd name="T30" fmla="*/ 10710227 w 1736"/>
                    <a:gd name="T31" fmla="*/ 159620395 h 1996"/>
                    <a:gd name="T32" fmla="*/ 27939678 w 1736"/>
                    <a:gd name="T33" fmla="*/ 171878575 h 1996"/>
                    <a:gd name="T34" fmla="*/ 10710227 w 1736"/>
                    <a:gd name="T35" fmla="*/ 213348673 h 1996"/>
                    <a:gd name="T36" fmla="*/ 9080179 w 1736"/>
                    <a:gd name="T37" fmla="*/ 237604624 h 1996"/>
                    <a:gd name="T38" fmla="*/ 35623022 w 1736"/>
                    <a:gd name="T39" fmla="*/ 249863315 h 1996"/>
                    <a:gd name="T40" fmla="*/ 33992975 w 1736"/>
                    <a:gd name="T41" fmla="*/ 284552084 h 1996"/>
                    <a:gd name="T42" fmla="*/ 41909520 w 1736"/>
                    <a:gd name="T43" fmla="*/ 315849838 h 1996"/>
                    <a:gd name="T44" fmla="*/ 80326220 w 1736"/>
                    <a:gd name="T45" fmla="*/ 308808035 h 1996"/>
                    <a:gd name="T46" fmla="*/ 117579275 w 1736"/>
                    <a:gd name="T47" fmla="*/ 308808035 h 1996"/>
                    <a:gd name="T48" fmla="*/ 105239004 w 1736"/>
                    <a:gd name="T49" fmla="*/ 336454426 h 1996"/>
                    <a:gd name="T50" fmla="*/ 114552389 w 1736"/>
                    <a:gd name="T51" fmla="*/ 364362250 h 1996"/>
                    <a:gd name="T52" fmla="*/ 128522254 w 1736"/>
                    <a:gd name="T53" fmla="*/ 402441396 h 1996"/>
                    <a:gd name="T54" fmla="*/ 137835638 w 1736"/>
                    <a:gd name="T55" fmla="*/ 430348709 h 1996"/>
                    <a:gd name="T56" fmla="*/ 151572264 w 1736"/>
                    <a:gd name="T57" fmla="*/ 444171904 h 1996"/>
                    <a:gd name="T58" fmla="*/ 155065085 w 1736"/>
                    <a:gd name="T59" fmla="*/ 494509742 h 1996"/>
                    <a:gd name="T60" fmla="*/ 182771547 w 1736"/>
                    <a:gd name="T61" fmla="*/ 516940267 h 1996"/>
                    <a:gd name="T62" fmla="*/ 205821558 w 1736"/>
                    <a:gd name="T63" fmla="*/ 516940267 h 1996"/>
                    <a:gd name="T64" fmla="*/ 210711217 w 1736"/>
                    <a:gd name="T65" fmla="*/ 503117071 h 1996"/>
                    <a:gd name="T66" fmla="*/ 204424719 w 1736"/>
                    <a:gd name="T67" fmla="*/ 478860610 h 1996"/>
                    <a:gd name="T68" fmla="*/ 207451605 w 1736"/>
                    <a:gd name="T69" fmla="*/ 449388282 h 1996"/>
                    <a:gd name="T70" fmla="*/ 233761228 w 1736"/>
                    <a:gd name="T71" fmla="*/ 449388282 h 1996"/>
                    <a:gd name="T72" fmla="*/ 269617504 w 1736"/>
                    <a:gd name="T73" fmla="*/ 478860610 h 1996"/>
                    <a:gd name="T74" fmla="*/ 291037467 w 1736"/>
                    <a:gd name="T75" fmla="*/ 447562856 h 1996"/>
                    <a:gd name="T76" fmla="*/ 328290522 w 1736"/>
                    <a:gd name="T77" fmla="*/ 435304165 h 1996"/>
                    <a:gd name="T78" fmla="*/ 326893683 w 1736"/>
                    <a:gd name="T79" fmla="*/ 414699576 h 1996"/>
                    <a:gd name="T80" fmla="*/ 335973859 w 1736"/>
                    <a:gd name="T81" fmla="*/ 386792264 h 1996"/>
                    <a:gd name="T82" fmla="*/ 353203306 w 1736"/>
                    <a:gd name="T83" fmla="*/ 366187675 h 1996"/>
                    <a:gd name="T84" fmla="*/ 354832871 w 1736"/>
                    <a:gd name="T85" fmla="*/ 336454426 h 1996"/>
                    <a:gd name="T86" fmla="*/ 374856478 w 1736"/>
                    <a:gd name="T87" fmla="*/ 312198476 h 1996"/>
                    <a:gd name="T88" fmla="*/ 370200027 w 1736"/>
                    <a:gd name="T89" fmla="*/ 277509770 h 1996"/>
                    <a:gd name="T90" fmla="*/ 354832871 w 1736"/>
                    <a:gd name="T91" fmla="*/ 274119329 h 1996"/>
                    <a:gd name="T92" fmla="*/ 343889922 w 1736"/>
                    <a:gd name="T93" fmla="*/ 246211442 h 1996"/>
                    <a:gd name="T94" fmla="*/ 360886643 w 1736"/>
                    <a:gd name="T95" fmla="*/ 242821001 h 1996"/>
                    <a:gd name="T96" fmla="*/ 377883364 w 1736"/>
                    <a:gd name="T97" fmla="*/ 234214183 h 1996"/>
                    <a:gd name="T98" fmla="*/ 381142976 w 1736"/>
                    <a:gd name="T99" fmla="*/ 208132296 h 1996"/>
                    <a:gd name="T100" fmla="*/ 399769262 w 1736"/>
                    <a:gd name="T101" fmla="*/ 203176839 h 1996"/>
                    <a:gd name="T102" fmla="*/ 398139215 w 1736"/>
                    <a:gd name="T103" fmla="*/ 180485904 h 1996"/>
                    <a:gd name="T104" fmla="*/ 385799427 w 1736"/>
                    <a:gd name="T105" fmla="*/ 145797199 h 1996"/>
                    <a:gd name="T106" fmla="*/ 382772541 w 1736"/>
                    <a:gd name="T107" fmla="*/ 126757083 h 1996"/>
                    <a:gd name="T108" fmla="*/ 360886643 w 1736"/>
                    <a:gd name="T109" fmla="*/ 114498903 h 1996"/>
                    <a:gd name="T110" fmla="*/ 328290522 w 1736"/>
                    <a:gd name="T111" fmla="*/ 121280295 h 1996"/>
                    <a:gd name="T112" fmla="*/ 317580299 w 1736"/>
                    <a:gd name="T113" fmla="*/ 98849771 h 1996"/>
                    <a:gd name="T114" fmla="*/ 301980416 w 1736"/>
                    <a:gd name="T115" fmla="*/ 69377443 h 1996"/>
                    <a:gd name="T116" fmla="*/ 284984178 w 1736"/>
                    <a:gd name="T117" fmla="*/ 43295540 h 1996"/>
                    <a:gd name="T118" fmla="*/ 303610464 w 1736"/>
                    <a:gd name="T119" fmla="*/ 12258184 h 1996"/>
                    <a:gd name="T120" fmla="*/ 300583578 w 1736"/>
                    <a:gd name="T121" fmla="*/ 0 h 1996"/>
                    <a:gd name="T122" fmla="*/ 27939678 w 1736"/>
                    <a:gd name="T123" fmla="*/ 274119329 h 19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36"/>
                    <a:gd name="T187" fmla="*/ 0 h 1996"/>
                    <a:gd name="T188" fmla="*/ 1736 w 1736"/>
                    <a:gd name="T189" fmla="*/ 1996 h 19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36" h="1996">
                      <a:moveTo>
                        <a:pt x="1291" y="0"/>
                      </a:moveTo>
                      <a:lnTo>
                        <a:pt x="1257" y="20"/>
                      </a:lnTo>
                      <a:lnTo>
                        <a:pt x="1250" y="20"/>
                      </a:lnTo>
                      <a:lnTo>
                        <a:pt x="1204" y="33"/>
                      </a:lnTo>
                      <a:lnTo>
                        <a:pt x="1177" y="39"/>
                      </a:lnTo>
                      <a:lnTo>
                        <a:pt x="1151" y="53"/>
                      </a:lnTo>
                      <a:lnTo>
                        <a:pt x="1137" y="60"/>
                      </a:lnTo>
                      <a:lnTo>
                        <a:pt x="1111" y="60"/>
                      </a:lnTo>
                      <a:lnTo>
                        <a:pt x="1077" y="79"/>
                      </a:lnTo>
                      <a:lnTo>
                        <a:pt x="1058" y="60"/>
                      </a:lnTo>
                      <a:lnTo>
                        <a:pt x="1031" y="47"/>
                      </a:lnTo>
                      <a:lnTo>
                        <a:pt x="1011" y="53"/>
                      </a:lnTo>
                      <a:lnTo>
                        <a:pt x="985" y="47"/>
                      </a:lnTo>
                      <a:lnTo>
                        <a:pt x="938" y="47"/>
                      </a:lnTo>
                      <a:lnTo>
                        <a:pt x="957" y="53"/>
                      </a:lnTo>
                      <a:lnTo>
                        <a:pt x="991" y="73"/>
                      </a:lnTo>
                      <a:lnTo>
                        <a:pt x="998" y="86"/>
                      </a:lnTo>
                      <a:lnTo>
                        <a:pt x="1017" y="86"/>
                      </a:lnTo>
                      <a:lnTo>
                        <a:pt x="1004" y="99"/>
                      </a:lnTo>
                      <a:lnTo>
                        <a:pt x="998" y="113"/>
                      </a:lnTo>
                      <a:lnTo>
                        <a:pt x="1017" y="120"/>
                      </a:lnTo>
                      <a:lnTo>
                        <a:pt x="1031" y="106"/>
                      </a:lnTo>
                      <a:lnTo>
                        <a:pt x="1038" y="113"/>
                      </a:lnTo>
                      <a:lnTo>
                        <a:pt x="1011" y="152"/>
                      </a:lnTo>
                      <a:lnTo>
                        <a:pt x="991" y="152"/>
                      </a:lnTo>
                      <a:lnTo>
                        <a:pt x="964" y="146"/>
                      </a:lnTo>
                      <a:lnTo>
                        <a:pt x="951" y="133"/>
                      </a:lnTo>
                      <a:lnTo>
                        <a:pt x="931" y="146"/>
                      </a:lnTo>
                      <a:lnTo>
                        <a:pt x="912" y="159"/>
                      </a:lnTo>
                      <a:lnTo>
                        <a:pt x="865" y="166"/>
                      </a:lnTo>
                      <a:lnTo>
                        <a:pt x="852" y="139"/>
                      </a:lnTo>
                      <a:lnTo>
                        <a:pt x="765" y="152"/>
                      </a:lnTo>
                      <a:lnTo>
                        <a:pt x="758" y="159"/>
                      </a:lnTo>
                      <a:lnTo>
                        <a:pt x="752" y="180"/>
                      </a:lnTo>
                      <a:lnTo>
                        <a:pt x="758" y="206"/>
                      </a:lnTo>
                      <a:lnTo>
                        <a:pt x="745" y="212"/>
                      </a:lnTo>
                      <a:lnTo>
                        <a:pt x="732" y="199"/>
                      </a:lnTo>
                      <a:lnTo>
                        <a:pt x="725" y="219"/>
                      </a:lnTo>
                      <a:lnTo>
                        <a:pt x="698" y="219"/>
                      </a:lnTo>
                      <a:lnTo>
                        <a:pt x="679" y="219"/>
                      </a:lnTo>
                      <a:lnTo>
                        <a:pt x="679" y="193"/>
                      </a:lnTo>
                      <a:lnTo>
                        <a:pt x="672" y="180"/>
                      </a:lnTo>
                      <a:lnTo>
                        <a:pt x="592" y="173"/>
                      </a:lnTo>
                      <a:lnTo>
                        <a:pt x="539" y="193"/>
                      </a:lnTo>
                      <a:lnTo>
                        <a:pt x="512" y="233"/>
                      </a:lnTo>
                      <a:lnTo>
                        <a:pt x="472" y="272"/>
                      </a:lnTo>
                      <a:lnTo>
                        <a:pt x="446" y="259"/>
                      </a:lnTo>
                      <a:lnTo>
                        <a:pt x="399" y="226"/>
                      </a:lnTo>
                      <a:lnTo>
                        <a:pt x="392" y="212"/>
                      </a:lnTo>
                      <a:lnTo>
                        <a:pt x="392" y="199"/>
                      </a:lnTo>
                      <a:lnTo>
                        <a:pt x="386" y="193"/>
                      </a:lnTo>
                      <a:lnTo>
                        <a:pt x="386" y="152"/>
                      </a:lnTo>
                      <a:lnTo>
                        <a:pt x="366" y="133"/>
                      </a:lnTo>
                      <a:lnTo>
                        <a:pt x="339" y="146"/>
                      </a:lnTo>
                      <a:lnTo>
                        <a:pt x="292" y="139"/>
                      </a:lnTo>
                      <a:lnTo>
                        <a:pt x="292" y="152"/>
                      </a:lnTo>
                      <a:lnTo>
                        <a:pt x="266" y="166"/>
                      </a:lnTo>
                      <a:lnTo>
                        <a:pt x="259" y="173"/>
                      </a:lnTo>
                      <a:lnTo>
                        <a:pt x="279" y="173"/>
                      </a:lnTo>
                      <a:lnTo>
                        <a:pt x="292" y="193"/>
                      </a:lnTo>
                      <a:lnTo>
                        <a:pt x="286" y="212"/>
                      </a:lnTo>
                      <a:lnTo>
                        <a:pt x="266" y="233"/>
                      </a:lnTo>
                      <a:lnTo>
                        <a:pt x="219" y="233"/>
                      </a:lnTo>
                      <a:lnTo>
                        <a:pt x="232" y="293"/>
                      </a:lnTo>
                      <a:lnTo>
                        <a:pt x="206" y="313"/>
                      </a:lnTo>
                      <a:lnTo>
                        <a:pt x="259" y="332"/>
                      </a:lnTo>
                      <a:lnTo>
                        <a:pt x="246" y="386"/>
                      </a:lnTo>
                      <a:lnTo>
                        <a:pt x="232" y="353"/>
                      </a:lnTo>
                      <a:lnTo>
                        <a:pt x="193" y="366"/>
                      </a:lnTo>
                      <a:lnTo>
                        <a:pt x="186" y="379"/>
                      </a:lnTo>
                      <a:lnTo>
                        <a:pt x="199" y="413"/>
                      </a:lnTo>
                      <a:lnTo>
                        <a:pt x="166" y="426"/>
                      </a:lnTo>
                      <a:lnTo>
                        <a:pt x="140" y="359"/>
                      </a:lnTo>
                      <a:lnTo>
                        <a:pt x="140" y="346"/>
                      </a:lnTo>
                      <a:lnTo>
                        <a:pt x="106" y="353"/>
                      </a:lnTo>
                      <a:lnTo>
                        <a:pt x="80" y="399"/>
                      </a:lnTo>
                      <a:lnTo>
                        <a:pt x="86" y="445"/>
                      </a:lnTo>
                      <a:lnTo>
                        <a:pt x="80" y="532"/>
                      </a:lnTo>
                      <a:lnTo>
                        <a:pt x="67" y="592"/>
                      </a:lnTo>
                      <a:lnTo>
                        <a:pt x="46" y="612"/>
                      </a:lnTo>
                      <a:lnTo>
                        <a:pt x="53" y="625"/>
                      </a:lnTo>
                      <a:lnTo>
                        <a:pt x="46" y="638"/>
                      </a:lnTo>
                      <a:lnTo>
                        <a:pt x="86" y="638"/>
                      </a:lnTo>
                      <a:lnTo>
                        <a:pt x="120" y="645"/>
                      </a:lnTo>
                      <a:lnTo>
                        <a:pt x="120" y="659"/>
                      </a:lnTo>
                      <a:lnTo>
                        <a:pt x="99" y="698"/>
                      </a:lnTo>
                      <a:lnTo>
                        <a:pt x="73" y="745"/>
                      </a:lnTo>
                      <a:lnTo>
                        <a:pt x="67" y="779"/>
                      </a:lnTo>
                      <a:lnTo>
                        <a:pt x="73" y="798"/>
                      </a:lnTo>
                      <a:lnTo>
                        <a:pt x="46" y="818"/>
                      </a:lnTo>
                      <a:lnTo>
                        <a:pt x="39" y="818"/>
                      </a:lnTo>
                      <a:lnTo>
                        <a:pt x="33" y="845"/>
                      </a:lnTo>
                      <a:lnTo>
                        <a:pt x="39" y="878"/>
                      </a:lnTo>
                      <a:lnTo>
                        <a:pt x="0" y="911"/>
                      </a:lnTo>
                      <a:lnTo>
                        <a:pt x="39" y="911"/>
                      </a:lnTo>
                      <a:lnTo>
                        <a:pt x="60" y="925"/>
                      </a:lnTo>
                      <a:lnTo>
                        <a:pt x="93" y="925"/>
                      </a:lnTo>
                      <a:lnTo>
                        <a:pt x="146" y="944"/>
                      </a:lnTo>
                      <a:lnTo>
                        <a:pt x="153" y="951"/>
                      </a:lnTo>
                      <a:lnTo>
                        <a:pt x="153" y="958"/>
                      </a:lnTo>
                      <a:lnTo>
                        <a:pt x="146" y="965"/>
                      </a:lnTo>
                      <a:lnTo>
                        <a:pt x="146" y="971"/>
                      </a:lnTo>
                      <a:lnTo>
                        <a:pt x="126" y="1044"/>
                      </a:lnTo>
                      <a:lnTo>
                        <a:pt x="133" y="1057"/>
                      </a:lnTo>
                      <a:lnTo>
                        <a:pt x="146" y="1091"/>
                      </a:lnTo>
                      <a:lnTo>
                        <a:pt x="153" y="1117"/>
                      </a:lnTo>
                      <a:lnTo>
                        <a:pt x="166" y="1171"/>
                      </a:lnTo>
                      <a:lnTo>
                        <a:pt x="199" y="1197"/>
                      </a:lnTo>
                      <a:lnTo>
                        <a:pt x="193" y="1217"/>
                      </a:lnTo>
                      <a:lnTo>
                        <a:pt x="180" y="1211"/>
                      </a:lnTo>
                      <a:lnTo>
                        <a:pt x="199" y="1231"/>
                      </a:lnTo>
                      <a:lnTo>
                        <a:pt x="253" y="1224"/>
                      </a:lnTo>
                      <a:lnTo>
                        <a:pt x="292" y="1224"/>
                      </a:lnTo>
                      <a:lnTo>
                        <a:pt x="319" y="1190"/>
                      </a:lnTo>
                      <a:lnTo>
                        <a:pt x="345" y="1184"/>
                      </a:lnTo>
                      <a:lnTo>
                        <a:pt x="359" y="1204"/>
                      </a:lnTo>
                      <a:lnTo>
                        <a:pt x="412" y="1204"/>
                      </a:lnTo>
                      <a:lnTo>
                        <a:pt x="479" y="1177"/>
                      </a:lnTo>
                      <a:lnTo>
                        <a:pt x="499" y="1164"/>
                      </a:lnTo>
                      <a:lnTo>
                        <a:pt x="505" y="1184"/>
                      </a:lnTo>
                      <a:lnTo>
                        <a:pt x="525" y="1224"/>
                      </a:lnTo>
                      <a:lnTo>
                        <a:pt x="512" y="1224"/>
                      </a:lnTo>
                      <a:lnTo>
                        <a:pt x="505" y="1277"/>
                      </a:lnTo>
                      <a:lnTo>
                        <a:pt x="486" y="1284"/>
                      </a:lnTo>
                      <a:lnTo>
                        <a:pt x="452" y="1290"/>
                      </a:lnTo>
                      <a:lnTo>
                        <a:pt x="459" y="1310"/>
                      </a:lnTo>
                      <a:lnTo>
                        <a:pt x="472" y="1310"/>
                      </a:lnTo>
                      <a:lnTo>
                        <a:pt x="486" y="1324"/>
                      </a:lnTo>
                      <a:lnTo>
                        <a:pt x="472" y="1357"/>
                      </a:lnTo>
                      <a:lnTo>
                        <a:pt x="492" y="1397"/>
                      </a:lnTo>
                      <a:lnTo>
                        <a:pt x="512" y="1404"/>
                      </a:lnTo>
                      <a:lnTo>
                        <a:pt x="532" y="1430"/>
                      </a:lnTo>
                      <a:lnTo>
                        <a:pt x="559" y="1430"/>
                      </a:lnTo>
                      <a:lnTo>
                        <a:pt x="565" y="1496"/>
                      </a:lnTo>
                      <a:lnTo>
                        <a:pt x="552" y="1543"/>
                      </a:lnTo>
                      <a:lnTo>
                        <a:pt x="546" y="1550"/>
                      </a:lnTo>
                      <a:lnTo>
                        <a:pt x="559" y="1563"/>
                      </a:lnTo>
                      <a:lnTo>
                        <a:pt x="559" y="1550"/>
                      </a:lnTo>
                      <a:lnTo>
                        <a:pt x="598" y="1616"/>
                      </a:lnTo>
                      <a:lnTo>
                        <a:pt x="592" y="1650"/>
                      </a:lnTo>
                      <a:lnTo>
                        <a:pt x="598" y="1656"/>
                      </a:lnTo>
                      <a:lnTo>
                        <a:pt x="612" y="1656"/>
                      </a:lnTo>
                      <a:lnTo>
                        <a:pt x="612" y="1663"/>
                      </a:lnTo>
                      <a:lnTo>
                        <a:pt x="625" y="1683"/>
                      </a:lnTo>
                      <a:lnTo>
                        <a:pt x="651" y="1703"/>
                      </a:lnTo>
                      <a:lnTo>
                        <a:pt x="658" y="1729"/>
                      </a:lnTo>
                      <a:lnTo>
                        <a:pt x="658" y="1750"/>
                      </a:lnTo>
                      <a:lnTo>
                        <a:pt x="672" y="1783"/>
                      </a:lnTo>
                      <a:lnTo>
                        <a:pt x="666" y="1862"/>
                      </a:lnTo>
                      <a:lnTo>
                        <a:pt x="666" y="1896"/>
                      </a:lnTo>
                      <a:lnTo>
                        <a:pt x="651" y="1929"/>
                      </a:lnTo>
                      <a:lnTo>
                        <a:pt x="679" y="1989"/>
                      </a:lnTo>
                      <a:lnTo>
                        <a:pt x="725" y="1989"/>
                      </a:lnTo>
                      <a:lnTo>
                        <a:pt x="758" y="1996"/>
                      </a:lnTo>
                      <a:lnTo>
                        <a:pt x="785" y="1982"/>
                      </a:lnTo>
                      <a:lnTo>
                        <a:pt x="805" y="1989"/>
                      </a:lnTo>
                      <a:lnTo>
                        <a:pt x="825" y="1975"/>
                      </a:lnTo>
                      <a:lnTo>
                        <a:pt x="838" y="1989"/>
                      </a:lnTo>
                      <a:lnTo>
                        <a:pt x="858" y="1982"/>
                      </a:lnTo>
                      <a:lnTo>
                        <a:pt x="884" y="1982"/>
                      </a:lnTo>
                      <a:lnTo>
                        <a:pt x="891" y="1989"/>
                      </a:lnTo>
                      <a:lnTo>
                        <a:pt x="918" y="1975"/>
                      </a:lnTo>
                      <a:lnTo>
                        <a:pt x="905" y="1962"/>
                      </a:lnTo>
                      <a:lnTo>
                        <a:pt x="891" y="1956"/>
                      </a:lnTo>
                      <a:lnTo>
                        <a:pt x="905" y="1929"/>
                      </a:lnTo>
                      <a:lnTo>
                        <a:pt x="898" y="1909"/>
                      </a:lnTo>
                      <a:lnTo>
                        <a:pt x="871" y="1896"/>
                      </a:lnTo>
                      <a:lnTo>
                        <a:pt x="865" y="1870"/>
                      </a:lnTo>
                      <a:lnTo>
                        <a:pt x="871" y="1849"/>
                      </a:lnTo>
                      <a:lnTo>
                        <a:pt x="878" y="1836"/>
                      </a:lnTo>
                      <a:lnTo>
                        <a:pt x="878" y="1830"/>
                      </a:lnTo>
                      <a:lnTo>
                        <a:pt x="878" y="1823"/>
                      </a:lnTo>
                      <a:lnTo>
                        <a:pt x="865" y="1802"/>
                      </a:lnTo>
                      <a:lnTo>
                        <a:pt x="865" y="1763"/>
                      </a:lnTo>
                      <a:lnTo>
                        <a:pt x="891" y="1723"/>
                      </a:lnTo>
                      <a:lnTo>
                        <a:pt x="918" y="1690"/>
                      </a:lnTo>
                      <a:lnTo>
                        <a:pt x="931" y="1656"/>
                      </a:lnTo>
                      <a:lnTo>
                        <a:pt x="931" y="1683"/>
                      </a:lnTo>
                      <a:lnTo>
                        <a:pt x="944" y="1697"/>
                      </a:lnTo>
                      <a:lnTo>
                        <a:pt x="1004" y="1723"/>
                      </a:lnTo>
                      <a:lnTo>
                        <a:pt x="1011" y="1703"/>
                      </a:lnTo>
                      <a:lnTo>
                        <a:pt x="1051" y="1683"/>
                      </a:lnTo>
                      <a:lnTo>
                        <a:pt x="1104" y="1716"/>
                      </a:lnTo>
                      <a:lnTo>
                        <a:pt x="1131" y="1736"/>
                      </a:lnTo>
                      <a:lnTo>
                        <a:pt x="1158" y="1836"/>
                      </a:lnTo>
                      <a:lnTo>
                        <a:pt x="1197" y="1836"/>
                      </a:lnTo>
                      <a:lnTo>
                        <a:pt x="1257" y="1810"/>
                      </a:lnTo>
                      <a:lnTo>
                        <a:pt x="1257" y="1770"/>
                      </a:lnTo>
                      <a:lnTo>
                        <a:pt x="1264" y="1743"/>
                      </a:lnTo>
                      <a:lnTo>
                        <a:pt x="1250" y="1716"/>
                      </a:lnTo>
                      <a:lnTo>
                        <a:pt x="1278" y="1697"/>
                      </a:lnTo>
                      <a:lnTo>
                        <a:pt x="1317" y="1637"/>
                      </a:lnTo>
                      <a:lnTo>
                        <a:pt x="1330" y="1643"/>
                      </a:lnTo>
                      <a:lnTo>
                        <a:pt x="1344" y="1656"/>
                      </a:lnTo>
                      <a:lnTo>
                        <a:pt x="1410" y="1669"/>
                      </a:lnTo>
                      <a:lnTo>
                        <a:pt x="1437" y="1656"/>
                      </a:lnTo>
                      <a:lnTo>
                        <a:pt x="1417" y="1650"/>
                      </a:lnTo>
                      <a:lnTo>
                        <a:pt x="1424" y="1637"/>
                      </a:lnTo>
                      <a:lnTo>
                        <a:pt x="1410" y="1616"/>
                      </a:lnTo>
                      <a:lnTo>
                        <a:pt x="1404" y="1590"/>
                      </a:lnTo>
                      <a:lnTo>
                        <a:pt x="1410" y="1556"/>
                      </a:lnTo>
                      <a:lnTo>
                        <a:pt x="1430" y="1530"/>
                      </a:lnTo>
                      <a:lnTo>
                        <a:pt x="1450" y="1517"/>
                      </a:lnTo>
                      <a:lnTo>
                        <a:pt x="1457" y="1510"/>
                      </a:lnTo>
                      <a:lnTo>
                        <a:pt x="1443" y="1483"/>
                      </a:lnTo>
                      <a:lnTo>
                        <a:pt x="1443" y="1470"/>
                      </a:lnTo>
                      <a:lnTo>
                        <a:pt x="1437" y="1457"/>
                      </a:lnTo>
                      <a:lnTo>
                        <a:pt x="1464" y="1436"/>
                      </a:lnTo>
                      <a:lnTo>
                        <a:pt x="1497" y="1436"/>
                      </a:lnTo>
                      <a:lnTo>
                        <a:pt x="1517" y="1404"/>
                      </a:lnTo>
                      <a:lnTo>
                        <a:pt x="1537" y="1397"/>
                      </a:lnTo>
                      <a:lnTo>
                        <a:pt x="1550" y="1357"/>
                      </a:lnTo>
                      <a:lnTo>
                        <a:pt x="1550" y="1317"/>
                      </a:lnTo>
                      <a:lnTo>
                        <a:pt x="1524" y="1297"/>
                      </a:lnTo>
                      <a:lnTo>
                        <a:pt x="1524" y="1290"/>
                      </a:lnTo>
                      <a:lnTo>
                        <a:pt x="1530" y="1264"/>
                      </a:lnTo>
                      <a:lnTo>
                        <a:pt x="1556" y="1250"/>
                      </a:lnTo>
                      <a:lnTo>
                        <a:pt x="1577" y="1231"/>
                      </a:lnTo>
                      <a:lnTo>
                        <a:pt x="1603" y="1211"/>
                      </a:lnTo>
                      <a:lnTo>
                        <a:pt x="1610" y="1197"/>
                      </a:lnTo>
                      <a:lnTo>
                        <a:pt x="1644" y="1164"/>
                      </a:lnTo>
                      <a:lnTo>
                        <a:pt x="1644" y="1145"/>
                      </a:lnTo>
                      <a:lnTo>
                        <a:pt x="1644" y="1117"/>
                      </a:lnTo>
                      <a:lnTo>
                        <a:pt x="1623" y="1064"/>
                      </a:lnTo>
                      <a:lnTo>
                        <a:pt x="1590" y="1064"/>
                      </a:lnTo>
                      <a:lnTo>
                        <a:pt x="1584" y="1051"/>
                      </a:lnTo>
                      <a:lnTo>
                        <a:pt x="1570" y="1044"/>
                      </a:lnTo>
                      <a:lnTo>
                        <a:pt x="1550" y="1038"/>
                      </a:lnTo>
                      <a:lnTo>
                        <a:pt x="1530" y="1038"/>
                      </a:lnTo>
                      <a:lnTo>
                        <a:pt x="1524" y="1051"/>
                      </a:lnTo>
                      <a:lnTo>
                        <a:pt x="1503" y="1025"/>
                      </a:lnTo>
                      <a:lnTo>
                        <a:pt x="1517" y="991"/>
                      </a:lnTo>
                      <a:lnTo>
                        <a:pt x="1517" y="971"/>
                      </a:lnTo>
                      <a:lnTo>
                        <a:pt x="1497" y="944"/>
                      </a:lnTo>
                      <a:lnTo>
                        <a:pt x="1477" y="944"/>
                      </a:lnTo>
                      <a:lnTo>
                        <a:pt x="1477" y="925"/>
                      </a:lnTo>
                      <a:lnTo>
                        <a:pt x="1510" y="905"/>
                      </a:lnTo>
                      <a:lnTo>
                        <a:pt x="1524" y="918"/>
                      </a:lnTo>
                      <a:lnTo>
                        <a:pt x="1543" y="925"/>
                      </a:lnTo>
                      <a:lnTo>
                        <a:pt x="1550" y="931"/>
                      </a:lnTo>
                      <a:lnTo>
                        <a:pt x="1563" y="931"/>
                      </a:lnTo>
                      <a:lnTo>
                        <a:pt x="1570" y="938"/>
                      </a:lnTo>
                      <a:lnTo>
                        <a:pt x="1590" y="925"/>
                      </a:lnTo>
                      <a:lnTo>
                        <a:pt x="1629" y="925"/>
                      </a:lnTo>
                      <a:lnTo>
                        <a:pt x="1623" y="898"/>
                      </a:lnTo>
                      <a:lnTo>
                        <a:pt x="1644" y="884"/>
                      </a:lnTo>
                      <a:lnTo>
                        <a:pt x="1644" y="865"/>
                      </a:lnTo>
                      <a:lnTo>
                        <a:pt x="1670" y="852"/>
                      </a:lnTo>
                      <a:lnTo>
                        <a:pt x="1610" y="811"/>
                      </a:lnTo>
                      <a:lnTo>
                        <a:pt x="1637" y="798"/>
                      </a:lnTo>
                      <a:lnTo>
                        <a:pt x="1644" y="779"/>
                      </a:lnTo>
                      <a:lnTo>
                        <a:pt x="1650" y="792"/>
                      </a:lnTo>
                      <a:lnTo>
                        <a:pt x="1657" y="805"/>
                      </a:lnTo>
                      <a:lnTo>
                        <a:pt x="1676" y="792"/>
                      </a:lnTo>
                      <a:lnTo>
                        <a:pt x="1717" y="779"/>
                      </a:lnTo>
                      <a:lnTo>
                        <a:pt x="1710" y="758"/>
                      </a:lnTo>
                      <a:lnTo>
                        <a:pt x="1730" y="745"/>
                      </a:lnTo>
                      <a:lnTo>
                        <a:pt x="1696" y="732"/>
                      </a:lnTo>
                      <a:lnTo>
                        <a:pt x="1696" y="692"/>
                      </a:lnTo>
                      <a:lnTo>
                        <a:pt x="1710" y="692"/>
                      </a:lnTo>
                      <a:lnTo>
                        <a:pt x="1723" y="678"/>
                      </a:lnTo>
                      <a:lnTo>
                        <a:pt x="1736" y="652"/>
                      </a:lnTo>
                      <a:lnTo>
                        <a:pt x="1730" y="645"/>
                      </a:lnTo>
                      <a:lnTo>
                        <a:pt x="1670" y="585"/>
                      </a:lnTo>
                      <a:lnTo>
                        <a:pt x="1657" y="559"/>
                      </a:lnTo>
                      <a:lnTo>
                        <a:pt x="1689" y="539"/>
                      </a:lnTo>
                      <a:lnTo>
                        <a:pt x="1703" y="525"/>
                      </a:lnTo>
                      <a:lnTo>
                        <a:pt x="1703" y="512"/>
                      </a:lnTo>
                      <a:lnTo>
                        <a:pt x="1683" y="486"/>
                      </a:lnTo>
                      <a:lnTo>
                        <a:pt x="1644" y="486"/>
                      </a:lnTo>
                      <a:lnTo>
                        <a:pt x="1623" y="499"/>
                      </a:lnTo>
                      <a:lnTo>
                        <a:pt x="1616" y="473"/>
                      </a:lnTo>
                      <a:lnTo>
                        <a:pt x="1603" y="458"/>
                      </a:lnTo>
                      <a:lnTo>
                        <a:pt x="1570" y="445"/>
                      </a:lnTo>
                      <a:lnTo>
                        <a:pt x="1550" y="439"/>
                      </a:lnTo>
                      <a:lnTo>
                        <a:pt x="1543" y="458"/>
                      </a:lnTo>
                      <a:lnTo>
                        <a:pt x="1483" y="499"/>
                      </a:lnTo>
                      <a:lnTo>
                        <a:pt x="1464" y="505"/>
                      </a:lnTo>
                      <a:lnTo>
                        <a:pt x="1443" y="499"/>
                      </a:lnTo>
                      <a:lnTo>
                        <a:pt x="1410" y="465"/>
                      </a:lnTo>
                      <a:lnTo>
                        <a:pt x="1410" y="452"/>
                      </a:lnTo>
                      <a:lnTo>
                        <a:pt x="1397" y="432"/>
                      </a:lnTo>
                      <a:lnTo>
                        <a:pt x="1370" y="392"/>
                      </a:lnTo>
                      <a:lnTo>
                        <a:pt x="1370" y="386"/>
                      </a:lnTo>
                      <a:lnTo>
                        <a:pt x="1364" y="379"/>
                      </a:lnTo>
                      <a:lnTo>
                        <a:pt x="1383" y="332"/>
                      </a:lnTo>
                      <a:lnTo>
                        <a:pt x="1377" y="326"/>
                      </a:lnTo>
                      <a:lnTo>
                        <a:pt x="1317" y="326"/>
                      </a:lnTo>
                      <a:lnTo>
                        <a:pt x="1304" y="299"/>
                      </a:lnTo>
                      <a:lnTo>
                        <a:pt x="1297" y="266"/>
                      </a:lnTo>
                      <a:lnTo>
                        <a:pt x="1304" y="259"/>
                      </a:lnTo>
                      <a:lnTo>
                        <a:pt x="1323" y="233"/>
                      </a:lnTo>
                      <a:lnTo>
                        <a:pt x="1297" y="219"/>
                      </a:lnTo>
                      <a:lnTo>
                        <a:pt x="1271" y="199"/>
                      </a:lnTo>
                      <a:lnTo>
                        <a:pt x="1224" y="166"/>
                      </a:lnTo>
                      <a:lnTo>
                        <a:pt x="1218" y="126"/>
                      </a:lnTo>
                      <a:lnTo>
                        <a:pt x="1231" y="106"/>
                      </a:lnTo>
                      <a:lnTo>
                        <a:pt x="1244" y="79"/>
                      </a:lnTo>
                      <a:lnTo>
                        <a:pt x="1297" y="60"/>
                      </a:lnTo>
                      <a:lnTo>
                        <a:pt x="1304" y="47"/>
                      </a:lnTo>
                      <a:lnTo>
                        <a:pt x="1337" y="53"/>
                      </a:lnTo>
                      <a:lnTo>
                        <a:pt x="1337" y="39"/>
                      </a:lnTo>
                      <a:lnTo>
                        <a:pt x="1310" y="26"/>
                      </a:lnTo>
                      <a:lnTo>
                        <a:pt x="1291" y="20"/>
                      </a:lnTo>
                      <a:lnTo>
                        <a:pt x="1291" y="0"/>
                      </a:lnTo>
                      <a:close/>
                      <a:moveTo>
                        <a:pt x="106" y="1025"/>
                      </a:moveTo>
                      <a:lnTo>
                        <a:pt x="93" y="1031"/>
                      </a:lnTo>
                      <a:lnTo>
                        <a:pt x="80" y="1051"/>
                      </a:lnTo>
                      <a:lnTo>
                        <a:pt x="106" y="1057"/>
                      </a:lnTo>
                      <a:lnTo>
                        <a:pt x="120" y="1051"/>
                      </a:lnTo>
                      <a:lnTo>
                        <a:pt x="113" y="1044"/>
                      </a:lnTo>
                      <a:lnTo>
                        <a:pt x="113" y="1025"/>
                      </a:lnTo>
                      <a:lnTo>
                        <a:pt x="106" y="102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19050" cap="rnd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6" name="ANOIA">
                  <a:extLst>
                    <a:ext uri="{FF2B5EF4-FFF2-40B4-BE49-F238E27FC236}">
                      <a16:creationId xmlns:a16="http://schemas.microsoft.com/office/drawing/2014/main" id="{874C753A-CA3D-4A52-8BC1-1292D928D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15125">
                  <a:off x="7660198" y="4338560"/>
                  <a:ext cx="455313" cy="451770"/>
                </a:xfrm>
                <a:custGeom>
                  <a:avLst/>
                  <a:gdLst>
                    <a:gd name="T0" fmla="*/ 1249593475 w 64"/>
                    <a:gd name="T1" fmla="*/ 698513555 h 65"/>
                    <a:gd name="T2" fmla="*/ 1093399027 w 64"/>
                    <a:gd name="T3" fmla="*/ 1920899345 h 65"/>
                    <a:gd name="T4" fmla="*/ 468596039 w 64"/>
                    <a:gd name="T5" fmla="*/ 2147483647 h 65"/>
                    <a:gd name="T6" fmla="*/ 937204580 w 64"/>
                    <a:gd name="T7" fmla="*/ 2147483647 h 65"/>
                    <a:gd name="T8" fmla="*/ 1405800423 w 64"/>
                    <a:gd name="T9" fmla="*/ 2147483647 h 65"/>
                    <a:gd name="T10" fmla="*/ 1874396658 w 64"/>
                    <a:gd name="T11" fmla="*/ 2147483647 h 65"/>
                    <a:gd name="T12" fmla="*/ 1405800423 w 64"/>
                    <a:gd name="T13" fmla="*/ 2147483647 h 65"/>
                    <a:gd name="T14" fmla="*/ 624802988 w 64"/>
                    <a:gd name="T15" fmla="*/ 2147483647 h 65"/>
                    <a:gd name="T16" fmla="*/ 0 w 64"/>
                    <a:gd name="T17" fmla="*/ 2147483647 h 65"/>
                    <a:gd name="T18" fmla="*/ 312401494 w 64"/>
                    <a:gd name="T19" fmla="*/ 2147483647 h 65"/>
                    <a:gd name="T20" fmla="*/ 937204580 w 64"/>
                    <a:gd name="T21" fmla="*/ 2147483647 h 65"/>
                    <a:gd name="T22" fmla="*/ 1093399027 w 64"/>
                    <a:gd name="T23" fmla="*/ 2147483647 h 65"/>
                    <a:gd name="T24" fmla="*/ 1405800423 w 64"/>
                    <a:gd name="T25" fmla="*/ 2147483647 h 65"/>
                    <a:gd name="T26" fmla="*/ 1561994871 w 64"/>
                    <a:gd name="T27" fmla="*/ 2147483647 h 65"/>
                    <a:gd name="T28" fmla="*/ 624802988 w 64"/>
                    <a:gd name="T29" fmla="*/ 2147483647 h 65"/>
                    <a:gd name="T30" fmla="*/ 937204580 w 64"/>
                    <a:gd name="T31" fmla="*/ 2147483647 h 65"/>
                    <a:gd name="T32" fmla="*/ 1561994871 w 64"/>
                    <a:gd name="T33" fmla="*/ 2147483647 h 65"/>
                    <a:gd name="T34" fmla="*/ 2030591105 w 64"/>
                    <a:gd name="T35" fmla="*/ 2147483647 h 65"/>
                    <a:gd name="T36" fmla="*/ 2147483647 w 64"/>
                    <a:gd name="T37" fmla="*/ 2147483647 h 65"/>
                    <a:gd name="T38" fmla="*/ 2147483647 w 64"/>
                    <a:gd name="T39" fmla="*/ 2147483647 h 65"/>
                    <a:gd name="T40" fmla="*/ 2147483647 w 64"/>
                    <a:gd name="T41" fmla="*/ 2147483647 h 65"/>
                    <a:gd name="T42" fmla="*/ 2147483647 w 64"/>
                    <a:gd name="T43" fmla="*/ 2147483647 h 65"/>
                    <a:gd name="T44" fmla="*/ 2147483647 w 64"/>
                    <a:gd name="T45" fmla="*/ 2147483647 h 65"/>
                    <a:gd name="T46" fmla="*/ 2147483647 w 64"/>
                    <a:gd name="T47" fmla="*/ 2147483647 h 65"/>
                    <a:gd name="T48" fmla="*/ 2147483647 w 64"/>
                    <a:gd name="T49" fmla="*/ 2147483647 h 65"/>
                    <a:gd name="T50" fmla="*/ 2147483647 w 64"/>
                    <a:gd name="T51" fmla="*/ 2147483647 h 65"/>
                    <a:gd name="T52" fmla="*/ 2147483647 w 64"/>
                    <a:gd name="T53" fmla="*/ 2147483647 h 65"/>
                    <a:gd name="T54" fmla="*/ 2147483647 w 64"/>
                    <a:gd name="T55" fmla="*/ 2147483647 h 65"/>
                    <a:gd name="T56" fmla="*/ 2147483647 w 64"/>
                    <a:gd name="T57" fmla="*/ 2147483647 h 65"/>
                    <a:gd name="T58" fmla="*/ 2147483647 w 64"/>
                    <a:gd name="T59" fmla="*/ 2147483647 h 65"/>
                    <a:gd name="T60" fmla="*/ 2147483647 w 64"/>
                    <a:gd name="T61" fmla="*/ 2147483647 h 65"/>
                    <a:gd name="T62" fmla="*/ 2147483647 w 64"/>
                    <a:gd name="T63" fmla="*/ 2147483647 h 65"/>
                    <a:gd name="T64" fmla="*/ 2147483647 w 64"/>
                    <a:gd name="T65" fmla="*/ 2147483647 h 65"/>
                    <a:gd name="T66" fmla="*/ 2147483647 w 64"/>
                    <a:gd name="T67" fmla="*/ 2147483647 h 65"/>
                    <a:gd name="T68" fmla="*/ 2147483647 w 64"/>
                    <a:gd name="T69" fmla="*/ 2147483647 h 65"/>
                    <a:gd name="T70" fmla="*/ 2147483647 w 64"/>
                    <a:gd name="T71" fmla="*/ 2147483647 h 65"/>
                    <a:gd name="T72" fmla="*/ 2147483647 w 64"/>
                    <a:gd name="T73" fmla="*/ 2147483647 h 65"/>
                    <a:gd name="T74" fmla="*/ 2147483647 w 64"/>
                    <a:gd name="T75" fmla="*/ 2147483647 h 65"/>
                    <a:gd name="T76" fmla="*/ 2147483647 w 64"/>
                    <a:gd name="T77" fmla="*/ 2147483647 h 65"/>
                    <a:gd name="T78" fmla="*/ 2147483647 w 64"/>
                    <a:gd name="T79" fmla="*/ 2147483647 h 65"/>
                    <a:gd name="T80" fmla="*/ 2147483647 w 64"/>
                    <a:gd name="T81" fmla="*/ 2147483647 h 65"/>
                    <a:gd name="T82" fmla="*/ 2147483647 w 64"/>
                    <a:gd name="T83" fmla="*/ 2147483647 h 65"/>
                    <a:gd name="T84" fmla="*/ 2147483647 w 64"/>
                    <a:gd name="T85" fmla="*/ 2147483647 h 65"/>
                    <a:gd name="T86" fmla="*/ 2147483647 w 64"/>
                    <a:gd name="T87" fmla="*/ 2147483647 h 65"/>
                    <a:gd name="T88" fmla="*/ 2147483647 w 64"/>
                    <a:gd name="T89" fmla="*/ 2147483647 h 65"/>
                    <a:gd name="T90" fmla="*/ 2147483647 w 64"/>
                    <a:gd name="T91" fmla="*/ 2147483647 h 65"/>
                    <a:gd name="T92" fmla="*/ 2147483647 w 64"/>
                    <a:gd name="T93" fmla="*/ 2147483647 h 65"/>
                    <a:gd name="T94" fmla="*/ 2147483647 w 64"/>
                    <a:gd name="T95" fmla="*/ 2147483647 h 65"/>
                    <a:gd name="T96" fmla="*/ 2147483647 w 64"/>
                    <a:gd name="T97" fmla="*/ 2147483647 h 65"/>
                    <a:gd name="T98" fmla="*/ 2147483647 w 64"/>
                    <a:gd name="T99" fmla="*/ 2147483647 h 65"/>
                    <a:gd name="T100" fmla="*/ 2147483647 w 64"/>
                    <a:gd name="T101" fmla="*/ 2147483647 h 65"/>
                    <a:gd name="T102" fmla="*/ 2147483647 w 64"/>
                    <a:gd name="T103" fmla="*/ 2095527683 h 65"/>
                    <a:gd name="T104" fmla="*/ 2147483647 w 64"/>
                    <a:gd name="T105" fmla="*/ 1222385584 h 65"/>
                    <a:gd name="T106" fmla="*/ 2147483647 w 64"/>
                    <a:gd name="T107" fmla="*/ 873142098 h 65"/>
                    <a:gd name="T108" fmla="*/ 2147483647 w 64"/>
                    <a:gd name="T109" fmla="*/ 698513555 h 65"/>
                    <a:gd name="T110" fmla="*/ 2147483647 w 64"/>
                    <a:gd name="T111" fmla="*/ 1397013922 h 65"/>
                    <a:gd name="T112" fmla="*/ 2147483647 w 64"/>
                    <a:gd name="T113" fmla="*/ 1222385584 h 65"/>
                    <a:gd name="T114" fmla="*/ 2147483647 w 64"/>
                    <a:gd name="T115" fmla="*/ 873142098 h 65"/>
                    <a:gd name="T116" fmla="*/ 2147483647 w 64"/>
                    <a:gd name="T117" fmla="*/ 349256778 h 65"/>
                    <a:gd name="T118" fmla="*/ 2147483647 w 64"/>
                    <a:gd name="T119" fmla="*/ 873142098 h 65"/>
                    <a:gd name="T120" fmla="*/ 2147483647 w 64"/>
                    <a:gd name="T121" fmla="*/ 873142098 h 65"/>
                    <a:gd name="T122" fmla="*/ 2147483647 w 64"/>
                    <a:gd name="T123" fmla="*/ 349256778 h 65"/>
                    <a:gd name="T124" fmla="*/ 1405800423 w 64"/>
                    <a:gd name="T125" fmla="*/ 0 h 6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4"/>
                    <a:gd name="T190" fmla="*/ 0 h 65"/>
                    <a:gd name="T191" fmla="*/ 64 w 64"/>
                    <a:gd name="T192" fmla="*/ 65 h 65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531 w 10000"/>
                    <a:gd name="connsiteY191" fmla="*/ 769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3594 w 10000"/>
                    <a:gd name="connsiteY201" fmla="*/ 1077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281 w 10000"/>
                    <a:gd name="connsiteY204" fmla="*/ 769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531 w 10000"/>
                    <a:gd name="connsiteY191" fmla="*/ 769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3594 w 10000"/>
                    <a:gd name="connsiteY201" fmla="*/ 1077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531 w 10000"/>
                    <a:gd name="connsiteY191" fmla="*/ 769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3906 w 10000"/>
                    <a:gd name="connsiteY196" fmla="*/ 9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063 w 10000"/>
                    <a:gd name="connsiteY194" fmla="*/ 615 h 10000"/>
                    <a:gd name="connsiteX195" fmla="*/ 4063 w 10000"/>
                    <a:gd name="connsiteY195" fmla="*/ 769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219 w 10000"/>
                    <a:gd name="connsiteY193" fmla="*/ 769 h 10000"/>
                    <a:gd name="connsiteX194" fmla="*/ 4249 w 10000"/>
                    <a:gd name="connsiteY194" fmla="*/ 2356 h 10000"/>
                    <a:gd name="connsiteX195" fmla="*/ 4063 w 10000"/>
                    <a:gd name="connsiteY195" fmla="*/ 769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063 w 10000"/>
                    <a:gd name="connsiteY195" fmla="*/ 769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615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438 w 10000"/>
                    <a:gd name="connsiteY202" fmla="*/ 1077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750 w 10000"/>
                    <a:gd name="connsiteY197" fmla="*/ 1231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281 w 10000"/>
                    <a:gd name="connsiteY203" fmla="*/ 923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438 w 10000"/>
                    <a:gd name="connsiteY200" fmla="*/ 1231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344 w 10000"/>
                    <a:gd name="connsiteY216" fmla="*/ 308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2969 w 10000"/>
                    <a:gd name="connsiteY206" fmla="*/ 462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344 w 10000"/>
                    <a:gd name="connsiteY215" fmla="*/ 462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344 w 10000"/>
                    <a:gd name="connsiteY214" fmla="*/ 615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656 w 10000"/>
                    <a:gd name="connsiteY209" fmla="*/ 615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2188 w 10000"/>
                    <a:gd name="connsiteY212" fmla="*/ 769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719 w 10000"/>
                    <a:gd name="connsiteY219" fmla="*/ 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1094 w 10000"/>
                    <a:gd name="connsiteY5" fmla="*/ 923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4844 w 10000"/>
                    <a:gd name="connsiteY190" fmla="*/ 923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4844 w 10000"/>
                    <a:gd name="connsiteY188" fmla="*/ 1385 h 10000"/>
                    <a:gd name="connsiteX189" fmla="*/ 4844 w 10000"/>
                    <a:gd name="connsiteY189" fmla="*/ 1077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2939 w 10000"/>
                    <a:gd name="connsiteY188" fmla="*/ 2806 h 10000"/>
                    <a:gd name="connsiteX189" fmla="*/ 4844 w 10000"/>
                    <a:gd name="connsiteY189" fmla="*/ 1077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4688 w 10000"/>
                    <a:gd name="connsiteY187" fmla="*/ 1538 h 10000"/>
                    <a:gd name="connsiteX188" fmla="*/ 2939 w 10000"/>
                    <a:gd name="connsiteY188" fmla="*/ 2806 h 10000"/>
                    <a:gd name="connsiteX189" fmla="*/ 3079 w 10000"/>
                    <a:gd name="connsiteY189" fmla="*/ 1994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3155 w 10000"/>
                    <a:gd name="connsiteY187" fmla="*/ 2592 h 10000"/>
                    <a:gd name="connsiteX188" fmla="*/ 2939 w 10000"/>
                    <a:gd name="connsiteY188" fmla="*/ 2806 h 10000"/>
                    <a:gd name="connsiteX189" fmla="*/ 3079 w 10000"/>
                    <a:gd name="connsiteY189" fmla="*/ 1994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4388 w 10000"/>
                    <a:gd name="connsiteY195" fmla="*/ 2144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  <a:gd name="connsiteX0" fmla="*/ 1406 w 10000"/>
                    <a:gd name="connsiteY0" fmla="*/ 0 h 10000"/>
                    <a:gd name="connsiteX1" fmla="*/ 1250 w 10000"/>
                    <a:gd name="connsiteY1" fmla="*/ 154 h 10000"/>
                    <a:gd name="connsiteX2" fmla="*/ 1250 w 10000"/>
                    <a:gd name="connsiteY2" fmla="*/ 308 h 10000"/>
                    <a:gd name="connsiteX3" fmla="*/ 1250 w 10000"/>
                    <a:gd name="connsiteY3" fmla="*/ 615 h 10000"/>
                    <a:gd name="connsiteX4" fmla="*/ 1094 w 10000"/>
                    <a:gd name="connsiteY4" fmla="*/ 769 h 10000"/>
                    <a:gd name="connsiteX5" fmla="*/ 2302 w 10000"/>
                    <a:gd name="connsiteY5" fmla="*/ 2206 h 10000"/>
                    <a:gd name="connsiteX6" fmla="*/ 938 w 10000"/>
                    <a:gd name="connsiteY6" fmla="*/ 1538 h 10000"/>
                    <a:gd name="connsiteX7" fmla="*/ 1094 w 10000"/>
                    <a:gd name="connsiteY7" fmla="*/ 1692 h 10000"/>
                    <a:gd name="connsiteX8" fmla="*/ 1250 w 10000"/>
                    <a:gd name="connsiteY8" fmla="*/ 1692 h 10000"/>
                    <a:gd name="connsiteX9" fmla="*/ 1406 w 10000"/>
                    <a:gd name="connsiteY9" fmla="*/ 1846 h 10000"/>
                    <a:gd name="connsiteX10" fmla="*/ 1250 w 10000"/>
                    <a:gd name="connsiteY10" fmla="*/ 1846 h 10000"/>
                    <a:gd name="connsiteX11" fmla="*/ 469 w 10000"/>
                    <a:gd name="connsiteY11" fmla="*/ 2615 h 10000"/>
                    <a:gd name="connsiteX12" fmla="*/ 781 w 10000"/>
                    <a:gd name="connsiteY12" fmla="*/ 2615 h 10000"/>
                    <a:gd name="connsiteX13" fmla="*/ 781 w 10000"/>
                    <a:gd name="connsiteY13" fmla="*/ 2769 h 10000"/>
                    <a:gd name="connsiteX14" fmla="*/ 938 w 10000"/>
                    <a:gd name="connsiteY14" fmla="*/ 2923 h 10000"/>
                    <a:gd name="connsiteX15" fmla="*/ 938 w 10000"/>
                    <a:gd name="connsiteY15" fmla="*/ 3077 h 10000"/>
                    <a:gd name="connsiteX16" fmla="*/ 1250 w 10000"/>
                    <a:gd name="connsiteY16" fmla="*/ 3077 h 10000"/>
                    <a:gd name="connsiteX17" fmla="*/ 1250 w 10000"/>
                    <a:gd name="connsiteY17" fmla="*/ 3385 h 10000"/>
                    <a:gd name="connsiteX18" fmla="*/ 1094 w 10000"/>
                    <a:gd name="connsiteY18" fmla="*/ 3385 h 10000"/>
                    <a:gd name="connsiteX19" fmla="*/ 1406 w 10000"/>
                    <a:gd name="connsiteY19" fmla="*/ 3538 h 10000"/>
                    <a:gd name="connsiteX20" fmla="*/ 1406 w 10000"/>
                    <a:gd name="connsiteY20" fmla="*/ 3692 h 10000"/>
                    <a:gd name="connsiteX21" fmla="*/ 1406 w 10000"/>
                    <a:gd name="connsiteY21" fmla="*/ 3846 h 10000"/>
                    <a:gd name="connsiteX22" fmla="*/ 1719 w 10000"/>
                    <a:gd name="connsiteY22" fmla="*/ 4154 h 10000"/>
                    <a:gd name="connsiteX23" fmla="*/ 1875 w 10000"/>
                    <a:gd name="connsiteY23" fmla="*/ 4154 h 10000"/>
                    <a:gd name="connsiteX24" fmla="*/ 1719 w 10000"/>
                    <a:gd name="connsiteY24" fmla="*/ 4462 h 10000"/>
                    <a:gd name="connsiteX25" fmla="*/ 1563 w 10000"/>
                    <a:gd name="connsiteY25" fmla="*/ 4462 h 10000"/>
                    <a:gd name="connsiteX26" fmla="*/ 1406 w 10000"/>
                    <a:gd name="connsiteY26" fmla="*/ 4462 h 10000"/>
                    <a:gd name="connsiteX27" fmla="*/ 1406 w 10000"/>
                    <a:gd name="connsiteY27" fmla="*/ 4615 h 10000"/>
                    <a:gd name="connsiteX28" fmla="*/ 1250 w 10000"/>
                    <a:gd name="connsiteY28" fmla="*/ 4462 h 10000"/>
                    <a:gd name="connsiteX29" fmla="*/ 625 w 10000"/>
                    <a:gd name="connsiteY29" fmla="*/ 4462 h 10000"/>
                    <a:gd name="connsiteX30" fmla="*/ 469 w 10000"/>
                    <a:gd name="connsiteY30" fmla="*/ 4615 h 10000"/>
                    <a:gd name="connsiteX31" fmla="*/ 156 w 10000"/>
                    <a:gd name="connsiteY31" fmla="*/ 4769 h 10000"/>
                    <a:gd name="connsiteX32" fmla="*/ 156 w 10000"/>
                    <a:gd name="connsiteY32" fmla="*/ 4923 h 10000"/>
                    <a:gd name="connsiteX33" fmla="*/ 0 w 10000"/>
                    <a:gd name="connsiteY33" fmla="*/ 4923 h 10000"/>
                    <a:gd name="connsiteX34" fmla="*/ 0 w 10000"/>
                    <a:gd name="connsiteY34" fmla="*/ 5077 h 10000"/>
                    <a:gd name="connsiteX35" fmla="*/ 156 w 10000"/>
                    <a:gd name="connsiteY35" fmla="*/ 5077 h 10000"/>
                    <a:gd name="connsiteX36" fmla="*/ 313 w 10000"/>
                    <a:gd name="connsiteY36" fmla="*/ 5077 h 10000"/>
                    <a:gd name="connsiteX37" fmla="*/ 313 w 10000"/>
                    <a:gd name="connsiteY37" fmla="*/ 5231 h 10000"/>
                    <a:gd name="connsiteX38" fmla="*/ 469 w 10000"/>
                    <a:gd name="connsiteY38" fmla="*/ 5231 h 10000"/>
                    <a:gd name="connsiteX39" fmla="*/ 625 w 10000"/>
                    <a:gd name="connsiteY39" fmla="*/ 5385 h 10000"/>
                    <a:gd name="connsiteX40" fmla="*/ 938 w 10000"/>
                    <a:gd name="connsiteY40" fmla="*/ 5385 h 10000"/>
                    <a:gd name="connsiteX41" fmla="*/ 938 w 10000"/>
                    <a:gd name="connsiteY41" fmla="*/ 5692 h 10000"/>
                    <a:gd name="connsiteX42" fmla="*/ 625 w 10000"/>
                    <a:gd name="connsiteY42" fmla="*/ 5846 h 10000"/>
                    <a:gd name="connsiteX43" fmla="*/ 625 w 10000"/>
                    <a:gd name="connsiteY43" fmla="*/ 6000 h 10000"/>
                    <a:gd name="connsiteX44" fmla="*/ 938 w 10000"/>
                    <a:gd name="connsiteY44" fmla="*/ 6000 h 10000"/>
                    <a:gd name="connsiteX45" fmla="*/ 1094 w 10000"/>
                    <a:gd name="connsiteY45" fmla="*/ 5846 h 10000"/>
                    <a:gd name="connsiteX46" fmla="*/ 1250 w 10000"/>
                    <a:gd name="connsiteY46" fmla="*/ 5846 h 10000"/>
                    <a:gd name="connsiteX47" fmla="*/ 1875 w 10000"/>
                    <a:gd name="connsiteY47" fmla="*/ 6154 h 10000"/>
                    <a:gd name="connsiteX48" fmla="*/ 1406 w 10000"/>
                    <a:gd name="connsiteY48" fmla="*/ 6615 h 10000"/>
                    <a:gd name="connsiteX49" fmla="*/ 1719 w 10000"/>
                    <a:gd name="connsiteY49" fmla="*/ 6615 h 10000"/>
                    <a:gd name="connsiteX50" fmla="*/ 1719 w 10000"/>
                    <a:gd name="connsiteY50" fmla="*/ 6769 h 10000"/>
                    <a:gd name="connsiteX51" fmla="*/ 1719 w 10000"/>
                    <a:gd name="connsiteY51" fmla="*/ 7077 h 10000"/>
                    <a:gd name="connsiteX52" fmla="*/ 1563 w 10000"/>
                    <a:gd name="connsiteY52" fmla="*/ 6923 h 10000"/>
                    <a:gd name="connsiteX53" fmla="*/ 1250 w 10000"/>
                    <a:gd name="connsiteY53" fmla="*/ 7231 h 10000"/>
                    <a:gd name="connsiteX54" fmla="*/ 781 w 10000"/>
                    <a:gd name="connsiteY54" fmla="*/ 7077 h 10000"/>
                    <a:gd name="connsiteX55" fmla="*/ 781 w 10000"/>
                    <a:gd name="connsiteY55" fmla="*/ 7385 h 10000"/>
                    <a:gd name="connsiteX56" fmla="*/ 625 w 10000"/>
                    <a:gd name="connsiteY56" fmla="*/ 7538 h 10000"/>
                    <a:gd name="connsiteX57" fmla="*/ 625 w 10000"/>
                    <a:gd name="connsiteY57" fmla="*/ 7692 h 10000"/>
                    <a:gd name="connsiteX58" fmla="*/ 781 w 10000"/>
                    <a:gd name="connsiteY58" fmla="*/ 7692 h 10000"/>
                    <a:gd name="connsiteX59" fmla="*/ 781 w 10000"/>
                    <a:gd name="connsiteY59" fmla="*/ 7846 h 10000"/>
                    <a:gd name="connsiteX60" fmla="*/ 938 w 10000"/>
                    <a:gd name="connsiteY60" fmla="*/ 7846 h 10000"/>
                    <a:gd name="connsiteX61" fmla="*/ 1094 w 10000"/>
                    <a:gd name="connsiteY61" fmla="*/ 8000 h 10000"/>
                    <a:gd name="connsiteX62" fmla="*/ 1250 w 10000"/>
                    <a:gd name="connsiteY62" fmla="*/ 8000 h 10000"/>
                    <a:gd name="connsiteX63" fmla="*/ 1563 w 10000"/>
                    <a:gd name="connsiteY63" fmla="*/ 8154 h 10000"/>
                    <a:gd name="connsiteX64" fmla="*/ 1719 w 10000"/>
                    <a:gd name="connsiteY64" fmla="*/ 8308 h 10000"/>
                    <a:gd name="connsiteX65" fmla="*/ 1875 w 10000"/>
                    <a:gd name="connsiteY65" fmla="*/ 8308 h 10000"/>
                    <a:gd name="connsiteX66" fmla="*/ 2031 w 10000"/>
                    <a:gd name="connsiteY66" fmla="*/ 8462 h 10000"/>
                    <a:gd name="connsiteX67" fmla="*/ 2188 w 10000"/>
                    <a:gd name="connsiteY67" fmla="*/ 8462 h 10000"/>
                    <a:gd name="connsiteX68" fmla="*/ 2344 w 10000"/>
                    <a:gd name="connsiteY68" fmla="*/ 8615 h 10000"/>
                    <a:gd name="connsiteX69" fmla="*/ 2500 w 10000"/>
                    <a:gd name="connsiteY69" fmla="*/ 8769 h 10000"/>
                    <a:gd name="connsiteX70" fmla="*/ 2500 w 10000"/>
                    <a:gd name="connsiteY70" fmla="*/ 8923 h 10000"/>
                    <a:gd name="connsiteX71" fmla="*/ 2500 w 10000"/>
                    <a:gd name="connsiteY71" fmla="*/ 9077 h 10000"/>
                    <a:gd name="connsiteX72" fmla="*/ 2031 w 10000"/>
                    <a:gd name="connsiteY72" fmla="*/ 9538 h 10000"/>
                    <a:gd name="connsiteX73" fmla="*/ 2188 w 10000"/>
                    <a:gd name="connsiteY73" fmla="*/ 9692 h 10000"/>
                    <a:gd name="connsiteX74" fmla="*/ 2188 w 10000"/>
                    <a:gd name="connsiteY74" fmla="*/ 9846 h 10000"/>
                    <a:gd name="connsiteX75" fmla="*/ 2656 w 10000"/>
                    <a:gd name="connsiteY75" fmla="*/ 9846 h 10000"/>
                    <a:gd name="connsiteX76" fmla="*/ 2813 w 10000"/>
                    <a:gd name="connsiteY76" fmla="*/ 10000 h 10000"/>
                    <a:gd name="connsiteX77" fmla="*/ 2969 w 10000"/>
                    <a:gd name="connsiteY77" fmla="*/ 9846 h 10000"/>
                    <a:gd name="connsiteX78" fmla="*/ 3438 w 10000"/>
                    <a:gd name="connsiteY78" fmla="*/ 9692 h 10000"/>
                    <a:gd name="connsiteX79" fmla="*/ 3438 w 10000"/>
                    <a:gd name="connsiteY79" fmla="*/ 9538 h 10000"/>
                    <a:gd name="connsiteX80" fmla="*/ 3594 w 10000"/>
                    <a:gd name="connsiteY80" fmla="*/ 9692 h 10000"/>
                    <a:gd name="connsiteX81" fmla="*/ 3594 w 10000"/>
                    <a:gd name="connsiteY81" fmla="*/ 9538 h 10000"/>
                    <a:gd name="connsiteX82" fmla="*/ 3750 w 10000"/>
                    <a:gd name="connsiteY82" fmla="*/ 9538 h 10000"/>
                    <a:gd name="connsiteX83" fmla="*/ 3906 w 10000"/>
                    <a:gd name="connsiteY83" fmla="*/ 9385 h 10000"/>
                    <a:gd name="connsiteX84" fmla="*/ 4063 w 10000"/>
                    <a:gd name="connsiteY84" fmla="*/ 9385 h 10000"/>
                    <a:gd name="connsiteX85" fmla="*/ 4219 w 10000"/>
                    <a:gd name="connsiteY85" fmla="*/ 9692 h 10000"/>
                    <a:gd name="connsiteX86" fmla="*/ 4688 w 10000"/>
                    <a:gd name="connsiteY86" fmla="*/ 9385 h 10000"/>
                    <a:gd name="connsiteX87" fmla="*/ 4531 w 10000"/>
                    <a:gd name="connsiteY87" fmla="*/ 9077 h 10000"/>
                    <a:gd name="connsiteX88" fmla="*/ 4375 w 10000"/>
                    <a:gd name="connsiteY88" fmla="*/ 9077 h 10000"/>
                    <a:gd name="connsiteX89" fmla="*/ 4219 w 10000"/>
                    <a:gd name="connsiteY89" fmla="*/ 8769 h 10000"/>
                    <a:gd name="connsiteX90" fmla="*/ 4219 w 10000"/>
                    <a:gd name="connsiteY90" fmla="*/ 8615 h 10000"/>
                    <a:gd name="connsiteX91" fmla="*/ 4375 w 10000"/>
                    <a:gd name="connsiteY91" fmla="*/ 8308 h 10000"/>
                    <a:gd name="connsiteX92" fmla="*/ 4844 w 10000"/>
                    <a:gd name="connsiteY92" fmla="*/ 8308 h 10000"/>
                    <a:gd name="connsiteX93" fmla="*/ 4844 w 10000"/>
                    <a:gd name="connsiteY93" fmla="*/ 8154 h 10000"/>
                    <a:gd name="connsiteX94" fmla="*/ 4844 w 10000"/>
                    <a:gd name="connsiteY94" fmla="*/ 8000 h 10000"/>
                    <a:gd name="connsiteX95" fmla="*/ 5000 w 10000"/>
                    <a:gd name="connsiteY95" fmla="*/ 8000 h 10000"/>
                    <a:gd name="connsiteX96" fmla="*/ 5000 w 10000"/>
                    <a:gd name="connsiteY96" fmla="*/ 7692 h 10000"/>
                    <a:gd name="connsiteX97" fmla="*/ 5156 w 10000"/>
                    <a:gd name="connsiteY97" fmla="*/ 7692 h 10000"/>
                    <a:gd name="connsiteX98" fmla="*/ 5469 w 10000"/>
                    <a:gd name="connsiteY98" fmla="*/ 7846 h 10000"/>
                    <a:gd name="connsiteX99" fmla="*/ 6094 w 10000"/>
                    <a:gd name="connsiteY99" fmla="*/ 8000 h 10000"/>
                    <a:gd name="connsiteX100" fmla="*/ 6406 w 10000"/>
                    <a:gd name="connsiteY100" fmla="*/ 8000 h 10000"/>
                    <a:gd name="connsiteX101" fmla="*/ 6875 w 10000"/>
                    <a:gd name="connsiteY101" fmla="*/ 8769 h 10000"/>
                    <a:gd name="connsiteX102" fmla="*/ 7031 w 10000"/>
                    <a:gd name="connsiteY102" fmla="*/ 8923 h 10000"/>
                    <a:gd name="connsiteX103" fmla="*/ 7188 w 10000"/>
                    <a:gd name="connsiteY103" fmla="*/ 9077 h 10000"/>
                    <a:gd name="connsiteX104" fmla="*/ 7500 w 10000"/>
                    <a:gd name="connsiteY104" fmla="*/ 9077 h 10000"/>
                    <a:gd name="connsiteX105" fmla="*/ 7656 w 10000"/>
                    <a:gd name="connsiteY105" fmla="*/ 9231 h 10000"/>
                    <a:gd name="connsiteX106" fmla="*/ 7813 w 10000"/>
                    <a:gd name="connsiteY106" fmla="*/ 9231 h 10000"/>
                    <a:gd name="connsiteX107" fmla="*/ 7813 w 10000"/>
                    <a:gd name="connsiteY107" fmla="*/ 9385 h 10000"/>
                    <a:gd name="connsiteX108" fmla="*/ 8281 w 10000"/>
                    <a:gd name="connsiteY108" fmla="*/ 9692 h 10000"/>
                    <a:gd name="connsiteX109" fmla="*/ 8438 w 10000"/>
                    <a:gd name="connsiteY109" fmla="*/ 9385 h 10000"/>
                    <a:gd name="connsiteX110" fmla="*/ 8438 w 10000"/>
                    <a:gd name="connsiteY110" fmla="*/ 9077 h 10000"/>
                    <a:gd name="connsiteX111" fmla="*/ 8750 w 10000"/>
                    <a:gd name="connsiteY111" fmla="*/ 9077 h 10000"/>
                    <a:gd name="connsiteX112" fmla="*/ 8750 w 10000"/>
                    <a:gd name="connsiteY112" fmla="*/ 8923 h 10000"/>
                    <a:gd name="connsiteX113" fmla="*/ 8750 w 10000"/>
                    <a:gd name="connsiteY113" fmla="*/ 8769 h 10000"/>
                    <a:gd name="connsiteX114" fmla="*/ 9063 w 10000"/>
                    <a:gd name="connsiteY114" fmla="*/ 8923 h 10000"/>
                    <a:gd name="connsiteX115" fmla="*/ 9063 w 10000"/>
                    <a:gd name="connsiteY115" fmla="*/ 8769 h 10000"/>
                    <a:gd name="connsiteX116" fmla="*/ 9063 w 10000"/>
                    <a:gd name="connsiteY116" fmla="*/ 8615 h 10000"/>
                    <a:gd name="connsiteX117" fmla="*/ 9375 w 10000"/>
                    <a:gd name="connsiteY117" fmla="*/ 8615 h 10000"/>
                    <a:gd name="connsiteX118" fmla="*/ 9688 w 10000"/>
                    <a:gd name="connsiteY118" fmla="*/ 8308 h 10000"/>
                    <a:gd name="connsiteX119" fmla="*/ 9688 w 10000"/>
                    <a:gd name="connsiteY119" fmla="*/ 8154 h 10000"/>
                    <a:gd name="connsiteX120" fmla="*/ 9688 w 10000"/>
                    <a:gd name="connsiteY120" fmla="*/ 8000 h 10000"/>
                    <a:gd name="connsiteX121" fmla="*/ 9844 w 10000"/>
                    <a:gd name="connsiteY121" fmla="*/ 8000 h 10000"/>
                    <a:gd name="connsiteX122" fmla="*/ 10000 w 10000"/>
                    <a:gd name="connsiteY122" fmla="*/ 8000 h 10000"/>
                    <a:gd name="connsiteX123" fmla="*/ 10000 w 10000"/>
                    <a:gd name="connsiteY123" fmla="*/ 7692 h 10000"/>
                    <a:gd name="connsiteX124" fmla="*/ 9844 w 10000"/>
                    <a:gd name="connsiteY124" fmla="*/ 7538 h 10000"/>
                    <a:gd name="connsiteX125" fmla="*/ 9688 w 10000"/>
                    <a:gd name="connsiteY125" fmla="*/ 7385 h 10000"/>
                    <a:gd name="connsiteX126" fmla="*/ 9375 w 10000"/>
                    <a:gd name="connsiteY126" fmla="*/ 7077 h 10000"/>
                    <a:gd name="connsiteX127" fmla="*/ 9375 w 10000"/>
                    <a:gd name="connsiteY127" fmla="*/ 6923 h 10000"/>
                    <a:gd name="connsiteX128" fmla="*/ 9219 w 10000"/>
                    <a:gd name="connsiteY128" fmla="*/ 6769 h 10000"/>
                    <a:gd name="connsiteX129" fmla="*/ 9063 w 10000"/>
                    <a:gd name="connsiteY129" fmla="*/ 6615 h 10000"/>
                    <a:gd name="connsiteX130" fmla="*/ 8906 w 10000"/>
                    <a:gd name="connsiteY130" fmla="*/ 6615 h 10000"/>
                    <a:gd name="connsiteX131" fmla="*/ 8750 w 10000"/>
                    <a:gd name="connsiteY131" fmla="*/ 6462 h 10000"/>
                    <a:gd name="connsiteX132" fmla="*/ 8906 w 10000"/>
                    <a:gd name="connsiteY132" fmla="*/ 6462 h 10000"/>
                    <a:gd name="connsiteX133" fmla="*/ 9063 w 10000"/>
                    <a:gd name="connsiteY133" fmla="*/ 6308 h 10000"/>
                    <a:gd name="connsiteX134" fmla="*/ 9219 w 10000"/>
                    <a:gd name="connsiteY134" fmla="*/ 5385 h 10000"/>
                    <a:gd name="connsiteX135" fmla="*/ 9063 w 10000"/>
                    <a:gd name="connsiteY135" fmla="*/ 5385 h 10000"/>
                    <a:gd name="connsiteX136" fmla="*/ 8906 w 10000"/>
                    <a:gd name="connsiteY136" fmla="*/ 5385 h 10000"/>
                    <a:gd name="connsiteX137" fmla="*/ 8594 w 10000"/>
                    <a:gd name="connsiteY137" fmla="*/ 5231 h 10000"/>
                    <a:gd name="connsiteX138" fmla="*/ 8594 w 10000"/>
                    <a:gd name="connsiteY138" fmla="*/ 4923 h 10000"/>
                    <a:gd name="connsiteX139" fmla="*/ 8750 w 10000"/>
                    <a:gd name="connsiteY139" fmla="*/ 4615 h 10000"/>
                    <a:gd name="connsiteX140" fmla="*/ 8750 w 10000"/>
                    <a:gd name="connsiteY140" fmla="*/ 4462 h 10000"/>
                    <a:gd name="connsiteX141" fmla="*/ 8594 w 10000"/>
                    <a:gd name="connsiteY141" fmla="*/ 4308 h 10000"/>
                    <a:gd name="connsiteX142" fmla="*/ 8438 w 10000"/>
                    <a:gd name="connsiteY142" fmla="*/ 4154 h 10000"/>
                    <a:gd name="connsiteX143" fmla="*/ 8594 w 10000"/>
                    <a:gd name="connsiteY143" fmla="*/ 4000 h 10000"/>
                    <a:gd name="connsiteX144" fmla="*/ 8438 w 10000"/>
                    <a:gd name="connsiteY144" fmla="*/ 4154 h 10000"/>
                    <a:gd name="connsiteX145" fmla="*/ 8281 w 10000"/>
                    <a:gd name="connsiteY145" fmla="*/ 4154 h 10000"/>
                    <a:gd name="connsiteX146" fmla="*/ 7969 w 10000"/>
                    <a:gd name="connsiteY146" fmla="*/ 4308 h 10000"/>
                    <a:gd name="connsiteX147" fmla="*/ 7500 w 10000"/>
                    <a:gd name="connsiteY147" fmla="*/ 4308 h 10000"/>
                    <a:gd name="connsiteX148" fmla="*/ 7344 w 10000"/>
                    <a:gd name="connsiteY148" fmla="*/ 4462 h 10000"/>
                    <a:gd name="connsiteX149" fmla="*/ 7188 w 10000"/>
                    <a:gd name="connsiteY149" fmla="*/ 4615 h 10000"/>
                    <a:gd name="connsiteX150" fmla="*/ 7031 w 10000"/>
                    <a:gd name="connsiteY150" fmla="*/ 4615 h 10000"/>
                    <a:gd name="connsiteX151" fmla="*/ 7031 w 10000"/>
                    <a:gd name="connsiteY151" fmla="*/ 4769 h 10000"/>
                    <a:gd name="connsiteX152" fmla="*/ 7031 w 10000"/>
                    <a:gd name="connsiteY152" fmla="*/ 4923 h 10000"/>
                    <a:gd name="connsiteX153" fmla="*/ 6875 w 10000"/>
                    <a:gd name="connsiteY153" fmla="*/ 4923 h 10000"/>
                    <a:gd name="connsiteX154" fmla="*/ 6719 w 10000"/>
                    <a:gd name="connsiteY154" fmla="*/ 4923 h 10000"/>
                    <a:gd name="connsiteX155" fmla="*/ 6563 w 10000"/>
                    <a:gd name="connsiteY155" fmla="*/ 4923 h 10000"/>
                    <a:gd name="connsiteX156" fmla="*/ 6094 w 10000"/>
                    <a:gd name="connsiteY156" fmla="*/ 4308 h 10000"/>
                    <a:gd name="connsiteX157" fmla="*/ 6250 w 10000"/>
                    <a:gd name="connsiteY157" fmla="*/ 4154 h 10000"/>
                    <a:gd name="connsiteX158" fmla="*/ 6094 w 10000"/>
                    <a:gd name="connsiteY158" fmla="*/ 4000 h 10000"/>
                    <a:gd name="connsiteX159" fmla="*/ 5938 w 10000"/>
                    <a:gd name="connsiteY159" fmla="*/ 4000 h 10000"/>
                    <a:gd name="connsiteX160" fmla="*/ 5781 w 10000"/>
                    <a:gd name="connsiteY160" fmla="*/ 4000 h 10000"/>
                    <a:gd name="connsiteX161" fmla="*/ 5781 w 10000"/>
                    <a:gd name="connsiteY161" fmla="*/ 4308 h 10000"/>
                    <a:gd name="connsiteX162" fmla="*/ 5625 w 10000"/>
                    <a:gd name="connsiteY162" fmla="*/ 4308 h 10000"/>
                    <a:gd name="connsiteX163" fmla="*/ 5469 w 10000"/>
                    <a:gd name="connsiteY163" fmla="*/ 4000 h 10000"/>
                    <a:gd name="connsiteX164" fmla="*/ 5469 w 10000"/>
                    <a:gd name="connsiteY164" fmla="*/ 3846 h 10000"/>
                    <a:gd name="connsiteX165" fmla="*/ 5469 w 10000"/>
                    <a:gd name="connsiteY165" fmla="*/ 3692 h 10000"/>
                    <a:gd name="connsiteX166" fmla="*/ 5313 w 10000"/>
                    <a:gd name="connsiteY166" fmla="*/ 3538 h 10000"/>
                    <a:gd name="connsiteX167" fmla="*/ 5469 w 10000"/>
                    <a:gd name="connsiteY167" fmla="*/ 3385 h 10000"/>
                    <a:gd name="connsiteX168" fmla="*/ 5313 w 10000"/>
                    <a:gd name="connsiteY168" fmla="*/ 3231 h 10000"/>
                    <a:gd name="connsiteX169" fmla="*/ 5313 w 10000"/>
                    <a:gd name="connsiteY169" fmla="*/ 3077 h 10000"/>
                    <a:gd name="connsiteX170" fmla="*/ 5156 w 10000"/>
                    <a:gd name="connsiteY170" fmla="*/ 2923 h 10000"/>
                    <a:gd name="connsiteX171" fmla="*/ 5000 w 10000"/>
                    <a:gd name="connsiteY171" fmla="*/ 2923 h 10000"/>
                    <a:gd name="connsiteX172" fmla="*/ 4844 w 10000"/>
                    <a:gd name="connsiteY172" fmla="*/ 2769 h 10000"/>
                    <a:gd name="connsiteX173" fmla="*/ 4531 w 10000"/>
                    <a:gd name="connsiteY173" fmla="*/ 2769 h 10000"/>
                    <a:gd name="connsiteX174" fmla="*/ 4219 w 10000"/>
                    <a:gd name="connsiteY174" fmla="*/ 2769 h 10000"/>
                    <a:gd name="connsiteX175" fmla="*/ 4219 w 10000"/>
                    <a:gd name="connsiteY175" fmla="*/ 2615 h 10000"/>
                    <a:gd name="connsiteX176" fmla="*/ 4063 w 10000"/>
                    <a:gd name="connsiteY176" fmla="*/ 2615 h 10000"/>
                    <a:gd name="connsiteX177" fmla="*/ 3906 w 10000"/>
                    <a:gd name="connsiteY177" fmla="*/ 2462 h 10000"/>
                    <a:gd name="connsiteX178" fmla="*/ 4063 w 10000"/>
                    <a:gd name="connsiteY178" fmla="*/ 2308 h 10000"/>
                    <a:gd name="connsiteX179" fmla="*/ 4219 w 10000"/>
                    <a:gd name="connsiteY179" fmla="*/ 2154 h 10000"/>
                    <a:gd name="connsiteX180" fmla="*/ 4531 w 10000"/>
                    <a:gd name="connsiteY180" fmla="*/ 2154 h 10000"/>
                    <a:gd name="connsiteX181" fmla="*/ 4688 w 10000"/>
                    <a:gd name="connsiteY181" fmla="*/ 2154 h 10000"/>
                    <a:gd name="connsiteX182" fmla="*/ 4844 w 10000"/>
                    <a:gd name="connsiteY182" fmla="*/ 2308 h 10000"/>
                    <a:gd name="connsiteX183" fmla="*/ 5000 w 10000"/>
                    <a:gd name="connsiteY183" fmla="*/ 2308 h 10000"/>
                    <a:gd name="connsiteX184" fmla="*/ 4844 w 10000"/>
                    <a:gd name="connsiteY184" fmla="*/ 2000 h 10000"/>
                    <a:gd name="connsiteX185" fmla="*/ 4688 w 10000"/>
                    <a:gd name="connsiteY185" fmla="*/ 1846 h 10000"/>
                    <a:gd name="connsiteX186" fmla="*/ 4531 w 10000"/>
                    <a:gd name="connsiteY186" fmla="*/ 1846 h 10000"/>
                    <a:gd name="connsiteX187" fmla="*/ 3155 w 10000"/>
                    <a:gd name="connsiteY187" fmla="*/ 2592 h 10000"/>
                    <a:gd name="connsiteX188" fmla="*/ 2939 w 10000"/>
                    <a:gd name="connsiteY188" fmla="*/ 2806 h 10000"/>
                    <a:gd name="connsiteX189" fmla="*/ 3079 w 10000"/>
                    <a:gd name="connsiteY189" fmla="*/ 1994 h 10000"/>
                    <a:gd name="connsiteX190" fmla="*/ 2521 w 10000"/>
                    <a:gd name="connsiteY190" fmla="*/ 2802 h 10000"/>
                    <a:gd name="connsiteX191" fmla="*/ 4252 w 10000"/>
                    <a:gd name="connsiteY191" fmla="*/ 2190 h 10000"/>
                    <a:gd name="connsiteX192" fmla="*/ 4375 w 10000"/>
                    <a:gd name="connsiteY192" fmla="*/ 2356 h 10000"/>
                    <a:gd name="connsiteX193" fmla="*/ 4312 w 10000"/>
                    <a:gd name="connsiteY193" fmla="*/ 2419 h 10000"/>
                    <a:gd name="connsiteX194" fmla="*/ 4249 w 10000"/>
                    <a:gd name="connsiteY194" fmla="*/ 2356 h 10000"/>
                    <a:gd name="connsiteX195" fmla="*/ 2994 w 10000"/>
                    <a:gd name="connsiteY195" fmla="*/ 2511 h 10000"/>
                    <a:gd name="connsiteX196" fmla="*/ 4371 w 10000"/>
                    <a:gd name="connsiteY196" fmla="*/ 2023 h 10000"/>
                    <a:gd name="connsiteX197" fmla="*/ 3843 w 10000"/>
                    <a:gd name="connsiteY197" fmla="*/ 2789 h 10000"/>
                    <a:gd name="connsiteX198" fmla="*/ 3594 w 10000"/>
                    <a:gd name="connsiteY198" fmla="*/ 1231 h 10000"/>
                    <a:gd name="connsiteX199" fmla="*/ 3594 w 10000"/>
                    <a:gd name="connsiteY199" fmla="*/ 1385 h 10000"/>
                    <a:gd name="connsiteX200" fmla="*/ 3577 w 10000"/>
                    <a:gd name="connsiteY200" fmla="*/ 3018 h 10000"/>
                    <a:gd name="connsiteX201" fmla="*/ 4152 w 10000"/>
                    <a:gd name="connsiteY201" fmla="*/ 2589 h 10000"/>
                    <a:gd name="connsiteX202" fmla="*/ 3996 w 10000"/>
                    <a:gd name="connsiteY202" fmla="*/ 3048 h 10000"/>
                    <a:gd name="connsiteX203" fmla="*/ 3002 w 10000"/>
                    <a:gd name="connsiteY203" fmla="*/ 2298 h 10000"/>
                    <a:gd name="connsiteX204" fmla="*/ 3699 w 10000"/>
                    <a:gd name="connsiteY204" fmla="*/ 2052 h 10000"/>
                    <a:gd name="connsiteX205" fmla="*/ 3125 w 10000"/>
                    <a:gd name="connsiteY205" fmla="*/ 3427 h 10000"/>
                    <a:gd name="connsiteX206" fmla="*/ 3341 w 10000"/>
                    <a:gd name="connsiteY206" fmla="*/ 3303 h 10000"/>
                    <a:gd name="connsiteX207" fmla="*/ 2656 w 10000"/>
                    <a:gd name="connsiteY207" fmla="*/ 308 h 10000"/>
                    <a:gd name="connsiteX208" fmla="*/ 2656 w 10000"/>
                    <a:gd name="connsiteY208" fmla="*/ 462 h 10000"/>
                    <a:gd name="connsiteX209" fmla="*/ 2888 w 10000"/>
                    <a:gd name="connsiteY209" fmla="*/ 2448 h 10000"/>
                    <a:gd name="connsiteX210" fmla="*/ 2500 w 10000"/>
                    <a:gd name="connsiteY210" fmla="*/ 769 h 10000"/>
                    <a:gd name="connsiteX211" fmla="*/ 2344 w 10000"/>
                    <a:gd name="connsiteY211" fmla="*/ 769 h 10000"/>
                    <a:gd name="connsiteX212" fmla="*/ 3024 w 10000"/>
                    <a:gd name="connsiteY212" fmla="*/ 2556 h 10000"/>
                    <a:gd name="connsiteX213" fmla="*/ 2031 w 10000"/>
                    <a:gd name="connsiteY213" fmla="*/ 769 h 10000"/>
                    <a:gd name="connsiteX214" fmla="*/ 2948 w 10000"/>
                    <a:gd name="connsiteY214" fmla="*/ 2586 h 10000"/>
                    <a:gd name="connsiteX215" fmla="*/ 2205 w 10000"/>
                    <a:gd name="connsiteY215" fmla="*/ 2753 h 10000"/>
                    <a:gd name="connsiteX216" fmla="*/ 2576 w 10000"/>
                    <a:gd name="connsiteY216" fmla="*/ 2920 h 10000"/>
                    <a:gd name="connsiteX217" fmla="*/ 2344 w 10000"/>
                    <a:gd name="connsiteY217" fmla="*/ 0 h 10000"/>
                    <a:gd name="connsiteX218" fmla="*/ 2031 w 10000"/>
                    <a:gd name="connsiteY218" fmla="*/ 0 h 10000"/>
                    <a:gd name="connsiteX219" fmla="*/ 1533 w 10000"/>
                    <a:gd name="connsiteY219" fmla="*/ 2520 h 10000"/>
                    <a:gd name="connsiteX220" fmla="*/ 1406 w 10000"/>
                    <a:gd name="connsiteY220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</a:cxnLst>
                  <a:rect l="l" t="t" r="r" b="b"/>
                  <a:pathLst>
                    <a:path w="10000" h="10000">
                      <a:moveTo>
                        <a:pt x="1406" y="0"/>
                      </a:moveTo>
                      <a:lnTo>
                        <a:pt x="1250" y="154"/>
                      </a:lnTo>
                      <a:lnTo>
                        <a:pt x="1250" y="308"/>
                      </a:lnTo>
                      <a:lnTo>
                        <a:pt x="1250" y="615"/>
                      </a:lnTo>
                      <a:lnTo>
                        <a:pt x="1094" y="769"/>
                      </a:lnTo>
                      <a:lnTo>
                        <a:pt x="2302" y="2206"/>
                      </a:lnTo>
                      <a:lnTo>
                        <a:pt x="938" y="1538"/>
                      </a:lnTo>
                      <a:lnTo>
                        <a:pt x="1094" y="1692"/>
                      </a:lnTo>
                      <a:lnTo>
                        <a:pt x="1250" y="1692"/>
                      </a:lnTo>
                      <a:lnTo>
                        <a:pt x="1406" y="1846"/>
                      </a:lnTo>
                      <a:lnTo>
                        <a:pt x="1250" y="1846"/>
                      </a:lnTo>
                      <a:lnTo>
                        <a:pt x="469" y="2615"/>
                      </a:lnTo>
                      <a:lnTo>
                        <a:pt x="781" y="2615"/>
                      </a:lnTo>
                      <a:lnTo>
                        <a:pt x="781" y="2769"/>
                      </a:lnTo>
                      <a:lnTo>
                        <a:pt x="938" y="2923"/>
                      </a:lnTo>
                      <a:lnTo>
                        <a:pt x="938" y="3077"/>
                      </a:lnTo>
                      <a:lnTo>
                        <a:pt x="1250" y="3077"/>
                      </a:lnTo>
                      <a:lnTo>
                        <a:pt x="1250" y="3385"/>
                      </a:lnTo>
                      <a:lnTo>
                        <a:pt x="1094" y="3385"/>
                      </a:lnTo>
                      <a:lnTo>
                        <a:pt x="1406" y="3538"/>
                      </a:lnTo>
                      <a:lnTo>
                        <a:pt x="1406" y="3692"/>
                      </a:lnTo>
                      <a:lnTo>
                        <a:pt x="1406" y="3846"/>
                      </a:lnTo>
                      <a:lnTo>
                        <a:pt x="1719" y="4154"/>
                      </a:lnTo>
                      <a:lnTo>
                        <a:pt x="1875" y="4154"/>
                      </a:lnTo>
                      <a:lnTo>
                        <a:pt x="1719" y="4462"/>
                      </a:lnTo>
                      <a:lnTo>
                        <a:pt x="1563" y="4462"/>
                      </a:lnTo>
                      <a:lnTo>
                        <a:pt x="1406" y="4462"/>
                      </a:lnTo>
                      <a:lnTo>
                        <a:pt x="1406" y="4615"/>
                      </a:lnTo>
                      <a:lnTo>
                        <a:pt x="1250" y="4462"/>
                      </a:lnTo>
                      <a:lnTo>
                        <a:pt x="625" y="4462"/>
                      </a:lnTo>
                      <a:lnTo>
                        <a:pt x="469" y="4615"/>
                      </a:lnTo>
                      <a:lnTo>
                        <a:pt x="156" y="4769"/>
                      </a:lnTo>
                      <a:lnTo>
                        <a:pt x="156" y="4923"/>
                      </a:lnTo>
                      <a:lnTo>
                        <a:pt x="0" y="4923"/>
                      </a:lnTo>
                      <a:lnTo>
                        <a:pt x="0" y="5077"/>
                      </a:lnTo>
                      <a:lnTo>
                        <a:pt x="156" y="5077"/>
                      </a:lnTo>
                      <a:lnTo>
                        <a:pt x="313" y="5077"/>
                      </a:lnTo>
                      <a:lnTo>
                        <a:pt x="313" y="5231"/>
                      </a:lnTo>
                      <a:lnTo>
                        <a:pt x="469" y="5231"/>
                      </a:lnTo>
                      <a:lnTo>
                        <a:pt x="625" y="5385"/>
                      </a:lnTo>
                      <a:lnTo>
                        <a:pt x="938" y="5385"/>
                      </a:lnTo>
                      <a:lnTo>
                        <a:pt x="938" y="5692"/>
                      </a:lnTo>
                      <a:lnTo>
                        <a:pt x="625" y="5846"/>
                      </a:lnTo>
                      <a:lnTo>
                        <a:pt x="625" y="6000"/>
                      </a:lnTo>
                      <a:lnTo>
                        <a:pt x="938" y="6000"/>
                      </a:lnTo>
                      <a:lnTo>
                        <a:pt x="1094" y="5846"/>
                      </a:lnTo>
                      <a:lnTo>
                        <a:pt x="1250" y="5846"/>
                      </a:lnTo>
                      <a:lnTo>
                        <a:pt x="1875" y="6154"/>
                      </a:lnTo>
                      <a:lnTo>
                        <a:pt x="1406" y="6615"/>
                      </a:lnTo>
                      <a:lnTo>
                        <a:pt x="1719" y="6615"/>
                      </a:lnTo>
                      <a:lnTo>
                        <a:pt x="1719" y="6769"/>
                      </a:lnTo>
                      <a:lnTo>
                        <a:pt x="1719" y="7077"/>
                      </a:lnTo>
                      <a:lnTo>
                        <a:pt x="1563" y="6923"/>
                      </a:lnTo>
                      <a:lnTo>
                        <a:pt x="1250" y="7231"/>
                      </a:lnTo>
                      <a:lnTo>
                        <a:pt x="781" y="7077"/>
                      </a:lnTo>
                      <a:lnTo>
                        <a:pt x="781" y="7385"/>
                      </a:lnTo>
                      <a:lnTo>
                        <a:pt x="625" y="7538"/>
                      </a:lnTo>
                      <a:lnTo>
                        <a:pt x="625" y="7692"/>
                      </a:lnTo>
                      <a:lnTo>
                        <a:pt x="781" y="7692"/>
                      </a:lnTo>
                      <a:lnTo>
                        <a:pt x="781" y="7846"/>
                      </a:lnTo>
                      <a:lnTo>
                        <a:pt x="938" y="7846"/>
                      </a:lnTo>
                      <a:lnTo>
                        <a:pt x="1094" y="8000"/>
                      </a:lnTo>
                      <a:lnTo>
                        <a:pt x="1250" y="8000"/>
                      </a:lnTo>
                      <a:lnTo>
                        <a:pt x="1563" y="8154"/>
                      </a:lnTo>
                      <a:lnTo>
                        <a:pt x="1719" y="8308"/>
                      </a:lnTo>
                      <a:lnTo>
                        <a:pt x="1875" y="8308"/>
                      </a:lnTo>
                      <a:lnTo>
                        <a:pt x="2031" y="8462"/>
                      </a:lnTo>
                      <a:lnTo>
                        <a:pt x="2188" y="8462"/>
                      </a:lnTo>
                      <a:lnTo>
                        <a:pt x="2344" y="8615"/>
                      </a:lnTo>
                      <a:lnTo>
                        <a:pt x="2500" y="8769"/>
                      </a:lnTo>
                      <a:lnTo>
                        <a:pt x="2500" y="8923"/>
                      </a:lnTo>
                      <a:lnTo>
                        <a:pt x="2500" y="9077"/>
                      </a:lnTo>
                      <a:lnTo>
                        <a:pt x="2031" y="9538"/>
                      </a:lnTo>
                      <a:lnTo>
                        <a:pt x="2188" y="9692"/>
                      </a:lnTo>
                      <a:lnTo>
                        <a:pt x="2188" y="9846"/>
                      </a:lnTo>
                      <a:lnTo>
                        <a:pt x="2656" y="9846"/>
                      </a:lnTo>
                      <a:lnTo>
                        <a:pt x="2813" y="10000"/>
                      </a:lnTo>
                      <a:lnTo>
                        <a:pt x="2969" y="9846"/>
                      </a:lnTo>
                      <a:lnTo>
                        <a:pt x="3438" y="9692"/>
                      </a:lnTo>
                      <a:lnTo>
                        <a:pt x="3438" y="9538"/>
                      </a:lnTo>
                      <a:lnTo>
                        <a:pt x="3594" y="9692"/>
                      </a:lnTo>
                      <a:lnTo>
                        <a:pt x="3594" y="9538"/>
                      </a:lnTo>
                      <a:lnTo>
                        <a:pt x="3750" y="9538"/>
                      </a:lnTo>
                      <a:lnTo>
                        <a:pt x="3906" y="9385"/>
                      </a:lnTo>
                      <a:lnTo>
                        <a:pt x="4063" y="9385"/>
                      </a:lnTo>
                      <a:lnTo>
                        <a:pt x="4219" y="9692"/>
                      </a:lnTo>
                      <a:lnTo>
                        <a:pt x="4688" y="9385"/>
                      </a:lnTo>
                      <a:cubicBezTo>
                        <a:pt x="4636" y="9282"/>
                        <a:pt x="4583" y="9180"/>
                        <a:pt x="4531" y="9077"/>
                      </a:cubicBezTo>
                      <a:lnTo>
                        <a:pt x="4375" y="9077"/>
                      </a:lnTo>
                      <a:lnTo>
                        <a:pt x="4219" y="8769"/>
                      </a:lnTo>
                      <a:lnTo>
                        <a:pt x="4219" y="8615"/>
                      </a:lnTo>
                      <a:lnTo>
                        <a:pt x="4375" y="8308"/>
                      </a:lnTo>
                      <a:lnTo>
                        <a:pt x="4844" y="8308"/>
                      </a:lnTo>
                      <a:lnTo>
                        <a:pt x="4844" y="8154"/>
                      </a:lnTo>
                      <a:lnTo>
                        <a:pt x="4844" y="8000"/>
                      </a:lnTo>
                      <a:lnTo>
                        <a:pt x="5000" y="8000"/>
                      </a:lnTo>
                      <a:lnTo>
                        <a:pt x="5000" y="7692"/>
                      </a:lnTo>
                      <a:lnTo>
                        <a:pt x="5156" y="7692"/>
                      </a:lnTo>
                      <a:lnTo>
                        <a:pt x="5469" y="7846"/>
                      </a:lnTo>
                      <a:lnTo>
                        <a:pt x="6094" y="8000"/>
                      </a:lnTo>
                      <a:lnTo>
                        <a:pt x="6406" y="8000"/>
                      </a:lnTo>
                      <a:lnTo>
                        <a:pt x="6875" y="8769"/>
                      </a:lnTo>
                      <a:lnTo>
                        <a:pt x="7031" y="8923"/>
                      </a:lnTo>
                      <a:lnTo>
                        <a:pt x="7188" y="9077"/>
                      </a:lnTo>
                      <a:lnTo>
                        <a:pt x="7500" y="9077"/>
                      </a:lnTo>
                      <a:lnTo>
                        <a:pt x="7656" y="9231"/>
                      </a:lnTo>
                      <a:lnTo>
                        <a:pt x="7813" y="9231"/>
                      </a:lnTo>
                      <a:lnTo>
                        <a:pt x="7813" y="9385"/>
                      </a:lnTo>
                      <a:lnTo>
                        <a:pt x="8281" y="9692"/>
                      </a:lnTo>
                      <a:lnTo>
                        <a:pt x="8438" y="9385"/>
                      </a:lnTo>
                      <a:lnTo>
                        <a:pt x="8438" y="9077"/>
                      </a:lnTo>
                      <a:lnTo>
                        <a:pt x="8750" y="9077"/>
                      </a:lnTo>
                      <a:lnTo>
                        <a:pt x="8750" y="8923"/>
                      </a:lnTo>
                      <a:lnTo>
                        <a:pt x="8750" y="8769"/>
                      </a:lnTo>
                      <a:lnTo>
                        <a:pt x="9063" y="8923"/>
                      </a:lnTo>
                      <a:lnTo>
                        <a:pt x="9063" y="8769"/>
                      </a:lnTo>
                      <a:lnTo>
                        <a:pt x="9063" y="8615"/>
                      </a:lnTo>
                      <a:lnTo>
                        <a:pt x="9375" y="8615"/>
                      </a:lnTo>
                      <a:lnTo>
                        <a:pt x="9688" y="8308"/>
                      </a:lnTo>
                      <a:lnTo>
                        <a:pt x="9688" y="8154"/>
                      </a:lnTo>
                      <a:lnTo>
                        <a:pt x="9688" y="8000"/>
                      </a:lnTo>
                      <a:lnTo>
                        <a:pt x="9844" y="8000"/>
                      </a:lnTo>
                      <a:lnTo>
                        <a:pt x="10000" y="8000"/>
                      </a:lnTo>
                      <a:lnTo>
                        <a:pt x="10000" y="7692"/>
                      </a:lnTo>
                      <a:lnTo>
                        <a:pt x="9844" y="7538"/>
                      </a:lnTo>
                      <a:lnTo>
                        <a:pt x="9688" y="7385"/>
                      </a:lnTo>
                      <a:lnTo>
                        <a:pt x="9375" y="7077"/>
                      </a:lnTo>
                      <a:lnTo>
                        <a:pt x="9375" y="6923"/>
                      </a:lnTo>
                      <a:lnTo>
                        <a:pt x="9219" y="6769"/>
                      </a:lnTo>
                      <a:lnTo>
                        <a:pt x="9063" y="6615"/>
                      </a:lnTo>
                      <a:lnTo>
                        <a:pt x="8906" y="6615"/>
                      </a:lnTo>
                      <a:lnTo>
                        <a:pt x="8750" y="6462"/>
                      </a:lnTo>
                      <a:lnTo>
                        <a:pt x="8906" y="6462"/>
                      </a:lnTo>
                      <a:lnTo>
                        <a:pt x="9063" y="6308"/>
                      </a:lnTo>
                      <a:lnTo>
                        <a:pt x="9219" y="5385"/>
                      </a:lnTo>
                      <a:lnTo>
                        <a:pt x="9063" y="5385"/>
                      </a:lnTo>
                      <a:lnTo>
                        <a:pt x="8906" y="5385"/>
                      </a:lnTo>
                      <a:lnTo>
                        <a:pt x="8594" y="5231"/>
                      </a:lnTo>
                      <a:lnTo>
                        <a:pt x="8594" y="4923"/>
                      </a:lnTo>
                      <a:lnTo>
                        <a:pt x="8750" y="4615"/>
                      </a:lnTo>
                      <a:lnTo>
                        <a:pt x="8750" y="4462"/>
                      </a:lnTo>
                      <a:lnTo>
                        <a:pt x="8594" y="4308"/>
                      </a:lnTo>
                      <a:lnTo>
                        <a:pt x="8438" y="4154"/>
                      </a:lnTo>
                      <a:lnTo>
                        <a:pt x="8594" y="4000"/>
                      </a:lnTo>
                      <a:lnTo>
                        <a:pt x="8438" y="4154"/>
                      </a:lnTo>
                      <a:lnTo>
                        <a:pt x="8281" y="4154"/>
                      </a:lnTo>
                      <a:lnTo>
                        <a:pt x="7969" y="4308"/>
                      </a:lnTo>
                      <a:lnTo>
                        <a:pt x="7500" y="4308"/>
                      </a:lnTo>
                      <a:lnTo>
                        <a:pt x="7344" y="4462"/>
                      </a:lnTo>
                      <a:lnTo>
                        <a:pt x="7188" y="4615"/>
                      </a:lnTo>
                      <a:lnTo>
                        <a:pt x="7031" y="4615"/>
                      </a:lnTo>
                      <a:lnTo>
                        <a:pt x="7031" y="4769"/>
                      </a:lnTo>
                      <a:lnTo>
                        <a:pt x="7031" y="4923"/>
                      </a:lnTo>
                      <a:lnTo>
                        <a:pt x="6875" y="4923"/>
                      </a:lnTo>
                      <a:lnTo>
                        <a:pt x="6719" y="4923"/>
                      </a:lnTo>
                      <a:lnTo>
                        <a:pt x="6563" y="4923"/>
                      </a:lnTo>
                      <a:lnTo>
                        <a:pt x="6094" y="4308"/>
                      </a:lnTo>
                      <a:lnTo>
                        <a:pt x="6250" y="4154"/>
                      </a:lnTo>
                      <a:lnTo>
                        <a:pt x="6094" y="4000"/>
                      </a:lnTo>
                      <a:lnTo>
                        <a:pt x="5938" y="4000"/>
                      </a:lnTo>
                      <a:lnTo>
                        <a:pt x="5781" y="4000"/>
                      </a:lnTo>
                      <a:lnTo>
                        <a:pt x="5781" y="4308"/>
                      </a:lnTo>
                      <a:lnTo>
                        <a:pt x="5625" y="4308"/>
                      </a:lnTo>
                      <a:lnTo>
                        <a:pt x="5469" y="4000"/>
                      </a:lnTo>
                      <a:lnTo>
                        <a:pt x="5469" y="3846"/>
                      </a:lnTo>
                      <a:lnTo>
                        <a:pt x="5469" y="3692"/>
                      </a:lnTo>
                      <a:lnTo>
                        <a:pt x="5313" y="3538"/>
                      </a:lnTo>
                      <a:lnTo>
                        <a:pt x="5469" y="3385"/>
                      </a:lnTo>
                      <a:lnTo>
                        <a:pt x="5313" y="3231"/>
                      </a:lnTo>
                      <a:lnTo>
                        <a:pt x="5313" y="3077"/>
                      </a:lnTo>
                      <a:lnTo>
                        <a:pt x="5156" y="2923"/>
                      </a:lnTo>
                      <a:lnTo>
                        <a:pt x="5000" y="2923"/>
                      </a:lnTo>
                      <a:lnTo>
                        <a:pt x="4844" y="2769"/>
                      </a:lnTo>
                      <a:lnTo>
                        <a:pt x="4531" y="2769"/>
                      </a:lnTo>
                      <a:lnTo>
                        <a:pt x="4219" y="2769"/>
                      </a:lnTo>
                      <a:lnTo>
                        <a:pt x="4219" y="2615"/>
                      </a:lnTo>
                      <a:lnTo>
                        <a:pt x="4063" y="2615"/>
                      </a:lnTo>
                      <a:lnTo>
                        <a:pt x="3906" y="2462"/>
                      </a:lnTo>
                      <a:lnTo>
                        <a:pt x="4063" y="2308"/>
                      </a:lnTo>
                      <a:lnTo>
                        <a:pt x="4219" y="2154"/>
                      </a:lnTo>
                      <a:lnTo>
                        <a:pt x="4531" y="2154"/>
                      </a:lnTo>
                      <a:lnTo>
                        <a:pt x="4688" y="2154"/>
                      </a:lnTo>
                      <a:lnTo>
                        <a:pt x="4844" y="2308"/>
                      </a:lnTo>
                      <a:lnTo>
                        <a:pt x="5000" y="2308"/>
                      </a:lnTo>
                      <a:lnTo>
                        <a:pt x="4844" y="2000"/>
                      </a:lnTo>
                      <a:lnTo>
                        <a:pt x="4688" y="1846"/>
                      </a:lnTo>
                      <a:lnTo>
                        <a:pt x="4531" y="1846"/>
                      </a:lnTo>
                      <a:cubicBezTo>
                        <a:pt x="4583" y="1743"/>
                        <a:pt x="3103" y="2695"/>
                        <a:pt x="3155" y="2592"/>
                      </a:cubicBezTo>
                      <a:lnTo>
                        <a:pt x="2939" y="2806"/>
                      </a:lnTo>
                      <a:cubicBezTo>
                        <a:pt x="2986" y="2535"/>
                        <a:pt x="3032" y="2265"/>
                        <a:pt x="3079" y="1994"/>
                      </a:cubicBezTo>
                      <a:lnTo>
                        <a:pt x="2521" y="2802"/>
                      </a:lnTo>
                      <a:lnTo>
                        <a:pt x="4252" y="2190"/>
                      </a:lnTo>
                      <a:lnTo>
                        <a:pt x="4375" y="2356"/>
                      </a:lnTo>
                      <a:cubicBezTo>
                        <a:pt x="4354" y="2957"/>
                        <a:pt x="4333" y="1818"/>
                        <a:pt x="4312" y="2419"/>
                      </a:cubicBezTo>
                      <a:lnTo>
                        <a:pt x="4249" y="2356"/>
                      </a:lnTo>
                      <a:cubicBezTo>
                        <a:pt x="4295" y="2285"/>
                        <a:pt x="2948" y="2582"/>
                        <a:pt x="2994" y="2511"/>
                      </a:cubicBezTo>
                      <a:cubicBezTo>
                        <a:pt x="3097" y="2929"/>
                        <a:pt x="4268" y="1605"/>
                        <a:pt x="4371" y="2023"/>
                      </a:cubicBezTo>
                      <a:lnTo>
                        <a:pt x="3843" y="2789"/>
                      </a:lnTo>
                      <a:lnTo>
                        <a:pt x="3594" y="1231"/>
                      </a:lnTo>
                      <a:lnTo>
                        <a:pt x="3594" y="1385"/>
                      </a:lnTo>
                      <a:cubicBezTo>
                        <a:pt x="3588" y="1929"/>
                        <a:pt x="3583" y="2474"/>
                        <a:pt x="3577" y="3018"/>
                      </a:cubicBezTo>
                      <a:lnTo>
                        <a:pt x="4152" y="2589"/>
                      </a:lnTo>
                      <a:lnTo>
                        <a:pt x="3996" y="3048"/>
                      </a:lnTo>
                      <a:lnTo>
                        <a:pt x="3002" y="2298"/>
                      </a:lnTo>
                      <a:lnTo>
                        <a:pt x="3699" y="2052"/>
                      </a:lnTo>
                      <a:lnTo>
                        <a:pt x="3125" y="3427"/>
                      </a:lnTo>
                      <a:lnTo>
                        <a:pt x="3341" y="3303"/>
                      </a:lnTo>
                      <a:lnTo>
                        <a:pt x="2656" y="308"/>
                      </a:lnTo>
                      <a:lnTo>
                        <a:pt x="2656" y="462"/>
                      </a:lnTo>
                      <a:cubicBezTo>
                        <a:pt x="2733" y="1124"/>
                        <a:pt x="2811" y="1786"/>
                        <a:pt x="2888" y="2448"/>
                      </a:cubicBezTo>
                      <a:cubicBezTo>
                        <a:pt x="2759" y="1888"/>
                        <a:pt x="2629" y="1329"/>
                        <a:pt x="2500" y="769"/>
                      </a:cubicBezTo>
                      <a:lnTo>
                        <a:pt x="2344" y="769"/>
                      </a:lnTo>
                      <a:lnTo>
                        <a:pt x="3024" y="2556"/>
                      </a:lnTo>
                      <a:lnTo>
                        <a:pt x="2031" y="769"/>
                      </a:lnTo>
                      <a:lnTo>
                        <a:pt x="2948" y="2586"/>
                      </a:lnTo>
                      <a:cubicBezTo>
                        <a:pt x="2902" y="3299"/>
                        <a:pt x="2251" y="2040"/>
                        <a:pt x="2205" y="2753"/>
                      </a:cubicBezTo>
                      <a:cubicBezTo>
                        <a:pt x="2282" y="3572"/>
                        <a:pt x="2499" y="2101"/>
                        <a:pt x="2576" y="2920"/>
                      </a:cubicBezTo>
                      <a:cubicBezTo>
                        <a:pt x="2499" y="1947"/>
                        <a:pt x="2421" y="973"/>
                        <a:pt x="2344" y="0"/>
                      </a:cubicBezTo>
                      <a:lnTo>
                        <a:pt x="2031" y="0"/>
                      </a:lnTo>
                      <a:lnTo>
                        <a:pt x="1533" y="2520"/>
                      </a:lnTo>
                      <a:cubicBezTo>
                        <a:pt x="1491" y="1680"/>
                        <a:pt x="1448" y="840"/>
                        <a:pt x="1406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19050" cap="rnd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7" name="SOLSONES">
                  <a:extLst>
                    <a:ext uri="{FF2B5EF4-FFF2-40B4-BE49-F238E27FC236}">
                      <a16:creationId xmlns:a16="http://schemas.microsoft.com/office/drawing/2014/main" id="{5B9CFF0F-DD82-453E-8DBB-9C64368373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577182" y="3845103"/>
                  <a:ext cx="412131" cy="552371"/>
                </a:xfrm>
                <a:custGeom>
                  <a:avLst/>
                  <a:gdLst>
                    <a:gd name="T0" fmla="*/ 165204910 w 1511"/>
                    <a:gd name="T1" fmla="*/ 42038144 h 2036"/>
                    <a:gd name="T2" fmla="*/ 87312594 w 1511"/>
                    <a:gd name="T3" fmla="*/ 65040265 h 2036"/>
                    <a:gd name="T4" fmla="*/ 61348484 w 1511"/>
                    <a:gd name="T5" fmla="*/ 66890810 h 2036"/>
                    <a:gd name="T6" fmla="*/ 58361859 w 1511"/>
                    <a:gd name="T7" fmla="*/ 89628951 h 2036"/>
                    <a:gd name="T8" fmla="*/ 38371493 w 1511"/>
                    <a:gd name="T9" fmla="*/ 102055283 h 2036"/>
                    <a:gd name="T10" fmla="*/ 53536499 w 1511"/>
                    <a:gd name="T11" fmla="*/ 153082684 h 2036"/>
                    <a:gd name="T12" fmla="*/ 55144792 w 1511"/>
                    <a:gd name="T13" fmla="*/ 196971871 h 2036"/>
                    <a:gd name="T14" fmla="*/ 47562290 w 1511"/>
                    <a:gd name="T15" fmla="*/ 249849784 h 2036"/>
                    <a:gd name="T16" fmla="*/ 13786198 w 1511"/>
                    <a:gd name="T17" fmla="*/ 249849784 h 2036"/>
                    <a:gd name="T18" fmla="*/ 6203694 w 1511"/>
                    <a:gd name="T19" fmla="*/ 274438517 h 2036"/>
                    <a:gd name="T20" fmla="*/ 15624453 w 1511"/>
                    <a:gd name="T21" fmla="*/ 299026672 h 2036"/>
                    <a:gd name="T22" fmla="*/ 21598187 w 1511"/>
                    <a:gd name="T23" fmla="*/ 348203496 h 2036"/>
                    <a:gd name="T24" fmla="*/ 35384868 w 1511"/>
                    <a:gd name="T25" fmla="*/ 360630343 h 2036"/>
                    <a:gd name="T26" fmla="*/ 64335604 w 1511"/>
                    <a:gd name="T27" fmla="*/ 332604581 h 2036"/>
                    <a:gd name="T28" fmla="*/ 107072998 w 1511"/>
                    <a:gd name="T29" fmla="*/ 357193251 h 2036"/>
                    <a:gd name="T30" fmla="*/ 148431611 w 1511"/>
                    <a:gd name="T31" fmla="*/ 355342192 h 2036"/>
                    <a:gd name="T32" fmla="*/ 163596616 w 1511"/>
                    <a:gd name="T33" fmla="*/ 413508256 h 2036"/>
                    <a:gd name="T34" fmla="*/ 168192014 w 1511"/>
                    <a:gd name="T35" fmla="*/ 453960350 h 2036"/>
                    <a:gd name="T36" fmla="*/ 136253710 w 1511"/>
                    <a:gd name="T37" fmla="*/ 501286115 h 2036"/>
                    <a:gd name="T38" fmla="*/ 140849108 w 1511"/>
                    <a:gd name="T39" fmla="*/ 512126414 h 2036"/>
                    <a:gd name="T40" fmla="*/ 146823317 w 1511"/>
                    <a:gd name="T41" fmla="*/ 492561386 h 2036"/>
                    <a:gd name="T42" fmla="*/ 178991104 w 1511"/>
                    <a:gd name="T43" fmla="*/ 524023726 h 2036"/>
                    <a:gd name="T44" fmla="*/ 192777298 w 1511"/>
                    <a:gd name="T45" fmla="*/ 533013480 h 2036"/>
                    <a:gd name="T46" fmla="*/ 215754289 w 1511"/>
                    <a:gd name="T47" fmla="*/ 504723208 h 2036"/>
                    <a:gd name="T48" fmla="*/ 233906399 w 1511"/>
                    <a:gd name="T49" fmla="*/ 487273749 h 2036"/>
                    <a:gd name="T50" fmla="*/ 247692593 w 1511"/>
                    <a:gd name="T51" fmla="*/ 446821654 h 2036"/>
                    <a:gd name="T52" fmla="*/ 257112932 w 1511"/>
                    <a:gd name="T53" fmla="*/ 404519016 h 2036"/>
                    <a:gd name="T54" fmla="*/ 223336792 w 1511"/>
                    <a:gd name="T55" fmla="*/ 395794286 h 2036"/>
                    <a:gd name="T56" fmla="*/ 237122986 w 1511"/>
                    <a:gd name="T57" fmla="*/ 360630343 h 2036"/>
                    <a:gd name="T58" fmla="*/ 270899605 w 1511"/>
                    <a:gd name="T59" fmla="*/ 332604581 h 2036"/>
                    <a:gd name="T60" fmla="*/ 272277937 w 1511"/>
                    <a:gd name="T61" fmla="*/ 304314823 h 2036"/>
                    <a:gd name="T62" fmla="*/ 283077027 w 1511"/>
                    <a:gd name="T63" fmla="*/ 272851969 h 2036"/>
                    <a:gd name="T64" fmla="*/ 301229137 w 1511"/>
                    <a:gd name="T65" fmla="*/ 286864850 h 2036"/>
                    <a:gd name="T66" fmla="*/ 327422715 w 1511"/>
                    <a:gd name="T67" fmla="*/ 253551387 h 2036"/>
                    <a:gd name="T68" fmla="*/ 309041122 w 1511"/>
                    <a:gd name="T69" fmla="*/ 242711602 h 2036"/>
                    <a:gd name="T70" fmla="*/ 305824535 w 1511"/>
                    <a:gd name="T71" fmla="*/ 256988479 h 2036"/>
                    <a:gd name="T72" fmla="*/ 281468734 w 1511"/>
                    <a:gd name="T73" fmla="*/ 247999239 h 2036"/>
                    <a:gd name="T74" fmla="*/ 278252147 w 1511"/>
                    <a:gd name="T75" fmla="*/ 233986358 h 2036"/>
                    <a:gd name="T76" fmla="*/ 286064132 w 1511"/>
                    <a:gd name="T77" fmla="*/ 241125054 h 2036"/>
                    <a:gd name="T78" fmla="*/ 307432829 w 1511"/>
                    <a:gd name="T79" fmla="*/ 216272389 h 2036"/>
                    <a:gd name="T80" fmla="*/ 309041122 w 1511"/>
                    <a:gd name="T81" fmla="*/ 193534778 h 2036"/>
                    <a:gd name="T82" fmla="*/ 296863221 w 1511"/>
                    <a:gd name="T83" fmla="*/ 186396083 h 2036"/>
                    <a:gd name="T84" fmla="*/ 324436089 w 1511"/>
                    <a:gd name="T85" fmla="*/ 149645591 h 2036"/>
                    <a:gd name="T86" fmla="*/ 324436089 w 1511"/>
                    <a:gd name="T87" fmla="*/ 119504742 h 2036"/>
                    <a:gd name="T88" fmla="*/ 328801526 w 1511"/>
                    <a:gd name="T89" fmla="*/ 66890810 h 2036"/>
                    <a:gd name="T90" fmla="*/ 344196014 w 1511"/>
                    <a:gd name="T91" fmla="*/ 33577917 h 2036"/>
                    <a:gd name="T92" fmla="*/ 321219023 w 1511"/>
                    <a:gd name="T93" fmla="*/ 51027384 h 2036"/>
                    <a:gd name="T94" fmla="*/ 304445724 w 1511"/>
                    <a:gd name="T95" fmla="*/ 42038144 h 2036"/>
                    <a:gd name="T96" fmla="*/ 290659530 w 1511"/>
                    <a:gd name="T97" fmla="*/ 52878443 h 2036"/>
                    <a:gd name="T98" fmla="*/ 275265042 w 1511"/>
                    <a:gd name="T99" fmla="*/ 15863429 h 2036"/>
                    <a:gd name="T100" fmla="*/ 226553379 w 1511"/>
                    <a:gd name="T101" fmla="*/ 5287639 h 2036"/>
                    <a:gd name="T102" fmla="*/ 310649416 w 1511"/>
                    <a:gd name="T103" fmla="*/ 125057404 h 2036"/>
                    <a:gd name="T104" fmla="*/ 26194064 w 1511"/>
                    <a:gd name="T105" fmla="*/ 253551387 h 2036"/>
                    <a:gd name="T106" fmla="*/ 19989893 w 1511"/>
                    <a:gd name="T107" fmla="*/ 255137935 h 2036"/>
                    <a:gd name="T108" fmla="*/ 327422715 w 1511"/>
                    <a:gd name="T109" fmla="*/ 387069042 h 20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511"/>
                    <a:gd name="T166" fmla="*/ 0 h 2036"/>
                    <a:gd name="T167" fmla="*/ 1511 w 1511"/>
                    <a:gd name="T168" fmla="*/ 2036 h 20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511" h="2036">
                      <a:moveTo>
                        <a:pt x="873" y="0"/>
                      </a:moveTo>
                      <a:lnTo>
                        <a:pt x="813" y="20"/>
                      </a:lnTo>
                      <a:lnTo>
                        <a:pt x="813" y="73"/>
                      </a:lnTo>
                      <a:lnTo>
                        <a:pt x="792" y="86"/>
                      </a:lnTo>
                      <a:lnTo>
                        <a:pt x="785" y="107"/>
                      </a:lnTo>
                      <a:lnTo>
                        <a:pt x="719" y="159"/>
                      </a:lnTo>
                      <a:lnTo>
                        <a:pt x="639" y="219"/>
                      </a:lnTo>
                      <a:lnTo>
                        <a:pt x="546" y="273"/>
                      </a:lnTo>
                      <a:lnTo>
                        <a:pt x="500" y="240"/>
                      </a:lnTo>
                      <a:lnTo>
                        <a:pt x="493" y="213"/>
                      </a:lnTo>
                      <a:lnTo>
                        <a:pt x="447" y="213"/>
                      </a:lnTo>
                      <a:lnTo>
                        <a:pt x="380" y="246"/>
                      </a:lnTo>
                      <a:lnTo>
                        <a:pt x="347" y="246"/>
                      </a:lnTo>
                      <a:lnTo>
                        <a:pt x="320" y="233"/>
                      </a:lnTo>
                      <a:lnTo>
                        <a:pt x="280" y="253"/>
                      </a:lnTo>
                      <a:lnTo>
                        <a:pt x="274" y="253"/>
                      </a:lnTo>
                      <a:lnTo>
                        <a:pt x="274" y="259"/>
                      </a:lnTo>
                      <a:lnTo>
                        <a:pt x="267" y="253"/>
                      </a:lnTo>
                      <a:lnTo>
                        <a:pt x="254" y="259"/>
                      </a:lnTo>
                      <a:lnTo>
                        <a:pt x="247" y="259"/>
                      </a:lnTo>
                      <a:lnTo>
                        <a:pt x="247" y="279"/>
                      </a:lnTo>
                      <a:lnTo>
                        <a:pt x="254" y="286"/>
                      </a:lnTo>
                      <a:lnTo>
                        <a:pt x="274" y="300"/>
                      </a:lnTo>
                      <a:lnTo>
                        <a:pt x="254" y="339"/>
                      </a:lnTo>
                      <a:lnTo>
                        <a:pt x="240" y="346"/>
                      </a:lnTo>
                      <a:lnTo>
                        <a:pt x="220" y="346"/>
                      </a:lnTo>
                      <a:lnTo>
                        <a:pt x="214" y="366"/>
                      </a:lnTo>
                      <a:lnTo>
                        <a:pt x="194" y="373"/>
                      </a:lnTo>
                      <a:lnTo>
                        <a:pt x="187" y="379"/>
                      </a:lnTo>
                      <a:lnTo>
                        <a:pt x="167" y="386"/>
                      </a:lnTo>
                      <a:lnTo>
                        <a:pt x="141" y="413"/>
                      </a:lnTo>
                      <a:lnTo>
                        <a:pt x="127" y="499"/>
                      </a:lnTo>
                      <a:lnTo>
                        <a:pt x="160" y="572"/>
                      </a:lnTo>
                      <a:lnTo>
                        <a:pt x="207" y="593"/>
                      </a:lnTo>
                      <a:lnTo>
                        <a:pt x="220" y="593"/>
                      </a:lnTo>
                      <a:lnTo>
                        <a:pt x="233" y="579"/>
                      </a:lnTo>
                      <a:lnTo>
                        <a:pt x="247" y="585"/>
                      </a:lnTo>
                      <a:lnTo>
                        <a:pt x="247" y="599"/>
                      </a:lnTo>
                      <a:lnTo>
                        <a:pt x="247" y="685"/>
                      </a:lnTo>
                      <a:lnTo>
                        <a:pt x="240" y="719"/>
                      </a:lnTo>
                      <a:lnTo>
                        <a:pt x="254" y="726"/>
                      </a:lnTo>
                      <a:lnTo>
                        <a:pt x="240" y="745"/>
                      </a:lnTo>
                      <a:lnTo>
                        <a:pt x="247" y="785"/>
                      </a:lnTo>
                      <a:lnTo>
                        <a:pt x="240" y="785"/>
                      </a:lnTo>
                      <a:lnTo>
                        <a:pt x="233" y="825"/>
                      </a:lnTo>
                      <a:lnTo>
                        <a:pt x="247" y="865"/>
                      </a:lnTo>
                      <a:lnTo>
                        <a:pt x="260" y="905"/>
                      </a:lnTo>
                      <a:lnTo>
                        <a:pt x="207" y="945"/>
                      </a:lnTo>
                      <a:lnTo>
                        <a:pt x="194" y="945"/>
                      </a:lnTo>
                      <a:lnTo>
                        <a:pt x="160" y="959"/>
                      </a:lnTo>
                      <a:lnTo>
                        <a:pt x="127" y="959"/>
                      </a:lnTo>
                      <a:lnTo>
                        <a:pt x="114" y="951"/>
                      </a:lnTo>
                      <a:lnTo>
                        <a:pt x="74" y="945"/>
                      </a:lnTo>
                      <a:lnTo>
                        <a:pt x="60" y="945"/>
                      </a:lnTo>
                      <a:lnTo>
                        <a:pt x="60" y="951"/>
                      </a:lnTo>
                      <a:lnTo>
                        <a:pt x="74" y="965"/>
                      </a:lnTo>
                      <a:lnTo>
                        <a:pt x="47" y="991"/>
                      </a:lnTo>
                      <a:lnTo>
                        <a:pt x="34" y="1032"/>
                      </a:lnTo>
                      <a:lnTo>
                        <a:pt x="21" y="1032"/>
                      </a:lnTo>
                      <a:lnTo>
                        <a:pt x="27" y="1038"/>
                      </a:lnTo>
                      <a:lnTo>
                        <a:pt x="21" y="1058"/>
                      </a:lnTo>
                      <a:lnTo>
                        <a:pt x="14" y="1064"/>
                      </a:lnTo>
                      <a:lnTo>
                        <a:pt x="0" y="1085"/>
                      </a:lnTo>
                      <a:lnTo>
                        <a:pt x="14" y="1105"/>
                      </a:lnTo>
                      <a:lnTo>
                        <a:pt x="14" y="1118"/>
                      </a:lnTo>
                      <a:lnTo>
                        <a:pt x="68" y="1131"/>
                      </a:lnTo>
                      <a:lnTo>
                        <a:pt x="81" y="1158"/>
                      </a:lnTo>
                      <a:lnTo>
                        <a:pt x="68" y="1205"/>
                      </a:lnTo>
                      <a:lnTo>
                        <a:pt x="21" y="1271"/>
                      </a:lnTo>
                      <a:lnTo>
                        <a:pt x="68" y="1258"/>
                      </a:lnTo>
                      <a:lnTo>
                        <a:pt x="74" y="1284"/>
                      </a:lnTo>
                      <a:lnTo>
                        <a:pt x="94" y="1317"/>
                      </a:lnTo>
                      <a:lnTo>
                        <a:pt x="94" y="1357"/>
                      </a:lnTo>
                      <a:lnTo>
                        <a:pt x="94" y="1391"/>
                      </a:lnTo>
                      <a:lnTo>
                        <a:pt x="107" y="1411"/>
                      </a:lnTo>
                      <a:lnTo>
                        <a:pt x="114" y="1404"/>
                      </a:lnTo>
                      <a:lnTo>
                        <a:pt x="141" y="1384"/>
                      </a:lnTo>
                      <a:lnTo>
                        <a:pt x="154" y="1364"/>
                      </a:lnTo>
                      <a:lnTo>
                        <a:pt x="154" y="1351"/>
                      </a:lnTo>
                      <a:lnTo>
                        <a:pt x="173" y="1331"/>
                      </a:lnTo>
                      <a:lnTo>
                        <a:pt x="201" y="1344"/>
                      </a:lnTo>
                      <a:lnTo>
                        <a:pt x="220" y="1278"/>
                      </a:lnTo>
                      <a:lnTo>
                        <a:pt x="260" y="1258"/>
                      </a:lnTo>
                      <a:lnTo>
                        <a:pt x="280" y="1258"/>
                      </a:lnTo>
                      <a:lnTo>
                        <a:pt x="293" y="1251"/>
                      </a:lnTo>
                      <a:lnTo>
                        <a:pt x="314" y="1244"/>
                      </a:lnTo>
                      <a:lnTo>
                        <a:pt x="366" y="1304"/>
                      </a:lnTo>
                      <a:lnTo>
                        <a:pt x="374" y="1304"/>
                      </a:lnTo>
                      <a:lnTo>
                        <a:pt x="393" y="1297"/>
                      </a:lnTo>
                      <a:lnTo>
                        <a:pt x="466" y="1351"/>
                      </a:lnTo>
                      <a:lnTo>
                        <a:pt x="453" y="1391"/>
                      </a:lnTo>
                      <a:lnTo>
                        <a:pt x="500" y="1377"/>
                      </a:lnTo>
                      <a:lnTo>
                        <a:pt x="520" y="1417"/>
                      </a:lnTo>
                      <a:lnTo>
                        <a:pt x="580" y="1437"/>
                      </a:lnTo>
                      <a:lnTo>
                        <a:pt x="620" y="1370"/>
                      </a:lnTo>
                      <a:lnTo>
                        <a:pt x="646" y="1344"/>
                      </a:lnTo>
                      <a:lnTo>
                        <a:pt x="699" y="1364"/>
                      </a:lnTo>
                      <a:lnTo>
                        <a:pt x="706" y="1411"/>
                      </a:lnTo>
                      <a:lnTo>
                        <a:pt x="706" y="1444"/>
                      </a:lnTo>
                      <a:lnTo>
                        <a:pt x="706" y="1497"/>
                      </a:lnTo>
                      <a:lnTo>
                        <a:pt x="699" y="1511"/>
                      </a:lnTo>
                      <a:lnTo>
                        <a:pt x="712" y="1564"/>
                      </a:lnTo>
                      <a:lnTo>
                        <a:pt x="686" y="1610"/>
                      </a:lnTo>
                      <a:lnTo>
                        <a:pt x="659" y="1644"/>
                      </a:lnTo>
                      <a:lnTo>
                        <a:pt x="613" y="1670"/>
                      </a:lnTo>
                      <a:lnTo>
                        <a:pt x="666" y="1710"/>
                      </a:lnTo>
                      <a:lnTo>
                        <a:pt x="680" y="1736"/>
                      </a:lnTo>
                      <a:lnTo>
                        <a:pt x="732" y="1717"/>
                      </a:lnTo>
                      <a:lnTo>
                        <a:pt x="732" y="1723"/>
                      </a:lnTo>
                      <a:lnTo>
                        <a:pt x="666" y="1763"/>
                      </a:lnTo>
                      <a:lnTo>
                        <a:pt x="613" y="1803"/>
                      </a:lnTo>
                      <a:lnTo>
                        <a:pt x="599" y="1817"/>
                      </a:lnTo>
                      <a:lnTo>
                        <a:pt x="593" y="1870"/>
                      </a:lnTo>
                      <a:lnTo>
                        <a:pt x="593" y="1896"/>
                      </a:lnTo>
                      <a:lnTo>
                        <a:pt x="586" y="1916"/>
                      </a:lnTo>
                      <a:lnTo>
                        <a:pt x="560" y="1930"/>
                      </a:lnTo>
                      <a:lnTo>
                        <a:pt x="580" y="1950"/>
                      </a:lnTo>
                      <a:lnTo>
                        <a:pt x="593" y="1950"/>
                      </a:lnTo>
                      <a:lnTo>
                        <a:pt x="599" y="1943"/>
                      </a:lnTo>
                      <a:lnTo>
                        <a:pt x="613" y="1937"/>
                      </a:lnTo>
                      <a:lnTo>
                        <a:pt x="633" y="1950"/>
                      </a:lnTo>
                      <a:lnTo>
                        <a:pt x="633" y="1937"/>
                      </a:lnTo>
                      <a:lnTo>
                        <a:pt x="646" y="1923"/>
                      </a:lnTo>
                      <a:lnTo>
                        <a:pt x="639" y="1883"/>
                      </a:lnTo>
                      <a:lnTo>
                        <a:pt x="646" y="1870"/>
                      </a:lnTo>
                      <a:lnTo>
                        <a:pt x="639" y="1863"/>
                      </a:lnTo>
                      <a:lnTo>
                        <a:pt x="706" y="1877"/>
                      </a:lnTo>
                      <a:lnTo>
                        <a:pt x="726" y="1937"/>
                      </a:lnTo>
                      <a:lnTo>
                        <a:pt x="726" y="1950"/>
                      </a:lnTo>
                      <a:lnTo>
                        <a:pt x="753" y="1950"/>
                      </a:lnTo>
                      <a:lnTo>
                        <a:pt x="766" y="1969"/>
                      </a:lnTo>
                      <a:lnTo>
                        <a:pt x="779" y="1982"/>
                      </a:lnTo>
                      <a:lnTo>
                        <a:pt x="800" y="1990"/>
                      </a:lnTo>
                      <a:lnTo>
                        <a:pt x="785" y="2016"/>
                      </a:lnTo>
                      <a:lnTo>
                        <a:pt x="792" y="2036"/>
                      </a:lnTo>
                      <a:lnTo>
                        <a:pt x="806" y="2036"/>
                      </a:lnTo>
                      <a:lnTo>
                        <a:pt x="800" y="2016"/>
                      </a:lnTo>
                      <a:lnTo>
                        <a:pt x="839" y="2016"/>
                      </a:lnTo>
                      <a:lnTo>
                        <a:pt x="859" y="1956"/>
                      </a:lnTo>
                      <a:lnTo>
                        <a:pt x="892" y="1950"/>
                      </a:lnTo>
                      <a:lnTo>
                        <a:pt x="892" y="1923"/>
                      </a:lnTo>
                      <a:lnTo>
                        <a:pt x="905" y="1930"/>
                      </a:lnTo>
                      <a:lnTo>
                        <a:pt x="932" y="1916"/>
                      </a:lnTo>
                      <a:lnTo>
                        <a:pt x="939" y="1909"/>
                      </a:lnTo>
                      <a:lnTo>
                        <a:pt x="965" y="1937"/>
                      </a:lnTo>
                      <a:lnTo>
                        <a:pt x="1005" y="1930"/>
                      </a:lnTo>
                      <a:lnTo>
                        <a:pt x="999" y="1916"/>
                      </a:lnTo>
                      <a:lnTo>
                        <a:pt x="1025" y="1877"/>
                      </a:lnTo>
                      <a:lnTo>
                        <a:pt x="1012" y="1849"/>
                      </a:lnTo>
                      <a:lnTo>
                        <a:pt x="1018" y="1843"/>
                      </a:lnTo>
                      <a:lnTo>
                        <a:pt x="1005" y="1843"/>
                      </a:lnTo>
                      <a:lnTo>
                        <a:pt x="1005" y="1830"/>
                      </a:lnTo>
                      <a:lnTo>
                        <a:pt x="992" y="1810"/>
                      </a:lnTo>
                      <a:lnTo>
                        <a:pt x="1005" y="1776"/>
                      </a:lnTo>
                      <a:lnTo>
                        <a:pt x="1065" y="1743"/>
                      </a:lnTo>
                      <a:lnTo>
                        <a:pt x="1078" y="1690"/>
                      </a:lnTo>
                      <a:lnTo>
                        <a:pt x="1065" y="1663"/>
                      </a:lnTo>
                      <a:lnTo>
                        <a:pt x="1112" y="1650"/>
                      </a:lnTo>
                      <a:lnTo>
                        <a:pt x="1132" y="1624"/>
                      </a:lnTo>
                      <a:lnTo>
                        <a:pt x="1119" y="1610"/>
                      </a:lnTo>
                      <a:lnTo>
                        <a:pt x="1132" y="1571"/>
                      </a:lnTo>
                      <a:lnTo>
                        <a:pt x="1119" y="1530"/>
                      </a:lnTo>
                      <a:lnTo>
                        <a:pt x="1119" y="1524"/>
                      </a:lnTo>
                      <a:lnTo>
                        <a:pt x="1091" y="1470"/>
                      </a:lnTo>
                      <a:lnTo>
                        <a:pt x="1052" y="1457"/>
                      </a:lnTo>
                      <a:lnTo>
                        <a:pt x="1032" y="1451"/>
                      </a:lnTo>
                      <a:lnTo>
                        <a:pt x="992" y="1484"/>
                      </a:lnTo>
                      <a:lnTo>
                        <a:pt x="972" y="1497"/>
                      </a:lnTo>
                      <a:lnTo>
                        <a:pt x="926" y="1464"/>
                      </a:lnTo>
                      <a:lnTo>
                        <a:pt x="952" y="1424"/>
                      </a:lnTo>
                      <a:lnTo>
                        <a:pt x="979" y="1411"/>
                      </a:lnTo>
                      <a:lnTo>
                        <a:pt x="979" y="1430"/>
                      </a:lnTo>
                      <a:lnTo>
                        <a:pt x="986" y="1430"/>
                      </a:lnTo>
                      <a:lnTo>
                        <a:pt x="1032" y="1364"/>
                      </a:lnTo>
                      <a:lnTo>
                        <a:pt x="1046" y="1370"/>
                      </a:lnTo>
                      <a:lnTo>
                        <a:pt x="1085" y="1357"/>
                      </a:lnTo>
                      <a:lnTo>
                        <a:pt x="1106" y="1325"/>
                      </a:lnTo>
                      <a:lnTo>
                        <a:pt x="1138" y="1291"/>
                      </a:lnTo>
                      <a:lnTo>
                        <a:pt x="1165" y="1258"/>
                      </a:lnTo>
                      <a:lnTo>
                        <a:pt x="1179" y="1258"/>
                      </a:lnTo>
                      <a:lnTo>
                        <a:pt x="1198" y="1265"/>
                      </a:lnTo>
                      <a:lnTo>
                        <a:pt x="1211" y="1258"/>
                      </a:lnTo>
                      <a:lnTo>
                        <a:pt x="1179" y="1198"/>
                      </a:lnTo>
                      <a:lnTo>
                        <a:pt x="1198" y="1184"/>
                      </a:lnTo>
                      <a:lnTo>
                        <a:pt x="1198" y="1164"/>
                      </a:lnTo>
                      <a:lnTo>
                        <a:pt x="1185" y="1151"/>
                      </a:lnTo>
                      <a:lnTo>
                        <a:pt x="1198" y="1131"/>
                      </a:lnTo>
                      <a:lnTo>
                        <a:pt x="1198" y="1124"/>
                      </a:lnTo>
                      <a:lnTo>
                        <a:pt x="1192" y="1091"/>
                      </a:lnTo>
                      <a:lnTo>
                        <a:pt x="1211" y="1032"/>
                      </a:lnTo>
                      <a:lnTo>
                        <a:pt x="1218" y="1025"/>
                      </a:lnTo>
                      <a:lnTo>
                        <a:pt x="1232" y="1032"/>
                      </a:lnTo>
                      <a:lnTo>
                        <a:pt x="1238" y="1018"/>
                      </a:lnTo>
                      <a:lnTo>
                        <a:pt x="1258" y="1004"/>
                      </a:lnTo>
                      <a:lnTo>
                        <a:pt x="1292" y="1018"/>
                      </a:lnTo>
                      <a:lnTo>
                        <a:pt x="1265" y="1064"/>
                      </a:lnTo>
                      <a:lnTo>
                        <a:pt x="1278" y="1078"/>
                      </a:lnTo>
                      <a:lnTo>
                        <a:pt x="1311" y="1085"/>
                      </a:lnTo>
                      <a:lnTo>
                        <a:pt x="1352" y="1064"/>
                      </a:lnTo>
                      <a:lnTo>
                        <a:pt x="1352" y="1058"/>
                      </a:lnTo>
                      <a:lnTo>
                        <a:pt x="1391" y="1038"/>
                      </a:lnTo>
                      <a:lnTo>
                        <a:pt x="1438" y="1004"/>
                      </a:lnTo>
                      <a:lnTo>
                        <a:pt x="1425" y="978"/>
                      </a:lnTo>
                      <a:lnTo>
                        <a:pt x="1425" y="959"/>
                      </a:lnTo>
                      <a:lnTo>
                        <a:pt x="1431" y="938"/>
                      </a:lnTo>
                      <a:lnTo>
                        <a:pt x="1398" y="925"/>
                      </a:lnTo>
                      <a:lnTo>
                        <a:pt x="1398" y="912"/>
                      </a:lnTo>
                      <a:lnTo>
                        <a:pt x="1371" y="878"/>
                      </a:lnTo>
                      <a:lnTo>
                        <a:pt x="1358" y="878"/>
                      </a:lnTo>
                      <a:lnTo>
                        <a:pt x="1345" y="918"/>
                      </a:lnTo>
                      <a:lnTo>
                        <a:pt x="1378" y="972"/>
                      </a:lnTo>
                      <a:lnTo>
                        <a:pt x="1365" y="978"/>
                      </a:lnTo>
                      <a:lnTo>
                        <a:pt x="1358" y="1011"/>
                      </a:lnTo>
                      <a:lnTo>
                        <a:pt x="1352" y="1004"/>
                      </a:lnTo>
                      <a:lnTo>
                        <a:pt x="1345" y="985"/>
                      </a:lnTo>
                      <a:lnTo>
                        <a:pt x="1331" y="972"/>
                      </a:lnTo>
                      <a:lnTo>
                        <a:pt x="1305" y="965"/>
                      </a:lnTo>
                      <a:lnTo>
                        <a:pt x="1271" y="972"/>
                      </a:lnTo>
                      <a:lnTo>
                        <a:pt x="1252" y="978"/>
                      </a:lnTo>
                      <a:lnTo>
                        <a:pt x="1252" y="938"/>
                      </a:lnTo>
                      <a:lnTo>
                        <a:pt x="1232" y="925"/>
                      </a:lnTo>
                      <a:lnTo>
                        <a:pt x="1225" y="938"/>
                      </a:lnTo>
                      <a:lnTo>
                        <a:pt x="1232" y="945"/>
                      </a:lnTo>
                      <a:lnTo>
                        <a:pt x="1211" y="972"/>
                      </a:lnTo>
                      <a:lnTo>
                        <a:pt x="1211" y="951"/>
                      </a:lnTo>
                      <a:lnTo>
                        <a:pt x="1198" y="938"/>
                      </a:lnTo>
                      <a:lnTo>
                        <a:pt x="1211" y="918"/>
                      </a:lnTo>
                      <a:lnTo>
                        <a:pt x="1211" y="885"/>
                      </a:lnTo>
                      <a:lnTo>
                        <a:pt x="1225" y="852"/>
                      </a:lnTo>
                      <a:lnTo>
                        <a:pt x="1238" y="839"/>
                      </a:lnTo>
                      <a:lnTo>
                        <a:pt x="1258" y="839"/>
                      </a:lnTo>
                      <a:lnTo>
                        <a:pt x="1252" y="878"/>
                      </a:lnTo>
                      <a:lnTo>
                        <a:pt x="1258" y="892"/>
                      </a:lnTo>
                      <a:lnTo>
                        <a:pt x="1245" y="912"/>
                      </a:lnTo>
                      <a:lnTo>
                        <a:pt x="1258" y="925"/>
                      </a:lnTo>
                      <a:lnTo>
                        <a:pt x="1278" y="905"/>
                      </a:lnTo>
                      <a:lnTo>
                        <a:pt x="1271" y="878"/>
                      </a:lnTo>
                      <a:lnTo>
                        <a:pt x="1292" y="852"/>
                      </a:lnTo>
                      <a:lnTo>
                        <a:pt x="1311" y="839"/>
                      </a:lnTo>
                      <a:lnTo>
                        <a:pt x="1338" y="818"/>
                      </a:lnTo>
                      <a:lnTo>
                        <a:pt x="1365" y="818"/>
                      </a:lnTo>
                      <a:lnTo>
                        <a:pt x="1371" y="805"/>
                      </a:lnTo>
                      <a:lnTo>
                        <a:pt x="1358" y="785"/>
                      </a:lnTo>
                      <a:lnTo>
                        <a:pt x="1365" y="772"/>
                      </a:lnTo>
                      <a:lnTo>
                        <a:pt x="1358" y="745"/>
                      </a:lnTo>
                      <a:lnTo>
                        <a:pt x="1345" y="732"/>
                      </a:lnTo>
                      <a:lnTo>
                        <a:pt x="1325" y="719"/>
                      </a:lnTo>
                      <a:lnTo>
                        <a:pt x="1311" y="745"/>
                      </a:lnTo>
                      <a:lnTo>
                        <a:pt x="1305" y="765"/>
                      </a:lnTo>
                      <a:lnTo>
                        <a:pt x="1285" y="752"/>
                      </a:lnTo>
                      <a:lnTo>
                        <a:pt x="1285" y="732"/>
                      </a:lnTo>
                      <a:lnTo>
                        <a:pt x="1292" y="705"/>
                      </a:lnTo>
                      <a:lnTo>
                        <a:pt x="1298" y="672"/>
                      </a:lnTo>
                      <a:lnTo>
                        <a:pt x="1345" y="606"/>
                      </a:lnTo>
                      <a:lnTo>
                        <a:pt x="1345" y="593"/>
                      </a:lnTo>
                      <a:lnTo>
                        <a:pt x="1345" y="572"/>
                      </a:lnTo>
                      <a:lnTo>
                        <a:pt x="1352" y="546"/>
                      </a:lnTo>
                      <a:lnTo>
                        <a:pt x="1412" y="566"/>
                      </a:lnTo>
                      <a:lnTo>
                        <a:pt x="1438" y="552"/>
                      </a:lnTo>
                      <a:lnTo>
                        <a:pt x="1457" y="533"/>
                      </a:lnTo>
                      <a:lnTo>
                        <a:pt x="1457" y="493"/>
                      </a:lnTo>
                      <a:lnTo>
                        <a:pt x="1418" y="486"/>
                      </a:lnTo>
                      <a:lnTo>
                        <a:pt x="1398" y="466"/>
                      </a:lnTo>
                      <a:lnTo>
                        <a:pt x="1412" y="452"/>
                      </a:lnTo>
                      <a:lnTo>
                        <a:pt x="1418" y="420"/>
                      </a:lnTo>
                      <a:lnTo>
                        <a:pt x="1425" y="406"/>
                      </a:lnTo>
                      <a:lnTo>
                        <a:pt x="1412" y="392"/>
                      </a:lnTo>
                      <a:lnTo>
                        <a:pt x="1378" y="366"/>
                      </a:lnTo>
                      <a:lnTo>
                        <a:pt x="1378" y="346"/>
                      </a:lnTo>
                      <a:lnTo>
                        <a:pt x="1431" y="253"/>
                      </a:lnTo>
                      <a:lnTo>
                        <a:pt x="1457" y="266"/>
                      </a:lnTo>
                      <a:lnTo>
                        <a:pt x="1498" y="227"/>
                      </a:lnTo>
                      <a:lnTo>
                        <a:pt x="1511" y="206"/>
                      </a:lnTo>
                      <a:lnTo>
                        <a:pt x="1504" y="173"/>
                      </a:lnTo>
                      <a:lnTo>
                        <a:pt x="1511" y="146"/>
                      </a:lnTo>
                      <a:lnTo>
                        <a:pt x="1498" y="127"/>
                      </a:lnTo>
                      <a:lnTo>
                        <a:pt x="1491" y="120"/>
                      </a:lnTo>
                      <a:lnTo>
                        <a:pt x="1471" y="159"/>
                      </a:lnTo>
                      <a:lnTo>
                        <a:pt x="1478" y="187"/>
                      </a:lnTo>
                      <a:lnTo>
                        <a:pt x="1438" y="200"/>
                      </a:lnTo>
                      <a:lnTo>
                        <a:pt x="1412" y="219"/>
                      </a:lnTo>
                      <a:lnTo>
                        <a:pt x="1398" y="193"/>
                      </a:lnTo>
                      <a:lnTo>
                        <a:pt x="1378" y="180"/>
                      </a:lnTo>
                      <a:lnTo>
                        <a:pt x="1345" y="159"/>
                      </a:lnTo>
                      <a:lnTo>
                        <a:pt x="1331" y="159"/>
                      </a:lnTo>
                      <a:lnTo>
                        <a:pt x="1338" y="180"/>
                      </a:lnTo>
                      <a:lnTo>
                        <a:pt x="1331" y="193"/>
                      </a:lnTo>
                      <a:lnTo>
                        <a:pt x="1325" y="159"/>
                      </a:lnTo>
                      <a:lnTo>
                        <a:pt x="1311" y="187"/>
                      </a:lnTo>
                      <a:lnTo>
                        <a:pt x="1298" y="167"/>
                      </a:lnTo>
                      <a:lnTo>
                        <a:pt x="1285" y="173"/>
                      </a:lnTo>
                      <a:lnTo>
                        <a:pt x="1285" y="206"/>
                      </a:lnTo>
                      <a:lnTo>
                        <a:pt x="1271" y="206"/>
                      </a:lnTo>
                      <a:lnTo>
                        <a:pt x="1265" y="200"/>
                      </a:lnTo>
                      <a:lnTo>
                        <a:pt x="1252" y="200"/>
                      </a:lnTo>
                      <a:lnTo>
                        <a:pt x="1225" y="180"/>
                      </a:lnTo>
                      <a:lnTo>
                        <a:pt x="1238" y="173"/>
                      </a:lnTo>
                      <a:lnTo>
                        <a:pt x="1225" y="146"/>
                      </a:lnTo>
                      <a:lnTo>
                        <a:pt x="1192" y="80"/>
                      </a:lnTo>
                      <a:lnTo>
                        <a:pt x="1198" y="60"/>
                      </a:lnTo>
                      <a:lnTo>
                        <a:pt x="1151" y="54"/>
                      </a:lnTo>
                      <a:lnTo>
                        <a:pt x="1138" y="54"/>
                      </a:lnTo>
                      <a:lnTo>
                        <a:pt x="1112" y="33"/>
                      </a:lnTo>
                      <a:lnTo>
                        <a:pt x="1098" y="40"/>
                      </a:lnTo>
                      <a:lnTo>
                        <a:pt x="1046" y="40"/>
                      </a:lnTo>
                      <a:lnTo>
                        <a:pt x="986" y="20"/>
                      </a:lnTo>
                      <a:lnTo>
                        <a:pt x="946" y="7"/>
                      </a:lnTo>
                      <a:lnTo>
                        <a:pt x="873" y="0"/>
                      </a:lnTo>
                      <a:close/>
                      <a:moveTo>
                        <a:pt x="1305" y="426"/>
                      </a:moveTo>
                      <a:lnTo>
                        <a:pt x="1358" y="439"/>
                      </a:lnTo>
                      <a:lnTo>
                        <a:pt x="1345" y="466"/>
                      </a:lnTo>
                      <a:lnTo>
                        <a:pt x="1352" y="473"/>
                      </a:lnTo>
                      <a:lnTo>
                        <a:pt x="1252" y="466"/>
                      </a:lnTo>
                      <a:lnTo>
                        <a:pt x="1205" y="439"/>
                      </a:lnTo>
                      <a:lnTo>
                        <a:pt x="1198" y="433"/>
                      </a:lnTo>
                      <a:lnTo>
                        <a:pt x="1305" y="426"/>
                      </a:lnTo>
                      <a:close/>
                      <a:moveTo>
                        <a:pt x="100" y="959"/>
                      </a:moveTo>
                      <a:lnTo>
                        <a:pt x="114" y="959"/>
                      </a:lnTo>
                      <a:lnTo>
                        <a:pt x="114" y="978"/>
                      </a:lnTo>
                      <a:lnTo>
                        <a:pt x="114" y="991"/>
                      </a:lnTo>
                      <a:lnTo>
                        <a:pt x="107" y="998"/>
                      </a:lnTo>
                      <a:lnTo>
                        <a:pt x="100" y="998"/>
                      </a:lnTo>
                      <a:lnTo>
                        <a:pt x="87" y="978"/>
                      </a:lnTo>
                      <a:lnTo>
                        <a:pt x="87" y="965"/>
                      </a:lnTo>
                      <a:lnTo>
                        <a:pt x="100" y="959"/>
                      </a:lnTo>
                      <a:close/>
                      <a:moveTo>
                        <a:pt x="1391" y="1404"/>
                      </a:moveTo>
                      <a:lnTo>
                        <a:pt x="1405" y="1430"/>
                      </a:lnTo>
                      <a:lnTo>
                        <a:pt x="1391" y="1430"/>
                      </a:lnTo>
                      <a:lnTo>
                        <a:pt x="1418" y="1444"/>
                      </a:lnTo>
                      <a:lnTo>
                        <a:pt x="1425" y="1464"/>
                      </a:lnTo>
                      <a:lnTo>
                        <a:pt x="1451" y="1417"/>
                      </a:lnTo>
                      <a:lnTo>
                        <a:pt x="1431" y="1404"/>
                      </a:lnTo>
                      <a:lnTo>
                        <a:pt x="1418" y="1424"/>
                      </a:lnTo>
                      <a:lnTo>
                        <a:pt x="1405" y="1404"/>
                      </a:lnTo>
                      <a:lnTo>
                        <a:pt x="1391" y="1404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8" name="BAIX_EBRE">
                  <a:extLst>
                    <a:ext uri="{FF2B5EF4-FFF2-40B4-BE49-F238E27FC236}">
                      <a16:creationId xmlns:a16="http://schemas.microsoft.com/office/drawing/2014/main" id="{962A484B-8EAA-4CB9-977D-88667402A6F5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 rot="21415125">
                  <a:off x="6633852" y="5375984"/>
                  <a:ext cx="657551" cy="419796"/>
                </a:xfrm>
                <a:custGeom>
                  <a:avLst/>
                  <a:gdLst>
                    <a:gd name="T0" fmla="*/ 226748811 w 2189"/>
                    <a:gd name="T1" fmla="*/ 21136002 h 1444"/>
                    <a:gd name="T2" fmla="*/ 196720525 w 2189"/>
                    <a:gd name="T3" fmla="*/ 40422348 h 1444"/>
                    <a:gd name="T4" fmla="*/ 160544861 w 2189"/>
                    <a:gd name="T5" fmla="*/ 59709200 h 1444"/>
                    <a:gd name="T6" fmla="*/ 130752937 w 2189"/>
                    <a:gd name="T7" fmla="*/ 68692013 h 1444"/>
                    <a:gd name="T8" fmla="*/ 114911250 w 2189"/>
                    <a:gd name="T9" fmla="*/ 86393151 h 1444"/>
                    <a:gd name="T10" fmla="*/ 106872484 w 2189"/>
                    <a:gd name="T11" fmla="*/ 119682342 h 1444"/>
                    <a:gd name="T12" fmla="*/ 105453821 w 2189"/>
                    <a:gd name="T13" fmla="*/ 152971565 h 1444"/>
                    <a:gd name="T14" fmla="*/ 47288621 w 2189"/>
                    <a:gd name="T15" fmla="*/ 226683088 h 1444"/>
                    <a:gd name="T16" fmla="*/ 8039257 w 2189"/>
                    <a:gd name="T17" fmla="*/ 253103081 h 1444"/>
                    <a:gd name="T18" fmla="*/ 31446957 w 2189"/>
                    <a:gd name="T19" fmla="*/ 268955076 h 1444"/>
                    <a:gd name="T20" fmla="*/ 34520654 w 2189"/>
                    <a:gd name="T21" fmla="*/ 288241478 h 1444"/>
                    <a:gd name="T22" fmla="*/ 45633595 w 2189"/>
                    <a:gd name="T23" fmla="*/ 304093474 h 1444"/>
                    <a:gd name="T24" fmla="*/ 77080560 w 2189"/>
                    <a:gd name="T25" fmla="*/ 291676335 h 1444"/>
                    <a:gd name="T26" fmla="*/ 157471172 w 2189"/>
                    <a:gd name="T27" fmla="*/ 321530669 h 1444"/>
                    <a:gd name="T28" fmla="*/ 210907155 w 2189"/>
                    <a:gd name="T29" fmla="*/ 323379811 h 1444"/>
                    <a:gd name="T30" fmla="*/ 240935442 w 2189"/>
                    <a:gd name="T31" fmla="*/ 313076272 h 1444"/>
                    <a:gd name="T32" fmla="*/ 270727427 w 2189"/>
                    <a:gd name="T33" fmla="*/ 332362609 h 1444"/>
                    <a:gd name="T34" fmla="*/ 338350041 w 2189"/>
                    <a:gd name="T35" fmla="*/ 351649461 h 1444"/>
                    <a:gd name="T36" fmla="*/ 410701369 w 2189"/>
                    <a:gd name="T37" fmla="*/ 363802658 h 1444"/>
                    <a:gd name="T38" fmla="*/ 481398159 w 2189"/>
                    <a:gd name="T39" fmla="*/ 360367801 h 1444"/>
                    <a:gd name="T40" fmla="*/ 509771420 w 2189"/>
                    <a:gd name="T41" fmla="*/ 337382665 h 1444"/>
                    <a:gd name="T42" fmla="*/ 497239815 w 2189"/>
                    <a:gd name="T43" fmla="*/ 337382665 h 1444"/>
                    <a:gd name="T44" fmla="*/ 478323983 w 2189"/>
                    <a:gd name="T45" fmla="*/ 339231807 h 1444"/>
                    <a:gd name="T46" fmla="*/ 435764579 w 2189"/>
                    <a:gd name="T47" fmla="*/ 274239139 h 1444"/>
                    <a:gd name="T48" fmla="*/ 407391318 w 2189"/>
                    <a:gd name="T49" fmla="*/ 265520220 h 1444"/>
                    <a:gd name="T50" fmla="*/ 405972654 w 2189"/>
                    <a:gd name="T51" fmla="*/ 274239139 h 1444"/>
                    <a:gd name="T52" fmla="*/ 427961688 w 2189"/>
                    <a:gd name="T53" fmla="*/ 282957480 h 1444"/>
                    <a:gd name="T54" fmla="*/ 432690890 w 2189"/>
                    <a:gd name="T55" fmla="*/ 297224276 h 1444"/>
                    <a:gd name="T56" fmla="*/ 401243940 w 2189"/>
                    <a:gd name="T57" fmla="*/ 295375134 h 1444"/>
                    <a:gd name="T58" fmla="*/ 377599393 w 2189"/>
                    <a:gd name="T59" fmla="*/ 267369877 h 1444"/>
                    <a:gd name="T60" fmla="*/ 380673082 w 2189"/>
                    <a:gd name="T61" fmla="*/ 244384226 h 1444"/>
                    <a:gd name="T62" fmla="*/ 394859713 w 2189"/>
                    <a:gd name="T63" fmla="*/ 235665886 h 1444"/>
                    <a:gd name="T64" fmla="*/ 405972654 w 2189"/>
                    <a:gd name="T65" fmla="*/ 230381887 h 1444"/>
                    <a:gd name="T66" fmla="*/ 410701369 w 2189"/>
                    <a:gd name="T67" fmla="*/ 212680235 h 1444"/>
                    <a:gd name="T68" fmla="*/ 417085596 w 2189"/>
                    <a:gd name="T69" fmla="*/ 202112237 h 1444"/>
                    <a:gd name="T70" fmla="*/ 426543025 w 2189"/>
                    <a:gd name="T71" fmla="*/ 198677896 h 1444"/>
                    <a:gd name="T72" fmla="*/ 440729656 w 2189"/>
                    <a:gd name="T73" fmla="*/ 186524699 h 1444"/>
                    <a:gd name="T74" fmla="*/ 449951209 w 2189"/>
                    <a:gd name="T75" fmla="*/ 177541901 h 1444"/>
                    <a:gd name="T76" fmla="*/ 454916286 w 2189"/>
                    <a:gd name="T77" fmla="*/ 167238361 h 1444"/>
                    <a:gd name="T78" fmla="*/ 459408638 w 2189"/>
                    <a:gd name="T79" fmla="*/ 163275105 h 1444"/>
                    <a:gd name="T80" fmla="*/ 462482326 w 2189"/>
                    <a:gd name="T81" fmla="*/ 154820708 h 1444"/>
                    <a:gd name="T82" fmla="*/ 472176605 w 2189"/>
                    <a:gd name="T83" fmla="*/ 143988768 h 1444"/>
                    <a:gd name="T84" fmla="*/ 478323983 w 2189"/>
                    <a:gd name="T85" fmla="*/ 135534370 h 1444"/>
                    <a:gd name="T86" fmla="*/ 483053184 w 2189"/>
                    <a:gd name="T87" fmla="*/ 128400683 h 1444"/>
                    <a:gd name="T88" fmla="*/ 487781899 w 2189"/>
                    <a:gd name="T89" fmla="*/ 117832686 h 1444"/>
                    <a:gd name="T90" fmla="*/ 498894841 w 2189"/>
                    <a:gd name="T91" fmla="*/ 105679489 h 1444"/>
                    <a:gd name="T92" fmla="*/ 472176605 w 2189"/>
                    <a:gd name="T93" fmla="*/ 93262349 h 1444"/>
                    <a:gd name="T94" fmla="*/ 369796990 w 2189"/>
                    <a:gd name="T95" fmla="*/ 86393151 h 1444"/>
                    <a:gd name="T96" fmla="*/ 350881646 w 2189"/>
                    <a:gd name="T97" fmla="*/ 86393151 h 1444"/>
                    <a:gd name="T98" fmla="*/ 299100688 w 2189"/>
                    <a:gd name="T99" fmla="*/ 93262349 h 1444"/>
                    <a:gd name="T100" fmla="*/ 291061435 w 2189"/>
                    <a:gd name="T101" fmla="*/ 72126355 h 1444"/>
                    <a:gd name="T102" fmla="*/ 278529830 w 2189"/>
                    <a:gd name="T103" fmla="*/ 43857204 h 1444"/>
                    <a:gd name="T104" fmla="*/ 276874804 w 2189"/>
                    <a:gd name="T105" fmla="*/ 15852000 h 1444"/>
                    <a:gd name="T106" fmla="*/ 457989975 w 2189"/>
                    <a:gd name="T107" fmla="*/ 165388705 h 1444"/>
                    <a:gd name="T108" fmla="*/ 383983621 w 2189"/>
                    <a:gd name="T109" fmla="*/ 244384226 h 14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189"/>
                    <a:gd name="T166" fmla="*/ 0 h 1444"/>
                    <a:gd name="T167" fmla="*/ 2189 w 2189"/>
                    <a:gd name="T168" fmla="*/ 1444 h 144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189" h="1444">
                      <a:moveTo>
                        <a:pt x="1118" y="0"/>
                      </a:moveTo>
                      <a:lnTo>
                        <a:pt x="1098" y="21"/>
                      </a:lnTo>
                      <a:lnTo>
                        <a:pt x="1051" y="40"/>
                      </a:lnTo>
                      <a:lnTo>
                        <a:pt x="998" y="73"/>
                      </a:lnTo>
                      <a:lnTo>
                        <a:pt x="959" y="80"/>
                      </a:lnTo>
                      <a:lnTo>
                        <a:pt x="938" y="100"/>
                      </a:lnTo>
                      <a:lnTo>
                        <a:pt x="918" y="113"/>
                      </a:lnTo>
                      <a:lnTo>
                        <a:pt x="899" y="133"/>
                      </a:lnTo>
                      <a:lnTo>
                        <a:pt x="865" y="166"/>
                      </a:lnTo>
                      <a:lnTo>
                        <a:pt x="832" y="153"/>
                      </a:lnTo>
                      <a:lnTo>
                        <a:pt x="812" y="160"/>
                      </a:lnTo>
                      <a:lnTo>
                        <a:pt x="772" y="153"/>
                      </a:lnTo>
                      <a:lnTo>
                        <a:pt x="739" y="213"/>
                      </a:lnTo>
                      <a:lnTo>
                        <a:pt x="706" y="226"/>
                      </a:lnTo>
                      <a:lnTo>
                        <a:pt x="679" y="226"/>
                      </a:lnTo>
                      <a:lnTo>
                        <a:pt x="653" y="233"/>
                      </a:lnTo>
                      <a:lnTo>
                        <a:pt x="626" y="233"/>
                      </a:lnTo>
                      <a:lnTo>
                        <a:pt x="586" y="253"/>
                      </a:lnTo>
                      <a:lnTo>
                        <a:pt x="572" y="253"/>
                      </a:lnTo>
                      <a:lnTo>
                        <a:pt x="553" y="260"/>
                      </a:lnTo>
                      <a:lnTo>
                        <a:pt x="553" y="267"/>
                      </a:lnTo>
                      <a:lnTo>
                        <a:pt x="526" y="299"/>
                      </a:lnTo>
                      <a:lnTo>
                        <a:pt x="506" y="293"/>
                      </a:lnTo>
                      <a:lnTo>
                        <a:pt x="486" y="299"/>
                      </a:lnTo>
                      <a:lnTo>
                        <a:pt x="486" y="327"/>
                      </a:lnTo>
                      <a:lnTo>
                        <a:pt x="466" y="353"/>
                      </a:lnTo>
                      <a:lnTo>
                        <a:pt x="466" y="406"/>
                      </a:lnTo>
                      <a:lnTo>
                        <a:pt x="459" y="413"/>
                      </a:lnTo>
                      <a:lnTo>
                        <a:pt x="459" y="439"/>
                      </a:lnTo>
                      <a:lnTo>
                        <a:pt x="452" y="453"/>
                      </a:lnTo>
                      <a:lnTo>
                        <a:pt x="459" y="486"/>
                      </a:lnTo>
                      <a:lnTo>
                        <a:pt x="452" y="499"/>
                      </a:lnTo>
                      <a:lnTo>
                        <a:pt x="473" y="532"/>
                      </a:lnTo>
                      <a:lnTo>
                        <a:pt x="446" y="559"/>
                      </a:lnTo>
                      <a:lnTo>
                        <a:pt x="446" y="579"/>
                      </a:lnTo>
                      <a:lnTo>
                        <a:pt x="379" y="659"/>
                      </a:lnTo>
                      <a:lnTo>
                        <a:pt x="347" y="692"/>
                      </a:lnTo>
                      <a:lnTo>
                        <a:pt x="326" y="732"/>
                      </a:lnTo>
                      <a:lnTo>
                        <a:pt x="266" y="752"/>
                      </a:lnTo>
                      <a:lnTo>
                        <a:pt x="200" y="858"/>
                      </a:lnTo>
                      <a:lnTo>
                        <a:pt x="133" y="845"/>
                      </a:lnTo>
                      <a:lnTo>
                        <a:pt x="114" y="858"/>
                      </a:lnTo>
                      <a:lnTo>
                        <a:pt x="86" y="925"/>
                      </a:lnTo>
                      <a:lnTo>
                        <a:pt x="54" y="932"/>
                      </a:lnTo>
                      <a:lnTo>
                        <a:pt x="34" y="958"/>
                      </a:lnTo>
                      <a:lnTo>
                        <a:pt x="0" y="978"/>
                      </a:lnTo>
                      <a:lnTo>
                        <a:pt x="0" y="1012"/>
                      </a:lnTo>
                      <a:lnTo>
                        <a:pt x="67" y="1005"/>
                      </a:lnTo>
                      <a:lnTo>
                        <a:pt x="114" y="1012"/>
                      </a:lnTo>
                      <a:lnTo>
                        <a:pt x="133" y="1018"/>
                      </a:lnTo>
                      <a:lnTo>
                        <a:pt x="146" y="1052"/>
                      </a:lnTo>
                      <a:lnTo>
                        <a:pt x="127" y="1058"/>
                      </a:lnTo>
                      <a:lnTo>
                        <a:pt x="133" y="1071"/>
                      </a:lnTo>
                      <a:lnTo>
                        <a:pt x="140" y="1085"/>
                      </a:lnTo>
                      <a:lnTo>
                        <a:pt x="146" y="1091"/>
                      </a:lnTo>
                      <a:lnTo>
                        <a:pt x="153" y="1078"/>
                      </a:lnTo>
                      <a:lnTo>
                        <a:pt x="180" y="1071"/>
                      </a:lnTo>
                      <a:lnTo>
                        <a:pt x="180" y="1118"/>
                      </a:lnTo>
                      <a:lnTo>
                        <a:pt x="187" y="1131"/>
                      </a:lnTo>
                      <a:lnTo>
                        <a:pt x="193" y="1151"/>
                      </a:lnTo>
                      <a:lnTo>
                        <a:pt x="220" y="1151"/>
                      </a:lnTo>
                      <a:lnTo>
                        <a:pt x="266" y="1178"/>
                      </a:lnTo>
                      <a:lnTo>
                        <a:pt x="293" y="1151"/>
                      </a:lnTo>
                      <a:lnTo>
                        <a:pt x="313" y="1151"/>
                      </a:lnTo>
                      <a:lnTo>
                        <a:pt x="326" y="1104"/>
                      </a:lnTo>
                      <a:lnTo>
                        <a:pt x="366" y="1125"/>
                      </a:lnTo>
                      <a:lnTo>
                        <a:pt x="499" y="1112"/>
                      </a:lnTo>
                      <a:lnTo>
                        <a:pt x="499" y="1118"/>
                      </a:lnTo>
                      <a:lnTo>
                        <a:pt x="599" y="1204"/>
                      </a:lnTo>
                      <a:lnTo>
                        <a:pt x="666" y="1217"/>
                      </a:lnTo>
                      <a:lnTo>
                        <a:pt x="699" y="1224"/>
                      </a:lnTo>
                      <a:lnTo>
                        <a:pt x="786" y="1224"/>
                      </a:lnTo>
                      <a:lnTo>
                        <a:pt x="812" y="1231"/>
                      </a:lnTo>
                      <a:lnTo>
                        <a:pt x="859" y="1224"/>
                      </a:lnTo>
                      <a:lnTo>
                        <a:pt x="892" y="1224"/>
                      </a:lnTo>
                      <a:lnTo>
                        <a:pt x="912" y="1224"/>
                      </a:lnTo>
                      <a:lnTo>
                        <a:pt x="965" y="1204"/>
                      </a:lnTo>
                      <a:lnTo>
                        <a:pt x="978" y="1191"/>
                      </a:lnTo>
                      <a:lnTo>
                        <a:pt x="1005" y="1198"/>
                      </a:lnTo>
                      <a:lnTo>
                        <a:pt x="1019" y="1185"/>
                      </a:lnTo>
                      <a:lnTo>
                        <a:pt x="1038" y="1198"/>
                      </a:lnTo>
                      <a:lnTo>
                        <a:pt x="1072" y="1204"/>
                      </a:lnTo>
                      <a:lnTo>
                        <a:pt x="1105" y="1171"/>
                      </a:lnTo>
                      <a:lnTo>
                        <a:pt x="1118" y="1178"/>
                      </a:lnTo>
                      <a:lnTo>
                        <a:pt x="1145" y="1258"/>
                      </a:lnTo>
                      <a:lnTo>
                        <a:pt x="1158" y="1331"/>
                      </a:lnTo>
                      <a:lnTo>
                        <a:pt x="1224" y="1371"/>
                      </a:lnTo>
                      <a:lnTo>
                        <a:pt x="1271" y="1384"/>
                      </a:lnTo>
                      <a:lnTo>
                        <a:pt x="1371" y="1344"/>
                      </a:lnTo>
                      <a:lnTo>
                        <a:pt x="1431" y="1331"/>
                      </a:lnTo>
                      <a:lnTo>
                        <a:pt x="1484" y="1318"/>
                      </a:lnTo>
                      <a:lnTo>
                        <a:pt x="1504" y="1337"/>
                      </a:lnTo>
                      <a:lnTo>
                        <a:pt x="1531" y="1351"/>
                      </a:lnTo>
                      <a:lnTo>
                        <a:pt x="1550" y="1351"/>
                      </a:lnTo>
                      <a:lnTo>
                        <a:pt x="1737" y="1377"/>
                      </a:lnTo>
                      <a:lnTo>
                        <a:pt x="1764" y="1391"/>
                      </a:lnTo>
                      <a:lnTo>
                        <a:pt x="1843" y="1444"/>
                      </a:lnTo>
                      <a:lnTo>
                        <a:pt x="1896" y="1444"/>
                      </a:lnTo>
                      <a:lnTo>
                        <a:pt x="1976" y="1397"/>
                      </a:lnTo>
                      <a:lnTo>
                        <a:pt x="2036" y="1364"/>
                      </a:lnTo>
                      <a:lnTo>
                        <a:pt x="2116" y="1344"/>
                      </a:lnTo>
                      <a:lnTo>
                        <a:pt x="2189" y="1344"/>
                      </a:lnTo>
                      <a:lnTo>
                        <a:pt x="2176" y="1311"/>
                      </a:lnTo>
                      <a:lnTo>
                        <a:pt x="2163" y="1271"/>
                      </a:lnTo>
                      <a:lnTo>
                        <a:pt x="2156" y="1277"/>
                      </a:lnTo>
                      <a:lnTo>
                        <a:pt x="2156" y="1291"/>
                      </a:lnTo>
                      <a:lnTo>
                        <a:pt x="2136" y="1291"/>
                      </a:lnTo>
                      <a:lnTo>
                        <a:pt x="2123" y="1271"/>
                      </a:lnTo>
                      <a:lnTo>
                        <a:pt x="2110" y="1271"/>
                      </a:lnTo>
                      <a:lnTo>
                        <a:pt x="2103" y="1277"/>
                      </a:lnTo>
                      <a:lnTo>
                        <a:pt x="2089" y="1284"/>
                      </a:lnTo>
                      <a:lnTo>
                        <a:pt x="2070" y="1291"/>
                      </a:lnTo>
                      <a:lnTo>
                        <a:pt x="2057" y="1291"/>
                      </a:lnTo>
                      <a:lnTo>
                        <a:pt x="2036" y="1291"/>
                      </a:lnTo>
                      <a:lnTo>
                        <a:pt x="2023" y="1284"/>
                      </a:lnTo>
                      <a:lnTo>
                        <a:pt x="2003" y="1258"/>
                      </a:lnTo>
                      <a:lnTo>
                        <a:pt x="1976" y="1231"/>
                      </a:lnTo>
                      <a:lnTo>
                        <a:pt x="1890" y="1112"/>
                      </a:lnTo>
                      <a:lnTo>
                        <a:pt x="1856" y="1052"/>
                      </a:lnTo>
                      <a:lnTo>
                        <a:pt x="1843" y="1038"/>
                      </a:lnTo>
                      <a:lnTo>
                        <a:pt x="1823" y="1025"/>
                      </a:lnTo>
                      <a:lnTo>
                        <a:pt x="1810" y="1012"/>
                      </a:lnTo>
                      <a:lnTo>
                        <a:pt x="1783" y="1005"/>
                      </a:lnTo>
                      <a:lnTo>
                        <a:pt x="1744" y="1005"/>
                      </a:lnTo>
                      <a:lnTo>
                        <a:pt x="1723" y="1005"/>
                      </a:lnTo>
                      <a:lnTo>
                        <a:pt x="1704" y="1005"/>
                      </a:lnTo>
                      <a:lnTo>
                        <a:pt x="1691" y="1012"/>
                      </a:lnTo>
                      <a:lnTo>
                        <a:pt x="1677" y="1025"/>
                      </a:lnTo>
                      <a:lnTo>
                        <a:pt x="1697" y="1038"/>
                      </a:lnTo>
                      <a:lnTo>
                        <a:pt x="1717" y="1038"/>
                      </a:lnTo>
                      <a:lnTo>
                        <a:pt x="1730" y="1038"/>
                      </a:lnTo>
                      <a:lnTo>
                        <a:pt x="1744" y="1044"/>
                      </a:lnTo>
                      <a:lnTo>
                        <a:pt x="1764" y="1052"/>
                      </a:lnTo>
                      <a:lnTo>
                        <a:pt x="1783" y="1058"/>
                      </a:lnTo>
                      <a:lnTo>
                        <a:pt x="1810" y="1071"/>
                      </a:lnTo>
                      <a:lnTo>
                        <a:pt x="1830" y="1078"/>
                      </a:lnTo>
                      <a:lnTo>
                        <a:pt x="1864" y="1098"/>
                      </a:lnTo>
                      <a:lnTo>
                        <a:pt x="1850" y="1112"/>
                      </a:lnTo>
                      <a:lnTo>
                        <a:pt x="1843" y="1112"/>
                      </a:lnTo>
                      <a:lnTo>
                        <a:pt x="1830" y="1125"/>
                      </a:lnTo>
                      <a:lnTo>
                        <a:pt x="1817" y="1131"/>
                      </a:lnTo>
                      <a:lnTo>
                        <a:pt x="1810" y="1138"/>
                      </a:lnTo>
                      <a:lnTo>
                        <a:pt x="1790" y="1144"/>
                      </a:lnTo>
                      <a:lnTo>
                        <a:pt x="1744" y="1138"/>
                      </a:lnTo>
                      <a:lnTo>
                        <a:pt x="1697" y="1118"/>
                      </a:lnTo>
                      <a:lnTo>
                        <a:pt x="1677" y="1104"/>
                      </a:lnTo>
                      <a:lnTo>
                        <a:pt x="1644" y="1065"/>
                      </a:lnTo>
                      <a:lnTo>
                        <a:pt x="1637" y="1058"/>
                      </a:lnTo>
                      <a:lnTo>
                        <a:pt x="1617" y="1038"/>
                      </a:lnTo>
                      <a:lnTo>
                        <a:pt x="1597" y="1012"/>
                      </a:lnTo>
                      <a:lnTo>
                        <a:pt x="1577" y="965"/>
                      </a:lnTo>
                      <a:lnTo>
                        <a:pt x="1584" y="952"/>
                      </a:lnTo>
                      <a:lnTo>
                        <a:pt x="1597" y="939"/>
                      </a:lnTo>
                      <a:lnTo>
                        <a:pt x="1604" y="932"/>
                      </a:lnTo>
                      <a:lnTo>
                        <a:pt x="1610" y="925"/>
                      </a:lnTo>
                      <a:lnTo>
                        <a:pt x="1624" y="918"/>
                      </a:lnTo>
                      <a:lnTo>
                        <a:pt x="1644" y="911"/>
                      </a:lnTo>
                      <a:lnTo>
                        <a:pt x="1650" y="911"/>
                      </a:lnTo>
                      <a:lnTo>
                        <a:pt x="1657" y="898"/>
                      </a:lnTo>
                      <a:lnTo>
                        <a:pt x="1670" y="892"/>
                      </a:lnTo>
                      <a:lnTo>
                        <a:pt x="1691" y="885"/>
                      </a:lnTo>
                      <a:lnTo>
                        <a:pt x="1697" y="872"/>
                      </a:lnTo>
                      <a:lnTo>
                        <a:pt x="1704" y="865"/>
                      </a:lnTo>
                      <a:lnTo>
                        <a:pt x="1717" y="865"/>
                      </a:lnTo>
                      <a:lnTo>
                        <a:pt x="1717" y="872"/>
                      </a:lnTo>
                      <a:lnTo>
                        <a:pt x="1723" y="865"/>
                      </a:lnTo>
                      <a:lnTo>
                        <a:pt x="1730" y="851"/>
                      </a:lnTo>
                      <a:lnTo>
                        <a:pt x="1723" y="845"/>
                      </a:lnTo>
                      <a:lnTo>
                        <a:pt x="1723" y="838"/>
                      </a:lnTo>
                      <a:lnTo>
                        <a:pt x="1737" y="805"/>
                      </a:lnTo>
                      <a:lnTo>
                        <a:pt x="1737" y="798"/>
                      </a:lnTo>
                      <a:lnTo>
                        <a:pt x="1744" y="798"/>
                      </a:lnTo>
                      <a:lnTo>
                        <a:pt x="1750" y="792"/>
                      </a:lnTo>
                      <a:lnTo>
                        <a:pt x="1750" y="778"/>
                      </a:lnTo>
                      <a:lnTo>
                        <a:pt x="1764" y="765"/>
                      </a:lnTo>
                      <a:lnTo>
                        <a:pt x="1770" y="765"/>
                      </a:lnTo>
                      <a:lnTo>
                        <a:pt x="1777" y="765"/>
                      </a:lnTo>
                      <a:lnTo>
                        <a:pt x="1790" y="765"/>
                      </a:lnTo>
                      <a:lnTo>
                        <a:pt x="1797" y="765"/>
                      </a:lnTo>
                      <a:lnTo>
                        <a:pt x="1804" y="752"/>
                      </a:lnTo>
                      <a:lnTo>
                        <a:pt x="1804" y="745"/>
                      </a:lnTo>
                      <a:lnTo>
                        <a:pt x="1817" y="732"/>
                      </a:lnTo>
                      <a:lnTo>
                        <a:pt x="1823" y="719"/>
                      </a:lnTo>
                      <a:lnTo>
                        <a:pt x="1830" y="712"/>
                      </a:lnTo>
                      <a:lnTo>
                        <a:pt x="1864" y="706"/>
                      </a:lnTo>
                      <a:lnTo>
                        <a:pt x="1883" y="692"/>
                      </a:lnTo>
                      <a:lnTo>
                        <a:pt x="1883" y="686"/>
                      </a:lnTo>
                      <a:lnTo>
                        <a:pt x="1890" y="686"/>
                      </a:lnTo>
                      <a:lnTo>
                        <a:pt x="1896" y="678"/>
                      </a:lnTo>
                      <a:lnTo>
                        <a:pt x="1903" y="672"/>
                      </a:lnTo>
                      <a:lnTo>
                        <a:pt x="1916" y="652"/>
                      </a:lnTo>
                      <a:lnTo>
                        <a:pt x="1910" y="646"/>
                      </a:lnTo>
                      <a:lnTo>
                        <a:pt x="1916" y="646"/>
                      </a:lnTo>
                      <a:lnTo>
                        <a:pt x="1916" y="639"/>
                      </a:lnTo>
                      <a:lnTo>
                        <a:pt x="1924" y="633"/>
                      </a:lnTo>
                      <a:lnTo>
                        <a:pt x="1930" y="626"/>
                      </a:lnTo>
                      <a:lnTo>
                        <a:pt x="1937" y="612"/>
                      </a:lnTo>
                      <a:lnTo>
                        <a:pt x="1943" y="605"/>
                      </a:lnTo>
                      <a:lnTo>
                        <a:pt x="1943" y="612"/>
                      </a:lnTo>
                      <a:lnTo>
                        <a:pt x="1943" y="618"/>
                      </a:lnTo>
                      <a:lnTo>
                        <a:pt x="1950" y="612"/>
                      </a:lnTo>
                      <a:lnTo>
                        <a:pt x="1950" y="605"/>
                      </a:lnTo>
                      <a:lnTo>
                        <a:pt x="1950" y="599"/>
                      </a:lnTo>
                      <a:lnTo>
                        <a:pt x="1956" y="592"/>
                      </a:lnTo>
                      <a:lnTo>
                        <a:pt x="1956" y="586"/>
                      </a:lnTo>
                      <a:lnTo>
                        <a:pt x="1963" y="579"/>
                      </a:lnTo>
                      <a:lnTo>
                        <a:pt x="1969" y="579"/>
                      </a:lnTo>
                      <a:lnTo>
                        <a:pt x="1976" y="573"/>
                      </a:lnTo>
                      <a:lnTo>
                        <a:pt x="1990" y="566"/>
                      </a:lnTo>
                      <a:lnTo>
                        <a:pt x="1997" y="545"/>
                      </a:lnTo>
                      <a:lnTo>
                        <a:pt x="2010" y="539"/>
                      </a:lnTo>
                      <a:lnTo>
                        <a:pt x="2016" y="526"/>
                      </a:lnTo>
                      <a:lnTo>
                        <a:pt x="2016" y="519"/>
                      </a:lnTo>
                      <a:lnTo>
                        <a:pt x="2023" y="519"/>
                      </a:lnTo>
                      <a:lnTo>
                        <a:pt x="2023" y="513"/>
                      </a:lnTo>
                      <a:lnTo>
                        <a:pt x="2023" y="506"/>
                      </a:lnTo>
                      <a:lnTo>
                        <a:pt x="2023" y="499"/>
                      </a:lnTo>
                      <a:lnTo>
                        <a:pt x="2029" y="492"/>
                      </a:lnTo>
                      <a:lnTo>
                        <a:pt x="2036" y="486"/>
                      </a:lnTo>
                      <a:lnTo>
                        <a:pt x="2043" y="486"/>
                      </a:lnTo>
                      <a:lnTo>
                        <a:pt x="2043" y="472"/>
                      </a:lnTo>
                      <a:lnTo>
                        <a:pt x="2050" y="472"/>
                      </a:lnTo>
                      <a:lnTo>
                        <a:pt x="2050" y="466"/>
                      </a:lnTo>
                      <a:lnTo>
                        <a:pt x="2057" y="466"/>
                      </a:lnTo>
                      <a:lnTo>
                        <a:pt x="2063" y="446"/>
                      </a:lnTo>
                      <a:lnTo>
                        <a:pt x="2076" y="439"/>
                      </a:lnTo>
                      <a:lnTo>
                        <a:pt x="2096" y="419"/>
                      </a:lnTo>
                      <a:lnTo>
                        <a:pt x="2103" y="413"/>
                      </a:lnTo>
                      <a:lnTo>
                        <a:pt x="2110" y="406"/>
                      </a:lnTo>
                      <a:lnTo>
                        <a:pt x="2110" y="400"/>
                      </a:lnTo>
                      <a:lnTo>
                        <a:pt x="2110" y="393"/>
                      </a:lnTo>
                      <a:lnTo>
                        <a:pt x="2123" y="379"/>
                      </a:lnTo>
                      <a:lnTo>
                        <a:pt x="2089" y="372"/>
                      </a:lnTo>
                      <a:lnTo>
                        <a:pt x="2057" y="359"/>
                      </a:lnTo>
                      <a:lnTo>
                        <a:pt x="1997" y="353"/>
                      </a:lnTo>
                      <a:lnTo>
                        <a:pt x="1924" y="359"/>
                      </a:lnTo>
                      <a:lnTo>
                        <a:pt x="1777" y="386"/>
                      </a:lnTo>
                      <a:lnTo>
                        <a:pt x="1764" y="386"/>
                      </a:lnTo>
                      <a:lnTo>
                        <a:pt x="1730" y="353"/>
                      </a:lnTo>
                      <a:lnTo>
                        <a:pt x="1564" y="327"/>
                      </a:lnTo>
                      <a:lnTo>
                        <a:pt x="1550" y="340"/>
                      </a:lnTo>
                      <a:lnTo>
                        <a:pt x="1537" y="333"/>
                      </a:lnTo>
                      <a:lnTo>
                        <a:pt x="1517" y="320"/>
                      </a:lnTo>
                      <a:lnTo>
                        <a:pt x="1498" y="320"/>
                      </a:lnTo>
                      <a:lnTo>
                        <a:pt x="1484" y="327"/>
                      </a:lnTo>
                      <a:lnTo>
                        <a:pt x="1444" y="327"/>
                      </a:lnTo>
                      <a:lnTo>
                        <a:pt x="1338" y="359"/>
                      </a:lnTo>
                      <a:lnTo>
                        <a:pt x="1291" y="372"/>
                      </a:lnTo>
                      <a:lnTo>
                        <a:pt x="1278" y="359"/>
                      </a:lnTo>
                      <a:lnTo>
                        <a:pt x="1265" y="353"/>
                      </a:lnTo>
                      <a:lnTo>
                        <a:pt x="1265" y="333"/>
                      </a:lnTo>
                      <a:lnTo>
                        <a:pt x="1251" y="333"/>
                      </a:lnTo>
                      <a:lnTo>
                        <a:pt x="1218" y="333"/>
                      </a:lnTo>
                      <a:lnTo>
                        <a:pt x="1231" y="293"/>
                      </a:lnTo>
                      <a:lnTo>
                        <a:pt x="1231" y="273"/>
                      </a:lnTo>
                      <a:lnTo>
                        <a:pt x="1211" y="260"/>
                      </a:lnTo>
                      <a:lnTo>
                        <a:pt x="1211" y="226"/>
                      </a:lnTo>
                      <a:lnTo>
                        <a:pt x="1192" y="207"/>
                      </a:lnTo>
                      <a:lnTo>
                        <a:pt x="1205" y="173"/>
                      </a:lnTo>
                      <a:lnTo>
                        <a:pt x="1178" y="166"/>
                      </a:lnTo>
                      <a:lnTo>
                        <a:pt x="1145" y="133"/>
                      </a:lnTo>
                      <a:lnTo>
                        <a:pt x="1152" y="107"/>
                      </a:lnTo>
                      <a:lnTo>
                        <a:pt x="1184" y="87"/>
                      </a:lnTo>
                      <a:lnTo>
                        <a:pt x="1165" y="73"/>
                      </a:lnTo>
                      <a:lnTo>
                        <a:pt x="1171" y="60"/>
                      </a:lnTo>
                      <a:lnTo>
                        <a:pt x="1145" y="34"/>
                      </a:lnTo>
                      <a:lnTo>
                        <a:pt x="1132" y="27"/>
                      </a:lnTo>
                      <a:lnTo>
                        <a:pt x="1118" y="0"/>
                      </a:lnTo>
                      <a:close/>
                      <a:moveTo>
                        <a:pt x="1943" y="618"/>
                      </a:moveTo>
                      <a:lnTo>
                        <a:pt x="1937" y="626"/>
                      </a:lnTo>
                      <a:lnTo>
                        <a:pt x="1937" y="633"/>
                      </a:lnTo>
                      <a:lnTo>
                        <a:pt x="1943" y="618"/>
                      </a:lnTo>
                      <a:close/>
                      <a:moveTo>
                        <a:pt x="1624" y="918"/>
                      </a:moveTo>
                      <a:lnTo>
                        <a:pt x="1617" y="932"/>
                      </a:lnTo>
                      <a:lnTo>
                        <a:pt x="1624" y="925"/>
                      </a:lnTo>
                      <a:lnTo>
                        <a:pt x="1624" y="918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9" name="BAIX_CAMP">
                  <a:extLst>
                    <a:ext uri="{FF2B5EF4-FFF2-40B4-BE49-F238E27FC236}">
                      <a16:creationId xmlns:a16="http://schemas.microsoft.com/office/drawing/2014/main" id="{F55F6228-7D8D-472D-8C1D-5D413BA505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15125">
                  <a:off x="7153713" y="4889705"/>
                  <a:ext cx="390542" cy="534996"/>
                </a:xfrm>
                <a:custGeom>
                  <a:avLst/>
                  <a:gdLst>
                    <a:gd name="T0" fmla="*/ 168289128 w 1417"/>
                    <a:gd name="T1" fmla="*/ 24701639 h 1849"/>
                    <a:gd name="T2" fmla="*/ 140358154 w 1417"/>
                    <a:gd name="T3" fmla="*/ 54715434 h 1849"/>
                    <a:gd name="T4" fmla="*/ 152797893 w 1417"/>
                    <a:gd name="T5" fmla="*/ 61886743 h 1849"/>
                    <a:gd name="T6" fmla="*/ 163829251 w 1417"/>
                    <a:gd name="T7" fmla="*/ 104384011 h 1849"/>
                    <a:gd name="T8" fmla="*/ 143644378 w 1417"/>
                    <a:gd name="T9" fmla="*/ 120055182 h 1849"/>
                    <a:gd name="T10" fmla="*/ 112192419 w 1417"/>
                    <a:gd name="T11" fmla="*/ 134132499 h 1849"/>
                    <a:gd name="T12" fmla="*/ 115478644 w 1417"/>
                    <a:gd name="T13" fmla="*/ 181941940 h 1849"/>
                    <a:gd name="T14" fmla="*/ 85905041 w 1417"/>
                    <a:gd name="T15" fmla="*/ 197878410 h 1849"/>
                    <a:gd name="T16" fmla="*/ 104447286 w 1417"/>
                    <a:gd name="T17" fmla="*/ 213549581 h 1849"/>
                    <a:gd name="T18" fmla="*/ 92007546 w 1417"/>
                    <a:gd name="T19" fmla="*/ 257905985 h 1849"/>
                    <a:gd name="T20" fmla="*/ 76281582 w 1417"/>
                    <a:gd name="T21" fmla="*/ 282873494 h 1849"/>
                    <a:gd name="T22" fmla="*/ 48350592 w 1417"/>
                    <a:gd name="T23" fmla="*/ 270389514 h 1849"/>
                    <a:gd name="T24" fmla="*/ 51402087 w 1417"/>
                    <a:gd name="T25" fmla="*/ 281013827 h 1849"/>
                    <a:gd name="T26" fmla="*/ 79333076 w 1417"/>
                    <a:gd name="T27" fmla="*/ 314480619 h 1849"/>
                    <a:gd name="T28" fmla="*/ 74873200 w 1417"/>
                    <a:gd name="T29" fmla="*/ 325104932 h 1849"/>
                    <a:gd name="T30" fmla="*/ 74873200 w 1417"/>
                    <a:gd name="T31" fmla="*/ 314480619 h 1849"/>
                    <a:gd name="T32" fmla="*/ 62198714 w 1417"/>
                    <a:gd name="T33" fmla="*/ 319792776 h 1849"/>
                    <a:gd name="T34" fmla="*/ 63841842 w 1417"/>
                    <a:gd name="T35" fmla="*/ 342635255 h 1849"/>
                    <a:gd name="T36" fmla="*/ 49758974 w 1417"/>
                    <a:gd name="T37" fmla="*/ 349806563 h 1849"/>
                    <a:gd name="T38" fmla="*/ 23236375 w 1417"/>
                    <a:gd name="T39" fmla="*/ 355118719 h 1849"/>
                    <a:gd name="T40" fmla="*/ 6102507 w 1417"/>
                    <a:gd name="T41" fmla="*/ 380086164 h 1849"/>
                    <a:gd name="T42" fmla="*/ 0 w 1417"/>
                    <a:gd name="T43" fmla="*/ 418864598 h 1849"/>
                    <a:gd name="T44" fmla="*/ 15491238 w 1417"/>
                    <a:gd name="T45" fmla="*/ 452331390 h 1849"/>
                    <a:gd name="T46" fmla="*/ 45299582 w 1417"/>
                    <a:gd name="T47" fmla="*/ 485798182 h 1849"/>
                    <a:gd name="T48" fmla="*/ 66893336 w 1417"/>
                    <a:gd name="T49" fmla="*/ 477298835 h 1849"/>
                    <a:gd name="T50" fmla="*/ 80975704 w 1417"/>
                    <a:gd name="T51" fmla="*/ 466408708 h 1849"/>
                    <a:gd name="T52" fmla="*/ 93415444 w 1417"/>
                    <a:gd name="T53" fmla="*/ 447019233 h 1849"/>
                    <a:gd name="T54" fmla="*/ 110549791 w 1417"/>
                    <a:gd name="T55" fmla="*/ 429489426 h 1849"/>
                    <a:gd name="T56" fmla="*/ 120172766 w 1417"/>
                    <a:gd name="T57" fmla="*/ 427629759 h 1849"/>
                    <a:gd name="T58" fmla="*/ 130969908 w 1417"/>
                    <a:gd name="T59" fmla="*/ 407974986 h 1849"/>
                    <a:gd name="T60" fmla="*/ 160778241 w 1417"/>
                    <a:gd name="T61" fmla="*/ 374508194 h 1849"/>
                    <a:gd name="T62" fmla="*/ 177912103 w 1417"/>
                    <a:gd name="T63" fmla="*/ 365743032 h 1849"/>
                    <a:gd name="T64" fmla="*/ 195045966 w 1417"/>
                    <a:gd name="T65" fmla="*/ 356977871 h 1849"/>
                    <a:gd name="T66" fmla="*/ 201383201 w 1417"/>
                    <a:gd name="T67" fmla="*/ 353259568 h 1849"/>
                    <a:gd name="T68" fmla="*/ 206077808 w 1417"/>
                    <a:gd name="T69" fmla="*/ 349806563 h 1849"/>
                    <a:gd name="T70" fmla="*/ 212180312 w 1417"/>
                    <a:gd name="T71" fmla="*/ 346353558 h 1849"/>
                    <a:gd name="T72" fmla="*/ 219925930 w 1417"/>
                    <a:gd name="T73" fmla="*/ 341041402 h 1849"/>
                    <a:gd name="T74" fmla="*/ 229548905 w 1417"/>
                    <a:gd name="T75" fmla="*/ 341041402 h 1849"/>
                    <a:gd name="T76" fmla="*/ 230957287 w 1417"/>
                    <a:gd name="T77" fmla="*/ 342635255 h 1849"/>
                    <a:gd name="T78" fmla="*/ 245040140 w 1417"/>
                    <a:gd name="T79" fmla="*/ 342635255 h 1849"/>
                    <a:gd name="T80" fmla="*/ 273205420 w 1417"/>
                    <a:gd name="T81" fmla="*/ 333870093 h 1849"/>
                    <a:gd name="T82" fmla="*/ 256071558 w 1417"/>
                    <a:gd name="T83" fmla="*/ 310762316 h 1849"/>
                    <a:gd name="T84" fmla="*/ 260765681 w 1417"/>
                    <a:gd name="T85" fmla="*/ 284466832 h 1849"/>
                    <a:gd name="T86" fmla="*/ 268276567 w 1417"/>
                    <a:gd name="T87" fmla="*/ 295091145 h 1849"/>
                    <a:gd name="T88" fmla="*/ 279307925 w 1417"/>
                    <a:gd name="T89" fmla="*/ 287919836 h 1849"/>
                    <a:gd name="T90" fmla="*/ 276256915 w 1417"/>
                    <a:gd name="T91" fmla="*/ 266936445 h 1849"/>
                    <a:gd name="T92" fmla="*/ 301371125 w 1417"/>
                    <a:gd name="T93" fmla="*/ 275701670 h 1849"/>
                    <a:gd name="T94" fmla="*/ 313810865 w 1417"/>
                    <a:gd name="T95" fmla="*/ 282873494 h 1849"/>
                    <a:gd name="T96" fmla="*/ 312167752 w 1417"/>
                    <a:gd name="T97" fmla="*/ 268530298 h 1849"/>
                    <a:gd name="T98" fmla="*/ 321556482 w 1417"/>
                    <a:gd name="T99" fmla="*/ 259765136 h 1849"/>
                    <a:gd name="T100" fmla="*/ 332587839 w 1417"/>
                    <a:gd name="T101" fmla="*/ 265077293 h 1849"/>
                    <a:gd name="T102" fmla="*/ 308882011 w 1417"/>
                    <a:gd name="T103" fmla="*/ 241969515 h 1849"/>
                    <a:gd name="T104" fmla="*/ 304422135 w 1417"/>
                    <a:gd name="T105" fmla="*/ 206643571 h 1849"/>
                    <a:gd name="T106" fmla="*/ 321556482 w 1417"/>
                    <a:gd name="T107" fmla="*/ 183535793 h 1849"/>
                    <a:gd name="T108" fmla="*/ 319913369 w 1417"/>
                    <a:gd name="T109" fmla="*/ 155646456 h 1849"/>
                    <a:gd name="T110" fmla="*/ 293390777 w 1417"/>
                    <a:gd name="T111" fmla="*/ 121914333 h 1849"/>
                    <a:gd name="T112" fmla="*/ 274613802 w 1417"/>
                    <a:gd name="T113" fmla="*/ 111290020 h 1849"/>
                    <a:gd name="T114" fmla="*/ 226263165 w 1417"/>
                    <a:gd name="T115" fmla="*/ 100665707 h 1849"/>
                    <a:gd name="T116" fmla="*/ 227905793 w 1417"/>
                    <a:gd name="T117" fmla="*/ 54715434 h 1849"/>
                    <a:gd name="T118" fmla="*/ 213823425 w 1417"/>
                    <a:gd name="T119" fmla="*/ 28154644 h 1849"/>
                    <a:gd name="T120" fmla="*/ 201383201 w 1417"/>
                    <a:gd name="T121" fmla="*/ 22842487 h 1849"/>
                    <a:gd name="T122" fmla="*/ 188943461 w 1417"/>
                    <a:gd name="T123" fmla="*/ 12483469 h 1849"/>
                    <a:gd name="T124" fmla="*/ 224620052 w 1417"/>
                    <a:gd name="T125" fmla="*/ 342635255 h 18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417"/>
                    <a:gd name="T190" fmla="*/ 0 h 1849"/>
                    <a:gd name="T191" fmla="*/ 1417 w 1417"/>
                    <a:gd name="T192" fmla="*/ 1849 h 184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417" h="1849">
                      <a:moveTo>
                        <a:pt x="771" y="0"/>
                      </a:moveTo>
                      <a:lnTo>
                        <a:pt x="758" y="19"/>
                      </a:lnTo>
                      <a:lnTo>
                        <a:pt x="732" y="47"/>
                      </a:lnTo>
                      <a:lnTo>
                        <a:pt x="717" y="93"/>
                      </a:lnTo>
                      <a:lnTo>
                        <a:pt x="685" y="106"/>
                      </a:lnTo>
                      <a:lnTo>
                        <a:pt x="644" y="139"/>
                      </a:lnTo>
                      <a:lnTo>
                        <a:pt x="572" y="139"/>
                      </a:lnTo>
                      <a:lnTo>
                        <a:pt x="598" y="206"/>
                      </a:lnTo>
                      <a:lnTo>
                        <a:pt x="585" y="239"/>
                      </a:lnTo>
                      <a:lnTo>
                        <a:pt x="605" y="273"/>
                      </a:lnTo>
                      <a:lnTo>
                        <a:pt x="644" y="239"/>
                      </a:lnTo>
                      <a:lnTo>
                        <a:pt x="651" y="233"/>
                      </a:lnTo>
                      <a:lnTo>
                        <a:pt x="698" y="252"/>
                      </a:lnTo>
                      <a:lnTo>
                        <a:pt x="685" y="273"/>
                      </a:lnTo>
                      <a:lnTo>
                        <a:pt x="678" y="339"/>
                      </a:lnTo>
                      <a:lnTo>
                        <a:pt x="698" y="393"/>
                      </a:lnTo>
                      <a:lnTo>
                        <a:pt x="698" y="406"/>
                      </a:lnTo>
                      <a:lnTo>
                        <a:pt x="685" y="399"/>
                      </a:lnTo>
                      <a:lnTo>
                        <a:pt x="651" y="426"/>
                      </a:lnTo>
                      <a:lnTo>
                        <a:pt x="612" y="452"/>
                      </a:lnTo>
                      <a:lnTo>
                        <a:pt x="591" y="479"/>
                      </a:lnTo>
                      <a:lnTo>
                        <a:pt x="565" y="485"/>
                      </a:lnTo>
                      <a:lnTo>
                        <a:pt x="505" y="492"/>
                      </a:lnTo>
                      <a:lnTo>
                        <a:pt x="478" y="505"/>
                      </a:lnTo>
                      <a:lnTo>
                        <a:pt x="512" y="599"/>
                      </a:lnTo>
                      <a:lnTo>
                        <a:pt x="512" y="612"/>
                      </a:lnTo>
                      <a:lnTo>
                        <a:pt x="512" y="659"/>
                      </a:lnTo>
                      <a:lnTo>
                        <a:pt x="492" y="685"/>
                      </a:lnTo>
                      <a:lnTo>
                        <a:pt x="385" y="699"/>
                      </a:lnTo>
                      <a:lnTo>
                        <a:pt x="366" y="699"/>
                      </a:lnTo>
                      <a:lnTo>
                        <a:pt x="366" y="718"/>
                      </a:lnTo>
                      <a:lnTo>
                        <a:pt x="366" y="745"/>
                      </a:lnTo>
                      <a:lnTo>
                        <a:pt x="411" y="759"/>
                      </a:lnTo>
                      <a:lnTo>
                        <a:pt x="458" y="765"/>
                      </a:lnTo>
                      <a:lnTo>
                        <a:pt x="445" y="778"/>
                      </a:lnTo>
                      <a:lnTo>
                        <a:pt x="445" y="804"/>
                      </a:lnTo>
                      <a:lnTo>
                        <a:pt x="452" y="825"/>
                      </a:lnTo>
                      <a:lnTo>
                        <a:pt x="432" y="871"/>
                      </a:lnTo>
                      <a:lnTo>
                        <a:pt x="398" y="931"/>
                      </a:lnTo>
                      <a:lnTo>
                        <a:pt x="392" y="971"/>
                      </a:lnTo>
                      <a:lnTo>
                        <a:pt x="392" y="991"/>
                      </a:lnTo>
                      <a:lnTo>
                        <a:pt x="379" y="1038"/>
                      </a:lnTo>
                      <a:lnTo>
                        <a:pt x="345" y="1065"/>
                      </a:lnTo>
                      <a:lnTo>
                        <a:pt x="325" y="1065"/>
                      </a:lnTo>
                      <a:lnTo>
                        <a:pt x="272" y="1065"/>
                      </a:lnTo>
                      <a:lnTo>
                        <a:pt x="246" y="1051"/>
                      </a:lnTo>
                      <a:lnTo>
                        <a:pt x="219" y="1031"/>
                      </a:lnTo>
                      <a:lnTo>
                        <a:pt x="206" y="1018"/>
                      </a:lnTo>
                      <a:lnTo>
                        <a:pt x="186" y="1024"/>
                      </a:lnTo>
                      <a:lnTo>
                        <a:pt x="193" y="1044"/>
                      </a:lnTo>
                      <a:lnTo>
                        <a:pt x="206" y="1044"/>
                      </a:lnTo>
                      <a:lnTo>
                        <a:pt x="219" y="1058"/>
                      </a:lnTo>
                      <a:lnTo>
                        <a:pt x="232" y="1111"/>
                      </a:lnTo>
                      <a:lnTo>
                        <a:pt x="246" y="1131"/>
                      </a:lnTo>
                      <a:lnTo>
                        <a:pt x="292" y="1144"/>
                      </a:lnTo>
                      <a:lnTo>
                        <a:pt x="338" y="1184"/>
                      </a:lnTo>
                      <a:lnTo>
                        <a:pt x="332" y="1191"/>
                      </a:lnTo>
                      <a:lnTo>
                        <a:pt x="325" y="1204"/>
                      </a:lnTo>
                      <a:lnTo>
                        <a:pt x="325" y="1224"/>
                      </a:lnTo>
                      <a:lnTo>
                        <a:pt x="319" y="1224"/>
                      </a:lnTo>
                      <a:lnTo>
                        <a:pt x="312" y="1211"/>
                      </a:lnTo>
                      <a:lnTo>
                        <a:pt x="319" y="1198"/>
                      </a:lnTo>
                      <a:lnTo>
                        <a:pt x="319" y="1191"/>
                      </a:lnTo>
                      <a:lnTo>
                        <a:pt x="319" y="1184"/>
                      </a:lnTo>
                      <a:lnTo>
                        <a:pt x="299" y="1177"/>
                      </a:lnTo>
                      <a:lnTo>
                        <a:pt x="285" y="1184"/>
                      </a:lnTo>
                      <a:lnTo>
                        <a:pt x="272" y="1204"/>
                      </a:lnTo>
                      <a:lnTo>
                        <a:pt x="265" y="1204"/>
                      </a:lnTo>
                      <a:lnTo>
                        <a:pt x="272" y="1224"/>
                      </a:lnTo>
                      <a:lnTo>
                        <a:pt x="265" y="1237"/>
                      </a:lnTo>
                      <a:lnTo>
                        <a:pt x="272" y="1264"/>
                      </a:lnTo>
                      <a:lnTo>
                        <a:pt x="272" y="1290"/>
                      </a:lnTo>
                      <a:lnTo>
                        <a:pt x="259" y="1304"/>
                      </a:lnTo>
                      <a:lnTo>
                        <a:pt x="232" y="1311"/>
                      </a:lnTo>
                      <a:lnTo>
                        <a:pt x="232" y="1317"/>
                      </a:lnTo>
                      <a:lnTo>
                        <a:pt x="212" y="1317"/>
                      </a:lnTo>
                      <a:lnTo>
                        <a:pt x="206" y="1324"/>
                      </a:lnTo>
                      <a:lnTo>
                        <a:pt x="159" y="1297"/>
                      </a:lnTo>
                      <a:lnTo>
                        <a:pt x="139" y="1277"/>
                      </a:lnTo>
                      <a:lnTo>
                        <a:pt x="99" y="1337"/>
                      </a:lnTo>
                      <a:lnTo>
                        <a:pt x="92" y="1350"/>
                      </a:lnTo>
                      <a:lnTo>
                        <a:pt x="66" y="1384"/>
                      </a:lnTo>
                      <a:lnTo>
                        <a:pt x="39" y="1410"/>
                      </a:lnTo>
                      <a:lnTo>
                        <a:pt x="26" y="1431"/>
                      </a:lnTo>
                      <a:lnTo>
                        <a:pt x="32" y="1450"/>
                      </a:lnTo>
                      <a:lnTo>
                        <a:pt x="32" y="1483"/>
                      </a:lnTo>
                      <a:lnTo>
                        <a:pt x="26" y="1504"/>
                      </a:lnTo>
                      <a:lnTo>
                        <a:pt x="0" y="1577"/>
                      </a:lnTo>
                      <a:lnTo>
                        <a:pt x="6" y="1590"/>
                      </a:lnTo>
                      <a:lnTo>
                        <a:pt x="19" y="1603"/>
                      </a:lnTo>
                      <a:lnTo>
                        <a:pt x="52" y="1683"/>
                      </a:lnTo>
                      <a:lnTo>
                        <a:pt x="66" y="1703"/>
                      </a:lnTo>
                      <a:lnTo>
                        <a:pt x="92" y="1776"/>
                      </a:lnTo>
                      <a:lnTo>
                        <a:pt x="139" y="1816"/>
                      </a:lnTo>
                      <a:lnTo>
                        <a:pt x="133" y="1823"/>
                      </a:lnTo>
                      <a:lnTo>
                        <a:pt x="193" y="1829"/>
                      </a:lnTo>
                      <a:lnTo>
                        <a:pt x="225" y="1842"/>
                      </a:lnTo>
                      <a:lnTo>
                        <a:pt x="259" y="1849"/>
                      </a:lnTo>
                      <a:lnTo>
                        <a:pt x="272" y="1823"/>
                      </a:lnTo>
                      <a:lnTo>
                        <a:pt x="285" y="1797"/>
                      </a:lnTo>
                      <a:lnTo>
                        <a:pt x="306" y="1782"/>
                      </a:lnTo>
                      <a:lnTo>
                        <a:pt x="319" y="1782"/>
                      </a:lnTo>
                      <a:lnTo>
                        <a:pt x="332" y="1776"/>
                      </a:lnTo>
                      <a:lnTo>
                        <a:pt x="345" y="1756"/>
                      </a:lnTo>
                      <a:lnTo>
                        <a:pt x="345" y="1750"/>
                      </a:lnTo>
                      <a:lnTo>
                        <a:pt x="352" y="1737"/>
                      </a:lnTo>
                      <a:lnTo>
                        <a:pt x="366" y="1730"/>
                      </a:lnTo>
                      <a:lnTo>
                        <a:pt x="398" y="1683"/>
                      </a:lnTo>
                      <a:lnTo>
                        <a:pt x="411" y="1670"/>
                      </a:lnTo>
                      <a:lnTo>
                        <a:pt x="426" y="1663"/>
                      </a:lnTo>
                      <a:lnTo>
                        <a:pt x="439" y="1650"/>
                      </a:lnTo>
                      <a:lnTo>
                        <a:pt x="471" y="1617"/>
                      </a:lnTo>
                      <a:lnTo>
                        <a:pt x="478" y="1617"/>
                      </a:lnTo>
                      <a:lnTo>
                        <a:pt x="485" y="1617"/>
                      </a:lnTo>
                      <a:lnTo>
                        <a:pt x="492" y="1617"/>
                      </a:lnTo>
                      <a:lnTo>
                        <a:pt x="512" y="1610"/>
                      </a:lnTo>
                      <a:lnTo>
                        <a:pt x="525" y="1603"/>
                      </a:lnTo>
                      <a:lnTo>
                        <a:pt x="545" y="1550"/>
                      </a:lnTo>
                      <a:lnTo>
                        <a:pt x="552" y="1543"/>
                      </a:lnTo>
                      <a:lnTo>
                        <a:pt x="558" y="1536"/>
                      </a:lnTo>
                      <a:lnTo>
                        <a:pt x="618" y="1470"/>
                      </a:lnTo>
                      <a:lnTo>
                        <a:pt x="644" y="1444"/>
                      </a:lnTo>
                      <a:lnTo>
                        <a:pt x="658" y="1437"/>
                      </a:lnTo>
                      <a:lnTo>
                        <a:pt x="685" y="1410"/>
                      </a:lnTo>
                      <a:lnTo>
                        <a:pt x="717" y="1390"/>
                      </a:lnTo>
                      <a:lnTo>
                        <a:pt x="738" y="1377"/>
                      </a:lnTo>
                      <a:lnTo>
                        <a:pt x="751" y="1384"/>
                      </a:lnTo>
                      <a:lnTo>
                        <a:pt x="758" y="1377"/>
                      </a:lnTo>
                      <a:lnTo>
                        <a:pt x="771" y="1377"/>
                      </a:lnTo>
                      <a:lnTo>
                        <a:pt x="805" y="1350"/>
                      </a:lnTo>
                      <a:lnTo>
                        <a:pt x="824" y="1344"/>
                      </a:lnTo>
                      <a:lnTo>
                        <a:pt x="831" y="1344"/>
                      </a:lnTo>
                      <a:lnTo>
                        <a:pt x="837" y="1337"/>
                      </a:lnTo>
                      <a:lnTo>
                        <a:pt x="844" y="1337"/>
                      </a:lnTo>
                      <a:lnTo>
                        <a:pt x="851" y="1330"/>
                      </a:lnTo>
                      <a:lnTo>
                        <a:pt x="858" y="1330"/>
                      </a:lnTo>
                      <a:lnTo>
                        <a:pt x="864" y="1324"/>
                      </a:lnTo>
                      <a:lnTo>
                        <a:pt x="864" y="1317"/>
                      </a:lnTo>
                      <a:lnTo>
                        <a:pt x="878" y="1324"/>
                      </a:lnTo>
                      <a:lnTo>
                        <a:pt x="878" y="1317"/>
                      </a:lnTo>
                      <a:lnTo>
                        <a:pt x="884" y="1311"/>
                      </a:lnTo>
                      <a:lnTo>
                        <a:pt x="891" y="1311"/>
                      </a:lnTo>
                      <a:lnTo>
                        <a:pt x="897" y="1311"/>
                      </a:lnTo>
                      <a:lnTo>
                        <a:pt x="904" y="1304"/>
                      </a:lnTo>
                      <a:lnTo>
                        <a:pt x="911" y="1304"/>
                      </a:lnTo>
                      <a:lnTo>
                        <a:pt x="911" y="1297"/>
                      </a:lnTo>
                      <a:lnTo>
                        <a:pt x="931" y="1284"/>
                      </a:lnTo>
                      <a:lnTo>
                        <a:pt x="937" y="1284"/>
                      </a:lnTo>
                      <a:lnTo>
                        <a:pt x="944" y="1290"/>
                      </a:lnTo>
                      <a:lnTo>
                        <a:pt x="957" y="1290"/>
                      </a:lnTo>
                      <a:lnTo>
                        <a:pt x="971" y="1284"/>
                      </a:lnTo>
                      <a:lnTo>
                        <a:pt x="978" y="1284"/>
                      </a:lnTo>
                      <a:lnTo>
                        <a:pt x="978" y="1297"/>
                      </a:lnTo>
                      <a:lnTo>
                        <a:pt x="971" y="1304"/>
                      </a:lnTo>
                      <a:lnTo>
                        <a:pt x="984" y="1297"/>
                      </a:lnTo>
                      <a:lnTo>
                        <a:pt x="984" y="1290"/>
                      </a:lnTo>
                      <a:lnTo>
                        <a:pt x="991" y="1284"/>
                      </a:lnTo>
                      <a:lnTo>
                        <a:pt x="1010" y="1284"/>
                      </a:lnTo>
                      <a:lnTo>
                        <a:pt x="1031" y="1290"/>
                      </a:lnTo>
                      <a:lnTo>
                        <a:pt x="1044" y="1290"/>
                      </a:lnTo>
                      <a:lnTo>
                        <a:pt x="1051" y="1290"/>
                      </a:lnTo>
                      <a:lnTo>
                        <a:pt x="1077" y="1277"/>
                      </a:lnTo>
                      <a:lnTo>
                        <a:pt x="1124" y="1271"/>
                      </a:lnTo>
                      <a:lnTo>
                        <a:pt x="1164" y="1257"/>
                      </a:lnTo>
                      <a:lnTo>
                        <a:pt x="1157" y="1244"/>
                      </a:lnTo>
                      <a:lnTo>
                        <a:pt x="1117" y="1211"/>
                      </a:lnTo>
                      <a:lnTo>
                        <a:pt x="1104" y="1191"/>
                      </a:lnTo>
                      <a:lnTo>
                        <a:pt x="1091" y="1170"/>
                      </a:lnTo>
                      <a:lnTo>
                        <a:pt x="1083" y="1144"/>
                      </a:lnTo>
                      <a:lnTo>
                        <a:pt x="1083" y="1111"/>
                      </a:lnTo>
                      <a:lnTo>
                        <a:pt x="1083" y="1097"/>
                      </a:lnTo>
                      <a:lnTo>
                        <a:pt x="1111" y="1071"/>
                      </a:lnTo>
                      <a:lnTo>
                        <a:pt x="1130" y="1084"/>
                      </a:lnTo>
                      <a:lnTo>
                        <a:pt x="1150" y="1104"/>
                      </a:lnTo>
                      <a:lnTo>
                        <a:pt x="1143" y="1104"/>
                      </a:lnTo>
                      <a:lnTo>
                        <a:pt x="1143" y="1111"/>
                      </a:lnTo>
                      <a:lnTo>
                        <a:pt x="1184" y="1125"/>
                      </a:lnTo>
                      <a:lnTo>
                        <a:pt x="1197" y="1117"/>
                      </a:lnTo>
                      <a:lnTo>
                        <a:pt x="1197" y="1097"/>
                      </a:lnTo>
                      <a:lnTo>
                        <a:pt x="1190" y="1084"/>
                      </a:lnTo>
                      <a:lnTo>
                        <a:pt x="1190" y="1065"/>
                      </a:lnTo>
                      <a:lnTo>
                        <a:pt x="1184" y="1038"/>
                      </a:lnTo>
                      <a:lnTo>
                        <a:pt x="1170" y="1031"/>
                      </a:lnTo>
                      <a:lnTo>
                        <a:pt x="1177" y="1005"/>
                      </a:lnTo>
                      <a:lnTo>
                        <a:pt x="1184" y="998"/>
                      </a:lnTo>
                      <a:lnTo>
                        <a:pt x="1217" y="1005"/>
                      </a:lnTo>
                      <a:lnTo>
                        <a:pt x="1257" y="1031"/>
                      </a:lnTo>
                      <a:lnTo>
                        <a:pt x="1284" y="1038"/>
                      </a:lnTo>
                      <a:lnTo>
                        <a:pt x="1323" y="1097"/>
                      </a:lnTo>
                      <a:lnTo>
                        <a:pt x="1363" y="1097"/>
                      </a:lnTo>
                      <a:lnTo>
                        <a:pt x="1350" y="1078"/>
                      </a:lnTo>
                      <a:lnTo>
                        <a:pt x="1337" y="1065"/>
                      </a:lnTo>
                      <a:lnTo>
                        <a:pt x="1357" y="1044"/>
                      </a:lnTo>
                      <a:lnTo>
                        <a:pt x="1350" y="1011"/>
                      </a:lnTo>
                      <a:lnTo>
                        <a:pt x="1337" y="998"/>
                      </a:lnTo>
                      <a:lnTo>
                        <a:pt x="1330" y="1011"/>
                      </a:lnTo>
                      <a:lnTo>
                        <a:pt x="1316" y="991"/>
                      </a:lnTo>
                      <a:lnTo>
                        <a:pt x="1330" y="965"/>
                      </a:lnTo>
                      <a:lnTo>
                        <a:pt x="1370" y="971"/>
                      </a:lnTo>
                      <a:lnTo>
                        <a:pt x="1370" y="978"/>
                      </a:lnTo>
                      <a:lnTo>
                        <a:pt x="1350" y="984"/>
                      </a:lnTo>
                      <a:lnTo>
                        <a:pt x="1363" y="1005"/>
                      </a:lnTo>
                      <a:lnTo>
                        <a:pt x="1410" y="1011"/>
                      </a:lnTo>
                      <a:lnTo>
                        <a:pt x="1417" y="998"/>
                      </a:lnTo>
                      <a:lnTo>
                        <a:pt x="1376" y="978"/>
                      </a:lnTo>
                      <a:lnTo>
                        <a:pt x="1363" y="938"/>
                      </a:lnTo>
                      <a:lnTo>
                        <a:pt x="1337" y="918"/>
                      </a:lnTo>
                      <a:lnTo>
                        <a:pt x="1316" y="911"/>
                      </a:lnTo>
                      <a:lnTo>
                        <a:pt x="1270" y="838"/>
                      </a:lnTo>
                      <a:lnTo>
                        <a:pt x="1257" y="825"/>
                      </a:lnTo>
                      <a:lnTo>
                        <a:pt x="1290" y="798"/>
                      </a:lnTo>
                      <a:lnTo>
                        <a:pt x="1297" y="778"/>
                      </a:lnTo>
                      <a:lnTo>
                        <a:pt x="1310" y="778"/>
                      </a:lnTo>
                      <a:lnTo>
                        <a:pt x="1357" y="718"/>
                      </a:lnTo>
                      <a:lnTo>
                        <a:pt x="1357" y="712"/>
                      </a:lnTo>
                      <a:lnTo>
                        <a:pt x="1370" y="691"/>
                      </a:lnTo>
                      <a:lnTo>
                        <a:pt x="1383" y="639"/>
                      </a:lnTo>
                      <a:lnTo>
                        <a:pt x="1376" y="632"/>
                      </a:lnTo>
                      <a:lnTo>
                        <a:pt x="1383" y="599"/>
                      </a:lnTo>
                      <a:lnTo>
                        <a:pt x="1363" y="586"/>
                      </a:lnTo>
                      <a:lnTo>
                        <a:pt x="1297" y="545"/>
                      </a:lnTo>
                      <a:lnTo>
                        <a:pt x="1316" y="526"/>
                      </a:lnTo>
                      <a:lnTo>
                        <a:pt x="1263" y="479"/>
                      </a:lnTo>
                      <a:lnTo>
                        <a:pt x="1250" y="459"/>
                      </a:lnTo>
                      <a:lnTo>
                        <a:pt x="1257" y="439"/>
                      </a:lnTo>
                      <a:lnTo>
                        <a:pt x="1203" y="426"/>
                      </a:lnTo>
                      <a:lnTo>
                        <a:pt x="1184" y="419"/>
                      </a:lnTo>
                      <a:lnTo>
                        <a:pt x="1170" y="419"/>
                      </a:lnTo>
                      <a:lnTo>
                        <a:pt x="1137" y="432"/>
                      </a:lnTo>
                      <a:lnTo>
                        <a:pt x="1117" y="393"/>
                      </a:lnTo>
                      <a:lnTo>
                        <a:pt x="1083" y="399"/>
                      </a:lnTo>
                      <a:lnTo>
                        <a:pt x="964" y="379"/>
                      </a:lnTo>
                      <a:lnTo>
                        <a:pt x="984" y="353"/>
                      </a:lnTo>
                      <a:lnTo>
                        <a:pt x="978" y="266"/>
                      </a:lnTo>
                      <a:lnTo>
                        <a:pt x="1010" y="220"/>
                      </a:lnTo>
                      <a:lnTo>
                        <a:pt x="971" y="206"/>
                      </a:lnTo>
                      <a:lnTo>
                        <a:pt x="931" y="153"/>
                      </a:lnTo>
                      <a:lnTo>
                        <a:pt x="1004" y="119"/>
                      </a:lnTo>
                      <a:lnTo>
                        <a:pt x="951" y="126"/>
                      </a:lnTo>
                      <a:lnTo>
                        <a:pt x="911" y="106"/>
                      </a:lnTo>
                      <a:lnTo>
                        <a:pt x="897" y="113"/>
                      </a:lnTo>
                      <a:lnTo>
                        <a:pt x="878" y="113"/>
                      </a:lnTo>
                      <a:lnTo>
                        <a:pt x="864" y="106"/>
                      </a:lnTo>
                      <a:lnTo>
                        <a:pt x="858" y="86"/>
                      </a:lnTo>
                      <a:lnTo>
                        <a:pt x="831" y="106"/>
                      </a:lnTo>
                      <a:lnTo>
                        <a:pt x="798" y="113"/>
                      </a:lnTo>
                      <a:lnTo>
                        <a:pt x="798" y="93"/>
                      </a:lnTo>
                      <a:lnTo>
                        <a:pt x="805" y="47"/>
                      </a:lnTo>
                      <a:lnTo>
                        <a:pt x="811" y="27"/>
                      </a:lnTo>
                      <a:lnTo>
                        <a:pt x="784" y="6"/>
                      </a:lnTo>
                      <a:lnTo>
                        <a:pt x="771" y="0"/>
                      </a:lnTo>
                      <a:close/>
                      <a:moveTo>
                        <a:pt x="957" y="1290"/>
                      </a:moveTo>
                      <a:lnTo>
                        <a:pt x="964" y="1297"/>
                      </a:lnTo>
                      <a:lnTo>
                        <a:pt x="964" y="1290"/>
                      </a:lnTo>
                      <a:lnTo>
                        <a:pt x="957" y="129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9050" cap="rnd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12F0685-6686-4C3D-9678-5E08151CA7C9}"/>
                    </a:ext>
                  </a:extLst>
                </p:cNvPr>
                <p:cNvSpPr txBox="1"/>
                <p:nvPr/>
              </p:nvSpPr>
              <p:spPr>
                <a:xfrm>
                  <a:off x="9287662" y="3889143"/>
                  <a:ext cx="423139" cy="166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>
                    <a:spcBef>
                      <a:spcPts val="600"/>
                    </a:spcBef>
                    <a:buSzPct val="100000"/>
                  </a:pPr>
                  <a:r>
                    <a:rPr lang="ca-ES" sz="800" b="1">
                      <a:latin typeface="+mj-lt"/>
                    </a:rPr>
                    <a:t>Girona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08E6AC85-44E7-45CE-9B13-89AB4F74DB98}"/>
                    </a:ext>
                  </a:extLst>
                </p:cNvPr>
                <p:cNvSpPr txBox="1"/>
                <p:nvPr/>
              </p:nvSpPr>
              <p:spPr>
                <a:xfrm>
                  <a:off x="7183631" y="4276204"/>
                  <a:ext cx="846878" cy="155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SzPct val="100000"/>
                  </a:pPr>
                  <a:r>
                    <a:rPr lang="ca-ES" sz="800" b="1">
                      <a:latin typeface="+mj-lt"/>
                    </a:rPr>
                    <a:t>Lleida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376BAD97-64EB-4447-B431-C43ACDDDED13}"/>
                    </a:ext>
                  </a:extLst>
                </p:cNvPr>
                <p:cNvSpPr/>
                <p:nvPr/>
              </p:nvSpPr>
              <p:spPr bwMode="gray">
                <a:xfrm>
                  <a:off x="7207833" y="4484208"/>
                  <a:ext cx="79690" cy="7969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</a:pPr>
                  <a:endParaRPr lang="ca-ES" sz="16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89EAD30F-A7D4-4D62-82A8-F7AEE9320192}"/>
                    </a:ext>
                  </a:extLst>
                </p:cNvPr>
                <p:cNvSpPr/>
                <p:nvPr/>
              </p:nvSpPr>
              <p:spPr bwMode="gray">
                <a:xfrm>
                  <a:off x="8512568" y="3808694"/>
                  <a:ext cx="541344" cy="255340"/>
                </a:xfrm>
                <a:prstGeom prst="roundRect">
                  <a:avLst>
                    <a:gd name="adj" fmla="val 47009"/>
                  </a:avLst>
                </a:prstGeom>
                <a:solidFill>
                  <a:srgbClr val="FFFFFF">
                    <a:alpha val="89804"/>
                  </a:srgbClr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72000" tIns="88900" rIns="720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</a:pPr>
                  <a:r>
                    <a:rPr lang="ca-ES" sz="800" b="1">
                      <a:solidFill>
                        <a:schemeClr val="bg2">
                          <a:lumMod val="25000"/>
                        </a:schemeClr>
                      </a:solidFill>
                      <a:latin typeface="+mj-lt"/>
                    </a:rPr>
                    <a:t>ATM</a:t>
                  </a: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7789B7AD-2F1A-43B5-966C-CF3F7DB9582D}"/>
                    </a:ext>
                  </a:extLst>
                </p:cNvPr>
                <p:cNvSpPr/>
                <p:nvPr/>
              </p:nvSpPr>
              <p:spPr bwMode="gray">
                <a:xfrm>
                  <a:off x="9145128" y="3941124"/>
                  <a:ext cx="79690" cy="7969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</a:pPr>
                  <a:endParaRPr lang="ca-ES" sz="16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F3A3658E-6D38-4905-A4B5-445D3FE4D88D}"/>
                    </a:ext>
                  </a:extLst>
                </p:cNvPr>
                <p:cNvSpPr txBox="1"/>
                <p:nvPr/>
              </p:nvSpPr>
              <p:spPr>
                <a:xfrm>
                  <a:off x="7403634" y="5337689"/>
                  <a:ext cx="846878" cy="155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SzPct val="100000"/>
                  </a:pPr>
                  <a:r>
                    <a:rPr lang="ca-ES" sz="800" b="1">
                      <a:latin typeface="+mj-lt"/>
                    </a:rPr>
                    <a:t>Tarragona</a:t>
                  </a: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D4E4C2A-5FDD-4655-AAB6-EE3B2DA27879}"/>
                    </a:ext>
                  </a:extLst>
                </p:cNvPr>
                <p:cNvSpPr/>
                <p:nvPr/>
              </p:nvSpPr>
              <p:spPr bwMode="gray">
                <a:xfrm>
                  <a:off x="7431422" y="5187937"/>
                  <a:ext cx="79690" cy="79690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</a:pPr>
                  <a:endParaRPr lang="ca-ES" sz="1600" b="1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8" name="Picture 4">
                  <a:extLst>
                    <a:ext uri="{FF2B5EF4-FFF2-40B4-BE49-F238E27FC236}">
                      <a16:creationId xmlns:a16="http://schemas.microsoft.com/office/drawing/2014/main" id="{38357DB8-C4DE-42B6-A082-145465F388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20018" y="4125172"/>
                  <a:ext cx="489786" cy="20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E8E29D83-13B0-4BC7-AA2E-5434ABB98361}"/>
                    </a:ext>
                  </a:extLst>
                </p:cNvPr>
                <p:cNvSpPr/>
                <p:nvPr/>
              </p:nvSpPr>
              <p:spPr bwMode="gray">
                <a:xfrm>
                  <a:off x="7126525" y="3577947"/>
                  <a:ext cx="541344" cy="255340"/>
                </a:xfrm>
                <a:prstGeom prst="roundRect">
                  <a:avLst>
                    <a:gd name="adj" fmla="val 47009"/>
                  </a:avLst>
                </a:prstGeom>
                <a:solidFill>
                  <a:srgbClr val="FFFFFF">
                    <a:alpha val="89804"/>
                  </a:srgbClr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72000" tIns="88900" rIns="720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</a:pPr>
                  <a:r>
                    <a:rPr lang="ca-ES" sz="800" b="1">
                      <a:solidFill>
                        <a:schemeClr val="bg2">
                          <a:lumMod val="25000"/>
                        </a:schemeClr>
                      </a:solidFill>
                      <a:latin typeface="+mj-lt"/>
                    </a:rPr>
                    <a:t>ATM</a:t>
                  </a:r>
                </a:p>
              </p:txBody>
            </p:sp>
            <p:pic>
              <p:nvPicPr>
                <p:cNvPr id="110" name="Picture 4">
                  <a:extLst>
                    <a:ext uri="{FF2B5EF4-FFF2-40B4-BE49-F238E27FC236}">
                      <a16:creationId xmlns:a16="http://schemas.microsoft.com/office/drawing/2014/main" id="{29B8C534-F746-42E9-899E-E9866EB800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11728" y="3906277"/>
                  <a:ext cx="489786" cy="20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8557CCCE-13FE-43EA-AD1C-1495333ECACB}"/>
                    </a:ext>
                  </a:extLst>
                </p:cNvPr>
                <p:cNvSpPr/>
                <p:nvPr/>
              </p:nvSpPr>
              <p:spPr bwMode="gray">
                <a:xfrm>
                  <a:off x="6748867" y="4848118"/>
                  <a:ext cx="541344" cy="255340"/>
                </a:xfrm>
                <a:prstGeom prst="roundRect">
                  <a:avLst>
                    <a:gd name="adj" fmla="val 47009"/>
                  </a:avLst>
                </a:prstGeom>
                <a:solidFill>
                  <a:srgbClr val="FFFFFF">
                    <a:alpha val="89804"/>
                  </a:srgbClr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72000" tIns="88900" rIns="720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</a:pPr>
                  <a:r>
                    <a:rPr lang="ca-ES" sz="800" b="1">
                      <a:solidFill>
                        <a:schemeClr val="bg2">
                          <a:lumMod val="25000"/>
                        </a:schemeClr>
                      </a:solidFill>
                      <a:latin typeface="+mj-lt"/>
                    </a:rPr>
                    <a:t>ATM</a:t>
                  </a:r>
                </a:p>
              </p:txBody>
            </p:sp>
            <p:pic>
              <p:nvPicPr>
                <p:cNvPr id="112" name="Picture 4">
                  <a:extLst>
                    <a:ext uri="{FF2B5EF4-FFF2-40B4-BE49-F238E27FC236}">
                      <a16:creationId xmlns:a16="http://schemas.microsoft.com/office/drawing/2014/main" id="{4349BDE7-43BB-42B8-AC64-8B15CA5089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7257" y="5267163"/>
                  <a:ext cx="489786" cy="2057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2" descr="Ferrocarriles de la Generalidad de Cataluña - Wikipedia, la enciclopedia  libre">
                  <a:extLst>
                    <a:ext uri="{FF2B5EF4-FFF2-40B4-BE49-F238E27FC236}">
                      <a16:creationId xmlns:a16="http://schemas.microsoft.com/office/drawing/2014/main" id="{7ACE46D5-82EF-45EE-98A2-D61E5A3A53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586" r="67899" b="46917"/>
                <a:stretch/>
              </p:blipFill>
              <p:spPr bwMode="auto">
                <a:xfrm>
                  <a:off x="7139649" y="3911502"/>
                  <a:ext cx="242677" cy="216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01B28B41-85EF-4EE1-8F01-54317908876F}"/>
                    </a:ext>
                  </a:extLst>
                </p:cNvPr>
                <p:cNvGrpSpPr/>
                <p:nvPr/>
              </p:nvGrpSpPr>
              <p:grpSpPr>
                <a:xfrm>
                  <a:off x="6697630" y="5505257"/>
                  <a:ext cx="289133" cy="289134"/>
                  <a:chOff x="5996237" y="7127081"/>
                  <a:chExt cx="360000" cy="360000"/>
                </a:xfrm>
              </p:grpSpPr>
              <p:sp>
                <p:nvSpPr>
                  <p:cNvPr id="121" name="Oval 9">
                    <a:extLst>
                      <a:ext uri="{FF2B5EF4-FFF2-40B4-BE49-F238E27FC236}">
                        <a16:creationId xmlns:a16="http://schemas.microsoft.com/office/drawing/2014/main" id="{FFFD6529-85C4-4938-9F19-418F972C91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96237" y="7127081"/>
                    <a:ext cx="360000" cy="36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bg1"/>
                    </a:solidFill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endParaRPr>
                  </a:p>
                </p:txBody>
              </p:sp>
              <p:sp>
                <p:nvSpPr>
                  <p:cNvPr id="122" name="Freeform 19">
                    <a:extLst>
                      <a:ext uri="{FF2B5EF4-FFF2-40B4-BE49-F238E27FC236}">
                        <a16:creationId xmlns:a16="http://schemas.microsoft.com/office/drawing/2014/main" id="{9287EBBC-4FDA-4E0B-82A7-E5B0FBBA9E9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078531" y="7235277"/>
                    <a:ext cx="195412" cy="194408"/>
                  </a:xfrm>
                  <a:custGeom>
                    <a:avLst/>
                    <a:gdLst>
                      <a:gd name="T0" fmla="*/ 546 w 577"/>
                      <a:gd name="T1" fmla="*/ 127 h 574"/>
                      <a:gd name="T2" fmla="*/ 531 w 577"/>
                      <a:gd name="T3" fmla="*/ 50 h 574"/>
                      <a:gd name="T4" fmla="*/ 96 w 577"/>
                      <a:gd name="T5" fmla="*/ 0 h 574"/>
                      <a:gd name="T6" fmla="*/ 45 w 577"/>
                      <a:gd name="T7" fmla="*/ 127 h 574"/>
                      <a:gd name="T8" fmla="*/ 0 w 577"/>
                      <a:gd name="T9" fmla="*/ 158 h 574"/>
                      <a:gd name="T10" fmla="*/ 31 w 577"/>
                      <a:gd name="T11" fmla="*/ 270 h 574"/>
                      <a:gd name="T12" fmla="*/ 45 w 577"/>
                      <a:gd name="T13" fmla="*/ 462 h 574"/>
                      <a:gd name="T14" fmla="*/ 94 w 577"/>
                      <a:gd name="T15" fmla="*/ 543 h 574"/>
                      <a:gd name="T16" fmla="*/ 165 w 577"/>
                      <a:gd name="T17" fmla="*/ 574 h 574"/>
                      <a:gd name="T18" fmla="*/ 196 w 577"/>
                      <a:gd name="T19" fmla="*/ 512 h 574"/>
                      <a:gd name="T20" fmla="*/ 380 w 577"/>
                      <a:gd name="T21" fmla="*/ 543 h 574"/>
                      <a:gd name="T22" fmla="*/ 451 w 577"/>
                      <a:gd name="T23" fmla="*/ 574 h 574"/>
                      <a:gd name="T24" fmla="*/ 482 w 577"/>
                      <a:gd name="T25" fmla="*/ 512 h 574"/>
                      <a:gd name="T26" fmla="*/ 531 w 577"/>
                      <a:gd name="T27" fmla="*/ 270 h 574"/>
                      <a:gd name="T28" fmla="*/ 568 w 577"/>
                      <a:gd name="T29" fmla="*/ 261 h 574"/>
                      <a:gd name="T30" fmla="*/ 577 w 577"/>
                      <a:gd name="T31" fmla="*/ 158 h 574"/>
                      <a:gd name="T32" fmla="*/ 31 w 577"/>
                      <a:gd name="T33" fmla="*/ 256 h 574"/>
                      <a:gd name="T34" fmla="*/ 14 w 577"/>
                      <a:gd name="T35" fmla="*/ 158 h 574"/>
                      <a:gd name="T36" fmla="*/ 45 w 577"/>
                      <a:gd name="T37" fmla="*/ 141 h 574"/>
                      <a:gd name="T38" fmla="*/ 182 w 577"/>
                      <a:gd name="T39" fmla="*/ 543 h 574"/>
                      <a:gd name="T40" fmla="*/ 125 w 577"/>
                      <a:gd name="T41" fmla="*/ 560 h 574"/>
                      <a:gd name="T42" fmla="*/ 108 w 577"/>
                      <a:gd name="T43" fmla="*/ 512 h 574"/>
                      <a:gd name="T44" fmla="*/ 182 w 577"/>
                      <a:gd name="T45" fmla="*/ 543 h 574"/>
                      <a:gd name="T46" fmla="*/ 451 w 577"/>
                      <a:gd name="T47" fmla="*/ 560 h 574"/>
                      <a:gd name="T48" fmla="*/ 394 w 577"/>
                      <a:gd name="T49" fmla="*/ 543 h 574"/>
                      <a:gd name="T50" fmla="*/ 468 w 577"/>
                      <a:gd name="T51" fmla="*/ 512 h 574"/>
                      <a:gd name="T52" fmla="*/ 517 w 577"/>
                      <a:gd name="T53" fmla="*/ 134 h 574"/>
                      <a:gd name="T54" fmla="*/ 517 w 577"/>
                      <a:gd name="T55" fmla="*/ 134 h 574"/>
                      <a:gd name="T56" fmla="*/ 481 w 577"/>
                      <a:gd name="T57" fmla="*/ 498 h 574"/>
                      <a:gd name="T58" fmla="*/ 59 w 577"/>
                      <a:gd name="T59" fmla="*/ 462 h 574"/>
                      <a:gd name="T60" fmla="*/ 96 w 577"/>
                      <a:gd name="T61" fmla="*/ 14 h 574"/>
                      <a:gd name="T62" fmla="*/ 517 w 577"/>
                      <a:gd name="T63" fmla="*/ 50 h 574"/>
                      <a:gd name="T64" fmla="*/ 558 w 577"/>
                      <a:gd name="T65" fmla="*/ 251 h 574"/>
                      <a:gd name="T66" fmla="*/ 531 w 577"/>
                      <a:gd name="T67" fmla="*/ 256 h 574"/>
                      <a:gd name="T68" fmla="*/ 546 w 577"/>
                      <a:gd name="T69" fmla="*/ 141 h 574"/>
                      <a:gd name="T70" fmla="*/ 563 w 577"/>
                      <a:gd name="T71" fmla="*/ 239 h 574"/>
                      <a:gd name="T72" fmla="*/ 138 w 577"/>
                      <a:gd name="T73" fmla="*/ 364 h 574"/>
                      <a:gd name="T74" fmla="*/ 138 w 577"/>
                      <a:gd name="T75" fmla="*/ 452 h 574"/>
                      <a:gd name="T76" fmla="*/ 138 w 577"/>
                      <a:gd name="T77" fmla="*/ 364 h 574"/>
                      <a:gd name="T78" fmla="*/ 108 w 577"/>
                      <a:gd name="T79" fmla="*/ 408 h 574"/>
                      <a:gd name="T80" fmla="*/ 168 w 577"/>
                      <a:gd name="T81" fmla="*/ 408 h 574"/>
                      <a:gd name="T82" fmla="*/ 179 w 577"/>
                      <a:gd name="T83" fmla="*/ 107 h 574"/>
                      <a:gd name="T84" fmla="*/ 429 w 577"/>
                      <a:gd name="T85" fmla="*/ 75 h 574"/>
                      <a:gd name="T86" fmla="*/ 179 w 577"/>
                      <a:gd name="T87" fmla="*/ 43 h 574"/>
                      <a:gd name="T88" fmla="*/ 179 w 577"/>
                      <a:gd name="T89" fmla="*/ 107 h 574"/>
                      <a:gd name="T90" fmla="*/ 397 w 577"/>
                      <a:gd name="T91" fmla="*/ 57 h 574"/>
                      <a:gd name="T92" fmla="*/ 397 w 577"/>
                      <a:gd name="T93" fmla="*/ 93 h 574"/>
                      <a:gd name="T94" fmla="*/ 161 w 577"/>
                      <a:gd name="T95" fmla="*/ 75 h 574"/>
                      <a:gd name="T96" fmla="*/ 131 w 577"/>
                      <a:gd name="T97" fmla="*/ 326 h 574"/>
                      <a:gd name="T98" fmla="*/ 477 w 577"/>
                      <a:gd name="T99" fmla="*/ 295 h 574"/>
                      <a:gd name="T100" fmla="*/ 446 w 577"/>
                      <a:gd name="T101" fmla="*/ 143 h 574"/>
                      <a:gd name="T102" fmla="*/ 99 w 577"/>
                      <a:gd name="T103" fmla="*/ 174 h 574"/>
                      <a:gd name="T104" fmla="*/ 131 w 577"/>
                      <a:gd name="T105" fmla="*/ 326 h 574"/>
                      <a:gd name="T106" fmla="*/ 131 w 577"/>
                      <a:gd name="T107" fmla="*/ 157 h 574"/>
                      <a:gd name="T108" fmla="*/ 463 w 577"/>
                      <a:gd name="T109" fmla="*/ 174 h 574"/>
                      <a:gd name="T110" fmla="*/ 446 w 577"/>
                      <a:gd name="T111" fmla="*/ 312 h 574"/>
                      <a:gd name="T112" fmla="*/ 113 w 577"/>
                      <a:gd name="T113" fmla="*/ 295 h 574"/>
                      <a:gd name="T114" fmla="*/ 439 w 577"/>
                      <a:gd name="T115" fmla="*/ 364 h 574"/>
                      <a:gd name="T116" fmla="*/ 439 w 577"/>
                      <a:gd name="T117" fmla="*/ 452 h 574"/>
                      <a:gd name="T118" fmla="*/ 439 w 577"/>
                      <a:gd name="T119" fmla="*/ 364 h 574"/>
                      <a:gd name="T120" fmla="*/ 409 w 577"/>
                      <a:gd name="T121" fmla="*/ 408 h 574"/>
                      <a:gd name="T122" fmla="*/ 469 w 577"/>
                      <a:gd name="T123" fmla="*/ 408 h 5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77" h="574">
                        <a:moveTo>
                          <a:pt x="577" y="158"/>
                        </a:moveTo>
                        <a:cubicBezTo>
                          <a:pt x="577" y="141"/>
                          <a:pt x="563" y="127"/>
                          <a:pt x="546" y="127"/>
                        </a:cubicBezTo>
                        <a:cubicBezTo>
                          <a:pt x="531" y="127"/>
                          <a:pt x="531" y="127"/>
                          <a:pt x="531" y="127"/>
                        </a:cubicBezTo>
                        <a:cubicBezTo>
                          <a:pt x="531" y="50"/>
                          <a:pt x="531" y="50"/>
                          <a:pt x="531" y="50"/>
                        </a:cubicBezTo>
                        <a:cubicBezTo>
                          <a:pt x="531" y="22"/>
                          <a:pt x="508" y="0"/>
                          <a:pt x="481" y="0"/>
                        </a:cubicBezTo>
                        <a:cubicBezTo>
                          <a:pt x="96" y="0"/>
                          <a:pt x="96" y="0"/>
                          <a:pt x="96" y="0"/>
                        </a:cubicBezTo>
                        <a:cubicBezTo>
                          <a:pt x="68" y="0"/>
                          <a:pt x="45" y="22"/>
                          <a:pt x="45" y="50"/>
                        </a:cubicBezTo>
                        <a:cubicBezTo>
                          <a:pt x="45" y="127"/>
                          <a:pt x="45" y="127"/>
                          <a:pt x="45" y="127"/>
                        </a:cubicBezTo>
                        <a:cubicBezTo>
                          <a:pt x="31" y="127"/>
                          <a:pt x="31" y="127"/>
                          <a:pt x="31" y="127"/>
                        </a:cubicBezTo>
                        <a:cubicBezTo>
                          <a:pt x="14" y="127"/>
                          <a:pt x="0" y="141"/>
                          <a:pt x="0" y="158"/>
                        </a:cubicBezTo>
                        <a:cubicBezTo>
                          <a:pt x="0" y="239"/>
                          <a:pt x="0" y="239"/>
                          <a:pt x="0" y="239"/>
                        </a:cubicBezTo>
                        <a:cubicBezTo>
                          <a:pt x="0" y="256"/>
                          <a:pt x="14" y="270"/>
                          <a:pt x="31" y="270"/>
                        </a:cubicBezTo>
                        <a:cubicBezTo>
                          <a:pt x="45" y="270"/>
                          <a:pt x="45" y="270"/>
                          <a:pt x="45" y="270"/>
                        </a:cubicBezTo>
                        <a:cubicBezTo>
                          <a:pt x="45" y="462"/>
                          <a:pt x="45" y="462"/>
                          <a:pt x="45" y="462"/>
                        </a:cubicBezTo>
                        <a:cubicBezTo>
                          <a:pt x="45" y="489"/>
                          <a:pt x="67" y="511"/>
                          <a:pt x="94" y="512"/>
                        </a:cubicBezTo>
                        <a:cubicBezTo>
                          <a:pt x="94" y="543"/>
                          <a:pt x="94" y="543"/>
                          <a:pt x="94" y="543"/>
                        </a:cubicBezTo>
                        <a:cubicBezTo>
                          <a:pt x="94" y="560"/>
                          <a:pt x="108" y="574"/>
                          <a:pt x="125" y="574"/>
                        </a:cubicBezTo>
                        <a:cubicBezTo>
                          <a:pt x="165" y="574"/>
                          <a:pt x="165" y="574"/>
                          <a:pt x="165" y="574"/>
                        </a:cubicBezTo>
                        <a:cubicBezTo>
                          <a:pt x="182" y="574"/>
                          <a:pt x="196" y="560"/>
                          <a:pt x="196" y="543"/>
                        </a:cubicBezTo>
                        <a:cubicBezTo>
                          <a:pt x="196" y="512"/>
                          <a:pt x="196" y="512"/>
                          <a:pt x="196" y="512"/>
                        </a:cubicBezTo>
                        <a:cubicBezTo>
                          <a:pt x="380" y="512"/>
                          <a:pt x="380" y="512"/>
                          <a:pt x="380" y="512"/>
                        </a:cubicBezTo>
                        <a:cubicBezTo>
                          <a:pt x="380" y="543"/>
                          <a:pt x="380" y="543"/>
                          <a:pt x="380" y="543"/>
                        </a:cubicBezTo>
                        <a:cubicBezTo>
                          <a:pt x="380" y="560"/>
                          <a:pt x="394" y="574"/>
                          <a:pt x="411" y="574"/>
                        </a:cubicBezTo>
                        <a:cubicBezTo>
                          <a:pt x="451" y="574"/>
                          <a:pt x="451" y="574"/>
                          <a:pt x="451" y="574"/>
                        </a:cubicBezTo>
                        <a:cubicBezTo>
                          <a:pt x="468" y="574"/>
                          <a:pt x="482" y="560"/>
                          <a:pt x="482" y="543"/>
                        </a:cubicBezTo>
                        <a:cubicBezTo>
                          <a:pt x="482" y="512"/>
                          <a:pt x="482" y="512"/>
                          <a:pt x="482" y="512"/>
                        </a:cubicBezTo>
                        <a:cubicBezTo>
                          <a:pt x="509" y="511"/>
                          <a:pt x="531" y="489"/>
                          <a:pt x="531" y="462"/>
                        </a:cubicBezTo>
                        <a:cubicBezTo>
                          <a:pt x="531" y="270"/>
                          <a:pt x="531" y="270"/>
                          <a:pt x="531" y="270"/>
                        </a:cubicBezTo>
                        <a:cubicBezTo>
                          <a:pt x="546" y="270"/>
                          <a:pt x="546" y="270"/>
                          <a:pt x="546" y="270"/>
                        </a:cubicBezTo>
                        <a:cubicBezTo>
                          <a:pt x="554" y="270"/>
                          <a:pt x="562" y="267"/>
                          <a:pt x="568" y="261"/>
                        </a:cubicBezTo>
                        <a:cubicBezTo>
                          <a:pt x="574" y="255"/>
                          <a:pt x="577" y="247"/>
                          <a:pt x="577" y="239"/>
                        </a:cubicBezTo>
                        <a:lnTo>
                          <a:pt x="577" y="158"/>
                        </a:lnTo>
                        <a:close/>
                        <a:moveTo>
                          <a:pt x="45" y="256"/>
                        </a:moveTo>
                        <a:cubicBezTo>
                          <a:pt x="31" y="256"/>
                          <a:pt x="31" y="256"/>
                          <a:pt x="31" y="256"/>
                        </a:cubicBezTo>
                        <a:cubicBezTo>
                          <a:pt x="21" y="256"/>
                          <a:pt x="14" y="248"/>
                          <a:pt x="14" y="239"/>
                        </a:cubicBezTo>
                        <a:cubicBezTo>
                          <a:pt x="14" y="158"/>
                          <a:pt x="14" y="158"/>
                          <a:pt x="14" y="158"/>
                        </a:cubicBezTo>
                        <a:cubicBezTo>
                          <a:pt x="14" y="149"/>
                          <a:pt x="21" y="141"/>
                          <a:pt x="31" y="141"/>
                        </a:cubicBezTo>
                        <a:cubicBezTo>
                          <a:pt x="45" y="141"/>
                          <a:pt x="45" y="141"/>
                          <a:pt x="45" y="141"/>
                        </a:cubicBezTo>
                        <a:lnTo>
                          <a:pt x="45" y="256"/>
                        </a:lnTo>
                        <a:close/>
                        <a:moveTo>
                          <a:pt x="182" y="543"/>
                        </a:moveTo>
                        <a:cubicBezTo>
                          <a:pt x="182" y="552"/>
                          <a:pt x="175" y="560"/>
                          <a:pt x="165" y="560"/>
                        </a:cubicBezTo>
                        <a:cubicBezTo>
                          <a:pt x="125" y="560"/>
                          <a:pt x="125" y="560"/>
                          <a:pt x="125" y="560"/>
                        </a:cubicBezTo>
                        <a:cubicBezTo>
                          <a:pt x="116" y="560"/>
                          <a:pt x="108" y="552"/>
                          <a:pt x="108" y="543"/>
                        </a:cubicBezTo>
                        <a:cubicBezTo>
                          <a:pt x="108" y="512"/>
                          <a:pt x="108" y="512"/>
                          <a:pt x="108" y="512"/>
                        </a:cubicBezTo>
                        <a:cubicBezTo>
                          <a:pt x="182" y="512"/>
                          <a:pt x="182" y="512"/>
                          <a:pt x="182" y="512"/>
                        </a:cubicBezTo>
                        <a:lnTo>
                          <a:pt x="182" y="543"/>
                        </a:lnTo>
                        <a:close/>
                        <a:moveTo>
                          <a:pt x="468" y="543"/>
                        </a:moveTo>
                        <a:cubicBezTo>
                          <a:pt x="468" y="552"/>
                          <a:pt x="461" y="560"/>
                          <a:pt x="451" y="560"/>
                        </a:cubicBezTo>
                        <a:cubicBezTo>
                          <a:pt x="411" y="560"/>
                          <a:pt x="411" y="560"/>
                          <a:pt x="411" y="560"/>
                        </a:cubicBezTo>
                        <a:cubicBezTo>
                          <a:pt x="402" y="560"/>
                          <a:pt x="394" y="552"/>
                          <a:pt x="394" y="543"/>
                        </a:cubicBezTo>
                        <a:cubicBezTo>
                          <a:pt x="394" y="512"/>
                          <a:pt x="394" y="512"/>
                          <a:pt x="394" y="512"/>
                        </a:cubicBezTo>
                        <a:cubicBezTo>
                          <a:pt x="468" y="512"/>
                          <a:pt x="468" y="512"/>
                          <a:pt x="468" y="512"/>
                        </a:cubicBezTo>
                        <a:lnTo>
                          <a:pt x="468" y="543"/>
                        </a:lnTo>
                        <a:close/>
                        <a:moveTo>
                          <a:pt x="517" y="134"/>
                        </a:moveTo>
                        <a:cubicBezTo>
                          <a:pt x="517" y="134"/>
                          <a:pt x="517" y="134"/>
                          <a:pt x="517" y="134"/>
                        </a:cubicBezTo>
                        <a:cubicBezTo>
                          <a:pt x="517" y="134"/>
                          <a:pt x="517" y="134"/>
                          <a:pt x="517" y="134"/>
                        </a:cubicBezTo>
                        <a:cubicBezTo>
                          <a:pt x="517" y="462"/>
                          <a:pt x="517" y="462"/>
                          <a:pt x="517" y="462"/>
                        </a:cubicBezTo>
                        <a:cubicBezTo>
                          <a:pt x="517" y="482"/>
                          <a:pt x="501" y="498"/>
                          <a:pt x="481" y="498"/>
                        </a:cubicBezTo>
                        <a:cubicBezTo>
                          <a:pt x="96" y="498"/>
                          <a:pt x="96" y="498"/>
                          <a:pt x="96" y="498"/>
                        </a:cubicBezTo>
                        <a:cubicBezTo>
                          <a:pt x="76" y="498"/>
                          <a:pt x="59" y="482"/>
                          <a:pt x="59" y="462"/>
                        </a:cubicBezTo>
                        <a:cubicBezTo>
                          <a:pt x="59" y="50"/>
                          <a:pt x="59" y="50"/>
                          <a:pt x="59" y="50"/>
                        </a:cubicBezTo>
                        <a:cubicBezTo>
                          <a:pt x="59" y="30"/>
                          <a:pt x="76" y="14"/>
                          <a:pt x="96" y="14"/>
                        </a:cubicBezTo>
                        <a:cubicBezTo>
                          <a:pt x="481" y="14"/>
                          <a:pt x="481" y="14"/>
                          <a:pt x="481" y="14"/>
                        </a:cubicBezTo>
                        <a:cubicBezTo>
                          <a:pt x="501" y="14"/>
                          <a:pt x="517" y="30"/>
                          <a:pt x="517" y="50"/>
                        </a:cubicBezTo>
                        <a:lnTo>
                          <a:pt x="517" y="134"/>
                        </a:lnTo>
                        <a:close/>
                        <a:moveTo>
                          <a:pt x="558" y="251"/>
                        </a:moveTo>
                        <a:cubicBezTo>
                          <a:pt x="555" y="254"/>
                          <a:pt x="550" y="256"/>
                          <a:pt x="546" y="256"/>
                        </a:cubicBezTo>
                        <a:cubicBezTo>
                          <a:pt x="531" y="256"/>
                          <a:pt x="531" y="256"/>
                          <a:pt x="531" y="256"/>
                        </a:cubicBezTo>
                        <a:cubicBezTo>
                          <a:pt x="531" y="141"/>
                          <a:pt x="531" y="141"/>
                          <a:pt x="531" y="141"/>
                        </a:cubicBezTo>
                        <a:cubicBezTo>
                          <a:pt x="546" y="141"/>
                          <a:pt x="546" y="141"/>
                          <a:pt x="546" y="141"/>
                        </a:cubicBezTo>
                        <a:cubicBezTo>
                          <a:pt x="555" y="141"/>
                          <a:pt x="563" y="149"/>
                          <a:pt x="563" y="158"/>
                        </a:cubicBezTo>
                        <a:cubicBezTo>
                          <a:pt x="563" y="239"/>
                          <a:pt x="563" y="239"/>
                          <a:pt x="563" y="239"/>
                        </a:cubicBezTo>
                        <a:cubicBezTo>
                          <a:pt x="563" y="243"/>
                          <a:pt x="561" y="248"/>
                          <a:pt x="558" y="251"/>
                        </a:cubicBezTo>
                        <a:close/>
                        <a:moveTo>
                          <a:pt x="138" y="364"/>
                        </a:moveTo>
                        <a:cubicBezTo>
                          <a:pt x="113" y="364"/>
                          <a:pt x="94" y="384"/>
                          <a:pt x="94" y="408"/>
                        </a:cubicBezTo>
                        <a:cubicBezTo>
                          <a:pt x="94" y="433"/>
                          <a:pt x="113" y="452"/>
                          <a:pt x="138" y="452"/>
                        </a:cubicBezTo>
                        <a:cubicBezTo>
                          <a:pt x="162" y="452"/>
                          <a:pt x="182" y="433"/>
                          <a:pt x="182" y="408"/>
                        </a:cubicBezTo>
                        <a:cubicBezTo>
                          <a:pt x="182" y="384"/>
                          <a:pt x="162" y="364"/>
                          <a:pt x="138" y="364"/>
                        </a:cubicBezTo>
                        <a:close/>
                        <a:moveTo>
                          <a:pt x="138" y="438"/>
                        </a:moveTo>
                        <a:cubicBezTo>
                          <a:pt x="121" y="438"/>
                          <a:pt x="108" y="425"/>
                          <a:pt x="108" y="408"/>
                        </a:cubicBezTo>
                        <a:cubicBezTo>
                          <a:pt x="108" y="392"/>
                          <a:pt x="121" y="378"/>
                          <a:pt x="138" y="378"/>
                        </a:cubicBezTo>
                        <a:cubicBezTo>
                          <a:pt x="154" y="378"/>
                          <a:pt x="168" y="392"/>
                          <a:pt x="168" y="408"/>
                        </a:cubicBezTo>
                        <a:cubicBezTo>
                          <a:pt x="168" y="425"/>
                          <a:pt x="154" y="438"/>
                          <a:pt x="138" y="438"/>
                        </a:cubicBezTo>
                        <a:close/>
                        <a:moveTo>
                          <a:pt x="179" y="107"/>
                        </a:moveTo>
                        <a:cubicBezTo>
                          <a:pt x="397" y="107"/>
                          <a:pt x="397" y="107"/>
                          <a:pt x="397" y="107"/>
                        </a:cubicBezTo>
                        <a:cubicBezTo>
                          <a:pt x="415" y="107"/>
                          <a:pt x="429" y="92"/>
                          <a:pt x="429" y="75"/>
                        </a:cubicBezTo>
                        <a:cubicBezTo>
                          <a:pt x="429" y="57"/>
                          <a:pt x="415" y="43"/>
                          <a:pt x="397" y="43"/>
                        </a:cubicBezTo>
                        <a:cubicBezTo>
                          <a:pt x="179" y="43"/>
                          <a:pt x="179" y="43"/>
                          <a:pt x="179" y="43"/>
                        </a:cubicBezTo>
                        <a:cubicBezTo>
                          <a:pt x="162" y="43"/>
                          <a:pt x="147" y="57"/>
                          <a:pt x="147" y="75"/>
                        </a:cubicBezTo>
                        <a:cubicBezTo>
                          <a:pt x="147" y="92"/>
                          <a:pt x="162" y="107"/>
                          <a:pt x="179" y="107"/>
                        </a:cubicBezTo>
                        <a:close/>
                        <a:moveTo>
                          <a:pt x="179" y="57"/>
                        </a:moveTo>
                        <a:cubicBezTo>
                          <a:pt x="397" y="57"/>
                          <a:pt x="397" y="57"/>
                          <a:pt x="397" y="57"/>
                        </a:cubicBezTo>
                        <a:cubicBezTo>
                          <a:pt x="407" y="57"/>
                          <a:pt x="415" y="65"/>
                          <a:pt x="415" y="75"/>
                        </a:cubicBezTo>
                        <a:cubicBezTo>
                          <a:pt x="415" y="85"/>
                          <a:pt x="407" y="93"/>
                          <a:pt x="397" y="93"/>
                        </a:cubicBezTo>
                        <a:cubicBezTo>
                          <a:pt x="179" y="93"/>
                          <a:pt x="179" y="93"/>
                          <a:pt x="179" y="93"/>
                        </a:cubicBezTo>
                        <a:cubicBezTo>
                          <a:pt x="169" y="93"/>
                          <a:pt x="161" y="85"/>
                          <a:pt x="161" y="75"/>
                        </a:cubicBezTo>
                        <a:cubicBezTo>
                          <a:pt x="161" y="65"/>
                          <a:pt x="169" y="57"/>
                          <a:pt x="179" y="57"/>
                        </a:cubicBezTo>
                        <a:close/>
                        <a:moveTo>
                          <a:pt x="131" y="326"/>
                        </a:moveTo>
                        <a:cubicBezTo>
                          <a:pt x="446" y="326"/>
                          <a:pt x="446" y="326"/>
                          <a:pt x="446" y="326"/>
                        </a:cubicBezTo>
                        <a:cubicBezTo>
                          <a:pt x="463" y="326"/>
                          <a:pt x="477" y="312"/>
                          <a:pt x="477" y="295"/>
                        </a:cubicBezTo>
                        <a:cubicBezTo>
                          <a:pt x="477" y="174"/>
                          <a:pt x="477" y="174"/>
                          <a:pt x="477" y="174"/>
                        </a:cubicBezTo>
                        <a:cubicBezTo>
                          <a:pt x="477" y="157"/>
                          <a:pt x="463" y="143"/>
                          <a:pt x="446" y="143"/>
                        </a:cubicBezTo>
                        <a:cubicBezTo>
                          <a:pt x="131" y="143"/>
                          <a:pt x="131" y="143"/>
                          <a:pt x="131" y="143"/>
                        </a:cubicBezTo>
                        <a:cubicBezTo>
                          <a:pt x="113" y="143"/>
                          <a:pt x="99" y="157"/>
                          <a:pt x="99" y="174"/>
                        </a:cubicBezTo>
                        <a:cubicBezTo>
                          <a:pt x="99" y="295"/>
                          <a:pt x="99" y="295"/>
                          <a:pt x="99" y="295"/>
                        </a:cubicBezTo>
                        <a:cubicBezTo>
                          <a:pt x="99" y="312"/>
                          <a:pt x="113" y="326"/>
                          <a:pt x="131" y="326"/>
                        </a:cubicBezTo>
                        <a:close/>
                        <a:moveTo>
                          <a:pt x="113" y="174"/>
                        </a:moveTo>
                        <a:cubicBezTo>
                          <a:pt x="113" y="164"/>
                          <a:pt x="121" y="157"/>
                          <a:pt x="131" y="157"/>
                        </a:cubicBezTo>
                        <a:cubicBezTo>
                          <a:pt x="446" y="157"/>
                          <a:pt x="446" y="157"/>
                          <a:pt x="446" y="157"/>
                        </a:cubicBezTo>
                        <a:cubicBezTo>
                          <a:pt x="455" y="157"/>
                          <a:pt x="463" y="164"/>
                          <a:pt x="463" y="174"/>
                        </a:cubicBezTo>
                        <a:cubicBezTo>
                          <a:pt x="463" y="295"/>
                          <a:pt x="463" y="295"/>
                          <a:pt x="463" y="295"/>
                        </a:cubicBezTo>
                        <a:cubicBezTo>
                          <a:pt x="463" y="304"/>
                          <a:pt x="455" y="312"/>
                          <a:pt x="446" y="312"/>
                        </a:cubicBezTo>
                        <a:cubicBezTo>
                          <a:pt x="131" y="312"/>
                          <a:pt x="131" y="312"/>
                          <a:pt x="131" y="312"/>
                        </a:cubicBezTo>
                        <a:cubicBezTo>
                          <a:pt x="121" y="312"/>
                          <a:pt x="113" y="304"/>
                          <a:pt x="113" y="295"/>
                        </a:cubicBezTo>
                        <a:lnTo>
                          <a:pt x="113" y="174"/>
                        </a:lnTo>
                        <a:close/>
                        <a:moveTo>
                          <a:pt x="439" y="364"/>
                        </a:moveTo>
                        <a:cubicBezTo>
                          <a:pt x="415" y="364"/>
                          <a:pt x="395" y="384"/>
                          <a:pt x="395" y="408"/>
                        </a:cubicBezTo>
                        <a:cubicBezTo>
                          <a:pt x="395" y="433"/>
                          <a:pt x="415" y="452"/>
                          <a:pt x="439" y="452"/>
                        </a:cubicBezTo>
                        <a:cubicBezTo>
                          <a:pt x="463" y="452"/>
                          <a:pt x="483" y="433"/>
                          <a:pt x="483" y="408"/>
                        </a:cubicBezTo>
                        <a:cubicBezTo>
                          <a:pt x="483" y="384"/>
                          <a:pt x="463" y="364"/>
                          <a:pt x="439" y="364"/>
                        </a:cubicBezTo>
                        <a:close/>
                        <a:moveTo>
                          <a:pt x="439" y="438"/>
                        </a:moveTo>
                        <a:cubicBezTo>
                          <a:pt x="422" y="438"/>
                          <a:pt x="409" y="425"/>
                          <a:pt x="409" y="408"/>
                        </a:cubicBezTo>
                        <a:cubicBezTo>
                          <a:pt x="409" y="392"/>
                          <a:pt x="422" y="378"/>
                          <a:pt x="439" y="378"/>
                        </a:cubicBezTo>
                        <a:cubicBezTo>
                          <a:pt x="455" y="378"/>
                          <a:pt x="469" y="392"/>
                          <a:pt x="469" y="408"/>
                        </a:cubicBezTo>
                        <a:cubicBezTo>
                          <a:pt x="469" y="425"/>
                          <a:pt x="455" y="438"/>
                          <a:pt x="439" y="43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75000"/>
                      <a:lumOff val="25000"/>
                    </a:sys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endParaRPr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649DAE5B-B623-42BD-A6E8-F091C5607DBF}"/>
                    </a:ext>
                  </a:extLst>
                </p:cNvPr>
                <p:cNvGrpSpPr/>
                <p:nvPr/>
              </p:nvGrpSpPr>
              <p:grpSpPr>
                <a:xfrm>
                  <a:off x="7160908" y="3225128"/>
                  <a:ext cx="289133" cy="289134"/>
                  <a:chOff x="5996237" y="7127081"/>
                  <a:chExt cx="360000" cy="360000"/>
                </a:xfrm>
              </p:grpSpPr>
              <p:sp>
                <p:nvSpPr>
                  <p:cNvPr id="119" name="Oval 9">
                    <a:extLst>
                      <a:ext uri="{FF2B5EF4-FFF2-40B4-BE49-F238E27FC236}">
                        <a16:creationId xmlns:a16="http://schemas.microsoft.com/office/drawing/2014/main" id="{8C83D330-365F-4A1F-9E27-561EB9B3FC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96237" y="7127081"/>
                    <a:ext cx="360000" cy="36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bg1"/>
                    </a:solidFill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endParaRPr>
                  </a:p>
                </p:txBody>
              </p:sp>
              <p:sp>
                <p:nvSpPr>
                  <p:cNvPr id="120" name="Freeform 19">
                    <a:extLst>
                      <a:ext uri="{FF2B5EF4-FFF2-40B4-BE49-F238E27FC236}">
                        <a16:creationId xmlns:a16="http://schemas.microsoft.com/office/drawing/2014/main" id="{AAF9532C-3213-45EF-AB4D-5364667F66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078531" y="7235277"/>
                    <a:ext cx="195412" cy="194408"/>
                  </a:xfrm>
                  <a:custGeom>
                    <a:avLst/>
                    <a:gdLst>
                      <a:gd name="T0" fmla="*/ 546 w 577"/>
                      <a:gd name="T1" fmla="*/ 127 h 574"/>
                      <a:gd name="T2" fmla="*/ 531 w 577"/>
                      <a:gd name="T3" fmla="*/ 50 h 574"/>
                      <a:gd name="T4" fmla="*/ 96 w 577"/>
                      <a:gd name="T5" fmla="*/ 0 h 574"/>
                      <a:gd name="T6" fmla="*/ 45 w 577"/>
                      <a:gd name="T7" fmla="*/ 127 h 574"/>
                      <a:gd name="T8" fmla="*/ 0 w 577"/>
                      <a:gd name="T9" fmla="*/ 158 h 574"/>
                      <a:gd name="T10" fmla="*/ 31 w 577"/>
                      <a:gd name="T11" fmla="*/ 270 h 574"/>
                      <a:gd name="T12" fmla="*/ 45 w 577"/>
                      <a:gd name="T13" fmla="*/ 462 h 574"/>
                      <a:gd name="T14" fmla="*/ 94 w 577"/>
                      <a:gd name="T15" fmla="*/ 543 h 574"/>
                      <a:gd name="T16" fmla="*/ 165 w 577"/>
                      <a:gd name="T17" fmla="*/ 574 h 574"/>
                      <a:gd name="T18" fmla="*/ 196 w 577"/>
                      <a:gd name="T19" fmla="*/ 512 h 574"/>
                      <a:gd name="T20" fmla="*/ 380 w 577"/>
                      <a:gd name="T21" fmla="*/ 543 h 574"/>
                      <a:gd name="T22" fmla="*/ 451 w 577"/>
                      <a:gd name="T23" fmla="*/ 574 h 574"/>
                      <a:gd name="T24" fmla="*/ 482 w 577"/>
                      <a:gd name="T25" fmla="*/ 512 h 574"/>
                      <a:gd name="T26" fmla="*/ 531 w 577"/>
                      <a:gd name="T27" fmla="*/ 270 h 574"/>
                      <a:gd name="T28" fmla="*/ 568 w 577"/>
                      <a:gd name="T29" fmla="*/ 261 h 574"/>
                      <a:gd name="T30" fmla="*/ 577 w 577"/>
                      <a:gd name="T31" fmla="*/ 158 h 574"/>
                      <a:gd name="T32" fmla="*/ 31 w 577"/>
                      <a:gd name="T33" fmla="*/ 256 h 574"/>
                      <a:gd name="T34" fmla="*/ 14 w 577"/>
                      <a:gd name="T35" fmla="*/ 158 h 574"/>
                      <a:gd name="T36" fmla="*/ 45 w 577"/>
                      <a:gd name="T37" fmla="*/ 141 h 574"/>
                      <a:gd name="T38" fmla="*/ 182 w 577"/>
                      <a:gd name="T39" fmla="*/ 543 h 574"/>
                      <a:gd name="T40" fmla="*/ 125 w 577"/>
                      <a:gd name="T41" fmla="*/ 560 h 574"/>
                      <a:gd name="T42" fmla="*/ 108 w 577"/>
                      <a:gd name="T43" fmla="*/ 512 h 574"/>
                      <a:gd name="T44" fmla="*/ 182 w 577"/>
                      <a:gd name="T45" fmla="*/ 543 h 574"/>
                      <a:gd name="T46" fmla="*/ 451 w 577"/>
                      <a:gd name="T47" fmla="*/ 560 h 574"/>
                      <a:gd name="T48" fmla="*/ 394 w 577"/>
                      <a:gd name="T49" fmla="*/ 543 h 574"/>
                      <a:gd name="T50" fmla="*/ 468 w 577"/>
                      <a:gd name="T51" fmla="*/ 512 h 574"/>
                      <a:gd name="T52" fmla="*/ 517 w 577"/>
                      <a:gd name="T53" fmla="*/ 134 h 574"/>
                      <a:gd name="T54" fmla="*/ 517 w 577"/>
                      <a:gd name="T55" fmla="*/ 134 h 574"/>
                      <a:gd name="T56" fmla="*/ 481 w 577"/>
                      <a:gd name="T57" fmla="*/ 498 h 574"/>
                      <a:gd name="T58" fmla="*/ 59 w 577"/>
                      <a:gd name="T59" fmla="*/ 462 h 574"/>
                      <a:gd name="T60" fmla="*/ 96 w 577"/>
                      <a:gd name="T61" fmla="*/ 14 h 574"/>
                      <a:gd name="T62" fmla="*/ 517 w 577"/>
                      <a:gd name="T63" fmla="*/ 50 h 574"/>
                      <a:gd name="T64" fmla="*/ 558 w 577"/>
                      <a:gd name="T65" fmla="*/ 251 h 574"/>
                      <a:gd name="T66" fmla="*/ 531 w 577"/>
                      <a:gd name="T67" fmla="*/ 256 h 574"/>
                      <a:gd name="T68" fmla="*/ 546 w 577"/>
                      <a:gd name="T69" fmla="*/ 141 h 574"/>
                      <a:gd name="T70" fmla="*/ 563 w 577"/>
                      <a:gd name="T71" fmla="*/ 239 h 574"/>
                      <a:gd name="T72" fmla="*/ 138 w 577"/>
                      <a:gd name="T73" fmla="*/ 364 h 574"/>
                      <a:gd name="T74" fmla="*/ 138 w 577"/>
                      <a:gd name="T75" fmla="*/ 452 h 574"/>
                      <a:gd name="T76" fmla="*/ 138 w 577"/>
                      <a:gd name="T77" fmla="*/ 364 h 574"/>
                      <a:gd name="T78" fmla="*/ 108 w 577"/>
                      <a:gd name="T79" fmla="*/ 408 h 574"/>
                      <a:gd name="T80" fmla="*/ 168 w 577"/>
                      <a:gd name="T81" fmla="*/ 408 h 574"/>
                      <a:gd name="T82" fmla="*/ 179 w 577"/>
                      <a:gd name="T83" fmla="*/ 107 h 574"/>
                      <a:gd name="T84" fmla="*/ 429 w 577"/>
                      <a:gd name="T85" fmla="*/ 75 h 574"/>
                      <a:gd name="T86" fmla="*/ 179 w 577"/>
                      <a:gd name="T87" fmla="*/ 43 h 574"/>
                      <a:gd name="T88" fmla="*/ 179 w 577"/>
                      <a:gd name="T89" fmla="*/ 107 h 574"/>
                      <a:gd name="T90" fmla="*/ 397 w 577"/>
                      <a:gd name="T91" fmla="*/ 57 h 574"/>
                      <a:gd name="T92" fmla="*/ 397 w 577"/>
                      <a:gd name="T93" fmla="*/ 93 h 574"/>
                      <a:gd name="T94" fmla="*/ 161 w 577"/>
                      <a:gd name="T95" fmla="*/ 75 h 574"/>
                      <a:gd name="T96" fmla="*/ 131 w 577"/>
                      <a:gd name="T97" fmla="*/ 326 h 574"/>
                      <a:gd name="T98" fmla="*/ 477 w 577"/>
                      <a:gd name="T99" fmla="*/ 295 h 574"/>
                      <a:gd name="T100" fmla="*/ 446 w 577"/>
                      <a:gd name="T101" fmla="*/ 143 h 574"/>
                      <a:gd name="T102" fmla="*/ 99 w 577"/>
                      <a:gd name="T103" fmla="*/ 174 h 574"/>
                      <a:gd name="T104" fmla="*/ 131 w 577"/>
                      <a:gd name="T105" fmla="*/ 326 h 574"/>
                      <a:gd name="T106" fmla="*/ 131 w 577"/>
                      <a:gd name="T107" fmla="*/ 157 h 574"/>
                      <a:gd name="T108" fmla="*/ 463 w 577"/>
                      <a:gd name="T109" fmla="*/ 174 h 574"/>
                      <a:gd name="T110" fmla="*/ 446 w 577"/>
                      <a:gd name="T111" fmla="*/ 312 h 574"/>
                      <a:gd name="T112" fmla="*/ 113 w 577"/>
                      <a:gd name="T113" fmla="*/ 295 h 574"/>
                      <a:gd name="T114" fmla="*/ 439 w 577"/>
                      <a:gd name="T115" fmla="*/ 364 h 574"/>
                      <a:gd name="T116" fmla="*/ 439 w 577"/>
                      <a:gd name="T117" fmla="*/ 452 h 574"/>
                      <a:gd name="T118" fmla="*/ 439 w 577"/>
                      <a:gd name="T119" fmla="*/ 364 h 574"/>
                      <a:gd name="T120" fmla="*/ 409 w 577"/>
                      <a:gd name="T121" fmla="*/ 408 h 574"/>
                      <a:gd name="T122" fmla="*/ 469 w 577"/>
                      <a:gd name="T123" fmla="*/ 408 h 5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77" h="574">
                        <a:moveTo>
                          <a:pt x="577" y="158"/>
                        </a:moveTo>
                        <a:cubicBezTo>
                          <a:pt x="577" y="141"/>
                          <a:pt x="563" y="127"/>
                          <a:pt x="546" y="127"/>
                        </a:cubicBezTo>
                        <a:cubicBezTo>
                          <a:pt x="531" y="127"/>
                          <a:pt x="531" y="127"/>
                          <a:pt x="531" y="127"/>
                        </a:cubicBezTo>
                        <a:cubicBezTo>
                          <a:pt x="531" y="50"/>
                          <a:pt x="531" y="50"/>
                          <a:pt x="531" y="50"/>
                        </a:cubicBezTo>
                        <a:cubicBezTo>
                          <a:pt x="531" y="22"/>
                          <a:pt x="508" y="0"/>
                          <a:pt x="481" y="0"/>
                        </a:cubicBezTo>
                        <a:cubicBezTo>
                          <a:pt x="96" y="0"/>
                          <a:pt x="96" y="0"/>
                          <a:pt x="96" y="0"/>
                        </a:cubicBezTo>
                        <a:cubicBezTo>
                          <a:pt x="68" y="0"/>
                          <a:pt x="45" y="22"/>
                          <a:pt x="45" y="50"/>
                        </a:cubicBezTo>
                        <a:cubicBezTo>
                          <a:pt x="45" y="127"/>
                          <a:pt x="45" y="127"/>
                          <a:pt x="45" y="127"/>
                        </a:cubicBezTo>
                        <a:cubicBezTo>
                          <a:pt x="31" y="127"/>
                          <a:pt x="31" y="127"/>
                          <a:pt x="31" y="127"/>
                        </a:cubicBezTo>
                        <a:cubicBezTo>
                          <a:pt x="14" y="127"/>
                          <a:pt x="0" y="141"/>
                          <a:pt x="0" y="158"/>
                        </a:cubicBezTo>
                        <a:cubicBezTo>
                          <a:pt x="0" y="239"/>
                          <a:pt x="0" y="239"/>
                          <a:pt x="0" y="239"/>
                        </a:cubicBezTo>
                        <a:cubicBezTo>
                          <a:pt x="0" y="256"/>
                          <a:pt x="14" y="270"/>
                          <a:pt x="31" y="270"/>
                        </a:cubicBezTo>
                        <a:cubicBezTo>
                          <a:pt x="45" y="270"/>
                          <a:pt x="45" y="270"/>
                          <a:pt x="45" y="270"/>
                        </a:cubicBezTo>
                        <a:cubicBezTo>
                          <a:pt x="45" y="462"/>
                          <a:pt x="45" y="462"/>
                          <a:pt x="45" y="462"/>
                        </a:cubicBezTo>
                        <a:cubicBezTo>
                          <a:pt x="45" y="489"/>
                          <a:pt x="67" y="511"/>
                          <a:pt x="94" y="512"/>
                        </a:cubicBezTo>
                        <a:cubicBezTo>
                          <a:pt x="94" y="543"/>
                          <a:pt x="94" y="543"/>
                          <a:pt x="94" y="543"/>
                        </a:cubicBezTo>
                        <a:cubicBezTo>
                          <a:pt x="94" y="560"/>
                          <a:pt x="108" y="574"/>
                          <a:pt x="125" y="574"/>
                        </a:cubicBezTo>
                        <a:cubicBezTo>
                          <a:pt x="165" y="574"/>
                          <a:pt x="165" y="574"/>
                          <a:pt x="165" y="574"/>
                        </a:cubicBezTo>
                        <a:cubicBezTo>
                          <a:pt x="182" y="574"/>
                          <a:pt x="196" y="560"/>
                          <a:pt x="196" y="543"/>
                        </a:cubicBezTo>
                        <a:cubicBezTo>
                          <a:pt x="196" y="512"/>
                          <a:pt x="196" y="512"/>
                          <a:pt x="196" y="512"/>
                        </a:cubicBezTo>
                        <a:cubicBezTo>
                          <a:pt x="380" y="512"/>
                          <a:pt x="380" y="512"/>
                          <a:pt x="380" y="512"/>
                        </a:cubicBezTo>
                        <a:cubicBezTo>
                          <a:pt x="380" y="543"/>
                          <a:pt x="380" y="543"/>
                          <a:pt x="380" y="543"/>
                        </a:cubicBezTo>
                        <a:cubicBezTo>
                          <a:pt x="380" y="560"/>
                          <a:pt x="394" y="574"/>
                          <a:pt x="411" y="574"/>
                        </a:cubicBezTo>
                        <a:cubicBezTo>
                          <a:pt x="451" y="574"/>
                          <a:pt x="451" y="574"/>
                          <a:pt x="451" y="574"/>
                        </a:cubicBezTo>
                        <a:cubicBezTo>
                          <a:pt x="468" y="574"/>
                          <a:pt x="482" y="560"/>
                          <a:pt x="482" y="543"/>
                        </a:cubicBezTo>
                        <a:cubicBezTo>
                          <a:pt x="482" y="512"/>
                          <a:pt x="482" y="512"/>
                          <a:pt x="482" y="512"/>
                        </a:cubicBezTo>
                        <a:cubicBezTo>
                          <a:pt x="509" y="511"/>
                          <a:pt x="531" y="489"/>
                          <a:pt x="531" y="462"/>
                        </a:cubicBezTo>
                        <a:cubicBezTo>
                          <a:pt x="531" y="270"/>
                          <a:pt x="531" y="270"/>
                          <a:pt x="531" y="270"/>
                        </a:cubicBezTo>
                        <a:cubicBezTo>
                          <a:pt x="546" y="270"/>
                          <a:pt x="546" y="270"/>
                          <a:pt x="546" y="270"/>
                        </a:cubicBezTo>
                        <a:cubicBezTo>
                          <a:pt x="554" y="270"/>
                          <a:pt x="562" y="267"/>
                          <a:pt x="568" y="261"/>
                        </a:cubicBezTo>
                        <a:cubicBezTo>
                          <a:pt x="574" y="255"/>
                          <a:pt x="577" y="247"/>
                          <a:pt x="577" y="239"/>
                        </a:cubicBezTo>
                        <a:lnTo>
                          <a:pt x="577" y="158"/>
                        </a:lnTo>
                        <a:close/>
                        <a:moveTo>
                          <a:pt x="45" y="256"/>
                        </a:moveTo>
                        <a:cubicBezTo>
                          <a:pt x="31" y="256"/>
                          <a:pt x="31" y="256"/>
                          <a:pt x="31" y="256"/>
                        </a:cubicBezTo>
                        <a:cubicBezTo>
                          <a:pt x="21" y="256"/>
                          <a:pt x="14" y="248"/>
                          <a:pt x="14" y="239"/>
                        </a:cubicBezTo>
                        <a:cubicBezTo>
                          <a:pt x="14" y="158"/>
                          <a:pt x="14" y="158"/>
                          <a:pt x="14" y="158"/>
                        </a:cubicBezTo>
                        <a:cubicBezTo>
                          <a:pt x="14" y="149"/>
                          <a:pt x="21" y="141"/>
                          <a:pt x="31" y="141"/>
                        </a:cubicBezTo>
                        <a:cubicBezTo>
                          <a:pt x="45" y="141"/>
                          <a:pt x="45" y="141"/>
                          <a:pt x="45" y="141"/>
                        </a:cubicBezTo>
                        <a:lnTo>
                          <a:pt x="45" y="256"/>
                        </a:lnTo>
                        <a:close/>
                        <a:moveTo>
                          <a:pt x="182" y="543"/>
                        </a:moveTo>
                        <a:cubicBezTo>
                          <a:pt x="182" y="552"/>
                          <a:pt x="175" y="560"/>
                          <a:pt x="165" y="560"/>
                        </a:cubicBezTo>
                        <a:cubicBezTo>
                          <a:pt x="125" y="560"/>
                          <a:pt x="125" y="560"/>
                          <a:pt x="125" y="560"/>
                        </a:cubicBezTo>
                        <a:cubicBezTo>
                          <a:pt x="116" y="560"/>
                          <a:pt x="108" y="552"/>
                          <a:pt x="108" y="543"/>
                        </a:cubicBezTo>
                        <a:cubicBezTo>
                          <a:pt x="108" y="512"/>
                          <a:pt x="108" y="512"/>
                          <a:pt x="108" y="512"/>
                        </a:cubicBezTo>
                        <a:cubicBezTo>
                          <a:pt x="182" y="512"/>
                          <a:pt x="182" y="512"/>
                          <a:pt x="182" y="512"/>
                        </a:cubicBezTo>
                        <a:lnTo>
                          <a:pt x="182" y="543"/>
                        </a:lnTo>
                        <a:close/>
                        <a:moveTo>
                          <a:pt x="468" y="543"/>
                        </a:moveTo>
                        <a:cubicBezTo>
                          <a:pt x="468" y="552"/>
                          <a:pt x="461" y="560"/>
                          <a:pt x="451" y="560"/>
                        </a:cubicBezTo>
                        <a:cubicBezTo>
                          <a:pt x="411" y="560"/>
                          <a:pt x="411" y="560"/>
                          <a:pt x="411" y="560"/>
                        </a:cubicBezTo>
                        <a:cubicBezTo>
                          <a:pt x="402" y="560"/>
                          <a:pt x="394" y="552"/>
                          <a:pt x="394" y="543"/>
                        </a:cubicBezTo>
                        <a:cubicBezTo>
                          <a:pt x="394" y="512"/>
                          <a:pt x="394" y="512"/>
                          <a:pt x="394" y="512"/>
                        </a:cubicBezTo>
                        <a:cubicBezTo>
                          <a:pt x="468" y="512"/>
                          <a:pt x="468" y="512"/>
                          <a:pt x="468" y="512"/>
                        </a:cubicBezTo>
                        <a:lnTo>
                          <a:pt x="468" y="543"/>
                        </a:lnTo>
                        <a:close/>
                        <a:moveTo>
                          <a:pt x="517" y="134"/>
                        </a:moveTo>
                        <a:cubicBezTo>
                          <a:pt x="517" y="134"/>
                          <a:pt x="517" y="134"/>
                          <a:pt x="517" y="134"/>
                        </a:cubicBezTo>
                        <a:cubicBezTo>
                          <a:pt x="517" y="134"/>
                          <a:pt x="517" y="134"/>
                          <a:pt x="517" y="134"/>
                        </a:cubicBezTo>
                        <a:cubicBezTo>
                          <a:pt x="517" y="462"/>
                          <a:pt x="517" y="462"/>
                          <a:pt x="517" y="462"/>
                        </a:cubicBezTo>
                        <a:cubicBezTo>
                          <a:pt x="517" y="482"/>
                          <a:pt x="501" y="498"/>
                          <a:pt x="481" y="498"/>
                        </a:cubicBezTo>
                        <a:cubicBezTo>
                          <a:pt x="96" y="498"/>
                          <a:pt x="96" y="498"/>
                          <a:pt x="96" y="498"/>
                        </a:cubicBezTo>
                        <a:cubicBezTo>
                          <a:pt x="76" y="498"/>
                          <a:pt x="59" y="482"/>
                          <a:pt x="59" y="462"/>
                        </a:cubicBezTo>
                        <a:cubicBezTo>
                          <a:pt x="59" y="50"/>
                          <a:pt x="59" y="50"/>
                          <a:pt x="59" y="50"/>
                        </a:cubicBezTo>
                        <a:cubicBezTo>
                          <a:pt x="59" y="30"/>
                          <a:pt x="76" y="14"/>
                          <a:pt x="96" y="14"/>
                        </a:cubicBezTo>
                        <a:cubicBezTo>
                          <a:pt x="481" y="14"/>
                          <a:pt x="481" y="14"/>
                          <a:pt x="481" y="14"/>
                        </a:cubicBezTo>
                        <a:cubicBezTo>
                          <a:pt x="501" y="14"/>
                          <a:pt x="517" y="30"/>
                          <a:pt x="517" y="50"/>
                        </a:cubicBezTo>
                        <a:lnTo>
                          <a:pt x="517" y="134"/>
                        </a:lnTo>
                        <a:close/>
                        <a:moveTo>
                          <a:pt x="558" y="251"/>
                        </a:moveTo>
                        <a:cubicBezTo>
                          <a:pt x="555" y="254"/>
                          <a:pt x="550" y="256"/>
                          <a:pt x="546" y="256"/>
                        </a:cubicBezTo>
                        <a:cubicBezTo>
                          <a:pt x="531" y="256"/>
                          <a:pt x="531" y="256"/>
                          <a:pt x="531" y="256"/>
                        </a:cubicBezTo>
                        <a:cubicBezTo>
                          <a:pt x="531" y="141"/>
                          <a:pt x="531" y="141"/>
                          <a:pt x="531" y="141"/>
                        </a:cubicBezTo>
                        <a:cubicBezTo>
                          <a:pt x="546" y="141"/>
                          <a:pt x="546" y="141"/>
                          <a:pt x="546" y="141"/>
                        </a:cubicBezTo>
                        <a:cubicBezTo>
                          <a:pt x="555" y="141"/>
                          <a:pt x="563" y="149"/>
                          <a:pt x="563" y="158"/>
                        </a:cubicBezTo>
                        <a:cubicBezTo>
                          <a:pt x="563" y="239"/>
                          <a:pt x="563" y="239"/>
                          <a:pt x="563" y="239"/>
                        </a:cubicBezTo>
                        <a:cubicBezTo>
                          <a:pt x="563" y="243"/>
                          <a:pt x="561" y="248"/>
                          <a:pt x="558" y="251"/>
                        </a:cubicBezTo>
                        <a:close/>
                        <a:moveTo>
                          <a:pt x="138" y="364"/>
                        </a:moveTo>
                        <a:cubicBezTo>
                          <a:pt x="113" y="364"/>
                          <a:pt x="94" y="384"/>
                          <a:pt x="94" y="408"/>
                        </a:cubicBezTo>
                        <a:cubicBezTo>
                          <a:pt x="94" y="433"/>
                          <a:pt x="113" y="452"/>
                          <a:pt x="138" y="452"/>
                        </a:cubicBezTo>
                        <a:cubicBezTo>
                          <a:pt x="162" y="452"/>
                          <a:pt x="182" y="433"/>
                          <a:pt x="182" y="408"/>
                        </a:cubicBezTo>
                        <a:cubicBezTo>
                          <a:pt x="182" y="384"/>
                          <a:pt x="162" y="364"/>
                          <a:pt x="138" y="364"/>
                        </a:cubicBezTo>
                        <a:close/>
                        <a:moveTo>
                          <a:pt x="138" y="438"/>
                        </a:moveTo>
                        <a:cubicBezTo>
                          <a:pt x="121" y="438"/>
                          <a:pt x="108" y="425"/>
                          <a:pt x="108" y="408"/>
                        </a:cubicBezTo>
                        <a:cubicBezTo>
                          <a:pt x="108" y="392"/>
                          <a:pt x="121" y="378"/>
                          <a:pt x="138" y="378"/>
                        </a:cubicBezTo>
                        <a:cubicBezTo>
                          <a:pt x="154" y="378"/>
                          <a:pt x="168" y="392"/>
                          <a:pt x="168" y="408"/>
                        </a:cubicBezTo>
                        <a:cubicBezTo>
                          <a:pt x="168" y="425"/>
                          <a:pt x="154" y="438"/>
                          <a:pt x="138" y="438"/>
                        </a:cubicBezTo>
                        <a:close/>
                        <a:moveTo>
                          <a:pt x="179" y="107"/>
                        </a:moveTo>
                        <a:cubicBezTo>
                          <a:pt x="397" y="107"/>
                          <a:pt x="397" y="107"/>
                          <a:pt x="397" y="107"/>
                        </a:cubicBezTo>
                        <a:cubicBezTo>
                          <a:pt x="415" y="107"/>
                          <a:pt x="429" y="92"/>
                          <a:pt x="429" y="75"/>
                        </a:cubicBezTo>
                        <a:cubicBezTo>
                          <a:pt x="429" y="57"/>
                          <a:pt x="415" y="43"/>
                          <a:pt x="397" y="43"/>
                        </a:cubicBezTo>
                        <a:cubicBezTo>
                          <a:pt x="179" y="43"/>
                          <a:pt x="179" y="43"/>
                          <a:pt x="179" y="43"/>
                        </a:cubicBezTo>
                        <a:cubicBezTo>
                          <a:pt x="162" y="43"/>
                          <a:pt x="147" y="57"/>
                          <a:pt x="147" y="75"/>
                        </a:cubicBezTo>
                        <a:cubicBezTo>
                          <a:pt x="147" y="92"/>
                          <a:pt x="162" y="107"/>
                          <a:pt x="179" y="107"/>
                        </a:cubicBezTo>
                        <a:close/>
                        <a:moveTo>
                          <a:pt x="179" y="57"/>
                        </a:moveTo>
                        <a:cubicBezTo>
                          <a:pt x="397" y="57"/>
                          <a:pt x="397" y="57"/>
                          <a:pt x="397" y="57"/>
                        </a:cubicBezTo>
                        <a:cubicBezTo>
                          <a:pt x="407" y="57"/>
                          <a:pt x="415" y="65"/>
                          <a:pt x="415" y="75"/>
                        </a:cubicBezTo>
                        <a:cubicBezTo>
                          <a:pt x="415" y="85"/>
                          <a:pt x="407" y="93"/>
                          <a:pt x="397" y="93"/>
                        </a:cubicBezTo>
                        <a:cubicBezTo>
                          <a:pt x="179" y="93"/>
                          <a:pt x="179" y="93"/>
                          <a:pt x="179" y="93"/>
                        </a:cubicBezTo>
                        <a:cubicBezTo>
                          <a:pt x="169" y="93"/>
                          <a:pt x="161" y="85"/>
                          <a:pt x="161" y="75"/>
                        </a:cubicBezTo>
                        <a:cubicBezTo>
                          <a:pt x="161" y="65"/>
                          <a:pt x="169" y="57"/>
                          <a:pt x="179" y="57"/>
                        </a:cubicBezTo>
                        <a:close/>
                        <a:moveTo>
                          <a:pt x="131" y="326"/>
                        </a:moveTo>
                        <a:cubicBezTo>
                          <a:pt x="446" y="326"/>
                          <a:pt x="446" y="326"/>
                          <a:pt x="446" y="326"/>
                        </a:cubicBezTo>
                        <a:cubicBezTo>
                          <a:pt x="463" y="326"/>
                          <a:pt x="477" y="312"/>
                          <a:pt x="477" y="295"/>
                        </a:cubicBezTo>
                        <a:cubicBezTo>
                          <a:pt x="477" y="174"/>
                          <a:pt x="477" y="174"/>
                          <a:pt x="477" y="174"/>
                        </a:cubicBezTo>
                        <a:cubicBezTo>
                          <a:pt x="477" y="157"/>
                          <a:pt x="463" y="143"/>
                          <a:pt x="446" y="143"/>
                        </a:cubicBezTo>
                        <a:cubicBezTo>
                          <a:pt x="131" y="143"/>
                          <a:pt x="131" y="143"/>
                          <a:pt x="131" y="143"/>
                        </a:cubicBezTo>
                        <a:cubicBezTo>
                          <a:pt x="113" y="143"/>
                          <a:pt x="99" y="157"/>
                          <a:pt x="99" y="174"/>
                        </a:cubicBezTo>
                        <a:cubicBezTo>
                          <a:pt x="99" y="295"/>
                          <a:pt x="99" y="295"/>
                          <a:pt x="99" y="295"/>
                        </a:cubicBezTo>
                        <a:cubicBezTo>
                          <a:pt x="99" y="312"/>
                          <a:pt x="113" y="326"/>
                          <a:pt x="131" y="326"/>
                        </a:cubicBezTo>
                        <a:close/>
                        <a:moveTo>
                          <a:pt x="113" y="174"/>
                        </a:moveTo>
                        <a:cubicBezTo>
                          <a:pt x="113" y="164"/>
                          <a:pt x="121" y="157"/>
                          <a:pt x="131" y="157"/>
                        </a:cubicBezTo>
                        <a:cubicBezTo>
                          <a:pt x="446" y="157"/>
                          <a:pt x="446" y="157"/>
                          <a:pt x="446" y="157"/>
                        </a:cubicBezTo>
                        <a:cubicBezTo>
                          <a:pt x="455" y="157"/>
                          <a:pt x="463" y="164"/>
                          <a:pt x="463" y="174"/>
                        </a:cubicBezTo>
                        <a:cubicBezTo>
                          <a:pt x="463" y="295"/>
                          <a:pt x="463" y="295"/>
                          <a:pt x="463" y="295"/>
                        </a:cubicBezTo>
                        <a:cubicBezTo>
                          <a:pt x="463" y="304"/>
                          <a:pt x="455" y="312"/>
                          <a:pt x="446" y="312"/>
                        </a:cubicBezTo>
                        <a:cubicBezTo>
                          <a:pt x="131" y="312"/>
                          <a:pt x="131" y="312"/>
                          <a:pt x="131" y="312"/>
                        </a:cubicBezTo>
                        <a:cubicBezTo>
                          <a:pt x="121" y="312"/>
                          <a:pt x="113" y="304"/>
                          <a:pt x="113" y="295"/>
                        </a:cubicBezTo>
                        <a:lnTo>
                          <a:pt x="113" y="174"/>
                        </a:lnTo>
                        <a:close/>
                        <a:moveTo>
                          <a:pt x="439" y="364"/>
                        </a:moveTo>
                        <a:cubicBezTo>
                          <a:pt x="415" y="364"/>
                          <a:pt x="395" y="384"/>
                          <a:pt x="395" y="408"/>
                        </a:cubicBezTo>
                        <a:cubicBezTo>
                          <a:pt x="395" y="433"/>
                          <a:pt x="415" y="452"/>
                          <a:pt x="439" y="452"/>
                        </a:cubicBezTo>
                        <a:cubicBezTo>
                          <a:pt x="463" y="452"/>
                          <a:pt x="483" y="433"/>
                          <a:pt x="483" y="408"/>
                        </a:cubicBezTo>
                        <a:cubicBezTo>
                          <a:pt x="483" y="384"/>
                          <a:pt x="463" y="364"/>
                          <a:pt x="439" y="364"/>
                        </a:cubicBezTo>
                        <a:close/>
                        <a:moveTo>
                          <a:pt x="439" y="438"/>
                        </a:moveTo>
                        <a:cubicBezTo>
                          <a:pt x="422" y="438"/>
                          <a:pt x="409" y="425"/>
                          <a:pt x="409" y="408"/>
                        </a:cubicBezTo>
                        <a:cubicBezTo>
                          <a:pt x="409" y="392"/>
                          <a:pt x="422" y="378"/>
                          <a:pt x="439" y="378"/>
                        </a:cubicBezTo>
                        <a:cubicBezTo>
                          <a:pt x="455" y="378"/>
                          <a:pt x="469" y="392"/>
                          <a:pt x="469" y="408"/>
                        </a:cubicBezTo>
                        <a:cubicBezTo>
                          <a:pt x="469" y="425"/>
                          <a:pt x="455" y="438"/>
                          <a:pt x="439" y="43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75000"/>
                      <a:lumOff val="25000"/>
                    </a:sys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endParaRPr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97D553C7-DA5C-45F8-9EE5-ECC0EE2F5B45}"/>
                    </a:ext>
                  </a:extLst>
                </p:cNvPr>
                <p:cNvGrpSpPr/>
                <p:nvPr/>
              </p:nvGrpSpPr>
              <p:grpSpPr>
                <a:xfrm>
                  <a:off x="8929962" y="3462208"/>
                  <a:ext cx="289133" cy="289134"/>
                  <a:chOff x="5996237" y="7127081"/>
                  <a:chExt cx="360000" cy="360000"/>
                </a:xfrm>
              </p:grpSpPr>
              <p:sp>
                <p:nvSpPr>
                  <p:cNvPr id="117" name="Oval 9">
                    <a:extLst>
                      <a:ext uri="{FF2B5EF4-FFF2-40B4-BE49-F238E27FC236}">
                        <a16:creationId xmlns:a16="http://schemas.microsoft.com/office/drawing/2014/main" id="{197FBBC4-EDE3-43C5-9566-AD5BE8F5A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96237" y="7127081"/>
                    <a:ext cx="360000" cy="36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bg1"/>
                    </a:solidFill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endParaRPr>
                  </a:p>
                </p:txBody>
              </p:sp>
              <p:sp>
                <p:nvSpPr>
                  <p:cNvPr id="118" name="Freeform 19">
                    <a:extLst>
                      <a:ext uri="{FF2B5EF4-FFF2-40B4-BE49-F238E27FC236}">
                        <a16:creationId xmlns:a16="http://schemas.microsoft.com/office/drawing/2014/main" id="{693934FF-66CC-4DD5-9F43-EEAAE2815FB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078531" y="7235277"/>
                    <a:ext cx="195412" cy="194408"/>
                  </a:xfrm>
                  <a:custGeom>
                    <a:avLst/>
                    <a:gdLst>
                      <a:gd name="T0" fmla="*/ 546 w 577"/>
                      <a:gd name="T1" fmla="*/ 127 h 574"/>
                      <a:gd name="T2" fmla="*/ 531 w 577"/>
                      <a:gd name="T3" fmla="*/ 50 h 574"/>
                      <a:gd name="T4" fmla="*/ 96 w 577"/>
                      <a:gd name="T5" fmla="*/ 0 h 574"/>
                      <a:gd name="T6" fmla="*/ 45 w 577"/>
                      <a:gd name="T7" fmla="*/ 127 h 574"/>
                      <a:gd name="T8" fmla="*/ 0 w 577"/>
                      <a:gd name="T9" fmla="*/ 158 h 574"/>
                      <a:gd name="T10" fmla="*/ 31 w 577"/>
                      <a:gd name="T11" fmla="*/ 270 h 574"/>
                      <a:gd name="T12" fmla="*/ 45 w 577"/>
                      <a:gd name="T13" fmla="*/ 462 h 574"/>
                      <a:gd name="T14" fmla="*/ 94 w 577"/>
                      <a:gd name="T15" fmla="*/ 543 h 574"/>
                      <a:gd name="T16" fmla="*/ 165 w 577"/>
                      <a:gd name="T17" fmla="*/ 574 h 574"/>
                      <a:gd name="T18" fmla="*/ 196 w 577"/>
                      <a:gd name="T19" fmla="*/ 512 h 574"/>
                      <a:gd name="T20" fmla="*/ 380 w 577"/>
                      <a:gd name="T21" fmla="*/ 543 h 574"/>
                      <a:gd name="T22" fmla="*/ 451 w 577"/>
                      <a:gd name="T23" fmla="*/ 574 h 574"/>
                      <a:gd name="T24" fmla="*/ 482 w 577"/>
                      <a:gd name="T25" fmla="*/ 512 h 574"/>
                      <a:gd name="T26" fmla="*/ 531 w 577"/>
                      <a:gd name="T27" fmla="*/ 270 h 574"/>
                      <a:gd name="T28" fmla="*/ 568 w 577"/>
                      <a:gd name="T29" fmla="*/ 261 h 574"/>
                      <a:gd name="T30" fmla="*/ 577 w 577"/>
                      <a:gd name="T31" fmla="*/ 158 h 574"/>
                      <a:gd name="T32" fmla="*/ 31 w 577"/>
                      <a:gd name="T33" fmla="*/ 256 h 574"/>
                      <a:gd name="T34" fmla="*/ 14 w 577"/>
                      <a:gd name="T35" fmla="*/ 158 h 574"/>
                      <a:gd name="T36" fmla="*/ 45 w 577"/>
                      <a:gd name="T37" fmla="*/ 141 h 574"/>
                      <a:gd name="T38" fmla="*/ 182 w 577"/>
                      <a:gd name="T39" fmla="*/ 543 h 574"/>
                      <a:gd name="T40" fmla="*/ 125 w 577"/>
                      <a:gd name="T41" fmla="*/ 560 h 574"/>
                      <a:gd name="T42" fmla="*/ 108 w 577"/>
                      <a:gd name="T43" fmla="*/ 512 h 574"/>
                      <a:gd name="T44" fmla="*/ 182 w 577"/>
                      <a:gd name="T45" fmla="*/ 543 h 574"/>
                      <a:gd name="T46" fmla="*/ 451 w 577"/>
                      <a:gd name="T47" fmla="*/ 560 h 574"/>
                      <a:gd name="T48" fmla="*/ 394 w 577"/>
                      <a:gd name="T49" fmla="*/ 543 h 574"/>
                      <a:gd name="T50" fmla="*/ 468 w 577"/>
                      <a:gd name="T51" fmla="*/ 512 h 574"/>
                      <a:gd name="T52" fmla="*/ 517 w 577"/>
                      <a:gd name="T53" fmla="*/ 134 h 574"/>
                      <a:gd name="T54" fmla="*/ 517 w 577"/>
                      <a:gd name="T55" fmla="*/ 134 h 574"/>
                      <a:gd name="T56" fmla="*/ 481 w 577"/>
                      <a:gd name="T57" fmla="*/ 498 h 574"/>
                      <a:gd name="T58" fmla="*/ 59 w 577"/>
                      <a:gd name="T59" fmla="*/ 462 h 574"/>
                      <a:gd name="T60" fmla="*/ 96 w 577"/>
                      <a:gd name="T61" fmla="*/ 14 h 574"/>
                      <a:gd name="T62" fmla="*/ 517 w 577"/>
                      <a:gd name="T63" fmla="*/ 50 h 574"/>
                      <a:gd name="T64" fmla="*/ 558 w 577"/>
                      <a:gd name="T65" fmla="*/ 251 h 574"/>
                      <a:gd name="T66" fmla="*/ 531 w 577"/>
                      <a:gd name="T67" fmla="*/ 256 h 574"/>
                      <a:gd name="T68" fmla="*/ 546 w 577"/>
                      <a:gd name="T69" fmla="*/ 141 h 574"/>
                      <a:gd name="T70" fmla="*/ 563 w 577"/>
                      <a:gd name="T71" fmla="*/ 239 h 574"/>
                      <a:gd name="T72" fmla="*/ 138 w 577"/>
                      <a:gd name="T73" fmla="*/ 364 h 574"/>
                      <a:gd name="T74" fmla="*/ 138 w 577"/>
                      <a:gd name="T75" fmla="*/ 452 h 574"/>
                      <a:gd name="T76" fmla="*/ 138 w 577"/>
                      <a:gd name="T77" fmla="*/ 364 h 574"/>
                      <a:gd name="T78" fmla="*/ 108 w 577"/>
                      <a:gd name="T79" fmla="*/ 408 h 574"/>
                      <a:gd name="T80" fmla="*/ 168 w 577"/>
                      <a:gd name="T81" fmla="*/ 408 h 574"/>
                      <a:gd name="T82" fmla="*/ 179 w 577"/>
                      <a:gd name="T83" fmla="*/ 107 h 574"/>
                      <a:gd name="T84" fmla="*/ 429 w 577"/>
                      <a:gd name="T85" fmla="*/ 75 h 574"/>
                      <a:gd name="T86" fmla="*/ 179 w 577"/>
                      <a:gd name="T87" fmla="*/ 43 h 574"/>
                      <a:gd name="T88" fmla="*/ 179 w 577"/>
                      <a:gd name="T89" fmla="*/ 107 h 574"/>
                      <a:gd name="T90" fmla="*/ 397 w 577"/>
                      <a:gd name="T91" fmla="*/ 57 h 574"/>
                      <a:gd name="T92" fmla="*/ 397 w 577"/>
                      <a:gd name="T93" fmla="*/ 93 h 574"/>
                      <a:gd name="T94" fmla="*/ 161 w 577"/>
                      <a:gd name="T95" fmla="*/ 75 h 574"/>
                      <a:gd name="T96" fmla="*/ 131 w 577"/>
                      <a:gd name="T97" fmla="*/ 326 h 574"/>
                      <a:gd name="T98" fmla="*/ 477 w 577"/>
                      <a:gd name="T99" fmla="*/ 295 h 574"/>
                      <a:gd name="T100" fmla="*/ 446 w 577"/>
                      <a:gd name="T101" fmla="*/ 143 h 574"/>
                      <a:gd name="T102" fmla="*/ 99 w 577"/>
                      <a:gd name="T103" fmla="*/ 174 h 574"/>
                      <a:gd name="T104" fmla="*/ 131 w 577"/>
                      <a:gd name="T105" fmla="*/ 326 h 574"/>
                      <a:gd name="T106" fmla="*/ 131 w 577"/>
                      <a:gd name="T107" fmla="*/ 157 h 574"/>
                      <a:gd name="T108" fmla="*/ 463 w 577"/>
                      <a:gd name="T109" fmla="*/ 174 h 574"/>
                      <a:gd name="T110" fmla="*/ 446 w 577"/>
                      <a:gd name="T111" fmla="*/ 312 h 574"/>
                      <a:gd name="T112" fmla="*/ 113 w 577"/>
                      <a:gd name="T113" fmla="*/ 295 h 574"/>
                      <a:gd name="T114" fmla="*/ 439 w 577"/>
                      <a:gd name="T115" fmla="*/ 364 h 574"/>
                      <a:gd name="T116" fmla="*/ 439 w 577"/>
                      <a:gd name="T117" fmla="*/ 452 h 574"/>
                      <a:gd name="T118" fmla="*/ 439 w 577"/>
                      <a:gd name="T119" fmla="*/ 364 h 574"/>
                      <a:gd name="T120" fmla="*/ 409 w 577"/>
                      <a:gd name="T121" fmla="*/ 408 h 574"/>
                      <a:gd name="T122" fmla="*/ 469 w 577"/>
                      <a:gd name="T123" fmla="*/ 408 h 5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77" h="574">
                        <a:moveTo>
                          <a:pt x="577" y="158"/>
                        </a:moveTo>
                        <a:cubicBezTo>
                          <a:pt x="577" y="141"/>
                          <a:pt x="563" y="127"/>
                          <a:pt x="546" y="127"/>
                        </a:cubicBezTo>
                        <a:cubicBezTo>
                          <a:pt x="531" y="127"/>
                          <a:pt x="531" y="127"/>
                          <a:pt x="531" y="127"/>
                        </a:cubicBezTo>
                        <a:cubicBezTo>
                          <a:pt x="531" y="50"/>
                          <a:pt x="531" y="50"/>
                          <a:pt x="531" y="50"/>
                        </a:cubicBezTo>
                        <a:cubicBezTo>
                          <a:pt x="531" y="22"/>
                          <a:pt x="508" y="0"/>
                          <a:pt x="481" y="0"/>
                        </a:cubicBezTo>
                        <a:cubicBezTo>
                          <a:pt x="96" y="0"/>
                          <a:pt x="96" y="0"/>
                          <a:pt x="96" y="0"/>
                        </a:cubicBezTo>
                        <a:cubicBezTo>
                          <a:pt x="68" y="0"/>
                          <a:pt x="45" y="22"/>
                          <a:pt x="45" y="50"/>
                        </a:cubicBezTo>
                        <a:cubicBezTo>
                          <a:pt x="45" y="127"/>
                          <a:pt x="45" y="127"/>
                          <a:pt x="45" y="127"/>
                        </a:cubicBezTo>
                        <a:cubicBezTo>
                          <a:pt x="31" y="127"/>
                          <a:pt x="31" y="127"/>
                          <a:pt x="31" y="127"/>
                        </a:cubicBezTo>
                        <a:cubicBezTo>
                          <a:pt x="14" y="127"/>
                          <a:pt x="0" y="141"/>
                          <a:pt x="0" y="158"/>
                        </a:cubicBezTo>
                        <a:cubicBezTo>
                          <a:pt x="0" y="239"/>
                          <a:pt x="0" y="239"/>
                          <a:pt x="0" y="239"/>
                        </a:cubicBezTo>
                        <a:cubicBezTo>
                          <a:pt x="0" y="256"/>
                          <a:pt x="14" y="270"/>
                          <a:pt x="31" y="270"/>
                        </a:cubicBezTo>
                        <a:cubicBezTo>
                          <a:pt x="45" y="270"/>
                          <a:pt x="45" y="270"/>
                          <a:pt x="45" y="270"/>
                        </a:cubicBezTo>
                        <a:cubicBezTo>
                          <a:pt x="45" y="462"/>
                          <a:pt x="45" y="462"/>
                          <a:pt x="45" y="462"/>
                        </a:cubicBezTo>
                        <a:cubicBezTo>
                          <a:pt x="45" y="489"/>
                          <a:pt x="67" y="511"/>
                          <a:pt x="94" y="512"/>
                        </a:cubicBezTo>
                        <a:cubicBezTo>
                          <a:pt x="94" y="543"/>
                          <a:pt x="94" y="543"/>
                          <a:pt x="94" y="543"/>
                        </a:cubicBezTo>
                        <a:cubicBezTo>
                          <a:pt x="94" y="560"/>
                          <a:pt x="108" y="574"/>
                          <a:pt x="125" y="574"/>
                        </a:cubicBezTo>
                        <a:cubicBezTo>
                          <a:pt x="165" y="574"/>
                          <a:pt x="165" y="574"/>
                          <a:pt x="165" y="574"/>
                        </a:cubicBezTo>
                        <a:cubicBezTo>
                          <a:pt x="182" y="574"/>
                          <a:pt x="196" y="560"/>
                          <a:pt x="196" y="543"/>
                        </a:cubicBezTo>
                        <a:cubicBezTo>
                          <a:pt x="196" y="512"/>
                          <a:pt x="196" y="512"/>
                          <a:pt x="196" y="512"/>
                        </a:cubicBezTo>
                        <a:cubicBezTo>
                          <a:pt x="380" y="512"/>
                          <a:pt x="380" y="512"/>
                          <a:pt x="380" y="512"/>
                        </a:cubicBezTo>
                        <a:cubicBezTo>
                          <a:pt x="380" y="543"/>
                          <a:pt x="380" y="543"/>
                          <a:pt x="380" y="543"/>
                        </a:cubicBezTo>
                        <a:cubicBezTo>
                          <a:pt x="380" y="560"/>
                          <a:pt x="394" y="574"/>
                          <a:pt x="411" y="574"/>
                        </a:cubicBezTo>
                        <a:cubicBezTo>
                          <a:pt x="451" y="574"/>
                          <a:pt x="451" y="574"/>
                          <a:pt x="451" y="574"/>
                        </a:cubicBezTo>
                        <a:cubicBezTo>
                          <a:pt x="468" y="574"/>
                          <a:pt x="482" y="560"/>
                          <a:pt x="482" y="543"/>
                        </a:cubicBezTo>
                        <a:cubicBezTo>
                          <a:pt x="482" y="512"/>
                          <a:pt x="482" y="512"/>
                          <a:pt x="482" y="512"/>
                        </a:cubicBezTo>
                        <a:cubicBezTo>
                          <a:pt x="509" y="511"/>
                          <a:pt x="531" y="489"/>
                          <a:pt x="531" y="462"/>
                        </a:cubicBezTo>
                        <a:cubicBezTo>
                          <a:pt x="531" y="270"/>
                          <a:pt x="531" y="270"/>
                          <a:pt x="531" y="270"/>
                        </a:cubicBezTo>
                        <a:cubicBezTo>
                          <a:pt x="546" y="270"/>
                          <a:pt x="546" y="270"/>
                          <a:pt x="546" y="270"/>
                        </a:cubicBezTo>
                        <a:cubicBezTo>
                          <a:pt x="554" y="270"/>
                          <a:pt x="562" y="267"/>
                          <a:pt x="568" y="261"/>
                        </a:cubicBezTo>
                        <a:cubicBezTo>
                          <a:pt x="574" y="255"/>
                          <a:pt x="577" y="247"/>
                          <a:pt x="577" y="239"/>
                        </a:cubicBezTo>
                        <a:lnTo>
                          <a:pt x="577" y="158"/>
                        </a:lnTo>
                        <a:close/>
                        <a:moveTo>
                          <a:pt x="45" y="256"/>
                        </a:moveTo>
                        <a:cubicBezTo>
                          <a:pt x="31" y="256"/>
                          <a:pt x="31" y="256"/>
                          <a:pt x="31" y="256"/>
                        </a:cubicBezTo>
                        <a:cubicBezTo>
                          <a:pt x="21" y="256"/>
                          <a:pt x="14" y="248"/>
                          <a:pt x="14" y="239"/>
                        </a:cubicBezTo>
                        <a:cubicBezTo>
                          <a:pt x="14" y="158"/>
                          <a:pt x="14" y="158"/>
                          <a:pt x="14" y="158"/>
                        </a:cubicBezTo>
                        <a:cubicBezTo>
                          <a:pt x="14" y="149"/>
                          <a:pt x="21" y="141"/>
                          <a:pt x="31" y="141"/>
                        </a:cubicBezTo>
                        <a:cubicBezTo>
                          <a:pt x="45" y="141"/>
                          <a:pt x="45" y="141"/>
                          <a:pt x="45" y="141"/>
                        </a:cubicBezTo>
                        <a:lnTo>
                          <a:pt x="45" y="256"/>
                        </a:lnTo>
                        <a:close/>
                        <a:moveTo>
                          <a:pt x="182" y="543"/>
                        </a:moveTo>
                        <a:cubicBezTo>
                          <a:pt x="182" y="552"/>
                          <a:pt x="175" y="560"/>
                          <a:pt x="165" y="560"/>
                        </a:cubicBezTo>
                        <a:cubicBezTo>
                          <a:pt x="125" y="560"/>
                          <a:pt x="125" y="560"/>
                          <a:pt x="125" y="560"/>
                        </a:cubicBezTo>
                        <a:cubicBezTo>
                          <a:pt x="116" y="560"/>
                          <a:pt x="108" y="552"/>
                          <a:pt x="108" y="543"/>
                        </a:cubicBezTo>
                        <a:cubicBezTo>
                          <a:pt x="108" y="512"/>
                          <a:pt x="108" y="512"/>
                          <a:pt x="108" y="512"/>
                        </a:cubicBezTo>
                        <a:cubicBezTo>
                          <a:pt x="182" y="512"/>
                          <a:pt x="182" y="512"/>
                          <a:pt x="182" y="512"/>
                        </a:cubicBezTo>
                        <a:lnTo>
                          <a:pt x="182" y="543"/>
                        </a:lnTo>
                        <a:close/>
                        <a:moveTo>
                          <a:pt x="468" y="543"/>
                        </a:moveTo>
                        <a:cubicBezTo>
                          <a:pt x="468" y="552"/>
                          <a:pt x="461" y="560"/>
                          <a:pt x="451" y="560"/>
                        </a:cubicBezTo>
                        <a:cubicBezTo>
                          <a:pt x="411" y="560"/>
                          <a:pt x="411" y="560"/>
                          <a:pt x="411" y="560"/>
                        </a:cubicBezTo>
                        <a:cubicBezTo>
                          <a:pt x="402" y="560"/>
                          <a:pt x="394" y="552"/>
                          <a:pt x="394" y="543"/>
                        </a:cubicBezTo>
                        <a:cubicBezTo>
                          <a:pt x="394" y="512"/>
                          <a:pt x="394" y="512"/>
                          <a:pt x="394" y="512"/>
                        </a:cubicBezTo>
                        <a:cubicBezTo>
                          <a:pt x="468" y="512"/>
                          <a:pt x="468" y="512"/>
                          <a:pt x="468" y="512"/>
                        </a:cubicBezTo>
                        <a:lnTo>
                          <a:pt x="468" y="543"/>
                        </a:lnTo>
                        <a:close/>
                        <a:moveTo>
                          <a:pt x="517" y="134"/>
                        </a:moveTo>
                        <a:cubicBezTo>
                          <a:pt x="517" y="134"/>
                          <a:pt x="517" y="134"/>
                          <a:pt x="517" y="134"/>
                        </a:cubicBezTo>
                        <a:cubicBezTo>
                          <a:pt x="517" y="134"/>
                          <a:pt x="517" y="134"/>
                          <a:pt x="517" y="134"/>
                        </a:cubicBezTo>
                        <a:cubicBezTo>
                          <a:pt x="517" y="462"/>
                          <a:pt x="517" y="462"/>
                          <a:pt x="517" y="462"/>
                        </a:cubicBezTo>
                        <a:cubicBezTo>
                          <a:pt x="517" y="482"/>
                          <a:pt x="501" y="498"/>
                          <a:pt x="481" y="498"/>
                        </a:cubicBezTo>
                        <a:cubicBezTo>
                          <a:pt x="96" y="498"/>
                          <a:pt x="96" y="498"/>
                          <a:pt x="96" y="498"/>
                        </a:cubicBezTo>
                        <a:cubicBezTo>
                          <a:pt x="76" y="498"/>
                          <a:pt x="59" y="482"/>
                          <a:pt x="59" y="462"/>
                        </a:cubicBezTo>
                        <a:cubicBezTo>
                          <a:pt x="59" y="50"/>
                          <a:pt x="59" y="50"/>
                          <a:pt x="59" y="50"/>
                        </a:cubicBezTo>
                        <a:cubicBezTo>
                          <a:pt x="59" y="30"/>
                          <a:pt x="76" y="14"/>
                          <a:pt x="96" y="14"/>
                        </a:cubicBezTo>
                        <a:cubicBezTo>
                          <a:pt x="481" y="14"/>
                          <a:pt x="481" y="14"/>
                          <a:pt x="481" y="14"/>
                        </a:cubicBezTo>
                        <a:cubicBezTo>
                          <a:pt x="501" y="14"/>
                          <a:pt x="517" y="30"/>
                          <a:pt x="517" y="50"/>
                        </a:cubicBezTo>
                        <a:lnTo>
                          <a:pt x="517" y="134"/>
                        </a:lnTo>
                        <a:close/>
                        <a:moveTo>
                          <a:pt x="558" y="251"/>
                        </a:moveTo>
                        <a:cubicBezTo>
                          <a:pt x="555" y="254"/>
                          <a:pt x="550" y="256"/>
                          <a:pt x="546" y="256"/>
                        </a:cubicBezTo>
                        <a:cubicBezTo>
                          <a:pt x="531" y="256"/>
                          <a:pt x="531" y="256"/>
                          <a:pt x="531" y="256"/>
                        </a:cubicBezTo>
                        <a:cubicBezTo>
                          <a:pt x="531" y="141"/>
                          <a:pt x="531" y="141"/>
                          <a:pt x="531" y="141"/>
                        </a:cubicBezTo>
                        <a:cubicBezTo>
                          <a:pt x="546" y="141"/>
                          <a:pt x="546" y="141"/>
                          <a:pt x="546" y="141"/>
                        </a:cubicBezTo>
                        <a:cubicBezTo>
                          <a:pt x="555" y="141"/>
                          <a:pt x="563" y="149"/>
                          <a:pt x="563" y="158"/>
                        </a:cubicBezTo>
                        <a:cubicBezTo>
                          <a:pt x="563" y="239"/>
                          <a:pt x="563" y="239"/>
                          <a:pt x="563" y="239"/>
                        </a:cubicBezTo>
                        <a:cubicBezTo>
                          <a:pt x="563" y="243"/>
                          <a:pt x="561" y="248"/>
                          <a:pt x="558" y="251"/>
                        </a:cubicBezTo>
                        <a:close/>
                        <a:moveTo>
                          <a:pt x="138" y="364"/>
                        </a:moveTo>
                        <a:cubicBezTo>
                          <a:pt x="113" y="364"/>
                          <a:pt x="94" y="384"/>
                          <a:pt x="94" y="408"/>
                        </a:cubicBezTo>
                        <a:cubicBezTo>
                          <a:pt x="94" y="433"/>
                          <a:pt x="113" y="452"/>
                          <a:pt x="138" y="452"/>
                        </a:cubicBezTo>
                        <a:cubicBezTo>
                          <a:pt x="162" y="452"/>
                          <a:pt x="182" y="433"/>
                          <a:pt x="182" y="408"/>
                        </a:cubicBezTo>
                        <a:cubicBezTo>
                          <a:pt x="182" y="384"/>
                          <a:pt x="162" y="364"/>
                          <a:pt x="138" y="364"/>
                        </a:cubicBezTo>
                        <a:close/>
                        <a:moveTo>
                          <a:pt x="138" y="438"/>
                        </a:moveTo>
                        <a:cubicBezTo>
                          <a:pt x="121" y="438"/>
                          <a:pt x="108" y="425"/>
                          <a:pt x="108" y="408"/>
                        </a:cubicBezTo>
                        <a:cubicBezTo>
                          <a:pt x="108" y="392"/>
                          <a:pt x="121" y="378"/>
                          <a:pt x="138" y="378"/>
                        </a:cubicBezTo>
                        <a:cubicBezTo>
                          <a:pt x="154" y="378"/>
                          <a:pt x="168" y="392"/>
                          <a:pt x="168" y="408"/>
                        </a:cubicBezTo>
                        <a:cubicBezTo>
                          <a:pt x="168" y="425"/>
                          <a:pt x="154" y="438"/>
                          <a:pt x="138" y="438"/>
                        </a:cubicBezTo>
                        <a:close/>
                        <a:moveTo>
                          <a:pt x="179" y="107"/>
                        </a:moveTo>
                        <a:cubicBezTo>
                          <a:pt x="397" y="107"/>
                          <a:pt x="397" y="107"/>
                          <a:pt x="397" y="107"/>
                        </a:cubicBezTo>
                        <a:cubicBezTo>
                          <a:pt x="415" y="107"/>
                          <a:pt x="429" y="92"/>
                          <a:pt x="429" y="75"/>
                        </a:cubicBezTo>
                        <a:cubicBezTo>
                          <a:pt x="429" y="57"/>
                          <a:pt x="415" y="43"/>
                          <a:pt x="397" y="43"/>
                        </a:cubicBezTo>
                        <a:cubicBezTo>
                          <a:pt x="179" y="43"/>
                          <a:pt x="179" y="43"/>
                          <a:pt x="179" y="43"/>
                        </a:cubicBezTo>
                        <a:cubicBezTo>
                          <a:pt x="162" y="43"/>
                          <a:pt x="147" y="57"/>
                          <a:pt x="147" y="75"/>
                        </a:cubicBezTo>
                        <a:cubicBezTo>
                          <a:pt x="147" y="92"/>
                          <a:pt x="162" y="107"/>
                          <a:pt x="179" y="107"/>
                        </a:cubicBezTo>
                        <a:close/>
                        <a:moveTo>
                          <a:pt x="179" y="57"/>
                        </a:moveTo>
                        <a:cubicBezTo>
                          <a:pt x="397" y="57"/>
                          <a:pt x="397" y="57"/>
                          <a:pt x="397" y="57"/>
                        </a:cubicBezTo>
                        <a:cubicBezTo>
                          <a:pt x="407" y="57"/>
                          <a:pt x="415" y="65"/>
                          <a:pt x="415" y="75"/>
                        </a:cubicBezTo>
                        <a:cubicBezTo>
                          <a:pt x="415" y="85"/>
                          <a:pt x="407" y="93"/>
                          <a:pt x="397" y="93"/>
                        </a:cubicBezTo>
                        <a:cubicBezTo>
                          <a:pt x="179" y="93"/>
                          <a:pt x="179" y="93"/>
                          <a:pt x="179" y="93"/>
                        </a:cubicBezTo>
                        <a:cubicBezTo>
                          <a:pt x="169" y="93"/>
                          <a:pt x="161" y="85"/>
                          <a:pt x="161" y="75"/>
                        </a:cubicBezTo>
                        <a:cubicBezTo>
                          <a:pt x="161" y="65"/>
                          <a:pt x="169" y="57"/>
                          <a:pt x="179" y="57"/>
                        </a:cubicBezTo>
                        <a:close/>
                        <a:moveTo>
                          <a:pt x="131" y="326"/>
                        </a:moveTo>
                        <a:cubicBezTo>
                          <a:pt x="446" y="326"/>
                          <a:pt x="446" y="326"/>
                          <a:pt x="446" y="326"/>
                        </a:cubicBezTo>
                        <a:cubicBezTo>
                          <a:pt x="463" y="326"/>
                          <a:pt x="477" y="312"/>
                          <a:pt x="477" y="295"/>
                        </a:cubicBezTo>
                        <a:cubicBezTo>
                          <a:pt x="477" y="174"/>
                          <a:pt x="477" y="174"/>
                          <a:pt x="477" y="174"/>
                        </a:cubicBezTo>
                        <a:cubicBezTo>
                          <a:pt x="477" y="157"/>
                          <a:pt x="463" y="143"/>
                          <a:pt x="446" y="143"/>
                        </a:cubicBezTo>
                        <a:cubicBezTo>
                          <a:pt x="131" y="143"/>
                          <a:pt x="131" y="143"/>
                          <a:pt x="131" y="143"/>
                        </a:cubicBezTo>
                        <a:cubicBezTo>
                          <a:pt x="113" y="143"/>
                          <a:pt x="99" y="157"/>
                          <a:pt x="99" y="174"/>
                        </a:cubicBezTo>
                        <a:cubicBezTo>
                          <a:pt x="99" y="295"/>
                          <a:pt x="99" y="295"/>
                          <a:pt x="99" y="295"/>
                        </a:cubicBezTo>
                        <a:cubicBezTo>
                          <a:pt x="99" y="312"/>
                          <a:pt x="113" y="326"/>
                          <a:pt x="131" y="326"/>
                        </a:cubicBezTo>
                        <a:close/>
                        <a:moveTo>
                          <a:pt x="113" y="174"/>
                        </a:moveTo>
                        <a:cubicBezTo>
                          <a:pt x="113" y="164"/>
                          <a:pt x="121" y="157"/>
                          <a:pt x="131" y="157"/>
                        </a:cubicBezTo>
                        <a:cubicBezTo>
                          <a:pt x="446" y="157"/>
                          <a:pt x="446" y="157"/>
                          <a:pt x="446" y="157"/>
                        </a:cubicBezTo>
                        <a:cubicBezTo>
                          <a:pt x="455" y="157"/>
                          <a:pt x="463" y="164"/>
                          <a:pt x="463" y="174"/>
                        </a:cubicBezTo>
                        <a:cubicBezTo>
                          <a:pt x="463" y="295"/>
                          <a:pt x="463" y="295"/>
                          <a:pt x="463" y="295"/>
                        </a:cubicBezTo>
                        <a:cubicBezTo>
                          <a:pt x="463" y="304"/>
                          <a:pt x="455" y="312"/>
                          <a:pt x="446" y="312"/>
                        </a:cubicBezTo>
                        <a:cubicBezTo>
                          <a:pt x="131" y="312"/>
                          <a:pt x="131" y="312"/>
                          <a:pt x="131" y="312"/>
                        </a:cubicBezTo>
                        <a:cubicBezTo>
                          <a:pt x="121" y="312"/>
                          <a:pt x="113" y="304"/>
                          <a:pt x="113" y="295"/>
                        </a:cubicBezTo>
                        <a:lnTo>
                          <a:pt x="113" y="174"/>
                        </a:lnTo>
                        <a:close/>
                        <a:moveTo>
                          <a:pt x="439" y="364"/>
                        </a:moveTo>
                        <a:cubicBezTo>
                          <a:pt x="415" y="364"/>
                          <a:pt x="395" y="384"/>
                          <a:pt x="395" y="408"/>
                        </a:cubicBezTo>
                        <a:cubicBezTo>
                          <a:pt x="395" y="433"/>
                          <a:pt x="415" y="452"/>
                          <a:pt x="439" y="452"/>
                        </a:cubicBezTo>
                        <a:cubicBezTo>
                          <a:pt x="463" y="452"/>
                          <a:pt x="483" y="433"/>
                          <a:pt x="483" y="408"/>
                        </a:cubicBezTo>
                        <a:cubicBezTo>
                          <a:pt x="483" y="384"/>
                          <a:pt x="463" y="364"/>
                          <a:pt x="439" y="364"/>
                        </a:cubicBezTo>
                        <a:close/>
                        <a:moveTo>
                          <a:pt x="439" y="438"/>
                        </a:moveTo>
                        <a:cubicBezTo>
                          <a:pt x="422" y="438"/>
                          <a:pt x="409" y="425"/>
                          <a:pt x="409" y="408"/>
                        </a:cubicBezTo>
                        <a:cubicBezTo>
                          <a:pt x="409" y="392"/>
                          <a:pt x="422" y="378"/>
                          <a:pt x="439" y="378"/>
                        </a:cubicBezTo>
                        <a:cubicBezTo>
                          <a:pt x="455" y="378"/>
                          <a:pt x="469" y="392"/>
                          <a:pt x="469" y="408"/>
                        </a:cubicBezTo>
                        <a:cubicBezTo>
                          <a:pt x="469" y="425"/>
                          <a:pt x="455" y="438"/>
                          <a:pt x="439" y="43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75000"/>
                      <a:lumOff val="25000"/>
                    </a:sys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endParaRPr>
                  </a:p>
                </p:txBody>
              </p:sp>
            </p:grp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A7B823-D8A5-4FCD-9252-1DCDBE1EE964}"/>
                  </a:ext>
                </a:extLst>
              </p:cNvPr>
              <p:cNvSpPr txBox="1"/>
              <p:nvPr/>
            </p:nvSpPr>
            <p:spPr>
              <a:xfrm>
                <a:off x="5151029" y="3142662"/>
                <a:ext cx="14902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_tradnl" sz="1400" b="1">
                    <a:solidFill>
                      <a:srgbClr val="BB001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</a:t>
                </a:r>
                <a:r>
                  <a:rPr lang="es-ES" sz="1400" b="1">
                    <a:solidFill>
                      <a:srgbClr val="BB001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</a:t>
                </a:r>
                <a:r>
                  <a:rPr lang="es-ES" sz="1400" b="1" err="1">
                    <a:solidFill>
                      <a:srgbClr val="BB001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mobCat</a:t>
                </a:r>
                <a:endParaRPr lang="es-ES" sz="1200">
                  <a:solidFill>
                    <a:srgbClr val="BB0010"/>
                  </a:solidFill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34D0477-8B40-4979-9427-FD1C3F64E8CE}"/>
                  </a:ext>
                </a:extLst>
              </p:cNvPr>
              <p:cNvSpPr/>
              <p:nvPr/>
            </p:nvSpPr>
            <p:spPr>
              <a:xfrm>
                <a:off x="5808214" y="2899104"/>
                <a:ext cx="175870" cy="17586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54B9EF99-C852-4FA4-817A-7584233BBDE9}"/>
                </a:ext>
              </a:extLst>
            </p:cNvPr>
            <p:cNvGrpSpPr/>
            <p:nvPr/>
          </p:nvGrpSpPr>
          <p:grpSpPr>
            <a:xfrm>
              <a:off x="1230659" y="2899104"/>
              <a:ext cx="2090028" cy="2689105"/>
              <a:chOff x="1668406" y="2899104"/>
              <a:chExt cx="2090028" cy="2689105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C928BD6-5DC5-4684-9311-399E92D1FD24}"/>
                  </a:ext>
                </a:extLst>
              </p:cNvPr>
              <p:cNvGrpSpPr/>
              <p:nvPr/>
            </p:nvGrpSpPr>
            <p:grpSpPr>
              <a:xfrm>
                <a:off x="1668406" y="3496015"/>
                <a:ext cx="2090028" cy="2092194"/>
                <a:chOff x="2349344" y="3496015"/>
                <a:chExt cx="2090028" cy="209219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69085C3-713A-4BC9-8ADE-20B0D7E147E6}"/>
                    </a:ext>
                  </a:extLst>
                </p:cNvPr>
                <p:cNvGrpSpPr/>
                <p:nvPr/>
              </p:nvGrpSpPr>
              <p:grpSpPr>
                <a:xfrm>
                  <a:off x="2349344" y="3496015"/>
                  <a:ext cx="2090028" cy="2092194"/>
                  <a:chOff x="-3552996" y="784195"/>
                  <a:chExt cx="2329385" cy="2331787"/>
                </a:xfrm>
              </p:grpSpPr>
              <p:sp>
                <p:nvSpPr>
                  <p:cNvPr id="17" name="MONTSIA">
                    <a:extLst>
                      <a:ext uri="{FF2B5EF4-FFF2-40B4-BE49-F238E27FC236}">
                        <a16:creationId xmlns:a16="http://schemas.microsoft.com/office/drawing/2014/main" id="{F94CC950-CDB7-4FD9-B9C7-6623A4AFCF6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3552996" y="2852362"/>
                    <a:ext cx="553464" cy="263620"/>
                  </a:xfrm>
                  <a:custGeom>
                    <a:avLst/>
                    <a:gdLst>
                      <a:gd name="T0" fmla="*/ 53602995 w 2441"/>
                      <a:gd name="T1" fmla="*/ 17480693 h 1184"/>
                      <a:gd name="T2" fmla="*/ 28461836 w 2441"/>
                      <a:gd name="T3" fmla="*/ 26221035 h 1184"/>
                      <a:gd name="T4" fmla="*/ 18737345 w 2441"/>
                      <a:gd name="T5" fmla="*/ 29929090 h 1184"/>
                      <a:gd name="T6" fmla="*/ 11147293 w 2441"/>
                      <a:gd name="T7" fmla="*/ 45820911 h 1184"/>
                      <a:gd name="T8" fmla="*/ 0 w 2441"/>
                      <a:gd name="T9" fmla="*/ 36815928 h 1184"/>
                      <a:gd name="T10" fmla="*/ 23480821 w 2441"/>
                      <a:gd name="T11" fmla="*/ 58004668 h 1184"/>
                      <a:gd name="T12" fmla="*/ 44115556 w 2441"/>
                      <a:gd name="T13" fmla="*/ 58004668 h 1184"/>
                      <a:gd name="T14" fmla="*/ 69493774 w 2441"/>
                      <a:gd name="T15" fmla="*/ 93495849 h 1184"/>
                      <a:gd name="T16" fmla="*/ 91314737 w 2441"/>
                      <a:gd name="T17" fmla="*/ 105679606 h 1184"/>
                      <a:gd name="T18" fmla="*/ 89891450 w 2441"/>
                      <a:gd name="T19" fmla="*/ 132165788 h 1184"/>
                      <a:gd name="T20" fmla="*/ 81827298 w 2441"/>
                      <a:gd name="T21" fmla="*/ 160240875 h 1184"/>
                      <a:gd name="T22" fmla="*/ 89891450 w 2441"/>
                      <a:gd name="T23" fmla="*/ 177986715 h 1184"/>
                      <a:gd name="T24" fmla="*/ 105545163 w 2441"/>
                      <a:gd name="T25" fmla="*/ 186727058 h 1184"/>
                      <a:gd name="T26" fmla="*/ 168635612 w 2441"/>
                      <a:gd name="T27" fmla="*/ 211359212 h 1184"/>
                      <a:gd name="T28" fmla="*/ 192353476 w 2441"/>
                      <a:gd name="T29" fmla="*/ 227250510 h 1184"/>
                      <a:gd name="T30" fmla="*/ 219154966 w 2441"/>
                      <a:gd name="T31" fmla="*/ 248439765 h 1184"/>
                      <a:gd name="T32" fmla="*/ 216071341 w 2441"/>
                      <a:gd name="T33" fmla="*/ 281812326 h 1184"/>
                      <a:gd name="T34" fmla="*/ 266591245 w 2441"/>
                      <a:gd name="T35" fmla="*/ 310152021 h 1184"/>
                      <a:gd name="T36" fmla="*/ 283905296 w 2441"/>
                      <a:gd name="T37" fmla="*/ 292406696 h 1184"/>
                      <a:gd name="T38" fmla="*/ 304540023 w 2441"/>
                      <a:gd name="T39" fmla="*/ 255590720 h 1184"/>
                      <a:gd name="T40" fmla="*/ 334424650 w 2441"/>
                      <a:gd name="T41" fmla="*/ 218245527 h 1184"/>
                      <a:gd name="T42" fmla="*/ 343912089 w 2441"/>
                      <a:gd name="T43" fmla="*/ 206326925 h 1184"/>
                      <a:gd name="T44" fmla="*/ 348655564 w 2441"/>
                      <a:gd name="T45" fmla="*/ 204207742 h 1184"/>
                      <a:gd name="T46" fmla="*/ 351738701 w 2441"/>
                      <a:gd name="T47" fmla="*/ 202618870 h 1184"/>
                      <a:gd name="T48" fmla="*/ 350078363 w 2441"/>
                      <a:gd name="T49" fmla="*/ 198910815 h 1184"/>
                      <a:gd name="T50" fmla="*/ 389687480 w 2441"/>
                      <a:gd name="T51" fmla="*/ 197321428 h 1184"/>
                      <a:gd name="T52" fmla="*/ 422892784 w 2441"/>
                      <a:gd name="T53" fmla="*/ 183283643 h 1184"/>
                      <a:gd name="T54" fmla="*/ 465347986 w 2441"/>
                      <a:gd name="T55" fmla="*/ 188581085 h 1184"/>
                      <a:gd name="T56" fmla="*/ 432380222 w 2441"/>
                      <a:gd name="T57" fmla="*/ 239698907 h 1184"/>
                      <a:gd name="T58" fmla="*/ 421232445 w 2441"/>
                      <a:gd name="T59" fmla="*/ 239698907 h 1184"/>
                      <a:gd name="T60" fmla="*/ 397514580 w 2441"/>
                      <a:gd name="T61" fmla="*/ 235990852 h 1184"/>
                      <a:gd name="T62" fmla="*/ 372373429 w 2441"/>
                      <a:gd name="T63" fmla="*/ 246585737 h 1184"/>
                      <a:gd name="T64" fmla="*/ 361226140 w 2441"/>
                      <a:gd name="T65" fmla="*/ 251882665 h 1184"/>
                      <a:gd name="T66" fmla="*/ 353399040 w 2441"/>
                      <a:gd name="T67" fmla="*/ 250028637 h 1184"/>
                      <a:gd name="T68" fmla="*/ 343912089 w 2441"/>
                      <a:gd name="T69" fmla="*/ 250028637 h 1184"/>
                      <a:gd name="T70" fmla="*/ 364309277 w 2441"/>
                      <a:gd name="T71" fmla="*/ 279958298 h 1184"/>
                      <a:gd name="T72" fmla="*/ 407002019 w 2441"/>
                      <a:gd name="T73" fmla="*/ 271482596 h 1184"/>
                      <a:gd name="T74" fmla="*/ 470091949 w 2441"/>
                      <a:gd name="T75" fmla="*/ 186727058 h 1184"/>
                      <a:gd name="T76" fmla="*/ 537925477 w 2441"/>
                      <a:gd name="T77" fmla="*/ 144614218 h 1184"/>
                      <a:gd name="T78" fmla="*/ 574451457 w 2441"/>
                      <a:gd name="T79" fmla="*/ 100382164 h 1184"/>
                      <a:gd name="T80" fmla="*/ 528438526 w 2441"/>
                      <a:gd name="T81" fmla="*/ 103825579 h 1184"/>
                      <a:gd name="T82" fmla="*/ 427399207 w 2441"/>
                      <a:gd name="T83" fmla="*/ 91641821 h 1184"/>
                      <a:gd name="T84" fmla="*/ 384944005 w 2441"/>
                      <a:gd name="T85" fmla="*/ 89787794 h 1184"/>
                      <a:gd name="T86" fmla="*/ 324937212 w 2441"/>
                      <a:gd name="T87" fmla="*/ 45820911 h 1184"/>
                      <a:gd name="T88" fmla="*/ 298136210 w 2441"/>
                      <a:gd name="T89" fmla="*/ 51118353 h 1184"/>
                      <a:gd name="T90" fmla="*/ 263507620 w 2441"/>
                      <a:gd name="T91" fmla="*/ 58004668 h 1184"/>
                      <a:gd name="T92" fmla="*/ 201840427 w 2441"/>
                      <a:gd name="T93" fmla="*/ 52707225 h 1184"/>
                      <a:gd name="T94" fmla="*/ 134007022 w 2441"/>
                      <a:gd name="T95" fmla="*/ 38669956 h 1184"/>
                      <a:gd name="T96" fmla="*/ 104122364 w 2441"/>
                      <a:gd name="T97" fmla="*/ 33372505 h 1184"/>
                      <a:gd name="T98" fmla="*/ 92974587 w 2441"/>
                      <a:gd name="T99" fmla="*/ 21188748 h 1184"/>
                      <a:gd name="T100" fmla="*/ 86808313 w 2441"/>
                      <a:gd name="T101" fmla="*/ 1854028 h 1184"/>
                      <a:gd name="T102" fmla="*/ 354822326 w 2441"/>
                      <a:gd name="T103" fmla="*/ 197321428 h 1184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441"/>
                      <a:gd name="T157" fmla="*/ 0 h 1184"/>
                      <a:gd name="T158" fmla="*/ 2441 w 2441"/>
                      <a:gd name="T159" fmla="*/ 1184 h 1184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441" h="1184">
                        <a:moveTo>
                          <a:pt x="319" y="0"/>
                        </a:moveTo>
                        <a:lnTo>
                          <a:pt x="252" y="7"/>
                        </a:lnTo>
                        <a:lnTo>
                          <a:pt x="252" y="20"/>
                        </a:lnTo>
                        <a:lnTo>
                          <a:pt x="239" y="60"/>
                        </a:lnTo>
                        <a:lnTo>
                          <a:pt x="226" y="66"/>
                        </a:lnTo>
                        <a:lnTo>
                          <a:pt x="212" y="66"/>
                        </a:lnTo>
                        <a:lnTo>
                          <a:pt x="173" y="60"/>
                        </a:lnTo>
                        <a:lnTo>
                          <a:pt x="133" y="107"/>
                        </a:lnTo>
                        <a:lnTo>
                          <a:pt x="126" y="99"/>
                        </a:lnTo>
                        <a:lnTo>
                          <a:pt x="120" y="99"/>
                        </a:lnTo>
                        <a:lnTo>
                          <a:pt x="113" y="113"/>
                        </a:lnTo>
                        <a:lnTo>
                          <a:pt x="99" y="133"/>
                        </a:lnTo>
                        <a:lnTo>
                          <a:pt x="92" y="133"/>
                        </a:lnTo>
                        <a:lnTo>
                          <a:pt x="86" y="126"/>
                        </a:lnTo>
                        <a:lnTo>
                          <a:pt x="79" y="113"/>
                        </a:lnTo>
                        <a:lnTo>
                          <a:pt x="73" y="120"/>
                        </a:lnTo>
                        <a:lnTo>
                          <a:pt x="53" y="113"/>
                        </a:lnTo>
                        <a:lnTo>
                          <a:pt x="47" y="146"/>
                        </a:lnTo>
                        <a:lnTo>
                          <a:pt x="47" y="159"/>
                        </a:lnTo>
                        <a:lnTo>
                          <a:pt x="47" y="173"/>
                        </a:lnTo>
                        <a:lnTo>
                          <a:pt x="32" y="166"/>
                        </a:lnTo>
                        <a:lnTo>
                          <a:pt x="19" y="146"/>
                        </a:lnTo>
                        <a:lnTo>
                          <a:pt x="6" y="133"/>
                        </a:lnTo>
                        <a:lnTo>
                          <a:pt x="0" y="133"/>
                        </a:lnTo>
                        <a:lnTo>
                          <a:pt x="0" y="139"/>
                        </a:lnTo>
                        <a:lnTo>
                          <a:pt x="13" y="159"/>
                        </a:lnTo>
                        <a:lnTo>
                          <a:pt x="13" y="173"/>
                        </a:lnTo>
                        <a:lnTo>
                          <a:pt x="26" y="212"/>
                        </a:lnTo>
                        <a:lnTo>
                          <a:pt x="79" y="240"/>
                        </a:lnTo>
                        <a:lnTo>
                          <a:pt x="99" y="219"/>
                        </a:lnTo>
                        <a:lnTo>
                          <a:pt x="113" y="253"/>
                        </a:lnTo>
                        <a:lnTo>
                          <a:pt x="146" y="246"/>
                        </a:lnTo>
                        <a:lnTo>
                          <a:pt x="152" y="233"/>
                        </a:lnTo>
                        <a:lnTo>
                          <a:pt x="173" y="226"/>
                        </a:lnTo>
                        <a:lnTo>
                          <a:pt x="186" y="219"/>
                        </a:lnTo>
                        <a:lnTo>
                          <a:pt x="219" y="219"/>
                        </a:lnTo>
                        <a:lnTo>
                          <a:pt x="212" y="259"/>
                        </a:lnTo>
                        <a:lnTo>
                          <a:pt x="246" y="359"/>
                        </a:lnTo>
                        <a:lnTo>
                          <a:pt x="265" y="366"/>
                        </a:lnTo>
                        <a:lnTo>
                          <a:pt x="293" y="353"/>
                        </a:lnTo>
                        <a:lnTo>
                          <a:pt x="319" y="339"/>
                        </a:lnTo>
                        <a:lnTo>
                          <a:pt x="332" y="339"/>
                        </a:lnTo>
                        <a:lnTo>
                          <a:pt x="353" y="353"/>
                        </a:lnTo>
                        <a:lnTo>
                          <a:pt x="366" y="359"/>
                        </a:lnTo>
                        <a:lnTo>
                          <a:pt x="385" y="399"/>
                        </a:lnTo>
                        <a:lnTo>
                          <a:pt x="426" y="419"/>
                        </a:lnTo>
                        <a:lnTo>
                          <a:pt x="432" y="439"/>
                        </a:lnTo>
                        <a:lnTo>
                          <a:pt x="405" y="479"/>
                        </a:lnTo>
                        <a:lnTo>
                          <a:pt x="398" y="492"/>
                        </a:lnTo>
                        <a:lnTo>
                          <a:pt x="379" y="499"/>
                        </a:lnTo>
                        <a:lnTo>
                          <a:pt x="372" y="499"/>
                        </a:lnTo>
                        <a:lnTo>
                          <a:pt x="353" y="552"/>
                        </a:lnTo>
                        <a:lnTo>
                          <a:pt x="353" y="592"/>
                        </a:lnTo>
                        <a:lnTo>
                          <a:pt x="353" y="599"/>
                        </a:lnTo>
                        <a:lnTo>
                          <a:pt x="345" y="605"/>
                        </a:lnTo>
                        <a:lnTo>
                          <a:pt x="353" y="632"/>
                        </a:lnTo>
                        <a:lnTo>
                          <a:pt x="353" y="638"/>
                        </a:lnTo>
                        <a:lnTo>
                          <a:pt x="366" y="652"/>
                        </a:lnTo>
                        <a:lnTo>
                          <a:pt x="372" y="652"/>
                        </a:lnTo>
                        <a:lnTo>
                          <a:pt x="379" y="672"/>
                        </a:lnTo>
                        <a:lnTo>
                          <a:pt x="385" y="692"/>
                        </a:lnTo>
                        <a:lnTo>
                          <a:pt x="419" y="712"/>
                        </a:lnTo>
                        <a:lnTo>
                          <a:pt x="426" y="712"/>
                        </a:lnTo>
                        <a:lnTo>
                          <a:pt x="439" y="705"/>
                        </a:lnTo>
                        <a:lnTo>
                          <a:pt x="445" y="705"/>
                        </a:lnTo>
                        <a:lnTo>
                          <a:pt x="452" y="719"/>
                        </a:lnTo>
                        <a:lnTo>
                          <a:pt x="492" y="745"/>
                        </a:lnTo>
                        <a:lnTo>
                          <a:pt x="552" y="771"/>
                        </a:lnTo>
                        <a:lnTo>
                          <a:pt x="605" y="792"/>
                        </a:lnTo>
                        <a:lnTo>
                          <a:pt x="711" y="798"/>
                        </a:lnTo>
                        <a:lnTo>
                          <a:pt x="745" y="798"/>
                        </a:lnTo>
                        <a:lnTo>
                          <a:pt x="758" y="805"/>
                        </a:lnTo>
                        <a:lnTo>
                          <a:pt x="791" y="818"/>
                        </a:lnTo>
                        <a:lnTo>
                          <a:pt x="805" y="838"/>
                        </a:lnTo>
                        <a:lnTo>
                          <a:pt x="811" y="858"/>
                        </a:lnTo>
                        <a:lnTo>
                          <a:pt x="858" y="891"/>
                        </a:lnTo>
                        <a:lnTo>
                          <a:pt x="891" y="925"/>
                        </a:lnTo>
                        <a:lnTo>
                          <a:pt x="931" y="925"/>
                        </a:lnTo>
                        <a:lnTo>
                          <a:pt x="931" y="931"/>
                        </a:lnTo>
                        <a:lnTo>
                          <a:pt x="924" y="938"/>
                        </a:lnTo>
                        <a:lnTo>
                          <a:pt x="918" y="944"/>
                        </a:lnTo>
                        <a:lnTo>
                          <a:pt x="911" y="958"/>
                        </a:lnTo>
                        <a:lnTo>
                          <a:pt x="905" y="984"/>
                        </a:lnTo>
                        <a:lnTo>
                          <a:pt x="911" y="1018"/>
                        </a:lnTo>
                        <a:lnTo>
                          <a:pt x="911" y="1064"/>
                        </a:lnTo>
                        <a:lnTo>
                          <a:pt x="944" y="1091"/>
                        </a:lnTo>
                        <a:lnTo>
                          <a:pt x="984" y="1104"/>
                        </a:lnTo>
                        <a:lnTo>
                          <a:pt x="1044" y="1137"/>
                        </a:lnTo>
                        <a:lnTo>
                          <a:pt x="1091" y="1158"/>
                        </a:lnTo>
                        <a:lnTo>
                          <a:pt x="1124" y="1171"/>
                        </a:lnTo>
                        <a:lnTo>
                          <a:pt x="1157" y="1177"/>
                        </a:lnTo>
                        <a:lnTo>
                          <a:pt x="1170" y="1184"/>
                        </a:lnTo>
                        <a:lnTo>
                          <a:pt x="1177" y="1158"/>
                        </a:lnTo>
                        <a:lnTo>
                          <a:pt x="1197" y="1111"/>
                        </a:lnTo>
                        <a:lnTo>
                          <a:pt x="1197" y="1104"/>
                        </a:lnTo>
                        <a:lnTo>
                          <a:pt x="1197" y="1098"/>
                        </a:lnTo>
                        <a:lnTo>
                          <a:pt x="1230" y="1051"/>
                        </a:lnTo>
                        <a:lnTo>
                          <a:pt x="1237" y="1038"/>
                        </a:lnTo>
                        <a:lnTo>
                          <a:pt x="1257" y="984"/>
                        </a:lnTo>
                        <a:lnTo>
                          <a:pt x="1284" y="965"/>
                        </a:lnTo>
                        <a:lnTo>
                          <a:pt x="1290" y="965"/>
                        </a:lnTo>
                        <a:lnTo>
                          <a:pt x="1303" y="978"/>
                        </a:lnTo>
                        <a:lnTo>
                          <a:pt x="1290" y="958"/>
                        </a:lnTo>
                        <a:lnTo>
                          <a:pt x="1337" y="911"/>
                        </a:lnTo>
                        <a:lnTo>
                          <a:pt x="1410" y="824"/>
                        </a:lnTo>
                        <a:lnTo>
                          <a:pt x="1436" y="792"/>
                        </a:lnTo>
                        <a:lnTo>
                          <a:pt x="1457" y="785"/>
                        </a:lnTo>
                        <a:lnTo>
                          <a:pt x="1463" y="779"/>
                        </a:lnTo>
                        <a:lnTo>
                          <a:pt x="1457" y="779"/>
                        </a:lnTo>
                        <a:lnTo>
                          <a:pt x="1450" y="779"/>
                        </a:lnTo>
                        <a:lnTo>
                          <a:pt x="1450" y="771"/>
                        </a:lnTo>
                        <a:lnTo>
                          <a:pt x="1463" y="765"/>
                        </a:lnTo>
                        <a:lnTo>
                          <a:pt x="1470" y="765"/>
                        </a:lnTo>
                        <a:lnTo>
                          <a:pt x="1463" y="771"/>
                        </a:lnTo>
                        <a:lnTo>
                          <a:pt x="1470" y="771"/>
                        </a:lnTo>
                        <a:lnTo>
                          <a:pt x="1476" y="779"/>
                        </a:lnTo>
                        <a:lnTo>
                          <a:pt x="1496" y="779"/>
                        </a:lnTo>
                        <a:lnTo>
                          <a:pt x="1496" y="771"/>
                        </a:lnTo>
                        <a:lnTo>
                          <a:pt x="1490" y="771"/>
                        </a:lnTo>
                        <a:lnTo>
                          <a:pt x="1483" y="765"/>
                        </a:lnTo>
                        <a:lnTo>
                          <a:pt x="1483" y="771"/>
                        </a:lnTo>
                        <a:lnTo>
                          <a:pt x="1463" y="758"/>
                        </a:lnTo>
                        <a:lnTo>
                          <a:pt x="1470" y="751"/>
                        </a:lnTo>
                        <a:lnTo>
                          <a:pt x="1476" y="758"/>
                        </a:lnTo>
                        <a:lnTo>
                          <a:pt x="1476" y="751"/>
                        </a:lnTo>
                        <a:lnTo>
                          <a:pt x="1483" y="751"/>
                        </a:lnTo>
                        <a:lnTo>
                          <a:pt x="1490" y="745"/>
                        </a:lnTo>
                        <a:lnTo>
                          <a:pt x="1496" y="745"/>
                        </a:lnTo>
                        <a:lnTo>
                          <a:pt x="1536" y="751"/>
                        </a:lnTo>
                        <a:lnTo>
                          <a:pt x="1643" y="745"/>
                        </a:lnTo>
                        <a:lnTo>
                          <a:pt x="1663" y="738"/>
                        </a:lnTo>
                        <a:lnTo>
                          <a:pt x="1683" y="732"/>
                        </a:lnTo>
                        <a:lnTo>
                          <a:pt x="1716" y="725"/>
                        </a:lnTo>
                        <a:lnTo>
                          <a:pt x="1742" y="705"/>
                        </a:lnTo>
                        <a:lnTo>
                          <a:pt x="1783" y="692"/>
                        </a:lnTo>
                        <a:lnTo>
                          <a:pt x="1869" y="685"/>
                        </a:lnTo>
                        <a:lnTo>
                          <a:pt x="1922" y="685"/>
                        </a:lnTo>
                        <a:lnTo>
                          <a:pt x="1929" y="685"/>
                        </a:lnTo>
                        <a:lnTo>
                          <a:pt x="1962" y="692"/>
                        </a:lnTo>
                        <a:lnTo>
                          <a:pt x="1962" y="712"/>
                        </a:lnTo>
                        <a:lnTo>
                          <a:pt x="1956" y="725"/>
                        </a:lnTo>
                        <a:lnTo>
                          <a:pt x="1915" y="792"/>
                        </a:lnTo>
                        <a:lnTo>
                          <a:pt x="1849" y="884"/>
                        </a:lnTo>
                        <a:lnTo>
                          <a:pt x="1842" y="891"/>
                        </a:lnTo>
                        <a:lnTo>
                          <a:pt x="1823" y="905"/>
                        </a:lnTo>
                        <a:lnTo>
                          <a:pt x="1810" y="905"/>
                        </a:lnTo>
                        <a:lnTo>
                          <a:pt x="1802" y="905"/>
                        </a:lnTo>
                        <a:lnTo>
                          <a:pt x="1789" y="905"/>
                        </a:lnTo>
                        <a:lnTo>
                          <a:pt x="1783" y="905"/>
                        </a:lnTo>
                        <a:lnTo>
                          <a:pt x="1776" y="905"/>
                        </a:lnTo>
                        <a:lnTo>
                          <a:pt x="1763" y="898"/>
                        </a:lnTo>
                        <a:lnTo>
                          <a:pt x="1756" y="905"/>
                        </a:lnTo>
                        <a:lnTo>
                          <a:pt x="1716" y="884"/>
                        </a:lnTo>
                        <a:lnTo>
                          <a:pt x="1690" y="891"/>
                        </a:lnTo>
                        <a:lnTo>
                          <a:pt x="1676" y="891"/>
                        </a:lnTo>
                        <a:lnTo>
                          <a:pt x="1669" y="891"/>
                        </a:lnTo>
                        <a:lnTo>
                          <a:pt x="1656" y="911"/>
                        </a:lnTo>
                        <a:lnTo>
                          <a:pt x="1637" y="918"/>
                        </a:lnTo>
                        <a:lnTo>
                          <a:pt x="1583" y="931"/>
                        </a:lnTo>
                        <a:lnTo>
                          <a:pt x="1570" y="931"/>
                        </a:lnTo>
                        <a:lnTo>
                          <a:pt x="1543" y="925"/>
                        </a:lnTo>
                        <a:lnTo>
                          <a:pt x="1523" y="905"/>
                        </a:lnTo>
                        <a:lnTo>
                          <a:pt x="1523" y="931"/>
                        </a:lnTo>
                        <a:lnTo>
                          <a:pt x="1523" y="944"/>
                        </a:lnTo>
                        <a:lnTo>
                          <a:pt x="1523" y="951"/>
                        </a:lnTo>
                        <a:lnTo>
                          <a:pt x="1523" y="958"/>
                        </a:lnTo>
                        <a:lnTo>
                          <a:pt x="1517" y="958"/>
                        </a:lnTo>
                        <a:lnTo>
                          <a:pt x="1503" y="958"/>
                        </a:lnTo>
                        <a:lnTo>
                          <a:pt x="1496" y="951"/>
                        </a:lnTo>
                        <a:lnTo>
                          <a:pt x="1490" y="944"/>
                        </a:lnTo>
                        <a:lnTo>
                          <a:pt x="1483" y="944"/>
                        </a:lnTo>
                        <a:lnTo>
                          <a:pt x="1483" y="951"/>
                        </a:lnTo>
                        <a:lnTo>
                          <a:pt x="1476" y="958"/>
                        </a:lnTo>
                        <a:lnTo>
                          <a:pt x="1457" y="951"/>
                        </a:lnTo>
                        <a:lnTo>
                          <a:pt x="1450" y="944"/>
                        </a:lnTo>
                        <a:lnTo>
                          <a:pt x="1457" y="984"/>
                        </a:lnTo>
                        <a:lnTo>
                          <a:pt x="1470" y="1004"/>
                        </a:lnTo>
                        <a:lnTo>
                          <a:pt x="1483" y="1031"/>
                        </a:lnTo>
                        <a:lnTo>
                          <a:pt x="1510" y="1051"/>
                        </a:lnTo>
                        <a:lnTo>
                          <a:pt x="1536" y="1057"/>
                        </a:lnTo>
                        <a:lnTo>
                          <a:pt x="1570" y="1064"/>
                        </a:lnTo>
                        <a:lnTo>
                          <a:pt x="1596" y="1057"/>
                        </a:lnTo>
                        <a:lnTo>
                          <a:pt x="1630" y="1051"/>
                        </a:lnTo>
                        <a:lnTo>
                          <a:pt x="1690" y="1038"/>
                        </a:lnTo>
                        <a:lnTo>
                          <a:pt x="1716" y="1025"/>
                        </a:lnTo>
                        <a:lnTo>
                          <a:pt x="1769" y="998"/>
                        </a:lnTo>
                        <a:lnTo>
                          <a:pt x="1796" y="978"/>
                        </a:lnTo>
                        <a:lnTo>
                          <a:pt x="1816" y="951"/>
                        </a:lnTo>
                        <a:lnTo>
                          <a:pt x="1849" y="905"/>
                        </a:lnTo>
                        <a:lnTo>
                          <a:pt x="1982" y="705"/>
                        </a:lnTo>
                        <a:lnTo>
                          <a:pt x="2002" y="685"/>
                        </a:lnTo>
                        <a:lnTo>
                          <a:pt x="2029" y="659"/>
                        </a:lnTo>
                        <a:lnTo>
                          <a:pt x="2089" y="625"/>
                        </a:lnTo>
                        <a:lnTo>
                          <a:pt x="2135" y="605"/>
                        </a:lnTo>
                        <a:lnTo>
                          <a:pt x="2268" y="546"/>
                        </a:lnTo>
                        <a:lnTo>
                          <a:pt x="2315" y="518"/>
                        </a:lnTo>
                        <a:lnTo>
                          <a:pt x="2348" y="492"/>
                        </a:lnTo>
                        <a:lnTo>
                          <a:pt x="2381" y="465"/>
                        </a:lnTo>
                        <a:lnTo>
                          <a:pt x="2408" y="419"/>
                        </a:lnTo>
                        <a:lnTo>
                          <a:pt x="2422" y="379"/>
                        </a:lnTo>
                        <a:lnTo>
                          <a:pt x="2435" y="353"/>
                        </a:lnTo>
                        <a:lnTo>
                          <a:pt x="2441" y="339"/>
                        </a:lnTo>
                        <a:lnTo>
                          <a:pt x="2368" y="339"/>
                        </a:lnTo>
                        <a:lnTo>
                          <a:pt x="2288" y="359"/>
                        </a:lnTo>
                        <a:lnTo>
                          <a:pt x="2228" y="392"/>
                        </a:lnTo>
                        <a:lnTo>
                          <a:pt x="2148" y="439"/>
                        </a:lnTo>
                        <a:lnTo>
                          <a:pt x="2095" y="439"/>
                        </a:lnTo>
                        <a:lnTo>
                          <a:pt x="2016" y="386"/>
                        </a:lnTo>
                        <a:lnTo>
                          <a:pt x="1989" y="372"/>
                        </a:lnTo>
                        <a:lnTo>
                          <a:pt x="1802" y="346"/>
                        </a:lnTo>
                        <a:lnTo>
                          <a:pt x="1783" y="346"/>
                        </a:lnTo>
                        <a:lnTo>
                          <a:pt x="1756" y="332"/>
                        </a:lnTo>
                        <a:lnTo>
                          <a:pt x="1736" y="313"/>
                        </a:lnTo>
                        <a:lnTo>
                          <a:pt x="1683" y="326"/>
                        </a:lnTo>
                        <a:lnTo>
                          <a:pt x="1623" y="339"/>
                        </a:lnTo>
                        <a:lnTo>
                          <a:pt x="1523" y="379"/>
                        </a:lnTo>
                        <a:lnTo>
                          <a:pt x="1476" y="366"/>
                        </a:lnTo>
                        <a:lnTo>
                          <a:pt x="1410" y="326"/>
                        </a:lnTo>
                        <a:lnTo>
                          <a:pt x="1397" y="253"/>
                        </a:lnTo>
                        <a:lnTo>
                          <a:pt x="1370" y="173"/>
                        </a:lnTo>
                        <a:lnTo>
                          <a:pt x="1357" y="166"/>
                        </a:lnTo>
                        <a:lnTo>
                          <a:pt x="1324" y="199"/>
                        </a:lnTo>
                        <a:lnTo>
                          <a:pt x="1290" y="193"/>
                        </a:lnTo>
                        <a:lnTo>
                          <a:pt x="1271" y="180"/>
                        </a:lnTo>
                        <a:lnTo>
                          <a:pt x="1257" y="193"/>
                        </a:lnTo>
                        <a:lnTo>
                          <a:pt x="1230" y="186"/>
                        </a:lnTo>
                        <a:lnTo>
                          <a:pt x="1217" y="199"/>
                        </a:lnTo>
                        <a:lnTo>
                          <a:pt x="1164" y="219"/>
                        </a:lnTo>
                        <a:lnTo>
                          <a:pt x="1144" y="219"/>
                        </a:lnTo>
                        <a:lnTo>
                          <a:pt x="1111" y="219"/>
                        </a:lnTo>
                        <a:lnTo>
                          <a:pt x="1064" y="226"/>
                        </a:lnTo>
                        <a:lnTo>
                          <a:pt x="1038" y="219"/>
                        </a:lnTo>
                        <a:lnTo>
                          <a:pt x="951" y="219"/>
                        </a:lnTo>
                        <a:lnTo>
                          <a:pt x="918" y="212"/>
                        </a:lnTo>
                        <a:lnTo>
                          <a:pt x="851" y="199"/>
                        </a:lnTo>
                        <a:lnTo>
                          <a:pt x="751" y="113"/>
                        </a:lnTo>
                        <a:lnTo>
                          <a:pt x="751" y="107"/>
                        </a:lnTo>
                        <a:lnTo>
                          <a:pt x="618" y="120"/>
                        </a:lnTo>
                        <a:lnTo>
                          <a:pt x="578" y="99"/>
                        </a:lnTo>
                        <a:lnTo>
                          <a:pt x="565" y="146"/>
                        </a:lnTo>
                        <a:lnTo>
                          <a:pt x="545" y="146"/>
                        </a:lnTo>
                        <a:lnTo>
                          <a:pt x="518" y="173"/>
                        </a:lnTo>
                        <a:lnTo>
                          <a:pt x="472" y="146"/>
                        </a:lnTo>
                        <a:lnTo>
                          <a:pt x="445" y="146"/>
                        </a:lnTo>
                        <a:lnTo>
                          <a:pt x="439" y="126"/>
                        </a:lnTo>
                        <a:lnTo>
                          <a:pt x="432" y="113"/>
                        </a:lnTo>
                        <a:lnTo>
                          <a:pt x="432" y="66"/>
                        </a:lnTo>
                        <a:lnTo>
                          <a:pt x="405" y="73"/>
                        </a:lnTo>
                        <a:lnTo>
                          <a:pt x="398" y="86"/>
                        </a:lnTo>
                        <a:lnTo>
                          <a:pt x="392" y="80"/>
                        </a:lnTo>
                        <a:lnTo>
                          <a:pt x="385" y="66"/>
                        </a:lnTo>
                        <a:lnTo>
                          <a:pt x="379" y="53"/>
                        </a:lnTo>
                        <a:lnTo>
                          <a:pt x="398" y="47"/>
                        </a:lnTo>
                        <a:lnTo>
                          <a:pt x="385" y="13"/>
                        </a:lnTo>
                        <a:lnTo>
                          <a:pt x="366" y="7"/>
                        </a:lnTo>
                        <a:lnTo>
                          <a:pt x="319" y="0"/>
                        </a:lnTo>
                        <a:close/>
                        <a:moveTo>
                          <a:pt x="1496" y="745"/>
                        </a:moveTo>
                        <a:lnTo>
                          <a:pt x="1496" y="765"/>
                        </a:lnTo>
                        <a:lnTo>
                          <a:pt x="1503" y="765"/>
                        </a:lnTo>
                        <a:lnTo>
                          <a:pt x="1496" y="745"/>
                        </a:lnTo>
                        <a:close/>
                        <a:moveTo>
                          <a:pt x="1476" y="779"/>
                        </a:moveTo>
                        <a:lnTo>
                          <a:pt x="1470" y="779"/>
                        </a:lnTo>
                        <a:lnTo>
                          <a:pt x="1470" y="785"/>
                        </a:lnTo>
                        <a:lnTo>
                          <a:pt x="1476" y="77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18" name="PALLARS_SOBIRA">
                    <a:extLst>
                      <a:ext uri="{FF2B5EF4-FFF2-40B4-BE49-F238E27FC236}">
                        <a16:creationId xmlns:a16="http://schemas.microsoft.com/office/drawing/2014/main" id="{90F8728C-FF08-4B8D-B880-34D9880ED9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3021944" y="848117"/>
                    <a:ext cx="381273" cy="525748"/>
                  </a:xfrm>
                  <a:custGeom>
                    <a:avLst/>
                    <a:gdLst>
                      <a:gd name="T0" fmla="*/ 2046967460 w 65"/>
                      <a:gd name="T1" fmla="*/ 701888113 h 92"/>
                      <a:gd name="T2" fmla="*/ 1889501700 w 65"/>
                      <a:gd name="T3" fmla="*/ 1403762975 h 92"/>
                      <a:gd name="T4" fmla="*/ 1574582387 w 65"/>
                      <a:gd name="T5" fmla="*/ 2147483647 h 92"/>
                      <a:gd name="T6" fmla="*/ 787291193 w 65"/>
                      <a:gd name="T7" fmla="*/ 2147483647 h 92"/>
                      <a:gd name="T8" fmla="*/ 629838035 w 65"/>
                      <a:gd name="T9" fmla="*/ 2147483647 h 92"/>
                      <a:gd name="T10" fmla="*/ 472372274 w 65"/>
                      <a:gd name="T11" fmla="*/ 2147483647 h 92"/>
                      <a:gd name="T12" fmla="*/ 314919018 w 65"/>
                      <a:gd name="T13" fmla="*/ 2147483647 h 92"/>
                      <a:gd name="T14" fmla="*/ 157453208 w 65"/>
                      <a:gd name="T15" fmla="*/ 2147483647 h 92"/>
                      <a:gd name="T16" fmla="*/ 787291193 w 65"/>
                      <a:gd name="T17" fmla="*/ 2147483647 h 92"/>
                      <a:gd name="T18" fmla="*/ 1574582387 w 65"/>
                      <a:gd name="T19" fmla="*/ 2147483647 h 92"/>
                      <a:gd name="T20" fmla="*/ 1732048541 w 65"/>
                      <a:gd name="T21" fmla="*/ 2147483647 h 92"/>
                      <a:gd name="T22" fmla="*/ 1574582387 w 65"/>
                      <a:gd name="T23" fmla="*/ 2147483647 h 92"/>
                      <a:gd name="T24" fmla="*/ 1574582387 w 65"/>
                      <a:gd name="T25" fmla="*/ 2147483647 h 92"/>
                      <a:gd name="T26" fmla="*/ 2046967460 w 65"/>
                      <a:gd name="T27" fmla="*/ 2147483647 h 92"/>
                      <a:gd name="T28" fmla="*/ 1259663468 w 65"/>
                      <a:gd name="T29" fmla="*/ 2147483647 h 92"/>
                      <a:gd name="T30" fmla="*/ 944757151 w 65"/>
                      <a:gd name="T31" fmla="*/ 2147483647 h 92"/>
                      <a:gd name="T32" fmla="*/ 314919018 w 65"/>
                      <a:gd name="T33" fmla="*/ 2147483647 h 92"/>
                      <a:gd name="T34" fmla="*/ 314919018 w 65"/>
                      <a:gd name="T35" fmla="*/ 2147483647 h 92"/>
                      <a:gd name="T36" fmla="*/ 787291193 w 65"/>
                      <a:gd name="T37" fmla="*/ 2147483647 h 92"/>
                      <a:gd name="T38" fmla="*/ 1574582387 w 65"/>
                      <a:gd name="T39" fmla="*/ 2147483647 h 92"/>
                      <a:gd name="T40" fmla="*/ 2147483647 w 65"/>
                      <a:gd name="T41" fmla="*/ 2147483647 h 92"/>
                      <a:gd name="T42" fmla="*/ 2147483647 w 65"/>
                      <a:gd name="T43" fmla="*/ 2147483647 h 92"/>
                      <a:gd name="T44" fmla="*/ 2147483647 w 65"/>
                      <a:gd name="T45" fmla="*/ 2147483647 h 92"/>
                      <a:gd name="T46" fmla="*/ 2147483647 w 65"/>
                      <a:gd name="T47" fmla="*/ 2147483647 h 92"/>
                      <a:gd name="T48" fmla="*/ 2147483647 w 65"/>
                      <a:gd name="T49" fmla="*/ 2147483647 h 92"/>
                      <a:gd name="T50" fmla="*/ 2147483647 w 65"/>
                      <a:gd name="T51" fmla="*/ 2147483647 h 92"/>
                      <a:gd name="T52" fmla="*/ 2147483647 w 65"/>
                      <a:gd name="T53" fmla="*/ 2147483647 h 92"/>
                      <a:gd name="T54" fmla="*/ 2147483647 w 65"/>
                      <a:gd name="T55" fmla="*/ 2147483647 h 92"/>
                      <a:gd name="T56" fmla="*/ 2147483647 w 65"/>
                      <a:gd name="T57" fmla="*/ 2147483647 h 92"/>
                      <a:gd name="T58" fmla="*/ 2147483647 w 65"/>
                      <a:gd name="T59" fmla="*/ 2147483647 h 92"/>
                      <a:gd name="T60" fmla="*/ 2147483647 w 65"/>
                      <a:gd name="T61" fmla="*/ 2147483647 h 92"/>
                      <a:gd name="T62" fmla="*/ 2147483647 w 65"/>
                      <a:gd name="T63" fmla="*/ 2147483647 h 92"/>
                      <a:gd name="T64" fmla="*/ 2147483647 w 65"/>
                      <a:gd name="T65" fmla="*/ 2147483647 h 92"/>
                      <a:gd name="T66" fmla="*/ 2147483647 w 65"/>
                      <a:gd name="T67" fmla="*/ 2147483647 h 92"/>
                      <a:gd name="T68" fmla="*/ 2147483647 w 65"/>
                      <a:gd name="T69" fmla="*/ 2147483647 h 92"/>
                      <a:gd name="T70" fmla="*/ 2147483647 w 65"/>
                      <a:gd name="T71" fmla="*/ 2147483647 h 92"/>
                      <a:gd name="T72" fmla="*/ 2147483647 w 65"/>
                      <a:gd name="T73" fmla="*/ 2147483647 h 92"/>
                      <a:gd name="T74" fmla="*/ 2147483647 w 65"/>
                      <a:gd name="T75" fmla="*/ 2147483647 h 92"/>
                      <a:gd name="T76" fmla="*/ 2147483647 w 65"/>
                      <a:gd name="T77" fmla="*/ 2147483647 h 92"/>
                      <a:gd name="T78" fmla="*/ 2147483647 w 65"/>
                      <a:gd name="T79" fmla="*/ 2147483647 h 92"/>
                      <a:gd name="T80" fmla="*/ 2147483647 w 65"/>
                      <a:gd name="T81" fmla="*/ 2147483647 h 92"/>
                      <a:gd name="T82" fmla="*/ 2147483647 w 65"/>
                      <a:gd name="T83" fmla="*/ 2147483647 h 92"/>
                      <a:gd name="T84" fmla="*/ 2147483647 w 65"/>
                      <a:gd name="T85" fmla="*/ 2147483647 h 92"/>
                      <a:gd name="T86" fmla="*/ 2147483647 w 65"/>
                      <a:gd name="T87" fmla="*/ 2105651295 h 92"/>
                      <a:gd name="T88" fmla="*/ 2147483647 w 65"/>
                      <a:gd name="T89" fmla="*/ 2147483647 h 92"/>
                      <a:gd name="T90" fmla="*/ 2147483647 w 65"/>
                      <a:gd name="T91" fmla="*/ 2147483647 h 92"/>
                      <a:gd name="T92" fmla="*/ 2147483647 w 65"/>
                      <a:gd name="T93" fmla="*/ 2105651295 h 92"/>
                      <a:gd name="T94" fmla="*/ 2147483647 w 65"/>
                      <a:gd name="T95" fmla="*/ 2147483647 h 92"/>
                      <a:gd name="T96" fmla="*/ 2147483647 w 65"/>
                      <a:gd name="T97" fmla="*/ 1579234951 h 92"/>
                      <a:gd name="T98" fmla="*/ 2147483647 w 65"/>
                      <a:gd name="T99" fmla="*/ 701888113 h 92"/>
                      <a:gd name="T100" fmla="*/ 2147483647 w 65"/>
                      <a:gd name="T101" fmla="*/ 0 h 92"/>
                      <a:gd name="T102" fmla="*/ 2147483647 w 65"/>
                      <a:gd name="T103" fmla="*/ 0 h 9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65"/>
                      <a:gd name="T157" fmla="*/ 0 h 92"/>
                      <a:gd name="T158" fmla="*/ 65 w 65"/>
                      <a:gd name="T159" fmla="*/ 92 h 9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65" h="92">
                        <a:moveTo>
                          <a:pt x="14" y="0"/>
                        </a:moveTo>
                        <a:lnTo>
                          <a:pt x="13" y="1"/>
                        </a:lnTo>
                        <a:lnTo>
                          <a:pt x="13" y="3"/>
                        </a:lnTo>
                        <a:lnTo>
                          <a:pt x="13" y="4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3" y="6"/>
                        </a:lnTo>
                        <a:lnTo>
                          <a:pt x="12" y="8"/>
                        </a:lnTo>
                        <a:lnTo>
                          <a:pt x="12" y="10"/>
                        </a:lnTo>
                        <a:lnTo>
                          <a:pt x="11" y="11"/>
                        </a:lnTo>
                        <a:lnTo>
                          <a:pt x="12" y="13"/>
                        </a:lnTo>
                        <a:lnTo>
                          <a:pt x="10" y="14"/>
                        </a:lnTo>
                        <a:lnTo>
                          <a:pt x="9" y="13"/>
                        </a:lnTo>
                        <a:lnTo>
                          <a:pt x="8" y="14"/>
                        </a:lnTo>
                        <a:lnTo>
                          <a:pt x="6" y="15"/>
                        </a:lnTo>
                        <a:lnTo>
                          <a:pt x="5" y="16"/>
                        </a:lnTo>
                        <a:lnTo>
                          <a:pt x="7" y="18"/>
                        </a:lnTo>
                        <a:lnTo>
                          <a:pt x="6" y="19"/>
                        </a:lnTo>
                        <a:lnTo>
                          <a:pt x="5" y="24"/>
                        </a:lnTo>
                        <a:lnTo>
                          <a:pt x="4" y="25"/>
                        </a:lnTo>
                        <a:lnTo>
                          <a:pt x="4" y="26"/>
                        </a:lnTo>
                        <a:lnTo>
                          <a:pt x="3" y="28"/>
                        </a:lnTo>
                        <a:lnTo>
                          <a:pt x="3" y="30"/>
                        </a:lnTo>
                        <a:lnTo>
                          <a:pt x="4" y="30"/>
                        </a:lnTo>
                        <a:lnTo>
                          <a:pt x="4" y="32"/>
                        </a:lnTo>
                        <a:lnTo>
                          <a:pt x="2" y="32"/>
                        </a:lnTo>
                        <a:lnTo>
                          <a:pt x="2" y="33"/>
                        </a:lnTo>
                        <a:lnTo>
                          <a:pt x="1" y="34"/>
                        </a:lnTo>
                        <a:lnTo>
                          <a:pt x="0" y="34"/>
                        </a:lnTo>
                        <a:lnTo>
                          <a:pt x="1" y="35"/>
                        </a:lnTo>
                        <a:lnTo>
                          <a:pt x="1" y="36"/>
                        </a:lnTo>
                        <a:lnTo>
                          <a:pt x="3" y="36"/>
                        </a:lnTo>
                        <a:lnTo>
                          <a:pt x="4" y="37"/>
                        </a:lnTo>
                        <a:lnTo>
                          <a:pt x="4" y="41"/>
                        </a:lnTo>
                        <a:lnTo>
                          <a:pt x="5" y="40"/>
                        </a:lnTo>
                        <a:lnTo>
                          <a:pt x="6" y="40"/>
                        </a:lnTo>
                        <a:lnTo>
                          <a:pt x="8" y="43"/>
                        </a:lnTo>
                        <a:lnTo>
                          <a:pt x="9" y="43"/>
                        </a:lnTo>
                        <a:lnTo>
                          <a:pt x="10" y="44"/>
                        </a:lnTo>
                        <a:lnTo>
                          <a:pt x="11" y="45"/>
                        </a:lnTo>
                        <a:lnTo>
                          <a:pt x="11" y="46"/>
                        </a:lnTo>
                        <a:lnTo>
                          <a:pt x="11" y="47"/>
                        </a:lnTo>
                        <a:lnTo>
                          <a:pt x="11" y="48"/>
                        </a:lnTo>
                        <a:lnTo>
                          <a:pt x="11" y="49"/>
                        </a:lnTo>
                        <a:lnTo>
                          <a:pt x="11" y="50"/>
                        </a:lnTo>
                        <a:lnTo>
                          <a:pt x="10" y="50"/>
                        </a:lnTo>
                        <a:lnTo>
                          <a:pt x="11" y="53"/>
                        </a:lnTo>
                        <a:lnTo>
                          <a:pt x="10" y="54"/>
                        </a:lnTo>
                        <a:lnTo>
                          <a:pt x="10" y="56"/>
                        </a:lnTo>
                        <a:lnTo>
                          <a:pt x="10" y="58"/>
                        </a:lnTo>
                        <a:lnTo>
                          <a:pt x="10" y="61"/>
                        </a:lnTo>
                        <a:lnTo>
                          <a:pt x="11" y="63"/>
                        </a:lnTo>
                        <a:lnTo>
                          <a:pt x="12" y="63"/>
                        </a:lnTo>
                        <a:lnTo>
                          <a:pt x="13" y="64"/>
                        </a:lnTo>
                        <a:lnTo>
                          <a:pt x="11" y="65"/>
                        </a:lnTo>
                        <a:lnTo>
                          <a:pt x="10" y="67"/>
                        </a:lnTo>
                        <a:lnTo>
                          <a:pt x="9" y="68"/>
                        </a:lnTo>
                        <a:lnTo>
                          <a:pt x="8" y="69"/>
                        </a:lnTo>
                        <a:lnTo>
                          <a:pt x="8" y="70"/>
                        </a:lnTo>
                        <a:lnTo>
                          <a:pt x="7" y="71"/>
                        </a:lnTo>
                        <a:lnTo>
                          <a:pt x="7" y="73"/>
                        </a:lnTo>
                        <a:lnTo>
                          <a:pt x="6" y="74"/>
                        </a:lnTo>
                        <a:lnTo>
                          <a:pt x="6" y="76"/>
                        </a:lnTo>
                        <a:lnTo>
                          <a:pt x="5" y="77"/>
                        </a:lnTo>
                        <a:lnTo>
                          <a:pt x="5" y="78"/>
                        </a:lnTo>
                        <a:lnTo>
                          <a:pt x="2" y="77"/>
                        </a:lnTo>
                        <a:lnTo>
                          <a:pt x="1" y="78"/>
                        </a:lnTo>
                        <a:lnTo>
                          <a:pt x="1" y="79"/>
                        </a:lnTo>
                        <a:lnTo>
                          <a:pt x="1" y="80"/>
                        </a:lnTo>
                        <a:lnTo>
                          <a:pt x="2" y="80"/>
                        </a:lnTo>
                        <a:lnTo>
                          <a:pt x="3" y="82"/>
                        </a:lnTo>
                        <a:lnTo>
                          <a:pt x="4" y="82"/>
                        </a:lnTo>
                        <a:lnTo>
                          <a:pt x="4" y="85"/>
                        </a:lnTo>
                        <a:lnTo>
                          <a:pt x="5" y="85"/>
                        </a:lnTo>
                        <a:lnTo>
                          <a:pt x="6" y="85"/>
                        </a:lnTo>
                        <a:lnTo>
                          <a:pt x="7" y="86"/>
                        </a:lnTo>
                        <a:lnTo>
                          <a:pt x="9" y="86"/>
                        </a:lnTo>
                        <a:lnTo>
                          <a:pt x="10" y="87"/>
                        </a:lnTo>
                        <a:lnTo>
                          <a:pt x="11" y="87"/>
                        </a:lnTo>
                        <a:lnTo>
                          <a:pt x="12" y="88"/>
                        </a:lnTo>
                        <a:lnTo>
                          <a:pt x="14" y="88"/>
                        </a:lnTo>
                        <a:lnTo>
                          <a:pt x="15" y="89"/>
                        </a:lnTo>
                        <a:lnTo>
                          <a:pt x="17" y="89"/>
                        </a:lnTo>
                        <a:lnTo>
                          <a:pt x="18" y="89"/>
                        </a:lnTo>
                        <a:lnTo>
                          <a:pt x="21" y="90"/>
                        </a:lnTo>
                        <a:lnTo>
                          <a:pt x="21" y="89"/>
                        </a:lnTo>
                        <a:lnTo>
                          <a:pt x="22" y="89"/>
                        </a:lnTo>
                        <a:lnTo>
                          <a:pt x="22" y="90"/>
                        </a:lnTo>
                        <a:lnTo>
                          <a:pt x="24" y="91"/>
                        </a:lnTo>
                        <a:lnTo>
                          <a:pt x="26" y="92"/>
                        </a:lnTo>
                        <a:lnTo>
                          <a:pt x="26" y="91"/>
                        </a:lnTo>
                        <a:lnTo>
                          <a:pt x="27" y="90"/>
                        </a:lnTo>
                        <a:lnTo>
                          <a:pt x="27" y="89"/>
                        </a:lnTo>
                        <a:lnTo>
                          <a:pt x="26" y="88"/>
                        </a:lnTo>
                        <a:lnTo>
                          <a:pt x="25" y="87"/>
                        </a:lnTo>
                        <a:lnTo>
                          <a:pt x="23" y="86"/>
                        </a:lnTo>
                        <a:lnTo>
                          <a:pt x="24" y="85"/>
                        </a:lnTo>
                        <a:lnTo>
                          <a:pt x="24" y="84"/>
                        </a:lnTo>
                        <a:lnTo>
                          <a:pt x="25" y="84"/>
                        </a:lnTo>
                        <a:lnTo>
                          <a:pt x="28" y="83"/>
                        </a:lnTo>
                        <a:lnTo>
                          <a:pt x="29" y="80"/>
                        </a:lnTo>
                        <a:lnTo>
                          <a:pt x="31" y="78"/>
                        </a:lnTo>
                        <a:lnTo>
                          <a:pt x="31" y="76"/>
                        </a:lnTo>
                        <a:lnTo>
                          <a:pt x="33" y="76"/>
                        </a:lnTo>
                        <a:lnTo>
                          <a:pt x="34" y="74"/>
                        </a:lnTo>
                        <a:lnTo>
                          <a:pt x="37" y="73"/>
                        </a:lnTo>
                        <a:lnTo>
                          <a:pt x="39" y="70"/>
                        </a:lnTo>
                        <a:lnTo>
                          <a:pt x="39" y="65"/>
                        </a:lnTo>
                        <a:lnTo>
                          <a:pt x="39" y="64"/>
                        </a:lnTo>
                        <a:lnTo>
                          <a:pt x="41" y="64"/>
                        </a:lnTo>
                        <a:lnTo>
                          <a:pt x="40" y="62"/>
                        </a:lnTo>
                        <a:lnTo>
                          <a:pt x="40" y="60"/>
                        </a:lnTo>
                        <a:lnTo>
                          <a:pt x="40" y="59"/>
                        </a:lnTo>
                        <a:lnTo>
                          <a:pt x="41" y="59"/>
                        </a:lnTo>
                        <a:lnTo>
                          <a:pt x="42" y="60"/>
                        </a:lnTo>
                        <a:lnTo>
                          <a:pt x="44" y="60"/>
                        </a:lnTo>
                        <a:lnTo>
                          <a:pt x="45" y="60"/>
                        </a:lnTo>
                        <a:lnTo>
                          <a:pt x="47" y="59"/>
                        </a:lnTo>
                        <a:lnTo>
                          <a:pt x="48" y="60"/>
                        </a:lnTo>
                        <a:lnTo>
                          <a:pt x="49" y="59"/>
                        </a:lnTo>
                        <a:lnTo>
                          <a:pt x="51" y="56"/>
                        </a:lnTo>
                        <a:lnTo>
                          <a:pt x="52" y="55"/>
                        </a:lnTo>
                        <a:lnTo>
                          <a:pt x="52" y="54"/>
                        </a:lnTo>
                        <a:lnTo>
                          <a:pt x="54" y="53"/>
                        </a:lnTo>
                        <a:lnTo>
                          <a:pt x="54" y="52"/>
                        </a:lnTo>
                        <a:lnTo>
                          <a:pt x="54" y="51"/>
                        </a:lnTo>
                        <a:lnTo>
                          <a:pt x="54" y="49"/>
                        </a:lnTo>
                        <a:lnTo>
                          <a:pt x="54" y="47"/>
                        </a:lnTo>
                        <a:lnTo>
                          <a:pt x="55" y="48"/>
                        </a:lnTo>
                        <a:lnTo>
                          <a:pt x="56" y="48"/>
                        </a:lnTo>
                        <a:lnTo>
                          <a:pt x="58" y="47"/>
                        </a:lnTo>
                        <a:lnTo>
                          <a:pt x="59" y="46"/>
                        </a:lnTo>
                        <a:lnTo>
                          <a:pt x="60" y="46"/>
                        </a:lnTo>
                        <a:lnTo>
                          <a:pt x="61" y="45"/>
                        </a:lnTo>
                        <a:lnTo>
                          <a:pt x="62" y="43"/>
                        </a:lnTo>
                        <a:lnTo>
                          <a:pt x="62" y="41"/>
                        </a:lnTo>
                        <a:lnTo>
                          <a:pt x="64" y="40"/>
                        </a:lnTo>
                        <a:lnTo>
                          <a:pt x="65" y="39"/>
                        </a:lnTo>
                        <a:lnTo>
                          <a:pt x="64" y="38"/>
                        </a:lnTo>
                        <a:lnTo>
                          <a:pt x="63" y="37"/>
                        </a:lnTo>
                        <a:lnTo>
                          <a:pt x="63" y="36"/>
                        </a:lnTo>
                        <a:lnTo>
                          <a:pt x="64" y="35"/>
                        </a:lnTo>
                        <a:lnTo>
                          <a:pt x="65" y="33"/>
                        </a:lnTo>
                        <a:lnTo>
                          <a:pt x="64" y="33"/>
                        </a:lnTo>
                        <a:lnTo>
                          <a:pt x="63" y="32"/>
                        </a:lnTo>
                        <a:lnTo>
                          <a:pt x="63" y="31"/>
                        </a:lnTo>
                        <a:lnTo>
                          <a:pt x="63" y="30"/>
                        </a:lnTo>
                        <a:lnTo>
                          <a:pt x="62" y="30"/>
                        </a:lnTo>
                        <a:lnTo>
                          <a:pt x="61" y="27"/>
                        </a:lnTo>
                        <a:lnTo>
                          <a:pt x="61" y="26"/>
                        </a:lnTo>
                        <a:lnTo>
                          <a:pt x="61" y="24"/>
                        </a:lnTo>
                        <a:lnTo>
                          <a:pt x="60" y="24"/>
                        </a:lnTo>
                        <a:lnTo>
                          <a:pt x="59" y="22"/>
                        </a:lnTo>
                        <a:lnTo>
                          <a:pt x="58" y="22"/>
                        </a:lnTo>
                        <a:lnTo>
                          <a:pt x="58" y="20"/>
                        </a:lnTo>
                        <a:lnTo>
                          <a:pt x="58" y="19"/>
                        </a:lnTo>
                        <a:lnTo>
                          <a:pt x="57" y="17"/>
                        </a:lnTo>
                        <a:lnTo>
                          <a:pt x="55" y="17"/>
                        </a:lnTo>
                        <a:lnTo>
                          <a:pt x="54" y="16"/>
                        </a:lnTo>
                        <a:lnTo>
                          <a:pt x="54" y="15"/>
                        </a:lnTo>
                        <a:lnTo>
                          <a:pt x="54" y="14"/>
                        </a:lnTo>
                        <a:lnTo>
                          <a:pt x="54" y="12"/>
                        </a:lnTo>
                        <a:lnTo>
                          <a:pt x="52" y="13"/>
                        </a:lnTo>
                        <a:lnTo>
                          <a:pt x="51" y="12"/>
                        </a:lnTo>
                        <a:lnTo>
                          <a:pt x="49" y="12"/>
                        </a:lnTo>
                        <a:lnTo>
                          <a:pt x="46" y="12"/>
                        </a:lnTo>
                        <a:lnTo>
                          <a:pt x="45" y="13"/>
                        </a:lnTo>
                        <a:lnTo>
                          <a:pt x="44" y="13"/>
                        </a:lnTo>
                        <a:lnTo>
                          <a:pt x="43" y="13"/>
                        </a:lnTo>
                        <a:lnTo>
                          <a:pt x="42" y="13"/>
                        </a:lnTo>
                        <a:lnTo>
                          <a:pt x="41" y="13"/>
                        </a:lnTo>
                        <a:lnTo>
                          <a:pt x="40" y="13"/>
                        </a:lnTo>
                        <a:lnTo>
                          <a:pt x="39" y="11"/>
                        </a:lnTo>
                        <a:lnTo>
                          <a:pt x="38" y="11"/>
                        </a:lnTo>
                        <a:lnTo>
                          <a:pt x="37" y="12"/>
                        </a:lnTo>
                        <a:lnTo>
                          <a:pt x="35" y="12"/>
                        </a:lnTo>
                        <a:lnTo>
                          <a:pt x="33" y="12"/>
                        </a:lnTo>
                        <a:lnTo>
                          <a:pt x="31" y="13"/>
                        </a:lnTo>
                        <a:lnTo>
                          <a:pt x="30" y="14"/>
                        </a:lnTo>
                        <a:lnTo>
                          <a:pt x="29" y="14"/>
                        </a:lnTo>
                        <a:lnTo>
                          <a:pt x="28" y="13"/>
                        </a:lnTo>
                        <a:lnTo>
                          <a:pt x="27" y="11"/>
                        </a:lnTo>
                        <a:lnTo>
                          <a:pt x="26" y="11"/>
                        </a:lnTo>
                        <a:lnTo>
                          <a:pt x="26" y="9"/>
                        </a:lnTo>
                        <a:lnTo>
                          <a:pt x="25" y="9"/>
                        </a:lnTo>
                        <a:lnTo>
                          <a:pt x="25" y="7"/>
                        </a:lnTo>
                        <a:lnTo>
                          <a:pt x="24" y="5"/>
                        </a:lnTo>
                        <a:lnTo>
                          <a:pt x="23" y="4"/>
                        </a:lnTo>
                        <a:lnTo>
                          <a:pt x="23" y="3"/>
                        </a:lnTo>
                        <a:lnTo>
                          <a:pt x="20" y="2"/>
                        </a:lnTo>
                        <a:lnTo>
                          <a:pt x="20" y="1"/>
                        </a:lnTo>
                        <a:lnTo>
                          <a:pt x="19" y="0"/>
                        </a:lnTo>
                        <a:lnTo>
                          <a:pt x="18" y="0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19" name="VAL_D'ARAN">
                    <a:extLst>
                      <a:ext uri="{FF2B5EF4-FFF2-40B4-BE49-F238E27FC236}">
                        <a16:creationId xmlns:a16="http://schemas.microsoft.com/office/drawing/2014/main" id="{ECB45227-6F19-4D7E-8F1F-5E5A6E0C74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3253271" y="784195"/>
                    <a:ext cx="306219" cy="274692"/>
                  </a:xfrm>
                  <a:custGeom>
                    <a:avLst/>
                    <a:gdLst>
                      <a:gd name="T0" fmla="*/ 947503705 w 52"/>
                      <a:gd name="T1" fmla="*/ 176043229 h 48"/>
                      <a:gd name="T2" fmla="*/ 631669071 w 52"/>
                      <a:gd name="T3" fmla="*/ 1056259477 h 48"/>
                      <a:gd name="T4" fmla="*/ 789579970 w 52"/>
                      <a:gd name="T5" fmla="*/ 1584375712 h 48"/>
                      <a:gd name="T6" fmla="*/ 315834535 w 52"/>
                      <a:gd name="T7" fmla="*/ 2147483647 h 48"/>
                      <a:gd name="T8" fmla="*/ 631669071 w 52"/>
                      <a:gd name="T9" fmla="*/ 2147483647 h 48"/>
                      <a:gd name="T10" fmla="*/ 0 w 52"/>
                      <a:gd name="T11" fmla="*/ 2147483647 h 48"/>
                      <a:gd name="T12" fmla="*/ 631669071 w 52"/>
                      <a:gd name="T13" fmla="*/ 2147483647 h 48"/>
                      <a:gd name="T14" fmla="*/ 789579970 w 52"/>
                      <a:gd name="T15" fmla="*/ 2147483647 h 48"/>
                      <a:gd name="T16" fmla="*/ 947503705 w 52"/>
                      <a:gd name="T17" fmla="*/ 2147483647 h 48"/>
                      <a:gd name="T18" fmla="*/ 789579970 w 52"/>
                      <a:gd name="T19" fmla="*/ 2147483647 h 48"/>
                      <a:gd name="T20" fmla="*/ 473745533 w 52"/>
                      <a:gd name="T21" fmla="*/ 2147483647 h 48"/>
                      <a:gd name="T22" fmla="*/ 789579970 w 52"/>
                      <a:gd name="T23" fmla="*/ 2147483647 h 48"/>
                      <a:gd name="T24" fmla="*/ 1263325503 w 52"/>
                      <a:gd name="T25" fmla="*/ 2147483647 h 48"/>
                      <a:gd name="T26" fmla="*/ 1737083872 w 52"/>
                      <a:gd name="T27" fmla="*/ 2147483647 h 48"/>
                      <a:gd name="T28" fmla="*/ 2147483647 w 52"/>
                      <a:gd name="T29" fmla="*/ 2147483647 h 48"/>
                      <a:gd name="T30" fmla="*/ 2147483647 w 52"/>
                      <a:gd name="T31" fmla="*/ 2147483647 h 48"/>
                      <a:gd name="T32" fmla="*/ 2147483647 w 52"/>
                      <a:gd name="T33" fmla="*/ 2147483647 h 48"/>
                      <a:gd name="T34" fmla="*/ 2147483647 w 52"/>
                      <a:gd name="T35" fmla="*/ 2147483647 h 48"/>
                      <a:gd name="T36" fmla="*/ 2147483647 w 52"/>
                      <a:gd name="T37" fmla="*/ 2147483647 h 48"/>
                      <a:gd name="T38" fmla="*/ 2147483647 w 52"/>
                      <a:gd name="T39" fmla="*/ 2147483647 h 48"/>
                      <a:gd name="T40" fmla="*/ 2147483647 w 52"/>
                      <a:gd name="T41" fmla="*/ 2147483647 h 48"/>
                      <a:gd name="T42" fmla="*/ 2147483647 w 52"/>
                      <a:gd name="T43" fmla="*/ 2147483647 h 48"/>
                      <a:gd name="T44" fmla="*/ 2147483647 w 52"/>
                      <a:gd name="T45" fmla="*/ 2147483647 h 48"/>
                      <a:gd name="T46" fmla="*/ 2147483647 w 52"/>
                      <a:gd name="T47" fmla="*/ 2147483647 h 48"/>
                      <a:gd name="T48" fmla="*/ 2147483647 w 52"/>
                      <a:gd name="T49" fmla="*/ 2147483647 h 48"/>
                      <a:gd name="T50" fmla="*/ 2147483647 w 52"/>
                      <a:gd name="T51" fmla="*/ 2147483647 h 48"/>
                      <a:gd name="T52" fmla="*/ 2147483647 w 52"/>
                      <a:gd name="T53" fmla="*/ 2147483647 h 48"/>
                      <a:gd name="T54" fmla="*/ 2147483647 w 52"/>
                      <a:gd name="T55" fmla="*/ 2147483647 h 48"/>
                      <a:gd name="T56" fmla="*/ 2147483647 w 52"/>
                      <a:gd name="T57" fmla="*/ 2147483647 h 48"/>
                      <a:gd name="T58" fmla="*/ 2147483647 w 52"/>
                      <a:gd name="T59" fmla="*/ 2147483647 h 48"/>
                      <a:gd name="T60" fmla="*/ 2147483647 w 52"/>
                      <a:gd name="T61" fmla="*/ 2147483647 h 48"/>
                      <a:gd name="T62" fmla="*/ 2147483647 w 52"/>
                      <a:gd name="T63" fmla="*/ 2147483647 h 48"/>
                      <a:gd name="T64" fmla="*/ 2147483647 w 52"/>
                      <a:gd name="T65" fmla="*/ 2147483647 h 48"/>
                      <a:gd name="T66" fmla="*/ 2147483647 w 52"/>
                      <a:gd name="T67" fmla="*/ 2147483647 h 48"/>
                      <a:gd name="T68" fmla="*/ 2147483647 w 52"/>
                      <a:gd name="T69" fmla="*/ 2112505658 h 48"/>
                      <a:gd name="T70" fmla="*/ 2147483647 w 52"/>
                      <a:gd name="T71" fmla="*/ 1936462481 h 48"/>
                      <a:gd name="T72" fmla="*/ 2147483647 w 52"/>
                      <a:gd name="T73" fmla="*/ 2147483647 h 48"/>
                      <a:gd name="T74" fmla="*/ 2147483647 w 52"/>
                      <a:gd name="T75" fmla="*/ 2112505658 h 48"/>
                      <a:gd name="T76" fmla="*/ 2147483647 w 52"/>
                      <a:gd name="T77" fmla="*/ 1584375712 h 48"/>
                      <a:gd name="T78" fmla="*/ 2147483647 w 52"/>
                      <a:gd name="T79" fmla="*/ 1056259477 h 48"/>
                      <a:gd name="T80" fmla="*/ 2147483647 w 52"/>
                      <a:gd name="T81" fmla="*/ 704172915 h 48"/>
                      <a:gd name="T82" fmla="*/ 2147483647 w 52"/>
                      <a:gd name="T83" fmla="*/ 528129738 h 48"/>
                      <a:gd name="T84" fmla="*/ 1737083872 w 52"/>
                      <a:gd name="T85" fmla="*/ 0 h 4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52"/>
                      <a:gd name="T130" fmla="*/ 0 h 48"/>
                      <a:gd name="T131" fmla="*/ 52 w 52"/>
                      <a:gd name="T132" fmla="*/ 48 h 4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52" h="48">
                        <a:moveTo>
                          <a:pt x="10" y="0"/>
                        </a:move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6" y="3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5" y="6"/>
                        </a:lnTo>
                        <a:lnTo>
                          <a:pt x="4" y="8"/>
                        </a:lnTo>
                        <a:lnTo>
                          <a:pt x="5" y="9"/>
                        </a:lnTo>
                        <a:lnTo>
                          <a:pt x="5" y="10"/>
                        </a:lnTo>
                        <a:lnTo>
                          <a:pt x="3" y="11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3" y="15"/>
                        </a:lnTo>
                        <a:lnTo>
                          <a:pt x="4" y="15"/>
                        </a:lnTo>
                        <a:lnTo>
                          <a:pt x="3" y="16"/>
                        </a:lnTo>
                        <a:lnTo>
                          <a:pt x="2" y="17"/>
                        </a:lnTo>
                        <a:lnTo>
                          <a:pt x="0" y="18"/>
                        </a:lnTo>
                        <a:lnTo>
                          <a:pt x="3" y="19"/>
                        </a:lnTo>
                        <a:lnTo>
                          <a:pt x="4" y="19"/>
                        </a:lnTo>
                        <a:lnTo>
                          <a:pt x="4" y="21"/>
                        </a:lnTo>
                        <a:lnTo>
                          <a:pt x="5" y="23"/>
                        </a:lnTo>
                        <a:lnTo>
                          <a:pt x="6" y="24"/>
                        </a:lnTo>
                        <a:lnTo>
                          <a:pt x="5" y="24"/>
                        </a:lnTo>
                        <a:lnTo>
                          <a:pt x="6" y="26"/>
                        </a:lnTo>
                        <a:lnTo>
                          <a:pt x="5" y="28"/>
                        </a:lnTo>
                        <a:lnTo>
                          <a:pt x="5" y="29"/>
                        </a:lnTo>
                        <a:lnTo>
                          <a:pt x="5" y="30"/>
                        </a:lnTo>
                        <a:lnTo>
                          <a:pt x="4" y="30"/>
                        </a:lnTo>
                        <a:lnTo>
                          <a:pt x="3" y="30"/>
                        </a:lnTo>
                        <a:lnTo>
                          <a:pt x="4" y="31"/>
                        </a:lnTo>
                        <a:lnTo>
                          <a:pt x="5" y="31"/>
                        </a:lnTo>
                        <a:lnTo>
                          <a:pt x="5" y="33"/>
                        </a:lnTo>
                        <a:lnTo>
                          <a:pt x="6" y="34"/>
                        </a:lnTo>
                        <a:lnTo>
                          <a:pt x="7" y="35"/>
                        </a:lnTo>
                        <a:lnTo>
                          <a:pt x="8" y="38"/>
                        </a:lnTo>
                        <a:lnTo>
                          <a:pt x="8" y="41"/>
                        </a:lnTo>
                        <a:lnTo>
                          <a:pt x="9" y="42"/>
                        </a:lnTo>
                        <a:lnTo>
                          <a:pt x="11" y="43"/>
                        </a:lnTo>
                        <a:lnTo>
                          <a:pt x="13" y="43"/>
                        </a:lnTo>
                        <a:lnTo>
                          <a:pt x="14" y="43"/>
                        </a:lnTo>
                        <a:lnTo>
                          <a:pt x="15" y="44"/>
                        </a:lnTo>
                        <a:lnTo>
                          <a:pt x="16" y="44"/>
                        </a:lnTo>
                        <a:lnTo>
                          <a:pt x="20" y="43"/>
                        </a:lnTo>
                        <a:lnTo>
                          <a:pt x="21" y="42"/>
                        </a:lnTo>
                        <a:lnTo>
                          <a:pt x="22" y="43"/>
                        </a:lnTo>
                        <a:lnTo>
                          <a:pt x="23" y="44"/>
                        </a:lnTo>
                        <a:lnTo>
                          <a:pt x="24" y="45"/>
                        </a:lnTo>
                        <a:lnTo>
                          <a:pt x="25" y="45"/>
                        </a:lnTo>
                        <a:lnTo>
                          <a:pt x="26" y="44"/>
                        </a:lnTo>
                        <a:lnTo>
                          <a:pt x="27" y="43"/>
                        </a:lnTo>
                        <a:lnTo>
                          <a:pt x="28" y="42"/>
                        </a:lnTo>
                        <a:lnTo>
                          <a:pt x="30" y="41"/>
                        </a:lnTo>
                        <a:lnTo>
                          <a:pt x="30" y="40"/>
                        </a:lnTo>
                        <a:lnTo>
                          <a:pt x="31" y="41"/>
                        </a:lnTo>
                        <a:lnTo>
                          <a:pt x="32" y="41"/>
                        </a:lnTo>
                        <a:lnTo>
                          <a:pt x="33" y="42"/>
                        </a:lnTo>
                        <a:lnTo>
                          <a:pt x="33" y="43"/>
                        </a:lnTo>
                        <a:lnTo>
                          <a:pt x="32" y="43"/>
                        </a:lnTo>
                        <a:lnTo>
                          <a:pt x="32" y="44"/>
                        </a:lnTo>
                        <a:lnTo>
                          <a:pt x="33" y="44"/>
                        </a:lnTo>
                        <a:lnTo>
                          <a:pt x="34" y="45"/>
                        </a:lnTo>
                        <a:lnTo>
                          <a:pt x="35" y="46"/>
                        </a:lnTo>
                        <a:lnTo>
                          <a:pt x="35" y="47"/>
                        </a:lnTo>
                        <a:lnTo>
                          <a:pt x="37" y="48"/>
                        </a:lnTo>
                        <a:lnTo>
                          <a:pt x="38" y="48"/>
                        </a:lnTo>
                        <a:lnTo>
                          <a:pt x="39" y="48"/>
                        </a:lnTo>
                        <a:lnTo>
                          <a:pt x="40" y="47"/>
                        </a:lnTo>
                        <a:lnTo>
                          <a:pt x="40" y="46"/>
                        </a:lnTo>
                        <a:lnTo>
                          <a:pt x="42" y="46"/>
                        </a:lnTo>
                        <a:lnTo>
                          <a:pt x="42" y="44"/>
                        </a:lnTo>
                        <a:lnTo>
                          <a:pt x="41" y="44"/>
                        </a:lnTo>
                        <a:lnTo>
                          <a:pt x="41" y="42"/>
                        </a:lnTo>
                        <a:lnTo>
                          <a:pt x="42" y="40"/>
                        </a:lnTo>
                        <a:lnTo>
                          <a:pt x="42" y="39"/>
                        </a:lnTo>
                        <a:lnTo>
                          <a:pt x="43" y="38"/>
                        </a:lnTo>
                        <a:lnTo>
                          <a:pt x="44" y="33"/>
                        </a:lnTo>
                        <a:lnTo>
                          <a:pt x="45" y="32"/>
                        </a:lnTo>
                        <a:lnTo>
                          <a:pt x="43" y="30"/>
                        </a:lnTo>
                        <a:lnTo>
                          <a:pt x="44" y="29"/>
                        </a:lnTo>
                        <a:lnTo>
                          <a:pt x="46" y="28"/>
                        </a:lnTo>
                        <a:lnTo>
                          <a:pt x="47" y="27"/>
                        </a:lnTo>
                        <a:lnTo>
                          <a:pt x="48" y="28"/>
                        </a:lnTo>
                        <a:lnTo>
                          <a:pt x="50" y="27"/>
                        </a:lnTo>
                        <a:lnTo>
                          <a:pt x="49" y="25"/>
                        </a:lnTo>
                        <a:lnTo>
                          <a:pt x="50" y="24"/>
                        </a:lnTo>
                        <a:lnTo>
                          <a:pt x="50" y="22"/>
                        </a:lnTo>
                        <a:lnTo>
                          <a:pt x="51" y="20"/>
                        </a:lnTo>
                        <a:lnTo>
                          <a:pt x="51" y="19"/>
                        </a:lnTo>
                        <a:lnTo>
                          <a:pt x="50" y="19"/>
                        </a:lnTo>
                        <a:lnTo>
                          <a:pt x="51" y="18"/>
                        </a:lnTo>
                        <a:lnTo>
                          <a:pt x="51" y="17"/>
                        </a:lnTo>
                        <a:lnTo>
                          <a:pt x="51" y="15"/>
                        </a:lnTo>
                        <a:lnTo>
                          <a:pt x="52" y="14"/>
                        </a:lnTo>
                        <a:lnTo>
                          <a:pt x="50" y="14"/>
                        </a:lnTo>
                        <a:lnTo>
                          <a:pt x="47" y="13"/>
                        </a:lnTo>
                        <a:lnTo>
                          <a:pt x="45" y="14"/>
                        </a:lnTo>
                        <a:lnTo>
                          <a:pt x="44" y="13"/>
                        </a:lnTo>
                        <a:lnTo>
                          <a:pt x="44" y="12"/>
                        </a:lnTo>
                        <a:lnTo>
                          <a:pt x="43" y="12"/>
                        </a:lnTo>
                        <a:lnTo>
                          <a:pt x="43" y="11"/>
                        </a:lnTo>
                        <a:lnTo>
                          <a:pt x="42" y="11"/>
                        </a:lnTo>
                        <a:lnTo>
                          <a:pt x="40" y="11"/>
                        </a:lnTo>
                        <a:lnTo>
                          <a:pt x="39" y="12"/>
                        </a:lnTo>
                        <a:lnTo>
                          <a:pt x="38" y="14"/>
                        </a:lnTo>
                        <a:lnTo>
                          <a:pt x="38" y="13"/>
                        </a:lnTo>
                        <a:lnTo>
                          <a:pt x="36" y="12"/>
                        </a:lnTo>
                        <a:lnTo>
                          <a:pt x="35" y="11"/>
                        </a:lnTo>
                        <a:lnTo>
                          <a:pt x="33" y="10"/>
                        </a:lnTo>
                        <a:lnTo>
                          <a:pt x="31" y="9"/>
                        </a:lnTo>
                        <a:lnTo>
                          <a:pt x="30" y="9"/>
                        </a:lnTo>
                        <a:lnTo>
                          <a:pt x="29" y="7"/>
                        </a:lnTo>
                        <a:lnTo>
                          <a:pt x="26" y="6"/>
                        </a:lnTo>
                        <a:lnTo>
                          <a:pt x="25" y="6"/>
                        </a:lnTo>
                        <a:lnTo>
                          <a:pt x="22" y="4"/>
                        </a:lnTo>
                        <a:lnTo>
                          <a:pt x="21" y="4"/>
                        </a:lnTo>
                        <a:lnTo>
                          <a:pt x="19" y="4"/>
                        </a:lnTo>
                        <a:lnTo>
                          <a:pt x="18" y="4"/>
                        </a:lnTo>
                        <a:lnTo>
                          <a:pt x="16" y="3"/>
                        </a:lnTo>
                        <a:lnTo>
                          <a:pt x="13" y="2"/>
                        </a:lnTo>
                        <a:lnTo>
                          <a:pt x="13" y="1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0" name="ALTA_RIBAGORÇA">
                    <a:extLst>
                      <a:ext uri="{FF2B5EF4-FFF2-40B4-BE49-F238E27FC236}">
                        <a16:creationId xmlns:a16="http://schemas.microsoft.com/office/drawing/2014/main" id="{368D6253-933E-46B6-B665-A967F602E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3204102" y="1014567"/>
                    <a:ext cx="211926" cy="329152"/>
                  </a:xfrm>
                  <a:custGeom>
                    <a:avLst/>
                    <a:gdLst>
                      <a:gd name="T0" fmla="*/ 2147483647 w 36"/>
                      <a:gd name="T1" fmla="*/ 347918701 h 58"/>
                      <a:gd name="T2" fmla="*/ 2147483647 w 36"/>
                      <a:gd name="T3" fmla="*/ 869796906 h 58"/>
                      <a:gd name="T4" fmla="*/ 2147483647 w 36"/>
                      <a:gd name="T5" fmla="*/ 521878102 h 58"/>
                      <a:gd name="T6" fmla="*/ 1586788524 w 36"/>
                      <a:gd name="T7" fmla="*/ 695837402 h 58"/>
                      <a:gd name="T8" fmla="*/ 1428114792 w 36"/>
                      <a:gd name="T9" fmla="*/ 1739580674 h 58"/>
                      <a:gd name="T10" fmla="*/ 1110754626 w 36"/>
                      <a:gd name="T11" fmla="*/ 2147483647 h 58"/>
                      <a:gd name="T12" fmla="*/ 952068193 w 36"/>
                      <a:gd name="T13" fmla="*/ 2147483647 h 58"/>
                      <a:gd name="T14" fmla="*/ 634720529 w 36"/>
                      <a:gd name="T15" fmla="*/ 2147483647 h 58"/>
                      <a:gd name="T16" fmla="*/ 952068193 w 36"/>
                      <a:gd name="T17" fmla="*/ 2147483647 h 58"/>
                      <a:gd name="T18" fmla="*/ 317360265 w 36"/>
                      <a:gd name="T19" fmla="*/ 2147483647 h 58"/>
                      <a:gd name="T20" fmla="*/ 0 w 36"/>
                      <a:gd name="T21" fmla="*/ 2147483647 h 58"/>
                      <a:gd name="T22" fmla="*/ 317360265 w 36"/>
                      <a:gd name="T23" fmla="*/ 2147483647 h 58"/>
                      <a:gd name="T24" fmla="*/ 793394262 w 36"/>
                      <a:gd name="T25" fmla="*/ 2147483647 h 58"/>
                      <a:gd name="T26" fmla="*/ 952068193 w 36"/>
                      <a:gd name="T27" fmla="*/ 2147483647 h 58"/>
                      <a:gd name="T28" fmla="*/ 793394262 w 36"/>
                      <a:gd name="T29" fmla="*/ 2147483647 h 58"/>
                      <a:gd name="T30" fmla="*/ 793394262 w 36"/>
                      <a:gd name="T31" fmla="*/ 2147483647 h 58"/>
                      <a:gd name="T32" fmla="*/ 1269428359 w 36"/>
                      <a:gd name="T33" fmla="*/ 2147483647 h 58"/>
                      <a:gd name="T34" fmla="*/ 1269428359 w 36"/>
                      <a:gd name="T35" fmla="*/ 2147483647 h 58"/>
                      <a:gd name="T36" fmla="*/ 1745475354 w 36"/>
                      <a:gd name="T37" fmla="*/ 2147483647 h 58"/>
                      <a:gd name="T38" fmla="*/ 1904149087 w 36"/>
                      <a:gd name="T39" fmla="*/ 2147483647 h 58"/>
                      <a:gd name="T40" fmla="*/ 2147483647 w 36"/>
                      <a:gd name="T41" fmla="*/ 2147483647 h 58"/>
                      <a:gd name="T42" fmla="*/ 1745475354 w 36"/>
                      <a:gd name="T43" fmla="*/ 2147483647 h 58"/>
                      <a:gd name="T44" fmla="*/ 1269428359 w 36"/>
                      <a:gd name="T45" fmla="*/ 2147483647 h 58"/>
                      <a:gd name="T46" fmla="*/ 1586788524 w 36"/>
                      <a:gd name="T47" fmla="*/ 2147483647 h 58"/>
                      <a:gd name="T48" fmla="*/ 2147483647 w 36"/>
                      <a:gd name="T49" fmla="*/ 2147483647 h 58"/>
                      <a:gd name="T50" fmla="*/ 2147483647 w 36"/>
                      <a:gd name="T51" fmla="*/ 2147483647 h 58"/>
                      <a:gd name="T52" fmla="*/ 2147483647 w 36"/>
                      <a:gd name="T53" fmla="*/ 2147483647 h 58"/>
                      <a:gd name="T54" fmla="*/ 2147483647 w 36"/>
                      <a:gd name="T55" fmla="*/ 2147483647 h 58"/>
                      <a:gd name="T56" fmla="*/ 2147483647 w 36"/>
                      <a:gd name="T57" fmla="*/ 2147483647 h 58"/>
                      <a:gd name="T58" fmla="*/ 2147483647 w 36"/>
                      <a:gd name="T59" fmla="*/ 2147483647 h 58"/>
                      <a:gd name="T60" fmla="*/ 2147483647 w 36"/>
                      <a:gd name="T61" fmla="*/ 2147483647 h 58"/>
                      <a:gd name="T62" fmla="*/ 2147483647 w 36"/>
                      <a:gd name="T63" fmla="*/ 2147483647 h 58"/>
                      <a:gd name="T64" fmla="*/ 2147483647 w 36"/>
                      <a:gd name="T65" fmla="*/ 2147483647 h 58"/>
                      <a:gd name="T66" fmla="*/ 2147483647 w 36"/>
                      <a:gd name="T67" fmla="*/ 2147483647 h 58"/>
                      <a:gd name="T68" fmla="*/ 2147483647 w 36"/>
                      <a:gd name="T69" fmla="*/ 2147483647 h 58"/>
                      <a:gd name="T70" fmla="*/ 2147483647 w 36"/>
                      <a:gd name="T71" fmla="*/ 2147483647 h 58"/>
                      <a:gd name="T72" fmla="*/ 2147483647 w 36"/>
                      <a:gd name="T73" fmla="*/ 2147483647 h 58"/>
                      <a:gd name="T74" fmla="*/ 2147483647 w 36"/>
                      <a:gd name="T75" fmla="*/ 2147483647 h 58"/>
                      <a:gd name="T76" fmla="*/ 2147483647 w 36"/>
                      <a:gd name="T77" fmla="*/ 2147483647 h 58"/>
                      <a:gd name="T78" fmla="*/ 2147483647 w 36"/>
                      <a:gd name="T79" fmla="*/ 2147483647 h 58"/>
                      <a:gd name="T80" fmla="*/ 2147483647 w 36"/>
                      <a:gd name="T81" fmla="*/ 1913539973 h 58"/>
                      <a:gd name="T82" fmla="*/ 2147483647 w 36"/>
                      <a:gd name="T83" fmla="*/ 1565620964 h 58"/>
                      <a:gd name="T84" fmla="*/ 2147483647 w 36"/>
                      <a:gd name="T85" fmla="*/ 1217715504 h 58"/>
                      <a:gd name="T86" fmla="*/ 2147483647 w 36"/>
                      <a:gd name="T87" fmla="*/ 695837402 h 58"/>
                      <a:gd name="T88" fmla="*/ 2147483647 w 36"/>
                      <a:gd name="T89" fmla="*/ 521878102 h 58"/>
                      <a:gd name="T90" fmla="*/ 2147483647 w 36"/>
                      <a:gd name="T91" fmla="*/ 173959350 h 5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36"/>
                      <a:gd name="T139" fmla="*/ 0 h 58"/>
                      <a:gd name="T140" fmla="*/ 36 w 36"/>
                      <a:gd name="T141" fmla="*/ 58 h 5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36" h="58">
                        <a:moveTo>
                          <a:pt x="24" y="0"/>
                        </a:moveTo>
                        <a:lnTo>
                          <a:pt x="24" y="1"/>
                        </a:lnTo>
                        <a:lnTo>
                          <a:pt x="22" y="2"/>
                        </a:lnTo>
                        <a:lnTo>
                          <a:pt x="21" y="3"/>
                        </a:lnTo>
                        <a:lnTo>
                          <a:pt x="20" y="4"/>
                        </a:lnTo>
                        <a:lnTo>
                          <a:pt x="19" y="5"/>
                        </a:lnTo>
                        <a:lnTo>
                          <a:pt x="18" y="5"/>
                        </a:lnTo>
                        <a:lnTo>
                          <a:pt x="17" y="4"/>
                        </a:lnTo>
                        <a:lnTo>
                          <a:pt x="16" y="3"/>
                        </a:lnTo>
                        <a:lnTo>
                          <a:pt x="15" y="2"/>
                        </a:lnTo>
                        <a:lnTo>
                          <a:pt x="14" y="3"/>
                        </a:lnTo>
                        <a:lnTo>
                          <a:pt x="10" y="4"/>
                        </a:lnTo>
                        <a:lnTo>
                          <a:pt x="9" y="7"/>
                        </a:lnTo>
                        <a:lnTo>
                          <a:pt x="9" y="10"/>
                        </a:lnTo>
                        <a:lnTo>
                          <a:pt x="8" y="12"/>
                        </a:lnTo>
                        <a:lnTo>
                          <a:pt x="8" y="14"/>
                        </a:lnTo>
                        <a:lnTo>
                          <a:pt x="7" y="15"/>
                        </a:lnTo>
                        <a:lnTo>
                          <a:pt x="8" y="17"/>
                        </a:lnTo>
                        <a:lnTo>
                          <a:pt x="7" y="16"/>
                        </a:lnTo>
                        <a:lnTo>
                          <a:pt x="6" y="16"/>
                        </a:lnTo>
                        <a:lnTo>
                          <a:pt x="4" y="18"/>
                        </a:lnTo>
                        <a:lnTo>
                          <a:pt x="4" y="19"/>
                        </a:lnTo>
                        <a:lnTo>
                          <a:pt x="4" y="20"/>
                        </a:lnTo>
                        <a:lnTo>
                          <a:pt x="5" y="21"/>
                        </a:lnTo>
                        <a:lnTo>
                          <a:pt x="6" y="22"/>
                        </a:lnTo>
                        <a:lnTo>
                          <a:pt x="5" y="23"/>
                        </a:lnTo>
                        <a:lnTo>
                          <a:pt x="3" y="25"/>
                        </a:lnTo>
                        <a:lnTo>
                          <a:pt x="2" y="24"/>
                        </a:lnTo>
                        <a:lnTo>
                          <a:pt x="1" y="24"/>
                        </a:lnTo>
                        <a:lnTo>
                          <a:pt x="1" y="25"/>
                        </a:lnTo>
                        <a:lnTo>
                          <a:pt x="0" y="25"/>
                        </a:lnTo>
                        <a:lnTo>
                          <a:pt x="2" y="30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4" y="36"/>
                        </a:lnTo>
                        <a:lnTo>
                          <a:pt x="5" y="38"/>
                        </a:lnTo>
                        <a:lnTo>
                          <a:pt x="4" y="39"/>
                        </a:lnTo>
                        <a:lnTo>
                          <a:pt x="6" y="40"/>
                        </a:lnTo>
                        <a:lnTo>
                          <a:pt x="6" y="43"/>
                        </a:lnTo>
                        <a:lnTo>
                          <a:pt x="6" y="44"/>
                        </a:lnTo>
                        <a:lnTo>
                          <a:pt x="5" y="44"/>
                        </a:lnTo>
                        <a:lnTo>
                          <a:pt x="5" y="45"/>
                        </a:lnTo>
                        <a:lnTo>
                          <a:pt x="3" y="46"/>
                        </a:lnTo>
                        <a:lnTo>
                          <a:pt x="5" y="47"/>
                        </a:lnTo>
                        <a:lnTo>
                          <a:pt x="6" y="47"/>
                        </a:lnTo>
                        <a:lnTo>
                          <a:pt x="7" y="47"/>
                        </a:lnTo>
                        <a:lnTo>
                          <a:pt x="8" y="48"/>
                        </a:lnTo>
                        <a:lnTo>
                          <a:pt x="8" y="47"/>
                        </a:lnTo>
                        <a:lnTo>
                          <a:pt x="8" y="46"/>
                        </a:lnTo>
                        <a:lnTo>
                          <a:pt x="9" y="45"/>
                        </a:lnTo>
                        <a:lnTo>
                          <a:pt x="10" y="45"/>
                        </a:lnTo>
                        <a:lnTo>
                          <a:pt x="11" y="45"/>
                        </a:lnTo>
                        <a:lnTo>
                          <a:pt x="12" y="45"/>
                        </a:lnTo>
                        <a:lnTo>
                          <a:pt x="13" y="46"/>
                        </a:lnTo>
                        <a:lnTo>
                          <a:pt x="14" y="47"/>
                        </a:lnTo>
                        <a:lnTo>
                          <a:pt x="14" y="48"/>
                        </a:lnTo>
                        <a:lnTo>
                          <a:pt x="13" y="48"/>
                        </a:lnTo>
                        <a:lnTo>
                          <a:pt x="13" y="49"/>
                        </a:lnTo>
                        <a:lnTo>
                          <a:pt x="11" y="50"/>
                        </a:lnTo>
                        <a:lnTo>
                          <a:pt x="10" y="50"/>
                        </a:lnTo>
                        <a:lnTo>
                          <a:pt x="9" y="49"/>
                        </a:lnTo>
                        <a:lnTo>
                          <a:pt x="8" y="49"/>
                        </a:lnTo>
                        <a:lnTo>
                          <a:pt x="9" y="50"/>
                        </a:lnTo>
                        <a:lnTo>
                          <a:pt x="10" y="51"/>
                        </a:lnTo>
                        <a:lnTo>
                          <a:pt x="10" y="52"/>
                        </a:lnTo>
                        <a:lnTo>
                          <a:pt x="12" y="53"/>
                        </a:lnTo>
                        <a:lnTo>
                          <a:pt x="13" y="54"/>
                        </a:lnTo>
                        <a:lnTo>
                          <a:pt x="14" y="54"/>
                        </a:lnTo>
                        <a:lnTo>
                          <a:pt x="15" y="55"/>
                        </a:lnTo>
                        <a:lnTo>
                          <a:pt x="19" y="55"/>
                        </a:lnTo>
                        <a:lnTo>
                          <a:pt x="20" y="57"/>
                        </a:lnTo>
                        <a:lnTo>
                          <a:pt x="23" y="58"/>
                        </a:lnTo>
                        <a:lnTo>
                          <a:pt x="24" y="57"/>
                        </a:lnTo>
                        <a:lnTo>
                          <a:pt x="24" y="55"/>
                        </a:lnTo>
                        <a:lnTo>
                          <a:pt x="25" y="53"/>
                        </a:lnTo>
                        <a:lnTo>
                          <a:pt x="25" y="52"/>
                        </a:lnTo>
                        <a:lnTo>
                          <a:pt x="23" y="51"/>
                        </a:lnTo>
                        <a:lnTo>
                          <a:pt x="23" y="50"/>
                        </a:lnTo>
                        <a:lnTo>
                          <a:pt x="22" y="50"/>
                        </a:lnTo>
                        <a:lnTo>
                          <a:pt x="22" y="48"/>
                        </a:lnTo>
                        <a:lnTo>
                          <a:pt x="22" y="46"/>
                        </a:lnTo>
                        <a:lnTo>
                          <a:pt x="19" y="46"/>
                        </a:lnTo>
                        <a:lnTo>
                          <a:pt x="19" y="45"/>
                        </a:lnTo>
                        <a:lnTo>
                          <a:pt x="18" y="44"/>
                        </a:lnTo>
                        <a:lnTo>
                          <a:pt x="16" y="41"/>
                        </a:lnTo>
                        <a:lnTo>
                          <a:pt x="18" y="40"/>
                        </a:lnTo>
                        <a:lnTo>
                          <a:pt x="17" y="38"/>
                        </a:lnTo>
                        <a:lnTo>
                          <a:pt x="18" y="36"/>
                        </a:lnTo>
                        <a:lnTo>
                          <a:pt x="21" y="36"/>
                        </a:lnTo>
                        <a:lnTo>
                          <a:pt x="22" y="36"/>
                        </a:lnTo>
                        <a:lnTo>
                          <a:pt x="23" y="33"/>
                        </a:lnTo>
                        <a:lnTo>
                          <a:pt x="21" y="31"/>
                        </a:lnTo>
                        <a:lnTo>
                          <a:pt x="22" y="31"/>
                        </a:lnTo>
                        <a:lnTo>
                          <a:pt x="22" y="30"/>
                        </a:lnTo>
                        <a:lnTo>
                          <a:pt x="24" y="30"/>
                        </a:lnTo>
                        <a:lnTo>
                          <a:pt x="26" y="27"/>
                        </a:lnTo>
                        <a:lnTo>
                          <a:pt x="27" y="27"/>
                        </a:lnTo>
                        <a:lnTo>
                          <a:pt x="30" y="26"/>
                        </a:lnTo>
                        <a:lnTo>
                          <a:pt x="30" y="25"/>
                        </a:lnTo>
                        <a:lnTo>
                          <a:pt x="30" y="23"/>
                        </a:lnTo>
                        <a:lnTo>
                          <a:pt x="31" y="21"/>
                        </a:lnTo>
                        <a:lnTo>
                          <a:pt x="33" y="20"/>
                        </a:lnTo>
                        <a:lnTo>
                          <a:pt x="33" y="19"/>
                        </a:lnTo>
                        <a:lnTo>
                          <a:pt x="34" y="19"/>
                        </a:lnTo>
                        <a:lnTo>
                          <a:pt x="34" y="18"/>
                        </a:lnTo>
                        <a:lnTo>
                          <a:pt x="34" y="17"/>
                        </a:lnTo>
                        <a:lnTo>
                          <a:pt x="35" y="16"/>
                        </a:lnTo>
                        <a:lnTo>
                          <a:pt x="35" y="15"/>
                        </a:lnTo>
                        <a:lnTo>
                          <a:pt x="36" y="15"/>
                        </a:lnTo>
                        <a:lnTo>
                          <a:pt x="36" y="11"/>
                        </a:lnTo>
                        <a:lnTo>
                          <a:pt x="35" y="10"/>
                        </a:lnTo>
                        <a:lnTo>
                          <a:pt x="33" y="10"/>
                        </a:lnTo>
                        <a:lnTo>
                          <a:pt x="33" y="9"/>
                        </a:lnTo>
                        <a:lnTo>
                          <a:pt x="32" y="8"/>
                        </a:lnTo>
                        <a:lnTo>
                          <a:pt x="31" y="8"/>
                        </a:lnTo>
                        <a:lnTo>
                          <a:pt x="29" y="7"/>
                        </a:lnTo>
                        <a:lnTo>
                          <a:pt x="29" y="6"/>
                        </a:lnTo>
                        <a:lnTo>
                          <a:pt x="28" y="5"/>
                        </a:lnTo>
                        <a:lnTo>
                          <a:pt x="27" y="4"/>
                        </a:lnTo>
                        <a:lnTo>
                          <a:pt x="26" y="4"/>
                        </a:lnTo>
                        <a:lnTo>
                          <a:pt x="26" y="3"/>
                        </a:lnTo>
                        <a:lnTo>
                          <a:pt x="27" y="3"/>
                        </a:lnTo>
                        <a:lnTo>
                          <a:pt x="27" y="2"/>
                        </a:lnTo>
                        <a:lnTo>
                          <a:pt x="26" y="1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1" name="CERDANYA">
                    <a:extLst>
                      <a:ext uri="{FF2B5EF4-FFF2-40B4-BE49-F238E27FC236}">
                        <a16:creationId xmlns:a16="http://schemas.microsoft.com/office/drawing/2014/main" id="{69B365D6-2AB7-42FD-BC20-19DB3A5C469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534964" y="1115100"/>
                    <a:ext cx="323879" cy="227414"/>
                  </a:xfrm>
                  <a:custGeom>
                    <a:avLst/>
                    <a:gdLst>
                      <a:gd name="T0" fmla="*/ 64859594 w 1431"/>
                      <a:gd name="T1" fmla="*/ 27106731 h 999"/>
                      <a:gd name="T2" fmla="*/ 55356321 w 1431"/>
                      <a:gd name="T3" fmla="*/ 45268259 h 999"/>
                      <a:gd name="T4" fmla="*/ 39676286 w 1431"/>
                      <a:gd name="T5" fmla="*/ 48792222 h 999"/>
                      <a:gd name="T6" fmla="*/ 14254890 w 1431"/>
                      <a:gd name="T7" fmla="*/ 43370983 h 999"/>
                      <a:gd name="T8" fmla="*/ 12591650 w 1431"/>
                      <a:gd name="T9" fmla="*/ 74001685 h 999"/>
                      <a:gd name="T10" fmla="*/ 25421392 w 1431"/>
                      <a:gd name="T11" fmla="*/ 104903485 h 999"/>
                      <a:gd name="T12" fmla="*/ 55356321 w 1431"/>
                      <a:gd name="T13" fmla="*/ 135263581 h 999"/>
                      <a:gd name="T14" fmla="*/ 58445196 w 1431"/>
                      <a:gd name="T15" fmla="*/ 167791576 h 999"/>
                      <a:gd name="T16" fmla="*/ 60107950 w 1431"/>
                      <a:gd name="T17" fmla="*/ 200320063 h 999"/>
                      <a:gd name="T18" fmla="*/ 60107950 w 1431"/>
                      <a:gd name="T19" fmla="*/ 270797752 h 999"/>
                      <a:gd name="T20" fmla="*/ 75788486 w 1431"/>
                      <a:gd name="T21" fmla="*/ 265105398 h 999"/>
                      <a:gd name="T22" fmla="*/ 91706613 w 1431"/>
                      <a:gd name="T23" fmla="*/ 267002674 h 999"/>
                      <a:gd name="T24" fmla="*/ 116890391 w 1431"/>
                      <a:gd name="T25" fmla="*/ 267002674 h 999"/>
                      <a:gd name="T26" fmla="*/ 135896937 w 1431"/>
                      <a:gd name="T27" fmla="*/ 258057471 h 999"/>
                      <a:gd name="T28" fmla="*/ 161080229 w 1431"/>
                      <a:gd name="T29" fmla="*/ 254533508 h 999"/>
                      <a:gd name="T30" fmla="*/ 173909967 w 1431"/>
                      <a:gd name="T31" fmla="*/ 245317191 h 999"/>
                      <a:gd name="T32" fmla="*/ 197668112 w 1431"/>
                      <a:gd name="T33" fmla="*/ 241793228 h 999"/>
                      <a:gd name="T34" fmla="*/ 218099775 w 1431"/>
                      <a:gd name="T35" fmla="*/ 232576911 h 999"/>
                      <a:gd name="T36" fmla="*/ 229266273 w 1431"/>
                      <a:gd name="T37" fmla="*/ 232576911 h 999"/>
                      <a:gd name="T38" fmla="*/ 243521160 w 1431"/>
                      <a:gd name="T39" fmla="*/ 223902822 h 999"/>
                      <a:gd name="T40" fmla="*/ 279633891 w 1431"/>
                      <a:gd name="T41" fmla="*/ 230950749 h 999"/>
                      <a:gd name="T42" fmla="*/ 292463143 w 1431"/>
                      <a:gd name="T43" fmla="*/ 236371988 h 999"/>
                      <a:gd name="T44" fmla="*/ 306718030 w 1431"/>
                      <a:gd name="T45" fmla="*/ 211162542 h 999"/>
                      <a:gd name="T46" fmla="*/ 320735310 w 1431"/>
                      <a:gd name="T47" fmla="*/ 196524985 h 999"/>
                      <a:gd name="T48" fmla="*/ 339979431 w 1431"/>
                      <a:gd name="T49" fmla="*/ 193001022 h 999"/>
                      <a:gd name="T50" fmla="*/ 327387785 w 1431"/>
                      <a:gd name="T51" fmla="*/ 182158543 h 999"/>
                      <a:gd name="T52" fmla="*/ 313132899 w 1431"/>
                      <a:gd name="T53" fmla="*/ 165894299 h 999"/>
                      <a:gd name="T54" fmla="*/ 300303161 w 1431"/>
                      <a:gd name="T55" fmla="*/ 144479931 h 999"/>
                      <a:gd name="T56" fmla="*/ 293888778 w 1431"/>
                      <a:gd name="T57" fmla="*/ 119270452 h 999"/>
                      <a:gd name="T58" fmla="*/ 282959886 w 1431"/>
                      <a:gd name="T59" fmla="*/ 81320725 h 999"/>
                      <a:gd name="T60" fmla="*/ 267279365 w 1431"/>
                      <a:gd name="T61" fmla="*/ 70477722 h 999"/>
                      <a:gd name="T62" fmla="*/ 249698423 w 1431"/>
                      <a:gd name="T63" fmla="*/ 68580429 h 999"/>
                      <a:gd name="T64" fmla="*/ 237106291 w 1431"/>
                      <a:gd name="T65" fmla="*/ 58008539 h 999"/>
                      <a:gd name="T66" fmla="*/ 211922998 w 1431"/>
                      <a:gd name="T67" fmla="*/ 46894946 h 999"/>
                      <a:gd name="T68" fmla="*/ 191253243 w 1431"/>
                      <a:gd name="T69" fmla="*/ 25480569 h 999"/>
                      <a:gd name="T70" fmla="*/ 161080229 w 1431"/>
                      <a:gd name="T71" fmla="*/ 23582768 h 999"/>
                      <a:gd name="T72" fmla="*/ 137559691 w 1431"/>
                      <a:gd name="T73" fmla="*/ 16264247 h 999"/>
                      <a:gd name="T74" fmla="*/ 113801517 w 1431"/>
                      <a:gd name="T75" fmla="*/ 1897277 h 999"/>
                      <a:gd name="T76" fmla="*/ 85291744 w 1431"/>
                      <a:gd name="T77" fmla="*/ 10843008 h 999"/>
                      <a:gd name="T78" fmla="*/ 313132899 w 1431"/>
                      <a:gd name="T79" fmla="*/ 16264247 h 999"/>
                      <a:gd name="T80" fmla="*/ 311469658 w 1431"/>
                      <a:gd name="T81" fmla="*/ 25480569 h 999"/>
                      <a:gd name="T82" fmla="*/ 293888778 w 1431"/>
                      <a:gd name="T83" fmla="*/ 59635226 h 999"/>
                      <a:gd name="T84" fmla="*/ 338316191 w 1431"/>
                      <a:gd name="T85" fmla="*/ 70477722 h 999"/>
                      <a:gd name="T86" fmla="*/ 334990197 w 1431"/>
                      <a:gd name="T87" fmla="*/ 61532502 h 999"/>
                      <a:gd name="T88" fmla="*/ 324061305 w 1431"/>
                      <a:gd name="T89" fmla="*/ 27106731 h 999"/>
                      <a:gd name="T90" fmla="*/ 313132899 w 1431"/>
                      <a:gd name="T91" fmla="*/ 16264247 h 99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431"/>
                      <a:gd name="T139" fmla="*/ 0 h 999"/>
                      <a:gd name="T140" fmla="*/ 1431 w 1431"/>
                      <a:gd name="T141" fmla="*/ 999 h 999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431" h="999">
                        <a:moveTo>
                          <a:pt x="299" y="0"/>
                        </a:moveTo>
                        <a:lnTo>
                          <a:pt x="280" y="40"/>
                        </a:lnTo>
                        <a:lnTo>
                          <a:pt x="273" y="100"/>
                        </a:lnTo>
                        <a:lnTo>
                          <a:pt x="266" y="133"/>
                        </a:lnTo>
                        <a:lnTo>
                          <a:pt x="253" y="167"/>
                        </a:lnTo>
                        <a:lnTo>
                          <a:pt x="233" y="167"/>
                        </a:lnTo>
                        <a:lnTo>
                          <a:pt x="206" y="160"/>
                        </a:lnTo>
                        <a:lnTo>
                          <a:pt x="186" y="160"/>
                        </a:lnTo>
                        <a:lnTo>
                          <a:pt x="167" y="180"/>
                        </a:lnTo>
                        <a:lnTo>
                          <a:pt x="133" y="167"/>
                        </a:lnTo>
                        <a:lnTo>
                          <a:pt x="100" y="173"/>
                        </a:lnTo>
                        <a:lnTo>
                          <a:pt x="60" y="160"/>
                        </a:lnTo>
                        <a:lnTo>
                          <a:pt x="34" y="173"/>
                        </a:lnTo>
                        <a:lnTo>
                          <a:pt x="0" y="233"/>
                        </a:lnTo>
                        <a:lnTo>
                          <a:pt x="53" y="273"/>
                        </a:lnTo>
                        <a:lnTo>
                          <a:pt x="66" y="340"/>
                        </a:lnTo>
                        <a:lnTo>
                          <a:pt x="66" y="353"/>
                        </a:lnTo>
                        <a:lnTo>
                          <a:pt x="107" y="387"/>
                        </a:lnTo>
                        <a:lnTo>
                          <a:pt x="133" y="419"/>
                        </a:lnTo>
                        <a:lnTo>
                          <a:pt x="206" y="466"/>
                        </a:lnTo>
                        <a:lnTo>
                          <a:pt x="233" y="499"/>
                        </a:lnTo>
                        <a:lnTo>
                          <a:pt x="246" y="566"/>
                        </a:lnTo>
                        <a:lnTo>
                          <a:pt x="233" y="619"/>
                        </a:lnTo>
                        <a:lnTo>
                          <a:pt x="246" y="619"/>
                        </a:lnTo>
                        <a:lnTo>
                          <a:pt x="253" y="633"/>
                        </a:lnTo>
                        <a:lnTo>
                          <a:pt x="226" y="686"/>
                        </a:lnTo>
                        <a:lnTo>
                          <a:pt x="253" y="739"/>
                        </a:lnTo>
                        <a:lnTo>
                          <a:pt x="240" y="759"/>
                        </a:lnTo>
                        <a:lnTo>
                          <a:pt x="220" y="972"/>
                        </a:lnTo>
                        <a:lnTo>
                          <a:pt x="253" y="999"/>
                        </a:lnTo>
                        <a:lnTo>
                          <a:pt x="286" y="999"/>
                        </a:lnTo>
                        <a:lnTo>
                          <a:pt x="293" y="985"/>
                        </a:lnTo>
                        <a:lnTo>
                          <a:pt x="319" y="978"/>
                        </a:lnTo>
                        <a:lnTo>
                          <a:pt x="359" y="978"/>
                        </a:lnTo>
                        <a:lnTo>
                          <a:pt x="379" y="978"/>
                        </a:lnTo>
                        <a:lnTo>
                          <a:pt x="386" y="985"/>
                        </a:lnTo>
                        <a:lnTo>
                          <a:pt x="426" y="965"/>
                        </a:lnTo>
                        <a:lnTo>
                          <a:pt x="439" y="985"/>
                        </a:lnTo>
                        <a:lnTo>
                          <a:pt x="492" y="985"/>
                        </a:lnTo>
                        <a:lnTo>
                          <a:pt x="499" y="985"/>
                        </a:lnTo>
                        <a:lnTo>
                          <a:pt x="519" y="952"/>
                        </a:lnTo>
                        <a:lnTo>
                          <a:pt x="572" y="952"/>
                        </a:lnTo>
                        <a:lnTo>
                          <a:pt x="619" y="952"/>
                        </a:lnTo>
                        <a:lnTo>
                          <a:pt x="646" y="958"/>
                        </a:lnTo>
                        <a:lnTo>
                          <a:pt x="678" y="939"/>
                        </a:lnTo>
                        <a:lnTo>
                          <a:pt x="706" y="939"/>
                        </a:lnTo>
                        <a:lnTo>
                          <a:pt x="706" y="925"/>
                        </a:lnTo>
                        <a:lnTo>
                          <a:pt x="732" y="905"/>
                        </a:lnTo>
                        <a:lnTo>
                          <a:pt x="772" y="918"/>
                        </a:lnTo>
                        <a:lnTo>
                          <a:pt x="805" y="912"/>
                        </a:lnTo>
                        <a:lnTo>
                          <a:pt x="832" y="892"/>
                        </a:lnTo>
                        <a:lnTo>
                          <a:pt x="852" y="892"/>
                        </a:lnTo>
                        <a:lnTo>
                          <a:pt x="892" y="872"/>
                        </a:lnTo>
                        <a:lnTo>
                          <a:pt x="918" y="858"/>
                        </a:lnTo>
                        <a:lnTo>
                          <a:pt x="931" y="865"/>
                        </a:lnTo>
                        <a:lnTo>
                          <a:pt x="958" y="858"/>
                        </a:lnTo>
                        <a:lnTo>
                          <a:pt x="965" y="858"/>
                        </a:lnTo>
                        <a:lnTo>
                          <a:pt x="991" y="852"/>
                        </a:lnTo>
                        <a:lnTo>
                          <a:pt x="1012" y="845"/>
                        </a:lnTo>
                        <a:lnTo>
                          <a:pt x="1025" y="826"/>
                        </a:lnTo>
                        <a:lnTo>
                          <a:pt x="1065" y="819"/>
                        </a:lnTo>
                        <a:lnTo>
                          <a:pt x="1117" y="845"/>
                        </a:lnTo>
                        <a:lnTo>
                          <a:pt x="1177" y="852"/>
                        </a:lnTo>
                        <a:lnTo>
                          <a:pt x="1185" y="885"/>
                        </a:lnTo>
                        <a:lnTo>
                          <a:pt x="1218" y="858"/>
                        </a:lnTo>
                        <a:lnTo>
                          <a:pt x="1231" y="872"/>
                        </a:lnTo>
                        <a:lnTo>
                          <a:pt x="1244" y="798"/>
                        </a:lnTo>
                        <a:lnTo>
                          <a:pt x="1264" y="779"/>
                        </a:lnTo>
                        <a:lnTo>
                          <a:pt x="1291" y="779"/>
                        </a:lnTo>
                        <a:lnTo>
                          <a:pt x="1311" y="785"/>
                        </a:lnTo>
                        <a:lnTo>
                          <a:pt x="1350" y="766"/>
                        </a:lnTo>
                        <a:lnTo>
                          <a:pt x="1350" y="725"/>
                        </a:lnTo>
                        <a:lnTo>
                          <a:pt x="1364" y="739"/>
                        </a:lnTo>
                        <a:lnTo>
                          <a:pt x="1391" y="739"/>
                        </a:lnTo>
                        <a:lnTo>
                          <a:pt x="1431" y="712"/>
                        </a:lnTo>
                        <a:lnTo>
                          <a:pt x="1417" y="693"/>
                        </a:lnTo>
                        <a:lnTo>
                          <a:pt x="1391" y="672"/>
                        </a:lnTo>
                        <a:lnTo>
                          <a:pt x="1378" y="672"/>
                        </a:lnTo>
                        <a:lnTo>
                          <a:pt x="1357" y="659"/>
                        </a:lnTo>
                        <a:lnTo>
                          <a:pt x="1337" y="646"/>
                        </a:lnTo>
                        <a:lnTo>
                          <a:pt x="1318" y="612"/>
                        </a:lnTo>
                        <a:lnTo>
                          <a:pt x="1297" y="599"/>
                        </a:lnTo>
                        <a:lnTo>
                          <a:pt x="1271" y="573"/>
                        </a:lnTo>
                        <a:lnTo>
                          <a:pt x="1264" y="533"/>
                        </a:lnTo>
                        <a:lnTo>
                          <a:pt x="1258" y="520"/>
                        </a:lnTo>
                        <a:lnTo>
                          <a:pt x="1251" y="473"/>
                        </a:lnTo>
                        <a:lnTo>
                          <a:pt x="1237" y="440"/>
                        </a:lnTo>
                        <a:lnTo>
                          <a:pt x="1244" y="373"/>
                        </a:lnTo>
                        <a:lnTo>
                          <a:pt x="1191" y="340"/>
                        </a:lnTo>
                        <a:lnTo>
                          <a:pt x="1191" y="300"/>
                        </a:lnTo>
                        <a:lnTo>
                          <a:pt x="1185" y="246"/>
                        </a:lnTo>
                        <a:lnTo>
                          <a:pt x="1158" y="240"/>
                        </a:lnTo>
                        <a:lnTo>
                          <a:pt x="1125" y="260"/>
                        </a:lnTo>
                        <a:lnTo>
                          <a:pt x="1085" y="260"/>
                        </a:lnTo>
                        <a:lnTo>
                          <a:pt x="1078" y="260"/>
                        </a:lnTo>
                        <a:lnTo>
                          <a:pt x="1051" y="253"/>
                        </a:lnTo>
                        <a:lnTo>
                          <a:pt x="1025" y="260"/>
                        </a:lnTo>
                        <a:lnTo>
                          <a:pt x="1012" y="253"/>
                        </a:lnTo>
                        <a:lnTo>
                          <a:pt x="998" y="214"/>
                        </a:lnTo>
                        <a:lnTo>
                          <a:pt x="938" y="180"/>
                        </a:lnTo>
                        <a:lnTo>
                          <a:pt x="925" y="193"/>
                        </a:lnTo>
                        <a:lnTo>
                          <a:pt x="892" y="173"/>
                        </a:lnTo>
                        <a:lnTo>
                          <a:pt x="878" y="147"/>
                        </a:lnTo>
                        <a:lnTo>
                          <a:pt x="839" y="100"/>
                        </a:lnTo>
                        <a:lnTo>
                          <a:pt x="805" y="94"/>
                        </a:lnTo>
                        <a:lnTo>
                          <a:pt x="785" y="100"/>
                        </a:lnTo>
                        <a:lnTo>
                          <a:pt x="738" y="67"/>
                        </a:lnTo>
                        <a:lnTo>
                          <a:pt x="678" y="87"/>
                        </a:lnTo>
                        <a:lnTo>
                          <a:pt x="625" y="73"/>
                        </a:lnTo>
                        <a:lnTo>
                          <a:pt x="599" y="81"/>
                        </a:lnTo>
                        <a:lnTo>
                          <a:pt x="579" y="60"/>
                        </a:lnTo>
                        <a:lnTo>
                          <a:pt x="552" y="47"/>
                        </a:lnTo>
                        <a:lnTo>
                          <a:pt x="499" y="54"/>
                        </a:lnTo>
                        <a:lnTo>
                          <a:pt x="479" y="7"/>
                        </a:lnTo>
                        <a:lnTo>
                          <a:pt x="459" y="14"/>
                        </a:lnTo>
                        <a:lnTo>
                          <a:pt x="413" y="54"/>
                        </a:lnTo>
                        <a:lnTo>
                          <a:pt x="359" y="40"/>
                        </a:lnTo>
                        <a:lnTo>
                          <a:pt x="326" y="40"/>
                        </a:lnTo>
                        <a:lnTo>
                          <a:pt x="299" y="0"/>
                        </a:lnTo>
                        <a:close/>
                        <a:moveTo>
                          <a:pt x="1318" y="60"/>
                        </a:moveTo>
                        <a:lnTo>
                          <a:pt x="1318" y="67"/>
                        </a:lnTo>
                        <a:lnTo>
                          <a:pt x="1311" y="81"/>
                        </a:lnTo>
                        <a:lnTo>
                          <a:pt x="1311" y="94"/>
                        </a:lnTo>
                        <a:lnTo>
                          <a:pt x="1291" y="107"/>
                        </a:lnTo>
                        <a:lnTo>
                          <a:pt x="1258" y="133"/>
                        </a:lnTo>
                        <a:lnTo>
                          <a:pt x="1237" y="220"/>
                        </a:lnTo>
                        <a:lnTo>
                          <a:pt x="1251" y="233"/>
                        </a:lnTo>
                        <a:lnTo>
                          <a:pt x="1331" y="267"/>
                        </a:lnTo>
                        <a:lnTo>
                          <a:pt x="1424" y="260"/>
                        </a:lnTo>
                        <a:lnTo>
                          <a:pt x="1431" y="246"/>
                        </a:lnTo>
                        <a:lnTo>
                          <a:pt x="1424" y="240"/>
                        </a:lnTo>
                        <a:lnTo>
                          <a:pt x="1410" y="227"/>
                        </a:lnTo>
                        <a:lnTo>
                          <a:pt x="1357" y="180"/>
                        </a:lnTo>
                        <a:lnTo>
                          <a:pt x="1344" y="154"/>
                        </a:lnTo>
                        <a:lnTo>
                          <a:pt x="1364" y="100"/>
                        </a:lnTo>
                        <a:lnTo>
                          <a:pt x="1378" y="100"/>
                        </a:lnTo>
                        <a:lnTo>
                          <a:pt x="1337" y="60"/>
                        </a:lnTo>
                        <a:lnTo>
                          <a:pt x="1318" y="6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2" name="ALT_URGELL">
                    <a:extLst>
                      <a:ext uri="{FF2B5EF4-FFF2-40B4-BE49-F238E27FC236}">
                        <a16:creationId xmlns:a16="http://schemas.microsoft.com/office/drawing/2014/main" id="{0EDC0AC5-9096-494C-8F11-D87F063E99E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872846" y="1086176"/>
                    <a:ext cx="425425" cy="601152"/>
                  </a:xfrm>
                  <a:custGeom>
                    <a:avLst/>
                    <a:gdLst>
                      <a:gd name="T0" fmla="*/ 225547968 w 1889"/>
                      <a:gd name="T1" fmla="*/ 16055073 h 2688"/>
                      <a:gd name="T2" fmla="*/ 197500244 w 1889"/>
                      <a:gd name="T3" fmla="*/ 30504795 h 2688"/>
                      <a:gd name="T4" fmla="*/ 191189966 w 1889"/>
                      <a:gd name="T5" fmla="*/ 53517775 h 2688"/>
                      <a:gd name="T6" fmla="*/ 175529962 w 1889"/>
                      <a:gd name="T7" fmla="*/ 80276413 h 2688"/>
                      <a:gd name="T8" fmla="*/ 144444243 w 1889"/>
                      <a:gd name="T9" fmla="*/ 110513727 h 2688"/>
                      <a:gd name="T10" fmla="*/ 118032630 w 1889"/>
                      <a:gd name="T11" fmla="*/ 117471113 h 2688"/>
                      <a:gd name="T12" fmla="*/ 102606914 w 1889"/>
                      <a:gd name="T13" fmla="*/ 117471113 h 2688"/>
                      <a:gd name="T14" fmla="*/ 96529956 w 1889"/>
                      <a:gd name="T15" fmla="*/ 151455142 h 2688"/>
                      <a:gd name="T16" fmla="*/ 68482231 w 1889"/>
                      <a:gd name="T17" fmla="*/ 215408464 h 2688"/>
                      <a:gd name="T18" fmla="*/ 38798835 w 1889"/>
                      <a:gd name="T19" fmla="*/ 253138109 h 2688"/>
                      <a:gd name="T20" fmla="*/ 17062349 w 1889"/>
                      <a:gd name="T21" fmla="*/ 277756498 h 2688"/>
                      <a:gd name="T22" fmla="*/ 17062349 w 1889"/>
                      <a:gd name="T23" fmla="*/ 304515119 h 2688"/>
                      <a:gd name="T24" fmla="*/ 21503166 w 1889"/>
                      <a:gd name="T25" fmla="*/ 329400916 h 2688"/>
                      <a:gd name="T26" fmla="*/ 12387724 w 1889"/>
                      <a:gd name="T27" fmla="*/ 361511572 h 2688"/>
                      <a:gd name="T28" fmla="*/ 31085727 w 1889"/>
                      <a:gd name="T29" fmla="*/ 382918675 h 2688"/>
                      <a:gd name="T30" fmla="*/ 29449586 w 1889"/>
                      <a:gd name="T31" fmla="*/ 418508024 h 2688"/>
                      <a:gd name="T32" fmla="*/ 42071117 w 1889"/>
                      <a:gd name="T33" fmla="*/ 443393304 h 2688"/>
                      <a:gd name="T34" fmla="*/ 31085727 w 1889"/>
                      <a:gd name="T35" fmla="*/ 461054242 h 2688"/>
                      <a:gd name="T36" fmla="*/ 25008768 w 1889"/>
                      <a:gd name="T37" fmla="*/ 477109828 h 2688"/>
                      <a:gd name="T38" fmla="*/ 29449586 w 1889"/>
                      <a:gd name="T39" fmla="*/ 503868449 h 2688"/>
                      <a:gd name="T40" fmla="*/ 29449586 w 1889"/>
                      <a:gd name="T41" fmla="*/ 546682786 h 2688"/>
                      <a:gd name="T42" fmla="*/ 42071117 w 1889"/>
                      <a:gd name="T43" fmla="*/ 539457798 h 2688"/>
                      <a:gd name="T44" fmla="*/ 63574291 w 1889"/>
                      <a:gd name="T45" fmla="*/ 552034303 h 2688"/>
                      <a:gd name="T46" fmla="*/ 80869952 w 1889"/>
                      <a:gd name="T47" fmla="*/ 566216548 h 2688"/>
                      <a:gd name="T48" fmla="*/ 79233811 w 1889"/>
                      <a:gd name="T49" fmla="*/ 589229004 h 2688"/>
                      <a:gd name="T50" fmla="*/ 91621531 w 1889"/>
                      <a:gd name="T51" fmla="*/ 635789377 h 2688"/>
                      <a:gd name="T52" fmla="*/ 99568435 w 1889"/>
                      <a:gd name="T53" fmla="*/ 656929008 h 2688"/>
                      <a:gd name="T54" fmla="*/ 91621531 w 1889"/>
                      <a:gd name="T55" fmla="*/ 713925460 h 2688"/>
                      <a:gd name="T56" fmla="*/ 119668771 w 1889"/>
                      <a:gd name="T57" fmla="*/ 698137346 h 2688"/>
                      <a:gd name="T58" fmla="*/ 124343392 w 1889"/>
                      <a:gd name="T59" fmla="*/ 687166322 h 2688"/>
                      <a:gd name="T60" fmla="*/ 129018043 w 1889"/>
                      <a:gd name="T61" fmla="*/ 678603584 h 2688"/>
                      <a:gd name="T62" fmla="*/ 135095002 w 1889"/>
                      <a:gd name="T63" fmla="*/ 655323656 h 2688"/>
                      <a:gd name="T64" fmla="*/ 158468105 w 1889"/>
                      <a:gd name="T65" fmla="*/ 659069822 h 2688"/>
                      <a:gd name="T66" fmla="*/ 178802245 w 1889"/>
                      <a:gd name="T67" fmla="*/ 633916553 h 2688"/>
                      <a:gd name="T68" fmla="*/ 177166104 w 1889"/>
                      <a:gd name="T69" fmla="*/ 601805897 h 2688"/>
                      <a:gd name="T70" fmla="*/ 178802245 w 1889"/>
                      <a:gd name="T71" fmla="*/ 562737855 h 2688"/>
                      <a:gd name="T72" fmla="*/ 169453004 w 1889"/>
                      <a:gd name="T73" fmla="*/ 561132503 h 2688"/>
                      <a:gd name="T74" fmla="*/ 160103762 w 1889"/>
                      <a:gd name="T75" fmla="*/ 505741273 h 2688"/>
                      <a:gd name="T76" fmla="*/ 172491483 w 1889"/>
                      <a:gd name="T77" fmla="*/ 495038239 h 2688"/>
                      <a:gd name="T78" fmla="*/ 180438387 w 1889"/>
                      <a:gd name="T79" fmla="*/ 478982652 h 2688"/>
                      <a:gd name="T80" fmla="*/ 183476866 w 1889"/>
                      <a:gd name="T81" fmla="*/ 470152442 h 2688"/>
                      <a:gd name="T82" fmla="*/ 195864587 w 1889"/>
                      <a:gd name="T83" fmla="*/ 464800407 h 2688"/>
                      <a:gd name="T84" fmla="*/ 236299548 w 1889"/>
                      <a:gd name="T85" fmla="*/ 459448890 h 2688"/>
                      <a:gd name="T86" fmla="*/ 289122290 w 1889"/>
                      <a:gd name="T87" fmla="*/ 444999173 h 2688"/>
                      <a:gd name="T88" fmla="*/ 311092571 w 1889"/>
                      <a:gd name="T89" fmla="*/ 407804472 h 2688"/>
                      <a:gd name="T90" fmla="*/ 365551394 w 1889"/>
                      <a:gd name="T91" fmla="*/ 413155989 h 2688"/>
                      <a:gd name="T92" fmla="*/ 388690210 w 1889"/>
                      <a:gd name="T93" fmla="*/ 368736430 h 2688"/>
                      <a:gd name="T94" fmla="*/ 416737934 w 1889"/>
                      <a:gd name="T95" fmla="*/ 351075492 h 2688"/>
                      <a:gd name="T96" fmla="*/ 441512892 w 1889"/>
                      <a:gd name="T97" fmla="*/ 338499116 h 2688"/>
                      <a:gd name="T98" fmla="*/ 409024834 w 1889"/>
                      <a:gd name="T99" fmla="*/ 311740495 h 2688"/>
                      <a:gd name="T100" fmla="*/ 416737934 w 1889"/>
                      <a:gd name="T101" fmla="*/ 221027971 h 2688"/>
                      <a:gd name="T102" fmla="*/ 412063314 w 1889"/>
                      <a:gd name="T103" fmla="*/ 185171150 h 2688"/>
                      <a:gd name="T104" fmla="*/ 373030691 w 1889"/>
                      <a:gd name="T105" fmla="*/ 146103108 h 2688"/>
                      <a:gd name="T106" fmla="*/ 351527532 w 1889"/>
                      <a:gd name="T107" fmla="*/ 110513727 h 2688"/>
                      <a:gd name="T108" fmla="*/ 340542149 w 1889"/>
                      <a:gd name="T109" fmla="*/ 117471113 h 2688"/>
                      <a:gd name="T110" fmla="*/ 308054092 w 1889"/>
                      <a:gd name="T111" fmla="*/ 139145721 h 2688"/>
                      <a:gd name="T112" fmla="*/ 253361405 w 1889"/>
                      <a:gd name="T113" fmla="*/ 126569313 h 2688"/>
                      <a:gd name="T114" fmla="*/ 253361405 w 1889"/>
                      <a:gd name="T115" fmla="*/ 99810175 h 2688"/>
                      <a:gd name="T116" fmla="*/ 233027265 w 1889"/>
                      <a:gd name="T117" fmla="*/ 71178212 h 2688"/>
                      <a:gd name="T118" fmla="*/ 261074565 w 1889"/>
                      <a:gd name="T119" fmla="*/ 19533770 h 2688"/>
                      <a:gd name="T120" fmla="*/ 141405764 w 1889"/>
                      <a:gd name="T121" fmla="*/ 660675174 h 2688"/>
                      <a:gd name="T122" fmla="*/ 147716526 w 1889"/>
                      <a:gd name="T123" fmla="*/ 667632560 h 268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889"/>
                      <a:gd name="T187" fmla="*/ 0 h 2688"/>
                      <a:gd name="T188" fmla="*/ 1889 w 1889"/>
                      <a:gd name="T189" fmla="*/ 2688 h 268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889" h="2688">
                        <a:moveTo>
                          <a:pt x="1078" y="0"/>
                        </a:moveTo>
                        <a:lnTo>
                          <a:pt x="1004" y="34"/>
                        </a:lnTo>
                        <a:lnTo>
                          <a:pt x="984" y="41"/>
                        </a:lnTo>
                        <a:lnTo>
                          <a:pt x="965" y="60"/>
                        </a:lnTo>
                        <a:lnTo>
                          <a:pt x="931" y="73"/>
                        </a:lnTo>
                        <a:lnTo>
                          <a:pt x="905" y="107"/>
                        </a:lnTo>
                        <a:lnTo>
                          <a:pt x="858" y="133"/>
                        </a:lnTo>
                        <a:lnTo>
                          <a:pt x="845" y="114"/>
                        </a:lnTo>
                        <a:lnTo>
                          <a:pt x="818" y="107"/>
                        </a:lnTo>
                        <a:lnTo>
                          <a:pt x="818" y="147"/>
                        </a:lnTo>
                        <a:lnTo>
                          <a:pt x="818" y="193"/>
                        </a:lnTo>
                        <a:lnTo>
                          <a:pt x="818" y="200"/>
                        </a:lnTo>
                        <a:lnTo>
                          <a:pt x="811" y="227"/>
                        </a:lnTo>
                        <a:lnTo>
                          <a:pt x="805" y="253"/>
                        </a:lnTo>
                        <a:lnTo>
                          <a:pt x="751" y="274"/>
                        </a:lnTo>
                        <a:lnTo>
                          <a:pt x="751" y="300"/>
                        </a:lnTo>
                        <a:lnTo>
                          <a:pt x="732" y="334"/>
                        </a:lnTo>
                        <a:lnTo>
                          <a:pt x="678" y="413"/>
                        </a:lnTo>
                        <a:lnTo>
                          <a:pt x="659" y="433"/>
                        </a:lnTo>
                        <a:lnTo>
                          <a:pt x="618" y="413"/>
                        </a:lnTo>
                        <a:lnTo>
                          <a:pt x="586" y="420"/>
                        </a:lnTo>
                        <a:lnTo>
                          <a:pt x="572" y="420"/>
                        </a:lnTo>
                        <a:lnTo>
                          <a:pt x="539" y="433"/>
                        </a:lnTo>
                        <a:lnTo>
                          <a:pt x="505" y="439"/>
                        </a:lnTo>
                        <a:lnTo>
                          <a:pt x="492" y="426"/>
                        </a:lnTo>
                        <a:lnTo>
                          <a:pt x="472" y="413"/>
                        </a:lnTo>
                        <a:lnTo>
                          <a:pt x="459" y="400"/>
                        </a:lnTo>
                        <a:lnTo>
                          <a:pt x="439" y="439"/>
                        </a:lnTo>
                        <a:lnTo>
                          <a:pt x="459" y="493"/>
                        </a:lnTo>
                        <a:lnTo>
                          <a:pt x="466" y="546"/>
                        </a:lnTo>
                        <a:lnTo>
                          <a:pt x="426" y="546"/>
                        </a:lnTo>
                        <a:lnTo>
                          <a:pt x="413" y="566"/>
                        </a:lnTo>
                        <a:lnTo>
                          <a:pt x="413" y="699"/>
                        </a:lnTo>
                        <a:lnTo>
                          <a:pt x="379" y="759"/>
                        </a:lnTo>
                        <a:lnTo>
                          <a:pt x="379" y="766"/>
                        </a:lnTo>
                        <a:lnTo>
                          <a:pt x="293" y="805"/>
                        </a:lnTo>
                        <a:lnTo>
                          <a:pt x="259" y="845"/>
                        </a:lnTo>
                        <a:lnTo>
                          <a:pt x="219" y="852"/>
                        </a:lnTo>
                        <a:lnTo>
                          <a:pt x="206" y="899"/>
                        </a:lnTo>
                        <a:lnTo>
                          <a:pt x="166" y="946"/>
                        </a:lnTo>
                        <a:lnTo>
                          <a:pt x="173" y="952"/>
                        </a:lnTo>
                        <a:lnTo>
                          <a:pt x="133" y="1012"/>
                        </a:lnTo>
                        <a:lnTo>
                          <a:pt x="133" y="1032"/>
                        </a:lnTo>
                        <a:lnTo>
                          <a:pt x="73" y="1038"/>
                        </a:lnTo>
                        <a:lnTo>
                          <a:pt x="33" y="1038"/>
                        </a:lnTo>
                        <a:lnTo>
                          <a:pt x="26" y="1065"/>
                        </a:lnTo>
                        <a:lnTo>
                          <a:pt x="0" y="1092"/>
                        </a:lnTo>
                        <a:lnTo>
                          <a:pt x="73" y="1138"/>
                        </a:lnTo>
                        <a:lnTo>
                          <a:pt x="92" y="1151"/>
                        </a:lnTo>
                        <a:lnTo>
                          <a:pt x="113" y="1178"/>
                        </a:lnTo>
                        <a:lnTo>
                          <a:pt x="113" y="1211"/>
                        </a:lnTo>
                        <a:lnTo>
                          <a:pt x="92" y="1231"/>
                        </a:lnTo>
                        <a:lnTo>
                          <a:pt x="92" y="1252"/>
                        </a:lnTo>
                        <a:lnTo>
                          <a:pt x="86" y="1258"/>
                        </a:lnTo>
                        <a:lnTo>
                          <a:pt x="113" y="1312"/>
                        </a:lnTo>
                        <a:lnTo>
                          <a:pt x="53" y="1351"/>
                        </a:lnTo>
                        <a:lnTo>
                          <a:pt x="53" y="1378"/>
                        </a:lnTo>
                        <a:lnTo>
                          <a:pt x="66" y="1404"/>
                        </a:lnTo>
                        <a:lnTo>
                          <a:pt x="126" y="1431"/>
                        </a:lnTo>
                        <a:lnTo>
                          <a:pt x="133" y="1431"/>
                        </a:lnTo>
                        <a:lnTo>
                          <a:pt x="139" y="1511"/>
                        </a:lnTo>
                        <a:lnTo>
                          <a:pt x="113" y="1537"/>
                        </a:lnTo>
                        <a:lnTo>
                          <a:pt x="107" y="1558"/>
                        </a:lnTo>
                        <a:lnTo>
                          <a:pt x="126" y="1564"/>
                        </a:lnTo>
                        <a:lnTo>
                          <a:pt x="173" y="1597"/>
                        </a:lnTo>
                        <a:lnTo>
                          <a:pt x="193" y="1631"/>
                        </a:lnTo>
                        <a:lnTo>
                          <a:pt x="193" y="1650"/>
                        </a:lnTo>
                        <a:lnTo>
                          <a:pt x="180" y="1657"/>
                        </a:lnTo>
                        <a:lnTo>
                          <a:pt x="180" y="1671"/>
                        </a:lnTo>
                        <a:lnTo>
                          <a:pt x="173" y="1697"/>
                        </a:lnTo>
                        <a:lnTo>
                          <a:pt x="152" y="1723"/>
                        </a:lnTo>
                        <a:lnTo>
                          <a:pt x="133" y="1723"/>
                        </a:lnTo>
                        <a:lnTo>
                          <a:pt x="126" y="1737"/>
                        </a:lnTo>
                        <a:lnTo>
                          <a:pt x="113" y="1737"/>
                        </a:lnTo>
                        <a:lnTo>
                          <a:pt x="113" y="1757"/>
                        </a:lnTo>
                        <a:lnTo>
                          <a:pt x="107" y="1783"/>
                        </a:lnTo>
                        <a:lnTo>
                          <a:pt x="92" y="1810"/>
                        </a:lnTo>
                        <a:lnTo>
                          <a:pt x="92" y="1864"/>
                        </a:lnTo>
                        <a:lnTo>
                          <a:pt x="120" y="1864"/>
                        </a:lnTo>
                        <a:lnTo>
                          <a:pt x="126" y="1883"/>
                        </a:lnTo>
                        <a:lnTo>
                          <a:pt x="120" y="1924"/>
                        </a:lnTo>
                        <a:lnTo>
                          <a:pt x="113" y="1950"/>
                        </a:lnTo>
                        <a:lnTo>
                          <a:pt x="126" y="2016"/>
                        </a:lnTo>
                        <a:lnTo>
                          <a:pt x="126" y="2043"/>
                        </a:lnTo>
                        <a:lnTo>
                          <a:pt x="152" y="2037"/>
                        </a:lnTo>
                        <a:lnTo>
                          <a:pt x="160" y="2037"/>
                        </a:lnTo>
                        <a:lnTo>
                          <a:pt x="173" y="2023"/>
                        </a:lnTo>
                        <a:lnTo>
                          <a:pt x="180" y="2016"/>
                        </a:lnTo>
                        <a:lnTo>
                          <a:pt x="193" y="2023"/>
                        </a:lnTo>
                        <a:lnTo>
                          <a:pt x="233" y="2010"/>
                        </a:lnTo>
                        <a:lnTo>
                          <a:pt x="252" y="2056"/>
                        </a:lnTo>
                        <a:lnTo>
                          <a:pt x="272" y="2063"/>
                        </a:lnTo>
                        <a:lnTo>
                          <a:pt x="286" y="2056"/>
                        </a:lnTo>
                        <a:lnTo>
                          <a:pt x="299" y="2070"/>
                        </a:lnTo>
                        <a:lnTo>
                          <a:pt x="299" y="2103"/>
                        </a:lnTo>
                        <a:lnTo>
                          <a:pt x="346" y="2116"/>
                        </a:lnTo>
                        <a:lnTo>
                          <a:pt x="346" y="2129"/>
                        </a:lnTo>
                        <a:lnTo>
                          <a:pt x="359" y="2142"/>
                        </a:lnTo>
                        <a:lnTo>
                          <a:pt x="366" y="2189"/>
                        </a:lnTo>
                        <a:lnTo>
                          <a:pt x="339" y="2202"/>
                        </a:lnTo>
                        <a:lnTo>
                          <a:pt x="359" y="2256"/>
                        </a:lnTo>
                        <a:lnTo>
                          <a:pt x="346" y="2303"/>
                        </a:lnTo>
                        <a:lnTo>
                          <a:pt x="353" y="2316"/>
                        </a:lnTo>
                        <a:lnTo>
                          <a:pt x="392" y="2376"/>
                        </a:lnTo>
                        <a:lnTo>
                          <a:pt x="385" y="2382"/>
                        </a:lnTo>
                        <a:lnTo>
                          <a:pt x="406" y="2389"/>
                        </a:lnTo>
                        <a:lnTo>
                          <a:pt x="439" y="2416"/>
                        </a:lnTo>
                        <a:lnTo>
                          <a:pt x="426" y="2455"/>
                        </a:lnTo>
                        <a:lnTo>
                          <a:pt x="419" y="2463"/>
                        </a:lnTo>
                        <a:lnTo>
                          <a:pt x="419" y="2522"/>
                        </a:lnTo>
                        <a:lnTo>
                          <a:pt x="432" y="2536"/>
                        </a:lnTo>
                        <a:lnTo>
                          <a:pt x="392" y="2668"/>
                        </a:lnTo>
                        <a:lnTo>
                          <a:pt x="379" y="2688"/>
                        </a:lnTo>
                        <a:lnTo>
                          <a:pt x="399" y="2682"/>
                        </a:lnTo>
                        <a:lnTo>
                          <a:pt x="426" y="2675"/>
                        </a:lnTo>
                        <a:lnTo>
                          <a:pt x="512" y="2609"/>
                        </a:lnTo>
                        <a:lnTo>
                          <a:pt x="518" y="2615"/>
                        </a:lnTo>
                        <a:lnTo>
                          <a:pt x="532" y="2609"/>
                        </a:lnTo>
                        <a:lnTo>
                          <a:pt x="518" y="2589"/>
                        </a:lnTo>
                        <a:lnTo>
                          <a:pt x="532" y="2568"/>
                        </a:lnTo>
                        <a:lnTo>
                          <a:pt x="539" y="2562"/>
                        </a:lnTo>
                        <a:lnTo>
                          <a:pt x="545" y="2542"/>
                        </a:lnTo>
                        <a:lnTo>
                          <a:pt x="539" y="2536"/>
                        </a:lnTo>
                        <a:lnTo>
                          <a:pt x="552" y="2536"/>
                        </a:lnTo>
                        <a:lnTo>
                          <a:pt x="565" y="2495"/>
                        </a:lnTo>
                        <a:lnTo>
                          <a:pt x="592" y="2469"/>
                        </a:lnTo>
                        <a:lnTo>
                          <a:pt x="578" y="2455"/>
                        </a:lnTo>
                        <a:lnTo>
                          <a:pt x="578" y="2449"/>
                        </a:lnTo>
                        <a:lnTo>
                          <a:pt x="592" y="2449"/>
                        </a:lnTo>
                        <a:lnTo>
                          <a:pt x="632" y="2455"/>
                        </a:lnTo>
                        <a:lnTo>
                          <a:pt x="645" y="2463"/>
                        </a:lnTo>
                        <a:lnTo>
                          <a:pt x="678" y="2463"/>
                        </a:lnTo>
                        <a:lnTo>
                          <a:pt x="712" y="2449"/>
                        </a:lnTo>
                        <a:lnTo>
                          <a:pt x="725" y="2449"/>
                        </a:lnTo>
                        <a:lnTo>
                          <a:pt x="778" y="2409"/>
                        </a:lnTo>
                        <a:lnTo>
                          <a:pt x="765" y="2369"/>
                        </a:lnTo>
                        <a:lnTo>
                          <a:pt x="751" y="2329"/>
                        </a:lnTo>
                        <a:lnTo>
                          <a:pt x="758" y="2289"/>
                        </a:lnTo>
                        <a:lnTo>
                          <a:pt x="765" y="2289"/>
                        </a:lnTo>
                        <a:lnTo>
                          <a:pt x="758" y="2249"/>
                        </a:lnTo>
                        <a:lnTo>
                          <a:pt x="772" y="2230"/>
                        </a:lnTo>
                        <a:lnTo>
                          <a:pt x="758" y="2223"/>
                        </a:lnTo>
                        <a:lnTo>
                          <a:pt x="765" y="2189"/>
                        </a:lnTo>
                        <a:lnTo>
                          <a:pt x="765" y="2103"/>
                        </a:lnTo>
                        <a:lnTo>
                          <a:pt x="765" y="2089"/>
                        </a:lnTo>
                        <a:lnTo>
                          <a:pt x="751" y="2083"/>
                        </a:lnTo>
                        <a:lnTo>
                          <a:pt x="738" y="2097"/>
                        </a:lnTo>
                        <a:lnTo>
                          <a:pt x="725" y="2097"/>
                        </a:lnTo>
                        <a:lnTo>
                          <a:pt x="678" y="2076"/>
                        </a:lnTo>
                        <a:lnTo>
                          <a:pt x="645" y="2003"/>
                        </a:lnTo>
                        <a:lnTo>
                          <a:pt x="659" y="1917"/>
                        </a:lnTo>
                        <a:lnTo>
                          <a:pt x="685" y="1890"/>
                        </a:lnTo>
                        <a:lnTo>
                          <a:pt x="705" y="1883"/>
                        </a:lnTo>
                        <a:lnTo>
                          <a:pt x="712" y="1877"/>
                        </a:lnTo>
                        <a:lnTo>
                          <a:pt x="732" y="1870"/>
                        </a:lnTo>
                        <a:lnTo>
                          <a:pt x="738" y="1850"/>
                        </a:lnTo>
                        <a:lnTo>
                          <a:pt x="758" y="1850"/>
                        </a:lnTo>
                        <a:lnTo>
                          <a:pt x="772" y="1843"/>
                        </a:lnTo>
                        <a:lnTo>
                          <a:pt x="792" y="1804"/>
                        </a:lnTo>
                        <a:lnTo>
                          <a:pt x="772" y="1790"/>
                        </a:lnTo>
                        <a:lnTo>
                          <a:pt x="765" y="1783"/>
                        </a:lnTo>
                        <a:lnTo>
                          <a:pt x="765" y="1763"/>
                        </a:lnTo>
                        <a:lnTo>
                          <a:pt x="772" y="1763"/>
                        </a:lnTo>
                        <a:lnTo>
                          <a:pt x="785" y="1757"/>
                        </a:lnTo>
                        <a:lnTo>
                          <a:pt x="792" y="1763"/>
                        </a:lnTo>
                        <a:lnTo>
                          <a:pt x="792" y="1757"/>
                        </a:lnTo>
                        <a:lnTo>
                          <a:pt x="798" y="1757"/>
                        </a:lnTo>
                        <a:lnTo>
                          <a:pt x="838" y="1737"/>
                        </a:lnTo>
                        <a:lnTo>
                          <a:pt x="865" y="1750"/>
                        </a:lnTo>
                        <a:lnTo>
                          <a:pt x="898" y="1750"/>
                        </a:lnTo>
                        <a:lnTo>
                          <a:pt x="965" y="1717"/>
                        </a:lnTo>
                        <a:lnTo>
                          <a:pt x="1011" y="1717"/>
                        </a:lnTo>
                        <a:lnTo>
                          <a:pt x="1018" y="1744"/>
                        </a:lnTo>
                        <a:lnTo>
                          <a:pt x="1064" y="1777"/>
                        </a:lnTo>
                        <a:lnTo>
                          <a:pt x="1157" y="1723"/>
                        </a:lnTo>
                        <a:lnTo>
                          <a:pt x="1237" y="1663"/>
                        </a:lnTo>
                        <a:lnTo>
                          <a:pt x="1303" y="1611"/>
                        </a:lnTo>
                        <a:lnTo>
                          <a:pt x="1310" y="1590"/>
                        </a:lnTo>
                        <a:lnTo>
                          <a:pt x="1331" y="1577"/>
                        </a:lnTo>
                        <a:lnTo>
                          <a:pt x="1331" y="1524"/>
                        </a:lnTo>
                        <a:lnTo>
                          <a:pt x="1391" y="1504"/>
                        </a:lnTo>
                        <a:lnTo>
                          <a:pt x="1464" y="1511"/>
                        </a:lnTo>
                        <a:lnTo>
                          <a:pt x="1504" y="1524"/>
                        </a:lnTo>
                        <a:lnTo>
                          <a:pt x="1564" y="1544"/>
                        </a:lnTo>
                        <a:lnTo>
                          <a:pt x="1616" y="1544"/>
                        </a:lnTo>
                        <a:lnTo>
                          <a:pt x="1609" y="1491"/>
                        </a:lnTo>
                        <a:lnTo>
                          <a:pt x="1656" y="1404"/>
                        </a:lnTo>
                        <a:lnTo>
                          <a:pt x="1663" y="1378"/>
                        </a:lnTo>
                        <a:lnTo>
                          <a:pt x="1690" y="1351"/>
                        </a:lnTo>
                        <a:lnTo>
                          <a:pt x="1703" y="1338"/>
                        </a:lnTo>
                        <a:lnTo>
                          <a:pt x="1770" y="1312"/>
                        </a:lnTo>
                        <a:lnTo>
                          <a:pt x="1783" y="1312"/>
                        </a:lnTo>
                        <a:lnTo>
                          <a:pt x="1810" y="1305"/>
                        </a:lnTo>
                        <a:lnTo>
                          <a:pt x="1856" y="1297"/>
                        </a:lnTo>
                        <a:lnTo>
                          <a:pt x="1856" y="1284"/>
                        </a:lnTo>
                        <a:lnTo>
                          <a:pt x="1889" y="1265"/>
                        </a:lnTo>
                        <a:lnTo>
                          <a:pt x="1876" y="1205"/>
                        </a:lnTo>
                        <a:lnTo>
                          <a:pt x="1816" y="1192"/>
                        </a:lnTo>
                        <a:lnTo>
                          <a:pt x="1783" y="1192"/>
                        </a:lnTo>
                        <a:lnTo>
                          <a:pt x="1750" y="1165"/>
                        </a:lnTo>
                        <a:lnTo>
                          <a:pt x="1770" y="952"/>
                        </a:lnTo>
                        <a:lnTo>
                          <a:pt x="1783" y="932"/>
                        </a:lnTo>
                        <a:lnTo>
                          <a:pt x="1756" y="879"/>
                        </a:lnTo>
                        <a:lnTo>
                          <a:pt x="1783" y="826"/>
                        </a:lnTo>
                        <a:lnTo>
                          <a:pt x="1776" y="812"/>
                        </a:lnTo>
                        <a:lnTo>
                          <a:pt x="1763" y="812"/>
                        </a:lnTo>
                        <a:lnTo>
                          <a:pt x="1776" y="759"/>
                        </a:lnTo>
                        <a:lnTo>
                          <a:pt x="1763" y="692"/>
                        </a:lnTo>
                        <a:lnTo>
                          <a:pt x="1736" y="659"/>
                        </a:lnTo>
                        <a:lnTo>
                          <a:pt x="1663" y="612"/>
                        </a:lnTo>
                        <a:lnTo>
                          <a:pt x="1637" y="580"/>
                        </a:lnTo>
                        <a:lnTo>
                          <a:pt x="1596" y="546"/>
                        </a:lnTo>
                        <a:lnTo>
                          <a:pt x="1596" y="533"/>
                        </a:lnTo>
                        <a:lnTo>
                          <a:pt x="1583" y="466"/>
                        </a:lnTo>
                        <a:lnTo>
                          <a:pt x="1530" y="426"/>
                        </a:lnTo>
                        <a:lnTo>
                          <a:pt x="1504" y="413"/>
                        </a:lnTo>
                        <a:lnTo>
                          <a:pt x="1477" y="393"/>
                        </a:lnTo>
                        <a:lnTo>
                          <a:pt x="1457" y="393"/>
                        </a:lnTo>
                        <a:lnTo>
                          <a:pt x="1450" y="413"/>
                        </a:lnTo>
                        <a:lnTo>
                          <a:pt x="1457" y="439"/>
                        </a:lnTo>
                        <a:lnTo>
                          <a:pt x="1437" y="466"/>
                        </a:lnTo>
                        <a:lnTo>
                          <a:pt x="1430" y="499"/>
                        </a:lnTo>
                        <a:lnTo>
                          <a:pt x="1370" y="506"/>
                        </a:lnTo>
                        <a:lnTo>
                          <a:pt x="1318" y="520"/>
                        </a:lnTo>
                        <a:lnTo>
                          <a:pt x="1250" y="499"/>
                        </a:lnTo>
                        <a:lnTo>
                          <a:pt x="1198" y="493"/>
                        </a:lnTo>
                        <a:lnTo>
                          <a:pt x="1138" y="486"/>
                        </a:lnTo>
                        <a:lnTo>
                          <a:pt x="1084" y="473"/>
                        </a:lnTo>
                        <a:lnTo>
                          <a:pt x="1071" y="446"/>
                        </a:lnTo>
                        <a:lnTo>
                          <a:pt x="1084" y="446"/>
                        </a:lnTo>
                        <a:lnTo>
                          <a:pt x="1071" y="420"/>
                        </a:lnTo>
                        <a:lnTo>
                          <a:pt x="1084" y="373"/>
                        </a:lnTo>
                        <a:lnTo>
                          <a:pt x="1064" y="353"/>
                        </a:lnTo>
                        <a:lnTo>
                          <a:pt x="1071" y="306"/>
                        </a:lnTo>
                        <a:lnTo>
                          <a:pt x="1031" y="274"/>
                        </a:lnTo>
                        <a:lnTo>
                          <a:pt x="997" y="266"/>
                        </a:lnTo>
                        <a:lnTo>
                          <a:pt x="1018" y="233"/>
                        </a:lnTo>
                        <a:lnTo>
                          <a:pt x="1084" y="214"/>
                        </a:lnTo>
                        <a:lnTo>
                          <a:pt x="1157" y="147"/>
                        </a:lnTo>
                        <a:lnTo>
                          <a:pt x="1117" y="73"/>
                        </a:lnTo>
                        <a:lnTo>
                          <a:pt x="1111" y="27"/>
                        </a:lnTo>
                        <a:lnTo>
                          <a:pt x="1078" y="0"/>
                        </a:lnTo>
                        <a:close/>
                        <a:moveTo>
                          <a:pt x="618" y="2463"/>
                        </a:moveTo>
                        <a:lnTo>
                          <a:pt x="605" y="2469"/>
                        </a:lnTo>
                        <a:lnTo>
                          <a:pt x="605" y="2482"/>
                        </a:lnTo>
                        <a:lnTo>
                          <a:pt x="618" y="2502"/>
                        </a:lnTo>
                        <a:lnTo>
                          <a:pt x="625" y="2502"/>
                        </a:lnTo>
                        <a:lnTo>
                          <a:pt x="632" y="2495"/>
                        </a:lnTo>
                        <a:lnTo>
                          <a:pt x="632" y="2482"/>
                        </a:lnTo>
                        <a:lnTo>
                          <a:pt x="632" y="2463"/>
                        </a:lnTo>
                        <a:lnTo>
                          <a:pt x="618" y="246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ca-E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3" name="ALT_EMPORDA">
                    <a:extLst>
                      <a:ext uri="{FF2B5EF4-FFF2-40B4-BE49-F238E27FC236}">
                        <a16:creationId xmlns:a16="http://schemas.microsoft.com/office/drawing/2014/main" id="{DABC4455-42A4-46D8-997C-19277EFEBA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1816811" y="1104827"/>
                    <a:ext cx="593200" cy="377924"/>
                  </a:xfrm>
                  <a:custGeom>
                    <a:avLst/>
                    <a:gdLst>
                      <a:gd name="T0" fmla="*/ 258090686 w 2615"/>
                      <a:gd name="T1" fmla="*/ 15695040 h 1711"/>
                      <a:gd name="T2" fmla="*/ 216938969 w 2615"/>
                      <a:gd name="T3" fmla="*/ 48916594 h 1711"/>
                      <a:gd name="T4" fmla="*/ 180544704 w 2615"/>
                      <a:gd name="T5" fmla="*/ 82138153 h 1711"/>
                      <a:gd name="T6" fmla="*/ 109421011 w 2615"/>
                      <a:gd name="T7" fmla="*/ 87108120 h 1711"/>
                      <a:gd name="T8" fmla="*/ 93721668 w 2615"/>
                      <a:gd name="T9" fmla="*/ 128962060 h 1711"/>
                      <a:gd name="T10" fmla="*/ 83968698 w 2615"/>
                      <a:gd name="T11" fmla="*/ 160352675 h 1711"/>
                      <a:gd name="T12" fmla="*/ 27117188 w 2615"/>
                      <a:gd name="T13" fmla="*/ 142826168 h 1711"/>
                      <a:gd name="T14" fmla="*/ 28544357 w 2615"/>
                      <a:gd name="T15" fmla="*/ 184680108 h 1711"/>
                      <a:gd name="T16" fmla="*/ 69696524 w 2615"/>
                      <a:gd name="T17" fmla="*/ 196712713 h 1711"/>
                      <a:gd name="T18" fmla="*/ 95148837 w 2615"/>
                      <a:gd name="T19" fmla="*/ 249030010 h 1711"/>
                      <a:gd name="T20" fmla="*/ 115605572 w 2615"/>
                      <a:gd name="T21" fmla="*/ 254000489 h 1711"/>
                      <a:gd name="T22" fmla="*/ 128450608 w 2615"/>
                      <a:gd name="T23" fmla="*/ 269695588 h 1711"/>
                      <a:gd name="T24" fmla="*/ 180544704 w 2615"/>
                      <a:gd name="T25" fmla="*/ 268125765 h 1711"/>
                      <a:gd name="T26" fmla="*/ 191724354 w 2615"/>
                      <a:gd name="T27" fmla="*/ 329075524 h 1711"/>
                      <a:gd name="T28" fmla="*/ 229546276 w 2615"/>
                      <a:gd name="T29" fmla="*/ 339538881 h 1711"/>
                      <a:gd name="T30" fmla="*/ 251906065 w 2615"/>
                      <a:gd name="T31" fmla="*/ 329075524 h 1711"/>
                      <a:gd name="T32" fmla="*/ 277120740 w 2615"/>
                      <a:gd name="T33" fmla="*/ 367528745 h 1711"/>
                      <a:gd name="T34" fmla="*/ 281878132 w 2615"/>
                      <a:gd name="T35" fmla="*/ 398657616 h 1711"/>
                      <a:gd name="T36" fmla="*/ 307092258 w 2615"/>
                      <a:gd name="T37" fmla="*/ 428216728 h 1711"/>
                      <a:gd name="T38" fmla="*/ 357759185 w 2615"/>
                      <a:gd name="T39" fmla="*/ 410690733 h 1711"/>
                      <a:gd name="T40" fmla="*/ 373696227 w 2615"/>
                      <a:gd name="T41" fmla="*/ 410690733 h 1711"/>
                      <a:gd name="T42" fmla="*/ 402241064 w 2615"/>
                      <a:gd name="T43" fmla="*/ 430047687 h 1711"/>
                      <a:gd name="T44" fmla="*/ 440300196 w 2615"/>
                      <a:gd name="T45" fmla="*/ 424816009 h 1711"/>
                      <a:gd name="T46" fmla="*/ 492394292 w 2615"/>
                      <a:gd name="T47" fmla="*/ 435279878 h 1711"/>
                      <a:gd name="T48" fmla="*/ 493821461 w 2615"/>
                      <a:gd name="T49" fmla="*/ 430047687 h 1711"/>
                      <a:gd name="T50" fmla="*/ 476456762 w 2615"/>
                      <a:gd name="T51" fmla="*/ 422985049 h 1711"/>
                      <a:gd name="T52" fmla="*/ 468845033 w 2615"/>
                      <a:gd name="T53" fmla="*/ 414352652 h 1711"/>
                      <a:gd name="T54" fmla="*/ 452907503 w 2615"/>
                      <a:gd name="T55" fmla="*/ 391594978 h 1711"/>
                      <a:gd name="T56" fmla="*/ 470272202 w 2615"/>
                      <a:gd name="T57" fmla="*/ 268125765 h 1711"/>
                      <a:gd name="T58" fmla="*/ 503336244 w 2615"/>
                      <a:gd name="T59" fmla="*/ 261324839 h 1711"/>
                      <a:gd name="T60" fmla="*/ 500244208 w 2615"/>
                      <a:gd name="T61" fmla="*/ 268125765 h 1711"/>
                      <a:gd name="T62" fmla="*/ 514516504 w 2615"/>
                      <a:gd name="T63" fmla="*/ 273358019 h 1711"/>
                      <a:gd name="T64" fmla="*/ 534973239 w 2615"/>
                      <a:gd name="T65" fmla="*/ 287222096 h 1711"/>
                      <a:gd name="T66" fmla="*/ 541633685 w 2615"/>
                      <a:gd name="T67" fmla="*/ 268125765 h 1711"/>
                      <a:gd name="T68" fmla="*/ 568275468 w 2615"/>
                      <a:gd name="T69" fmla="*/ 283821376 h 1711"/>
                      <a:gd name="T70" fmla="*/ 562090908 w 2615"/>
                      <a:gd name="T71" fmla="*/ 266294805 h 1711"/>
                      <a:gd name="T72" fmla="*/ 587305034 w 2615"/>
                      <a:gd name="T73" fmla="*/ 250599770 h 1711"/>
                      <a:gd name="T74" fmla="*/ 579455606 w 2615"/>
                      <a:gd name="T75" fmla="*/ 229934256 h 1711"/>
                      <a:gd name="T76" fmla="*/ 595154950 w 2615"/>
                      <a:gd name="T77" fmla="*/ 231504015 h 1711"/>
                      <a:gd name="T78" fmla="*/ 588970389 w 2615"/>
                      <a:gd name="T79" fmla="*/ 212408261 h 1711"/>
                      <a:gd name="T80" fmla="*/ 596819817 w 2615"/>
                      <a:gd name="T81" fmla="*/ 203775863 h 1711"/>
                      <a:gd name="T82" fmla="*/ 609427124 w 2615"/>
                      <a:gd name="T83" fmla="*/ 191481034 h 1711"/>
                      <a:gd name="T84" fmla="*/ 601577696 w 2615"/>
                      <a:gd name="T85" fmla="*/ 181279389 h 1711"/>
                      <a:gd name="T86" fmla="*/ 582547642 w 2615"/>
                      <a:gd name="T87" fmla="*/ 173955039 h 1711"/>
                      <a:gd name="T88" fmla="*/ 565182944 w 2615"/>
                      <a:gd name="T89" fmla="*/ 172385280 h 1711"/>
                      <a:gd name="T90" fmla="*/ 550910769 w 2615"/>
                      <a:gd name="T91" fmla="*/ 167153601 h 1711"/>
                      <a:gd name="T92" fmla="*/ 530454034 w 2615"/>
                      <a:gd name="T93" fmla="*/ 154859285 h 1711"/>
                      <a:gd name="T94" fmla="*/ 519273896 w 2615"/>
                      <a:gd name="T95" fmla="*/ 163752882 h 1711"/>
                      <a:gd name="T96" fmla="*/ 508093635 w 2615"/>
                      <a:gd name="T97" fmla="*/ 151458566 h 1711"/>
                      <a:gd name="T98" fmla="*/ 501909075 w 2615"/>
                      <a:gd name="T99" fmla="*/ 149888806 h 1711"/>
                      <a:gd name="T100" fmla="*/ 490729425 w 2615"/>
                      <a:gd name="T101" fmla="*/ 128962060 h 1711"/>
                      <a:gd name="T102" fmla="*/ 484544377 w 2615"/>
                      <a:gd name="T103" fmla="*/ 118498703 h 1711"/>
                      <a:gd name="T104" fmla="*/ 490729425 w 2615"/>
                      <a:gd name="T105" fmla="*/ 93909558 h 1711"/>
                      <a:gd name="T106" fmla="*/ 492394292 w 2615"/>
                      <a:gd name="T107" fmla="*/ 71413084 h 1711"/>
                      <a:gd name="T108" fmla="*/ 489302256 w 2615"/>
                      <a:gd name="T109" fmla="*/ 54148273 h 1711"/>
                      <a:gd name="T110" fmla="*/ 441727365 w 2615"/>
                      <a:gd name="T111" fmla="*/ 60949711 h 1711"/>
                      <a:gd name="T112" fmla="*/ 410090492 w 2615"/>
                      <a:gd name="T113" fmla="*/ 43684916 h 1711"/>
                      <a:gd name="T114" fmla="*/ 362516577 w 2615"/>
                      <a:gd name="T115" fmla="*/ 12294320 h 1711"/>
                      <a:gd name="T116" fmla="*/ 595154950 w 2615"/>
                      <a:gd name="T117" fmla="*/ 217639939 h 1711"/>
                      <a:gd name="T118" fmla="*/ 476456762 w 2615"/>
                      <a:gd name="T119" fmla="*/ 422985049 h 1711"/>
                      <a:gd name="T120" fmla="*/ 614422702 w 2615"/>
                      <a:gd name="T121" fmla="*/ 184680108 h 1711"/>
                      <a:gd name="T122" fmla="*/ 603242564 w 2615"/>
                      <a:gd name="T123" fmla="*/ 221040658 h 171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2615"/>
                      <a:gd name="T187" fmla="*/ 0 h 1711"/>
                      <a:gd name="T188" fmla="*/ 2615 w 2615"/>
                      <a:gd name="T189" fmla="*/ 1711 h 1711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2615" h="1711">
                        <a:moveTo>
                          <a:pt x="1344" y="0"/>
                        </a:moveTo>
                        <a:lnTo>
                          <a:pt x="1284" y="47"/>
                        </a:lnTo>
                        <a:lnTo>
                          <a:pt x="1265" y="100"/>
                        </a:lnTo>
                        <a:lnTo>
                          <a:pt x="1239" y="113"/>
                        </a:lnTo>
                        <a:lnTo>
                          <a:pt x="1185" y="100"/>
                        </a:lnTo>
                        <a:lnTo>
                          <a:pt x="1125" y="87"/>
                        </a:lnTo>
                        <a:lnTo>
                          <a:pt x="1085" y="60"/>
                        </a:lnTo>
                        <a:lnTo>
                          <a:pt x="1066" y="81"/>
                        </a:lnTo>
                        <a:lnTo>
                          <a:pt x="1059" y="120"/>
                        </a:lnTo>
                        <a:lnTo>
                          <a:pt x="985" y="100"/>
                        </a:lnTo>
                        <a:lnTo>
                          <a:pt x="965" y="127"/>
                        </a:lnTo>
                        <a:lnTo>
                          <a:pt x="959" y="167"/>
                        </a:lnTo>
                        <a:lnTo>
                          <a:pt x="939" y="194"/>
                        </a:lnTo>
                        <a:lnTo>
                          <a:pt x="912" y="187"/>
                        </a:lnTo>
                        <a:lnTo>
                          <a:pt x="879" y="227"/>
                        </a:lnTo>
                        <a:lnTo>
                          <a:pt x="873" y="220"/>
                        </a:lnTo>
                        <a:lnTo>
                          <a:pt x="846" y="280"/>
                        </a:lnTo>
                        <a:lnTo>
                          <a:pt x="832" y="280"/>
                        </a:lnTo>
                        <a:lnTo>
                          <a:pt x="799" y="286"/>
                        </a:lnTo>
                        <a:lnTo>
                          <a:pt x="779" y="307"/>
                        </a:lnTo>
                        <a:lnTo>
                          <a:pt x="759" y="314"/>
                        </a:lnTo>
                        <a:lnTo>
                          <a:pt x="739" y="293"/>
                        </a:lnTo>
                        <a:lnTo>
                          <a:pt x="713" y="260"/>
                        </a:lnTo>
                        <a:lnTo>
                          <a:pt x="653" y="254"/>
                        </a:lnTo>
                        <a:lnTo>
                          <a:pt x="599" y="260"/>
                        </a:lnTo>
                        <a:lnTo>
                          <a:pt x="546" y="300"/>
                        </a:lnTo>
                        <a:lnTo>
                          <a:pt x="493" y="333"/>
                        </a:lnTo>
                        <a:lnTo>
                          <a:pt x="460" y="333"/>
                        </a:lnTo>
                        <a:lnTo>
                          <a:pt x="426" y="353"/>
                        </a:lnTo>
                        <a:lnTo>
                          <a:pt x="426" y="419"/>
                        </a:lnTo>
                        <a:lnTo>
                          <a:pt x="407" y="426"/>
                        </a:lnTo>
                        <a:lnTo>
                          <a:pt x="366" y="413"/>
                        </a:lnTo>
                        <a:lnTo>
                          <a:pt x="387" y="446"/>
                        </a:lnTo>
                        <a:lnTo>
                          <a:pt x="394" y="479"/>
                        </a:lnTo>
                        <a:lnTo>
                          <a:pt x="394" y="493"/>
                        </a:lnTo>
                        <a:lnTo>
                          <a:pt x="407" y="526"/>
                        </a:lnTo>
                        <a:lnTo>
                          <a:pt x="433" y="539"/>
                        </a:lnTo>
                        <a:lnTo>
                          <a:pt x="440" y="586"/>
                        </a:lnTo>
                        <a:lnTo>
                          <a:pt x="440" y="620"/>
                        </a:lnTo>
                        <a:lnTo>
                          <a:pt x="407" y="626"/>
                        </a:lnTo>
                        <a:lnTo>
                          <a:pt x="380" y="620"/>
                        </a:lnTo>
                        <a:lnTo>
                          <a:pt x="353" y="613"/>
                        </a:lnTo>
                        <a:lnTo>
                          <a:pt x="320" y="613"/>
                        </a:lnTo>
                        <a:lnTo>
                          <a:pt x="300" y="599"/>
                        </a:lnTo>
                        <a:lnTo>
                          <a:pt x="227" y="599"/>
                        </a:lnTo>
                        <a:lnTo>
                          <a:pt x="201" y="586"/>
                        </a:lnTo>
                        <a:lnTo>
                          <a:pt x="154" y="566"/>
                        </a:lnTo>
                        <a:lnTo>
                          <a:pt x="154" y="553"/>
                        </a:lnTo>
                        <a:lnTo>
                          <a:pt x="114" y="546"/>
                        </a:lnTo>
                        <a:lnTo>
                          <a:pt x="47" y="566"/>
                        </a:lnTo>
                        <a:lnTo>
                          <a:pt x="41" y="592"/>
                        </a:lnTo>
                        <a:lnTo>
                          <a:pt x="28" y="620"/>
                        </a:lnTo>
                        <a:lnTo>
                          <a:pt x="0" y="659"/>
                        </a:lnTo>
                        <a:lnTo>
                          <a:pt x="47" y="706"/>
                        </a:lnTo>
                        <a:lnTo>
                          <a:pt x="74" y="725"/>
                        </a:lnTo>
                        <a:lnTo>
                          <a:pt x="120" y="706"/>
                        </a:lnTo>
                        <a:lnTo>
                          <a:pt x="127" y="693"/>
                        </a:lnTo>
                        <a:lnTo>
                          <a:pt x="167" y="686"/>
                        </a:lnTo>
                        <a:lnTo>
                          <a:pt x="240" y="732"/>
                        </a:lnTo>
                        <a:lnTo>
                          <a:pt x="234" y="746"/>
                        </a:lnTo>
                        <a:lnTo>
                          <a:pt x="247" y="759"/>
                        </a:lnTo>
                        <a:lnTo>
                          <a:pt x="260" y="766"/>
                        </a:lnTo>
                        <a:lnTo>
                          <a:pt x="293" y="752"/>
                        </a:lnTo>
                        <a:lnTo>
                          <a:pt x="293" y="792"/>
                        </a:lnTo>
                        <a:lnTo>
                          <a:pt x="287" y="825"/>
                        </a:lnTo>
                        <a:lnTo>
                          <a:pt x="340" y="819"/>
                        </a:lnTo>
                        <a:lnTo>
                          <a:pt x="380" y="825"/>
                        </a:lnTo>
                        <a:lnTo>
                          <a:pt x="400" y="866"/>
                        </a:lnTo>
                        <a:lnTo>
                          <a:pt x="413" y="932"/>
                        </a:lnTo>
                        <a:lnTo>
                          <a:pt x="400" y="952"/>
                        </a:lnTo>
                        <a:lnTo>
                          <a:pt x="400" y="965"/>
                        </a:lnTo>
                        <a:lnTo>
                          <a:pt x="426" y="971"/>
                        </a:lnTo>
                        <a:lnTo>
                          <a:pt x="426" y="992"/>
                        </a:lnTo>
                        <a:lnTo>
                          <a:pt x="433" y="999"/>
                        </a:lnTo>
                        <a:lnTo>
                          <a:pt x="440" y="979"/>
                        </a:lnTo>
                        <a:lnTo>
                          <a:pt x="440" y="971"/>
                        </a:lnTo>
                        <a:lnTo>
                          <a:pt x="486" y="971"/>
                        </a:lnTo>
                        <a:lnTo>
                          <a:pt x="447" y="939"/>
                        </a:lnTo>
                        <a:lnTo>
                          <a:pt x="467" y="932"/>
                        </a:lnTo>
                        <a:lnTo>
                          <a:pt x="533" y="939"/>
                        </a:lnTo>
                        <a:lnTo>
                          <a:pt x="546" y="965"/>
                        </a:lnTo>
                        <a:lnTo>
                          <a:pt x="533" y="992"/>
                        </a:lnTo>
                        <a:lnTo>
                          <a:pt x="526" y="1018"/>
                        </a:lnTo>
                        <a:lnTo>
                          <a:pt x="540" y="1031"/>
                        </a:lnTo>
                        <a:lnTo>
                          <a:pt x="580" y="1025"/>
                        </a:lnTo>
                        <a:lnTo>
                          <a:pt x="593" y="1052"/>
                        </a:lnTo>
                        <a:lnTo>
                          <a:pt x="613" y="1025"/>
                        </a:lnTo>
                        <a:lnTo>
                          <a:pt x="619" y="986"/>
                        </a:lnTo>
                        <a:lnTo>
                          <a:pt x="626" y="971"/>
                        </a:lnTo>
                        <a:lnTo>
                          <a:pt x="686" y="992"/>
                        </a:lnTo>
                        <a:lnTo>
                          <a:pt x="759" y="1025"/>
                        </a:lnTo>
                        <a:lnTo>
                          <a:pt x="753" y="1085"/>
                        </a:lnTo>
                        <a:lnTo>
                          <a:pt x="786" y="1131"/>
                        </a:lnTo>
                        <a:lnTo>
                          <a:pt x="773" y="1158"/>
                        </a:lnTo>
                        <a:lnTo>
                          <a:pt x="786" y="1198"/>
                        </a:lnTo>
                        <a:lnTo>
                          <a:pt x="799" y="1238"/>
                        </a:lnTo>
                        <a:lnTo>
                          <a:pt x="799" y="1245"/>
                        </a:lnTo>
                        <a:lnTo>
                          <a:pt x="806" y="1258"/>
                        </a:lnTo>
                        <a:lnTo>
                          <a:pt x="879" y="1245"/>
                        </a:lnTo>
                        <a:lnTo>
                          <a:pt x="899" y="1258"/>
                        </a:lnTo>
                        <a:lnTo>
                          <a:pt x="952" y="1258"/>
                        </a:lnTo>
                        <a:lnTo>
                          <a:pt x="972" y="1245"/>
                        </a:lnTo>
                        <a:lnTo>
                          <a:pt x="965" y="1251"/>
                        </a:lnTo>
                        <a:lnTo>
                          <a:pt x="965" y="1258"/>
                        </a:lnTo>
                        <a:lnTo>
                          <a:pt x="965" y="1298"/>
                        </a:lnTo>
                        <a:lnTo>
                          <a:pt x="946" y="1331"/>
                        </a:lnTo>
                        <a:lnTo>
                          <a:pt x="972" y="1351"/>
                        </a:lnTo>
                        <a:lnTo>
                          <a:pt x="1012" y="1345"/>
                        </a:lnTo>
                        <a:lnTo>
                          <a:pt x="1019" y="1337"/>
                        </a:lnTo>
                        <a:lnTo>
                          <a:pt x="1038" y="1318"/>
                        </a:lnTo>
                        <a:lnTo>
                          <a:pt x="1052" y="1271"/>
                        </a:lnTo>
                        <a:lnTo>
                          <a:pt x="1059" y="1258"/>
                        </a:lnTo>
                        <a:lnTo>
                          <a:pt x="1092" y="1278"/>
                        </a:lnTo>
                        <a:lnTo>
                          <a:pt x="1112" y="1285"/>
                        </a:lnTo>
                        <a:lnTo>
                          <a:pt x="1105" y="1331"/>
                        </a:lnTo>
                        <a:lnTo>
                          <a:pt x="1119" y="1331"/>
                        </a:lnTo>
                        <a:lnTo>
                          <a:pt x="1152" y="1351"/>
                        </a:lnTo>
                        <a:lnTo>
                          <a:pt x="1165" y="1365"/>
                        </a:lnTo>
                        <a:lnTo>
                          <a:pt x="1165" y="1405"/>
                        </a:lnTo>
                        <a:lnTo>
                          <a:pt x="1172" y="1418"/>
                        </a:lnTo>
                        <a:lnTo>
                          <a:pt x="1179" y="1424"/>
                        </a:lnTo>
                        <a:lnTo>
                          <a:pt x="1172" y="1431"/>
                        </a:lnTo>
                        <a:lnTo>
                          <a:pt x="1145" y="1464"/>
                        </a:lnTo>
                        <a:lnTo>
                          <a:pt x="1165" y="1484"/>
                        </a:lnTo>
                        <a:lnTo>
                          <a:pt x="1165" y="1504"/>
                        </a:lnTo>
                        <a:lnTo>
                          <a:pt x="1185" y="1524"/>
                        </a:lnTo>
                        <a:lnTo>
                          <a:pt x="1185" y="1570"/>
                        </a:lnTo>
                        <a:lnTo>
                          <a:pt x="1185" y="1598"/>
                        </a:lnTo>
                        <a:lnTo>
                          <a:pt x="1198" y="1657"/>
                        </a:lnTo>
                        <a:lnTo>
                          <a:pt x="1218" y="1657"/>
                        </a:lnTo>
                        <a:lnTo>
                          <a:pt x="1252" y="1637"/>
                        </a:lnTo>
                        <a:lnTo>
                          <a:pt x="1278" y="1630"/>
                        </a:lnTo>
                        <a:lnTo>
                          <a:pt x="1291" y="1637"/>
                        </a:lnTo>
                        <a:lnTo>
                          <a:pt x="1338" y="1644"/>
                        </a:lnTo>
                        <a:lnTo>
                          <a:pt x="1365" y="1651"/>
                        </a:lnTo>
                        <a:lnTo>
                          <a:pt x="1385" y="1651"/>
                        </a:lnTo>
                        <a:lnTo>
                          <a:pt x="1438" y="1637"/>
                        </a:lnTo>
                        <a:lnTo>
                          <a:pt x="1464" y="1617"/>
                        </a:lnTo>
                        <a:lnTo>
                          <a:pt x="1504" y="1598"/>
                        </a:lnTo>
                        <a:lnTo>
                          <a:pt x="1504" y="1570"/>
                        </a:lnTo>
                        <a:lnTo>
                          <a:pt x="1504" y="1551"/>
                        </a:lnTo>
                        <a:lnTo>
                          <a:pt x="1511" y="1551"/>
                        </a:lnTo>
                        <a:lnTo>
                          <a:pt x="1518" y="1531"/>
                        </a:lnTo>
                        <a:lnTo>
                          <a:pt x="1538" y="1531"/>
                        </a:lnTo>
                        <a:lnTo>
                          <a:pt x="1551" y="1551"/>
                        </a:lnTo>
                        <a:lnTo>
                          <a:pt x="1564" y="1551"/>
                        </a:lnTo>
                        <a:lnTo>
                          <a:pt x="1571" y="1570"/>
                        </a:lnTo>
                        <a:lnTo>
                          <a:pt x="1577" y="1577"/>
                        </a:lnTo>
                        <a:lnTo>
                          <a:pt x="1598" y="1584"/>
                        </a:lnTo>
                        <a:lnTo>
                          <a:pt x="1637" y="1611"/>
                        </a:lnTo>
                        <a:lnTo>
                          <a:pt x="1644" y="1611"/>
                        </a:lnTo>
                        <a:lnTo>
                          <a:pt x="1664" y="1657"/>
                        </a:lnTo>
                        <a:lnTo>
                          <a:pt x="1684" y="1657"/>
                        </a:lnTo>
                        <a:lnTo>
                          <a:pt x="1691" y="1644"/>
                        </a:lnTo>
                        <a:lnTo>
                          <a:pt x="1724" y="1630"/>
                        </a:lnTo>
                        <a:lnTo>
                          <a:pt x="1764" y="1624"/>
                        </a:lnTo>
                        <a:lnTo>
                          <a:pt x="1770" y="1624"/>
                        </a:lnTo>
                        <a:lnTo>
                          <a:pt x="1804" y="1611"/>
                        </a:lnTo>
                        <a:lnTo>
                          <a:pt x="1817" y="1598"/>
                        </a:lnTo>
                        <a:lnTo>
                          <a:pt x="1830" y="1584"/>
                        </a:lnTo>
                        <a:lnTo>
                          <a:pt x="1851" y="1624"/>
                        </a:lnTo>
                        <a:lnTo>
                          <a:pt x="1877" y="1630"/>
                        </a:lnTo>
                        <a:lnTo>
                          <a:pt x="1877" y="1657"/>
                        </a:lnTo>
                        <a:lnTo>
                          <a:pt x="1877" y="1690"/>
                        </a:lnTo>
                        <a:lnTo>
                          <a:pt x="1937" y="1671"/>
                        </a:lnTo>
                        <a:lnTo>
                          <a:pt x="1956" y="1711"/>
                        </a:lnTo>
                        <a:lnTo>
                          <a:pt x="2043" y="1671"/>
                        </a:lnTo>
                        <a:lnTo>
                          <a:pt x="2070" y="1664"/>
                        </a:lnTo>
                        <a:lnTo>
                          <a:pt x="2083" y="1671"/>
                        </a:lnTo>
                        <a:lnTo>
                          <a:pt x="2097" y="1664"/>
                        </a:lnTo>
                        <a:lnTo>
                          <a:pt x="2103" y="1657"/>
                        </a:lnTo>
                        <a:lnTo>
                          <a:pt x="2097" y="1651"/>
                        </a:lnTo>
                        <a:lnTo>
                          <a:pt x="2090" y="1651"/>
                        </a:lnTo>
                        <a:lnTo>
                          <a:pt x="2083" y="1637"/>
                        </a:lnTo>
                        <a:lnTo>
                          <a:pt x="2076" y="1644"/>
                        </a:lnTo>
                        <a:lnTo>
                          <a:pt x="2063" y="1644"/>
                        </a:lnTo>
                        <a:lnTo>
                          <a:pt x="2050" y="1637"/>
                        </a:lnTo>
                        <a:lnTo>
                          <a:pt x="2023" y="1617"/>
                        </a:lnTo>
                        <a:lnTo>
                          <a:pt x="2016" y="1611"/>
                        </a:lnTo>
                        <a:lnTo>
                          <a:pt x="2016" y="1617"/>
                        </a:lnTo>
                        <a:lnTo>
                          <a:pt x="2010" y="1617"/>
                        </a:lnTo>
                        <a:lnTo>
                          <a:pt x="2003" y="1617"/>
                        </a:lnTo>
                        <a:lnTo>
                          <a:pt x="2010" y="1624"/>
                        </a:lnTo>
                        <a:lnTo>
                          <a:pt x="2003" y="1630"/>
                        </a:lnTo>
                        <a:lnTo>
                          <a:pt x="1997" y="1630"/>
                        </a:lnTo>
                        <a:lnTo>
                          <a:pt x="1984" y="1630"/>
                        </a:lnTo>
                        <a:lnTo>
                          <a:pt x="1971" y="1630"/>
                        </a:lnTo>
                        <a:lnTo>
                          <a:pt x="1977" y="1604"/>
                        </a:lnTo>
                        <a:lnTo>
                          <a:pt x="1971" y="1584"/>
                        </a:lnTo>
                        <a:lnTo>
                          <a:pt x="1964" y="1584"/>
                        </a:lnTo>
                        <a:lnTo>
                          <a:pt x="1956" y="1584"/>
                        </a:lnTo>
                        <a:lnTo>
                          <a:pt x="1930" y="1584"/>
                        </a:lnTo>
                        <a:lnTo>
                          <a:pt x="1924" y="1557"/>
                        </a:lnTo>
                        <a:lnTo>
                          <a:pt x="1924" y="1544"/>
                        </a:lnTo>
                        <a:lnTo>
                          <a:pt x="1917" y="1538"/>
                        </a:lnTo>
                        <a:lnTo>
                          <a:pt x="1904" y="1497"/>
                        </a:lnTo>
                        <a:lnTo>
                          <a:pt x="1890" y="1371"/>
                        </a:lnTo>
                        <a:lnTo>
                          <a:pt x="1883" y="1245"/>
                        </a:lnTo>
                        <a:lnTo>
                          <a:pt x="1890" y="1204"/>
                        </a:lnTo>
                        <a:lnTo>
                          <a:pt x="1911" y="1151"/>
                        </a:lnTo>
                        <a:lnTo>
                          <a:pt x="1930" y="1098"/>
                        </a:lnTo>
                        <a:lnTo>
                          <a:pt x="1964" y="1052"/>
                        </a:lnTo>
                        <a:lnTo>
                          <a:pt x="1977" y="1025"/>
                        </a:lnTo>
                        <a:lnTo>
                          <a:pt x="2016" y="992"/>
                        </a:lnTo>
                        <a:lnTo>
                          <a:pt x="2037" y="979"/>
                        </a:lnTo>
                        <a:lnTo>
                          <a:pt x="2070" y="971"/>
                        </a:lnTo>
                        <a:lnTo>
                          <a:pt x="2083" y="971"/>
                        </a:lnTo>
                        <a:lnTo>
                          <a:pt x="2097" y="986"/>
                        </a:lnTo>
                        <a:lnTo>
                          <a:pt x="2110" y="992"/>
                        </a:lnTo>
                        <a:lnTo>
                          <a:pt x="2116" y="999"/>
                        </a:lnTo>
                        <a:lnTo>
                          <a:pt x="2116" y="1005"/>
                        </a:lnTo>
                        <a:lnTo>
                          <a:pt x="2110" y="1005"/>
                        </a:lnTo>
                        <a:lnTo>
                          <a:pt x="2110" y="1012"/>
                        </a:lnTo>
                        <a:lnTo>
                          <a:pt x="2116" y="1012"/>
                        </a:lnTo>
                        <a:lnTo>
                          <a:pt x="2116" y="1025"/>
                        </a:lnTo>
                        <a:lnTo>
                          <a:pt x="2110" y="1025"/>
                        </a:lnTo>
                        <a:lnTo>
                          <a:pt x="2103" y="1025"/>
                        </a:lnTo>
                        <a:lnTo>
                          <a:pt x="2103" y="1031"/>
                        </a:lnTo>
                        <a:lnTo>
                          <a:pt x="2116" y="1031"/>
                        </a:lnTo>
                        <a:lnTo>
                          <a:pt x="2116" y="1039"/>
                        </a:lnTo>
                        <a:lnTo>
                          <a:pt x="2123" y="1045"/>
                        </a:lnTo>
                        <a:lnTo>
                          <a:pt x="2123" y="1052"/>
                        </a:lnTo>
                        <a:lnTo>
                          <a:pt x="2150" y="1052"/>
                        </a:lnTo>
                        <a:lnTo>
                          <a:pt x="2163" y="1045"/>
                        </a:lnTo>
                        <a:lnTo>
                          <a:pt x="2170" y="1065"/>
                        </a:lnTo>
                        <a:lnTo>
                          <a:pt x="2189" y="1072"/>
                        </a:lnTo>
                        <a:lnTo>
                          <a:pt x="2210" y="1078"/>
                        </a:lnTo>
                        <a:lnTo>
                          <a:pt x="2203" y="1085"/>
                        </a:lnTo>
                        <a:lnTo>
                          <a:pt x="2230" y="1098"/>
                        </a:lnTo>
                        <a:lnTo>
                          <a:pt x="2243" y="1112"/>
                        </a:lnTo>
                        <a:lnTo>
                          <a:pt x="2249" y="1098"/>
                        </a:lnTo>
                        <a:lnTo>
                          <a:pt x="2262" y="1085"/>
                        </a:lnTo>
                        <a:lnTo>
                          <a:pt x="2262" y="1078"/>
                        </a:lnTo>
                        <a:lnTo>
                          <a:pt x="2277" y="1078"/>
                        </a:lnTo>
                        <a:lnTo>
                          <a:pt x="2270" y="1065"/>
                        </a:lnTo>
                        <a:lnTo>
                          <a:pt x="2277" y="1059"/>
                        </a:lnTo>
                        <a:lnTo>
                          <a:pt x="2270" y="1039"/>
                        </a:lnTo>
                        <a:lnTo>
                          <a:pt x="2277" y="1025"/>
                        </a:lnTo>
                        <a:lnTo>
                          <a:pt x="2303" y="1045"/>
                        </a:lnTo>
                        <a:lnTo>
                          <a:pt x="2309" y="1031"/>
                        </a:lnTo>
                        <a:lnTo>
                          <a:pt x="2322" y="1039"/>
                        </a:lnTo>
                        <a:lnTo>
                          <a:pt x="2336" y="1065"/>
                        </a:lnTo>
                        <a:lnTo>
                          <a:pt x="2363" y="1085"/>
                        </a:lnTo>
                        <a:lnTo>
                          <a:pt x="2382" y="1091"/>
                        </a:lnTo>
                        <a:lnTo>
                          <a:pt x="2389" y="1085"/>
                        </a:lnTo>
                        <a:lnTo>
                          <a:pt x="2396" y="1065"/>
                        </a:lnTo>
                        <a:lnTo>
                          <a:pt x="2389" y="1059"/>
                        </a:lnTo>
                        <a:lnTo>
                          <a:pt x="2376" y="1059"/>
                        </a:lnTo>
                        <a:lnTo>
                          <a:pt x="2363" y="1059"/>
                        </a:lnTo>
                        <a:lnTo>
                          <a:pt x="2356" y="1052"/>
                        </a:lnTo>
                        <a:lnTo>
                          <a:pt x="2363" y="1045"/>
                        </a:lnTo>
                        <a:lnTo>
                          <a:pt x="2363" y="1018"/>
                        </a:lnTo>
                        <a:lnTo>
                          <a:pt x="2369" y="1025"/>
                        </a:lnTo>
                        <a:lnTo>
                          <a:pt x="2389" y="1025"/>
                        </a:lnTo>
                        <a:lnTo>
                          <a:pt x="2409" y="1018"/>
                        </a:lnTo>
                        <a:lnTo>
                          <a:pt x="2436" y="1018"/>
                        </a:lnTo>
                        <a:lnTo>
                          <a:pt x="2449" y="1012"/>
                        </a:lnTo>
                        <a:lnTo>
                          <a:pt x="2449" y="999"/>
                        </a:lnTo>
                        <a:lnTo>
                          <a:pt x="2469" y="958"/>
                        </a:lnTo>
                        <a:lnTo>
                          <a:pt x="2463" y="939"/>
                        </a:lnTo>
                        <a:lnTo>
                          <a:pt x="2456" y="932"/>
                        </a:lnTo>
                        <a:lnTo>
                          <a:pt x="2449" y="926"/>
                        </a:lnTo>
                        <a:lnTo>
                          <a:pt x="2436" y="898"/>
                        </a:lnTo>
                        <a:lnTo>
                          <a:pt x="2442" y="892"/>
                        </a:lnTo>
                        <a:lnTo>
                          <a:pt x="2442" y="885"/>
                        </a:lnTo>
                        <a:lnTo>
                          <a:pt x="2436" y="879"/>
                        </a:lnTo>
                        <a:lnTo>
                          <a:pt x="2436" y="872"/>
                        </a:lnTo>
                        <a:lnTo>
                          <a:pt x="2449" y="866"/>
                        </a:lnTo>
                        <a:lnTo>
                          <a:pt x="2463" y="872"/>
                        </a:lnTo>
                        <a:lnTo>
                          <a:pt x="2482" y="885"/>
                        </a:lnTo>
                        <a:lnTo>
                          <a:pt x="2489" y="892"/>
                        </a:lnTo>
                        <a:lnTo>
                          <a:pt x="2489" y="885"/>
                        </a:lnTo>
                        <a:lnTo>
                          <a:pt x="2502" y="885"/>
                        </a:lnTo>
                        <a:lnTo>
                          <a:pt x="2502" y="872"/>
                        </a:lnTo>
                        <a:lnTo>
                          <a:pt x="2495" y="852"/>
                        </a:lnTo>
                        <a:lnTo>
                          <a:pt x="2482" y="852"/>
                        </a:lnTo>
                        <a:lnTo>
                          <a:pt x="2469" y="839"/>
                        </a:lnTo>
                        <a:lnTo>
                          <a:pt x="2476" y="832"/>
                        </a:lnTo>
                        <a:lnTo>
                          <a:pt x="2482" y="819"/>
                        </a:lnTo>
                        <a:lnTo>
                          <a:pt x="2476" y="812"/>
                        </a:lnTo>
                        <a:lnTo>
                          <a:pt x="2482" y="799"/>
                        </a:lnTo>
                        <a:lnTo>
                          <a:pt x="2469" y="799"/>
                        </a:lnTo>
                        <a:lnTo>
                          <a:pt x="2476" y="785"/>
                        </a:lnTo>
                        <a:lnTo>
                          <a:pt x="2489" y="779"/>
                        </a:lnTo>
                        <a:lnTo>
                          <a:pt x="2495" y="785"/>
                        </a:lnTo>
                        <a:lnTo>
                          <a:pt x="2509" y="792"/>
                        </a:lnTo>
                        <a:lnTo>
                          <a:pt x="2509" y="779"/>
                        </a:lnTo>
                        <a:lnTo>
                          <a:pt x="2523" y="766"/>
                        </a:lnTo>
                        <a:lnTo>
                          <a:pt x="2536" y="759"/>
                        </a:lnTo>
                        <a:lnTo>
                          <a:pt x="2536" y="752"/>
                        </a:lnTo>
                        <a:lnTo>
                          <a:pt x="2555" y="746"/>
                        </a:lnTo>
                        <a:lnTo>
                          <a:pt x="2549" y="732"/>
                        </a:lnTo>
                        <a:lnTo>
                          <a:pt x="2569" y="746"/>
                        </a:lnTo>
                        <a:lnTo>
                          <a:pt x="2562" y="732"/>
                        </a:lnTo>
                        <a:lnTo>
                          <a:pt x="2583" y="725"/>
                        </a:lnTo>
                        <a:lnTo>
                          <a:pt x="2576" y="719"/>
                        </a:lnTo>
                        <a:lnTo>
                          <a:pt x="2549" y="699"/>
                        </a:lnTo>
                        <a:lnTo>
                          <a:pt x="2549" y="719"/>
                        </a:lnTo>
                        <a:lnTo>
                          <a:pt x="2536" y="706"/>
                        </a:lnTo>
                        <a:lnTo>
                          <a:pt x="2536" y="693"/>
                        </a:lnTo>
                        <a:lnTo>
                          <a:pt x="2529" y="693"/>
                        </a:lnTo>
                        <a:lnTo>
                          <a:pt x="2529" y="699"/>
                        </a:lnTo>
                        <a:lnTo>
                          <a:pt x="2489" y="680"/>
                        </a:lnTo>
                        <a:lnTo>
                          <a:pt x="2482" y="686"/>
                        </a:lnTo>
                        <a:lnTo>
                          <a:pt x="2476" y="680"/>
                        </a:lnTo>
                        <a:lnTo>
                          <a:pt x="2463" y="693"/>
                        </a:lnTo>
                        <a:lnTo>
                          <a:pt x="2463" y="665"/>
                        </a:lnTo>
                        <a:lnTo>
                          <a:pt x="2449" y="665"/>
                        </a:lnTo>
                        <a:lnTo>
                          <a:pt x="2442" y="659"/>
                        </a:lnTo>
                        <a:lnTo>
                          <a:pt x="2436" y="652"/>
                        </a:lnTo>
                        <a:lnTo>
                          <a:pt x="2389" y="633"/>
                        </a:lnTo>
                        <a:lnTo>
                          <a:pt x="2382" y="633"/>
                        </a:lnTo>
                        <a:lnTo>
                          <a:pt x="2382" y="646"/>
                        </a:lnTo>
                        <a:lnTo>
                          <a:pt x="2376" y="652"/>
                        </a:lnTo>
                        <a:lnTo>
                          <a:pt x="2376" y="659"/>
                        </a:lnTo>
                        <a:lnTo>
                          <a:pt x="2356" y="659"/>
                        </a:lnTo>
                        <a:lnTo>
                          <a:pt x="2350" y="659"/>
                        </a:lnTo>
                        <a:lnTo>
                          <a:pt x="2350" y="673"/>
                        </a:lnTo>
                        <a:lnTo>
                          <a:pt x="2343" y="673"/>
                        </a:lnTo>
                        <a:lnTo>
                          <a:pt x="2330" y="646"/>
                        </a:lnTo>
                        <a:lnTo>
                          <a:pt x="2316" y="652"/>
                        </a:lnTo>
                        <a:lnTo>
                          <a:pt x="2316" y="639"/>
                        </a:lnTo>
                        <a:lnTo>
                          <a:pt x="2303" y="620"/>
                        </a:lnTo>
                        <a:lnTo>
                          <a:pt x="2303" y="599"/>
                        </a:lnTo>
                        <a:lnTo>
                          <a:pt x="2290" y="592"/>
                        </a:lnTo>
                        <a:lnTo>
                          <a:pt x="2283" y="586"/>
                        </a:lnTo>
                        <a:lnTo>
                          <a:pt x="2270" y="579"/>
                        </a:lnTo>
                        <a:lnTo>
                          <a:pt x="2256" y="592"/>
                        </a:lnTo>
                        <a:lnTo>
                          <a:pt x="2230" y="592"/>
                        </a:lnTo>
                        <a:lnTo>
                          <a:pt x="2217" y="599"/>
                        </a:lnTo>
                        <a:lnTo>
                          <a:pt x="2210" y="613"/>
                        </a:lnTo>
                        <a:lnTo>
                          <a:pt x="2210" y="606"/>
                        </a:lnTo>
                        <a:lnTo>
                          <a:pt x="2196" y="606"/>
                        </a:lnTo>
                        <a:lnTo>
                          <a:pt x="2189" y="606"/>
                        </a:lnTo>
                        <a:lnTo>
                          <a:pt x="2176" y="626"/>
                        </a:lnTo>
                        <a:lnTo>
                          <a:pt x="2183" y="626"/>
                        </a:lnTo>
                        <a:lnTo>
                          <a:pt x="2189" y="626"/>
                        </a:lnTo>
                        <a:lnTo>
                          <a:pt x="2189" y="633"/>
                        </a:lnTo>
                        <a:lnTo>
                          <a:pt x="2183" y="646"/>
                        </a:lnTo>
                        <a:lnTo>
                          <a:pt x="2170" y="652"/>
                        </a:lnTo>
                        <a:lnTo>
                          <a:pt x="2130" y="620"/>
                        </a:lnTo>
                        <a:lnTo>
                          <a:pt x="2136" y="586"/>
                        </a:lnTo>
                        <a:lnTo>
                          <a:pt x="2136" y="579"/>
                        </a:lnTo>
                        <a:lnTo>
                          <a:pt x="2130" y="579"/>
                        </a:lnTo>
                        <a:lnTo>
                          <a:pt x="2130" y="586"/>
                        </a:lnTo>
                        <a:lnTo>
                          <a:pt x="2123" y="586"/>
                        </a:lnTo>
                        <a:lnTo>
                          <a:pt x="2116" y="579"/>
                        </a:lnTo>
                        <a:lnTo>
                          <a:pt x="2123" y="573"/>
                        </a:lnTo>
                        <a:lnTo>
                          <a:pt x="2116" y="573"/>
                        </a:lnTo>
                        <a:lnTo>
                          <a:pt x="2110" y="573"/>
                        </a:lnTo>
                        <a:lnTo>
                          <a:pt x="2103" y="566"/>
                        </a:lnTo>
                        <a:lnTo>
                          <a:pt x="2097" y="566"/>
                        </a:lnTo>
                        <a:lnTo>
                          <a:pt x="2083" y="553"/>
                        </a:lnTo>
                        <a:lnTo>
                          <a:pt x="2070" y="546"/>
                        </a:lnTo>
                        <a:lnTo>
                          <a:pt x="2063" y="533"/>
                        </a:lnTo>
                        <a:lnTo>
                          <a:pt x="2063" y="513"/>
                        </a:lnTo>
                        <a:lnTo>
                          <a:pt x="2063" y="493"/>
                        </a:lnTo>
                        <a:lnTo>
                          <a:pt x="2063" y="479"/>
                        </a:lnTo>
                        <a:lnTo>
                          <a:pt x="2057" y="479"/>
                        </a:lnTo>
                        <a:lnTo>
                          <a:pt x="2057" y="486"/>
                        </a:lnTo>
                        <a:lnTo>
                          <a:pt x="2050" y="493"/>
                        </a:lnTo>
                        <a:lnTo>
                          <a:pt x="2043" y="493"/>
                        </a:lnTo>
                        <a:lnTo>
                          <a:pt x="2043" y="473"/>
                        </a:lnTo>
                        <a:lnTo>
                          <a:pt x="2037" y="453"/>
                        </a:lnTo>
                        <a:lnTo>
                          <a:pt x="2057" y="433"/>
                        </a:lnTo>
                        <a:lnTo>
                          <a:pt x="2070" y="413"/>
                        </a:lnTo>
                        <a:lnTo>
                          <a:pt x="2063" y="413"/>
                        </a:lnTo>
                        <a:lnTo>
                          <a:pt x="2050" y="406"/>
                        </a:lnTo>
                        <a:lnTo>
                          <a:pt x="2023" y="400"/>
                        </a:lnTo>
                        <a:lnTo>
                          <a:pt x="2037" y="380"/>
                        </a:lnTo>
                        <a:lnTo>
                          <a:pt x="2063" y="359"/>
                        </a:lnTo>
                        <a:lnTo>
                          <a:pt x="2057" y="346"/>
                        </a:lnTo>
                        <a:lnTo>
                          <a:pt x="2037" y="346"/>
                        </a:lnTo>
                        <a:lnTo>
                          <a:pt x="2057" y="314"/>
                        </a:lnTo>
                        <a:lnTo>
                          <a:pt x="2063" y="300"/>
                        </a:lnTo>
                        <a:lnTo>
                          <a:pt x="2076" y="293"/>
                        </a:lnTo>
                        <a:lnTo>
                          <a:pt x="2076" y="273"/>
                        </a:lnTo>
                        <a:lnTo>
                          <a:pt x="2070" y="273"/>
                        </a:lnTo>
                        <a:lnTo>
                          <a:pt x="2076" y="254"/>
                        </a:lnTo>
                        <a:lnTo>
                          <a:pt x="2050" y="240"/>
                        </a:lnTo>
                        <a:lnTo>
                          <a:pt x="2057" y="227"/>
                        </a:lnTo>
                        <a:lnTo>
                          <a:pt x="2076" y="227"/>
                        </a:lnTo>
                        <a:lnTo>
                          <a:pt x="2097" y="213"/>
                        </a:lnTo>
                        <a:lnTo>
                          <a:pt x="2090" y="207"/>
                        </a:lnTo>
                        <a:lnTo>
                          <a:pt x="2057" y="207"/>
                        </a:lnTo>
                        <a:lnTo>
                          <a:pt x="2037" y="213"/>
                        </a:lnTo>
                        <a:lnTo>
                          <a:pt x="2010" y="213"/>
                        </a:lnTo>
                        <a:lnTo>
                          <a:pt x="1990" y="213"/>
                        </a:lnTo>
                        <a:lnTo>
                          <a:pt x="1930" y="207"/>
                        </a:lnTo>
                        <a:lnTo>
                          <a:pt x="1911" y="200"/>
                        </a:lnTo>
                        <a:lnTo>
                          <a:pt x="1877" y="207"/>
                        </a:lnTo>
                        <a:lnTo>
                          <a:pt x="1857" y="233"/>
                        </a:lnTo>
                        <a:lnTo>
                          <a:pt x="1857" y="247"/>
                        </a:lnTo>
                        <a:lnTo>
                          <a:pt x="1817" y="254"/>
                        </a:lnTo>
                        <a:lnTo>
                          <a:pt x="1804" y="254"/>
                        </a:lnTo>
                        <a:lnTo>
                          <a:pt x="1770" y="213"/>
                        </a:lnTo>
                        <a:lnTo>
                          <a:pt x="1757" y="207"/>
                        </a:lnTo>
                        <a:lnTo>
                          <a:pt x="1744" y="187"/>
                        </a:lnTo>
                        <a:lnTo>
                          <a:pt x="1724" y="167"/>
                        </a:lnTo>
                        <a:lnTo>
                          <a:pt x="1684" y="127"/>
                        </a:lnTo>
                        <a:lnTo>
                          <a:pt x="1671" y="87"/>
                        </a:lnTo>
                        <a:lnTo>
                          <a:pt x="1650" y="34"/>
                        </a:lnTo>
                        <a:lnTo>
                          <a:pt x="1624" y="34"/>
                        </a:lnTo>
                        <a:lnTo>
                          <a:pt x="1591" y="47"/>
                        </a:lnTo>
                        <a:lnTo>
                          <a:pt x="1564" y="67"/>
                        </a:lnTo>
                        <a:lnTo>
                          <a:pt x="1524" y="47"/>
                        </a:lnTo>
                        <a:lnTo>
                          <a:pt x="1485" y="27"/>
                        </a:lnTo>
                        <a:lnTo>
                          <a:pt x="1451" y="60"/>
                        </a:lnTo>
                        <a:lnTo>
                          <a:pt x="1411" y="74"/>
                        </a:lnTo>
                        <a:lnTo>
                          <a:pt x="1365" y="21"/>
                        </a:lnTo>
                        <a:lnTo>
                          <a:pt x="1344" y="0"/>
                        </a:lnTo>
                        <a:close/>
                        <a:moveTo>
                          <a:pt x="2495" y="852"/>
                        </a:moveTo>
                        <a:lnTo>
                          <a:pt x="2502" y="832"/>
                        </a:lnTo>
                        <a:lnTo>
                          <a:pt x="2495" y="832"/>
                        </a:lnTo>
                        <a:lnTo>
                          <a:pt x="2489" y="845"/>
                        </a:lnTo>
                        <a:lnTo>
                          <a:pt x="2495" y="852"/>
                        </a:lnTo>
                        <a:close/>
                        <a:moveTo>
                          <a:pt x="2003" y="1617"/>
                        </a:moveTo>
                        <a:lnTo>
                          <a:pt x="2003" y="1611"/>
                        </a:lnTo>
                        <a:lnTo>
                          <a:pt x="1997" y="1617"/>
                        </a:lnTo>
                        <a:lnTo>
                          <a:pt x="2003" y="1617"/>
                        </a:lnTo>
                        <a:close/>
                        <a:moveTo>
                          <a:pt x="2316" y="626"/>
                        </a:moveTo>
                        <a:lnTo>
                          <a:pt x="2316" y="633"/>
                        </a:lnTo>
                        <a:lnTo>
                          <a:pt x="2322" y="633"/>
                        </a:lnTo>
                        <a:lnTo>
                          <a:pt x="2316" y="626"/>
                        </a:lnTo>
                        <a:close/>
                        <a:moveTo>
                          <a:pt x="2576" y="706"/>
                        </a:moveTo>
                        <a:lnTo>
                          <a:pt x="2583" y="712"/>
                        </a:lnTo>
                        <a:lnTo>
                          <a:pt x="2583" y="706"/>
                        </a:lnTo>
                        <a:lnTo>
                          <a:pt x="2576" y="706"/>
                        </a:lnTo>
                        <a:close/>
                        <a:moveTo>
                          <a:pt x="2615" y="719"/>
                        </a:moveTo>
                        <a:lnTo>
                          <a:pt x="2615" y="725"/>
                        </a:lnTo>
                        <a:lnTo>
                          <a:pt x="2615" y="719"/>
                        </a:lnTo>
                        <a:close/>
                        <a:moveTo>
                          <a:pt x="2536" y="845"/>
                        </a:moveTo>
                        <a:lnTo>
                          <a:pt x="2542" y="845"/>
                        </a:lnTo>
                        <a:lnTo>
                          <a:pt x="2536" y="84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4" name="GARROTXA">
                    <a:extLst>
                      <a:ext uri="{FF2B5EF4-FFF2-40B4-BE49-F238E27FC236}">
                        <a16:creationId xmlns:a16="http://schemas.microsoft.com/office/drawing/2014/main" id="{61749A37-6CE3-4F4C-9651-8ACBF5D0C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1966097" y="1257395"/>
                    <a:ext cx="337124" cy="320773"/>
                  </a:xfrm>
                  <a:custGeom>
                    <a:avLst/>
                    <a:gdLst>
                      <a:gd name="T0" fmla="*/ 2147483647 w 58"/>
                      <a:gd name="T1" fmla="*/ 878339546 h 56"/>
                      <a:gd name="T2" fmla="*/ 2147483647 w 58"/>
                      <a:gd name="T3" fmla="*/ 1580997584 h 56"/>
                      <a:gd name="T4" fmla="*/ 2147483647 w 58"/>
                      <a:gd name="T5" fmla="*/ 1580997584 h 56"/>
                      <a:gd name="T6" fmla="*/ 2147483647 w 58"/>
                      <a:gd name="T7" fmla="*/ 1405329758 h 56"/>
                      <a:gd name="T8" fmla="*/ 2027269716 w 58"/>
                      <a:gd name="T9" fmla="*/ 1405329758 h 56"/>
                      <a:gd name="T10" fmla="*/ 1559430352 w 58"/>
                      <a:gd name="T11" fmla="*/ 1580997584 h 56"/>
                      <a:gd name="T12" fmla="*/ 935665856 w 58"/>
                      <a:gd name="T13" fmla="*/ 2147483647 h 56"/>
                      <a:gd name="T14" fmla="*/ 623777172 w 58"/>
                      <a:gd name="T15" fmla="*/ 2147483647 h 56"/>
                      <a:gd name="T16" fmla="*/ 311888586 w 58"/>
                      <a:gd name="T17" fmla="*/ 2147483647 h 56"/>
                      <a:gd name="T18" fmla="*/ 779715176 w 58"/>
                      <a:gd name="T19" fmla="*/ 2147483647 h 56"/>
                      <a:gd name="T20" fmla="*/ 155938053 w 58"/>
                      <a:gd name="T21" fmla="*/ 2147483647 h 56"/>
                      <a:gd name="T22" fmla="*/ 623777172 w 58"/>
                      <a:gd name="T23" fmla="*/ 2147483647 h 56"/>
                      <a:gd name="T24" fmla="*/ 1091603860 w 58"/>
                      <a:gd name="T25" fmla="*/ 2147483647 h 56"/>
                      <a:gd name="T26" fmla="*/ 467826687 w 58"/>
                      <a:gd name="T27" fmla="*/ 2147483647 h 56"/>
                      <a:gd name="T28" fmla="*/ 623777172 w 58"/>
                      <a:gd name="T29" fmla="*/ 2147483647 h 56"/>
                      <a:gd name="T30" fmla="*/ 779715176 w 58"/>
                      <a:gd name="T31" fmla="*/ 2147483647 h 56"/>
                      <a:gd name="T32" fmla="*/ 1403492348 w 58"/>
                      <a:gd name="T33" fmla="*/ 2147483647 h 56"/>
                      <a:gd name="T34" fmla="*/ 1403492348 w 58"/>
                      <a:gd name="T35" fmla="*/ 2147483647 h 56"/>
                      <a:gd name="T36" fmla="*/ 1871319231 w 58"/>
                      <a:gd name="T37" fmla="*/ 2147483647 h 56"/>
                      <a:gd name="T38" fmla="*/ 2147483647 w 58"/>
                      <a:gd name="T39" fmla="*/ 2147483647 h 56"/>
                      <a:gd name="T40" fmla="*/ 2147483647 w 58"/>
                      <a:gd name="T41" fmla="*/ 2147483647 h 56"/>
                      <a:gd name="T42" fmla="*/ 2147483647 w 58"/>
                      <a:gd name="T43" fmla="*/ 2147483647 h 56"/>
                      <a:gd name="T44" fmla="*/ 2147483647 w 58"/>
                      <a:gd name="T45" fmla="*/ 2147483647 h 56"/>
                      <a:gd name="T46" fmla="*/ 2147483647 w 58"/>
                      <a:gd name="T47" fmla="*/ 2147483647 h 56"/>
                      <a:gd name="T48" fmla="*/ 2147483647 w 58"/>
                      <a:gd name="T49" fmla="*/ 2147483647 h 56"/>
                      <a:gd name="T50" fmla="*/ 2147483647 w 58"/>
                      <a:gd name="T51" fmla="*/ 2147483647 h 56"/>
                      <a:gd name="T52" fmla="*/ 2147483647 w 58"/>
                      <a:gd name="T53" fmla="*/ 2147483647 h 56"/>
                      <a:gd name="T54" fmla="*/ 2147483647 w 58"/>
                      <a:gd name="T55" fmla="*/ 2147483647 h 56"/>
                      <a:gd name="T56" fmla="*/ 2147483647 w 58"/>
                      <a:gd name="T57" fmla="*/ 2147483647 h 56"/>
                      <a:gd name="T58" fmla="*/ 2147483647 w 58"/>
                      <a:gd name="T59" fmla="*/ 2147483647 h 56"/>
                      <a:gd name="T60" fmla="*/ 2147483647 w 58"/>
                      <a:gd name="T61" fmla="*/ 2147483647 h 56"/>
                      <a:gd name="T62" fmla="*/ 2147483647 w 58"/>
                      <a:gd name="T63" fmla="*/ 2147483647 h 56"/>
                      <a:gd name="T64" fmla="*/ 2147483647 w 58"/>
                      <a:gd name="T65" fmla="*/ 2147483647 h 56"/>
                      <a:gd name="T66" fmla="*/ 2147483647 w 58"/>
                      <a:gd name="T67" fmla="*/ 2147483647 h 56"/>
                      <a:gd name="T68" fmla="*/ 2147483647 w 58"/>
                      <a:gd name="T69" fmla="*/ 2147483647 h 56"/>
                      <a:gd name="T70" fmla="*/ 2147483647 w 58"/>
                      <a:gd name="T71" fmla="*/ 2147483647 h 56"/>
                      <a:gd name="T72" fmla="*/ 2147483647 w 58"/>
                      <a:gd name="T73" fmla="*/ 2147483647 h 56"/>
                      <a:gd name="T74" fmla="*/ 2147483647 w 58"/>
                      <a:gd name="T75" fmla="*/ 2147483647 h 56"/>
                      <a:gd name="T76" fmla="*/ 2147483647 w 58"/>
                      <a:gd name="T77" fmla="*/ 2147483647 h 56"/>
                      <a:gd name="T78" fmla="*/ 2147483647 w 58"/>
                      <a:gd name="T79" fmla="*/ 2147483647 h 56"/>
                      <a:gd name="T80" fmla="*/ 2147483647 w 58"/>
                      <a:gd name="T81" fmla="*/ 2147483647 h 56"/>
                      <a:gd name="T82" fmla="*/ 2147483647 w 58"/>
                      <a:gd name="T83" fmla="*/ 1932333651 h 56"/>
                      <a:gd name="T84" fmla="*/ 2147483647 w 58"/>
                      <a:gd name="T85" fmla="*/ 2147483647 h 56"/>
                      <a:gd name="T86" fmla="*/ 2147483647 w 58"/>
                      <a:gd name="T87" fmla="*/ 2147483647 h 56"/>
                      <a:gd name="T88" fmla="*/ 2147483647 w 58"/>
                      <a:gd name="T89" fmla="*/ 1580997584 h 56"/>
                      <a:gd name="T90" fmla="*/ 2147483647 w 58"/>
                      <a:gd name="T91" fmla="*/ 1054007372 h 56"/>
                      <a:gd name="T92" fmla="*/ 2147483647 w 58"/>
                      <a:gd name="T93" fmla="*/ 702671512 h 56"/>
                      <a:gd name="T94" fmla="*/ 2147483647 w 58"/>
                      <a:gd name="T95" fmla="*/ 351335756 h 56"/>
                      <a:gd name="T96" fmla="*/ 2147483647 w 58"/>
                      <a:gd name="T97" fmla="*/ 0 h 5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58"/>
                      <a:gd name="T148" fmla="*/ 0 h 56"/>
                      <a:gd name="T149" fmla="*/ 58 w 58"/>
                      <a:gd name="T150" fmla="*/ 56 h 5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58" h="56">
                        <a:moveTo>
                          <a:pt x="25" y="0"/>
                        </a:moveTo>
                        <a:lnTo>
                          <a:pt x="24" y="2"/>
                        </a:lnTo>
                        <a:lnTo>
                          <a:pt x="25" y="3"/>
                        </a:lnTo>
                        <a:lnTo>
                          <a:pt x="25" y="5"/>
                        </a:lnTo>
                        <a:lnTo>
                          <a:pt x="25" y="8"/>
                        </a:lnTo>
                        <a:lnTo>
                          <a:pt x="28" y="8"/>
                        </a:lnTo>
                        <a:lnTo>
                          <a:pt x="29" y="9"/>
                        </a:lnTo>
                        <a:lnTo>
                          <a:pt x="28" y="9"/>
                        </a:lnTo>
                        <a:lnTo>
                          <a:pt x="27" y="10"/>
                        </a:lnTo>
                        <a:lnTo>
                          <a:pt x="25" y="10"/>
                        </a:lnTo>
                        <a:lnTo>
                          <a:pt x="23" y="9"/>
                        </a:lnTo>
                        <a:lnTo>
                          <a:pt x="22" y="9"/>
                        </a:lnTo>
                        <a:lnTo>
                          <a:pt x="22" y="6"/>
                        </a:lnTo>
                        <a:lnTo>
                          <a:pt x="21" y="6"/>
                        </a:lnTo>
                        <a:lnTo>
                          <a:pt x="19" y="6"/>
                        </a:lnTo>
                        <a:lnTo>
                          <a:pt x="20" y="8"/>
                        </a:lnTo>
                        <a:lnTo>
                          <a:pt x="17" y="10"/>
                        </a:lnTo>
                        <a:lnTo>
                          <a:pt x="16" y="9"/>
                        </a:lnTo>
                        <a:lnTo>
                          <a:pt x="15" y="10"/>
                        </a:lnTo>
                        <a:lnTo>
                          <a:pt x="13" y="8"/>
                        </a:lnTo>
                        <a:lnTo>
                          <a:pt x="13" y="9"/>
                        </a:lnTo>
                        <a:lnTo>
                          <a:pt x="12" y="9"/>
                        </a:lnTo>
                        <a:lnTo>
                          <a:pt x="11" y="9"/>
                        </a:lnTo>
                        <a:lnTo>
                          <a:pt x="10" y="9"/>
                        </a:lnTo>
                        <a:lnTo>
                          <a:pt x="10" y="10"/>
                        </a:lnTo>
                        <a:lnTo>
                          <a:pt x="7" y="11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  <a:lnTo>
                          <a:pt x="7" y="14"/>
                        </a:lnTo>
                        <a:lnTo>
                          <a:pt x="6" y="15"/>
                        </a:lnTo>
                        <a:lnTo>
                          <a:pt x="4" y="15"/>
                        </a:lnTo>
                        <a:lnTo>
                          <a:pt x="3" y="16"/>
                        </a:lnTo>
                        <a:lnTo>
                          <a:pt x="2" y="16"/>
                        </a:lnTo>
                        <a:lnTo>
                          <a:pt x="2" y="17"/>
                        </a:lnTo>
                        <a:lnTo>
                          <a:pt x="2" y="18"/>
                        </a:lnTo>
                        <a:lnTo>
                          <a:pt x="4" y="19"/>
                        </a:lnTo>
                        <a:lnTo>
                          <a:pt x="5" y="19"/>
                        </a:lnTo>
                        <a:lnTo>
                          <a:pt x="6" y="18"/>
                        </a:lnTo>
                        <a:lnTo>
                          <a:pt x="5" y="21"/>
                        </a:lnTo>
                        <a:lnTo>
                          <a:pt x="4" y="21"/>
                        </a:lnTo>
                        <a:lnTo>
                          <a:pt x="3" y="21"/>
                        </a:lnTo>
                        <a:lnTo>
                          <a:pt x="0" y="21"/>
                        </a:lnTo>
                        <a:lnTo>
                          <a:pt x="1" y="22"/>
                        </a:lnTo>
                        <a:lnTo>
                          <a:pt x="2" y="23"/>
                        </a:lnTo>
                        <a:lnTo>
                          <a:pt x="2" y="24"/>
                        </a:lnTo>
                        <a:lnTo>
                          <a:pt x="4" y="26"/>
                        </a:lnTo>
                        <a:lnTo>
                          <a:pt x="4" y="28"/>
                        </a:lnTo>
                        <a:lnTo>
                          <a:pt x="5" y="28"/>
                        </a:lnTo>
                        <a:lnTo>
                          <a:pt x="6" y="29"/>
                        </a:lnTo>
                        <a:lnTo>
                          <a:pt x="7" y="29"/>
                        </a:lnTo>
                        <a:lnTo>
                          <a:pt x="7" y="30"/>
                        </a:lnTo>
                        <a:lnTo>
                          <a:pt x="6" y="29"/>
                        </a:lnTo>
                        <a:lnTo>
                          <a:pt x="5" y="30"/>
                        </a:lnTo>
                        <a:lnTo>
                          <a:pt x="3" y="31"/>
                        </a:lnTo>
                        <a:lnTo>
                          <a:pt x="3" y="32"/>
                        </a:lnTo>
                        <a:lnTo>
                          <a:pt x="2" y="33"/>
                        </a:lnTo>
                        <a:lnTo>
                          <a:pt x="3" y="34"/>
                        </a:lnTo>
                        <a:lnTo>
                          <a:pt x="4" y="35"/>
                        </a:lnTo>
                        <a:lnTo>
                          <a:pt x="5" y="36"/>
                        </a:lnTo>
                        <a:lnTo>
                          <a:pt x="6" y="37"/>
                        </a:lnTo>
                        <a:lnTo>
                          <a:pt x="6" y="38"/>
                        </a:lnTo>
                        <a:lnTo>
                          <a:pt x="5" y="38"/>
                        </a:lnTo>
                        <a:lnTo>
                          <a:pt x="6" y="39"/>
                        </a:lnTo>
                        <a:lnTo>
                          <a:pt x="6" y="40"/>
                        </a:lnTo>
                        <a:lnTo>
                          <a:pt x="8" y="40"/>
                        </a:lnTo>
                        <a:lnTo>
                          <a:pt x="9" y="41"/>
                        </a:lnTo>
                        <a:lnTo>
                          <a:pt x="8" y="42"/>
                        </a:lnTo>
                        <a:lnTo>
                          <a:pt x="8" y="43"/>
                        </a:lnTo>
                        <a:lnTo>
                          <a:pt x="9" y="44"/>
                        </a:lnTo>
                        <a:lnTo>
                          <a:pt x="10" y="45"/>
                        </a:lnTo>
                        <a:lnTo>
                          <a:pt x="10" y="46"/>
                        </a:lnTo>
                        <a:lnTo>
                          <a:pt x="11" y="47"/>
                        </a:lnTo>
                        <a:lnTo>
                          <a:pt x="12" y="47"/>
                        </a:lnTo>
                        <a:lnTo>
                          <a:pt x="13" y="47"/>
                        </a:lnTo>
                        <a:lnTo>
                          <a:pt x="15" y="45"/>
                        </a:lnTo>
                        <a:lnTo>
                          <a:pt x="16" y="45"/>
                        </a:lnTo>
                        <a:lnTo>
                          <a:pt x="17" y="45"/>
                        </a:lnTo>
                        <a:lnTo>
                          <a:pt x="18" y="46"/>
                        </a:lnTo>
                        <a:lnTo>
                          <a:pt x="18" y="47"/>
                        </a:lnTo>
                        <a:lnTo>
                          <a:pt x="19" y="47"/>
                        </a:lnTo>
                        <a:lnTo>
                          <a:pt x="20" y="47"/>
                        </a:lnTo>
                        <a:lnTo>
                          <a:pt x="21" y="48"/>
                        </a:lnTo>
                        <a:lnTo>
                          <a:pt x="22" y="49"/>
                        </a:lnTo>
                        <a:lnTo>
                          <a:pt x="23" y="50"/>
                        </a:lnTo>
                        <a:lnTo>
                          <a:pt x="24" y="51"/>
                        </a:lnTo>
                        <a:lnTo>
                          <a:pt x="26" y="53"/>
                        </a:lnTo>
                        <a:lnTo>
                          <a:pt x="27" y="53"/>
                        </a:lnTo>
                        <a:lnTo>
                          <a:pt x="28" y="52"/>
                        </a:lnTo>
                        <a:lnTo>
                          <a:pt x="28" y="51"/>
                        </a:lnTo>
                        <a:lnTo>
                          <a:pt x="30" y="51"/>
                        </a:lnTo>
                        <a:lnTo>
                          <a:pt x="31" y="52"/>
                        </a:lnTo>
                        <a:lnTo>
                          <a:pt x="32" y="52"/>
                        </a:lnTo>
                        <a:lnTo>
                          <a:pt x="33" y="52"/>
                        </a:lnTo>
                        <a:lnTo>
                          <a:pt x="33" y="51"/>
                        </a:lnTo>
                        <a:lnTo>
                          <a:pt x="34" y="50"/>
                        </a:lnTo>
                        <a:lnTo>
                          <a:pt x="35" y="50"/>
                        </a:lnTo>
                        <a:lnTo>
                          <a:pt x="34" y="51"/>
                        </a:lnTo>
                        <a:lnTo>
                          <a:pt x="35" y="52"/>
                        </a:lnTo>
                        <a:lnTo>
                          <a:pt x="36" y="54"/>
                        </a:lnTo>
                        <a:lnTo>
                          <a:pt x="38" y="55"/>
                        </a:lnTo>
                        <a:lnTo>
                          <a:pt x="39" y="56"/>
                        </a:lnTo>
                        <a:lnTo>
                          <a:pt x="39" y="55"/>
                        </a:lnTo>
                        <a:lnTo>
                          <a:pt x="40" y="55"/>
                        </a:lnTo>
                        <a:lnTo>
                          <a:pt x="41" y="56"/>
                        </a:lnTo>
                        <a:lnTo>
                          <a:pt x="43" y="56"/>
                        </a:lnTo>
                        <a:lnTo>
                          <a:pt x="41" y="54"/>
                        </a:lnTo>
                        <a:lnTo>
                          <a:pt x="40" y="53"/>
                        </a:lnTo>
                        <a:lnTo>
                          <a:pt x="40" y="52"/>
                        </a:lnTo>
                        <a:lnTo>
                          <a:pt x="39" y="52"/>
                        </a:lnTo>
                        <a:lnTo>
                          <a:pt x="39" y="50"/>
                        </a:lnTo>
                        <a:lnTo>
                          <a:pt x="39" y="49"/>
                        </a:lnTo>
                        <a:lnTo>
                          <a:pt x="39" y="48"/>
                        </a:lnTo>
                        <a:lnTo>
                          <a:pt x="39" y="46"/>
                        </a:lnTo>
                        <a:lnTo>
                          <a:pt x="39" y="45"/>
                        </a:lnTo>
                        <a:lnTo>
                          <a:pt x="39" y="44"/>
                        </a:lnTo>
                        <a:lnTo>
                          <a:pt x="39" y="43"/>
                        </a:lnTo>
                        <a:lnTo>
                          <a:pt x="40" y="42"/>
                        </a:lnTo>
                        <a:lnTo>
                          <a:pt x="41" y="41"/>
                        </a:lnTo>
                        <a:lnTo>
                          <a:pt x="41" y="39"/>
                        </a:lnTo>
                        <a:lnTo>
                          <a:pt x="42" y="39"/>
                        </a:lnTo>
                        <a:lnTo>
                          <a:pt x="42" y="38"/>
                        </a:lnTo>
                        <a:lnTo>
                          <a:pt x="43" y="37"/>
                        </a:lnTo>
                        <a:lnTo>
                          <a:pt x="43" y="35"/>
                        </a:lnTo>
                        <a:lnTo>
                          <a:pt x="42" y="35"/>
                        </a:lnTo>
                        <a:lnTo>
                          <a:pt x="43" y="34"/>
                        </a:lnTo>
                        <a:lnTo>
                          <a:pt x="42" y="33"/>
                        </a:lnTo>
                        <a:lnTo>
                          <a:pt x="42" y="31"/>
                        </a:lnTo>
                        <a:lnTo>
                          <a:pt x="43" y="31"/>
                        </a:lnTo>
                        <a:lnTo>
                          <a:pt x="43" y="28"/>
                        </a:lnTo>
                        <a:lnTo>
                          <a:pt x="45" y="28"/>
                        </a:lnTo>
                        <a:lnTo>
                          <a:pt x="45" y="29"/>
                        </a:lnTo>
                        <a:lnTo>
                          <a:pt x="48" y="28"/>
                        </a:lnTo>
                        <a:lnTo>
                          <a:pt x="51" y="26"/>
                        </a:lnTo>
                        <a:lnTo>
                          <a:pt x="52" y="27"/>
                        </a:lnTo>
                        <a:lnTo>
                          <a:pt x="55" y="26"/>
                        </a:lnTo>
                        <a:lnTo>
                          <a:pt x="57" y="26"/>
                        </a:lnTo>
                        <a:lnTo>
                          <a:pt x="56" y="24"/>
                        </a:lnTo>
                        <a:lnTo>
                          <a:pt x="56" y="23"/>
                        </a:lnTo>
                        <a:lnTo>
                          <a:pt x="57" y="22"/>
                        </a:lnTo>
                        <a:lnTo>
                          <a:pt x="58" y="21"/>
                        </a:lnTo>
                        <a:lnTo>
                          <a:pt x="57" y="20"/>
                        </a:lnTo>
                        <a:lnTo>
                          <a:pt x="58" y="19"/>
                        </a:lnTo>
                        <a:lnTo>
                          <a:pt x="57" y="17"/>
                        </a:lnTo>
                        <a:lnTo>
                          <a:pt x="57" y="15"/>
                        </a:lnTo>
                        <a:lnTo>
                          <a:pt x="54" y="13"/>
                        </a:lnTo>
                        <a:lnTo>
                          <a:pt x="52" y="13"/>
                        </a:lnTo>
                        <a:lnTo>
                          <a:pt x="51" y="13"/>
                        </a:lnTo>
                        <a:lnTo>
                          <a:pt x="51" y="15"/>
                        </a:lnTo>
                        <a:lnTo>
                          <a:pt x="50" y="16"/>
                        </a:lnTo>
                        <a:lnTo>
                          <a:pt x="50" y="15"/>
                        </a:lnTo>
                        <a:lnTo>
                          <a:pt x="48" y="15"/>
                        </a:lnTo>
                        <a:lnTo>
                          <a:pt x="48" y="14"/>
                        </a:lnTo>
                        <a:lnTo>
                          <a:pt x="48" y="13"/>
                        </a:lnTo>
                        <a:lnTo>
                          <a:pt x="48" y="12"/>
                        </a:lnTo>
                        <a:lnTo>
                          <a:pt x="48" y="11"/>
                        </a:lnTo>
                        <a:lnTo>
                          <a:pt x="45" y="11"/>
                        </a:lnTo>
                        <a:lnTo>
                          <a:pt x="46" y="13"/>
                        </a:lnTo>
                        <a:lnTo>
                          <a:pt x="44" y="13"/>
                        </a:lnTo>
                        <a:lnTo>
                          <a:pt x="44" y="14"/>
                        </a:lnTo>
                        <a:lnTo>
                          <a:pt x="44" y="13"/>
                        </a:lnTo>
                        <a:lnTo>
                          <a:pt x="43" y="12"/>
                        </a:lnTo>
                        <a:lnTo>
                          <a:pt x="43" y="11"/>
                        </a:lnTo>
                        <a:lnTo>
                          <a:pt x="43" y="9"/>
                        </a:lnTo>
                        <a:lnTo>
                          <a:pt x="42" y="7"/>
                        </a:lnTo>
                        <a:lnTo>
                          <a:pt x="40" y="7"/>
                        </a:lnTo>
                        <a:lnTo>
                          <a:pt x="38" y="7"/>
                        </a:lnTo>
                        <a:lnTo>
                          <a:pt x="39" y="6"/>
                        </a:lnTo>
                        <a:lnTo>
                          <a:pt x="39" y="4"/>
                        </a:lnTo>
                        <a:lnTo>
                          <a:pt x="37" y="5"/>
                        </a:lnTo>
                        <a:lnTo>
                          <a:pt x="37" y="4"/>
                        </a:lnTo>
                        <a:lnTo>
                          <a:pt x="36" y="4"/>
                        </a:lnTo>
                        <a:lnTo>
                          <a:pt x="37" y="3"/>
                        </a:lnTo>
                        <a:lnTo>
                          <a:pt x="34" y="2"/>
                        </a:lnTo>
                        <a:lnTo>
                          <a:pt x="32" y="2"/>
                        </a:lnTo>
                        <a:lnTo>
                          <a:pt x="30" y="3"/>
                        </a:lnTo>
                        <a:lnTo>
                          <a:pt x="29" y="2"/>
                        </a:lnTo>
                        <a:lnTo>
                          <a:pt x="2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5" name="PALLARS_JUSSA">
                    <a:extLst>
                      <a:ext uri="{FF2B5EF4-FFF2-40B4-BE49-F238E27FC236}">
                        <a16:creationId xmlns:a16="http://schemas.microsoft.com/office/drawing/2014/main" id="{EFDBC503-D1B2-488E-B21A-E3A8336DCE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3216115" y="1088908"/>
                    <a:ext cx="385692" cy="550882"/>
                  </a:xfrm>
                  <a:custGeom>
                    <a:avLst/>
                    <a:gdLst>
                      <a:gd name="T0" fmla="*/ 238738761 w 1691"/>
                      <a:gd name="T1" fmla="*/ 8882981 h 2455"/>
                      <a:gd name="T2" fmla="*/ 229179353 w 1691"/>
                      <a:gd name="T3" fmla="*/ 32302828 h 2455"/>
                      <a:gd name="T4" fmla="*/ 210061517 w 1691"/>
                      <a:gd name="T5" fmla="*/ 50068789 h 2455"/>
                      <a:gd name="T6" fmla="*/ 203609027 w 1691"/>
                      <a:gd name="T7" fmla="*/ 82371626 h 2455"/>
                      <a:gd name="T8" fmla="*/ 168718439 w 1691"/>
                      <a:gd name="T9" fmla="*/ 111175012 h 2455"/>
                      <a:gd name="T10" fmla="*/ 162265949 w 1691"/>
                      <a:gd name="T11" fmla="*/ 132440918 h 2455"/>
                      <a:gd name="T12" fmla="*/ 124268411 w 1691"/>
                      <a:gd name="T13" fmla="*/ 162859141 h 2455"/>
                      <a:gd name="T14" fmla="*/ 133827360 w 1691"/>
                      <a:gd name="T15" fmla="*/ 205659740 h 2455"/>
                      <a:gd name="T16" fmla="*/ 157486490 w 1691"/>
                      <a:gd name="T17" fmla="*/ 232847804 h 2455"/>
                      <a:gd name="T18" fmla="*/ 160592917 w 1691"/>
                      <a:gd name="T19" fmla="*/ 254113710 h 2455"/>
                      <a:gd name="T20" fmla="*/ 171824866 w 1691"/>
                      <a:gd name="T21" fmla="*/ 281032532 h 2455"/>
                      <a:gd name="T22" fmla="*/ 140040705 w 1691"/>
                      <a:gd name="T23" fmla="*/ 286416595 h 2455"/>
                      <a:gd name="T24" fmla="*/ 98697596 w 1691"/>
                      <a:gd name="T25" fmla="*/ 270264860 h 2455"/>
                      <a:gd name="T26" fmla="*/ 73127270 w 1691"/>
                      <a:gd name="T27" fmla="*/ 243615411 h 2455"/>
                      <a:gd name="T28" fmla="*/ 57354502 w 1691"/>
                      <a:gd name="T29" fmla="*/ 254113710 h 2455"/>
                      <a:gd name="T30" fmla="*/ 71693384 w 1691"/>
                      <a:gd name="T31" fmla="*/ 272149491 h 2455"/>
                      <a:gd name="T32" fmla="*/ 59027533 w 1691"/>
                      <a:gd name="T33" fmla="*/ 302567745 h 2455"/>
                      <a:gd name="T34" fmla="*/ 49468125 w 1691"/>
                      <a:gd name="T35" fmla="*/ 358289889 h 2455"/>
                      <a:gd name="T36" fmla="*/ 33695862 w 1691"/>
                      <a:gd name="T37" fmla="*/ 397591055 h 2455"/>
                      <a:gd name="T38" fmla="*/ 17684447 w 1691"/>
                      <a:gd name="T39" fmla="*/ 453043892 h 2455"/>
                      <a:gd name="T40" fmla="*/ 16011412 w 1691"/>
                      <a:gd name="T41" fmla="*/ 478078538 h 2455"/>
                      <a:gd name="T42" fmla="*/ 19356988 w 1691"/>
                      <a:gd name="T43" fmla="*/ 513880791 h 2455"/>
                      <a:gd name="T44" fmla="*/ 3345573 w 1691"/>
                      <a:gd name="T45" fmla="*/ 556950828 h 2455"/>
                      <a:gd name="T46" fmla="*/ 28677251 w 1691"/>
                      <a:gd name="T47" fmla="*/ 597867837 h 2455"/>
                      <a:gd name="T48" fmla="*/ 71693384 w 1691"/>
                      <a:gd name="T49" fmla="*/ 614018987 h 2455"/>
                      <a:gd name="T50" fmla="*/ 136934278 w 1691"/>
                      <a:gd name="T51" fmla="*/ 621555948 h 2455"/>
                      <a:gd name="T52" fmla="*/ 167284552 w 1691"/>
                      <a:gd name="T53" fmla="*/ 619671838 h 2455"/>
                      <a:gd name="T54" fmla="*/ 221293466 w 1691"/>
                      <a:gd name="T55" fmla="*/ 641207051 h 2455"/>
                      <a:gd name="T56" fmla="*/ 270522493 w 1691"/>
                      <a:gd name="T57" fmla="*/ 626670704 h 2455"/>
                      <a:gd name="T58" fmla="*/ 313538603 w 1691"/>
                      <a:gd name="T59" fmla="*/ 637438311 h 2455"/>
                      <a:gd name="T60" fmla="*/ 324531407 w 1691"/>
                      <a:gd name="T61" fmla="*/ 626670704 h 2455"/>
                      <a:gd name="T62" fmla="*/ 332417784 w 1691"/>
                      <a:gd name="T63" fmla="*/ 592753081 h 2455"/>
                      <a:gd name="T64" fmla="*/ 353209140 w 1691"/>
                      <a:gd name="T65" fmla="*/ 556950828 h 2455"/>
                      <a:gd name="T66" fmla="*/ 372326976 w 1691"/>
                      <a:gd name="T67" fmla="*/ 531647264 h 2455"/>
                      <a:gd name="T68" fmla="*/ 379974208 w 1691"/>
                      <a:gd name="T69" fmla="*/ 508496728 h 2455"/>
                      <a:gd name="T70" fmla="*/ 388099729 w 1691"/>
                      <a:gd name="T71" fmla="*/ 488846145 h 2455"/>
                      <a:gd name="T72" fmla="*/ 401004219 w 1691"/>
                      <a:gd name="T73" fmla="*/ 471079672 h 2455"/>
                      <a:gd name="T74" fmla="*/ 399331678 w 1691"/>
                      <a:gd name="T75" fmla="*/ 451159781 h 2455"/>
                      <a:gd name="T76" fmla="*/ 391206157 w 1691"/>
                      <a:gd name="T77" fmla="*/ 428009765 h 2455"/>
                      <a:gd name="T78" fmla="*/ 370654435 w 1691"/>
                      <a:gd name="T79" fmla="*/ 392207512 h 2455"/>
                      <a:gd name="T80" fmla="*/ 379974208 w 1691"/>
                      <a:gd name="T81" fmla="*/ 358289889 h 2455"/>
                      <a:gd name="T82" fmla="*/ 351536109 w 1691"/>
                      <a:gd name="T83" fmla="*/ 340254109 h 2455"/>
                      <a:gd name="T84" fmla="*/ 332417784 w 1691"/>
                      <a:gd name="T85" fmla="*/ 338369998 h 2455"/>
                      <a:gd name="T86" fmla="*/ 291074705 w 1691"/>
                      <a:gd name="T87" fmla="*/ 329486502 h 2455"/>
                      <a:gd name="T88" fmla="*/ 271956379 w 1691"/>
                      <a:gd name="T89" fmla="*/ 316834785 h 2455"/>
                      <a:gd name="T90" fmla="*/ 241845188 w 1691"/>
                      <a:gd name="T91" fmla="*/ 309835919 h 2455"/>
                      <a:gd name="T92" fmla="*/ 226072925 w 1691"/>
                      <a:gd name="T93" fmla="*/ 275918296 h 2455"/>
                      <a:gd name="T94" fmla="*/ 246625137 w 1691"/>
                      <a:gd name="T95" fmla="*/ 259766561 h 2455"/>
                      <a:gd name="T96" fmla="*/ 260963575 w 1691"/>
                      <a:gd name="T97" fmla="*/ 225579631 h 2455"/>
                      <a:gd name="T98" fmla="*/ 275302442 w 1691"/>
                      <a:gd name="T99" fmla="*/ 193546638 h 2455"/>
                      <a:gd name="T100" fmla="*/ 294420277 w 1691"/>
                      <a:gd name="T101" fmla="*/ 157475078 h 2455"/>
                      <a:gd name="T102" fmla="*/ 280081901 w 1691"/>
                      <a:gd name="T103" fmla="*/ 111175012 h 2455"/>
                      <a:gd name="T104" fmla="*/ 286295246 w 1691"/>
                      <a:gd name="T105" fmla="*/ 66220459 h 2455"/>
                      <a:gd name="T106" fmla="*/ 286295246 w 1691"/>
                      <a:gd name="T107" fmla="*/ 44685246 h 2455"/>
                      <a:gd name="T108" fmla="*/ 276736328 w 1691"/>
                      <a:gd name="T109" fmla="*/ 17766481 h 2455"/>
                      <a:gd name="T110" fmla="*/ 78145874 w 1691"/>
                      <a:gd name="T111" fmla="*/ 216696654 h 2455"/>
                      <a:gd name="T112" fmla="*/ 79818415 w 1691"/>
                      <a:gd name="T113" fmla="*/ 237962560 h 2455"/>
                      <a:gd name="T114" fmla="*/ 101804514 w 1691"/>
                      <a:gd name="T115" fmla="*/ 241731301 h 2455"/>
                      <a:gd name="T116" fmla="*/ 101804514 w 1691"/>
                      <a:gd name="T117" fmla="*/ 221811410 h 2455"/>
                      <a:gd name="T118" fmla="*/ 92484250 w 1691"/>
                      <a:gd name="T119" fmla="*/ 213197221 h 245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691"/>
                      <a:gd name="T181" fmla="*/ 0 h 2455"/>
                      <a:gd name="T182" fmla="*/ 1691 w 1691"/>
                      <a:gd name="T183" fmla="*/ 2455 h 2455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691" h="2455">
                        <a:moveTo>
                          <a:pt x="1079" y="0"/>
                        </a:moveTo>
                        <a:lnTo>
                          <a:pt x="1052" y="6"/>
                        </a:lnTo>
                        <a:lnTo>
                          <a:pt x="1025" y="13"/>
                        </a:lnTo>
                        <a:lnTo>
                          <a:pt x="999" y="33"/>
                        </a:lnTo>
                        <a:lnTo>
                          <a:pt x="985" y="53"/>
                        </a:lnTo>
                        <a:lnTo>
                          <a:pt x="972" y="66"/>
                        </a:lnTo>
                        <a:lnTo>
                          <a:pt x="978" y="99"/>
                        </a:lnTo>
                        <a:lnTo>
                          <a:pt x="959" y="120"/>
                        </a:lnTo>
                        <a:lnTo>
                          <a:pt x="933" y="133"/>
                        </a:lnTo>
                        <a:lnTo>
                          <a:pt x="933" y="159"/>
                        </a:lnTo>
                        <a:lnTo>
                          <a:pt x="886" y="166"/>
                        </a:lnTo>
                        <a:lnTo>
                          <a:pt x="879" y="186"/>
                        </a:lnTo>
                        <a:lnTo>
                          <a:pt x="852" y="219"/>
                        </a:lnTo>
                        <a:lnTo>
                          <a:pt x="852" y="239"/>
                        </a:lnTo>
                        <a:lnTo>
                          <a:pt x="859" y="272"/>
                        </a:lnTo>
                        <a:lnTo>
                          <a:pt x="852" y="306"/>
                        </a:lnTo>
                        <a:lnTo>
                          <a:pt x="792" y="326"/>
                        </a:lnTo>
                        <a:lnTo>
                          <a:pt x="753" y="339"/>
                        </a:lnTo>
                        <a:lnTo>
                          <a:pt x="713" y="413"/>
                        </a:lnTo>
                        <a:lnTo>
                          <a:pt x="706" y="413"/>
                        </a:lnTo>
                        <a:lnTo>
                          <a:pt x="666" y="405"/>
                        </a:lnTo>
                        <a:lnTo>
                          <a:pt x="646" y="432"/>
                        </a:lnTo>
                        <a:lnTo>
                          <a:pt x="633" y="432"/>
                        </a:lnTo>
                        <a:lnTo>
                          <a:pt x="679" y="492"/>
                        </a:lnTo>
                        <a:lnTo>
                          <a:pt x="646" y="552"/>
                        </a:lnTo>
                        <a:lnTo>
                          <a:pt x="627" y="565"/>
                        </a:lnTo>
                        <a:lnTo>
                          <a:pt x="546" y="565"/>
                        </a:lnTo>
                        <a:lnTo>
                          <a:pt x="520" y="605"/>
                        </a:lnTo>
                        <a:lnTo>
                          <a:pt x="553" y="665"/>
                        </a:lnTo>
                        <a:lnTo>
                          <a:pt x="513" y="698"/>
                        </a:lnTo>
                        <a:lnTo>
                          <a:pt x="553" y="764"/>
                        </a:lnTo>
                        <a:lnTo>
                          <a:pt x="560" y="764"/>
                        </a:lnTo>
                        <a:lnTo>
                          <a:pt x="573" y="798"/>
                        </a:lnTo>
                        <a:lnTo>
                          <a:pt x="593" y="818"/>
                        </a:lnTo>
                        <a:lnTo>
                          <a:pt x="646" y="824"/>
                        </a:lnTo>
                        <a:lnTo>
                          <a:pt x="659" y="865"/>
                        </a:lnTo>
                        <a:lnTo>
                          <a:pt x="659" y="884"/>
                        </a:lnTo>
                        <a:lnTo>
                          <a:pt x="666" y="911"/>
                        </a:lnTo>
                        <a:lnTo>
                          <a:pt x="672" y="918"/>
                        </a:lnTo>
                        <a:lnTo>
                          <a:pt x="672" y="944"/>
                        </a:lnTo>
                        <a:lnTo>
                          <a:pt x="686" y="944"/>
                        </a:lnTo>
                        <a:lnTo>
                          <a:pt x="732" y="978"/>
                        </a:lnTo>
                        <a:lnTo>
                          <a:pt x="726" y="1011"/>
                        </a:lnTo>
                        <a:lnTo>
                          <a:pt x="719" y="1044"/>
                        </a:lnTo>
                        <a:lnTo>
                          <a:pt x="719" y="1104"/>
                        </a:lnTo>
                        <a:lnTo>
                          <a:pt x="672" y="1130"/>
                        </a:lnTo>
                        <a:lnTo>
                          <a:pt x="619" y="1098"/>
                        </a:lnTo>
                        <a:lnTo>
                          <a:pt x="586" y="1064"/>
                        </a:lnTo>
                        <a:lnTo>
                          <a:pt x="486" y="1051"/>
                        </a:lnTo>
                        <a:lnTo>
                          <a:pt x="453" y="1025"/>
                        </a:lnTo>
                        <a:lnTo>
                          <a:pt x="426" y="1025"/>
                        </a:lnTo>
                        <a:lnTo>
                          <a:pt x="413" y="1004"/>
                        </a:lnTo>
                        <a:lnTo>
                          <a:pt x="340" y="965"/>
                        </a:lnTo>
                        <a:lnTo>
                          <a:pt x="360" y="938"/>
                        </a:lnTo>
                        <a:lnTo>
                          <a:pt x="327" y="924"/>
                        </a:lnTo>
                        <a:lnTo>
                          <a:pt x="306" y="905"/>
                        </a:lnTo>
                        <a:lnTo>
                          <a:pt x="287" y="911"/>
                        </a:lnTo>
                        <a:lnTo>
                          <a:pt x="280" y="924"/>
                        </a:lnTo>
                        <a:lnTo>
                          <a:pt x="253" y="938"/>
                        </a:lnTo>
                        <a:lnTo>
                          <a:pt x="240" y="944"/>
                        </a:lnTo>
                        <a:lnTo>
                          <a:pt x="240" y="958"/>
                        </a:lnTo>
                        <a:lnTo>
                          <a:pt x="253" y="997"/>
                        </a:lnTo>
                        <a:lnTo>
                          <a:pt x="280" y="1004"/>
                        </a:lnTo>
                        <a:lnTo>
                          <a:pt x="300" y="1011"/>
                        </a:lnTo>
                        <a:lnTo>
                          <a:pt x="320" y="1018"/>
                        </a:lnTo>
                        <a:lnTo>
                          <a:pt x="280" y="1057"/>
                        </a:lnTo>
                        <a:lnTo>
                          <a:pt x="287" y="1078"/>
                        </a:lnTo>
                        <a:lnTo>
                          <a:pt x="247" y="1124"/>
                        </a:lnTo>
                        <a:lnTo>
                          <a:pt x="240" y="1177"/>
                        </a:lnTo>
                        <a:lnTo>
                          <a:pt x="227" y="1204"/>
                        </a:lnTo>
                        <a:lnTo>
                          <a:pt x="214" y="1271"/>
                        </a:lnTo>
                        <a:lnTo>
                          <a:pt x="207" y="1331"/>
                        </a:lnTo>
                        <a:lnTo>
                          <a:pt x="187" y="1357"/>
                        </a:lnTo>
                        <a:lnTo>
                          <a:pt x="174" y="1404"/>
                        </a:lnTo>
                        <a:lnTo>
                          <a:pt x="134" y="1450"/>
                        </a:lnTo>
                        <a:lnTo>
                          <a:pt x="141" y="1477"/>
                        </a:lnTo>
                        <a:lnTo>
                          <a:pt x="134" y="1517"/>
                        </a:lnTo>
                        <a:lnTo>
                          <a:pt x="114" y="1550"/>
                        </a:lnTo>
                        <a:lnTo>
                          <a:pt x="107" y="1590"/>
                        </a:lnTo>
                        <a:lnTo>
                          <a:pt x="74" y="1683"/>
                        </a:lnTo>
                        <a:lnTo>
                          <a:pt x="81" y="1697"/>
                        </a:lnTo>
                        <a:lnTo>
                          <a:pt x="127" y="1723"/>
                        </a:lnTo>
                        <a:lnTo>
                          <a:pt x="94" y="1742"/>
                        </a:lnTo>
                        <a:lnTo>
                          <a:pt x="67" y="1776"/>
                        </a:lnTo>
                        <a:lnTo>
                          <a:pt x="67" y="1810"/>
                        </a:lnTo>
                        <a:lnTo>
                          <a:pt x="67" y="1876"/>
                        </a:lnTo>
                        <a:lnTo>
                          <a:pt x="74" y="1889"/>
                        </a:lnTo>
                        <a:lnTo>
                          <a:pt x="81" y="1909"/>
                        </a:lnTo>
                        <a:lnTo>
                          <a:pt x="74" y="1949"/>
                        </a:lnTo>
                        <a:lnTo>
                          <a:pt x="54" y="2003"/>
                        </a:lnTo>
                        <a:lnTo>
                          <a:pt x="34" y="2029"/>
                        </a:lnTo>
                        <a:lnTo>
                          <a:pt x="14" y="2069"/>
                        </a:lnTo>
                        <a:lnTo>
                          <a:pt x="0" y="2116"/>
                        </a:lnTo>
                        <a:lnTo>
                          <a:pt x="14" y="2155"/>
                        </a:lnTo>
                        <a:lnTo>
                          <a:pt x="60" y="2195"/>
                        </a:lnTo>
                        <a:lnTo>
                          <a:pt x="120" y="2221"/>
                        </a:lnTo>
                        <a:lnTo>
                          <a:pt x="214" y="2228"/>
                        </a:lnTo>
                        <a:lnTo>
                          <a:pt x="220" y="2249"/>
                        </a:lnTo>
                        <a:lnTo>
                          <a:pt x="261" y="2275"/>
                        </a:lnTo>
                        <a:lnTo>
                          <a:pt x="300" y="2281"/>
                        </a:lnTo>
                        <a:lnTo>
                          <a:pt x="394" y="2262"/>
                        </a:lnTo>
                        <a:lnTo>
                          <a:pt x="420" y="2275"/>
                        </a:lnTo>
                        <a:lnTo>
                          <a:pt x="520" y="2288"/>
                        </a:lnTo>
                        <a:lnTo>
                          <a:pt x="573" y="2309"/>
                        </a:lnTo>
                        <a:lnTo>
                          <a:pt x="640" y="2302"/>
                        </a:lnTo>
                        <a:lnTo>
                          <a:pt x="693" y="2281"/>
                        </a:lnTo>
                        <a:lnTo>
                          <a:pt x="693" y="2288"/>
                        </a:lnTo>
                        <a:lnTo>
                          <a:pt x="700" y="2302"/>
                        </a:lnTo>
                        <a:lnTo>
                          <a:pt x="719" y="2315"/>
                        </a:lnTo>
                        <a:lnTo>
                          <a:pt x="799" y="2375"/>
                        </a:lnTo>
                        <a:lnTo>
                          <a:pt x="892" y="2368"/>
                        </a:lnTo>
                        <a:lnTo>
                          <a:pt x="926" y="2382"/>
                        </a:lnTo>
                        <a:lnTo>
                          <a:pt x="952" y="2388"/>
                        </a:lnTo>
                        <a:lnTo>
                          <a:pt x="1052" y="2382"/>
                        </a:lnTo>
                        <a:lnTo>
                          <a:pt x="1092" y="2382"/>
                        </a:lnTo>
                        <a:lnTo>
                          <a:pt x="1132" y="2328"/>
                        </a:lnTo>
                        <a:lnTo>
                          <a:pt x="1158" y="2341"/>
                        </a:lnTo>
                        <a:lnTo>
                          <a:pt x="1211" y="2328"/>
                        </a:lnTo>
                        <a:lnTo>
                          <a:pt x="1292" y="2322"/>
                        </a:lnTo>
                        <a:lnTo>
                          <a:pt x="1312" y="2368"/>
                        </a:lnTo>
                        <a:lnTo>
                          <a:pt x="1312" y="2455"/>
                        </a:lnTo>
                        <a:lnTo>
                          <a:pt x="1338" y="2448"/>
                        </a:lnTo>
                        <a:lnTo>
                          <a:pt x="1371" y="2362"/>
                        </a:lnTo>
                        <a:lnTo>
                          <a:pt x="1358" y="2328"/>
                        </a:lnTo>
                        <a:lnTo>
                          <a:pt x="1318" y="2281"/>
                        </a:lnTo>
                        <a:lnTo>
                          <a:pt x="1351" y="2249"/>
                        </a:lnTo>
                        <a:lnTo>
                          <a:pt x="1365" y="2242"/>
                        </a:lnTo>
                        <a:lnTo>
                          <a:pt x="1391" y="2202"/>
                        </a:lnTo>
                        <a:lnTo>
                          <a:pt x="1398" y="2176"/>
                        </a:lnTo>
                        <a:lnTo>
                          <a:pt x="1431" y="2116"/>
                        </a:lnTo>
                        <a:lnTo>
                          <a:pt x="1458" y="2095"/>
                        </a:lnTo>
                        <a:lnTo>
                          <a:pt x="1478" y="2069"/>
                        </a:lnTo>
                        <a:lnTo>
                          <a:pt x="1491" y="2029"/>
                        </a:lnTo>
                        <a:lnTo>
                          <a:pt x="1524" y="1975"/>
                        </a:lnTo>
                        <a:lnTo>
                          <a:pt x="1538" y="1956"/>
                        </a:lnTo>
                        <a:lnTo>
                          <a:pt x="1558" y="1975"/>
                        </a:lnTo>
                        <a:lnTo>
                          <a:pt x="1564" y="1969"/>
                        </a:lnTo>
                        <a:lnTo>
                          <a:pt x="1577" y="1975"/>
                        </a:lnTo>
                        <a:lnTo>
                          <a:pt x="1590" y="1943"/>
                        </a:lnTo>
                        <a:lnTo>
                          <a:pt x="1590" y="1889"/>
                        </a:lnTo>
                        <a:lnTo>
                          <a:pt x="1605" y="1862"/>
                        </a:lnTo>
                        <a:lnTo>
                          <a:pt x="1611" y="1836"/>
                        </a:lnTo>
                        <a:lnTo>
                          <a:pt x="1611" y="1816"/>
                        </a:lnTo>
                        <a:lnTo>
                          <a:pt x="1624" y="1816"/>
                        </a:lnTo>
                        <a:lnTo>
                          <a:pt x="1631" y="1802"/>
                        </a:lnTo>
                        <a:lnTo>
                          <a:pt x="1650" y="1802"/>
                        </a:lnTo>
                        <a:lnTo>
                          <a:pt x="1671" y="1776"/>
                        </a:lnTo>
                        <a:lnTo>
                          <a:pt x="1678" y="1750"/>
                        </a:lnTo>
                        <a:lnTo>
                          <a:pt x="1678" y="1736"/>
                        </a:lnTo>
                        <a:lnTo>
                          <a:pt x="1691" y="1729"/>
                        </a:lnTo>
                        <a:lnTo>
                          <a:pt x="1691" y="1710"/>
                        </a:lnTo>
                        <a:lnTo>
                          <a:pt x="1671" y="1676"/>
                        </a:lnTo>
                        <a:lnTo>
                          <a:pt x="1624" y="1643"/>
                        </a:lnTo>
                        <a:lnTo>
                          <a:pt x="1605" y="1637"/>
                        </a:lnTo>
                        <a:lnTo>
                          <a:pt x="1611" y="1616"/>
                        </a:lnTo>
                        <a:lnTo>
                          <a:pt x="1637" y="1590"/>
                        </a:lnTo>
                        <a:lnTo>
                          <a:pt x="1631" y="1510"/>
                        </a:lnTo>
                        <a:lnTo>
                          <a:pt x="1624" y="1510"/>
                        </a:lnTo>
                        <a:lnTo>
                          <a:pt x="1564" y="1483"/>
                        </a:lnTo>
                        <a:lnTo>
                          <a:pt x="1551" y="1457"/>
                        </a:lnTo>
                        <a:lnTo>
                          <a:pt x="1551" y="1430"/>
                        </a:lnTo>
                        <a:lnTo>
                          <a:pt x="1611" y="1391"/>
                        </a:lnTo>
                        <a:lnTo>
                          <a:pt x="1584" y="1337"/>
                        </a:lnTo>
                        <a:lnTo>
                          <a:pt x="1590" y="1331"/>
                        </a:lnTo>
                        <a:lnTo>
                          <a:pt x="1577" y="1324"/>
                        </a:lnTo>
                        <a:lnTo>
                          <a:pt x="1524" y="1310"/>
                        </a:lnTo>
                        <a:lnTo>
                          <a:pt x="1491" y="1284"/>
                        </a:lnTo>
                        <a:lnTo>
                          <a:pt x="1471" y="1264"/>
                        </a:lnTo>
                        <a:lnTo>
                          <a:pt x="1451" y="1257"/>
                        </a:lnTo>
                        <a:lnTo>
                          <a:pt x="1458" y="1277"/>
                        </a:lnTo>
                        <a:lnTo>
                          <a:pt x="1451" y="1277"/>
                        </a:lnTo>
                        <a:lnTo>
                          <a:pt x="1391" y="1257"/>
                        </a:lnTo>
                        <a:lnTo>
                          <a:pt x="1344" y="1250"/>
                        </a:lnTo>
                        <a:lnTo>
                          <a:pt x="1312" y="1250"/>
                        </a:lnTo>
                        <a:lnTo>
                          <a:pt x="1271" y="1230"/>
                        </a:lnTo>
                        <a:lnTo>
                          <a:pt x="1218" y="1224"/>
                        </a:lnTo>
                        <a:lnTo>
                          <a:pt x="1205" y="1211"/>
                        </a:lnTo>
                        <a:lnTo>
                          <a:pt x="1179" y="1197"/>
                        </a:lnTo>
                        <a:lnTo>
                          <a:pt x="1172" y="1217"/>
                        </a:lnTo>
                        <a:lnTo>
                          <a:pt x="1138" y="1177"/>
                        </a:lnTo>
                        <a:lnTo>
                          <a:pt x="1098" y="1177"/>
                        </a:lnTo>
                        <a:lnTo>
                          <a:pt x="1079" y="1157"/>
                        </a:lnTo>
                        <a:lnTo>
                          <a:pt x="1052" y="1151"/>
                        </a:lnTo>
                        <a:lnTo>
                          <a:pt x="1012" y="1151"/>
                        </a:lnTo>
                        <a:lnTo>
                          <a:pt x="1006" y="1078"/>
                        </a:lnTo>
                        <a:lnTo>
                          <a:pt x="985" y="1078"/>
                        </a:lnTo>
                        <a:lnTo>
                          <a:pt x="965" y="1038"/>
                        </a:lnTo>
                        <a:lnTo>
                          <a:pt x="946" y="1025"/>
                        </a:lnTo>
                        <a:lnTo>
                          <a:pt x="946" y="1004"/>
                        </a:lnTo>
                        <a:lnTo>
                          <a:pt x="952" y="984"/>
                        </a:lnTo>
                        <a:lnTo>
                          <a:pt x="965" y="958"/>
                        </a:lnTo>
                        <a:lnTo>
                          <a:pt x="1032" y="965"/>
                        </a:lnTo>
                        <a:lnTo>
                          <a:pt x="1045" y="938"/>
                        </a:lnTo>
                        <a:lnTo>
                          <a:pt x="1072" y="918"/>
                        </a:lnTo>
                        <a:lnTo>
                          <a:pt x="1079" y="865"/>
                        </a:lnTo>
                        <a:lnTo>
                          <a:pt x="1092" y="838"/>
                        </a:lnTo>
                        <a:lnTo>
                          <a:pt x="1105" y="792"/>
                        </a:lnTo>
                        <a:lnTo>
                          <a:pt x="1119" y="771"/>
                        </a:lnTo>
                        <a:lnTo>
                          <a:pt x="1119" y="738"/>
                        </a:lnTo>
                        <a:lnTo>
                          <a:pt x="1152" y="719"/>
                        </a:lnTo>
                        <a:lnTo>
                          <a:pt x="1179" y="698"/>
                        </a:lnTo>
                        <a:lnTo>
                          <a:pt x="1192" y="632"/>
                        </a:lnTo>
                        <a:lnTo>
                          <a:pt x="1245" y="612"/>
                        </a:lnTo>
                        <a:lnTo>
                          <a:pt x="1232" y="585"/>
                        </a:lnTo>
                        <a:lnTo>
                          <a:pt x="1211" y="592"/>
                        </a:lnTo>
                        <a:lnTo>
                          <a:pt x="1165" y="532"/>
                        </a:lnTo>
                        <a:lnTo>
                          <a:pt x="1179" y="452"/>
                        </a:lnTo>
                        <a:lnTo>
                          <a:pt x="1172" y="413"/>
                        </a:lnTo>
                        <a:lnTo>
                          <a:pt x="1172" y="345"/>
                        </a:lnTo>
                        <a:lnTo>
                          <a:pt x="1192" y="319"/>
                        </a:lnTo>
                        <a:lnTo>
                          <a:pt x="1185" y="266"/>
                        </a:lnTo>
                        <a:lnTo>
                          <a:pt x="1198" y="246"/>
                        </a:lnTo>
                        <a:lnTo>
                          <a:pt x="1211" y="233"/>
                        </a:lnTo>
                        <a:lnTo>
                          <a:pt x="1211" y="219"/>
                        </a:lnTo>
                        <a:lnTo>
                          <a:pt x="1192" y="193"/>
                        </a:lnTo>
                        <a:lnTo>
                          <a:pt x="1198" y="166"/>
                        </a:lnTo>
                        <a:lnTo>
                          <a:pt x="1205" y="139"/>
                        </a:lnTo>
                        <a:lnTo>
                          <a:pt x="1192" y="133"/>
                        </a:lnTo>
                        <a:lnTo>
                          <a:pt x="1179" y="99"/>
                        </a:lnTo>
                        <a:lnTo>
                          <a:pt x="1158" y="66"/>
                        </a:lnTo>
                        <a:lnTo>
                          <a:pt x="1119" y="79"/>
                        </a:lnTo>
                        <a:lnTo>
                          <a:pt x="1079" y="0"/>
                        </a:lnTo>
                        <a:close/>
                        <a:moveTo>
                          <a:pt x="347" y="785"/>
                        </a:moveTo>
                        <a:lnTo>
                          <a:pt x="327" y="805"/>
                        </a:lnTo>
                        <a:lnTo>
                          <a:pt x="306" y="831"/>
                        </a:lnTo>
                        <a:lnTo>
                          <a:pt x="300" y="858"/>
                        </a:lnTo>
                        <a:lnTo>
                          <a:pt x="306" y="865"/>
                        </a:lnTo>
                        <a:lnTo>
                          <a:pt x="334" y="884"/>
                        </a:lnTo>
                        <a:lnTo>
                          <a:pt x="320" y="898"/>
                        </a:lnTo>
                        <a:lnTo>
                          <a:pt x="340" y="911"/>
                        </a:lnTo>
                        <a:lnTo>
                          <a:pt x="366" y="911"/>
                        </a:lnTo>
                        <a:lnTo>
                          <a:pt x="426" y="898"/>
                        </a:lnTo>
                        <a:lnTo>
                          <a:pt x="433" y="884"/>
                        </a:lnTo>
                        <a:lnTo>
                          <a:pt x="453" y="878"/>
                        </a:lnTo>
                        <a:lnTo>
                          <a:pt x="460" y="858"/>
                        </a:lnTo>
                        <a:lnTo>
                          <a:pt x="426" y="824"/>
                        </a:lnTo>
                        <a:lnTo>
                          <a:pt x="407" y="798"/>
                        </a:lnTo>
                        <a:lnTo>
                          <a:pt x="400" y="798"/>
                        </a:lnTo>
                        <a:lnTo>
                          <a:pt x="394" y="798"/>
                        </a:lnTo>
                        <a:lnTo>
                          <a:pt x="387" y="792"/>
                        </a:lnTo>
                        <a:lnTo>
                          <a:pt x="347" y="78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6" name="PLA_DE_L'ESTANY">
                    <a:extLst>
                      <a:ext uri="{FF2B5EF4-FFF2-40B4-BE49-F238E27FC236}">
                        <a16:creationId xmlns:a16="http://schemas.microsoft.com/office/drawing/2014/main" id="{7C6DDCA6-C8AA-4C0B-89C4-44347DB03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1736764" y="1368724"/>
                    <a:ext cx="203094" cy="185522"/>
                  </a:xfrm>
                  <a:custGeom>
                    <a:avLst/>
                    <a:gdLst>
                      <a:gd name="T0" fmla="*/ 2147483647 w 35"/>
                      <a:gd name="T1" fmla="*/ 177356956 h 32"/>
                      <a:gd name="T2" fmla="*/ 2147483647 w 35"/>
                      <a:gd name="T3" fmla="*/ 532070920 h 32"/>
                      <a:gd name="T4" fmla="*/ 2147483647 w 35"/>
                      <a:gd name="T5" fmla="*/ 886784937 h 32"/>
                      <a:gd name="T6" fmla="*/ 2033366416 w 35"/>
                      <a:gd name="T7" fmla="*/ 1064141841 h 32"/>
                      <a:gd name="T8" fmla="*/ 1407713135 w 35"/>
                      <a:gd name="T9" fmla="*/ 1241498745 h 32"/>
                      <a:gd name="T10" fmla="*/ 938479726 w 35"/>
                      <a:gd name="T11" fmla="*/ 1418855648 h 32"/>
                      <a:gd name="T12" fmla="*/ 938479726 w 35"/>
                      <a:gd name="T13" fmla="*/ 1241498745 h 32"/>
                      <a:gd name="T14" fmla="*/ 625653086 w 35"/>
                      <a:gd name="T15" fmla="*/ 1773556480 h 32"/>
                      <a:gd name="T16" fmla="*/ 469233604 w 35"/>
                      <a:gd name="T17" fmla="*/ 2128270287 h 32"/>
                      <a:gd name="T18" fmla="*/ 469233604 w 35"/>
                      <a:gd name="T19" fmla="*/ 2147483647 h 32"/>
                      <a:gd name="T20" fmla="*/ 625653086 w 35"/>
                      <a:gd name="T21" fmla="*/ 2147483647 h 32"/>
                      <a:gd name="T22" fmla="*/ 469233604 w 35"/>
                      <a:gd name="T23" fmla="*/ 2147483647 h 32"/>
                      <a:gd name="T24" fmla="*/ 312826543 w 35"/>
                      <a:gd name="T25" fmla="*/ 2147483647 h 32"/>
                      <a:gd name="T26" fmla="*/ 0 w 35"/>
                      <a:gd name="T27" fmla="*/ 2147483647 h 32"/>
                      <a:gd name="T28" fmla="*/ 312826543 w 35"/>
                      <a:gd name="T29" fmla="*/ 2147483647 h 32"/>
                      <a:gd name="T30" fmla="*/ 938479726 w 35"/>
                      <a:gd name="T31" fmla="*/ 2147483647 h 32"/>
                      <a:gd name="T32" fmla="*/ 1094886690 w 35"/>
                      <a:gd name="T33" fmla="*/ 2147483647 h 32"/>
                      <a:gd name="T34" fmla="*/ 1720539971 w 35"/>
                      <a:gd name="T35" fmla="*/ 2147483647 h 32"/>
                      <a:gd name="T36" fmla="*/ 1876946934 w 35"/>
                      <a:gd name="T37" fmla="*/ 2147483647 h 32"/>
                      <a:gd name="T38" fmla="*/ 2147483647 w 35"/>
                      <a:gd name="T39" fmla="*/ 2147483647 h 32"/>
                      <a:gd name="T40" fmla="*/ 2147483647 w 35"/>
                      <a:gd name="T41" fmla="*/ 2147483647 h 32"/>
                      <a:gd name="T42" fmla="*/ 2147483647 w 35"/>
                      <a:gd name="T43" fmla="*/ 2147483647 h 32"/>
                      <a:gd name="T44" fmla="*/ 2147483647 w 35"/>
                      <a:gd name="T45" fmla="*/ 2147483647 h 32"/>
                      <a:gd name="T46" fmla="*/ 2147483647 w 35"/>
                      <a:gd name="T47" fmla="*/ 2147483647 h 32"/>
                      <a:gd name="T48" fmla="*/ 2147483647 w 35"/>
                      <a:gd name="T49" fmla="*/ 2147483647 h 32"/>
                      <a:gd name="T50" fmla="*/ 2147483647 w 35"/>
                      <a:gd name="T51" fmla="*/ 2147483647 h 32"/>
                      <a:gd name="T52" fmla="*/ 2147483647 w 35"/>
                      <a:gd name="T53" fmla="*/ 2147483647 h 32"/>
                      <a:gd name="T54" fmla="*/ 2147483647 w 35"/>
                      <a:gd name="T55" fmla="*/ 2147483647 h 32"/>
                      <a:gd name="T56" fmla="*/ 2147483647 w 35"/>
                      <a:gd name="T57" fmla="*/ 2147483647 h 32"/>
                      <a:gd name="T58" fmla="*/ 2147483647 w 35"/>
                      <a:gd name="T59" fmla="*/ 2147483647 h 32"/>
                      <a:gd name="T60" fmla="*/ 2147483647 w 35"/>
                      <a:gd name="T61" fmla="*/ 2147483647 h 32"/>
                      <a:gd name="T62" fmla="*/ 2147483647 w 35"/>
                      <a:gd name="T63" fmla="*/ 2147483647 h 32"/>
                      <a:gd name="T64" fmla="*/ 2147483647 w 35"/>
                      <a:gd name="T65" fmla="*/ 2147483647 h 32"/>
                      <a:gd name="T66" fmla="*/ 2147483647 w 35"/>
                      <a:gd name="T67" fmla="*/ 2147483647 h 32"/>
                      <a:gd name="T68" fmla="*/ 2147483647 w 35"/>
                      <a:gd name="T69" fmla="*/ 2147483647 h 32"/>
                      <a:gd name="T70" fmla="*/ 2147483647 w 35"/>
                      <a:gd name="T71" fmla="*/ 2147483647 h 32"/>
                      <a:gd name="T72" fmla="*/ 2147483647 w 35"/>
                      <a:gd name="T73" fmla="*/ 2147483647 h 32"/>
                      <a:gd name="T74" fmla="*/ 2147483647 w 35"/>
                      <a:gd name="T75" fmla="*/ 2128270287 h 32"/>
                      <a:gd name="T76" fmla="*/ 2147483647 w 35"/>
                      <a:gd name="T77" fmla="*/ 1950913383 h 32"/>
                      <a:gd name="T78" fmla="*/ 2147483647 w 35"/>
                      <a:gd name="T79" fmla="*/ 1596199157 h 32"/>
                      <a:gd name="T80" fmla="*/ 2147483647 w 35"/>
                      <a:gd name="T81" fmla="*/ 1418855648 h 32"/>
                      <a:gd name="T82" fmla="*/ 2147483647 w 35"/>
                      <a:gd name="T83" fmla="*/ 1064141841 h 32"/>
                      <a:gd name="T84" fmla="*/ 2147483647 w 35"/>
                      <a:gd name="T85" fmla="*/ 1064141841 h 32"/>
                      <a:gd name="T86" fmla="*/ 2147483647 w 35"/>
                      <a:gd name="T87" fmla="*/ 709427824 h 32"/>
                      <a:gd name="T88" fmla="*/ 2147483647 w 35"/>
                      <a:gd name="T89" fmla="*/ 532070920 h 32"/>
                      <a:gd name="T90" fmla="*/ 2147483647 w 35"/>
                      <a:gd name="T91" fmla="*/ 1064141841 h 32"/>
                      <a:gd name="T92" fmla="*/ 2147483647 w 35"/>
                      <a:gd name="T93" fmla="*/ 1064141841 h 32"/>
                      <a:gd name="T94" fmla="*/ 2147483647 w 35"/>
                      <a:gd name="T95" fmla="*/ 709427824 h 32"/>
                      <a:gd name="T96" fmla="*/ 2147483647 w 35"/>
                      <a:gd name="T97" fmla="*/ 354713912 h 32"/>
                      <a:gd name="T98" fmla="*/ 2147483647 w 35"/>
                      <a:gd name="T99" fmla="*/ 532070920 h 32"/>
                      <a:gd name="T100" fmla="*/ 2147483647 w 35"/>
                      <a:gd name="T101" fmla="*/ 354713912 h 32"/>
                      <a:gd name="T102" fmla="*/ 2147483647 w 35"/>
                      <a:gd name="T103" fmla="*/ 354713912 h 32"/>
                      <a:gd name="T104" fmla="*/ 2147483647 w 35"/>
                      <a:gd name="T105" fmla="*/ 0 h 3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35"/>
                      <a:gd name="T160" fmla="*/ 0 h 32"/>
                      <a:gd name="T161" fmla="*/ 35 w 35"/>
                      <a:gd name="T162" fmla="*/ 32 h 3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35" h="32">
                        <a:moveTo>
                          <a:pt x="19" y="0"/>
                        </a:moveTo>
                        <a:lnTo>
                          <a:pt x="18" y="1"/>
                        </a:lnTo>
                        <a:lnTo>
                          <a:pt x="17" y="2"/>
                        </a:lnTo>
                        <a:lnTo>
                          <a:pt x="17" y="3"/>
                        </a:lnTo>
                        <a:lnTo>
                          <a:pt x="18" y="5"/>
                        </a:lnTo>
                        <a:lnTo>
                          <a:pt x="16" y="5"/>
                        </a:lnTo>
                        <a:lnTo>
                          <a:pt x="13" y="6"/>
                        </a:lnTo>
                        <a:lnTo>
                          <a:pt x="12" y="5"/>
                        </a:lnTo>
                        <a:lnTo>
                          <a:pt x="9" y="7"/>
                        </a:lnTo>
                        <a:lnTo>
                          <a:pt x="6" y="8"/>
                        </a:lnTo>
                        <a:lnTo>
                          <a:pt x="6" y="7"/>
                        </a:lnTo>
                        <a:lnTo>
                          <a:pt x="4" y="7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lnTo>
                          <a:pt x="3" y="12"/>
                        </a:lnTo>
                        <a:lnTo>
                          <a:pt x="4" y="13"/>
                        </a:lnTo>
                        <a:lnTo>
                          <a:pt x="3" y="14"/>
                        </a:lnTo>
                        <a:lnTo>
                          <a:pt x="4" y="14"/>
                        </a:lnTo>
                        <a:lnTo>
                          <a:pt x="4" y="16"/>
                        </a:lnTo>
                        <a:lnTo>
                          <a:pt x="3" y="17"/>
                        </a:lnTo>
                        <a:lnTo>
                          <a:pt x="3" y="18"/>
                        </a:lnTo>
                        <a:lnTo>
                          <a:pt x="2" y="18"/>
                        </a:lnTo>
                        <a:lnTo>
                          <a:pt x="2" y="20"/>
                        </a:lnTo>
                        <a:lnTo>
                          <a:pt x="1" y="21"/>
                        </a:lnTo>
                        <a:lnTo>
                          <a:pt x="0" y="22"/>
                        </a:lnTo>
                        <a:lnTo>
                          <a:pt x="2" y="23"/>
                        </a:lnTo>
                        <a:lnTo>
                          <a:pt x="5" y="23"/>
                        </a:lnTo>
                        <a:lnTo>
                          <a:pt x="6" y="23"/>
                        </a:lnTo>
                        <a:lnTo>
                          <a:pt x="7" y="21"/>
                        </a:lnTo>
                        <a:lnTo>
                          <a:pt x="10" y="21"/>
                        </a:lnTo>
                        <a:lnTo>
                          <a:pt x="11" y="22"/>
                        </a:lnTo>
                        <a:lnTo>
                          <a:pt x="12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6" y="25"/>
                        </a:lnTo>
                        <a:lnTo>
                          <a:pt x="17" y="27"/>
                        </a:lnTo>
                        <a:lnTo>
                          <a:pt x="19" y="27"/>
                        </a:lnTo>
                        <a:lnTo>
                          <a:pt x="19" y="28"/>
                        </a:lnTo>
                        <a:lnTo>
                          <a:pt x="19" y="30"/>
                        </a:lnTo>
                        <a:lnTo>
                          <a:pt x="21" y="32"/>
                        </a:lnTo>
                        <a:lnTo>
                          <a:pt x="22" y="31"/>
                        </a:lnTo>
                        <a:lnTo>
                          <a:pt x="24" y="31"/>
                        </a:lnTo>
                        <a:lnTo>
                          <a:pt x="26" y="30"/>
                        </a:lnTo>
                        <a:lnTo>
                          <a:pt x="26" y="28"/>
                        </a:lnTo>
                        <a:lnTo>
                          <a:pt x="28" y="28"/>
                        </a:lnTo>
                        <a:lnTo>
                          <a:pt x="28" y="27"/>
                        </a:lnTo>
                        <a:lnTo>
                          <a:pt x="28" y="26"/>
                        </a:lnTo>
                        <a:lnTo>
                          <a:pt x="29" y="25"/>
                        </a:lnTo>
                        <a:lnTo>
                          <a:pt x="29" y="24"/>
                        </a:lnTo>
                        <a:lnTo>
                          <a:pt x="30" y="24"/>
                        </a:lnTo>
                        <a:lnTo>
                          <a:pt x="30" y="25"/>
                        </a:lnTo>
                        <a:lnTo>
                          <a:pt x="31" y="26"/>
                        </a:lnTo>
                        <a:lnTo>
                          <a:pt x="32" y="25"/>
                        </a:lnTo>
                        <a:lnTo>
                          <a:pt x="32" y="26"/>
                        </a:lnTo>
                        <a:lnTo>
                          <a:pt x="33" y="26"/>
                        </a:lnTo>
                        <a:lnTo>
                          <a:pt x="34" y="25"/>
                        </a:lnTo>
                        <a:lnTo>
                          <a:pt x="34" y="23"/>
                        </a:lnTo>
                        <a:lnTo>
                          <a:pt x="34" y="22"/>
                        </a:lnTo>
                        <a:lnTo>
                          <a:pt x="33" y="21"/>
                        </a:lnTo>
                        <a:lnTo>
                          <a:pt x="35" y="19"/>
                        </a:lnTo>
                        <a:lnTo>
                          <a:pt x="35" y="18"/>
                        </a:lnTo>
                        <a:lnTo>
                          <a:pt x="34" y="16"/>
                        </a:lnTo>
                        <a:lnTo>
                          <a:pt x="34" y="15"/>
                        </a:lnTo>
                        <a:lnTo>
                          <a:pt x="34" y="13"/>
                        </a:lnTo>
                        <a:lnTo>
                          <a:pt x="34" y="12"/>
                        </a:lnTo>
                        <a:lnTo>
                          <a:pt x="33" y="11"/>
                        </a:lnTo>
                        <a:lnTo>
                          <a:pt x="34" y="9"/>
                        </a:lnTo>
                        <a:lnTo>
                          <a:pt x="34" y="8"/>
                        </a:lnTo>
                        <a:lnTo>
                          <a:pt x="34" y="7"/>
                        </a:lnTo>
                        <a:lnTo>
                          <a:pt x="33" y="6"/>
                        </a:lnTo>
                        <a:lnTo>
                          <a:pt x="32" y="6"/>
                        </a:lnTo>
                        <a:lnTo>
                          <a:pt x="31" y="6"/>
                        </a:lnTo>
                        <a:lnTo>
                          <a:pt x="31" y="4"/>
                        </a:lnTo>
                        <a:lnTo>
                          <a:pt x="29" y="3"/>
                        </a:lnTo>
                        <a:lnTo>
                          <a:pt x="29" y="5"/>
                        </a:lnTo>
                        <a:lnTo>
                          <a:pt x="28" y="6"/>
                        </a:lnTo>
                        <a:lnTo>
                          <a:pt x="26" y="6"/>
                        </a:lnTo>
                        <a:lnTo>
                          <a:pt x="25" y="6"/>
                        </a:lnTo>
                        <a:lnTo>
                          <a:pt x="26" y="4"/>
                        </a:lnTo>
                        <a:lnTo>
                          <a:pt x="26" y="3"/>
                        </a:lnTo>
                        <a:lnTo>
                          <a:pt x="26" y="2"/>
                        </a:lnTo>
                        <a:lnTo>
                          <a:pt x="25" y="3"/>
                        </a:lnTo>
                        <a:lnTo>
                          <a:pt x="23" y="3"/>
                        </a:lnTo>
                        <a:lnTo>
                          <a:pt x="22" y="2"/>
                        </a:lnTo>
                        <a:lnTo>
                          <a:pt x="20" y="3"/>
                        </a:lnTo>
                        <a:lnTo>
                          <a:pt x="19" y="2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7" name="NOGUERA">
                    <a:extLst>
                      <a:ext uri="{FF2B5EF4-FFF2-40B4-BE49-F238E27FC236}">
                        <a16:creationId xmlns:a16="http://schemas.microsoft.com/office/drawing/2014/main" id="{8651B350-2B5D-49AB-8CC8-51B8524CC92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3285936" y="1524868"/>
                    <a:ext cx="568285" cy="424009"/>
                  </a:xfrm>
                  <a:custGeom>
                    <a:avLst/>
                    <a:gdLst>
                      <a:gd name="T0" fmla="*/ 458628190 w 2502"/>
                      <a:gd name="T1" fmla="*/ 3407891 h 1915"/>
                      <a:gd name="T2" fmla="*/ 433371951 w 2502"/>
                      <a:gd name="T3" fmla="*/ 45348211 h 1915"/>
                      <a:gd name="T4" fmla="*/ 406699159 w 2502"/>
                      <a:gd name="T5" fmla="*/ 88599535 h 1915"/>
                      <a:gd name="T6" fmla="*/ 405283095 w 2502"/>
                      <a:gd name="T7" fmla="*/ 111405040 h 1915"/>
                      <a:gd name="T8" fmla="*/ 353354064 w 2502"/>
                      <a:gd name="T9" fmla="*/ 115074721 h 1915"/>
                      <a:gd name="T10" fmla="*/ 284193972 w 2502"/>
                      <a:gd name="T11" fmla="*/ 113239624 h 1915"/>
                      <a:gd name="T12" fmla="*/ 246663324 w 2502"/>
                      <a:gd name="T13" fmla="*/ 94104312 h 1915"/>
                      <a:gd name="T14" fmla="*/ 166409101 w 2502"/>
                      <a:gd name="T15" fmla="*/ 88599535 h 1915"/>
                      <a:gd name="T16" fmla="*/ 109759174 w 2502"/>
                      <a:gd name="T17" fmla="*/ 66056317 h 1915"/>
                      <a:gd name="T18" fmla="*/ 78365517 w 2502"/>
                      <a:gd name="T19" fmla="*/ 85192157 h 1915"/>
                      <a:gd name="T20" fmla="*/ 81670318 w 2502"/>
                      <a:gd name="T21" fmla="*/ 118482099 h 1915"/>
                      <a:gd name="T22" fmla="*/ 61134929 w 2502"/>
                      <a:gd name="T23" fmla="*/ 139452539 h 1915"/>
                      <a:gd name="T24" fmla="*/ 34462137 w 2502"/>
                      <a:gd name="T25" fmla="*/ 176150883 h 1915"/>
                      <a:gd name="T26" fmla="*/ 0 w 2502"/>
                      <a:gd name="T27" fmla="*/ 207343937 h 1915"/>
                      <a:gd name="T28" fmla="*/ 28325199 w 2502"/>
                      <a:gd name="T29" fmla="*/ 224906455 h 1915"/>
                      <a:gd name="T30" fmla="*/ 29977112 w 2502"/>
                      <a:gd name="T31" fmla="*/ 284148065 h 1915"/>
                      <a:gd name="T32" fmla="*/ 10857799 w 2502"/>
                      <a:gd name="T33" fmla="*/ 305117961 h 1915"/>
                      <a:gd name="T34" fmla="*/ 25020399 w 2502"/>
                      <a:gd name="T35" fmla="*/ 373009359 h 1915"/>
                      <a:gd name="T36" fmla="*/ 47208181 w 2502"/>
                      <a:gd name="T37" fmla="*/ 411542286 h 1915"/>
                      <a:gd name="T38" fmla="*/ 80017918 w 2502"/>
                      <a:gd name="T39" fmla="*/ 462133468 h 1915"/>
                      <a:gd name="T40" fmla="*/ 106690709 w 2502"/>
                      <a:gd name="T41" fmla="*/ 491753728 h 1915"/>
                      <a:gd name="T42" fmla="*/ 131946979 w 2502"/>
                      <a:gd name="T43" fmla="*/ 468948735 h 1915"/>
                      <a:gd name="T44" fmla="*/ 160272171 w 2502"/>
                      <a:gd name="T45" fmla="*/ 488084048 h 1915"/>
                      <a:gd name="T46" fmla="*/ 204176023 w 2502"/>
                      <a:gd name="T47" fmla="*/ 472356113 h 1915"/>
                      <a:gd name="T48" fmla="*/ 222823149 w 2502"/>
                      <a:gd name="T49" fmla="*/ 456628691 h 1915"/>
                      <a:gd name="T50" fmla="*/ 270031376 w 2502"/>
                      <a:gd name="T51" fmla="*/ 444570437 h 1915"/>
                      <a:gd name="T52" fmla="*/ 307797811 w 2502"/>
                      <a:gd name="T53" fmla="*/ 484676158 h 1915"/>
                      <a:gd name="T54" fmla="*/ 320308006 w 2502"/>
                      <a:gd name="T55" fmla="*/ 455055897 h 1915"/>
                      <a:gd name="T56" fmla="*/ 317239541 w 2502"/>
                      <a:gd name="T57" fmla="*/ 427270221 h 1915"/>
                      <a:gd name="T58" fmla="*/ 342259933 w 2502"/>
                      <a:gd name="T59" fmla="*/ 407872606 h 1915"/>
                      <a:gd name="T60" fmla="*/ 384747720 w 2502"/>
                      <a:gd name="T61" fmla="*/ 388737293 h 1915"/>
                      <a:gd name="T62" fmla="*/ 419209355 w 2502"/>
                      <a:gd name="T63" fmla="*/ 308525851 h 1915"/>
                      <a:gd name="T64" fmla="*/ 436440416 w 2502"/>
                      <a:gd name="T65" fmla="*/ 319010800 h 1915"/>
                      <a:gd name="T66" fmla="*/ 420861755 w 2502"/>
                      <a:gd name="T67" fmla="*/ 350466669 h 1915"/>
                      <a:gd name="T68" fmla="*/ 446117995 w 2502"/>
                      <a:gd name="T69" fmla="*/ 371174775 h 1915"/>
                      <a:gd name="T70" fmla="*/ 449186947 w 2502"/>
                      <a:gd name="T71" fmla="*/ 371174775 h 1915"/>
                      <a:gd name="T72" fmla="*/ 474443187 w 2502"/>
                      <a:gd name="T73" fmla="*/ 392144671 h 1915"/>
                      <a:gd name="T74" fmla="*/ 518347161 w 2502"/>
                      <a:gd name="T75" fmla="*/ 355709143 h 1915"/>
                      <a:gd name="T76" fmla="*/ 546671865 w 2502"/>
                      <a:gd name="T77" fmla="*/ 313768326 h 1915"/>
                      <a:gd name="T78" fmla="*/ 565319478 w 2502"/>
                      <a:gd name="T79" fmla="*/ 282312969 h 1915"/>
                      <a:gd name="T80" fmla="*/ 576413122 w 2502"/>
                      <a:gd name="T81" fmla="*/ 238799294 h 1915"/>
                      <a:gd name="T82" fmla="*/ 574760721 w 2502"/>
                      <a:gd name="T83" fmla="*/ 195286195 h 1915"/>
                      <a:gd name="T84" fmla="*/ 538646687 w 2502"/>
                      <a:gd name="T85" fmla="*/ 215994301 h 1915"/>
                      <a:gd name="T86" fmla="*/ 549740818 w 2502"/>
                      <a:gd name="T87" fmla="*/ 154918171 h 1915"/>
                      <a:gd name="T88" fmla="*/ 532509757 w 2502"/>
                      <a:gd name="T89" fmla="*/ 118482099 h 1915"/>
                      <a:gd name="T90" fmla="*/ 533925821 w 2502"/>
                      <a:gd name="T91" fmla="*/ 72872113 h 1915"/>
                      <a:gd name="T92" fmla="*/ 516694760 w 2502"/>
                      <a:gd name="T93" fmla="*/ 50328895 h 1915"/>
                      <a:gd name="T94" fmla="*/ 491674247 w 2502"/>
                      <a:gd name="T95" fmla="*/ 39843434 h 1915"/>
                      <a:gd name="T96" fmla="*/ 478928203 w 2502"/>
                      <a:gd name="T97" fmla="*/ 39843434 h 1915"/>
                      <a:gd name="T98" fmla="*/ 470902538 w 2502"/>
                      <a:gd name="T99" fmla="*/ 0 h 1915"/>
                      <a:gd name="T100" fmla="*/ 388052034 w 2502"/>
                      <a:gd name="T101" fmla="*/ 317438006 h 1915"/>
                      <a:gd name="T102" fmla="*/ 381442920 w 2502"/>
                      <a:gd name="T103" fmla="*/ 339981208 h 1915"/>
                      <a:gd name="T104" fmla="*/ 358074929 w 2502"/>
                      <a:gd name="T105" fmla="*/ 341554002 h 1915"/>
                      <a:gd name="T106" fmla="*/ 368932724 w 2502"/>
                      <a:gd name="T107" fmla="*/ 313768326 h 1915"/>
                      <a:gd name="T108" fmla="*/ 323376959 w 2502"/>
                      <a:gd name="T109" fmla="*/ 402630132 h 1915"/>
                      <a:gd name="T110" fmla="*/ 303077433 w 2502"/>
                      <a:gd name="T111" fmla="*/ 437493378 h 1915"/>
                      <a:gd name="T112" fmla="*/ 321960407 w 2502"/>
                      <a:gd name="T113" fmla="*/ 401057338 h 191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502"/>
                      <a:gd name="T172" fmla="*/ 0 h 1915"/>
                      <a:gd name="T173" fmla="*/ 2502 w 2502"/>
                      <a:gd name="T174" fmla="*/ 1915 h 1915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502" h="1915">
                        <a:moveTo>
                          <a:pt x="1995" y="0"/>
                        </a:moveTo>
                        <a:lnTo>
                          <a:pt x="1982" y="32"/>
                        </a:lnTo>
                        <a:lnTo>
                          <a:pt x="1969" y="26"/>
                        </a:lnTo>
                        <a:lnTo>
                          <a:pt x="1963" y="32"/>
                        </a:lnTo>
                        <a:lnTo>
                          <a:pt x="1943" y="13"/>
                        </a:lnTo>
                        <a:lnTo>
                          <a:pt x="1929" y="32"/>
                        </a:lnTo>
                        <a:lnTo>
                          <a:pt x="1896" y="86"/>
                        </a:lnTo>
                        <a:lnTo>
                          <a:pt x="1883" y="126"/>
                        </a:lnTo>
                        <a:lnTo>
                          <a:pt x="1863" y="152"/>
                        </a:lnTo>
                        <a:lnTo>
                          <a:pt x="1836" y="173"/>
                        </a:lnTo>
                        <a:lnTo>
                          <a:pt x="1803" y="233"/>
                        </a:lnTo>
                        <a:lnTo>
                          <a:pt x="1796" y="259"/>
                        </a:lnTo>
                        <a:lnTo>
                          <a:pt x="1770" y="299"/>
                        </a:lnTo>
                        <a:lnTo>
                          <a:pt x="1756" y="306"/>
                        </a:lnTo>
                        <a:lnTo>
                          <a:pt x="1723" y="338"/>
                        </a:lnTo>
                        <a:lnTo>
                          <a:pt x="1763" y="385"/>
                        </a:lnTo>
                        <a:lnTo>
                          <a:pt x="1776" y="419"/>
                        </a:lnTo>
                        <a:lnTo>
                          <a:pt x="1743" y="505"/>
                        </a:lnTo>
                        <a:lnTo>
                          <a:pt x="1717" y="512"/>
                        </a:lnTo>
                        <a:lnTo>
                          <a:pt x="1717" y="425"/>
                        </a:lnTo>
                        <a:lnTo>
                          <a:pt x="1697" y="379"/>
                        </a:lnTo>
                        <a:lnTo>
                          <a:pt x="1616" y="385"/>
                        </a:lnTo>
                        <a:lnTo>
                          <a:pt x="1563" y="398"/>
                        </a:lnTo>
                        <a:lnTo>
                          <a:pt x="1537" y="385"/>
                        </a:lnTo>
                        <a:lnTo>
                          <a:pt x="1497" y="439"/>
                        </a:lnTo>
                        <a:lnTo>
                          <a:pt x="1457" y="439"/>
                        </a:lnTo>
                        <a:lnTo>
                          <a:pt x="1357" y="445"/>
                        </a:lnTo>
                        <a:lnTo>
                          <a:pt x="1331" y="439"/>
                        </a:lnTo>
                        <a:lnTo>
                          <a:pt x="1297" y="425"/>
                        </a:lnTo>
                        <a:lnTo>
                          <a:pt x="1204" y="432"/>
                        </a:lnTo>
                        <a:lnTo>
                          <a:pt x="1124" y="372"/>
                        </a:lnTo>
                        <a:lnTo>
                          <a:pt x="1105" y="359"/>
                        </a:lnTo>
                        <a:lnTo>
                          <a:pt x="1098" y="345"/>
                        </a:lnTo>
                        <a:lnTo>
                          <a:pt x="1098" y="338"/>
                        </a:lnTo>
                        <a:lnTo>
                          <a:pt x="1045" y="359"/>
                        </a:lnTo>
                        <a:lnTo>
                          <a:pt x="978" y="366"/>
                        </a:lnTo>
                        <a:lnTo>
                          <a:pt x="925" y="345"/>
                        </a:lnTo>
                        <a:lnTo>
                          <a:pt x="825" y="332"/>
                        </a:lnTo>
                        <a:lnTo>
                          <a:pt x="799" y="319"/>
                        </a:lnTo>
                        <a:lnTo>
                          <a:pt x="705" y="338"/>
                        </a:lnTo>
                        <a:lnTo>
                          <a:pt x="666" y="332"/>
                        </a:lnTo>
                        <a:lnTo>
                          <a:pt x="625" y="306"/>
                        </a:lnTo>
                        <a:lnTo>
                          <a:pt x="619" y="285"/>
                        </a:lnTo>
                        <a:lnTo>
                          <a:pt x="525" y="278"/>
                        </a:lnTo>
                        <a:lnTo>
                          <a:pt x="465" y="252"/>
                        </a:lnTo>
                        <a:lnTo>
                          <a:pt x="419" y="212"/>
                        </a:lnTo>
                        <a:lnTo>
                          <a:pt x="405" y="173"/>
                        </a:lnTo>
                        <a:lnTo>
                          <a:pt x="379" y="219"/>
                        </a:lnTo>
                        <a:lnTo>
                          <a:pt x="366" y="306"/>
                        </a:lnTo>
                        <a:lnTo>
                          <a:pt x="332" y="325"/>
                        </a:lnTo>
                        <a:lnTo>
                          <a:pt x="313" y="385"/>
                        </a:lnTo>
                        <a:lnTo>
                          <a:pt x="319" y="405"/>
                        </a:lnTo>
                        <a:lnTo>
                          <a:pt x="326" y="439"/>
                        </a:lnTo>
                        <a:lnTo>
                          <a:pt x="339" y="439"/>
                        </a:lnTo>
                        <a:lnTo>
                          <a:pt x="346" y="452"/>
                        </a:lnTo>
                        <a:lnTo>
                          <a:pt x="319" y="505"/>
                        </a:lnTo>
                        <a:lnTo>
                          <a:pt x="286" y="525"/>
                        </a:lnTo>
                        <a:lnTo>
                          <a:pt x="273" y="585"/>
                        </a:lnTo>
                        <a:lnTo>
                          <a:pt x="273" y="578"/>
                        </a:lnTo>
                        <a:lnTo>
                          <a:pt x="259" y="532"/>
                        </a:lnTo>
                        <a:lnTo>
                          <a:pt x="193" y="552"/>
                        </a:lnTo>
                        <a:lnTo>
                          <a:pt x="193" y="571"/>
                        </a:lnTo>
                        <a:lnTo>
                          <a:pt x="173" y="591"/>
                        </a:lnTo>
                        <a:lnTo>
                          <a:pt x="166" y="638"/>
                        </a:lnTo>
                        <a:lnTo>
                          <a:pt x="146" y="672"/>
                        </a:lnTo>
                        <a:lnTo>
                          <a:pt x="106" y="644"/>
                        </a:lnTo>
                        <a:lnTo>
                          <a:pt x="80" y="658"/>
                        </a:lnTo>
                        <a:lnTo>
                          <a:pt x="53" y="685"/>
                        </a:lnTo>
                        <a:lnTo>
                          <a:pt x="13" y="738"/>
                        </a:lnTo>
                        <a:lnTo>
                          <a:pt x="0" y="791"/>
                        </a:lnTo>
                        <a:lnTo>
                          <a:pt x="13" y="798"/>
                        </a:lnTo>
                        <a:lnTo>
                          <a:pt x="39" y="804"/>
                        </a:lnTo>
                        <a:lnTo>
                          <a:pt x="60" y="818"/>
                        </a:lnTo>
                        <a:lnTo>
                          <a:pt x="146" y="858"/>
                        </a:lnTo>
                        <a:lnTo>
                          <a:pt x="120" y="858"/>
                        </a:lnTo>
                        <a:lnTo>
                          <a:pt x="106" y="877"/>
                        </a:lnTo>
                        <a:lnTo>
                          <a:pt x="120" y="911"/>
                        </a:lnTo>
                        <a:lnTo>
                          <a:pt x="93" y="1010"/>
                        </a:lnTo>
                        <a:lnTo>
                          <a:pt x="140" y="1051"/>
                        </a:lnTo>
                        <a:lnTo>
                          <a:pt x="127" y="1084"/>
                        </a:lnTo>
                        <a:lnTo>
                          <a:pt x="86" y="1097"/>
                        </a:lnTo>
                        <a:lnTo>
                          <a:pt x="67" y="1097"/>
                        </a:lnTo>
                        <a:lnTo>
                          <a:pt x="46" y="1110"/>
                        </a:lnTo>
                        <a:lnTo>
                          <a:pt x="53" y="1130"/>
                        </a:lnTo>
                        <a:lnTo>
                          <a:pt x="46" y="1164"/>
                        </a:lnTo>
                        <a:lnTo>
                          <a:pt x="39" y="1204"/>
                        </a:lnTo>
                        <a:lnTo>
                          <a:pt x="39" y="1277"/>
                        </a:lnTo>
                        <a:lnTo>
                          <a:pt x="67" y="1357"/>
                        </a:lnTo>
                        <a:lnTo>
                          <a:pt x="73" y="1370"/>
                        </a:lnTo>
                        <a:lnTo>
                          <a:pt x="106" y="1423"/>
                        </a:lnTo>
                        <a:lnTo>
                          <a:pt x="133" y="1450"/>
                        </a:lnTo>
                        <a:lnTo>
                          <a:pt x="153" y="1503"/>
                        </a:lnTo>
                        <a:lnTo>
                          <a:pt x="166" y="1523"/>
                        </a:lnTo>
                        <a:lnTo>
                          <a:pt x="180" y="1543"/>
                        </a:lnTo>
                        <a:lnTo>
                          <a:pt x="200" y="1570"/>
                        </a:lnTo>
                        <a:lnTo>
                          <a:pt x="226" y="1596"/>
                        </a:lnTo>
                        <a:lnTo>
                          <a:pt x="259" y="1650"/>
                        </a:lnTo>
                        <a:lnTo>
                          <a:pt x="319" y="1709"/>
                        </a:lnTo>
                        <a:lnTo>
                          <a:pt x="313" y="1736"/>
                        </a:lnTo>
                        <a:lnTo>
                          <a:pt x="339" y="1763"/>
                        </a:lnTo>
                        <a:lnTo>
                          <a:pt x="359" y="1795"/>
                        </a:lnTo>
                        <a:lnTo>
                          <a:pt x="386" y="1816"/>
                        </a:lnTo>
                        <a:lnTo>
                          <a:pt x="412" y="1876"/>
                        </a:lnTo>
                        <a:lnTo>
                          <a:pt x="439" y="1855"/>
                        </a:lnTo>
                        <a:lnTo>
                          <a:pt x="452" y="1876"/>
                        </a:lnTo>
                        <a:lnTo>
                          <a:pt x="472" y="1849"/>
                        </a:lnTo>
                        <a:lnTo>
                          <a:pt x="479" y="1842"/>
                        </a:lnTo>
                        <a:lnTo>
                          <a:pt x="506" y="1855"/>
                        </a:lnTo>
                        <a:lnTo>
                          <a:pt x="546" y="1816"/>
                        </a:lnTo>
                        <a:lnTo>
                          <a:pt x="559" y="1789"/>
                        </a:lnTo>
                        <a:lnTo>
                          <a:pt x="598" y="1836"/>
                        </a:lnTo>
                        <a:lnTo>
                          <a:pt x="625" y="1876"/>
                        </a:lnTo>
                        <a:lnTo>
                          <a:pt x="638" y="1915"/>
                        </a:lnTo>
                        <a:lnTo>
                          <a:pt x="679" y="1909"/>
                        </a:lnTo>
                        <a:lnTo>
                          <a:pt x="679" y="1862"/>
                        </a:lnTo>
                        <a:lnTo>
                          <a:pt x="739" y="1849"/>
                        </a:lnTo>
                        <a:lnTo>
                          <a:pt x="771" y="1849"/>
                        </a:lnTo>
                        <a:lnTo>
                          <a:pt x="792" y="1849"/>
                        </a:lnTo>
                        <a:lnTo>
                          <a:pt x="799" y="1809"/>
                        </a:lnTo>
                        <a:lnTo>
                          <a:pt x="865" y="1802"/>
                        </a:lnTo>
                        <a:lnTo>
                          <a:pt x="891" y="1802"/>
                        </a:lnTo>
                        <a:lnTo>
                          <a:pt x="905" y="1823"/>
                        </a:lnTo>
                        <a:lnTo>
                          <a:pt x="958" y="1809"/>
                        </a:lnTo>
                        <a:lnTo>
                          <a:pt x="985" y="1756"/>
                        </a:lnTo>
                        <a:lnTo>
                          <a:pt x="944" y="1742"/>
                        </a:lnTo>
                        <a:lnTo>
                          <a:pt x="985" y="1682"/>
                        </a:lnTo>
                        <a:lnTo>
                          <a:pt x="1017" y="1690"/>
                        </a:lnTo>
                        <a:lnTo>
                          <a:pt x="1077" y="1682"/>
                        </a:lnTo>
                        <a:lnTo>
                          <a:pt x="1077" y="1696"/>
                        </a:lnTo>
                        <a:lnTo>
                          <a:pt x="1144" y="1696"/>
                        </a:lnTo>
                        <a:lnTo>
                          <a:pt x="1151" y="1782"/>
                        </a:lnTo>
                        <a:lnTo>
                          <a:pt x="1191" y="1842"/>
                        </a:lnTo>
                        <a:lnTo>
                          <a:pt x="1231" y="1862"/>
                        </a:lnTo>
                        <a:lnTo>
                          <a:pt x="1264" y="1862"/>
                        </a:lnTo>
                        <a:lnTo>
                          <a:pt x="1304" y="1849"/>
                        </a:lnTo>
                        <a:lnTo>
                          <a:pt x="1338" y="1855"/>
                        </a:lnTo>
                        <a:lnTo>
                          <a:pt x="1351" y="1842"/>
                        </a:lnTo>
                        <a:lnTo>
                          <a:pt x="1364" y="1823"/>
                        </a:lnTo>
                        <a:lnTo>
                          <a:pt x="1377" y="1729"/>
                        </a:lnTo>
                        <a:lnTo>
                          <a:pt x="1357" y="1736"/>
                        </a:lnTo>
                        <a:lnTo>
                          <a:pt x="1344" y="1716"/>
                        </a:lnTo>
                        <a:lnTo>
                          <a:pt x="1304" y="1729"/>
                        </a:lnTo>
                        <a:lnTo>
                          <a:pt x="1284" y="1676"/>
                        </a:lnTo>
                        <a:lnTo>
                          <a:pt x="1297" y="1669"/>
                        </a:lnTo>
                        <a:lnTo>
                          <a:pt x="1344" y="1630"/>
                        </a:lnTo>
                        <a:lnTo>
                          <a:pt x="1351" y="1616"/>
                        </a:lnTo>
                        <a:lnTo>
                          <a:pt x="1397" y="1543"/>
                        </a:lnTo>
                        <a:lnTo>
                          <a:pt x="1397" y="1556"/>
                        </a:lnTo>
                        <a:lnTo>
                          <a:pt x="1437" y="1556"/>
                        </a:lnTo>
                        <a:lnTo>
                          <a:pt x="1450" y="1556"/>
                        </a:lnTo>
                        <a:lnTo>
                          <a:pt x="1470" y="1556"/>
                        </a:lnTo>
                        <a:lnTo>
                          <a:pt x="1490" y="1530"/>
                        </a:lnTo>
                        <a:lnTo>
                          <a:pt x="1510" y="1530"/>
                        </a:lnTo>
                        <a:lnTo>
                          <a:pt x="1550" y="1570"/>
                        </a:lnTo>
                        <a:lnTo>
                          <a:pt x="1630" y="1483"/>
                        </a:lnTo>
                        <a:lnTo>
                          <a:pt x="1710" y="1337"/>
                        </a:lnTo>
                        <a:lnTo>
                          <a:pt x="1717" y="1323"/>
                        </a:lnTo>
                        <a:lnTo>
                          <a:pt x="1697" y="1330"/>
                        </a:lnTo>
                        <a:lnTo>
                          <a:pt x="1723" y="1284"/>
                        </a:lnTo>
                        <a:lnTo>
                          <a:pt x="1776" y="1177"/>
                        </a:lnTo>
                        <a:lnTo>
                          <a:pt x="1796" y="1183"/>
                        </a:lnTo>
                        <a:lnTo>
                          <a:pt x="1790" y="1197"/>
                        </a:lnTo>
                        <a:lnTo>
                          <a:pt x="1830" y="1197"/>
                        </a:lnTo>
                        <a:lnTo>
                          <a:pt x="1830" y="1211"/>
                        </a:lnTo>
                        <a:lnTo>
                          <a:pt x="1849" y="1217"/>
                        </a:lnTo>
                        <a:lnTo>
                          <a:pt x="1856" y="1277"/>
                        </a:lnTo>
                        <a:lnTo>
                          <a:pt x="1856" y="1310"/>
                        </a:lnTo>
                        <a:lnTo>
                          <a:pt x="1823" y="1337"/>
                        </a:lnTo>
                        <a:lnTo>
                          <a:pt x="1790" y="1310"/>
                        </a:lnTo>
                        <a:lnTo>
                          <a:pt x="1783" y="1337"/>
                        </a:lnTo>
                        <a:lnTo>
                          <a:pt x="1776" y="1363"/>
                        </a:lnTo>
                        <a:lnTo>
                          <a:pt x="1783" y="1383"/>
                        </a:lnTo>
                        <a:lnTo>
                          <a:pt x="1856" y="1403"/>
                        </a:lnTo>
                        <a:lnTo>
                          <a:pt x="1863" y="1410"/>
                        </a:lnTo>
                        <a:lnTo>
                          <a:pt x="1890" y="1416"/>
                        </a:lnTo>
                        <a:lnTo>
                          <a:pt x="1909" y="1370"/>
                        </a:lnTo>
                        <a:lnTo>
                          <a:pt x="1929" y="1350"/>
                        </a:lnTo>
                        <a:lnTo>
                          <a:pt x="1956" y="1350"/>
                        </a:lnTo>
                        <a:lnTo>
                          <a:pt x="1943" y="1376"/>
                        </a:lnTo>
                        <a:lnTo>
                          <a:pt x="1903" y="1416"/>
                        </a:lnTo>
                        <a:lnTo>
                          <a:pt x="1909" y="1457"/>
                        </a:lnTo>
                        <a:lnTo>
                          <a:pt x="1909" y="1496"/>
                        </a:lnTo>
                        <a:lnTo>
                          <a:pt x="1936" y="1503"/>
                        </a:lnTo>
                        <a:lnTo>
                          <a:pt x="1989" y="1523"/>
                        </a:lnTo>
                        <a:lnTo>
                          <a:pt x="2010" y="1496"/>
                        </a:lnTo>
                        <a:lnTo>
                          <a:pt x="2055" y="1450"/>
                        </a:lnTo>
                        <a:lnTo>
                          <a:pt x="2083" y="1430"/>
                        </a:lnTo>
                        <a:lnTo>
                          <a:pt x="2122" y="1376"/>
                        </a:lnTo>
                        <a:lnTo>
                          <a:pt x="2155" y="1390"/>
                        </a:lnTo>
                        <a:lnTo>
                          <a:pt x="2196" y="1357"/>
                        </a:lnTo>
                        <a:lnTo>
                          <a:pt x="2228" y="1310"/>
                        </a:lnTo>
                        <a:lnTo>
                          <a:pt x="2242" y="1290"/>
                        </a:lnTo>
                        <a:lnTo>
                          <a:pt x="2235" y="1271"/>
                        </a:lnTo>
                        <a:lnTo>
                          <a:pt x="2309" y="1190"/>
                        </a:lnTo>
                        <a:lnTo>
                          <a:pt x="2316" y="1197"/>
                        </a:lnTo>
                        <a:lnTo>
                          <a:pt x="2329" y="1183"/>
                        </a:lnTo>
                        <a:lnTo>
                          <a:pt x="2335" y="1170"/>
                        </a:lnTo>
                        <a:lnTo>
                          <a:pt x="2382" y="1130"/>
                        </a:lnTo>
                        <a:lnTo>
                          <a:pt x="2395" y="1104"/>
                        </a:lnTo>
                        <a:lnTo>
                          <a:pt x="2395" y="1077"/>
                        </a:lnTo>
                        <a:lnTo>
                          <a:pt x="2415" y="1051"/>
                        </a:lnTo>
                        <a:lnTo>
                          <a:pt x="2429" y="1010"/>
                        </a:lnTo>
                        <a:lnTo>
                          <a:pt x="2421" y="965"/>
                        </a:lnTo>
                        <a:lnTo>
                          <a:pt x="2448" y="931"/>
                        </a:lnTo>
                        <a:lnTo>
                          <a:pt x="2442" y="911"/>
                        </a:lnTo>
                        <a:lnTo>
                          <a:pt x="2489" y="845"/>
                        </a:lnTo>
                        <a:lnTo>
                          <a:pt x="2502" y="798"/>
                        </a:lnTo>
                        <a:lnTo>
                          <a:pt x="2489" y="771"/>
                        </a:lnTo>
                        <a:lnTo>
                          <a:pt x="2435" y="758"/>
                        </a:lnTo>
                        <a:lnTo>
                          <a:pt x="2435" y="745"/>
                        </a:lnTo>
                        <a:lnTo>
                          <a:pt x="2421" y="751"/>
                        </a:lnTo>
                        <a:lnTo>
                          <a:pt x="2415" y="745"/>
                        </a:lnTo>
                        <a:lnTo>
                          <a:pt x="2329" y="811"/>
                        </a:lnTo>
                        <a:lnTo>
                          <a:pt x="2302" y="818"/>
                        </a:lnTo>
                        <a:lnTo>
                          <a:pt x="2282" y="824"/>
                        </a:lnTo>
                        <a:lnTo>
                          <a:pt x="2295" y="804"/>
                        </a:lnTo>
                        <a:lnTo>
                          <a:pt x="2335" y="672"/>
                        </a:lnTo>
                        <a:lnTo>
                          <a:pt x="2322" y="658"/>
                        </a:lnTo>
                        <a:lnTo>
                          <a:pt x="2322" y="599"/>
                        </a:lnTo>
                        <a:lnTo>
                          <a:pt x="2329" y="591"/>
                        </a:lnTo>
                        <a:lnTo>
                          <a:pt x="2342" y="552"/>
                        </a:lnTo>
                        <a:lnTo>
                          <a:pt x="2309" y="525"/>
                        </a:lnTo>
                        <a:lnTo>
                          <a:pt x="2288" y="518"/>
                        </a:lnTo>
                        <a:lnTo>
                          <a:pt x="2295" y="512"/>
                        </a:lnTo>
                        <a:lnTo>
                          <a:pt x="2256" y="452"/>
                        </a:lnTo>
                        <a:lnTo>
                          <a:pt x="2249" y="439"/>
                        </a:lnTo>
                        <a:lnTo>
                          <a:pt x="2262" y="392"/>
                        </a:lnTo>
                        <a:lnTo>
                          <a:pt x="2242" y="338"/>
                        </a:lnTo>
                        <a:lnTo>
                          <a:pt x="2269" y="325"/>
                        </a:lnTo>
                        <a:lnTo>
                          <a:pt x="2262" y="278"/>
                        </a:lnTo>
                        <a:lnTo>
                          <a:pt x="2249" y="265"/>
                        </a:lnTo>
                        <a:lnTo>
                          <a:pt x="2249" y="252"/>
                        </a:lnTo>
                        <a:lnTo>
                          <a:pt x="2202" y="239"/>
                        </a:lnTo>
                        <a:lnTo>
                          <a:pt x="2202" y="206"/>
                        </a:lnTo>
                        <a:lnTo>
                          <a:pt x="2189" y="192"/>
                        </a:lnTo>
                        <a:lnTo>
                          <a:pt x="2175" y="199"/>
                        </a:lnTo>
                        <a:lnTo>
                          <a:pt x="2155" y="192"/>
                        </a:lnTo>
                        <a:lnTo>
                          <a:pt x="2136" y="146"/>
                        </a:lnTo>
                        <a:lnTo>
                          <a:pt x="2096" y="159"/>
                        </a:lnTo>
                        <a:lnTo>
                          <a:pt x="2083" y="152"/>
                        </a:lnTo>
                        <a:lnTo>
                          <a:pt x="2076" y="159"/>
                        </a:lnTo>
                        <a:lnTo>
                          <a:pt x="2063" y="173"/>
                        </a:lnTo>
                        <a:lnTo>
                          <a:pt x="2055" y="173"/>
                        </a:lnTo>
                        <a:lnTo>
                          <a:pt x="2029" y="179"/>
                        </a:lnTo>
                        <a:lnTo>
                          <a:pt x="2029" y="152"/>
                        </a:lnTo>
                        <a:lnTo>
                          <a:pt x="2016" y="86"/>
                        </a:lnTo>
                        <a:lnTo>
                          <a:pt x="2023" y="60"/>
                        </a:lnTo>
                        <a:lnTo>
                          <a:pt x="2029" y="19"/>
                        </a:lnTo>
                        <a:lnTo>
                          <a:pt x="2023" y="0"/>
                        </a:lnTo>
                        <a:lnTo>
                          <a:pt x="1995" y="0"/>
                        </a:lnTo>
                        <a:close/>
                        <a:moveTo>
                          <a:pt x="1597" y="1164"/>
                        </a:moveTo>
                        <a:lnTo>
                          <a:pt x="1603" y="1170"/>
                        </a:lnTo>
                        <a:lnTo>
                          <a:pt x="1637" y="1177"/>
                        </a:lnTo>
                        <a:lnTo>
                          <a:pt x="1637" y="1190"/>
                        </a:lnTo>
                        <a:lnTo>
                          <a:pt x="1644" y="1211"/>
                        </a:lnTo>
                        <a:lnTo>
                          <a:pt x="1657" y="1211"/>
                        </a:lnTo>
                        <a:lnTo>
                          <a:pt x="1663" y="1237"/>
                        </a:lnTo>
                        <a:lnTo>
                          <a:pt x="1670" y="1271"/>
                        </a:lnTo>
                        <a:lnTo>
                          <a:pt x="1630" y="1264"/>
                        </a:lnTo>
                        <a:lnTo>
                          <a:pt x="1616" y="1297"/>
                        </a:lnTo>
                        <a:lnTo>
                          <a:pt x="1563" y="1316"/>
                        </a:lnTo>
                        <a:lnTo>
                          <a:pt x="1543" y="1343"/>
                        </a:lnTo>
                        <a:lnTo>
                          <a:pt x="1530" y="1330"/>
                        </a:lnTo>
                        <a:lnTo>
                          <a:pt x="1530" y="1303"/>
                        </a:lnTo>
                        <a:lnTo>
                          <a:pt x="1517" y="1303"/>
                        </a:lnTo>
                        <a:lnTo>
                          <a:pt x="1530" y="1256"/>
                        </a:lnTo>
                        <a:lnTo>
                          <a:pt x="1517" y="1250"/>
                        </a:lnTo>
                        <a:lnTo>
                          <a:pt x="1524" y="1204"/>
                        </a:lnTo>
                        <a:lnTo>
                          <a:pt x="1543" y="1183"/>
                        </a:lnTo>
                        <a:lnTo>
                          <a:pt x="1563" y="1197"/>
                        </a:lnTo>
                        <a:lnTo>
                          <a:pt x="1584" y="1183"/>
                        </a:lnTo>
                        <a:lnTo>
                          <a:pt x="1584" y="1170"/>
                        </a:lnTo>
                        <a:lnTo>
                          <a:pt x="1597" y="1164"/>
                        </a:lnTo>
                        <a:close/>
                        <a:moveTo>
                          <a:pt x="1364" y="1530"/>
                        </a:moveTo>
                        <a:lnTo>
                          <a:pt x="1370" y="1536"/>
                        </a:lnTo>
                        <a:lnTo>
                          <a:pt x="1357" y="1590"/>
                        </a:lnTo>
                        <a:lnTo>
                          <a:pt x="1344" y="1609"/>
                        </a:lnTo>
                        <a:lnTo>
                          <a:pt x="1331" y="1630"/>
                        </a:lnTo>
                        <a:lnTo>
                          <a:pt x="1310" y="1650"/>
                        </a:lnTo>
                        <a:lnTo>
                          <a:pt x="1284" y="1669"/>
                        </a:lnTo>
                        <a:lnTo>
                          <a:pt x="1284" y="1663"/>
                        </a:lnTo>
                        <a:lnTo>
                          <a:pt x="1291" y="1650"/>
                        </a:lnTo>
                        <a:lnTo>
                          <a:pt x="1331" y="1616"/>
                        </a:lnTo>
                        <a:lnTo>
                          <a:pt x="1351" y="1570"/>
                        </a:lnTo>
                        <a:lnTo>
                          <a:pt x="1364" y="153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8" name="SELVA">
                    <a:extLst>
                      <a:ext uri="{FF2B5EF4-FFF2-40B4-BE49-F238E27FC236}">
                        <a16:creationId xmlns:a16="http://schemas.microsoft.com/office/drawing/2014/main" id="{F8C65CD3-CEEE-4F6A-AF8D-9CADDF157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1896196" y="1527982"/>
                    <a:ext cx="422589" cy="403060"/>
                  </a:xfrm>
                  <a:custGeom>
                    <a:avLst/>
                    <a:gdLst>
                      <a:gd name="T0" fmla="*/ 2013383995 w 73"/>
                      <a:gd name="T1" fmla="*/ 870409294 h 71"/>
                      <a:gd name="T2" fmla="*/ 1858501688 w 73"/>
                      <a:gd name="T3" fmla="*/ 1392641476 h 71"/>
                      <a:gd name="T4" fmla="*/ 1548749082 w 73"/>
                      <a:gd name="T5" fmla="*/ 1914887217 h 71"/>
                      <a:gd name="T6" fmla="*/ 1703631777 w 73"/>
                      <a:gd name="T7" fmla="*/ 2147483647 h 71"/>
                      <a:gd name="T8" fmla="*/ 1238996864 w 73"/>
                      <a:gd name="T9" fmla="*/ 2147483647 h 71"/>
                      <a:gd name="T10" fmla="*/ 774374541 w 73"/>
                      <a:gd name="T11" fmla="*/ 2147483647 h 71"/>
                      <a:gd name="T12" fmla="*/ 774374541 w 73"/>
                      <a:gd name="T13" fmla="*/ 2147483647 h 71"/>
                      <a:gd name="T14" fmla="*/ 929257042 w 73"/>
                      <a:gd name="T15" fmla="*/ 2147483647 h 71"/>
                      <a:gd name="T16" fmla="*/ 1548749082 w 73"/>
                      <a:gd name="T17" fmla="*/ 2147483647 h 71"/>
                      <a:gd name="T18" fmla="*/ 1084126953 w 73"/>
                      <a:gd name="T19" fmla="*/ 2147483647 h 71"/>
                      <a:gd name="T20" fmla="*/ 929257042 w 73"/>
                      <a:gd name="T21" fmla="*/ 2147483647 h 71"/>
                      <a:gd name="T22" fmla="*/ 464622323 w 73"/>
                      <a:gd name="T23" fmla="*/ 2147483647 h 71"/>
                      <a:gd name="T24" fmla="*/ 309752315 w 73"/>
                      <a:gd name="T25" fmla="*/ 2147483647 h 71"/>
                      <a:gd name="T26" fmla="*/ 154869960 w 73"/>
                      <a:gd name="T27" fmla="*/ 2147483647 h 71"/>
                      <a:gd name="T28" fmla="*/ 774374541 w 73"/>
                      <a:gd name="T29" fmla="*/ 2147483647 h 71"/>
                      <a:gd name="T30" fmla="*/ 1858501688 w 73"/>
                      <a:gd name="T31" fmla="*/ 2147483647 h 71"/>
                      <a:gd name="T32" fmla="*/ 2147483647 w 73"/>
                      <a:gd name="T33" fmla="*/ 2147483647 h 71"/>
                      <a:gd name="T34" fmla="*/ 2147483647 w 73"/>
                      <a:gd name="T35" fmla="*/ 2147483647 h 71"/>
                      <a:gd name="T36" fmla="*/ 2147483647 w 73"/>
                      <a:gd name="T37" fmla="*/ 2147483647 h 71"/>
                      <a:gd name="T38" fmla="*/ 2147483647 w 73"/>
                      <a:gd name="T39" fmla="*/ 2147483647 h 71"/>
                      <a:gd name="T40" fmla="*/ 2147483647 w 73"/>
                      <a:gd name="T41" fmla="*/ 2147483647 h 71"/>
                      <a:gd name="T42" fmla="*/ 2147483647 w 73"/>
                      <a:gd name="T43" fmla="*/ 2147483647 h 71"/>
                      <a:gd name="T44" fmla="*/ 2147483647 w 73"/>
                      <a:gd name="T45" fmla="*/ 2147483647 h 71"/>
                      <a:gd name="T46" fmla="*/ 2147483647 w 73"/>
                      <a:gd name="T47" fmla="*/ 2147483647 h 71"/>
                      <a:gd name="T48" fmla="*/ 2147483647 w 73"/>
                      <a:gd name="T49" fmla="*/ 2147483647 h 71"/>
                      <a:gd name="T50" fmla="*/ 2147483647 w 73"/>
                      <a:gd name="T51" fmla="*/ 2147483647 h 71"/>
                      <a:gd name="T52" fmla="*/ 2147483647 w 73"/>
                      <a:gd name="T53" fmla="*/ 2147483647 h 71"/>
                      <a:gd name="T54" fmla="*/ 2147483647 w 73"/>
                      <a:gd name="T55" fmla="*/ 2147483647 h 71"/>
                      <a:gd name="T56" fmla="*/ 2147483647 w 73"/>
                      <a:gd name="T57" fmla="*/ 2147483647 h 71"/>
                      <a:gd name="T58" fmla="*/ 2147483647 w 73"/>
                      <a:gd name="T59" fmla="*/ 2147483647 h 71"/>
                      <a:gd name="T60" fmla="*/ 2147483647 w 73"/>
                      <a:gd name="T61" fmla="*/ 2147483647 h 71"/>
                      <a:gd name="T62" fmla="*/ 2147483647 w 73"/>
                      <a:gd name="T63" fmla="*/ 2147483647 h 71"/>
                      <a:gd name="T64" fmla="*/ 2147483647 w 73"/>
                      <a:gd name="T65" fmla="*/ 2147483647 h 71"/>
                      <a:gd name="T66" fmla="*/ 2147483647 w 73"/>
                      <a:gd name="T67" fmla="*/ 2147483647 h 71"/>
                      <a:gd name="T68" fmla="*/ 2147483647 w 73"/>
                      <a:gd name="T69" fmla="*/ 2147483647 h 71"/>
                      <a:gd name="T70" fmla="*/ 2147483647 w 73"/>
                      <a:gd name="T71" fmla="*/ 2147483647 h 71"/>
                      <a:gd name="T72" fmla="*/ 2147483647 w 73"/>
                      <a:gd name="T73" fmla="*/ 2147483647 h 71"/>
                      <a:gd name="T74" fmla="*/ 2147483647 w 73"/>
                      <a:gd name="T75" fmla="*/ 2147483647 h 71"/>
                      <a:gd name="T76" fmla="*/ 2147483647 w 73"/>
                      <a:gd name="T77" fmla="*/ 2147483647 h 71"/>
                      <a:gd name="T78" fmla="*/ 2147483647 w 73"/>
                      <a:gd name="T79" fmla="*/ 2147483647 h 71"/>
                      <a:gd name="T80" fmla="*/ 2147483647 w 73"/>
                      <a:gd name="T81" fmla="*/ 2147483647 h 71"/>
                      <a:gd name="T82" fmla="*/ 2147483647 w 73"/>
                      <a:gd name="T83" fmla="*/ 2147483647 h 71"/>
                      <a:gd name="T84" fmla="*/ 2147483647 w 73"/>
                      <a:gd name="T85" fmla="*/ 2147483647 h 71"/>
                      <a:gd name="T86" fmla="*/ 2147483647 w 73"/>
                      <a:gd name="T87" fmla="*/ 2147483647 h 71"/>
                      <a:gd name="T88" fmla="*/ 2147483647 w 73"/>
                      <a:gd name="T89" fmla="*/ 2147483647 h 71"/>
                      <a:gd name="T90" fmla="*/ 2147483647 w 73"/>
                      <a:gd name="T91" fmla="*/ 2147483647 h 71"/>
                      <a:gd name="T92" fmla="*/ 2147483647 w 73"/>
                      <a:gd name="T93" fmla="*/ 2147483647 h 71"/>
                      <a:gd name="T94" fmla="*/ 2147483647 w 73"/>
                      <a:gd name="T95" fmla="*/ 2147483647 h 71"/>
                      <a:gd name="T96" fmla="*/ 2147483647 w 73"/>
                      <a:gd name="T97" fmla="*/ 2147483647 h 71"/>
                      <a:gd name="T98" fmla="*/ 2147483647 w 73"/>
                      <a:gd name="T99" fmla="*/ 2147483647 h 71"/>
                      <a:gd name="T100" fmla="*/ 2147483647 w 73"/>
                      <a:gd name="T101" fmla="*/ 1914887217 h 71"/>
                      <a:gd name="T102" fmla="*/ 2147483647 w 73"/>
                      <a:gd name="T103" fmla="*/ 1392641476 h 71"/>
                      <a:gd name="T104" fmla="*/ 2147483647 w 73"/>
                      <a:gd name="T105" fmla="*/ 1218559700 h 71"/>
                      <a:gd name="T106" fmla="*/ 2147483647 w 73"/>
                      <a:gd name="T107" fmla="*/ 348163656 h 71"/>
                      <a:gd name="T108" fmla="*/ 2147483647 w 73"/>
                      <a:gd name="T109" fmla="*/ 696327312 h 71"/>
                      <a:gd name="T110" fmla="*/ 2147483647 w 73"/>
                      <a:gd name="T111" fmla="*/ 870409294 h 71"/>
                      <a:gd name="T112" fmla="*/ 1858501688 w 73"/>
                      <a:gd name="T113" fmla="*/ 0 h 71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73"/>
                      <a:gd name="T172" fmla="*/ 0 h 71"/>
                      <a:gd name="T173" fmla="*/ 73 w 73"/>
                      <a:gd name="T174" fmla="*/ 71 h 71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73" h="71">
                        <a:moveTo>
                          <a:pt x="12" y="0"/>
                        </a:moveTo>
                        <a:lnTo>
                          <a:pt x="12" y="1"/>
                        </a:lnTo>
                        <a:lnTo>
                          <a:pt x="10" y="1"/>
                        </a:lnTo>
                        <a:lnTo>
                          <a:pt x="11" y="2"/>
                        </a:lnTo>
                        <a:lnTo>
                          <a:pt x="13" y="5"/>
                        </a:lnTo>
                        <a:lnTo>
                          <a:pt x="13" y="6"/>
                        </a:lnTo>
                        <a:lnTo>
                          <a:pt x="12" y="7"/>
                        </a:lnTo>
                        <a:lnTo>
                          <a:pt x="12" y="8"/>
                        </a:lnTo>
                        <a:lnTo>
                          <a:pt x="13" y="9"/>
                        </a:lnTo>
                        <a:lnTo>
                          <a:pt x="12" y="9"/>
                        </a:lnTo>
                        <a:lnTo>
                          <a:pt x="13" y="10"/>
                        </a:lnTo>
                        <a:lnTo>
                          <a:pt x="11" y="10"/>
                        </a:lnTo>
                        <a:lnTo>
                          <a:pt x="10" y="11"/>
                        </a:lnTo>
                        <a:lnTo>
                          <a:pt x="10" y="10"/>
                        </a:lnTo>
                        <a:lnTo>
                          <a:pt x="10" y="11"/>
                        </a:lnTo>
                        <a:lnTo>
                          <a:pt x="8" y="11"/>
                        </a:lnTo>
                        <a:lnTo>
                          <a:pt x="11" y="13"/>
                        </a:lnTo>
                        <a:lnTo>
                          <a:pt x="10" y="13"/>
                        </a:lnTo>
                        <a:lnTo>
                          <a:pt x="10" y="14"/>
                        </a:lnTo>
                        <a:lnTo>
                          <a:pt x="9" y="15"/>
                        </a:lnTo>
                        <a:lnTo>
                          <a:pt x="9" y="16"/>
                        </a:lnTo>
                        <a:lnTo>
                          <a:pt x="8" y="16"/>
                        </a:lnTo>
                        <a:lnTo>
                          <a:pt x="7" y="16"/>
                        </a:lnTo>
                        <a:lnTo>
                          <a:pt x="6" y="16"/>
                        </a:lnTo>
                        <a:lnTo>
                          <a:pt x="5" y="15"/>
                        </a:lnTo>
                        <a:lnTo>
                          <a:pt x="3" y="16"/>
                        </a:lnTo>
                        <a:lnTo>
                          <a:pt x="4" y="16"/>
                        </a:lnTo>
                        <a:lnTo>
                          <a:pt x="5" y="17"/>
                        </a:lnTo>
                        <a:lnTo>
                          <a:pt x="5" y="18"/>
                        </a:lnTo>
                        <a:lnTo>
                          <a:pt x="4" y="19"/>
                        </a:lnTo>
                        <a:lnTo>
                          <a:pt x="5" y="20"/>
                        </a:lnTo>
                        <a:lnTo>
                          <a:pt x="6" y="20"/>
                        </a:lnTo>
                        <a:lnTo>
                          <a:pt x="7" y="20"/>
                        </a:lnTo>
                        <a:lnTo>
                          <a:pt x="8" y="21"/>
                        </a:lnTo>
                        <a:lnTo>
                          <a:pt x="9" y="21"/>
                        </a:lnTo>
                        <a:lnTo>
                          <a:pt x="10" y="23"/>
                        </a:lnTo>
                        <a:lnTo>
                          <a:pt x="10" y="24"/>
                        </a:lnTo>
                        <a:lnTo>
                          <a:pt x="10" y="25"/>
                        </a:lnTo>
                        <a:lnTo>
                          <a:pt x="8" y="26"/>
                        </a:lnTo>
                        <a:lnTo>
                          <a:pt x="8" y="27"/>
                        </a:lnTo>
                        <a:lnTo>
                          <a:pt x="7" y="27"/>
                        </a:lnTo>
                        <a:lnTo>
                          <a:pt x="6" y="28"/>
                        </a:lnTo>
                        <a:lnTo>
                          <a:pt x="5" y="29"/>
                        </a:lnTo>
                        <a:lnTo>
                          <a:pt x="5" y="30"/>
                        </a:lnTo>
                        <a:lnTo>
                          <a:pt x="6" y="31"/>
                        </a:lnTo>
                        <a:lnTo>
                          <a:pt x="6" y="32"/>
                        </a:lnTo>
                        <a:lnTo>
                          <a:pt x="6" y="34"/>
                        </a:lnTo>
                        <a:lnTo>
                          <a:pt x="5" y="34"/>
                        </a:lnTo>
                        <a:lnTo>
                          <a:pt x="4" y="35"/>
                        </a:lnTo>
                        <a:lnTo>
                          <a:pt x="3" y="35"/>
                        </a:lnTo>
                        <a:lnTo>
                          <a:pt x="2" y="36"/>
                        </a:lnTo>
                        <a:lnTo>
                          <a:pt x="2" y="37"/>
                        </a:lnTo>
                        <a:lnTo>
                          <a:pt x="3" y="38"/>
                        </a:lnTo>
                        <a:lnTo>
                          <a:pt x="2" y="39"/>
                        </a:lnTo>
                        <a:lnTo>
                          <a:pt x="1" y="40"/>
                        </a:lnTo>
                        <a:lnTo>
                          <a:pt x="0" y="41"/>
                        </a:lnTo>
                        <a:lnTo>
                          <a:pt x="1" y="42"/>
                        </a:lnTo>
                        <a:lnTo>
                          <a:pt x="1" y="43"/>
                        </a:lnTo>
                        <a:lnTo>
                          <a:pt x="1" y="44"/>
                        </a:lnTo>
                        <a:lnTo>
                          <a:pt x="2" y="44"/>
                        </a:lnTo>
                        <a:lnTo>
                          <a:pt x="3" y="44"/>
                        </a:lnTo>
                        <a:lnTo>
                          <a:pt x="5" y="45"/>
                        </a:lnTo>
                        <a:lnTo>
                          <a:pt x="5" y="47"/>
                        </a:lnTo>
                        <a:lnTo>
                          <a:pt x="7" y="48"/>
                        </a:lnTo>
                        <a:lnTo>
                          <a:pt x="9" y="47"/>
                        </a:lnTo>
                        <a:lnTo>
                          <a:pt x="8" y="49"/>
                        </a:lnTo>
                        <a:lnTo>
                          <a:pt x="10" y="50"/>
                        </a:lnTo>
                        <a:lnTo>
                          <a:pt x="12" y="51"/>
                        </a:lnTo>
                        <a:lnTo>
                          <a:pt x="14" y="52"/>
                        </a:lnTo>
                        <a:lnTo>
                          <a:pt x="15" y="53"/>
                        </a:lnTo>
                        <a:lnTo>
                          <a:pt x="14" y="53"/>
                        </a:lnTo>
                        <a:lnTo>
                          <a:pt x="15" y="54"/>
                        </a:lnTo>
                        <a:lnTo>
                          <a:pt x="14" y="54"/>
                        </a:lnTo>
                        <a:lnTo>
                          <a:pt x="16" y="55"/>
                        </a:lnTo>
                        <a:lnTo>
                          <a:pt x="16" y="56"/>
                        </a:lnTo>
                        <a:lnTo>
                          <a:pt x="16" y="57"/>
                        </a:lnTo>
                        <a:lnTo>
                          <a:pt x="17" y="58"/>
                        </a:lnTo>
                        <a:lnTo>
                          <a:pt x="19" y="59"/>
                        </a:lnTo>
                        <a:lnTo>
                          <a:pt x="21" y="58"/>
                        </a:lnTo>
                        <a:lnTo>
                          <a:pt x="22" y="58"/>
                        </a:lnTo>
                        <a:lnTo>
                          <a:pt x="25" y="57"/>
                        </a:lnTo>
                        <a:lnTo>
                          <a:pt x="25" y="59"/>
                        </a:lnTo>
                        <a:lnTo>
                          <a:pt x="25" y="60"/>
                        </a:lnTo>
                        <a:lnTo>
                          <a:pt x="25" y="61"/>
                        </a:lnTo>
                        <a:lnTo>
                          <a:pt x="24" y="62"/>
                        </a:lnTo>
                        <a:lnTo>
                          <a:pt x="24" y="64"/>
                        </a:lnTo>
                        <a:lnTo>
                          <a:pt x="25" y="65"/>
                        </a:lnTo>
                        <a:lnTo>
                          <a:pt x="27" y="64"/>
                        </a:lnTo>
                        <a:lnTo>
                          <a:pt x="29" y="64"/>
                        </a:lnTo>
                        <a:lnTo>
                          <a:pt x="31" y="60"/>
                        </a:lnTo>
                        <a:lnTo>
                          <a:pt x="31" y="59"/>
                        </a:lnTo>
                        <a:lnTo>
                          <a:pt x="32" y="58"/>
                        </a:lnTo>
                        <a:lnTo>
                          <a:pt x="34" y="59"/>
                        </a:lnTo>
                        <a:lnTo>
                          <a:pt x="34" y="60"/>
                        </a:lnTo>
                        <a:lnTo>
                          <a:pt x="38" y="57"/>
                        </a:lnTo>
                        <a:lnTo>
                          <a:pt x="41" y="55"/>
                        </a:lnTo>
                        <a:lnTo>
                          <a:pt x="44" y="56"/>
                        </a:lnTo>
                        <a:lnTo>
                          <a:pt x="48" y="56"/>
                        </a:lnTo>
                        <a:lnTo>
                          <a:pt x="48" y="57"/>
                        </a:lnTo>
                        <a:lnTo>
                          <a:pt x="47" y="58"/>
                        </a:lnTo>
                        <a:lnTo>
                          <a:pt x="48" y="63"/>
                        </a:lnTo>
                        <a:lnTo>
                          <a:pt x="47" y="64"/>
                        </a:lnTo>
                        <a:lnTo>
                          <a:pt x="46" y="66"/>
                        </a:lnTo>
                        <a:lnTo>
                          <a:pt x="47" y="68"/>
                        </a:lnTo>
                        <a:lnTo>
                          <a:pt x="47" y="69"/>
                        </a:lnTo>
                        <a:lnTo>
                          <a:pt x="48" y="71"/>
                        </a:lnTo>
                        <a:lnTo>
                          <a:pt x="49" y="69"/>
                        </a:lnTo>
                        <a:lnTo>
                          <a:pt x="50" y="68"/>
                        </a:lnTo>
                        <a:lnTo>
                          <a:pt x="51" y="67"/>
                        </a:lnTo>
                        <a:lnTo>
                          <a:pt x="52" y="67"/>
                        </a:lnTo>
                        <a:lnTo>
                          <a:pt x="52" y="66"/>
                        </a:lnTo>
                        <a:lnTo>
                          <a:pt x="53" y="65"/>
                        </a:lnTo>
                        <a:lnTo>
                          <a:pt x="54" y="64"/>
                        </a:lnTo>
                        <a:lnTo>
                          <a:pt x="55" y="64"/>
                        </a:lnTo>
                        <a:lnTo>
                          <a:pt x="56" y="64"/>
                        </a:lnTo>
                        <a:lnTo>
                          <a:pt x="56" y="63"/>
                        </a:lnTo>
                        <a:lnTo>
                          <a:pt x="56" y="64"/>
                        </a:lnTo>
                        <a:lnTo>
                          <a:pt x="57" y="63"/>
                        </a:lnTo>
                        <a:lnTo>
                          <a:pt x="58" y="62"/>
                        </a:lnTo>
                        <a:lnTo>
                          <a:pt x="59" y="62"/>
                        </a:lnTo>
                        <a:lnTo>
                          <a:pt x="60" y="63"/>
                        </a:lnTo>
                        <a:lnTo>
                          <a:pt x="60" y="62"/>
                        </a:lnTo>
                        <a:lnTo>
                          <a:pt x="61" y="62"/>
                        </a:lnTo>
                        <a:lnTo>
                          <a:pt x="62" y="62"/>
                        </a:lnTo>
                        <a:lnTo>
                          <a:pt x="63" y="62"/>
                        </a:lnTo>
                        <a:lnTo>
                          <a:pt x="64" y="62"/>
                        </a:lnTo>
                        <a:lnTo>
                          <a:pt x="64" y="61"/>
                        </a:lnTo>
                        <a:lnTo>
                          <a:pt x="65" y="61"/>
                        </a:lnTo>
                        <a:lnTo>
                          <a:pt x="66" y="61"/>
                        </a:lnTo>
                        <a:lnTo>
                          <a:pt x="67" y="60"/>
                        </a:lnTo>
                        <a:lnTo>
                          <a:pt x="68" y="60"/>
                        </a:lnTo>
                        <a:lnTo>
                          <a:pt x="69" y="60"/>
                        </a:lnTo>
                        <a:lnTo>
                          <a:pt x="69" y="59"/>
                        </a:lnTo>
                        <a:lnTo>
                          <a:pt x="69" y="58"/>
                        </a:lnTo>
                        <a:lnTo>
                          <a:pt x="70" y="58"/>
                        </a:lnTo>
                        <a:lnTo>
                          <a:pt x="70" y="57"/>
                        </a:lnTo>
                        <a:lnTo>
                          <a:pt x="71" y="57"/>
                        </a:lnTo>
                        <a:lnTo>
                          <a:pt x="71" y="56"/>
                        </a:lnTo>
                        <a:lnTo>
                          <a:pt x="72" y="56"/>
                        </a:lnTo>
                        <a:lnTo>
                          <a:pt x="72" y="55"/>
                        </a:lnTo>
                        <a:lnTo>
                          <a:pt x="73" y="54"/>
                        </a:lnTo>
                        <a:lnTo>
                          <a:pt x="73" y="53"/>
                        </a:lnTo>
                        <a:lnTo>
                          <a:pt x="72" y="52"/>
                        </a:lnTo>
                        <a:lnTo>
                          <a:pt x="71" y="50"/>
                        </a:lnTo>
                        <a:lnTo>
                          <a:pt x="69" y="52"/>
                        </a:lnTo>
                        <a:lnTo>
                          <a:pt x="68" y="53"/>
                        </a:lnTo>
                        <a:lnTo>
                          <a:pt x="66" y="50"/>
                        </a:lnTo>
                        <a:lnTo>
                          <a:pt x="65" y="50"/>
                        </a:lnTo>
                        <a:lnTo>
                          <a:pt x="61" y="50"/>
                        </a:lnTo>
                        <a:lnTo>
                          <a:pt x="59" y="48"/>
                        </a:lnTo>
                        <a:lnTo>
                          <a:pt x="58" y="46"/>
                        </a:lnTo>
                        <a:lnTo>
                          <a:pt x="58" y="45"/>
                        </a:lnTo>
                        <a:lnTo>
                          <a:pt x="59" y="45"/>
                        </a:lnTo>
                        <a:lnTo>
                          <a:pt x="59" y="44"/>
                        </a:lnTo>
                        <a:lnTo>
                          <a:pt x="61" y="44"/>
                        </a:lnTo>
                        <a:lnTo>
                          <a:pt x="61" y="42"/>
                        </a:lnTo>
                        <a:lnTo>
                          <a:pt x="60" y="42"/>
                        </a:lnTo>
                        <a:lnTo>
                          <a:pt x="60" y="43"/>
                        </a:lnTo>
                        <a:lnTo>
                          <a:pt x="58" y="43"/>
                        </a:lnTo>
                        <a:lnTo>
                          <a:pt x="58" y="42"/>
                        </a:lnTo>
                        <a:lnTo>
                          <a:pt x="59" y="40"/>
                        </a:lnTo>
                        <a:lnTo>
                          <a:pt x="59" y="37"/>
                        </a:lnTo>
                        <a:lnTo>
                          <a:pt x="58" y="37"/>
                        </a:lnTo>
                        <a:lnTo>
                          <a:pt x="57" y="36"/>
                        </a:lnTo>
                        <a:lnTo>
                          <a:pt x="56" y="35"/>
                        </a:lnTo>
                        <a:lnTo>
                          <a:pt x="55" y="35"/>
                        </a:lnTo>
                        <a:lnTo>
                          <a:pt x="54" y="36"/>
                        </a:lnTo>
                        <a:lnTo>
                          <a:pt x="54" y="37"/>
                        </a:lnTo>
                        <a:lnTo>
                          <a:pt x="53" y="34"/>
                        </a:lnTo>
                        <a:lnTo>
                          <a:pt x="53" y="32"/>
                        </a:lnTo>
                        <a:lnTo>
                          <a:pt x="53" y="30"/>
                        </a:lnTo>
                        <a:lnTo>
                          <a:pt x="53" y="29"/>
                        </a:lnTo>
                        <a:lnTo>
                          <a:pt x="54" y="27"/>
                        </a:lnTo>
                        <a:lnTo>
                          <a:pt x="53" y="26"/>
                        </a:lnTo>
                        <a:lnTo>
                          <a:pt x="52" y="26"/>
                        </a:lnTo>
                        <a:lnTo>
                          <a:pt x="50" y="26"/>
                        </a:lnTo>
                        <a:lnTo>
                          <a:pt x="49" y="27"/>
                        </a:lnTo>
                        <a:lnTo>
                          <a:pt x="48" y="26"/>
                        </a:lnTo>
                        <a:lnTo>
                          <a:pt x="46" y="25"/>
                        </a:lnTo>
                        <a:lnTo>
                          <a:pt x="44" y="23"/>
                        </a:lnTo>
                        <a:lnTo>
                          <a:pt x="42" y="24"/>
                        </a:lnTo>
                        <a:lnTo>
                          <a:pt x="39" y="24"/>
                        </a:lnTo>
                        <a:lnTo>
                          <a:pt x="38" y="24"/>
                        </a:lnTo>
                        <a:lnTo>
                          <a:pt x="38" y="23"/>
                        </a:lnTo>
                        <a:lnTo>
                          <a:pt x="38" y="22"/>
                        </a:lnTo>
                        <a:lnTo>
                          <a:pt x="38" y="21"/>
                        </a:lnTo>
                        <a:lnTo>
                          <a:pt x="36" y="19"/>
                        </a:lnTo>
                        <a:lnTo>
                          <a:pt x="35" y="19"/>
                        </a:lnTo>
                        <a:lnTo>
                          <a:pt x="34" y="18"/>
                        </a:lnTo>
                        <a:lnTo>
                          <a:pt x="33" y="17"/>
                        </a:lnTo>
                        <a:lnTo>
                          <a:pt x="34" y="17"/>
                        </a:lnTo>
                        <a:lnTo>
                          <a:pt x="35" y="16"/>
                        </a:lnTo>
                        <a:lnTo>
                          <a:pt x="35" y="15"/>
                        </a:lnTo>
                        <a:lnTo>
                          <a:pt x="34" y="15"/>
                        </a:lnTo>
                        <a:lnTo>
                          <a:pt x="34" y="13"/>
                        </a:lnTo>
                        <a:lnTo>
                          <a:pt x="34" y="12"/>
                        </a:lnTo>
                        <a:lnTo>
                          <a:pt x="33" y="11"/>
                        </a:lnTo>
                        <a:lnTo>
                          <a:pt x="33" y="9"/>
                        </a:lnTo>
                        <a:lnTo>
                          <a:pt x="34" y="9"/>
                        </a:lnTo>
                        <a:lnTo>
                          <a:pt x="34" y="8"/>
                        </a:lnTo>
                        <a:lnTo>
                          <a:pt x="32" y="8"/>
                        </a:lnTo>
                        <a:lnTo>
                          <a:pt x="31" y="7"/>
                        </a:lnTo>
                        <a:lnTo>
                          <a:pt x="30" y="7"/>
                        </a:lnTo>
                        <a:lnTo>
                          <a:pt x="30" y="8"/>
                        </a:lnTo>
                        <a:lnTo>
                          <a:pt x="29" y="7"/>
                        </a:lnTo>
                        <a:lnTo>
                          <a:pt x="27" y="6"/>
                        </a:lnTo>
                        <a:lnTo>
                          <a:pt x="26" y="4"/>
                        </a:lnTo>
                        <a:lnTo>
                          <a:pt x="25" y="3"/>
                        </a:lnTo>
                        <a:lnTo>
                          <a:pt x="26" y="2"/>
                        </a:lnTo>
                        <a:lnTo>
                          <a:pt x="25" y="2"/>
                        </a:lnTo>
                        <a:lnTo>
                          <a:pt x="24" y="3"/>
                        </a:lnTo>
                        <a:lnTo>
                          <a:pt x="24" y="4"/>
                        </a:lnTo>
                        <a:lnTo>
                          <a:pt x="23" y="4"/>
                        </a:lnTo>
                        <a:lnTo>
                          <a:pt x="22" y="4"/>
                        </a:lnTo>
                        <a:lnTo>
                          <a:pt x="21" y="3"/>
                        </a:lnTo>
                        <a:lnTo>
                          <a:pt x="19" y="3"/>
                        </a:lnTo>
                        <a:lnTo>
                          <a:pt x="19" y="4"/>
                        </a:lnTo>
                        <a:lnTo>
                          <a:pt x="18" y="5"/>
                        </a:lnTo>
                        <a:lnTo>
                          <a:pt x="17" y="5"/>
                        </a:lnTo>
                        <a:lnTo>
                          <a:pt x="15" y="3"/>
                        </a:lnTo>
                        <a:lnTo>
                          <a:pt x="14" y="2"/>
                        </a:lnTo>
                        <a:lnTo>
                          <a:pt x="13" y="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9" name="BAIX_EMPORDA">
                    <a:extLst>
                      <a:ext uri="{FF2B5EF4-FFF2-40B4-BE49-F238E27FC236}">
                        <a16:creationId xmlns:a16="http://schemas.microsoft.com/office/drawing/2014/main" id="{30321E85-E466-4392-917F-EC78E91A49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1542386" y="1430834"/>
                    <a:ext cx="262070" cy="382114"/>
                  </a:xfrm>
                  <a:custGeom>
                    <a:avLst/>
                    <a:gdLst>
                      <a:gd name="T0" fmla="*/ 77424607 w 1164"/>
                      <a:gd name="T1" fmla="*/ 22765139 h 1723"/>
                      <a:gd name="T2" fmla="*/ 65064541 w 1164"/>
                      <a:gd name="T3" fmla="*/ 63530565 h 1723"/>
                      <a:gd name="T4" fmla="*/ 71361169 w 1164"/>
                      <a:gd name="T5" fmla="*/ 98736845 h 1723"/>
                      <a:gd name="T6" fmla="*/ 52704461 w 1164"/>
                      <a:gd name="T7" fmla="*/ 126796359 h 1723"/>
                      <a:gd name="T8" fmla="*/ 74392647 w 1164"/>
                      <a:gd name="T9" fmla="*/ 167297039 h 1723"/>
                      <a:gd name="T10" fmla="*/ 48040650 w 1164"/>
                      <a:gd name="T11" fmla="*/ 204091413 h 1723"/>
                      <a:gd name="T12" fmla="*/ 27984806 w 1164"/>
                      <a:gd name="T13" fmla="*/ 239562448 h 1723"/>
                      <a:gd name="T14" fmla="*/ 7695773 w 1164"/>
                      <a:gd name="T15" fmla="*/ 280063160 h 1723"/>
                      <a:gd name="T16" fmla="*/ 46407833 w 1164"/>
                      <a:gd name="T17" fmla="*/ 315005167 h 1723"/>
                      <a:gd name="T18" fmla="*/ 52704461 w 1164"/>
                      <a:gd name="T19" fmla="*/ 369799829 h 1723"/>
                      <a:gd name="T20" fmla="*/ 59001089 w 1164"/>
                      <a:gd name="T21" fmla="*/ 429624618 h 1723"/>
                      <a:gd name="T22" fmla="*/ 69728835 w 1164"/>
                      <a:gd name="T23" fmla="*/ 454242628 h 1723"/>
                      <a:gd name="T24" fmla="*/ 88385046 w 1164"/>
                      <a:gd name="T25" fmla="*/ 442065751 h 1723"/>
                      <a:gd name="T26" fmla="*/ 110306407 w 1164"/>
                      <a:gd name="T27" fmla="*/ 431212727 h 1723"/>
                      <a:gd name="T28" fmla="*/ 111705550 w 1164"/>
                      <a:gd name="T29" fmla="*/ 424330234 h 1723"/>
                      <a:gd name="T30" fmla="*/ 124065615 w 1164"/>
                      <a:gd name="T31" fmla="*/ 424330234 h 1723"/>
                      <a:gd name="T32" fmla="*/ 125697949 w 1164"/>
                      <a:gd name="T33" fmla="*/ 413741980 h 1723"/>
                      <a:gd name="T34" fmla="*/ 134792894 w 1164"/>
                      <a:gd name="T35" fmla="*/ 410300477 h 1723"/>
                      <a:gd name="T36" fmla="*/ 139690379 w 1164"/>
                      <a:gd name="T37" fmla="*/ 397859343 h 1723"/>
                      <a:gd name="T38" fmla="*/ 159746215 w 1164"/>
                      <a:gd name="T39" fmla="*/ 361064456 h 1723"/>
                      <a:gd name="T40" fmla="*/ 184699053 w 1164"/>
                      <a:gd name="T41" fmla="*/ 343328938 h 1723"/>
                      <a:gd name="T42" fmla="*/ 183066719 w 1164"/>
                      <a:gd name="T43" fmla="*/ 352064312 h 1723"/>
                      <a:gd name="T44" fmla="*/ 194027158 w 1164"/>
                      <a:gd name="T45" fmla="*/ 345181818 h 1723"/>
                      <a:gd name="T46" fmla="*/ 203122556 w 1164"/>
                      <a:gd name="T47" fmla="*/ 339887949 h 1723"/>
                      <a:gd name="T48" fmla="*/ 206154033 w 1164"/>
                      <a:gd name="T49" fmla="*/ 327446301 h 1723"/>
                      <a:gd name="T50" fmla="*/ 214082995 w 1164"/>
                      <a:gd name="T51" fmla="*/ 327446301 h 1723"/>
                      <a:gd name="T52" fmla="*/ 228075394 w 1164"/>
                      <a:gd name="T53" fmla="*/ 320563808 h 1723"/>
                      <a:gd name="T54" fmla="*/ 231106871 w 1164"/>
                      <a:gd name="T55" fmla="*/ 299387301 h 1723"/>
                      <a:gd name="T56" fmla="*/ 242067793 w 1164"/>
                      <a:gd name="T57" fmla="*/ 288799047 h 1723"/>
                      <a:gd name="T58" fmla="*/ 254427919 w 1164"/>
                      <a:gd name="T59" fmla="*/ 271063016 h 1723"/>
                      <a:gd name="T60" fmla="*/ 260491356 w 1164"/>
                      <a:gd name="T61" fmla="*/ 255180314 h 1723"/>
                      <a:gd name="T62" fmla="*/ 260491356 w 1164"/>
                      <a:gd name="T63" fmla="*/ 241415842 h 1723"/>
                      <a:gd name="T64" fmla="*/ 265388358 w 1164"/>
                      <a:gd name="T65" fmla="*/ 225533205 h 1723"/>
                      <a:gd name="T66" fmla="*/ 270052652 w 1164"/>
                      <a:gd name="T67" fmla="*/ 211238677 h 1723"/>
                      <a:gd name="T68" fmla="*/ 267020692 w 1164"/>
                      <a:gd name="T69" fmla="*/ 199061800 h 1723"/>
                      <a:gd name="T70" fmla="*/ 253028715 w 1164"/>
                      <a:gd name="T71" fmla="*/ 190061656 h 1723"/>
                      <a:gd name="T72" fmla="*/ 240435459 w 1164"/>
                      <a:gd name="T73" fmla="*/ 130237349 h 1723"/>
                      <a:gd name="T74" fmla="*/ 248131231 w 1164"/>
                      <a:gd name="T75" fmla="*/ 103766458 h 1723"/>
                      <a:gd name="T76" fmla="*/ 251395898 w 1164"/>
                      <a:gd name="T77" fmla="*/ 100324955 h 1723"/>
                      <a:gd name="T78" fmla="*/ 253028715 w 1164"/>
                      <a:gd name="T79" fmla="*/ 91324811 h 1723"/>
                      <a:gd name="T80" fmla="*/ 248131231 w 1164"/>
                      <a:gd name="T81" fmla="*/ 77295568 h 1723"/>
                      <a:gd name="T82" fmla="*/ 245099271 w 1164"/>
                      <a:gd name="T83" fmla="*/ 66971555 h 1723"/>
                      <a:gd name="T84" fmla="*/ 237403499 w 1164"/>
                      <a:gd name="T85" fmla="*/ 54530421 h 1723"/>
                      <a:gd name="T86" fmla="*/ 228075394 w 1164"/>
                      <a:gd name="T87" fmla="*/ 40500664 h 1723"/>
                      <a:gd name="T88" fmla="*/ 192161634 w 1164"/>
                      <a:gd name="T89" fmla="*/ 47647928 h 1723"/>
                      <a:gd name="T90" fmla="*/ 162777692 w 1164"/>
                      <a:gd name="T91" fmla="*/ 14029761 h 1723"/>
                      <a:gd name="T92" fmla="*/ 130362273 w 1164"/>
                      <a:gd name="T93" fmla="*/ 29912402 h 1723"/>
                      <a:gd name="T94" fmla="*/ 103776588 w 1164"/>
                      <a:gd name="T95" fmla="*/ 12176881 h 1723"/>
                      <a:gd name="T96" fmla="*/ 139690379 w 1164"/>
                      <a:gd name="T97" fmla="*/ 397859343 h 1723"/>
                      <a:gd name="T98" fmla="*/ 116369844 w 1164"/>
                      <a:gd name="T99" fmla="*/ 427771738 h 1723"/>
                      <a:gd name="T100" fmla="*/ 265388358 w 1164"/>
                      <a:gd name="T101" fmla="*/ 107207448 h 1723"/>
                      <a:gd name="T102" fmla="*/ 263522833 w 1164"/>
                      <a:gd name="T103" fmla="*/ 112766602 h 1723"/>
                      <a:gd name="T104" fmla="*/ 195659975 w 1164"/>
                      <a:gd name="T105" fmla="*/ 346770442 h 172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164"/>
                      <a:gd name="T160" fmla="*/ 0 h 1723"/>
                      <a:gd name="T161" fmla="*/ 1164 w 1164"/>
                      <a:gd name="T162" fmla="*/ 1723 h 172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164" h="1723">
                        <a:moveTo>
                          <a:pt x="386" y="0"/>
                        </a:moveTo>
                        <a:lnTo>
                          <a:pt x="379" y="20"/>
                        </a:lnTo>
                        <a:lnTo>
                          <a:pt x="372" y="20"/>
                        </a:lnTo>
                        <a:lnTo>
                          <a:pt x="372" y="39"/>
                        </a:lnTo>
                        <a:lnTo>
                          <a:pt x="372" y="67"/>
                        </a:lnTo>
                        <a:lnTo>
                          <a:pt x="332" y="86"/>
                        </a:lnTo>
                        <a:lnTo>
                          <a:pt x="306" y="106"/>
                        </a:lnTo>
                        <a:lnTo>
                          <a:pt x="253" y="120"/>
                        </a:lnTo>
                        <a:lnTo>
                          <a:pt x="233" y="120"/>
                        </a:lnTo>
                        <a:lnTo>
                          <a:pt x="226" y="193"/>
                        </a:lnTo>
                        <a:lnTo>
                          <a:pt x="246" y="186"/>
                        </a:lnTo>
                        <a:lnTo>
                          <a:pt x="279" y="240"/>
                        </a:lnTo>
                        <a:lnTo>
                          <a:pt x="286" y="266"/>
                        </a:lnTo>
                        <a:lnTo>
                          <a:pt x="293" y="285"/>
                        </a:lnTo>
                        <a:lnTo>
                          <a:pt x="313" y="292"/>
                        </a:lnTo>
                        <a:lnTo>
                          <a:pt x="299" y="332"/>
                        </a:lnTo>
                        <a:lnTo>
                          <a:pt x="293" y="345"/>
                        </a:lnTo>
                        <a:lnTo>
                          <a:pt x="306" y="373"/>
                        </a:lnTo>
                        <a:lnTo>
                          <a:pt x="319" y="446"/>
                        </a:lnTo>
                        <a:lnTo>
                          <a:pt x="313" y="459"/>
                        </a:lnTo>
                        <a:lnTo>
                          <a:pt x="279" y="459"/>
                        </a:lnTo>
                        <a:lnTo>
                          <a:pt x="266" y="452"/>
                        </a:lnTo>
                        <a:lnTo>
                          <a:pt x="233" y="472"/>
                        </a:lnTo>
                        <a:lnTo>
                          <a:pt x="226" y="479"/>
                        </a:lnTo>
                        <a:lnTo>
                          <a:pt x="240" y="492"/>
                        </a:lnTo>
                        <a:lnTo>
                          <a:pt x="219" y="592"/>
                        </a:lnTo>
                        <a:lnTo>
                          <a:pt x="240" y="619"/>
                        </a:lnTo>
                        <a:lnTo>
                          <a:pt x="266" y="619"/>
                        </a:lnTo>
                        <a:lnTo>
                          <a:pt x="299" y="612"/>
                        </a:lnTo>
                        <a:lnTo>
                          <a:pt x="319" y="632"/>
                        </a:lnTo>
                        <a:lnTo>
                          <a:pt x="339" y="672"/>
                        </a:lnTo>
                        <a:lnTo>
                          <a:pt x="306" y="698"/>
                        </a:lnTo>
                        <a:lnTo>
                          <a:pt x="306" y="711"/>
                        </a:lnTo>
                        <a:lnTo>
                          <a:pt x="272" y="732"/>
                        </a:lnTo>
                        <a:lnTo>
                          <a:pt x="219" y="738"/>
                        </a:lnTo>
                        <a:lnTo>
                          <a:pt x="206" y="771"/>
                        </a:lnTo>
                        <a:lnTo>
                          <a:pt x="212" y="852"/>
                        </a:lnTo>
                        <a:lnTo>
                          <a:pt x="206" y="852"/>
                        </a:lnTo>
                        <a:lnTo>
                          <a:pt x="206" y="891"/>
                        </a:lnTo>
                        <a:lnTo>
                          <a:pt x="186" y="891"/>
                        </a:lnTo>
                        <a:lnTo>
                          <a:pt x="139" y="898"/>
                        </a:lnTo>
                        <a:lnTo>
                          <a:pt x="120" y="905"/>
                        </a:lnTo>
                        <a:lnTo>
                          <a:pt x="107" y="925"/>
                        </a:lnTo>
                        <a:lnTo>
                          <a:pt x="93" y="925"/>
                        </a:lnTo>
                        <a:lnTo>
                          <a:pt x="47" y="918"/>
                        </a:lnTo>
                        <a:lnTo>
                          <a:pt x="60" y="985"/>
                        </a:lnTo>
                        <a:lnTo>
                          <a:pt x="0" y="1024"/>
                        </a:lnTo>
                        <a:lnTo>
                          <a:pt x="33" y="1058"/>
                        </a:lnTo>
                        <a:lnTo>
                          <a:pt x="66" y="1051"/>
                        </a:lnTo>
                        <a:lnTo>
                          <a:pt x="133" y="1071"/>
                        </a:lnTo>
                        <a:lnTo>
                          <a:pt x="186" y="1098"/>
                        </a:lnTo>
                        <a:lnTo>
                          <a:pt x="240" y="1137"/>
                        </a:lnTo>
                        <a:lnTo>
                          <a:pt x="219" y="1164"/>
                        </a:lnTo>
                        <a:lnTo>
                          <a:pt x="199" y="1190"/>
                        </a:lnTo>
                        <a:lnTo>
                          <a:pt x="193" y="1218"/>
                        </a:lnTo>
                        <a:lnTo>
                          <a:pt x="240" y="1257"/>
                        </a:lnTo>
                        <a:lnTo>
                          <a:pt x="259" y="1304"/>
                        </a:lnTo>
                        <a:lnTo>
                          <a:pt x="286" y="1377"/>
                        </a:lnTo>
                        <a:lnTo>
                          <a:pt x="272" y="1397"/>
                        </a:lnTo>
                        <a:lnTo>
                          <a:pt x="226" y="1397"/>
                        </a:lnTo>
                        <a:lnTo>
                          <a:pt x="186" y="1390"/>
                        </a:lnTo>
                        <a:lnTo>
                          <a:pt x="152" y="1397"/>
                        </a:lnTo>
                        <a:lnTo>
                          <a:pt x="167" y="1457"/>
                        </a:lnTo>
                        <a:lnTo>
                          <a:pt x="199" y="1556"/>
                        </a:lnTo>
                        <a:lnTo>
                          <a:pt x="233" y="1570"/>
                        </a:lnTo>
                        <a:lnTo>
                          <a:pt x="253" y="1623"/>
                        </a:lnTo>
                        <a:lnTo>
                          <a:pt x="219" y="1650"/>
                        </a:lnTo>
                        <a:lnTo>
                          <a:pt x="240" y="1676"/>
                        </a:lnTo>
                        <a:lnTo>
                          <a:pt x="253" y="1697"/>
                        </a:lnTo>
                        <a:lnTo>
                          <a:pt x="266" y="1710"/>
                        </a:lnTo>
                        <a:lnTo>
                          <a:pt x="286" y="1723"/>
                        </a:lnTo>
                        <a:lnTo>
                          <a:pt x="299" y="1716"/>
                        </a:lnTo>
                        <a:lnTo>
                          <a:pt x="313" y="1697"/>
                        </a:lnTo>
                        <a:lnTo>
                          <a:pt x="332" y="1689"/>
                        </a:lnTo>
                        <a:lnTo>
                          <a:pt x="359" y="1683"/>
                        </a:lnTo>
                        <a:lnTo>
                          <a:pt x="366" y="1676"/>
                        </a:lnTo>
                        <a:lnTo>
                          <a:pt x="372" y="1676"/>
                        </a:lnTo>
                        <a:lnTo>
                          <a:pt x="379" y="1670"/>
                        </a:lnTo>
                        <a:lnTo>
                          <a:pt x="386" y="1663"/>
                        </a:lnTo>
                        <a:lnTo>
                          <a:pt x="392" y="1657"/>
                        </a:lnTo>
                        <a:lnTo>
                          <a:pt x="413" y="1643"/>
                        </a:lnTo>
                        <a:lnTo>
                          <a:pt x="445" y="1629"/>
                        </a:lnTo>
                        <a:lnTo>
                          <a:pt x="466" y="1629"/>
                        </a:lnTo>
                        <a:lnTo>
                          <a:pt x="473" y="1629"/>
                        </a:lnTo>
                        <a:lnTo>
                          <a:pt x="479" y="1637"/>
                        </a:lnTo>
                        <a:lnTo>
                          <a:pt x="486" y="1643"/>
                        </a:lnTo>
                        <a:lnTo>
                          <a:pt x="486" y="1637"/>
                        </a:lnTo>
                        <a:lnTo>
                          <a:pt x="492" y="1637"/>
                        </a:lnTo>
                        <a:lnTo>
                          <a:pt x="486" y="1629"/>
                        </a:lnTo>
                        <a:lnTo>
                          <a:pt x="479" y="1603"/>
                        </a:lnTo>
                        <a:lnTo>
                          <a:pt x="486" y="1603"/>
                        </a:lnTo>
                        <a:lnTo>
                          <a:pt x="499" y="1603"/>
                        </a:lnTo>
                        <a:lnTo>
                          <a:pt x="505" y="1603"/>
                        </a:lnTo>
                        <a:lnTo>
                          <a:pt x="512" y="1610"/>
                        </a:lnTo>
                        <a:lnTo>
                          <a:pt x="518" y="1610"/>
                        </a:lnTo>
                        <a:lnTo>
                          <a:pt x="532" y="1603"/>
                        </a:lnTo>
                        <a:lnTo>
                          <a:pt x="532" y="1597"/>
                        </a:lnTo>
                        <a:lnTo>
                          <a:pt x="539" y="1597"/>
                        </a:lnTo>
                        <a:lnTo>
                          <a:pt x="546" y="1590"/>
                        </a:lnTo>
                        <a:lnTo>
                          <a:pt x="546" y="1584"/>
                        </a:lnTo>
                        <a:lnTo>
                          <a:pt x="539" y="1570"/>
                        </a:lnTo>
                        <a:lnTo>
                          <a:pt x="539" y="1563"/>
                        </a:lnTo>
                        <a:lnTo>
                          <a:pt x="546" y="1556"/>
                        </a:lnTo>
                        <a:lnTo>
                          <a:pt x="559" y="1556"/>
                        </a:lnTo>
                        <a:lnTo>
                          <a:pt x="565" y="1563"/>
                        </a:lnTo>
                        <a:lnTo>
                          <a:pt x="572" y="1570"/>
                        </a:lnTo>
                        <a:lnTo>
                          <a:pt x="572" y="1563"/>
                        </a:lnTo>
                        <a:lnTo>
                          <a:pt x="578" y="1550"/>
                        </a:lnTo>
                        <a:lnTo>
                          <a:pt x="578" y="1543"/>
                        </a:lnTo>
                        <a:lnTo>
                          <a:pt x="592" y="1530"/>
                        </a:lnTo>
                        <a:lnTo>
                          <a:pt x="585" y="1524"/>
                        </a:lnTo>
                        <a:lnTo>
                          <a:pt x="599" y="1510"/>
                        </a:lnTo>
                        <a:lnTo>
                          <a:pt x="592" y="1503"/>
                        </a:lnTo>
                        <a:lnTo>
                          <a:pt x="599" y="1503"/>
                        </a:lnTo>
                        <a:lnTo>
                          <a:pt x="599" y="1496"/>
                        </a:lnTo>
                        <a:lnTo>
                          <a:pt x="612" y="1457"/>
                        </a:lnTo>
                        <a:lnTo>
                          <a:pt x="619" y="1430"/>
                        </a:lnTo>
                        <a:lnTo>
                          <a:pt x="632" y="1410"/>
                        </a:lnTo>
                        <a:lnTo>
                          <a:pt x="652" y="1397"/>
                        </a:lnTo>
                        <a:lnTo>
                          <a:pt x="685" y="1364"/>
                        </a:lnTo>
                        <a:lnTo>
                          <a:pt x="692" y="1364"/>
                        </a:lnTo>
                        <a:lnTo>
                          <a:pt x="698" y="1344"/>
                        </a:lnTo>
                        <a:lnTo>
                          <a:pt x="719" y="1317"/>
                        </a:lnTo>
                        <a:lnTo>
                          <a:pt x="745" y="1304"/>
                        </a:lnTo>
                        <a:lnTo>
                          <a:pt x="779" y="1297"/>
                        </a:lnTo>
                        <a:lnTo>
                          <a:pt x="792" y="1297"/>
                        </a:lnTo>
                        <a:lnTo>
                          <a:pt x="805" y="1304"/>
                        </a:lnTo>
                        <a:lnTo>
                          <a:pt x="811" y="1310"/>
                        </a:lnTo>
                        <a:lnTo>
                          <a:pt x="811" y="1317"/>
                        </a:lnTo>
                        <a:lnTo>
                          <a:pt x="805" y="1323"/>
                        </a:lnTo>
                        <a:lnTo>
                          <a:pt x="785" y="1323"/>
                        </a:lnTo>
                        <a:lnTo>
                          <a:pt x="785" y="1330"/>
                        </a:lnTo>
                        <a:lnTo>
                          <a:pt x="811" y="1323"/>
                        </a:lnTo>
                        <a:lnTo>
                          <a:pt x="818" y="1323"/>
                        </a:lnTo>
                        <a:lnTo>
                          <a:pt x="824" y="1323"/>
                        </a:lnTo>
                        <a:lnTo>
                          <a:pt x="824" y="1317"/>
                        </a:lnTo>
                        <a:lnTo>
                          <a:pt x="824" y="1304"/>
                        </a:lnTo>
                        <a:lnTo>
                          <a:pt x="832" y="1304"/>
                        </a:lnTo>
                        <a:lnTo>
                          <a:pt x="839" y="1297"/>
                        </a:lnTo>
                        <a:lnTo>
                          <a:pt x="839" y="1304"/>
                        </a:lnTo>
                        <a:lnTo>
                          <a:pt x="845" y="1304"/>
                        </a:lnTo>
                        <a:lnTo>
                          <a:pt x="845" y="1297"/>
                        </a:lnTo>
                        <a:lnTo>
                          <a:pt x="865" y="1291"/>
                        </a:lnTo>
                        <a:lnTo>
                          <a:pt x="871" y="1284"/>
                        </a:lnTo>
                        <a:lnTo>
                          <a:pt x="865" y="1271"/>
                        </a:lnTo>
                        <a:lnTo>
                          <a:pt x="865" y="1250"/>
                        </a:lnTo>
                        <a:lnTo>
                          <a:pt x="871" y="1250"/>
                        </a:lnTo>
                        <a:lnTo>
                          <a:pt x="878" y="1250"/>
                        </a:lnTo>
                        <a:lnTo>
                          <a:pt x="884" y="1244"/>
                        </a:lnTo>
                        <a:lnTo>
                          <a:pt x="884" y="1237"/>
                        </a:lnTo>
                        <a:lnTo>
                          <a:pt x="891" y="1237"/>
                        </a:lnTo>
                        <a:lnTo>
                          <a:pt x="898" y="1237"/>
                        </a:lnTo>
                        <a:lnTo>
                          <a:pt x="898" y="1231"/>
                        </a:lnTo>
                        <a:lnTo>
                          <a:pt x="911" y="1231"/>
                        </a:lnTo>
                        <a:lnTo>
                          <a:pt x="911" y="1244"/>
                        </a:lnTo>
                        <a:lnTo>
                          <a:pt x="918" y="1237"/>
                        </a:lnTo>
                        <a:lnTo>
                          <a:pt x="931" y="1237"/>
                        </a:lnTo>
                        <a:lnTo>
                          <a:pt x="938" y="1231"/>
                        </a:lnTo>
                        <a:lnTo>
                          <a:pt x="958" y="1224"/>
                        </a:lnTo>
                        <a:lnTo>
                          <a:pt x="965" y="1218"/>
                        </a:lnTo>
                        <a:lnTo>
                          <a:pt x="971" y="1211"/>
                        </a:lnTo>
                        <a:lnTo>
                          <a:pt x="978" y="1211"/>
                        </a:lnTo>
                        <a:lnTo>
                          <a:pt x="971" y="1197"/>
                        </a:lnTo>
                        <a:lnTo>
                          <a:pt x="978" y="1177"/>
                        </a:lnTo>
                        <a:lnTo>
                          <a:pt x="991" y="1171"/>
                        </a:lnTo>
                        <a:lnTo>
                          <a:pt x="978" y="1158"/>
                        </a:lnTo>
                        <a:lnTo>
                          <a:pt x="991" y="1144"/>
                        </a:lnTo>
                        <a:lnTo>
                          <a:pt x="991" y="1131"/>
                        </a:lnTo>
                        <a:lnTo>
                          <a:pt x="998" y="1124"/>
                        </a:lnTo>
                        <a:lnTo>
                          <a:pt x="1018" y="1117"/>
                        </a:lnTo>
                        <a:lnTo>
                          <a:pt x="1025" y="1104"/>
                        </a:lnTo>
                        <a:lnTo>
                          <a:pt x="1025" y="1098"/>
                        </a:lnTo>
                        <a:lnTo>
                          <a:pt x="1031" y="1098"/>
                        </a:lnTo>
                        <a:lnTo>
                          <a:pt x="1038" y="1091"/>
                        </a:lnTo>
                        <a:lnTo>
                          <a:pt x="1051" y="1104"/>
                        </a:lnTo>
                        <a:lnTo>
                          <a:pt x="1057" y="1098"/>
                        </a:lnTo>
                        <a:lnTo>
                          <a:pt x="1064" y="1064"/>
                        </a:lnTo>
                        <a:lnTo>
                          <a:pt x="1078" y="1058"/>
                        </a:lnTo>
                        <a:lnTo>
                          <a:pt x="1078" y="1031"/>
                        </a:lnTo>
                        <a:lnTo>
                          <a:pt x="1091" y="1024"/>
                        </a:lnTo>
                        <a:lnTo>
                          <a:pt x="1085" y="1011"/>
                        </a:lnTo>
                        <a:lnTo>
                          <a:pt x="1085" y="998"/>
                        </a:lnTo>
                        <a:lnTo>
                          <a:pt x="1078" y="985"/>
                        </a:lnTo>
                        <a:lnTo>
                          <a:pt x="1098" y="985"/>
                        </a:lnTo>
                        <a:lnTo>
                          <a:pt x="1104" y="972"/>
                        </a:lnTo>
                        <a:lnTo>
                          <a:pt x="1117" y="964"/>
                        </a:lnTo>
                        <a:lnTo>
                          <a:pt x="1104" y="951"/>
                        </a:lnTo>
                        <a:lnTo>
                          <a:pt x="1111" y="938"/>
                        </a:lnTo>
                        <a:lnTo>
                          <a:pt x="1104" y="931"/>
                        </a:lnTo>
                        <a:lnTo>
                          <a:pt x="1117" y="925"/>
                        </a:lnTo>
                        <a:lnTo>
                          <a:pt x="1111" y="918"/>
                        </a:lnTo>
                        <a:lnTo>
                          <a:pt x="1117" y="912"/>
                        </a:lnTo>
                        <a:lnTo>
                          <a:pt x="1111" y="905"/>
                        </a:lnTo>
                        <a:lnTo>
                          <a:pt x="1104" y="905"/>
                        </a:lnTo>
                        <a:lnTo>
                          <a:pt x="1104" y="898"/>
                        </a:lnTo>
                        <a:lnTo>
                          <a:pt x="1111" y="884"/>
                        </a:lnTo>
                        <a:lnTo>
                          <a:pt x="1111" y="871"/>
                        </a:lnTo>
                        <a:lnTo>
                          <a:pt x="1138" y="852"/>
                        </a:lnTo>
                        <a:lnTo>
                          <a:pt x="1158" y="838"/>
                        </a:lnTo>
                        <a:lnTo>
                          <a:pt x="1151" y="811"/>
                        </a:lnTo>
                        <a:lnTo>
                          <a:pt x="1158" y="805"/>
                        </a:lnTo>
                        <a:lnTo>
                          <a:pt x="1164" y="792"/>
                        </a:lnTo>
                        <a:lnTo>
                          <a:pt x="1158" y="792"/>
                        </a:lnTo>
                        <a:lnTo>
                          <a:pt x="1158" y="798"/>
                        </a:lnTo>
                        <a:lnTo>
                          <a:pt x="1151" y="792"/>
                        </a:lnTo>
                        <a:lnTo>
                          <a:pt x="1151" y="785"/>
                        </a:lnTo>
                        <a:lnTo>
                          <a:pt x="1145" y="778"/>
                        </a:lnTo>
                        <a:lnTo>
                          <a:pt x="1151" y="771"/>
                        </a:lnTo>
                        <a:lnTo>
                          <a:pt x="1151" y="765"/>
                        </a:lnTo>
                        <a:lnTo>
                          <a:pt x="1145" y="752"/>
                        </a:lnTo>
                        <a:lnTo>
                          <a:pt x="1130" y="738"/>
                        </a:lnTo>
                        <a:lnTo>
                          <a:pt x="1124" y="738"/>
                        </a:lnTo>
                        <a:lnTo>
                          <a:pt x="1111" y="738"/>
                        </a:lnTo>
                        <a:lnTo>
                          <a:pt x="1091" y="738"/>
                        </a:lnTo>
                        <a:lnTo>
                          <a:pt x="1085" y="738"/>
                        </a:lnTo>
                        <a:lnTo>
                          <a:pt x="1085" y="718"/>
                        </a:lnTo>
                        <a:lnTo>
                          <a:pt x="1078" y="698"/>
                        </a:lnTo>
                        <a:lnTo>
                          <a:pt x="1057" y="665"/>
                        </a:lnTo>
                        <a:lnTo>
                          <a:pt x="1044" y="606"/>
                        </a:lnTo>
                        <a:lnTo>
                          <a:pt x="1038" y="585"/>
                        </a:lnTo>
                        <a:lnTo>
                          <a:pt x="1031" y="532"/>
                        </a:lnTo>
                        <a:lnTo>
                          <a:pt x="1031" y="492"/>
                        </a:lnTo>
                        <a:lnTo>
                          <a:pt x="1038" y="459"/>
                        </a:lnTo>
                        <a:lnTo>
                          <a:pt x="1038" y="426"/>
                        </a:lnTo>
                        <a:lnTo>
                          <a:pt x="1044" y="405"/>
                        </a:lnTo>
                        <a:lnTo>
                          <a:pt x="1051" y="392"/>
                        </a:lnTo>
                        <a:lnTo>
                          <a:pt x="1051" y="386"/>
                        </a:lnTo>
                        <a:lnTo>
                          <a:pt x="1064" y="392"/>
                        </a:lnTo>
                        <a:lnTo>
                          <a:pt x="1057" y="386"/>
                        </a:lnTo>
                        <a:lnTo>
                          <a:pt x="1051" y="379"/>
                        </a:lnTo>
                        <a:lnTo>
                          <a:pt x="1057" y="379"/>
                        </a:lnTo>
                        <a:lnTo>
                          <a:pt x="1064" y="379"/>
                        </a:lnTo>
                        <a:lnTo>
                          <a:pt x="1071" y="379"/>
                        </a:lnTo>
                        <a:lnTo>
                          <a:pt x="1078" y="379"/>
                        </a:lnTo>
                        <a:lnTo>
                          <a:pt x="1078" y="386"/>
                        </a:lnTo>
                        <a:lnTo>
                          <a:pt x="1085" y="379"/>
                        </a:lnTo>
                        <a:lnTo>
                          <a:pt x="1085" y="373"/>
                        </a:lnTo>
                        <a:lnTo>
                          <a:pt x="1098" y="352"/>
                        </a:lnTo>
                        <a:lnTo>
                          <a:pt x="1091" y="345"/>
                        </a:lnTo>
                        <a:lnTo>
                          <a:pt x="1085" y="345"/>
                        </a:lnTo>
                        <a:lnTo>
                          <a:pt x="1085" y="339"/>
                        </a:lnTo>
                        <a:lnTo>
                          <a:pt x="1085" y="319"/>
                        </a:lnTo>
                        <a:lnTo>
                          <a:pt x="1085" y="313"/>
                        </a:lnTo>
                        <a:lnTo>
                          <a:pt x="1078" y="306"/>
                        </a:lnTo>
                        <a:lnTo>
                          <a:pt x="1071" y="300"/>
                        </a:lnTo>
                        <a:lnTo>
                          <a:pt x="1064" y="292"/>
                        </a:lnTo>
                        <a:lnTo>
                          <a:pt x="1057" y="285"/>
                        </a:lnTo>
                        <a:lnTo>
                          <a:pt x="1064" y="285"/>
                        </a:lnTo>
                        <a:lnTo>
                          <a:pt x="1044" y="272"/>
                        </a:lnTo>
                        <a:lnTo>
                          <a:pt x="1044" y="266"/>
                        </a:lnTo>
                        <a:lnTo>
                          <a:pt x="1051" y="259"/>
                        </a:lnTo>
                        <a:lnTo>
                          <a:pt x="1051" y="253"/>
                        </a:lnTo>
                        <a:lnTo>
                          <a:pt x="1044" y="253"/>
                        </a:lnTo>
                        <a:lnTo>
                          <a:pt x="1044" y="246"/>
                        </a:lnTo>
                        <a:lnTo>
                          <a:pt x="1031" y="246"/>
                        </a:lnTo>
                        <a:lnTo>
                          <a:pt x="1031" y="226"/>
                        </a:lnTo>
                        <a:lnTo>
                          <a:pt x="1025" y="219"/>
                        </a:lnTo>
                        <a:lnTo>
                          <a:pt x="1018" y="206"/>
                        </a:lnTo>
                        <a:lnTo>
                          <a:pt x="1004" y="180"/>
                        </a:lnTo>
                        <a:lnTo>
                          <a:pt x="998" y="173"/>
                        </a:lnTo>
                        <a:lnTo>
                          <a:pt x="998" y="166"/>
                        </a:lnTo>
                        <a:lnTo>
                          <a:pt x="991" y="153"/>
                        </a:lnTo>
                        <a:lnTo>
                          <a:pt x="991" y="146"/>
                        </a:lnTo>
                        <a:lnTo>
                          <a:pt x="978" y="153"/>
                        </a:lnTo>
                        <a:lnTo>
                          <a:pt x="951" y="159"/>
                        </a:lnTo>
                        <a:lnTo>
                          <a:pt x="944" y="146"/>
                        </a:lnTo>
                        <a:lnTo>
                          <a:pt x="951" y="140"/>
                        </a:lnTo>
                        <a:lnTo>
                          <a:pt x="938" y="133"/>
                        </a:lnTo>
                        <a:lnTo>
                          <a:pt x="911" y="140"/>
                        </a:lnTo>
                        <a:lnTo>
                          <a:pt x="824" y="180"/>
                        </a:lnTo>
                        <a:lnTo>
                          <a:pt x="805" y="140"/>
                        </a:lnTo>
                        <a:lnTo>
                          <a:pt x="745" y="159"/>
                        </a:lnTo>
                        <a:lnTo>
                          <a:pt x="745" y="126"/>
                        </a:lnTo>
                        <a:lnTo>
                          <a:pt x="745" y="99"/>
                        </a:lnTo>
                        <a:lnTo>
                          <a:pt x="719" y="93"/>
                        </a:lnTo>
                        <a:lnTo>
                          <a:pt x="698" y="53"/>
                        </a:lnTo>
                        <a:lnTo>
                          <a:pt x="685" y="67"/>
                        </a:lnTo>
                        <a:lnTo>
                          <a:pt x="672" y="80"/>
                        </a:lnTo>
                        <a:lnTo>
                          <a:pt x="638" y="93"/>
                        </a:lnTo>
                        <a:lnTo>
                          <a:pt x="632" y="93"/>
                        </a:lnTo>
                        <a:lnTo>
                          <a:pt x="592" y="99"/>
                        </a:lnTo>
                        <a:lnTo>
                          <a:pt x="559" y="113"/>
                        </a:lnTo>
                        <a:lnTo>
                          <a:pt x="552" y="126"/>
                        </a:lnTo>
                        <a:lnTo>
                          <a:pt x="532" y="126"/>
                        </a:lnTo>
                        <a:lnTo>
                          <a:pt x="512" y="80"/>
                        </a:lnTo>
                        <a:lnTo>
                          <a:pt x="505" y="80"/>
                        </a:lnTo>
                        <a:lnTo>
                          <a:pt x="466" y="53"/>
                        </a:lnTo>
                        <a:lnTo>
                          <a:pt x="445" y="46"/>
                        </a:lnTo>
                        <a:lnTo>
                          <a:pt x="439" y="39"/>
                        </a:lnTo>
                        <a:lnTo>
                          <a:pt x="432" y="20"/>
                        </a:lnTo>
                        <a:lnTo>
                          <a:pt x="419" y="20"/>
                        </a:lnTo>
                        <a:lnTo>
                          <a:pt x="406" y="0"/>
                        </a:lnTo>
                        <a:lnTo>
                          <a:pt x="386" y="0"/>
                        </a:lnTo>
                        <a:close/>
                        <a:moveTo>
                          <a:pt x="599" y="1503"/>
                        </a:moveTo>
                        <a:lnTo>
                          <a:pt x="605" y="1510"/>
                        </a:lnTo>
                        <a:lnTo>
                          <a:pt x="605" y="1503"/>
                        </a:lnTo>
                        <a:lnTo>
                          <a:pt x="599" y="1503"/>
                        </a:lnTo>
                        <a:close/>
                        <a:moveTo>
                          <a:pt x="512" y="1610"/>
                        </a:moveTo>
                        <a:lnTo>
                          <a:pt x="492" y="1616"/>
                        </a:lnTo>
                        <a:lnTo>
                          <a:pt x="499" y="1616"/>
                        </a:lnTo>
                        <a:lnTo>
                          <a:pt x="512" y="1610"/>
                        </a:lnTo>
                        <a:close/>
                        <a:moveTo>
                          <a:pt x="1117" y="399"/>
                        </a:moveTo>
                        <a:lnTo>
                          <a:pt x="1111" y="405"/>
                        </a:lnTo>
                        <a:lnTo>
                          <a:pt x="1117" y="412"/>
                        </a:lnTo>
                        <a:lnTo>
                          <a:pt x="1124" y="412"/>
                        </a:lnTo>
                        <a:lnTo>
                          <a:pt x="1138" y="405"/>
                        </a:lnTo>
                        <a:lnTo>
                          <a:pt x="1138" y="399"/>
                        </a:lnTo>
                        <a:lnTo>
                          <a:pt x="1130" y="399"/>
                        </a:lnTo>
                        <a:lnTo>
                          <a:pt x="1124" y="399"/>
                        </a:lnTo>
                        <a:lnTo>
                          <a:pt x="1117" y="399"/>
                        </a:lnTo>
                        <a:close/>
                        <a:moveTo>
                          <a:pt x="1130" y="419"/>
                        </a:moveTo>
                        <a:lnTo>
                          <a:pt x="1130" y="426"/>
                        </a:lnTo>
                        <a:lnTo>
                          <a:pt x="1138" y="419"/>
                        </a:lnTo>
                        <a:lnTo>
                          <a:pt x="1130" y="419"/>
                        </a:lnTo>
                        <a:close/>
                        <a:moveTo>
                          <a:pt x="839" y="1310"/>
                        </a:moveTo>
                        <a:lnTo>
                          <a:pt x="839" y="1317"/>
                        </a:lnTo>
                        <a:lnTo>
                          <a:pt x="845" y="1310"/>
                        </a:lnTo>
                        <a:lnTo>
                          <a:pt x="839" y="1310"/>
                        </a:lnTo>
                        <a:close/>
                        <a:moveTo>
                          <a:pt x="578" y="1490"/>
                        </a:moveTo>
                        <a:lnTo>
                          <a:pt x="585" y="1496"/>
                        </a:lnTo>
                        <a:lnTo>
                          <a:pt x="578" y="1496"/>
                        </a:lnTo>
                        <a:lnTo>
                          <a:pt x="578" y="149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0" name="GIRONES">
                    <a:extLst>
                      <a:ext uri="{FF2B5EF4-FFF2-40B4-BE49-F238E27FC236}">
                        <a16:creationId xmlns:a16="http://schemas.microsoft.com/office/drawing/2014/main" id="{A6C7FA07-34AA-4CFB-AD5C-BBBBB8C3A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1726878" y="1465917"/>
                    <a:ext cx="262070" cy="356979"/>
                  </a:xfrm>
                  <a:custGeom>
                    <a:avLst/>
                    <a:gdLst>
                      <a:gd name="T0" fmla="*/ 2147483647 w 45"/>
                      <a:gd name="T1" fmla="*/ 174166448 h 63"/>
                      <a:gd name="T2" fmla="*/ 2147483647 w 45"/>
                      <a:gd name="T3" fmla="*/ 696665794 h 63"/>
                      <a:gd name="T4" fmla="*/ 2147483647 w 45"/>
                      <a:gd name="T5" fmla="*/ 1393318434 h 63"/>
                      <a:gd name="T6" fmla="*/ 2147483647 w 45"/>
                      <a:gd name="T7" fmla="*/ 1567484831 h 63"/>
                      <a:gd name="T8" fmla="*/ 2147483647 w 45"/>
                      <a:gd name="T9" fmla="*/ 1567484831 h 63"/>
                      <a:gd name="T10" fmla="*/ 2147483647 w 45"/>
                      <a:gd name="T11" fmla="*/ 1219152037 h 63"/>
                      <a:gd name="T12" fmla="*/ 2147483647 w 45"/>
                      <a:gd name="T13" fmla="*/ 1567484831 h 63"/>
                      <a:gd name="T14" fmla="*/ 2147483647 w 45"/>
                      <a:gd name="T15" fmla="*/ 1915818037 h 63"/>
                      <a:gd name="T16" fmla="*/ 2147483647 w 45"/>
                      <a:gd name="T17" fmla="*/ 2147483647 h 63"/>
                      <a:gd name="T18" fmla="*/ 2147483647 w 45"/>
                      <a:gd name="T19" fmla="*/ 2147483647 h 63"/>
                      <a:gd name="T20" fmla="*/ 2147483647 w 45"/>
                      <a:gd name="T21" fmla="*/ 1915818037 h 63"/>
                      <a:gd name="T22" fmla="*/ 2147483647 w 45"/>
                      <a:gd name="T23" fmla="*/ 1393318434 h 63"/>
                      <a:gd name="T24" fmla="*/ 1872413427 w 45"/>
                      <a:gd name="T25" fmla="*/ 870832397 h 63"/>
                      <a:gd name="T26" fmla="*/ 1092242142 w 45"/>
                      <a:gd name="T27" fmla="*/ 696665794 h 63"/>
                      <a:gd name="T28" fmla="*/ 780171091 w 45"/>
                      <a:gd name="T29" fmla="*/ 1044998794 h 63"/>
                      <a:gd name="T30" fmla="*/ 0 w 45"/>
                      <a:gd name="T31" fmla="*/ 870832397 h 63"/>
                      <a:gd name="T32" fmla="*/ 0 w 45"/>
                      <a:gd name="T33" fmla="*/ 1219152037 h 63"/>
                      <a:gd name="T34" fmla="*/ 0 w 45"/>
                      <a:gd name="T35" fmla="*/ 1741651640 h 63"/>
                      <a:gd name="T36" fmla="*/ 0 w 45"/>
                      <a:gd name="T37" fmla="*/ 2147483647 h 63"/>
                      <a:gd name="T38" fmla="*/ 312070953 w 45"/>
                      <a:gd name="T39" fmla="*/ 2147483647 h 63"/>
                      <a:gd name="T40" fmla="*/ 468100235 w 45"/>
                      <a:gd name="T41" fmla="*/ 2147483647 h 63"/>
                      <a:gd name="T42" fmla="*/ 468100235 w 45"/>
                      <a:gd name="T43" fmla="*/ 2147483647 h 63"/>
                      <a:gd name="T44" fmla="*/ 624141907 w 45"/>
                      <a:gd name="T45" fmla="*/ 2147483647 h 63"/>
                      <a:gd name="T46" fmla="*/ 624141907 w 45"/>
                      <a:gd name="T47" fmla="*/ 2147483647 h 63"/>
                      <a:gd name="T48" fmla="*/ 780171091 w 45"/>
                      <a:gd name="T49" fmla="*/ 2147483647 h 63"/>
                      <a:gd name="T50" fmla="*/ 1248271325 w 45"/>
                      <a:gd name="T51" fmla="*/ 2147483647 h 63"/>
                      <a:gd name="T52" fmla="*/ 1404312997 w 45"/>
                      <a:gd name="T53" fmla="*/ 2147483647 h 63"/>
                      <a:gd name="T54" fmla="*/ 2147483647 w 45"/>
                      <a:gd name="T55" fmla="*/ 2147483647 h 63"/>
                      <a:gd name="T56" fmla="*/ 2147483647 w 45"/>
                      <a:gd name="T57" fmla="*/ 2147483647 h 63"/>
                      <a:gd name="T58" fmla="*/ 2147483647 w 45"/>
                      <a:gd name="T59" fmla="*/ 2147483647 h 63"/>
                      <a:gd name="T60" fmla="*/ 2147483647 w 45"/>
                      <a:gd name="T61" fmla="*/ 2147483647 h 63"/>
                      <a:gd name="T62" fmla="*/ 2147483647 w 45"/>
                      <a:gd name="T63" fmla="*/ 2147483647 h 63"/>
                      <a:gd name="T64" fmla="*/ 2147483647 w 45"/>
                      <a:gd name="T65" fmla="*/ 2147483647 h 63"/>
                      <a:gd name="T66" fmla="*/ 2147483647 w 45"/>
                      <a:gd name="T67" fmla="*/ 2147483647 h 63"/>
                      <a:gd name="T68" fmla="*/ 2147483647 w 45"/>
                      <a:gd name="T69" fmla="*/ 2147483647 h 63"/>
                      <a:gd name="T70" fmla="*/ 2147483647 w 45"/>
                      <a:gd name="T71" fmla="*/ 2147483647 h 63"/>
                      <a:gd name="T72" fmla="*/ 2147483647 w 45"/>
                      <a:gd name="T73" fmla="*/ 2147483647 h 63"/>
                      <a:gd name="T74" fmla="*/ 2147483647 w 45"/>
                      <a:gd name="T75" fmla="*/ 2147483647 h 63"/>
                      <a:gd name="T76" fmla="*/ 2147483647 w 45"/>
                      <a:gd name="T77" fmla="*/ 2147483647 h 63"/>
                      <a:gd name="T78" fmla="*/ 2147483647 w 45"/>
                      <a:gd name="T79" fmla="*/ 2147483647 h 63"/>
                      <a:gd name="T80" fmla="*/ 2147483647 w 45"/>
                      <a:gd name="T81" fmla="*/ 2147483647 h 63"/>
                      <a:gd name="T82" fmla="*/ 2147483647 w 45"/>
                      <a:gd name="T83" fmla="*/ 2147483647 h 63"/>
                      <a:gd name="T84" fmla="*/ 2147483647 w 45"/>
                      <a:gd name="T85" fmla="*/ 2147483647 h 63"/>
                      <a:gd name="T86" fmla="*/ 2147483647 w 45"/>
                      <a:gd name="T87" fmla="*/ 2147483647 h 63"/>
                      <a:gd name="T88" fmla="*/ 2147483647 w 45"/>
                      <a:gd name="T89" fmla="*/ 2147483647 h 63"/>
                      <a:gd name="T90" fmla="*/ 2147483647 w 45"/>
                      <a:gd name="T91" fmla="*/ 2147483647 h 63"/>
                      <a:gd name="T92" fmla="*/ 2147483647 w 45"/>
                      <a:gd name="T93" fmla="*/ 2147483647 h 63"/>
                      <a:gd name="T94" fmla="*/ 2147483647 w 45"/>
                      <a:gd name="T95" fmla="*/ 2147483647 h 63"/>
                      <a:gd name="T96" fmla="*/ 2147483647 w 45"/>
                      <a:gd name="T97" fmla="*/ 2147483647 h 63"/>
                      <a:gd name="T98" fmla="*/ 2147483647 w 45"/>
                      <a:gd name="T99" fmla="*/ 2147483647 h 63"/>
                      <a:gd name="T100" fmla="*/ 2147483647 w 45"/>
                      <a:gd name="T101" fmla="*/ 2147483647 h 63"/>
                      <a:gd name="T102" fmla="*/ 2147483647 w 45"/>
                      <a:gd name="T103" fmla="*/ 2147483647 h 63"/>
                      <a:gd name="T104" fmla="*/ 2147483647 w 45"/>
                      <a:gd name="T105" fmla="*/ 2147483647 h 63"/>
                      <a:gd name="T106" fmla="*/ 2147483647 w 45"/>
                      <a:gd name="T107" fmla="*/ 2147483647 h 63"/>
                      <a:gd name="T108" fmla="*/ 2147483647 w 45"/>
                      <a:gd name="T109" fmla="*/ 2147483647 h 63"/>
                      <a:gd name="T110" fmla="*/ 2147483647 w 45"/>
                      <a:gd name="T111" fmla="*/ 2147483647 h 63"/>
                      <a:gd name="T112" fmla="*/ 2147483647 w 45"/>
                      <a:gd name="T113" fmla="*/ 1915818037 h 63"/>
                      <a:gd name="T114" fmla="*/ 2147483647 w 45"/>
                      <a:gd name="T115" fmla="*/ 1393318434 h 63"/>
                      <a:gd name="T116" fmla="*/ 2147483647 w 45"/>
                      <a:gd name="T117" fmla="*/ 1044998794 h 63"/>
                      <a:gd name="T118" fmla="*/ 2147483647 w 45"/>
                      <a:gd name="T119" fmla="*/ 174166448 h 63"/>
                      <a:gd name="T120" fmla="*/ 2147483647 w 45"/>
                      <a:gd name="T121" fmla="*/ 0 h 6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45"/>
                      <a:gd name="T184" fmla="*/ 0 h 63"/>
                      <a:gd name="T185" fmla="*/ 45 w 45"/>
                      <a:gd name="T186" fmla="*/ 63 h 6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45" h="63">
                        <a:moveTo>
                          <a:pt x="38" y="0"/>
                        </a:moveTo>
                        <a:lnTo>
                          <a:pt x="37" y="0"/>
                        </a:ln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35" y="2"/>
                        </a:lnTo>
                        <a:lnTo>
                          <a:pt x="33" y="4"/>
                        </a:lnTo>
                        <a:lnTo>
                          <a:pt x="34" y="5"/>
                        </a:lnTo>
                        <a:lnTo>
                          <a:pt x="34" y="6"/>
                        </a:lnTo>
                        <a:lnTo>
                          <a:pt x="34" y="8"/>
                        </a:lnTo>
                        <a:lnTo>
                          <a:pt x="33" y="9"/>
                        </a:lnTo>
                        <a:lnTo>
                          <a:pt x="32" y="9"/>
                        </a:lnTo>
                        <a:lnTo>
                          <a:pt x="32" y="8"/>
                        </a:lnTo>
                        <a:lnTo>
                          <a:pt x="31" y="9"/>
                        </a:lnTo>
                        <a:lnTo>
                          <a:pt x="30" y="8"/>
                        </a:lnTo>
                        <a:lnTo>
                          <a:pt x="30" y="7"/>
                        </a:lnTo>
                        <a:lnTo>
                          <a:pt x="29" y="7"/>
                        </a:lnTo>
                        <a:lnTo>
                          <a:pt x="29" y="8"/>
                        </a:lnTo>
                        <a:lnTo>
                          <a:pt x="28" y="9"/>
                        </a:lnTo>
                        <a:lnTo>
                          <a:pt x="28" y="10"/>
                        </a:lnTo>
                        <a:lnTo>
                          <a:pt x="28" y="11"/>
                        </a:lnTo>
                        <a:lnTo>
                          <a:pt x="26" y="11"/>
                        </a:lnTo>
                        <a:lnTo>
                          <a:pt x="26" y="13"/>
                        </a:lnTo>
                        <a:lnTo>
                          <a:pt x="24" y="14"/>
                        </a:lnTo>
                        <a:lnTo>
                          <a:pt x="22" y="14"/>
                        </a:lnTo>
                        <a:lnTo>
                          <a:pt x="21" y="15"/>
                        </a:lnTo>
                        <a:lnTo>
                          <a:pt x="19" y="13"/>
                        </a:lnTo>
                        <a:lnTo>
                          <a:pt x="19" y="11"/>
                        </a:lnTo>
                        <a:lnTo>
                          <a:pt x="19" y="10"/>
                        </a:lnTo>
                        <a:lnTo>
                          <a:pt x="17" y="10"/>
                        </a:lnTo>
                        <a:lnTo>
                          <a:pt x="16" y="8"/>
                        </a:lnTo>
                        <a:lnTo>
                          <a:pt x="14" y="7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0" y="4"/>
                        </a:lnTo>
                        <a:lnTo>
                          <a:pt x="7" y="4"/>
                        </a:lnTo>
                        <a:lnTo>
                          <a:pt x="6" y="6"/>
                        </a:lnTo>
                        <a:lnTo>
                          <a:pt x="5" y="6"/>
                        </a:lnTo>
                        <a:lnTo>
                          <a:pt x="2" y="6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2" y="16"/>
                        </a:lnTo>
                        <a:lnTo>
                          <a:pt x="4" y="18"/>
                        </a:lnTo>
                        <a:lnTo>
                          <a:pt x="4" y="19"/>
                        </a:lnTo>
                        <a:lnTo>
                          <a:pt x="3" y="19"/>
                        </a:lnTo>
                        <a:lnTo>
                          <a:pt x="3" y="21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4" y="25"/>
                        </a:lnTo>
                        <a:lnTo>
                          <a:pt x="5" y="25"/>
                        </a:lnTo>
                        <a:lnTo>
                          <a:pt x="5" y="26"/>
                        </a:lnTo>
                        <a:lnTo>
                          <a:pt x="4" y="27"/>
                        </a:lnTo>
                        <a:lnTo>
                          <a:pt x="3" y="27"/>
                        </a:lnTo>
                        <a:lnTo>
                          <a:pt x="4" y="28"/>
                        </a:lnTo>
                        <a:lnTo>
                          <a:pt x="5" y="29"/>
                        </a:lnTo>
                        <a:lnTo>
                          <a:pt x="6" y="29"/>
                        </a:lnTo>
                        <a:lnTo>
                          <a:pt x="8" y="31"/>
                        </a:lnTo>
                        <a:lnTo>
                          <a:pt x="8" y="32"/>
                        </a:lnTo>
                        <a:lnTo>
                          <a:pt x="8" y="33"/>
                        </a:lnTo>
                        <a:lnTo>
                          <a:pt x="8" y="34"/>
                        </a:lnTo>
                        <a:lnTo>
                          <a:pt x="9" y="34"/>
                        </a:lnTo>
                        <a:lnTo>
                          <a:pt x="12" y="34"/>
                        </a:lnTo>
                        <a:lnTo>
                          <a:pt x="14" y="33"/>
                        </a:lnTo>
                        <a:lnTo>
                          <a:pt x="16" y="35"/>
                        </a:lnTo>
                        <a:lnTo>
                          <a:pt x="18" y="36"/>
                        </a:lnTo>
                        <a:lnTo>
                          <a:pt x="19" y="37"/>
                        </a:lnTo>
                        <a:lnTo>
                          <a:pt x="20" y="36"/>
                        </a:lnTo>
                        <a:lnTo>
                          <a:pt x="22" y="36"/>
                        </a:lnTo>
                        <a:lnTo>
                          <a:pt x="23" y="36"/>
                        </a:lnTo>
                        <a:lnTo>
                          <a:pt x="24" y="37"/>
                        </a:lnTo>
                        <a:lnTo>
                          <a:pt x="23" y="39"/>
                        </a:lnTo>
                        <a:lnTo>
                          <a:pt x="23" y="40"/>
                        </a:lnTo>
                        <a:lnTo>
                          <a:pt x="23" y="42"/>
                        </a:lnTo>
                        <a:lnTo>
                          <a:pt x="23" y="44"/>
                        </a:lnTo>
                        <a:lnTo>
                          <a:pt x="24" y="47"/>
                        </a:lnTo>
                        <a:lnTo>
                          <a:pt x="24" y="46"/>
                        </a:lnTo>
                        <a:lnTo>
                          <a:pt x="25" y="45"/>
                        </a:lnTo>
                        <a:lnTo>
                          <a:pt x="26" y="45"/>
                        </a:lnTo>
                        <a:lnTo>
                          <a:pt x="27" y="46"/>
                        </a:lnTo>
                        <a:lnTo>
                          <a:pt x="28" y="47"/>
                        </a:lnTo>
                        <a:lnTo>
                          <a:pt x="29" y="47"/>
                        </a:lnTo>
                        <a:lnTo>
                          <a:pt x="29" y="50"/>
                        </a:lnTo>
                        <a:lnTo>
                          <a:pt x="28" y="52"/>
                        </a:lnTo>
                        <a:lnTo>
                          <a:pt x="28" y="53"/>
                        </a:lnTo>
                        <a:lnTo>
                          <a:pt x="30" y="53"/>
                        </a:lnTo>
                        <a:lnTo>
                          <a:pt x="30" y="52"/>
                        </a:lnTo>
                        <a:lnTo>
                          <a:pt x="31" y="52"/>
                        </a:lnTo>
                        <a:lnTo>
                          <a:pt x="31" y="54"/>
                        </a:lnTo>
                        <a:lnTo>
                          <a:pt x="29" y="54"/>
                        </a:lnTo>
                        <a:lnTo>
                          <a:pt x="29" y="55"/>
                        </a:lnTo>
                        <a:lnTo>
                          <a:pt x="28" y="55"/>
                        </a:lnTo>
                        <a:lnTo>
                          <a:pt x="28" y="56"/>
                        </a:lnTo>
                        <a:lnTo>
                          <a:pt x="29" y="58"/>
                        </a:lnTo>
                        <a:lnTo>
                          <a:pt x="31" y="60"/>
                        </a:lnTo>
                        <a:lnTo>
                          <a:pt x="35" y="60"/>
                        </a:lnTo>
                        <a:lnTo>
                          <a:pt x="36" y="60"/>
                        </a:lnTo>
                        <a:lnTo>
                          <a:pt x="38" y="63"/>
                        </a:lnTo>
                        <a:lnTo>
                          <a:pt x="39" y="62"/>
                        </a:lnTo>
                        <a:lnTo>
                          <a:pt x="41" y="60"/>
                        </a:lnTo>
                        <a:lnTo>
                          <a:pt x="42" y="59"/>
                        </a:lnTo>
                        <a:lnTo>
                          <a:pt x="41" y="57"/>
                        </a:lnTo>
                        <a:lnTo>
                          <a:pt x="40" y="57"/>
                        </a:lnTo>
                        <a:lnTo>
                          <a:pt x="39" y="53"/>
                        </a:lnTo>
                        <a:lnTo>
                          <a:pt x="38" y="51"/>
                        </a:lnTo>
                        <a:lnTo>
                          <a:pt x="39" y="50"/>
                        </a:lnTo>
                        <a:lnTo>
                          <a:pt x="41" y="51"/>
                        </a:lnTo>
                        <a:lnTo>
                          <a:pt x="43" y="51"/>
                        </a:lnTo>
                        <a:lnTo>
                          <a:pt x="43" y="50"/>
                        </a:lnTo>
                        <a:lnTo>
                          <a:pt x="42" y="47"/>
                        </a:lnTo>
                        <a:lnTo>
                          <a:pt x="42" y="45"/>
                        </a:lnTo>
                        <a:lnTo>
                          <a:pt x="40" y="44"/>
                        </a:lnTo>
                        <a:lnTo>
                          <a:pt x="40" y="43"/>
                        </a:lnTo>
                        <a:lnTo>
                          <a:pt x="41" y="42"/>
                        </a:lnTo>
                        <a:lnTo>
                          <a:pt x="42" y="41"/>
                        </a:lnTo>
                        <a:lnTo>
                          <a:pt x="39" y="39"/>
                        </a:lnTo>
                        <a:lnTo>
                          <a:pt x="37" y="38"/>
                        </a:lnTo>
                        <a:lnTo>
                          <a:pt x="35" y="37"/>
                        </a:lnTo>
                        <a:lnTo>
                          <a:pt x="34" y="37"/>
                        </a:lnTo>
                        <a:lnTo>
                          <a:pt x="32" y="36"/>
                        </a:lnTo>
                        <a:lnTo>
                          <a:pt x="35" y="35"/>
                        </a:lnTo>
                        <a:lnTo>
                          <a:pt x="34" y="32"/>
                        </a:lnTo>
                        <a:lnTo>
                          <a:pt x="36" y="32"/>
                        </a:lnTo>
                        <a:lnTo>
                          <a:pt x="37" y="32"/>
                        </a:lnTo>
                        <a:lnTo>
                          <a:pt x="38" y="31"/>
                        </a:lnTo>
                        <a:lnTo>
                          <a:pt x="39" y="31"/>
                        </a:lnTo>
                        <a:lnTo>
                          <a:pt x="40" y="31"/>
                        </a:lnTo>
                        <a:lnTo>
                          <a:pt x="40" y="29"/>
                        </a:lnTo>
                        <a:lnTo>
                          <a:pt x="40" y="26"/>
                        </a:lnTo>
                        <a:lnTo>
                          <a:pt x="41" y="25"/>
                        </a:lnTo>
                        <a:lnTo>
                          <a:pt x="43" y="25"/>
                        </a:lnTo>
                        <a:lnTo>
                          <a:pt x="44" y="24"/>
                        </a:lnTo>
                        <a:lnTo>
                          <a:pt x="44" y="23"/>
                        </a:lnTo>
                        <a:lnTo>
                          <a:pt x="45" y="22"/>
                        </a:lnTo>
                        <a:lnTo>
                          <a:pt x="45" y="21"/>
                        </a:lnTo>
                        <a:lnTo>
                          <a:pt x="44" y="20"/>
                        </a:lnTo>
                        <a:lnTo>
                          <a:pt x="43" y="20"/>
                        </a:lnTo>
                        <a:lnTo>
                          <a:pt x="42" y="20"/>
                        </a:lnTo>
                        <a:lnTo>
                          <a:pt x="41" y="19"/>
                        </a:lnTo>
                        <a:lnTo>
                          <a:pt x="42" y="15"/>
                        </a:lnTo>
                        <a:lnTo>
                          <a:pt x="41" y="15"/>
                        </a:lnTo>
                        <a:lnTo>
                          <a:pt x="43" y="14"/>
                        </a:lnTo>
                        <a:lnTo>
                          <a:pt x="44" y="14"/>
                        </a:lnTo>
                        <a:lnTo>
                          <a:pt x="45" y="14"/>
                        </a:lnTo>
                        <a:lnTo>
                          <a:pt x="44" y="11"/>
                        </a:lnTo>
                        <a:lnTo>
                          <a:pt x="44" y="10"/>
                        </a:lnTo>
                        <a:lnTo>
                          <a:pt x="44" y="9"/>
                        </a:lnTo>
                        <a:lnTo>
                          <a:pt x="44" y="8"/>
                        </a:lnTo>
                        <a:lnTo>
                          <a:pt x="44" y="7"/>
                        </a:lnTo>
                        <a:lnTo>
                          <a:pt x="43" y="7"/>
                        </a:lnTo>
                        <a:lnTo>
                          <a:pt x="43" y="6"/>
                        </a:lnTo>
                        <a:lnTo>
                          <a:pt x="42" y="4"/>
                        </a:lnTo>
                        <a:lnTo>
                          <a:pt x="41" y="4"/>
                        </a:lnTo>
                        <a:lnTo>
                          <a:pt x="41" y="1"/>
                        </a:lnTo>
                        <a:lnTo>
                          <a:pt x="40" y="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1" name="SEGARRA">
                    <a:extLst>
                      <a:ext uri="{FF2B5EF4-FFF2-40B4-BE49-F238E27FC236}">
                        <a16:creationId xmlns:a16="http://schemas.microsoft.com/office/drawing/2014/main" id="{C7566C18-2F59-410A-AE82-2F8A9DD52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2832893" y="1701287"/>
                    <a:ext cx="264905" cy="366854"/>
                  </a:xfrm>
                  <a:custGeom>
                    <a:avLst/>
                    <a:gdLst>
                      <a:gd name="T0" fmla="*/ 2147483647 w 46"/>
                      <a:gd name="T1" fmla="*/ 175386323 h 64"/>
                      <a:gd name="T2" fmla="*/ 2147483647 w 46"/>
                      <a:gd name="T3" fmla="*/ 701545293 h 64"/>
                      <a:gd name="T4" fmla="*/ 2147483647 w 46"/>
                      <a:gd name="T5" fmla="*/ 876931771 h 64"/>
                      <a:gd name="T6" fmla="*/ 2147483647 w 46"/>
                      <a:gd name="T7" fmla="*/ 1052318043 h 64"/>
                      <a:gd name="T8" fmla="*/ 2147483647 w 46"/>
                      <a:gd name="T9" fmla="*/ 526159021 h 64"/>
                      <a:gd name="T10" fmla="*/ 2147483647 w 46"/>
                      <a:gd name="T11" fmla="*/ 175386323 h 64"/>
                      <a:gd name="T12" fmla="*/ 2147483647 w 46"/>
                      <a:gd name="T13" fmla="*/ 876931771 h 64"/>
                      <a:gd name="T14" fmla="*/ 2147483647 w 46"/>
                      <a:gd name="T15" fmla="*/ 1578463611 h 64"/>
                      <a:gd name="T16" fmla="*/ 2147483647 w 46"/>
                      <a:gd name="T17" fmla="*/ 2104622840 h 64"/>
                      <a:gd name="T18" fmla="*/ 1707530395 w 46"/>
                      <a:gd name="T19" fmla="*/ 2147483647 h 64"/>
                      <a:gd name="T20" fmla="*/ 1397068947 w 46"/>
                      <a:gd name="T21" fmla="*/ 2147483647 h 64"/>
                      <a:gd name="T22" fmla="*/ 776146632 w 46"/>
                      <a:gd name="T23" fmla="*/ 2147483647 h 64"/>
                      <a:gd name="T24" fmla="*/ 465685572 w 46"/>
                      <a:gd name="T25" fmla="*/ 2147483647 h 64"/>
                      <a:gd name="T26" fmla="*/ 310461157 w 46"/>
                      <a:gd name="T27" fmla="*/ 2147483647 h 64"/>
                      <a:gd name="T28" fmla="*/ 155224367 w 46"/>
                      <a:gd name="T29" fmla="*/ 2147483647 h 64"/>
                      <a:gd name="T30" fmla="*/ 465685572 w 46"/>
                      <a:gd name="T31" fmla="*/ 2147483647 h 64"/>
                      <a:gd name="T32" fmla="*/ 465685572 w 46"/>
                      <a:gd name="T33" fmla="*/ 2147483647 h 64"/>
                      <a:gd name="T34" fmla="*/ 776146632 w 46"/>
                      <a:gd name="T35" fmla="*/ 2147483647 h 64"/>
                      <a:gd name="T36" fmla="*/ 620922314 w 46"/>
                      <a:gd name="T37" fmla="*/ 2147483647 h 64"/>
                      <a:gd name="T38" fmla="*/ 620922314 w 46"/>
                      <a:gd name="T39" fmla="*/ 2147483647 h 64"/>
                      <a:gd name="T40" fmla="*/ 620922314 w 46"/>
                      <a:gd name="T41" fmla="*/ 2147483647 h 64"/>
                      <a:gd name="T42" fmla="*/ 620922314 w 46"/>
                      <a:gd name="T43" fmla="*/ 2147483647 h 64"/>
                      <a:gd name="T44" fmla="*/ 0 w 46"/>
                      <a:gd name="T45" fmla="*/ 2147483647 h 64"/>
                      <a:gd name="T46" fmla="*/ 310461157 w 46"/>
                      <a:gd name="T47" fmla="*/ 2147483647 h 64"/>
                      <a:gd name="T48" fmla="*/ 931383568 w 46"/>
                      <a:gd name="T49" fmla="*/ 2147483647 h 64"/>
                      <a:gd name="T50" fmla="*/ 1086607887 w 46"/>
                      <a:gd name="T51" fmla="*/ 2147483647 h 64"/>
                      <a:gd name="T52" fmla="*/ 1707530395 w 46"/>
                      <a:gd name="T53" fmla="*/ 2147483647 h 64"/>
                      <a:gd name="T54" fmla="*/ 2147483647 w 46"/>
                      <a:gd name="T55" fmla="*/ 2147483647 h 64"/>
                      <a:gd name="T56" fmla="*/ 2147483647 w 46"/>
                      <a:gd name="T57" fmla="*/ 2147483647 h 64"/>
                      <a:gd name="T58" fmla="*/ 2147483647 w 46"/>
                      <a:gd name="T59" fmla="*/ 2147483647 h 64"/>
                      <a:gd name="T60" fmla="*/ 2147483647 w 46"/>
                      <a:gd name="T61" fmla="*/ 2147483647 h 64"/>
                      <a:gd name="T62" fmla="*/ 2147483647 w 46"/>
                      <a:gd name="T63" fmla="*/ 2147483647 h 64"/>
                      <a:gd name="T64" fmla="*/ 2147483647 w 46"/>
                      <a:gd name="T65" fmla="*/ 2147483647 h 64"/>
                      <a:gd name="T66" fmla="*/ 2147483647 w 46"/>
                      <a:gd name="T67" fmla="*/ 2147483647 h 64"/>
                      <a:gd name="T68" fmla="*/ 2147483647 w 46"/>
                      <a:gd name="T69" fmla="*/ 2147483647 h 64"/>
                      <a:gd name="T70" fmla="*/ 2147483647 w 46"/>
                      <a:gd name="T71" fmla="*/ 2147483647 h 64"/>
                      <a:gd name="T72" fmla="*/ 2147483647 w 46"/>
                      <a:gd name="T73" fmla="*/ 2147483647 h 64"/>
                      <a:gd name="T74" fmla="*/ 2147483647 w 46"/>
                      <a:gd name="T75" fmla="*/ 2147483647 h 64"/>
                      <a:gd name="T76" fmla="*/ 2147483647 w 46"/>
                      <a:gd name="T77" fmla="*/ 2147483647 h 64"/>
                      <a:gd name="T78" fmla="*/ 2147483647 w 46"/>
                      <a:gd name="T79" fmla="*/ 2147483647 h 64"/>
                      <a:gd name="T80" fmla="*/ 2147483647 w 46"/>
                      <a:gd name="T81" fmla="*/ 2147483647 h 64"/>
                      <a:gd name="T82" fmla="*/ 2147483647 w 46"/>
                      <a:gd name="T83" fmla="*/ 2147483647 h 64"/>
                      <a:gd name="T84" fmla="*/ 2147483647 w 46"/>
                      <a:gd name="T85" fmla="*/ 2147483647 h 64"/>
                      <a:gd name="T86" fmla="*/ 2147483647 w 46"/>
                      <a:gd name="T87" fmla="*/ 2147483647 h 64"/>
                      <a:gd name="T88" fmla="*/ 2147483647 w 46"/>
                      <a:gd name="T89" fmla="*/ 2147483647 h 64"/>
                      <a:gd name="T90" fmla="*/ 2147483647 w 46"/>
                      <a:gd name="T91" fmla="*/ 2147483647 h 64"/>
                      <a:gd name="T92" fmla="*/ 2147483647 w 46"/>
                      <a:gd name="T93" fmla="*/ 2147483647 h 64"/>
                      <a:gd name="T94" fmla="*/ 2147483647 w 46"/>
                      <a:gd name="T95" fmla="*/ 2147483647 h 64"/>
                      <a:gd name="T96" fmla="*/ 2147483647 w 46"/>
                      <a:gd name="T97" fmla="*/ 2147483647 h 64"/>
                      <a:gd name="T98" fmla="*/ 2147483647 w 46"/>
                      <a:gd name="T99" fmla="*/ 2147483647 h 64"/>
                      <a:gd name="T100" fmla="*/ 2147483647 w 46"/>
                      <a:gd name="T101" fmla="*/ 2104622840 h 64"/>
                      <a:gd name="T102" fmla="*/ 2147483647 w 46"/>
                      <a:gd name="T103" fmla="*/ 1403077340 h 64"/>
                      <a:gd name="T104" fmla="*/ 2147483647 w 46"/>
                      <a:gd name="T105" fmla="*/ 701545293 h 64"/>
                      <a:gd name="T106" fmla="*/ 2147483647 w 46"/>
                      <a:gd name="T107" fmla="*/ 1227691068 h 64"/>
                      <a:gd name="T108" fmla="*/ 2147483647 w 46"/>
                      <a:gd name="T109" fmla="*/ 701545293 h 64"/>
                      <a:gd name="T110" fmla="*/ 2147483647 w 46"/>
                      <a:gd name="T111" fmla="*/ 350772646 h 64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46"/>
                      <a:gd name="T169" fmla="*/ 0 h 64"/>
                      <a:gd name="T170" fmla="*/ 46 w 46"/>
                      <a:gd name="T171" fmla="*/ 64 h 64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46" h="64">
                        <a:moveTo>
                          <a:pt x="30" y="0"/>
                        </a:moveTo>
                        <a:lnTo>
                          <a:pt x="29" y="0"/>
                        </a:lnTo>
                        <a:lnTo>
                          <a:pt x="29" y="1"/>
                        </a:lnTo>
                        <a:lnTo>
                          <a:pt x="28" y="1"/>
                        </a:lnTo>
                        <a:lnTo>
                          <a:pt x="26" y="1"/>
                        </a:lnTo>
                        <a:lnTo>
                          <a:pt x="26" y="4"/>
                        </a:lnTo>
                        <a:lnTo>
                          <a:pt x="24" y="3"/>
                        </a:lnTo>
                        <a:lnTo>
                          <a:pt x="24" y="4"/>
                        </a:lnTo>
                        <a:lnTo>
                          <a:pt x="24" y="5"/>
                        </a:lnTo>
                        <a:lnTo>
                          <a:pt x="23" y="5"/>
                        </a:lnTo>
                        <a:lnTo>
                          <a:pt x="22" y="6"/>
                        </a:lnTo>
                        <a:lnTo>
                          <a:pt x="21" y="6"/>
                        </a:lnTo>
                        <a:lnTo>
                          <a:pt x="21" y="4"/>
                        </a:lnTo>
                        <a:lnTo>
                          <a:pt x="21" y="3"/>
                        </a:lnTo>
                        <a:lnTo>
                          <a:pt x="21" y="2"/>
                        </a:lnTo>
                        <a:lnTo>
                          <a:pt x="20" y="1"/>
                        </a:lnTo>
                        <a:lnTo>
                          <a:pt x="19" y="1"/>
                        </a:lnTo>
                        <a:lnTo>
                          <a:pt x="19" y="2"/>
                        </a:lnTo>
                        <a:lnTo>
                          <a:pt x="18" y="3"/>
                        </a:lnTo>
                        <a:lnTo>
                          <a:pt x="18" y="5"/>
                        </a:lnTo>
                        <a:lnTo>
                          <a:pt x="18" y="6"/>
                        </a:lnTo>
                        <a:lnTo>
                          <a:pt x="17" y="7"/>
                        </a:lnTo>
                        <a:lnTo>
                          <a:pt x="17" y="9"/>
                        </a:lnTo>
                        <a:lnTo>
                          <a:pt x="16" y="10"/>
                        </a:lnTo>
                        <a:lnTo>
                          <a:pt x="14" y="11"/>
                        </a:lnTo>
                        <a:lnTo>
                          <a:pt x="14" y="12"/>
                        </a:lnTo>
                        <a:lnTo>
                          <a:pt x="13" y="12"/>
                        </a:lnTo>
                        <a:lnTo>
                          <a:pt x="11" y="15"/>
                        </a:lnTo>
                        <a:lnTo>
                          <a:pt x="11" y="16"/>
                        </a:lnTo>
                        <a:lnTo>
                          <a:pt x="10" y="17"/>
                        </a:lnTo>
                        <a:lnTo>
                          <a:pt x="9" y="18"/>
                        </a:lnTo>
                        <a:lnTo>
                          <a:pt x="7" y="20"/>
                        </a:lnTo>
                        <a:lnTo>
                          <a:pt x="6" y="19"/>
                        </a:lnTo>
                        <a:lnTo>
                          <a:pt x="5" y="21"/>
                        </a:lnTo>
                        <a:lnTo>
                          <a:pt x="4" y="22"/>
                        </a:lnTo>
                        <a:lnTo>
                          <a:pt x="2" y="24"/>
                        </a:lnTo>
                        <a:lnTo>
                          <a:pt x="3" y="24"/>
                        </a:lnTo>
                        <a:lnTo>
                          <a:pt x="1" y="26"/>
                        </a:lnTo>
                        <a:lnTo>
                          <a:pt x="2" y="27"/>
                        </a:lnTo>
                        <a:lnTo>
                          <a:pt x="2" y="28"/>
                        </a:lnTo>
                        <a:lnTo>
                          <a:pt x="1" y="29"/>
                        </a:lnTo>
                        <a:lnTo>
                          <a:pt x="2" y="29"/>
                        </a:lnTo>
                        <a:lnTo>
                          <a:pt x="3" y="30"/>
                        </a:lnTo>
                        <a:lnTo>
                          <a:pt x="3" y="31"/>
                        </a:lnTo>
                        <a:lnTo>
                          <a:pt x="0" y="37"/>
                        </a:lnTo>
                        <a:lnTo>
                          <a:pt x="2" y="37"/>
                        </a:lnTo>
                        <a:lnTo>
                          <a:pt x="3" y="37"/>
                        </a:lnTo>
                        <a:lnTo>
                          <a:pt x="5" y="35"/>
                        </a:lnTo>
                        <a:lnTo>
                          <a:pt x="6" y="36"/>
                        </a:lnTo>
                        <a:lnTo>
                          <a:pt x="5" y="37"/>
                        </a:lnTo>
                        <a:lnTo>
                          <a:pt x="5" y="41"/>
                        </a:lnTo>
                        <a:lnTo>
                          <a:pt x="4" y="41"/>
                        </a:lnTo>
                        <a:lnTo>
                          <a:pt x="4" y="43"/>
                        </a:lnTo>
                        <a:lnTo>
                          <a:pt x="4" y="44"/>
                        </a:lnTo>
                        <a:lnTo>
                          <a:pt x="4" y="46"/>
                        </a:lnTo>
                        <a:lnTo>
                          <a:pt x="4" y="47"/>
                        </a:lnTo>
                        <a:lnTo>
                          <a:pt x="4" y="48"/>
                        </a:lnTo>
                        <a:lnTo>
                          <a:pt x="4" y="50"/>
                        </a:lnTo>
                        <a:lnTo>
                          <a:pt x="3" y="53"/>
                        </a:lnTo>
                        <a:lnTo>
                          <a:pt x="1" y="54"/>
                        </a:lnTo>
                        <a:lnTo>
                          <a:pt x="0" y="55"/>
                        </a:lnTo>
                        <a:lnTo>
                          <a:pt x="1" y="55"/>
                        </a:lnTo>
                        <a:lnTo>
                          <a:pt x="1" y="56"/>
                        </a:lnTo>
                        <a:lnTo>
                          <a:pt x="2" y="57"/>
                        </a:lnTo>
                        <a:lnTo>
                          <a:pt x="3" y="57"/>
                        </a:lnTo>
                        <a:lnTo>
                          <a:pt x="6" y="58"/>
                        </a:lnTo>
                        <a:lnTo>
                          <a:pt x="7" y="59"/>
                        </a:lnTo>
                        <a:lnTo>
                          <a:pt x="7" y="62"/>
                        </a:lnTo>
                        <a:lnTo>
                          <a:pt x="9" y="62"/>
                        </a:lnTo>
                        <a:lnTo>
                          <a:pt x="11" y="62"/>
                        </a:lnTo>
                        <a:lnTo>
                          <a:pt x="12" y="61"/>
                        </a:lnTo>
                        <a:lnTo>
                          <a:pt x="13" y="62"/>
                        </a:lnTo>
                        <a:lnTo>
                          <a:pt x="14" y="61"/>
                        </a:lnTo>
                        <a:lnTo>
                          <a:pt x="17" y="63"/>
                        </a:lnTo>
                        <a:lnTo>
                          <a:pt x="19" y="62"/>
                        </a:lnTo>
                        <a:lnTo>
                          <a:pt x="20" y="62"/>
                        </a:lnTo>
                        <a:lnTo>
                          <a:pt x="27" y="63"/>
                        </a:lnTo>
                        <a:lnTo>
                          <a:pt x="28" y="63"/>
                        </a:lnTo>
                        <a:lnTo>
                          <a:pt x="29" y="64"/>
                        </a:lnTo>
                        <a:lnTo>
                          <a:pt x="30" y="64"/>
                        </a:lnTo>
                        <a:lnTo>
                          <a:pt x="31" y="64"/>
                        </a:lnTo>
                        <a:lnTo>
                          <a:pt x="31" y="63"/>
                        </a:lnTo>
                        <a:lnTo>
                          <a:pt x="30" y="63"/>
                        </a:lnTo>
                        <a:lnTo>
                          <a:pt x="30" y="61"/>
                        </a:lnTo>
                        <a:lnTo>
                          <a:pt x="30" y="60"/>
                        </a:lnTo>
                        <a:lnTo>
                          <a:pt x="32" y="59"/>
                        </a:lnTo>
                        <a:lnTo>
                          <a:pt x="32" y="57"/>
                        </a:lnTo>
                        <a:lnTo>
                          <a:pt x="30" y="57"/>
                        </a:lnTo>
                        <a:lnTo>
                          <a:pt x="29" y="56"/>
                        </a:lnTo>
                        <a:lnTo>
                          <a:pt x="28" y="56"/>
                        </a:lnTo>
                        <a:lnTo>
                          <a:pt x="28" y="55"/>
                        </a:lnTo>
                        <a:lnTo>
                          <a:pt x="27" y="55"/>
                        </a:lnTo>
                        <a:lnTo>
                          <a:pt x="26" y="55"/>
                        </a:lnTo>
                        <a:lnTo>
                          <a:pt x="26" y="54"/>
                        </a:lnTo>
                        <a:lnTo>
                          <a:pt x="27" y="54"/>
                        </a:lnTo>
                        <a:lnTo>
                          <a:pt x="27" y="53"/>
                        </a:lnTo>
                        <a:lnTo>
                          <a:pt x="29" y="52"/>
                        </a:lnTo>
                        <a:lnTo>
                          <a:pt x="30" y="51"/>
                        </a:lnTo>
                        <a:lnTo>
                          <a:pt x="34" y="51"/>
                        </a:lnTo>
                        <a:lnTo>
                          <a:pt x="35" y="52"/>
                        </a:lnTo>
                        <a:lnTo>
                          <a:pt x="35" y="51"/>
                        </a:lnTo>
                        <a:lnTo>
                          <a:pt x="36" y="51"/>
                        </a:lnTo>
                        <a:lnTo>
                          <a:pt x="37" y="51"/>
                        </a:lnTo>
                        <a:lnTo>
                          <a:pt x="38" y="49"/>
                        </a:lnTo>
                        <a:lnTo>
                          <a:pt x="37" y="49"/>
                        </a:lnTo>
                        <a:lnTo>
                          <a:pt x="35" y="47"/>
                        </a:lnTo>
                        <a:lnTo>
                          <a:pt x="35" y="46"/>
                        </a:lnTo>
                        <a:lnTo>
                          <a:pt x="35" y="45"/>
                        </a:lnTo>
                        <a:lnTo>
                          <a:pt x="33" y="44"/>
                        </a:lnTo>
                        <a:lnTo>
                          <a:pt x="34" y="44"/>
                        </a:lnTo>
                        <a:lnTo>
                          <a:pt x="34" y="42"/>
                        </a:lnTo>
                        <a:lnTo>
                          <a:pt x="32" y="42"/>
                        </a:lnTo>
                        <a:lnTo>
                          <a:pt x="32" y="41"/>
                        </a:lnTo>
                        <a:lnTo>
                          <a:pt x="31" y="40"/>
                        </a:lnTo>
                        <a:lnTo>
                          <a:pt x="31" y="39"/>
                        </a:lnTo>
                        <a:lnTo>
                          <a:pt x="29" y="39"/>
                        </a:lnTo>
                        <a:lnTo>
                          <a:pt x="34" y="34"/>
                        </a:lnTo>
                        <a:lnTo>
                          <a:pt x="35" y="34"/>
                        </a:lnTo>
                        <a:lnTo>
                          <a:pt x="34" y="33"/>
                        </a:lnTo>
                        <a:lnTo>
                          <a:pt x="33" y="33"/>
                        </a:lnTo>
                        <a:lnTo>
                          <a:pt x="32" y="32"/>
                        </a:lnTo>
                        <a:lnTo>
                          <a:pt x="33" y="28"/>
                        </a:lnTo>
                        <a:lnTo>
                          <a:pt x="33" y="27"/>
                        </a:lnTo>
                        <a:lnTo>
                          <a:pt x="34" y="26"/>
                        </a:lnTo>
                        <a:lnTo>
                          <a:pt x="34" y="24"/>
                        </a:lnTo>
                        <a:lnTo>
                          <a:pt x="34" y="23"/>
                        </a:lnTo>
                        <a:lnTo>
                          <a:pt x="35" y="22"/>
                        </a:lnTo>
                        <a:lnTo>
                          <a:pt x="37" y="22"/>
                        </a:lnTo>
                        <a:lnTo>
                          <a:pt x="39" y="22"/>
                        </a:lnTo>
                        <a:lnTo>
                          <a:pt x="41" y="22"/>
                        </a:lnTo>
                        <a:lnTo>
                          <a:pt x="42" y="22"/>
                        </a:lnTo>
                        <a:lnTo>
                          <a:pt x="44" y="20"/>
                        </a:lnTo>
                        <a:lnTo>
                          <a:pt x="46" y="19"/>
                        </a:lnTo>
                        <a:lnTo>
                          <a:pt x="46" y="18"/>
                        </a:lnTo>
                        <a:lnTo>
                          <a:pt x="44" y="19"/>
                        </a:lnTo>
                        <a:lnTo>
                          <a:pt x="44" y="18"/>
                        </a:lnTo>
                        <a:lnTo>
                          <a:pt x="42" y="17"/>
                        </a:lnTo>
                        <a:lnTo>
                          <a:pt x="43" y="16"/>
                        </a:lnTo>
                        <a:lnTo>
                          <a:pt x="44" y="14"/>
                        </a:lnTo>
                        <a:lnTo>
                          <a:pt x="45" y="12"/>
                        </a:lnTo>
                        <a:lnTo>
                          <a:pt x="45" y="10"/>
                        </a:lnTo>
                        <a:lnTo>
                          <a:pt x="45" y="8"/>
                        </a:lnTo>
                        <a:lnTo>
                          <a:pt x="45" y="6"/>
                        </a:lnTo>
                        <a:lnTo>
                          <a:pt x="45" y="5"/>
                        </a:lnTo>
                        <a:lnTo>
                          <a:pt x="43" y="4"/>
                        </a:lnTo>
                        <a:lnTo>
                          <a:pt x="42" y="5"/>
                        </a:lnTo>
                        <a:lnTo>
                          <a:pt x="40" y="7"/>
                        </a:lnTo>
                        <a:lnTo>
                          <a:pt x="38" y="7"/>
                        </a:lnTo>
                        <a:lnTo>
                          <a:pt x="37" y="5"/>
                        </a:lnTo>
                        <a:lnTo>
                          <a:pt x="35" y="6"/>
                        </a:lnTo>
                        <a:lnTo>
                          <a:pt x="36" y="4"/>
                        </a:lnTo>
                        <a:lnTo>
                          <a:pt x="33" y="2"/>
                        </a:lnTo>
                        <a:lnTo>
                          <a:pt x="32" y="2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2" name="VALLES_ORIENTAL">
                    <a:extLst>
                      <a:ext uri="{FF2B5EF4-FFF2-40B4-BE49-F238E27FC236}">
                        <a16:creationId xmlns:a16="http://schemas.microsoft.com/office/drawing/2014/main" id="{304BBB4A-67D6-48D2-A2C5-8EDDC11338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2180652" y="1789781"/>
                    <a:ext cx="447502" cy="316586"/>
                  </a:xfrm>
                  <a:custGeom>
                    <a:avLst/>
                    <a:gdLst>
                      <a:gd name="T0" fmla="*/ 2147483647 w 77"/>
                      <a:gd name="T1" fmla="*/ 693662903 h 56"/>
                      <a:gd name="T2" fmla="*/ 2147483647 w 77"/>
                      <a:gd name="T3" fmla="*/ 1387312709 h 56"/>
                      <a:gd name="T4" fmla="*/ 2147483647 w 77"/>
                      <a:gd name="T5" fmla="*/ 520247229 h 56"/>
                      <a:gd name="T6" fmla="*/ 2147483647 w 77"/>
                      <a:gd name="T7" fmla="*/ 173415726 h 56"/>
                      <a:gd name="T8" fmla="*/ 2147483647 w 77"/>
                      <a:gd name="T9" fmla="*/ 1213910132 h 56"/>
                      <a:gd name="T10" fmla="*/ 2147483647 w 77"/>
                      <a:gd name="T11" fmla="*/ 1560728384 h 56"/>
                      <a:gd name="T12" fmla="*/ 2147483647 w 77"/>
                      <a:gd name="T13" fmla="*/ 2080975817 h 56"/>
                      <a:gd name="T14" fmla="*/ 2147483647 w 77"/>
                      <a:gd name="T15" fmla="*/ 2147483647 h 56"/>
                      <a:gd name="T16" fmla="*/ 2147483647 w 77"/>
                      <a:gd name="T17" fmla="*/ 2147483647 h 56"/>
                      <a:gd name="T18" fmla="*/ 2147483647 w 77"/>
                      <a:gd name="T19" fmla="*/ 2147483647 h 56"/>
                      <a:gd name="T20" fmla="*/ 2147483647 w 77"/>
                      <a:gd name="T21" fmla="*/ 1560728384 h 56"/>
                      <a:gd name="T22" fmla="*/ 2147483647 w 77"/>
                      <a:gd name="T23" fmla="*/ 520247229 h 56"/>
                      <a:gd name="T24" fmla="*/ 2147483647 w 77"/>
                      <a:gd name="T25" fmla="*/ 520247229 h 56"/>
                      <a:gd name="T26" fmla="*/ 2147483647 w 77"/>
                      <a:gd name="T27" fmla="*/ 520247229 h 56"/>
                      <a:gd name="T28" fmla="*/ 1873237627 w 77"/>
                      <a:gd name="T29" fmla="*/ 867078782 h 56"/>
                      <a:gd name="T30" fmla="*/ 1561029013 w 77"/>
                      <a:gd name="T31" fmla="*/ 867078782 h 56"/>
                      <a:gd name="T32" fmla="*/ 1248820790 w 77"/>
                      <a:gd name="T33" fmla="*/ 520247229 h 56"/>
                      <a:gd name="T34" fmla="*/ 624416642 w 77"/>
                      <a:gd name="T35" fmla="*/ 693662903 h 56"/>
                      <a:gd name="T36" fmla="*/ 624416642 w 77"/>
                      <a:gd name="T37" fmla="*/ 1560728384 h 56"/>
                      <a:gd name="T38" fmla="*/ 468306283 w 77"/>
                      <a:gd name="T39" fmla="*/ 2080975817 h 56"/>
                      <a:gd name="T40" fmla="*/ 156097914 w 77"/>
                      <a:gd name="T41" fmla="*/ 2147483647 h 56"/>
                      <a:gd name="T42" fmla="*/ 468306283 w 77"/>
                      <a:gd name="T43" fmla="*/ 2147483647 h 56"/>
                      <a:gd name="T44" fmla="*/ 1248820790 w 77"/>
                      <a:gd name="T45" fmla="*/ 2147483647 h 56"/>
                      <a:gd name="T46" fmla="*/ 1717139762 w 77"/>
                      <a:gd name="T47" fmla="*/ 2147483647 h 56"/>
                      <a:gd name="T48" fmla="*/ 2147483647 w 77"/>
                      <a:gd name="T49" fmla="*/ 2147483647 h 56"/>
                      <a:gd name="T50" fmla="*/ 2147483647 w 77"/>
                      <a:gd name="T51" fmla="*/ 2147483647 h 56"/>
                      <a:gd name="T52" fmla="*/ 1873237627 w 77"/>
                      <a:gd name="T53" fmla="*/ 2147483647 h 56"/>
                      <a:gd name="T54" fmla="*/ 2029347986 w 77"/>
                      <a:gd name="T55" fmla="*/ 2147483647 h 56"/>
                      <a:gd name="T56" fmla="*/ 2147483647 w 77"/>
                      <a:gd name="T57" fmla="*/ 2147483647 h 56"/>
                      <a:gd name="T58" fmla="*/ 2147483647 w 77"/>
                      <a:gd name="T59" fmla="*/ 2147483647 h 56"/>
                      <a:gd name="T60" fmla="*/ 2147483647 w 77"/>
                      <a:gd name="T61" fmla="*/ 2147483647 h 56"/>
                      <a:gd name="T62" fmla="*/ 2147483647 w 77"/>
                      <a:gd name="T63" fmla="*/ 2147483647 h 56"/>
                      <a:gd name="T64" fmla="*/ 2147483647 w 77"/>
                      <a:gd name="T65" fmla="*/ 2147483647 h 56"/>
                      <a:gd name="T66" fmla="*/ 2147483647 w 77"/>
                      <a:gd name="T67" fmla="*/ 2147483647 h 56"/>
                      <a:gd name="T68" fmla="*/ 2147483647 w 77"/>
                      <a:gd name="T69" fmla="*/ 2147483647 h 56"/>
                      <a:gd name="T70" fmla="*/ 2147483647 w 77"/>
                      <a:gd name="T71" fmla="*/ 2147483647 h 56"/>
                      <a:gd name="T72" fmla="*/ 2147483647 w 77"/>
                      <a:gd name="T73" fmla="*/ 2147483647 h 56"/>
                      <a:gd name="T74" fmla="*/ 2147483647 w 77"/>
                      <a:gd name="T75" fmla="*/ 2147483647 h 56"/>
                      <a:gd name="T76" fmla="*/ 2147483647 w 77"/>
                      <a:gd name="T77" fmla="*/ 2147483647 h 56"/>
                      <a:gd name="T78" fmla="*/ 2147483647 w 77"/>
                      <a:gd name="T79" fmla="*/ 2147483647 h 56"/>
                      <a:gd name="T80" fmla="*/ 2147483647 w 77"/>
                      <a:gd name="T81" fmla="*/ 2147483647 h 56"/>
                      <a:gd name="T82" fmla="*/ 2147483647 w 77"/>
                      <a:gd name="T83" fmla="*/ 2147483647 h 56"/>
                      <a:gd name="T84" fmla="*/ 2147483647 w 77"/>
                      <a:gd name="T85" fmla="*/ 2147483647 h 56"/>
                      <a:gd name="T86" fmla="*/ 2147483647 w 77"/>
                      <a:gd name="T87" fmla="*/ 2147483647 h 56"/>
                      <a:gd name="T88" fmla="*/ 2147483647 w 77"/>
                      <a:gd name="T89" fmla="*/ 2147483647 h 56"/>
                      <a:gd name="T90" fmla="*/ 2147483647 w 77"/>
                      <a:gd name="T91" fmla="*/ 2147483647 h 56"/>
                      <a:gd name="T92" fmla="*/ 2147483647 w 77"/>
                      <a:gd name="T93" fmla="*/ 2147483647 h 56"/>
                      <a:gd name="T94" fmla="*/ 2147483647 w 77"/>
                      <a:gd name="T95" fmla="*/ 2147483647 h 56"/>
                      <a:gd name="T96" fmla="*/ 2147483647 w 77"/>
                      <a:gd name="T97" fmla="*/ 2147483647 h 56"/>
                      <a:gd name="T98" fmla="*/ 2147483647 w 77"/>
                      <a:gd name="T99" fmla="*/ 2147483647 h 56"/>
                      <a:gd name="T100" fmla="*/ 2147483647 w 77"/>
                      <a:gd name="T101" fmla="*/ 2147483647 h 56"/>
                      <a:gd name="T102" fmla="*/ 2147483647 w 77"/>
                      <a:gd name="T103" fmla="*/ 2147483647 h 56"/>
                      <a:gd name="T104" fmla="*/ 2147483647 w 77"/>
                      <a:gd name="T105" fmla="*/ 2147483647 h 56"/>
                      <a:gd name="T106" fmla="*/ 2147483647 w 77"/>
                      <a:gd name="T107" fmla="*/ 2147483647 h 56"/>
                      <a:gd name="T108" fmla="*/ 2147483647 w 77"/>
                      <a:gd name="T109" fmla="*/ 2147483647 h 56"/>
                      <a:gd name="T110" fmla="*/ 2147483647 w 77"/>
                      <a:gd name="T111" fmla="*/ 2147483647 h 56"/>
                      <a:gd name="T112" fmla="*/ 2147483647 w 77"/>
                      <a:gd name="T113" fmla="*/ 2147483647 h 56"/>
                      <a:gd name="T114" fmla="*/ 2147483647 w 77"/>
                      <a:gd name="T115" fmla="*/ 2147483647 h 56"/>
                      <a:gd name="T116" fmla="*/ 2147483647 w 77"/>
                      <a:gd name="T117" fmla="*/ 1907560143 h 56"/>
                      <a:gd name="T118" fmla="*/ 2147483647 w 77"/>
                      <a:gd name="T119" fmla="*/ 1387312709 h 56"/>
                      <a:gd name="T120" fmla="*/ 2147483647 w 77"/>
                      <a:gd name="T121" fmla="*/ 693662903 h 56"/>
                      <a:gd name="T122" fmla="*/ 2147483647 w 77"/>
                      <a:gd name="T123" fmla="*/ 173415726 h 56"/>
                      <a:gd name="T124" fmla="*/ 2147483647 w 77"/>
                      <a:gd name="T125" fmla="*/ 0 h 5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77"/>
                      <a:gd name="T190" fmla="*/ 0 h 56"/>
                      <a:gd name="T191" fmla="*/ 77 w 77"/>
                      <a:gd name="T192" fmla="*/ 56 h 5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77" h="56">
                        <a:moveTo>
                          <a:pt x="48" y="0"/>
                        </a:moveTo>
                        <a:lnTo>
                          <a:pt x="47" y="3"/>
                        </a:lnTo>
                        <a:lnTo>
                          <a:pt x="46" y="3"/>
                        </a:lnTo>
                        <a:lnTo>
                          <a:pt x="46" y="4"/>
                        </a:lnTo>
                        <a:lnTo>
                          <a:pt x="46" y="5"/>
                        </a:lnTo>
                        <a:lnTo>
                          <a:pt x="46" y="7"/>
                        </a:lnTo>
                        <a:lnTo>
                          <a:pt x="43" y="8"/>
                        </a:lnTo>
                        <a:lnTo>
                          <a:pt x="42" y="8"/>
                        </a:lnTo>
                        <a:lnTo>
                          <a:pt x="41" y="4"/>
                        </a:lnTo>
                        <a:lnTo>
                          <a:pt x="40" y="3"/>
                        </a:lnTo>
                        <a:lnTo>
                          <a:pt x="38" y="2"/>
                        </a:lnTo>
                        <a:lnTo>
                          <a:pt x="36" y="3"/>
                        </a:lnTo>
                        <a:lnTo>
                          <a:pt x="36" y="4"/>
                        </a:lnTo>
                        <a:lnTo>
                          <a:pt x="34" y="3"/>
                        </a:lnTo>
                        <a:lnTo>
                          <a:pt x="33" y="2"/>
                        </a:lnTo>
                        <a:lnTo>
                          <a:pt x="33" y="1"/>
                        </a:lnTo>
                        <a:lnTo>
                          <a:pt x="33" y="2"/>
                        </a:lnTo>
                        <a:lnTo>
                          <a:pt x="32" y="4"/>
                        </a:lnTo>
                        <a:lnTo>
                          <a:pt x="31" y="5"/>
                        </a:lnTo>
                        <a:lnTo>
                          <a:pt x="31" y="7"/>
                        </a:lnTo>
                        <a:lnTo>
                          <a:pt x="31" y="8"/>
                        </a:lnTo>
                        <a:lnTo>
                          <a:pt x="31" y="9"/>
                        </a:lnTo>
                        <a:lnTo>
                          <a:pt x="31" y="10"/>
                        </a:lnTo>
                        <a:lnTo>
                          <a:pt x="32" y="11"/>
                        </a:lnTo>
                        <a:lnTo>
                          <a:pt x="32" y="12"/>
                        </a:lnTo>
                        <a:lnTo>
                          <a:pt x="32" y="13"/>
                        </a:lnTo>
                        <a:lnTo>
                          <a:pt x="33" y="13"/>
                        </a:lnTo>
                        <a:lnTo>
                          <a:pt x="32" y="14"/>
                        </a:lnTo>
                        <a:lnTo>
                          <a:pt x="31" y="14"/>
                        </a:lnTo>
                        <a:lnTo>
                          <a:pt x="30" y="14"/>
                        </a:lnTo>
                        <a:lnTo>
                          <a:pt x="29" y="13"/>
                        </a:lnTo>
                        <a:lnTo>
                          <a:pt x="28" y="14"/>
                        </a:lnTo>
                        <a:lnTo>
                          <a:pt x="27" y="14"/>
                        </a:lnTo>
                        <a:lnTo>
                          <a:pt x="26" y="14"/>
                        </a:lnTo>
                        <a:lnTo>
                          <a:pt x="25" y="14"/>
                        </a:lnTo>
                        <a:lnTo>
                          <a:pt x="23" y="14"/>
                        </a:lnTo>
                        <a:lnTo>
                          <a:pt x="22" y="12"/>
                        </a:lnTo>
                        <a:lnTo>
                          <a:pt x="23" y="10"/>
                        </a:lnTo>
                        <a:lnTo>
                          <a:pt x="23" y="9"/>
                        </a:lnTo>
                        <a:lnTo>
                          <a:pt x="23" y="6"/>
                        </a:lnTo>
                        <a:lnTo>
                          <a:pt x="23" y="5"/>
                        </a:lnTo>
                        <a:lnTo>
                          <a:pt x="23" y="4"/>
                        </a:lnTo>
                        <a:lnTo>
                          <a:pt x="22" y="3"/>
                        </a:lnTo>
                        <a:lnTo>
                          <a:pt x="21" y="2"/>
                        </a:lnTo>
                        <a:lnTo>
                          <a:pt x="21" y="1"/>
                        </a:lnTo>
                        <a:lnTo>
                          <a:pt x="19" y="2"/>
                        </a:lnTo>
                        <a:lnTo>
                          <a:pt x="19" y="3"/>
                        </a:lnTo>
                        <a:lnTo>
                          <a:pt x="19" y="2"/>
                        </a:lnTo>
                        <a:lnTo>
                          <a:pt x="18" y="2"/>
                        </a:lnTo>
                        <a:lnTo>
                          <a:pt x="17" y="3"/>
                        </a:lnTo>
                        <a:lnTo>
                          <a:pt x="16" y="3"/>
                        </a:lnTo>
                        <a:lnTo>
                          <a:pt x="15" y="5"/>
                        </a:lnTo>
                        <a:lnTo>
                          <a:pt x="15" y="4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1" y="6"/>
                        </a:lnTo>
                        <a:lnTo>
                          <a:pt x="10" y="6"/>
                        </a:lnTo>
                        <a:lnTo>
                          <a:pt x="10" y="5"/>
                        </a:lnTo>
                        <a:lnTo>
                          <a:pt x="9" y="4"/>
                        </a:lnTo>
                        <a:lnTo>
                          <a:pt x="9" y="3"/>
                        </a:lnTo>
                        <a:lnTo>
                          <a:pt x="8" y="3"/>
                        </a:lnTo>
                        <a:lnTo>
                          <a:pt x="7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5" y="8"/>
                        </a:lnTo>
                        <a:lnTo>
                          <a:pt x="4" y="9"/>
                        </a:lnTo>
                        <a:lnTo>
                          <a:pt x="4" y="10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0" y="14"/>
                        </a:lnTo>
                        <a:lnTo>
                          <a:pt x="1" y="15"/>
                        </a:lnTo>
                        <a:lnTo>
                          <a:pt x="1" y="18"/>
                        </a:lnTo>
                        <a:lnTo>
                          <a:pt x="2" y="16"/>
                        </a:lnTo>
                        <a:lnTo>
                          <a:pt x="3" y="16"/>
                        </a:lnTo>
                        <a:lnTo>
                          <a:pt x="4" y="17"/>
                        </a:lnTo>
                        <a:lnTo>
                          <a:pt x="5" y="17"/>
                        </a:lnTo>
                        <a:lnTo>
                          <a:pt x="7" y="17"/>
                        </a:lnTo>
                        <a:lnTo>
                          <a:pt x="8" y="17"/>
                        </a:lnTo>
                        <a:lnTo>
                          <a:pt x="9" y="17"/>
                        </a:lnTo>
                        <a:lnTo>
                          <a:pt x="10" y="18"/>
                        </a:lnTo>
                        <a:lnTo>
                          <a:pt x="11" y="17"/>
                        </a:lnTo>
                        <a:lnTo>
                          <a:pt x="13" y="16"/>
                        </a:lnTo>
                        <a:lnTo>
                          <a:pt x="15" y="17"/>
                        </a:lnTo>
                        <a:lnTo>
                          <a:pt x="16" y="16"/>
                        </a:lnTo>
                        <a:lnTo>
                          <a:pt x="16" y="17"/>
                        </a:lnTo>
                        <a:lnTo>
                          <a:pt x="16" y="20"/>
                        </a:lnTo>
                        <a:lnTo>
                          <a:pt x="16" y="21"/>
                        </a:lnTo>
                        <a:lnTo>
                          <a:pt x="15" y="22"/>
                        </a:lnTo>
                        <a:lnTo>
                          <a:pt x="16" y="24"/>
                        </a:lnTo>
                        <a:lnTo>
                          <a:pt x="14" y="24"/>
                        </a:lnTo>
                        <a:lnTo>
                          <a:pt x="13" y="25"/>
                        </a:lnTo>
                        <a:lnTo>
                          <a:pt x="12" y="25"/>
                        </a:lnTo>
                        <a:lnTo>
                          <a:pt x="11" y="26"/>
                        </a:lnTo>
                        <a:lnTo>
                          <a:pt x="12" y="27"/>
                        </a:lnTo>
                        <a:lnTo>
                          <a:pt x="13" y="28"/>
                        </a:lnTo>
                        <a:lnTo>
                          <a:pt x="14" y="28"/>
                        </a:lnTo>
                        <a:lnTo>
                          <a:pt x="14" y="29"/>
                        </a:lnTo>
                        <a:lnTo>
                          <a:pt x="15" y="29"/>
                        </a:lnTo>
                        <a:lnTo>
                          <a:pt x="16" y="29"/>
                        </a:lnTo>
                        <a:lnTo>
                          <a:pt x="16" y="30"/>
                        </a:lnTo>
                        <a:lnTo>
                          <a:pt x="17" y="30"/>
                        </a:lnTo>
                        <a:lnTo>
                          <a:pt x="19" y="33"/>
                        </a:lnTo>
                        <a:lnTo>
                          <a:pt x="19" y="36"/>
                        </a:lnTo>
                        <a:lnTo>
                          <a:pt x="22" y="36"/>
                        </a:lnTo>
                        <a:lnTo>
                          <a:pt x="23" y="35"/>
                        </a:lnTo>
                        <a:lnTo>
                          <a:pt x="23" y="37"/>
                        </a:lnTo>
                        <a:lnTo>
                          <a:pt x="24" y="39"/>
                        </a:lnTo>
                        <a:lnTo>
                          <a:pt x="24" y="40"/>
                        </a:lnTo>
                        <a:lnTo>
                          <a:pt x="24" y="41"/>
                        </a:lnTo>
                        <a:lnTo>
                          <a:pt x="23" y="41"/>
                        </a:lnTo>
                        <a:lnTo>
                          <a:pt x="23" y="42"/>
                        </a:lnTo>
                        <a:lnTo>
                          <a:pt x="23" y="44"/>
                        </a:lnTo>
                        <a:lnTo>
                          <a:pt x="23" y="45"/>
                        </a:lnTo>
                        <a:lnTo>
                          <a:pt x="24" y="47"/>
                        </a:lnTo>
                        <a:lnTo>
                          <a:pt x="25" y="49"/>
                        </a:lnTo>
                        <a:lnTo>
                          <a:pt x="24" y="51"/>
                        </a:lnTo>
                        <a:lnTo>
                          <a:pt x="23" y="51"/>
                        </a:lnTo>
                        <a:lnTo>
                          <a:pt x="23" y="52"/>
                        </a:lnTo>
                        <a:lnTo>
                          <a:pt x="24" y="54"/>
                        </a:lnTo>
                        <a:lnTo>
                          <a:pt x="24" y="53"/>
                        </a:lnTo>
                        <a:lnTo>
                          <a:pt x="25" y="54"/>
                        </a:lnTo>
                        <a:lnTo>
                          <a:pt x="27" y="55"/>
                        </a:lnTo>
                        <a:lnTo>
                          <a:pt x="30" y="55"/>
                        </a:lnTo>
                        <a:lnTo>
                          <a:pt x="30" y="56"/>
                        </a:lnTo>
                        <a:lnTo>
                          <a:pt x="31" y="55"/>
                        </a:lnTo>
                        <a:lnTo>
                          <a:pt x="32" y="54"/>
                        </a:lnTo>
                        <a:lnTo>
                          <a:pt x="32" y="53"/>
                        </a:lnTo>
                        <a:lnTo>
                          <a:pt x="33" y="53"/>
                        </a:lnTo>
                        <a:lnTo>
                          <a:pt x="33" y="52"/>
                        </a:lnTo>
                        <a:lnTo>
                          <a:pt x="35" y="51"/>
                        </a:lnTo>
                        <a:lnTo>
                          <a:pt x="38" y="51"/>
                        </a:lnTo>
                        <a:lnTo>
                          <a:pt x="39" y="51"/>
                        </a:lnTo>
                        <a:lnTo>
                          <a:pt x="40" y="51"/>
                        </a:lnTo>
                        <a:lnTo>
                          <a:pt x="41" y="50"/>
                        </a:lnTo>
                        <a:lnTo>
                          <a:pt x="41" y="49"/>
                        </a:lnTo>
                        <a:lnTo>
                          <a:pt x="40" y="49"/>
                        </a:lnTo>
                        <a:lnTo>
                          <a:pt x="39" y="48"/>
                        </a:lnTo>
                        <a:lnTo>
                          <a:pt x="41" y="47"/>
                        </a:lnTo>
                        <a:lnTo>
                          <a:pt x="42" y="46"/>
                        </a:lnTo>
                        <a:lnTo>
                          <a:pt x="41" y="46"/>
                        </a:lnTo>
                        <a:lnTo>
                          <a:pt x="42" y="45"/>
                        </a:lnTo>
                        <a:lnTo>
                          <a:pt x="42" y="44"/>
                        </a:lnTo>
                        <a:lnTo>
                          <a:pt x="42" y="43"/>
                        </a:lnTo>
                        <a:lnTo>
                          <a:pt x="45" y="41"/>
                        </a:lnTo>
                        <a:lnTo>
                          <a:pt x="47" y="37"/>
                        </a:lnTo>
                        <a:lnTo>
                          <a:pt x="48" y="37"/>
                        </a:lnTo>
                        <a:lnTo>
                          <a:pt x="48" y="36"/>
                        </a:lnTo>
                        <a:lnTo>
                          <a:pt x="49" y="35"/>
                        </a:lnTo>
                        <a:lnTo>
                          <a:pt x="50" y="35"/>
                        </a:lnTo>
                        <a:lnTo>
                          <a:pt x="51" y="34"/>
                        </a:lnTo>
                        <a:lnTo>
                          <a:pt x="52" y="32"/>
                        </a:lnTo>
                        <a:lnTo>
                          <a:pt x="53" y="32"/>
                        </a:lnTo>
                        <a:lnTo>
                          <a:pt x="53" y="31"/>
                        </a:lnTo>
                        <a:lnTo>
                          <a:pt x="54" y="31"/>
                        </a:lnTo>
                        <a:lnTo>
                          <a:pt x="55" y="32"/>
                        </a:lnTo>
                        <a:lnTo>
                          <a:pt x="56" y="31"/>
                        </a:lnTo>
                        <a:lnTo>
                          <a:pt x="57" y="32"/>
                        </a:lnTo>
                        <a:lnTo>
                          <a:pt x="57" y="31"/>
                        </a:lnTo>
                        <a:lnTo>
                          <a:pt x="58" y="32"/>
                        </a:lnTo>
                        <a:lnTo>
                          <a:pt x="58" y="31"/>
                        </a:lnTo>
                        <a:lnTo>
                          <a:pt x="60" y="31"/>
                        </a:lnTo>
                        <a:lnTo>
                          <a:pt x="61" y="32"/>
                        </a:lnTo>
                        <a:lnTo>
                          <a:pt x="62" y="31"/>
                        </a:lnTo>
                        <a:lnTo>
                          <a:pt x="61" y="31"/>
                        </a:lnTo>
                        <a:lnTo>
                          <a:pt x="62" y="33"/>
                        </a:lnTo>
                        <a:lnTo>
                          <a:pt x="63" y="33"/>
                        </a:lnTo>
                        <a:lnTo>
                          <a:pt x="64" y="32"/>
                        </a:lnTo>
                        <a:lnTo>
                          <a:pt x="65" y="32"/>
                        </a:lnTo>
                        <a:lnTo>
                          <a:pt x="66" y="32"/>
                        </a:lnTo>
                        <a:lnTo>
                          <a:pt x="67" y="32"/>
                        </a:lnTo>
                        <a:lnTo>
                          <a:pt x="67" y="31"/>
                        </a:lnTo>
                        <a:lnTo>
                          <a:pt x="68" y="30"/>
                        </a:lnTo>
                        <a:lnTo>
                          <a:pt x="67" y="30"/>
                        </a:lnTo>
                        <a:lnTo>
                          <a:pt x="68" y="29"/>
                        </a:lnTo>
                        <a:lnTo>
                          <a:pt x="69" y="28"/>
                        </a:lnTo>
                        <a:lnTo>
                          <a:pt x="69" y="27"/>
                        </a:lnTo>
                        <a:lnTo>
                          <a:pt x="70" y="26"/>
                        </a:lnTo>
                        <a:lnTo>
                          <a:pt x="71" y="27"/>
                        </a:lnTo>
                        <a:lnTo>
                          <a:pt x="74" y="26"/>
                        </a:lnTo>
                        <a:lnTo>
                          <a:pt x="75" y="26"/>
                        </a:lnTo>
                        <a:lnTo>
                          <a:pt x="76" y="26"/>
                        </a:lnTo>
                        <a:lnTo>
                          <a:pt x="76" y="25"/>
                        </a:lnTo>
                        <a:lnTo>
                          <a:pt x="77" y="24"/>
                        </a:lnTo>
                        <a:lnTo>
                          <a:pt x="77" y="23"/>
                        </a:lnTo>
                        <a:lnTo>
                          <a:pt x="76" y="22"/>
                        </a:lnTo>
                        <a:lnTo>
                          <a:pt x="75" y="21"/>
                        </a:lnTo>
                        <a:lnTo>
                          <a:pt x="75" y="19"/>
                        </a:lnTo>
                        <a:lnTo>
                          <a:pt x="76" y="18"/>
                        </a:lnTo>
                        <a:lnTo>
                          <a:pt x="76" y="17"/>
                        </a:lnTo>
                        <a:lnTo>
                          <a:pt x="76" y="16"/>
                        </a:lnTo>
                        <a:lnTo>
                          <a:pt x="76" y="14"/>
                        </a:lnTo>
                        <a:lnTo>
                          <a:pt x="73" y="15"/>
                        </a:lnTo>
                        <a:lnTo>
                          <a:pt x="72" y="15"/>
                        </a:lnTo>
                        <a:lnTo>
                          <a:pt x="70" y="16"/>
                        </a:lnTo>
                        <a:lnTo>
                          <a:pt x="68" y="15"/>
                        </a:lnTo>
                        <a:lnTo>
                          <a:pt x="67" y="14"/>
                        </a:lnTo>
                        <a:lnTo>
                          <a:pt x="67" y="13"/>
                        </a:lnTo>
                        <a:lnTo>
                          <a:pt x="67" y="12"/>
                        </a:lnTo>
                        <a:lnTo>
                          <a:pt x="65" y="11"/>
                        </a:lnTo>
                        <a:lnTo>
                          <a:pt x="66" y="11"/>
                        </a:lnTo>
                        <a:lnTo>
                          <a:pt x="65" y="10"/>
                        </a:lnTo>
                        <a:lnTo>
                          <a:pt x="66" y="10"/>
                        </a:lnTo>
                        <a:lnTo>
                          <a:pt x="65" y="9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9" y="6"/>
                        </a:lnTo>
                        <a:lnTo>
                          <a:pt x="60" y="4"/>
                        </a:lnTo>
                        <a:lnTo>
                          <a:pt x="58" y="5"/>
                        </a:lnTo>
                        <a:lnTo>
                          <a:pt x="56" y="4"/>
                        </a:lnTo>
                        <a:lnTo>
                          <a:pt x="56" y="2"/>
                        </a:lnTo>
                        <a:lnTo>
                          <a:pt x="54" y="1"/>
                        </a:lnTo>
                        <a:lnTo>
                          <a:pt x="53" y="1"/>
                        </a:lnTo>
                        <a:lnTo>
                          <a:pt x="52" y="2"/>
                        </a:lnTo>
                        <a:lnTo>
                          <a:pt x="49" y="1"/>
                        </a:lnTo>
                        <a:lnTo>
                          <a:pt x="49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3" name="SEGRIA">
                    <a:extLst>
                      <a:ext uri="{FF2B5EF4-FFF2-40B4-BE49-F238E27FC236}">
                        <a16:creationId xmlns:a16="http://schemas.microsoft.com/office/drawing/2014/main" id="{617310BD-94AE-42B1-BCE7-D70D1F7C813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3471138" y="1791275"/>
                    <a:ext cx="385692" cy="571823"/>
                  </a:xfrm>
                  <a:custGeom>
                    <a:avLst/>
                    <a:gdLst>
                      <a:gd name="T0" fmla="*/ 200500126 w 1690"/>
                      <a:gd name="T1" fmla="*/ 22754984 h 2574"/>
                      <a:gd name="T2" fmla="*/ 172028529 w 1690"/>
                      <a:gd name="T3" fmla="*/ 36778629 h 2574"/>
                      <a:gd name="T4" fmla="*/ 147863098 w 1690"/>
                      <a:gd name="T5" fmla="*/ 56094048 h 2574"/>
                      <a:gd name="T6" fmla="*/ 132071695 w 1690"/>
                      <a:gd name="T7" fmla="*/ 98429358 h 2574"/>
                      <a:gd name="T8" fmla="*/ 81348433 w 1690"/>
                      <a:gd name="T9" fmla="*/ 109012924 h 2574"/>
                      <a:gd name="T10" fmla="*/ 71538689 w 1690"/>
                      <a:gd name="T11" fmla="*/ 138912456 h 2574"/>
                      <a:gd name="T12" fmla="*/ 50962532 w 1690"/>
                      <a:gd name="T13" fmla="*/ 146056466 h 2574"/>
                      <a:gd name="T14" fmla="*/ 25600664 w 1690"/>
                      <a:gd name="T15" fmla="*/ 184687306 h 2574"/>
                      <a:gd name="T16" fmla="*/ 20576639 w 1690"/>
                      <a:gd name="T17" fmla="*/ 221465918 h 2574"/>
                      <a:gd name="T18" fmla="*/ 30146607 w 1690"/>
                      <a:gd name="T19" fmla="*/ 265652924 h 2574"/>
                      <a:gd name="T20" fmla="*/ 73213691 w 1690"/>
                      <a:gd name="T21" fmla="*/ 302696499 h 2574"/>
                      <a:gd name="T22" fmla="*/ 100250063 w 1690"/>
                      <a:gd name="T23" fmla="*/ 314867908 h 2574"/>
                      <a:gd name="T24" fmla="*/ 94029609 w 1690"/>
                      <a:gd name="T25" fmla="*/ 337887267 h 2574"/>
                      <a:gd name="T26" fmla="*/ 106471008 w 1690"/>
                      <a:gd name="T27" fmla="*/ 364082314 h 2574"/>
                      <a:gd name="T28" fmla="*/ 82784149 w 1690"/>
                      <a:gd name="T29" fmla="*/ 394246197 h 2574"/>
                      <a:gd name="T30" fmla="*/ 63643218 w 1690"/>
                      <a:gd name="T31" fmla="*/ 425733027 h 2574"/>
                      <a:gd name="T32" fmla="*/ 18901638 w 1690"/>
                      <a:gd name="T33" fmla="*/ 427585254 h 2574"/>
                      <a:gd name="T34" fmla="*/ 22251151 w 1690"/>
                      <a:gd name="T35" fmla="*/ 448752386 h 2574"/>
                      <a:gd name="T36" fmla="*/ 30146607 w 1690"/>
                      <a:gd name="T37" fmla="*/ 469920033 h 2574"/>
                      <a:gd name="T38" fmla="*/ 23926153 w 1690"/>
                      <a:gd name="T39" fmla="*/ 498231689 h 2574"/>
                      <a:gd name="T40" fmla="*/ 0 w 1690"/>
                      <a:gd name="T41" fmla="*/ 535010302 h 2574"/>
                      <a:gd name="T42" fmla="*/ 34931844 w 1690"/>
                      <a:gd name="T43" fmla="*/ 598513370 h 2574"/>
                      <a:gd name="T44" fmla="*/ 23926153 w 1690"/>
                      <a:gd name="T45" fmla="*/ 619416119 h 2574"/>
                      <a:gd name="T46" fmla="*/ 34931844 w 1690"/>
                      <a:gd name="T47" fmla="*/ 645875549 h 2574"/>
                      <a:gd name="T48" fmla="*/ 89005094 w 1690"/>
                      <a:gd name="T49" fmla="*/ 677627276 h 2574"/>
                      <a:gd name="T50" fmla="*/ 98814347 w 1690"/>
                      <a:gd name="T51" fmla="*/ 619416119 h 2574"/>
                      <a:gd name="T52" fmla="*/ 119390979 w 1690"/>
                      <a:gd name="T53" fmla="*/ 617828790 h 2574"/>
                      <a:gd name="T54" fmla="*/ 136856924 w 1690"/>
                      <a:gd name="T55" fmla="*/ 645875549 h 2574"/>
                      <a:gd name="T56" fmla="*/ 162218785 w 1690"/>
                      <a:gd name="T57" fmla="*/ 665190969 h 2574"/>
                      <a:gd name="T58" fmla="*/ 178248983 w 1690"/>
                      <a:gd name="T59" fmla="*/ 630000200 h 2574"/>
                      <a:gd name="T60" fmla="*/ 206960357 w 1690"/>
                      <a:gd name="T61" fmla="*/ 631852427 h 2574"/>
                      <a:gd name="T62" fmla="*/ 210070584 w 1690"/>
                      <a:gd name="T63" fmla="*/ 589517133 h 2574"/>
                      <a:gd name="T64" fmla="*/ 227775784 w 1690"/>
                      <a:gd name="T65" fmla="*/ 550886294 h 2574"/>
                      <a:gd name="T66" fmla="*/ 245242189 w 1690"/>
                      <a:gd name="T67" fmla="*/ 540302214 h 2574"/>
                      <a:gd name="T68" fmla="*/ 243567187 w 1690"/>
                      <a:gd name="T69" fmla="*/ 501671246 h 2574"/>
                      <a:gd name="T70" fmla="*/ 253137645 w 1690"/>
                      <a:gd name="T71" fmla="*/ 478651886 h 2574"/>
                      <a:gd name="T72" fmla="*/ 278499077 w 1690"/>
                      <a:gd name="T73" fmla="*/ 469920033 h 2574"/>
                      <a:gd name="T74" fmla="*/ 286634309 w 1690"/>
                      <a:gd name="T75" fmla="*/ 443460603 h 2574"/>
                      <a:gd name="T76" fmla="*/ 307210451 w 1690"/>
                      <a:gd name="T77" fmla="*/ 432877037 h 2574"/>
                      <a:gd name="T78" fmla="*/ 316780909 w 1690"/>
                      <a:gd name="T79" fmla="*/ 390541744 h 2574"/>
                      <a:gd name="T80" fmla="*/ 346927998 w 1690"/>
                      <a:gd name="T81" fmla="*/ 387102187 h 2574"/>
                      <a:gd name="T82" fmla="*/ 356737252 w 1690"/>
                      <a:gd name="T83" fmla="*/ 376518107 h 2574"/>
                      <a:gd name="T84" fmla="*/ 361283195 w 1690"/>
                      <a:gd name="T85" fmla="*/ 364082314 h 2574"/>
                      <a:gd name="T86" fmla="*/ 337357540 w 1690"/>
                      <a:gd name="T87" fmla="*/ 343179565 h 2574"/>
                      <a:gd name="T88" fmla="*/ 342382055 w 1690"/>
                      <a:gd name="T89" fmla="*/ 322011918 h 2574"/>
                      <a:gd name="T90" fmla="*/ 359847969 w 1690"/>
                      <a:gd name="T91" fmla="*/ 318307464 h 2574"/>
                      <a:gd name="T92" fmla="*/ 339032052 w 1690"/>
                      <a:gd name="T93" fmla="*/ 265652924 h 2574"/>
                      <a:gd name="T94" fmla="*/ 339032052 w 1690"/>
                      <a:gd name="T95" fmla="*/ 247925348 h 2574"/>
                      <a:gd name="T96" fmla="*/ 342382055 w 1690"/>
                      <a:gd name="T97" fmla="*/ 230462155 h 2574"/>
                      <a:gd name="T98" fmla="*/ 364393912 w 1690"/>
                      <a:gd name="T99" fmla="*/ 218025848 h 2574"/>
                      <a:gd name="T100" fmla="*/ 361283195 w 1690"/>
                      <a:gd name="T101" fmla="*/ 191831316 h 2574"/>
                      <a:gd name="T102" fmla="*/ 342382055 w 1690"/>
                      <a:gd name="T103" fmla="*/ 175955452 h 2574"/>
                      <a:gd name="T104" fmla="*/ 324676365 w 1690"/>
                      <a:gd name="T105" fmla="*/ 184687306 h 2574"/>
                      <a:gd name="T106" fmla="*/ 310321168 w 1690"/>
                      <a:gd name="T107" fmla="*/ 191831316 h 2574"/>
                      <a:gd name="T108" fmla="*/ 292854764 w 1690"/>
                      <a:gd name="T109" fmla="*/ 161931815 h 2574"/>
                      <a:gd name="T110" fmla="*/ 273714338 w 1690"/>
                      <a:gd name="T111" fmla="*/ 132032797 h 2574"/>
                      <a:gd name="T112" fmla="*/ 254812647 w 1690"/>
                      <a:gd name="T113" fmla="*/ 103721141 h 2574"/>
                      <a:gd name="T114" fmla="*/ 243567187 w 1690"/>
                      <a:gd name="T115" fmla="*/ 79113938 h 2574"/>
                      <a:gd name="T116" fmla="*/ 227775784 w 1690"/>
                      <a:gd name="T117" fmla="*/ 54506719 h 2574"/>
                      <a:gd name="T118" fmla="*/ 222751760 w 1690"/>
                      <a:gd name="T119" fmla="*/ 3439557 h 2574"/>
                      <a:gd name="T120" fmla="*/ 377313884 w 1690"/>
                      <a:gd name="T121" fmla="*/ 293964645 h 2574"/>
                      <a:gd name="T122" fmla="*/ 375638882 w 1690"/>
                      <a:gd name="T123" fmla="*/ 327303701 h 2574"/>
                      <a:gd name="T124" fmla="*/ 402914540 w 1690"/>
                      <a:gd name="T125" fmla="*/ 295552489 h 257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690"/>
                      <a:gd name="T190" fmla="*/ 0 h 2574"/>
                      <a:gd name="T191" fmla="*/ 1690 w 1690"/>
                      <a:gd name="T192" fmla="*/ 2574 h 257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690" h="2574">
                        <a:moveTo>
                          <a:pt x="858" y="0"/>
                        </a:moveTo>
                        <a:lnTo>
                          <a:pt x="838" y="46"/>
                        </a:lnTo>
                        <a:lnTo>
                          <a:pt x="838" y="86"/>
                        </a:lnTo>
                        <a:lnTo>
                          <a:pt x="805" y="146"/>
                        </a:lnTo>
                        <a:lnTo>
                          <a:pt x="745" y="139"/>
                        </a:lnTo>
                        <a:lnTo>
                          <a:pt x="719" y="139"/>
                        </a:lnTo>
                        <a:lnTo>
                          <a:pt x="672" y="165"/>
                        </a:lnTo>
                        <a:lnTo>
                          <a:pt x="659" y="199"/>
                        </a:lnTo>
                        <a:lnTo>
                          <a:pt x="618" y="212"/>
                        </a:lnTo>
                        <a:lnTo>
                          <a:pt x="592" y="246"/>
                        </a:lnTo>
                        <a:lnTo>
                          <a:pt x="572" y="279"/>
                        </a:lnTo>
                        <a:lnTo>
                          <a:pt x="552" y="372"/>
                        </a:lnTo>
                        <a:lnTo>
                          <a:pt x="532" y="392"/>
                        </a:lnTo>
                        <a:lnTo>
                          <a:pt x="479" y="385"/>
                        </a:lnTo>
                        <a:lnTo>
                          <a:pt x="340" y="412"/>
                        </a:lnTo>
                        <a:lnTo>
                          <a:pt x="312" y="412"/>
                        </a:lnTo>
                        <a:lnTo>
                          <a:pt x="312" y="445"/>
                        </a:lnTo>
                        <a:lnTo>
                          <a:pt x="299" y="525"/>
                        </a:lnTo>
                        <a:lnTo>
                          <a:pt x="259" y="485"/>
                        </a:lnTo>
                        <a:lnTo>
                          <a:pt x="220" y="552"/>
                        </a:lnTo>
                        <a:lnTo>
                          <a:pt x="213" y="552"/>
                        </a:lnTo>
                        <a:lnTo>
                          <a:pt x="206" y="598"/>
                        </a:lnTo>
                        <a:lnTo>
                          <a:pt x="193" y="612"/>
                        </a:lnTo>
                        <a:lnTo>
                          <a:pt x="107" y="698"/>
                        </a:lnTo>
                        <a:lnTo>
                          <a:pt x="60" y="758"/>
                        </a:lnTo>
                        <a:lnTo>
                          <a:pt x="60" y="831"/>
                        </a:lnTo>
                        <a:lnTo>
                          <a:pt x="86" y="837"/>
                        </a:lnTo>
                        <a:lnTo>
                          <a:pt x="146" y="957"/>
                        </a:lnTo>
                        <a:lnTo>
                          <a:pt x="160" y="971"/>
                        </a:lnTo>
                        <a:lnTo>
                          <a:pt x="126" y="1004"/>
                        </a:lnTo>
                        <a:lnTo>
                          <a:pt x="120" y="1024"/>
                        </a:lnTo>
                        <a:lnTo>
                          <a:pt x="126" y="1111"/>
                        </a:lnTo>
                        <a:lnTo>
                          <a:pt x="306" y="1144"/>
                        </a:lnTo>
                        <a:lnTo>
                          <a:pt x="393" y="1104"/>
                        </a:lnTo>
                        <a:lnTo>
                          <a:pt x="413" y="1151"/>
                        </a:lnTo>
                        <a:lnTo>
                          <a:pt x="419" y="1190"/>
                        </a:lnTo>
                        <a:lnTo>
                          <a:pt x="393" y="1224"/>
                        </a:lnTo>
                        <a:lnTo>
                          <a:pt x="406" y="1257"/>
                        </a:lnTo>
                        <a:lnTo>
                          <a:pt x="393" y="1277"/>
                        </a:lnTo>
                        <a:lnTo>
                          <a:pt x="413" y="1303"/>
                        </a:lnTo>
                        <a:lnTo>
                          <a:pt x="445" y="1363"/>
                        </a:lnTo>
                        <a:lnTo>
                          <a:pt x="445" y="1376"/>
                        </a:lnTo>
                        <a:lnTo>
                          <a:pt x="399" y="1423"/>
                        </a:lnTo>
                        <a:lnTo>
                          <a:pt x="385" y="1443"/>
                        </a:lnTo>
                        <a:lnTo>
                          <a:pt x="346" y="1490"/>
                        </a:lnTo>
                        <a:lnTo>
                          <a:pt x="319" y="1543"/>
                        </a:lnTo>
                        <a:lnTo>
                          <a:pt x="273" y="1603"/>
                        </a:lnTo>
                        <a:lnTo>
                          <a:pt x="266" y="1609"/>
                        </a:lnTo>
                        <a:lnTo>
                          <a:pt x="233" y="1622"/>
                        </a:lnTo>
                        <a:lnTo>
                          <a:pt x="166" y="1629"/>
                        </a:lnTo>
                        <a:lnTo>
                          <a:pt x="79" y="1616"/>
                        </a:lnTo>
                        <a:lnTo>
                          <a:pt x="79" y="1643"/>
                        </a:lnTo>
                        <a:lnTo>
                          <a:pt x="79" y="1663"/>
                        </a:lnTo>
                        <a:lnTo>
                          <a:pt x="93" y="1696"/>
                        </a:lnTo>
                        <a:lnTo>
                          <a:pt x="93" y="1736"/>
                        </a:lnTo>
                        <a:lnTo>
                          <a:pt x="126" y="1763"/>
                        </a:lnTo>
                        <a:lnTo>
                          <a:pt x="126" y="1776"/>
                        </a:lnTo>
                        <a:lnTo>
                          <a:pt x="86" y="1836"/>
                        </a:lnTo>
                        <a:lnTo>
                          <a:pt x="107" y="1849"/>
                        </a:lnTo>
                        <a:lnTo>
                          <a:pt x="100" y="1883"/>
                        </a:lnTo>
                        <a:lnTo>
                          <a:pt x="86" y="1915"/>
                        </a:lnTo>
                        <a:lnTo>
                          <a:pt x="60" y="1962"/>
                        </a:lnTo>
                        <a:lnTo>
                          <a:pt x="0" y="2022"/>
                        </a:lnTo>
                        <a:lnTo>
                          <a:pt x="133" y="2135"/>
                        </a:lnTo>
                        <a:lnTo>
                          <a:pt x="173" y="2228"/>
                        </a:lnTo>
                        <a:lnTo>
                          <a:pt x="146" y="2262"/>
                        </a:lnTo>
                        <a:lnTo>
                          <a:pt x="120" y="2268"/>
                        </a:lnTo>
                        <a:lnTo>
                          <a:pt x="86" y="2328"/>
                        </a:lnTo>
                        <a:lnTo>
                          <a:pt x="100" y="2341"/>
                        </a:lnTo>
                        <a:lnTo>
                          <a:pt x="153" y="2381"/>
                        </a:lnTo>
                        <a:lnTo>
                          <a:pt x="146" y="2428"/>
                        </a:lnTo>
                        <a:lnTo>
                          <a:pt x="146" y="2441"/>
                        </a:lnTo>
                        <a:lnTo>
                          <a:pt x="213" y="2555"/>
                        </a:lnTo>
                        <a:lnTo>
                          <a:pt x="340" y="2574"/>
                        </a:lnTo>
                        <a:lnTo>
                          <a:pt x="372" y="2561"/>
                        </a:lnTo>
                        <a:lnTo>
                          <a:pt x="379" y="2481"/>
                        </a:lnTo>
                        <a:lnTo>
                          <a:pt x="379" y="2381"/>
                        </a:lnTo>
                        <a:lnTo>
                          <a:pt x="413" y="2341"/>
                        </a:lnTo>
                        <a:lnTo>
                          <a:pt x="459" y="2315"/>
                        </a:lnTo>
                        <a:lnTo>
                          <a:pt x="472" y="2302"/>
                        </a:lnTo>
                        <a:lnTo>
                          <a:pt x="499" y="2335"/>
                        </a:lnTo>
                        <a:lnTo>
                          <a:pt x="532" y="2375"/>
                        </a:lnTo>
                        <a:lnTo>
                          <a:pt x="559" y="2421"/>
                        </a:lnTo>
                        <a:lnTo>
                          <a:pt x="572" y="2441"/>
                        </a:lnTo>
                        <a:lnTo>
                          <a:pt x="592" y="2474"/>
                        </a:lnTo>
                        <a:lnTo>
                          <a:pt x="605" y="2508"/>
                        </a:lnTo>
                        <a:lnTo>
                          <a:pt x="678" y="2514"/>
                        </a:lnTo>
                        <a:lnTo>
                          <a:pt x="699" y="2467"/>
                        </a:lnTo>
                        <a:lnTo>
                          <a:pt x="738" y="2414"/>
                        </a:lnTo>
                        <a:lnTo>
                          <a:pt x="745" y="2381"/>
                        </a:lnTo>
                        <a:lnTo>
                          <a:pt x="779" y="2348"/>
                        </a:lnTo>
                        <a:lnTo>
                          <a:pt x="845" y="2388"/>
                        </a:lnTo>
                        <a:lnTo>
                          <a:pt x="865" y="2388"/>
                        </a:lnTo>
                        <a:lnTo>
                          <a:pt x="885" y="2322"/>
                        </a:lnTo>
                        <a:lnTo>
                          <a:pt x="892" y="2255"/>
                        </a:lnTo>
                        <a:lnTo>
                          <a:pt x="878" y="2228"/>
                        </a:lnTo>
                        <a:lnTo>
                          <a:pt x="892" y="2202"/>
                        </a:lnTo>
                        <a:lnTo>
                          <a:pt x="892" y="2135"/>
                        </a:lnTo>
                        <a:lnTo>
                          <a:pt x="952" y="2082"/>
                        </a:lnTo>
                        <a:lnTo>
                          <a:pt x="965" y="2075"/>
                        </a:lnTo>
                        <a:lnTo>
                          <a:pt x="984" y="2069"/>
                        </a:lnTo>
                        <a:lnTo>
                          <a:pt x="1025" y="2042"/>
                        </a:lnTo>
                        <a:lnTo>
                          <a:pt x="1044" y="1982"/>
                        </a:lnTo>
                        <a:lnTo>
                          <a:pt x="1038" y="1943"/>
                        </a:lnTo>
                        <a:lnTo>
                          <a:pt x="1018" y="1896"/>
                        </a:lnTo>
                        <a:lnTo>
                          <a:pt x="1031" y="1816"/>
                        </a:lnTo>
                        <a:lnTo>
                          <a:pt x="1038" y="1796"/>
                        </a:lnTo>
                        <a:lnTo>
                          <a:pt x="1058" y="1809"/>
                        </a:lnTo>
                        <a:lnTo>
                          <a:pt x="1091" y="1782"/>
                        </a:lnTo>
                        <a:lnTo>
                          <a:pt x="1144" y="1782"/>
                        </a:lnTo>
                        <a:lnTo>
                          <a:pt x="1164" y="1776"/>
                        </a:lnTo>
                        <a:lnTo>
                          <a:pt x="1171" y="1709"/>
                        </a:lnTo>
                        <a:lnTo>
                          <a:pt x="1185" y="1703"/>
                        </a:lnTo>
                        <a:lnTo>
                          <a:pt x="1198" y="1676"/>
                        </a:lnTo>
                        <a:lnTo>
                          <a:pt x="1204" y="1682"/>
                        </a:lnTo>
                        <a:lnTo>
                          <a:pt x="1264" y="1696"/>
                        </a:lnTo>
                        <a:lnTo>
                          <a:pt x="1284" y="1636"/>
                        </a:lnTo>
                        <a:lnTo>
                          <a:pt x="1271" y="1590"/>
                        </a:lnTo>
                        <a:lnTo>
                          <a:pt x="1290" y="1563"/>
                        </a:lnTo>
                        <a:lnTo>
                          <a:pt x="1324" y="1476"/>
                        </a:lnTo>
                        <a:lnTo>
                          <a:pt x="1384" y="1510"/>
                        </a:lnTo>
                        <a:lnTo>
                          <a:pt x="1437" y="1463"/>
                        </a:lnTo>
                        <a:lnTo>
                          <a:pt x="1450" y="1463"/>
                        </a:lnTo>
                        <a:lnTo>
                          <a:pt x="1457" y="1450"/>
                        </a:lnTo>
                        <a:lnTo>
                          <a:pt x="1464" y="1450"/>
                        </a:lnTo>
                        <a:lnTo>
                          <a:pt x="1491" y="1423"/>
                        </a:lnTo>
                        <a:lnTo>
                          <a:pt x="1477" y="1417"/>
                        </a:lnTo>
                        <a:lnTo>
                          <a:pt x="1483" y="1370"/>
                        </a:lnTo>
                        <a:lnTo>
                          <a:pt x="1510" y="1376"/>
                        </a:lnTo>
                        <a:lnTo>
                          <a:pt x="1510" y="1337"/>
                        </a:lnTo>
                        <a:lnTo>
                          <a:pt x="1437" y="1310"/>
                        </a:lnTo>
                        <a:lnTo>
                          <a:pt x="1410" y="1297"/>
                        </a:lnTo>
                        <a:lnTo>
                          <a:pt x="1404" y="1297"/>
                        </a:lnTo>
                        <a:lnTo>
                          <a:pt x="1404" y="1277"/>
                        </a:lnTo>
                        <a:lnTo>
                          <a:pt x="1431" y="1217"/>
                        </a:lnTo>
                        <a:lnTo>
                          <a:pt x="1437" y="1217"/>
                        </a:lnTo>
                        <a:lnTo>
                          <a:pt x="1444" y="1203"/>
                        </a:lnTo>
                        <a:lnTo>
                          <a:pt x="1504" y="1203"/>
                        </a:lnTo>
                        <a:lnTo>
                          <a:pt x="1504" y="1164"/>
                        </a:lnTo>
                        <a:lnTo>
                          <a:pt x="1470" y="1024"/>
                        </a:lnTo>
                        <a:lnTo>
                          <a:pt x="1417" y="1004"/>
                        </a:lnTo>
                        <a:lnTo>
                          <a:pt x="1404" y="997"/>
                        </a:lnTo>
                        <a:lnTo>
                          <a:pt x="1404" y="984"/>
                        </a:lnTo>
                        <a:lnTo>
                          <a:pt x="1417" y="937"/>
                        </a:lnTo>
                        <a:lnTo>
                          <a:pt x="1431" y="918"/>
                        </a:lnTo>
                        <a:lnTo>
                          <a:pt x="1437" y="884"/>
                        </a:lnTo>
                        <a:lnTo>
                          <a:pt x="1431" y="871"/>
                        </a:lnTo>
                        <a:lnTo>
                          <a:pt x="1450" y="871"/>
                        </a:lnTo>
                        <a:lnTo>
                          <a:pt x="1523" y="858"/>
                        </a:lnTo>
                        <a:lnTo>
                          <a:pt x="1523" y="824"/>
                        </a:lnTo>
                        <a:lnTo>
                          <a:pt x="1530" y="798"/>
                        </a:lnTo>
                        <a:lnTo>
                          <a:pt x="1523" y="764"/>
                        </a:lnTo>
                        <a:lnTo>
                          <a:pt x="1510" y="725"/>
                        </a:lnTo>
                        <a:lnTo>
                          <a:pt x="1483" y="685"/>
                        </a:lnTo>
                        <a:lnTo>
                          <a:pt x="1444" y="638"/>
                        </a:lnTo>
                        <a:lnTo>
                          <a:pt x="1431" y="665"/>
                        </a:lnTo>
                        <a:lnTo>
                          <a:pt x="1391" y="704"/>
                        </a:lnTo>
                        <a:lnTo>
                          <a:pt x="1364" y="691"/>
                        </a:lnTo>
                        <a:lnTo>
                          <a:pt x="1357" y="698"/>
                        </a:lnTo>
                        <a:lnTo>
                          <a:pt x="1337" y="725"/>
                        </a:lnTo>
                        <a:lnTo>
                          <a:pt x="1324" y="704"/>
                        </a:lnTo>
                        <a:lnTo>
                          <a:pt x="1297" y="725"/>
                        </a:lnTo>
                        <a:lnTo>
                          <a:pt x="1271" y="665"/>
                        </a:lnTo>
                        <a:lnTo>
                          <a:pt x="1244" y="644"/>
                        </a:lnTo>
                        <a:lnTo>
                          <a:pt x="1224" y="612"/>
                        </a:lnTo>
                        <a:lnTo>
                          <a:pt x="1198" y="585"/>
                        </a:lnTo>
                        <a:lnTo>
                          <a:pt x="1204" y="558"/>
                        </a:lnTo>
                        <a:lnTo>
                          <a:pt x="1144" y="499"/>
                        </a:lnTo>
                        <a:lnTo>
                          <a:pt x="1111" y="445"/>
                        </a:lnTo>
                        <a:lnTo>
                          <a:pt x="1085" y="419"/>
                        </a:lnTo>
                        <a:lnTo>
                          <a:pt x="1065" y="392"/>
                        </a:lnTo>
                        <a:lnTo>
                          <a:pt x="1051" y="372"/>
                        </a:lnTo>
                        <a:lnTo>
                          <a:pt x="1038" y="352"/>
                        </a:lnTo>
                        <a:lnTo>
                          <a:pt x="1018" y="299"/>
                        </a:lnTo>
                        <a:lnTo>
                          <a:pt x="991" y="272"/>
                        </a:lnTo>
                        <a:lnTo>
                          <a:pt x="958" y="219"/>
                        </a:lnTo>
                        <a:lnTo>
                          <a:pt x="952" y="206"/>
                        </a:lnTo>
                        <a:lnTo>
                          <a:pt x="924" y="126"/>
                        </a:lnTo>
                        <a:lnTo>
                          <a:pt x="924" y="53"/>
                        </a:lnTo>
                        <a:lnTo>
                          <a:pt x="931" y="13"/>
                        </a:lnTo>
                        <a:lnTo>
                          <a:pt x="858" y="0"/>
                        </a:lnTo>
                        <a:close/>
                        <a:moveTo>
                          <a:pt x="1690" y="1091"/>
                        </a:moveTo>
                        <a:lnTo>
                          <a:pt x="1577" y="1111"/>
                        </a:lnTo>
                        <a:lnTo>
                          <a:pt x="1523" y="1203"/>
                        </a:lnTo>
                        <a:lnTo>
                          <a:pt x="1551" y="1224"/>
                        </a:lnTo>
                        <a:lnTo>
                          <a:pt x="1570" y="1237"/>
                        </a:lnTo>
                        <a:lnTo>
                          <a:pt x="1637" y="1197"/>
                        </a:lnTo>
                        <a:lnTo>
                          <a:pt x="1656" y="1164"/>
                        </a:lnTo>
                        <a:lnTo>
                          <a:pt x="1684" y="1117"/>
                        </a:lnTo>
                        <a:lnTo>
                          <a:pt x="1690" y="109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4" name="BAGES">
                    <a:extLst>
                      <a:ext uri="{FF2B5EF4-FFF2-40B4-BE49-F238E27FC236}">
                        <a16:creationId xmlns:a16="http://schemas.microsoft.com/office/drawing/2014/main" id="{068F0BB9-2E5D-4780-9DF7-89FDCD16DB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537731" y="1647827"/>
                    <a:ext cx="469577" cy="369547"/>
                  </a:xfrm>
                  <a:custGeom>
                    <a:avLst/>
                    <a:gdLst>
                      <a:gd name="T0" fmla="*/ 335959542 w 2076"/>
                      <a:gd name="T1" fmla="*/ 38302262 h 1677"/>
                      <a:gd name="T2" fmla="*/ 307745771 w 2076"/>
                      <a:gd name="T3" fmla="*/ 3672833 h 1677"/>
                      <a:gd name="T4" fmla="*/ 268151071 w 2076"/>
                      <a:gd name="T5" fmla="*/ 34891665 h 1677"/>
                      <a:gd name="T6" fmla="*/ 263409220 w 2076"/>
                      <a:gd name="T7" fmla="*/ 71620003 h 1677"/>
                      <a:gd name="T8" fmla="*/ 236617944 w 2076"/>
                      <a:gd name="T9" fmla="*/ 80277867 h 1677"/>
                      <a:gd name="T10" fmla="*/ 219310431 w 2076"/>
                      <a:gd name="T11" fmla="*/ 57453641 h 1677"/>
                      <a:gd name="T12" fmla="*/ 171891920 w 2076"/>
                      <a:gd name="T13" fmla="*/ 57453641 h 1677"/>
                      <a:gd name="T14" fmla="*/ 145100218 w 2076"/>
                      <a:gd name="T15" fmla="*/ 55879716 h 1677"/>
                      <a:gd name="T16" fmla="*/ 134193960 w 2076"/>
                      <a:gd name="T17" fmla="*/ 28070976 h 1677"/>
                      <a:gd name="T18" fmla="*/ 101001459 w 2076"/>
                      <a:gd name="T19" fmla="*/ 20987547 h 1677"/>
                      <a:gd name="T20" fmla="*/ 80374163 w 2076"/>
                      <a:gd name="T21" fmla="*/ 19151387 h 1677"/>
                      <a:gd name="T22" fmla="*/ 75869648 w 2076"/>
                      <a:gd name="T23" fmla="*/ 43811766 h 1677"/>
                      <a:gd name="T24" fmla="*/ 44336080 w 2076"/>
                      <a:gd name="T25" fmla="*/ 73194439 h 1677"/>
                      <a:gd name="T26" fmla="*/ 22049372 w 2076"/>
                      <a:gd name="T27" fmla="*/ 87360785 h 1677"/>
                      <a:gd name="T28" fmla="*/ 45758635 w 2076"/>
                      <a:gd name="T29" fmla="*/ 96018138 h 1677"/>
                      <a:gd name="T30" fmla="*/ 61644079 w 2076"/>
                      <a:gd name="T31" fmla="*/ 136157088 h 1677"/>
                      <a:gd name="T32" fmla="*/ 48841081 w 2076"/>
                      <a:gd name="T33" fmla="*/ 171049248 h 1677"/>
                      <a:gd name="T34" fmla="*/ 37697488 w 2076"/>
                      <a:gd name="T35" fmla="*/ 197283544 h 1677"/>
                      <a:gd name="T36" fmla="*/ 25131818 w 2076"/>
                      <a:gd name="T37" fmla="*/ 221943916 h 1677"/>
                      <a:gd name="T38" fmla="*/ 33192973 w 2076"/>
                      <a:gd name="T39" fmla="*/ 249490412 h 1677"/>
                      <a:gd name="T40" fmla="*/ 33192973 w 2076"/>
                      <a:gd name="T41" fmla="*/ 274150847 h 1677"/>
                      <a:gd name="T42" fmla="*/ 31533074 w 2076"/>
                      <a:gd name="T43" fmla="*/ 284644361 h 1677"/>
                      <a:gd name="T44" fmla="*/ 3319297 w 2076"/>
                      <a:gd name="T45" fmla="*/ 300385143 h 1677"/>
                      <a:gd name="T46" fmla="*/ 39357379 w 2076"/>
                      <a:gd name="T47" fmla="*/ 319536522 h 1677"/>
                      <a:gd name="T48" fmla="*/ 53582933 w 2076"/>
                      <a:gd name="T49" fmla="*/ 333440632 h 1677"/>
                      <a:gd name="T50" fmla="*/ 61644079 w 2076"/>
                      <a:gd name="T51" fmla="*/ 361249364 h 1677"/>
                      <a:gd name="T52" fmla="*/ 83456610 w 2076"/>
                      <a:gd name="T53" fmla="*/ 363085525 h 1677"/>
                      <a:gd name="T54" fmla="*/ 110485161 w 2076"/>
                      <a:gd name="T55" fmla="*/ 403224442 h 1677"/>
                      <a:gd name="T56" fmla="*/ 127792705 w 2076"/>
                      <a:gd name="T57" fmla="*/ 389320332 h 1677"/>
                      <a:gd name="T58" fmla="*/ 168809473 w 2076"/>
                      <a:gd name="T59" fmla="*/ 373579550 h 1677"/>
                      <a:gd name="T60" fmla="*/ 187776878 w 2076"/>
                      <a:gd name="T61" fmla="*/ 384073064 h 1677"/>
                      <a:gd name="T62" fmla="*/ 203662322 w 2076"/>
                      <a:gd name="T63" fmla="*/ 424211981 h 1677"/>
                      <a:gd name="T64" fmla="*/ 244442241 w 2076"/>
                      <a:gd name="T65" fmla="*/ 439952764 h 1677"/>
                      <a:gd name="T66" fmla="*/ 263409220 w 2076"/>
                      <a:gd name="T67" fmla="*/ 413718468 h 1677"/>
                      <a:gd name="T68" fmla="*/ 271233518 w 2076"/>
                      <a:gd name="T69" fmla="*/ 366758357 h 1677"/>
                      <a:gd name="T70" fmla="*/ 301107180 w 2076"/>
                      <a:gd name="T71" fmla="*/ 357838768 h 1677"/>
                      <a:gd name="T72" fmla="*/ 313910178 w 2076"/>
                      <a:gd name="T73" fmla="*/ 376990146 h 1677"/>
                      <a:gd name="T74" fmla="*/ 347102649 w 2076"/>
                      <a:gd name="T75" fmla="*/ 368332793 h 1677"/>
                      <a:gd name="T76" fmla="*/ 359668797 w 2076"/>
                      <a:gd name="T77" fmla="*/ 342097986 h 1677"/>
                      <a:gd name="T78" fmla="*/ 369152500 w 2076"/>
                      <a:gd name="T79" fmla="*/ 293301715 h 1677"/>
                      <a:gd name="T80" fmla="*/ 386460013 w 2076"/>
                      <a:gd name="T81" fmla="*/ 263656758 h 1677"/>
                      <a:gd name="T82" fmla="*/ 389779309 w 2076"/>
                      <a:gd name="T83" fmla="*/ 237422462 h 1677"/>
                      <a:gd name="T84" fmla="*/ 411591824 w 2076"/>
                      <a:gd name="T85" fmla="*/ 209613730 h 1677"/>
                      <a:gd name="T86" fmla="*/ 427477268 w 2076"/>
                      <a:gd name="T87" fmla="*/ 225354512 h 1677"/>
                      <a:gd name="T88" fmla="*/ 454268484 w 2076"/>
                      <a:gd name="T89" fmla="*/ 218271084 h 1677"/>
                      <a:gd name="T90" fmla="*/ 476555184 w 2076"/>
                      <a:gd name="T91" fmla="*/ 204366973 h 1677"/>
                      <a:gd name="T92" fmla="*/ 492203292 w 2076"/>
                      <a:gd name="T93" fmla="*/ 195446873 h 1677"/>
                      <a:gd name="T94" fmla="*/ 479637144 w 2076"/>
                      <a:gd name="T95" fmla="*/ 171049248 h 1677"/>
                      <a:gd name="T96" fmla="*/ 473235888 w 2076"/>
                      <a:gd name="T97" fmla="*/ 136157088 h 1677"/>
                      <a:gd name="T98" fmla="*/ 459010335 w 2076"/>
                      <a:gd name="T99" fmla="*/ 104675492 h 1677"/>
                      <a:gd name="T100" fmla="*/ 468494037 w 2076"/>
                      <a:gd name="T101" fmla="*/ 82114028 h 1677"/>
                      <a:gd name="T102" fmla="*/ 444784781 w 2076"/>
                      <a:gd name="T103" fmla="*/ 76867271 h 1677"/>
                      <a:gd name="T104" fmla="*/ 407087308 w 2076"/>
                      <a:gd name="T105" fmla="*/ 82114028 h 1677"/>
                      <a:gd name="T106" fmla="*/ 386460013 w 2076"/>
                      <a:gd name="T107" fmla="*/ 68209917 h 1677"/>
                      <a:gd name="T108" fmla="*/ 381718162 w 2076"/>
                      <a:gd name="T109" fmla="*/ 15740786 h 1677"/>
                      <a:gd name="T110" fmla="*/ 369152500 w 2076"/>
                      <a:gd name="T111" fmla="*/ 3672833 h 1677"/>
                      <a:gd name="T112" fmla="*/ 373894351 w 2076"/>
                      <a:gd name="T113" fmla="*/ 29907136 h 1677"/>
                      <a:gd name="T114" fmla="*/ 369152500 w 2076"/>
                      <a:gd name="T115" fmla="*/ 31481572 h 1677"/>
                      <a:gd name="T116" fmla="*/ 135616516 w 2076"/>
                      <a:gd name="T117" fmla="*/ 82114028 h 1677"/>
                      <a:gd name="T118" fmla="*/ 129452109 w 2076"/>
                      <a:gd name="T119" fmla="*/ 88935221 h 167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076"/>
                      <a:gd name="T181" fmla="*/ 0 h 1677"/>
                      <a:gd name="T182" fmla="*/ 2076 w 2076"/>
                      <a:gd name="T183" fmla="*/ 1677 h 167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076" h="1677">
                        <a:moveTo>
                          <a:pt x="1464" y="0"/>
                        </a:moveTo>
                        <a:lnTo>
                          <a:pt x="1497" y="40"/>
                        </a:lnTo>
                        <a:lnTo>
                          <a:pt x="1444" y="67"/>
                        </a:lnTo>
                        <a:lnTo>
                          <a:pt x="1430" y="133"/>
                        </a:lnTo>
                        <a:lnTo>
                          <a:pt x="1417" y="146"/>
                        </a:lnTo>
                        <a:lnTo>
                          <a:pt x="1464" y="200"/>
                        </a:lnTo>
                        <a:lnTo>
                          <a:pt x="1457" y="219"/>
                        </a:lnTo>
                        <a:lnTo>
                          <a:pt x="1411" y="219"/>
                        </a:lnTo>
                        <a:lnTo>
                          <a:pt x="1364" y="14"/>
                        </a:lnTo>
                        <a:lnTo>
                          <a:pt x="1298" y="14"/>
                        </a:lnTo>
                        <a:lnTo>
                          <a:pt x="1251" y="67"/>
                        </a:lnTo>
                        <a:lnTo>
                          <a:pt x="1191" y="100"/>
                        </a:lnTo>
                        <a:lnTo>
                          <a:pt x="1165" y="114"/>
                        </a:lnTo>
                        <a:lnTo>
                          <a:pt x="1171" y="127"/>
                        </a:lnTo>
                        <a:lnTo>
                          <a:pt x="1131" y="133"/>
                        </a:lnTo>
                        <a:lnTo>
                          <a:pt x="1118" y="180"/>
                        </a:lnTo>
                        <a:lnTo>
                          <a:pt x="1131" y="206"/>
                        </a:lnTo>
                        <a:lnTo>
                          <a:pt x="1118" y="247"/>
                        </a:lnTo>
                        <a:lnTo>
                          <a:pt x="1124" y="273"/>
                        </a:lnTo>
                        <a:lnTo>
                          <a:pt x="1111" y="273"/>
                        </a:lnTo>
                        <a:lnTo>
                          <a:pt x="1051" y="226"/>
                        </a:lnTo>
                        <a:lnTo>
                          <a:pt x="1005" y="234"/>
                        </a:lnTo>
                        <a:lnTo>
                          <a:pt x="998" y="253"/>
                        </a:lnTo>
                        <a:lnTo>
                          <a:pt x="998" y="273"/>
                        </a:lnTo>
                        <a:lnTo>
                          <a:pt x="998" y="306"/>
                        </a:lnTo>
                        <a:lnTo>
                          <a:pt x="978" y="300"/>
                        </a:lnTo>
                        <a:lnTo>
                          <a:pt x="985" y="273"/>
                        </a:lnTo>
                        <a:lnTo>
                          <a:pt x="958" y="253"/>
                        </a:lnTo>
                        <a:lnTo>
                          <a:pt x="945" y="234"/>
                        </a:lnTo>
                        <a:lnTo>
                          <a:pt x="925" y="219"/>
                        </a:lnTo>
                        <a:lnTo>
                          <a:pt x="878" y="187"/>
                        </a:lnTo>
                        <a:lnTo>
                          <a:pt x="845" y="213"/>
                        </a:lnTo>
                        <a:lnTo>
                          <a:pt x="799" y="213"/>
                        </a:lnTo>
                        <a:lnTo>
                          <a:pt x="732" y="240"/>
                        </a:lnTo>
                        <a:lnTo>
                          <a:pt x="725" y="219"/>
                        </a:lnTo>
                        <a:lnTo>
                          <a:pt x="712" y="226"/>
                        </a:lnTo>
                        <a:lnTo>
                          <a:pt x="692" y="200"/>
                        </a:lnTo>
                        <a:lnTo>
                          <a:pt x="685" y="219"/>
                        </a:lnTo>
                        <a:lnTo>
                          <a:pt x="645" y="219"/>
                        </a:lnTo>
                        <a:lnTo>
                          <a:pt x="612" y="213"/>
                        </a:lnTo>
                        <a:lnTo>
                          <a:pt x="626" y="187"/>
                        </a:lnTo>
                        <a:lnTo>
                          <a:pt x="612" y="174"/>
                        </a:lnTo>
                        <a:lnTo>
                          <a:pt x="579" y="160"/>
                        </a:lnTo>
                        <a:lnTo>
                          <a:pt x="566" y="114"/>
                        </a:lnTo>
                        <a:lnTo>
                          <a:pt x="566" y="107"/>
                        </a:lnTo>
                        <a:lnTo>
                          <a:pt x="519" y="120"/>
                        </a:lnTo>
                        <a:lnTo>
                          <a:pt x="466" y="127"/>
                        </a:lnTo>
                        <a:lnTo>
                          <a:pt x="433" y="107"/>
                        </a:lnTo>
                        <a:lnTo>
                          <a:pt x="439" y="87"/>
                        </a:lnTo>
                        <a:lnTo>
                          <a:pt x="426" y="80"/>
                        </a:lnTo>
                        <a:lnTo>
                          <a:pt x="406" y="33"/>
                        </a:lnTo>
                        <a:lnTo>
                          <a:pt x="373" y="20"/>
                        </a:lnTo>
                        <a:lnTo>
                          <a:pt x="339" y="40"/>
                        </a:lnTo>
                        <a:lnTo>
                          <a:pt x="326" y="60"/>
                        </a:lnTo>
                        <a:lnTo>
                          <a:pt x="339" y="73"/>
                        </a:lnTo>
                        <a:lnTo>
                          <a:pt x="339" y="93"/>
                        </a:lnTo>
                        <a:lnTo>
                          <a:pt x="320" y="107"/>
                        </a:lnTo>
                        <a:lnTo>
                          <a:pt x="352" y="167"/>
                        </a:lnTo>
                        <a:lnTo>
                          <a:pt x="339" y="174"/>
                        </a:lnTo>
                        <a:lnTo>
                          <a:pt x="320" y="167"/>
                        </a:lnTo>
                        <a:lnTo>
                          <a:pt x="306" y="167"/>
                        </a:lnTo>
                        <a:lnTo>
                          <a:pt x="279" y="200"/>
                        </a:lnTo>
                        <a:lnTo>
                          <a:pt x="247" y="234"/>
                        </a:lnTo>
                        <a:lnTo>
                          <a:pt x="226" y="266"/>
                        </a:lnTo>
                        <a:lnTo>
                          <a:pt x="187" y="279"/>
                        </a:lnTo>
                        <a:lnTo>
                          <a:pt x="173" y="273"/>
                        </a:lnTo>
                        <a:lnTo>
                          <a:pt x="127" y="339"/>
                        </a:lnTo>
                        <a:lnTo>
                          <a:pt x="120" y="339"/>
                        </a:lnTo>
                        <a:lnTo>
                          <a:pt x="120" y="320"/>
                        </a:lnTo>
                        <a:lnTo>
                          <a:pt x="93" y="333"/>
                        </a:lnTo>
                        <a:lnTo>
                          <a:pt x="67" y="373"/>
                        </a:lnTo>
                        <a:lnTo>
                          <a:pt x="113" y="406"/>
                        </a:lnTo>
                        <a:lnTo>
                          <a:pt x="133" y="393"/>
                        </a:lnTo>
                        <a:lnTo>
                          <a:pt x="173" y="360"/>
                        </a:lnTo>
                        <a:lnTo>
                          <a:pt x="193" y="366"/>
                        </a:lnTo>
                        <a:lnTo>
                          <a:pt x="232" y="379"/>
                        </a:lnTo>
                        <a:lnTo>
                          <a:pt x="260" y="433"/>
                        </a:lnTo>
                        <a:lnTo>
                          <a:pt x="260" y="439"/>
                        </a:lnTo>
                        <a:lnTo>
                          <a:pt x="273" y="480"/>
                        </a:lnTo>
                        <a:lnTo>
                          <a:pt x="260" y="519"/>
                        </a:lnTo>
                        <a:lnTo>
                          <a:pt x="273" y="533"/>
                        </a:lnTo>
                        <a:lnTo>
                          <a:pt x="253" y="559"/>
                        </a:lnTo>
                        <a:lnTo>
                          <a:pt x="206" y="572"/>
                        </a:lnTo>
                        <a:lnTo>
                          <a:pt x="219" y="599"/>
                        </a:lnTo>
                        <a:lnTo>
                          <a:pt x="206" y="652"/>
                        </a:lnTo>
                        <a:lnTo>
                          <a:pt x="146" y="685"/>
                        </a:lnTo>
                        <a:lnTo>
                          <a:pt x="133" y="719"/>
                        </a:lnTo>
                        <a:lnTo>
                          <a:pt x="146" y="739"/>
                        </a:lnTo>
                        <a:lnTo>
                          <a:pt x="146" y="752"/>
                        </a:lnTo>
                        <a:lnTo>
                          <a:pt x="159" y="752"/>
                        </a:lnTo>
                        <a:lnTo>
                          <a:pt x="153" y="758"/>
                        </a:lnTo>
                        <a:lnTo>
                          <a:pt x="166" y="786"/>
                        </a:lnTo>
                        <a:lnTo>
                          <a:pt x="140" y="825"/>
                        </a:lnTo>
                        <a:lnTo>
                          <a:pt x="146" y="839"/>
                        </a:lnTo>
                        <a:lnTo>
                          <a:pt x="106" y="846"/>
                        </a:lnTo>
                        <a:lnTo>
                          <a:pt x="106" y="852"/>
                        </a:lnTo>
                        <a:lnTo>
                          <a:pt x="140" y="872"/>
                        </a:lnTo>
                        <a:lnTo>
                          <a:pt x="146" y="891"/>
                        </a:lnTo>
                        <a:lnTo>
                          <a:pt x="146" y="912"/>
                        </a:lnTo>
                        <a:lnTo>
                          <a:pt x="140" y="951"/>
                        </a:lnTo>
                        <a:lnTo>
                          <a:pt x="133" y="965"/>
                        </a:lnTo>
                        <a:lnTo>
                          <a:pt x="120" y="985"/>
                        </a:lnTo>
                        <a:lnTo>
                          <a:pt x="113" y="1018"/>
                        </a:lnTo>
                        <a:lnTo>
                          <a:pt x="120" y="1038"/>
                        </a:lnTo>
                        <a:lnTo>
                          <a:pt x="140" y="1045"/>
                        </a:lnTo>
                        <a:lnTo>
                          <a:pt x="159" y="1045"/>
                        </a:lnTo>
                        <a:lnTo>
                          <a:pt x="187" y="1098"/>
                        </a:lnTo>
                        <a:lnTo>
                          <a:pt x="187" y="1111"/>
                        </a:lnTo>
                        <a:lnTo>
                          <a:pt x="146" y="1098"/>
                        </a:lnTo>
                        <a:lnTo>
                          <a:pt x="133" y="1085"/>
                        </a:lnTo>
                        <a:lnTo>
                          <a:pt x="93" y="1078"/>
                        </a:lnTo>
                        <a:lnTo>
                          <a:pt x="53" y="1092"/>
                        </a:lnTo>
                        <a:lnTo>
                          <a:pt x="27" y="1118"/>
                        </a:lnTo>
                        <a:lnTo>
                          <a:pt x="0" y="1131"/>
                        </a:lnTo>
                        <a:lnTo>
                          <a:pt x="14" y="1145"/>
                        </a:lnTo>
                        <a:lnTo>
                          <a:pt x="40" y="1145"/>
                        </a:lnTo>
                        <a:lnTo>
                          <a:pt x="60" y="1171"/>
                        </a:lnTo>
                        <a:lnTo>
                          <a:pt x="113" y="1191"/>
                        </a:lnTo>
                        <a:lnTo>
                          <a:pt x="153" y="1184"/>
                        </a:lnTo>
                        <a:lnTo>
                          <a:pt x="166" y="1218"/>
                        </a:lnTo>
                        <a:lnTo>
                          <a:pt x="173" y="1218"/>
                        </a:lnTo>
                        <a:lnTo>
                          <a:pt x="213" y="1198"/>
                        </a:lnTo>
                        <a:lnTo>
                          <a:pt x="239" y="1225"/>
                        </a:lnTo>
                        <a:lnTo>
                          <a:pt x="226" y="1251"/>
                        </a:lnTo>
                        <a:lnTo>
                          <a:pt x="226" y="1271"/>
                        </a:lnTo>
                        <a:lnTo>
                          <a:pt x="253" y="1278"/>
                        </a:lnTo>
                        <a:lnTo>
                          <a:pt x="239" y="1304"/>
                        </a:lnTo>
                        <a:lnTo>
                          <a:pt x="266" y="1325"/>
                        </a:lnTo>
                        <a:lnTo>
                          <a:pt x="253" y="1351"/>
                        </a:lnTo>
                        <a:lnTo>
                          <a:pt x="260" y="1377"/>
                        </a:lnTo>
                        <a:lnTo>
                          <a:pt x="286" y="1430"/>
                        </a:lnTo>
                        <a:lnTo>
                          <a:pt x="299" y="1430"/>
                        </a:lnTo>
                        <a:lnTo>
                          <a:pt x="299" y="1391"/>
                        </a:lnTo>
                        <a:lnTo>
                          <a:pt x="326" y="1384"/>
                        </a:lnTo>
                        <a:lnTo>
                          <a:pt x="352" y="1384"/>
                        </a:lnTo>
                        <a:lnTo>
                          <a:pt x="379" y="1417"/>
                        </a:lnTo>
                        <a:lnTo>
                          <a:pt x="366" y="1451"/>
                        </a:lnTo>
                        <a:lnTo>
                          <a:pt x="426" y="1544"/>
                        </a:lnTo>
                        <a:lnTo>
                          <a:pt x="433" y="1544"/>
                        </a:lnTo>
                        <a:lnTo>
                          <a:pt x="466" y="1537"/>
                        </a:lnTo>
                        <a:lnTo>
                          <a:pt x="493" y="1550"/>
                        </a:lnTo>
                        <a:lnTo>
                          <a:pt x="506" y="1531"/>
                        </a:lnTo>
                        <a:lnTo>
                          <a:pt x="525" y="1511"/>
                        </a:lnTo>
                        <a:lnTo>
                          <a:pt x="525" y="1497"/>
                        </a:lnTo>
                        <a:lnTo>
                          <a:pt x="539" y="1484"/>
                        </a:lnTo>
                        <a:lnTo>
                          <a:pt x="559" y="1464"/>
                        </a:lnTo>
                        <a:lnTo>
                          <a:pt x="579" y="1451"/>
                        </a:lnTo>
                        <a:lnTo>
                          <a:pt x="585" y="1430"/>
                        </a:lnTo>
                        <a:lnTo>
                          <a:pt x="679" y="1437"/>
                        </a:lnTo>
                        <a:lnTo>
                          <a:pt x="712" y="1424"/>
                        </a:lnTo>
                        <a:lnTo>
                          <a:pt x="732" y="1404"/>
                        </a:lnTo>
                        <a:lnTo>
                          <a:pt x="758" y="1398"/>
                        </a:lnTo>
                        <a:lnTo>
                          <a:pt x="752" y="1424"/>
                        </a:lnTo>
                        <a:lnTo>
                          <a:pt x="758" y="1451"/>
                        </a:lnTo>
                        <a:lnTo>
                          <a:pt x="792" y="1464"/>
                        </a:lnTo>
                        <a:lnTo>
                          <a:pt x="785" y="1504"/>
                        </a:lnTo>
                        <a:lnTo>
                          <a:pt x="778" y="1531"/>
                        </a:lnTo>
                        <a:lnTo>
                          <a:pt x="778" y="1584"/>
                        </a:lnTo>
                        <a:lnTo>
                          <a:pt x="825" y="1610"/>
                        </a:lnTo>
                        <a:lnTo>
                          <a:pt x="859" y="1617"/>
                        </a:lnTo>
                        <a:lnTo>
                          <a:pt x="865" y="1623"/>
                        </a:lnTo>
                        <a:lnTo>
                          <a:pt x="885" y="1644"/>
                        </a:lnTo>
                        <a:lnTo>
                          <a:pt x="932" y="1677"/>
                        </a:lnTo>
                        <a:lnTo>
                          <a:pt x="998" y="1677"/>
                        </a:lnTo>
                        <a:lnTo>
                          <a:pt x="1031" y="1677"/>
                        </a:lnTo>
                        <a:lnTo>
                          <a:pt x="1038" y="1650"/>
                        </a:lnTo>
                        <a:lnTo>
                          <a:pt x="1031" y="1584"/>
                        </a:lnTo>
                        <a:lnTo>
                          <a:pt x="1038" y="1564"/>
                        </a:lnTo>
                        <a:lnTo>
                          <a:pt x="1064" y="1590"/>
                        </a:lnTo>
                        <a:lnTo>
                          <a:pt x="1111" y="1577"/>
                        </a:lnTo>
                        <a:lnTo>
                          <a:pt x="1137" y="1557"/>
                        </a:lnTo>
                        <a:lnTo>
                          <a:pt x="1131" y="1511"/>
                        </a:lnTo>
                        <a:lnTo>
                          <a:pt x="1124" y="1437"/>
                        </a:lnTo>
                        <a:lnTo>
                          <a:pt x="1118" y="1430"/>
                        </a:lnTo>
                        <a:lnTo>
                          <a:pt x="1144" y="1398"/>
                        </a:lnTo>
                        <a:lnTo>
                          <a:pt x="1151" y="1391"/>
                        </a:lnTo>
                        <a:lnTo>
                          <a:pt x="1178" y="1364"/>
                        </a:lnTo>
                        <a:lnTo>
                          <a:pt x="1225" y="1351"/>
                        </a:lnTo>
                        <a:lnTo>
                          <a:pt x="1257" y="1384"/>
                        </a:lnTo>
                        <a:lnTo>
                          <a:pt x="1270" y="1364"/>
                        </a:lnTo>
                        <a:lnTo>
                          <a:pt x="1284" y="1370"/>
                        </a:lnTo>
                        <a:lnTo>
                          <a:pt x="1298" y="1384"/>
                        </a:lnTo>
                        <a:lnTo>
                          <a:pt x="1298" y="1417"/>
                        </a:lnTo>
                        <a:lnTo>
                          <a:pt x="1311" y="1424"/>
                        </a:lnTo>
                        <a:lnTo>
                          <a:pt x="1324" y="1437"/>
                        </a:lnTo>
                        <a:lnTo>
                          <a:pt x="1351" y="1437"/>
                        </a:lnTo>
                        <a:lnTo>
                          <a:pt x="1364" y="1444"/>
                        </a:lnTo>
                        <a:lnTo>
                          <a:pt x="1397" y="1430"/>
                        </a:lnTo>
                        <a:lnTo>
                          <a:pt x="1437" y="1430"/>
                        </a:lnTo>
                        <a:lnTo>
                          <a:pt x="1464" y="1404"/>
                        </a:lnTo>
                        <a:lnTo>
                          <a:pt x="1503" y="1404"/>
                        </a:lnTo>
                        <a:lnTo>
                          <a:pt x="1531" y="1384"/>
                        </a:lnTo>
                        <a:lnTo>
                          <a:pt x="1531" y="1364"/>
                        </a:lnTo>
                        <a:lnTo>
                          <a:pt x="1517" y="1325"/>
                        </a:lnTo>
                        <a:lnTo>
                          <a:pt x="1517" y="1304"/>
                        </a:lnTo>
                        <a:lnTo>
                          <a:pt x="1537" y="1284"/>
                        </a:lnTo>
                        <a:lnTo>
                          <a:pt x="1531" y="1238"/>
                        </a:lnTo>
                        <a:lnTo>
                          <a:pt x="1557" y="1225"/>
                        </a:lnTo>
                        <a:lnTo>
                          <a:pt x="1570" y="1171"/>
                        </a:lnTo>
                        <a:lnTo>
                          <a:pt x="1557" y="1118"/>
                        </a:lnTo>
                        <a:lnTo>
                          <a:pt x="1550" y="1092"/>
                        </a:lnTo>
                        <a:lnTo>
                          <a:pt x="1590" y="1078"/>
                        </a:lnTo>
                        <a:lnTo>
                          <a:pt x="1590" y="1058"/>
                        </a:lnTo>
                        <a:lnTo>
                          <a:pt x="1617" y="1038"/>
                        </a:lnTo>
                        <a:lnTo>
                          <a:pt x="1630" y="1005"/>
                        </a:lnTo>
                        <a:lnTo>
                          <a:pt x="1650" y="985"/>
                        </a:lnTo>
                        <a:lnTo>
                          <a:pt x="1657" y="985"/>
                        </a:lnTo>
                        <a:lnTo>
                          <a:pt x="1650" y="945"/>
                        </a:lnTo>
                        <a:lnTo>
                          <a:pt x="1683" y="932"/>
                        </a:lnTo>
                        <a:lnTo>
                          <a:pt x="1644" y="905"/>
                        </a:lnTo>
                        <a:lnTo>
                          <a:pt x="1650" y="885"/>
                        </a:lnTo>
                        <a:lnTo>
                          <a:pt x="1636" y="825"/>
                        </a:lnTo>
                        <a:lnTo>
                          <a:pt x="1670" y="799"/>
                        </a:lnTo>
                        <a:lnTo>
                          <a:pt x="1710" y="792"/>
                        </a:lnTo>
                        <a:lnTo>
                          <a:pt x="1736" y="799"/>
                        </a:lnTo>
                        <a:lnTo>
                          <a:pt x="1756" y="805"/>
                        </a:lnTo>
                        <a:lnTo>
                          <a:pt x="1763" y="792"/>
                        </a:lnTo>
                        <a:lnTo>
                          <a:pt x="1777" y="799"/>
                        </a:lnTo>
                        <a:lnTo>
                          <a:pt x="1783" y="832"/>
                        </a:lnTo>
                        <a:lnTo>
                          <a:pt x="1803" y="859"/>
                        </a:lnTo>
                        <a:lnTo>
                          <a:pt x="1809" y="865"/>
                        </a:lnTo>
                        <a:lnTo>
                          <a:pt x="1823" y="865"/>
                        </a:lnTo>
                        <a:lnTo>
                          <a:pt x="1830" y="852"/>
                        </a:lnTo>
                        <a:lnTo>
                          <a:pt x="1843" y="859"/>
                        </a:lnTo>
                        <a:lnTo>
                          <a:pt x="1916" y="832"/>
                        </a:lnTo>
                        <a:lnTo>
                          <a:pt x="1929" y="846"/>
                        </a:lnTo>
                        <a:lnTo>
                          <a:pt x="1963" y="799"/>
                        </a:lnTo>
                        <a:lnTo>
                          <a:pt x="1989" y="786"/>
                        </a:lnTo>
                        <a:lnTo>
                          <a:pt x="2010" y="765"/>
                        </a:lnTo>
                        <a:lnTo>
                          <a:pt x="2010" y="779"/>
                        </a:lnTo>
                        <a:lnTo>
                          <a:pt x="2023" y="779"/>
                        </a:lnTo>
                        <a:lnTo>
                          <a:pt x="2036" y="786"/>
                        </a:lnTo>
                        <a:lnTo>
                          <a:pt x="2042" y="779"/>
                        </a:lnTo>
                        <a:lnTo>
                          <a:pt x="2076" y="752"/>
                        </a:lnTo>
                        <a:lnTo>
                          <a:pt x="2076" y="745"/>
                        </a:lnTo>
                        <a:lnTo>
                          <a:pt x="2062" y="745"/>
                        </a:lnTo>
                        <a:lnTo>
                          <a:pt x="2056" y="739"/>
                        </a:lnTo>
                        <a:lnTo>
                          <a:pt x="2062" y="705"/>
                        </a:lnTo>
                        <a:lnTo>
                          <a:pt x="2023" y="639"/>
                        </a:lnTo>
                        <a:lnTo>
                          <a:pt x="2023" y="652"/>
                        </a:lnTo>
                        <a:lnTo>
                          <a:pt x="2010" y="639"/>
                        </a:lnTo>
                        <a:lnTo>
                          <a:pt x="2016" y="632"/>
                        </a:lnTo>
                        <a:lnTo>
                          <a:pt x="2029" y="585"/>
                        </a:lnTo>
                        <a:lnTo>
                          <a:pt x="2023" y="519"/>
                        </a:lnTo>
                        <a:lnTo>
                          <a:pt x="1996" y="519"/>
                        </a:lnTo>
                        <a:lnTo>
                          <a:pt x="1976" y="493"/>
                        </a:lnTo>
                        <a:lnTo>
                          <a:pt x="1956" y="486"/>
                        </a:lnTo>
                        <a:lnTo>
                          <a:pt x="1936" y="446"/>
                        </a:lnTo>
                        <a:lnTo>
                          <a:pt x="1950" y="413"/>
                        </a:lnTo>
                        <a:lnTo>
                          <a:pt x="1936" y="399"/>
                        </a:lnTo>
                        <a:lnTo>
                          <a:pt x="1923" y="399"/>
                        </a:lnTo>
                        <a:lnTo>
                          <a:pt x="1916" y="379"/>
                        </a:lnTo>
                        <a:lnTo>
                          <a:pt x="1950" y="373"/>
                        </a:lnTo>
                        <a:lnTo>
                          <a:pt x="1969" y="366"/>
                        </a:lnTo>
                        <a:lnTo>
                          <a:pt x="1976" y="313"/>
                        </a:lnTo>
                        <a:lnTo>
                          <a:pt x="1989" y="313"/>
                        </a:lnTo>
                        <a:lnTo>
                          <a:pt x="1969" y="273"/>
                        </a:lnTo>
                        <a:lnTo>
                          <a:pt x="1963" y="253"/>
                        </a:lnTo>
                        <a:lnTo>
                          <a:pt x="1943" y="266"/>
                        </a:lnTo>
                        <a:lnTo>
                          <a:pt x="1876" y="293"/>
                        </a:lnTo>
                        <a:lnTo>
                          <a:pt x="1823" y="293"/>
                        </a:lnTo>
                        <a:lnTo>
                          <a:pt x="1809" y="273"/>
                        </a:lnTo>
                        <a:lnTo>
                          <a:pt x="1783" y="279"/>
                        </a:lnTo>
                        <a:lnTo>
                          <a:pt x="1756" y="313"/>
                        </a:lnTo>
                        <a:lnTo>
                          <a:pt x="1717" y="313"/>
                        </a:lnTo>
                        <a:lnTo>
                          <a:pt x="1663" y="320"/>
                        </a:lnTo>
                        <a:lnTo>
                          <a:pt x="1644" y="300"/>
                        </a:lnTo>
                        <a:lnTo>
                          <a:pt x="1657" y="306"/>
                        </a:lnTo>
                        <a:lnTo>
                          <a:pt x="1663" y="286"/>
                        </a:lnTo>
                        <a:lnTo>
                          <a:pt x="1630" y="260"/>
                        </a:lnTo>
                        <a:lnTo>
                          <a:pt x="1617" y="206"/>
                        </a:lnTo>
                        <a:lnTo>
                          <a:pt x="1610" y="180"/>
                        </a:lnTo>
                        <a:lnTo>
                          <a:pt x="1597" y="146"/>
                        </a:lnTo>
                        <a:lnTo>
                          <a:pt x="1590" y="133"/>
                        </a:lnTo>
                        <a:lnTo>
                          <a:pt x="1610" y="60"/>
                        </a:lnTo>
                        <a:lnTo>
                          <a:pt x="1610" y="54"/>
                        </a:lnTo>
                        <a:lnTo>
                          <a:pt x="1617" y="47"/>
                        </a:lnTo>
                        <a:lnTo>
                          <a:pt x="1617" y="40"/>
                        </a:lnTo>
                        <a:lnTo>
                          <a:pt x="1610" y="33"/>
                        </a:lnTo>
                        <a:lnTo>
                          <a:pt x="1557" y="14"/>
                        </a:lnTo>
                        <a:lnTo>
                          <a:pt x="1524" y="14"/>
                        </a:lnTo>
                        <a:lnTo>
                          <a:pt x="1503" y="0"/>
                        </a:lnTo>
                        <a:lnTo>
                          <a:pt x="1464" y="0"/>
                        </a:lnTo>
                        <a:close/>
                        <a:moveTo>
                          <a:pt x="1570" y="114"/>
                        </a:moveTo>
                        <a:lnTo>
                          <a:pt x="1577" y="114"/>
                        </a:lnTo>
                        <a:lnTo>
                          <a:pt x="1577" y="133"/>
                        </a:lnTo>
                        <a:lnTo>
                          <a:pt x="1584" y="140"/>
                        </a:lnTo>
                        <a:lnTo>
                          <a:pt x="1570" y="146"/>
                        </a:lnTo>
                        <a:lnTo>
                          <a:pt x="1544" y="140"/>
                        </a:lnTo>
                        <a:lnTo>
                          <a:pt x="1557" y="120"/>
                        </a:lnTo>
                        <a:lnTo>
                          <a:pt x="1570" y="114"/>
                        </a:lnTo>
                        <a:close/>
                        <a:moveTo>
                          <a:pt x="532" y="313"/>
                        </a:moveTo>
                        <a:lnTo>
                          <a:pt x="546" y="313"/>
                        </a:lnTo>
                        <a:lnTo>
                          <a:pt x="559" y="333"/>
                        </a:lnTo>
                        <a:lnTo>
                          <a:pt x="572" y="313"/>
                        </a:lnTo>
                        <a:lnTo>
                          <a:pt x="592" y="326"/>
                        </a:lnTo>
                        <a:lnTo>
                          <a:pt x="566" y="373"/>
                        </a:lnTo>
                        <a:lnTo>
                          <a:pt x="559" y="353"/>
                        </a:lnTo>
                        <a:lnTo>
                          <a:pt x="532" y="339"/>
                        </a:lnTo>
                        <a:lnTo>
                          <a:pt x="546" y="339"/>
                        </a:lnTo>
                        <a:lnTo>
                          <a:pt x="532" y="313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5" name="URGELL">
                    <a:extLst>
                      <a:ext uri="{FF2B5EF4-FFF2-40B4-BE49-F238E27FC236}">
                        <a16:creationId xmlns:a16="http://schemas.microsoft.com/office/drawing/2014/main" id="{594D26EE-9A82-418E-8464-031D5E06A7F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980294" y="1774147"/>
                    <a:ext cx="191426" cy="390493"/>
                  </a:xfrm>
                  <a:custGeom>
                    <a:avLst/>
                    <a:gdLst>
                      <a:gd name="T0" fmla="*/ 62105877 w 871"/>
                      <a:gd name="T1" fmla="*/ 8719472 h 1756"/>
                      <a:gd name="T2" fmla="*/ 54759848 w 871"/>
                      <a:gd name="T3" fmla="*/ 24308468 h 1756"/>
                      <a:gd name="T4" fmla="*/ 57653675 w 871"/>
                      <a:gd name="T5" fmla="*/ 47295696 h 1756"/>
                      <a:gd name="T6" fmla="*/ 85924232 w 871"/>
                      <a:gd name="T7" fmla="*/ 28271676 h 1756"/>
                      <a:gd name="T8" fmla="*/ 78578217 w 871"/>
                      <a:gd name="T9" fmla="*/ 6869527 h 1756"/>
                      <a:gd name="T10" fmla="*/ 109519695 w 871"/>
                      <a:gd name="T11" fmla="*/ 3435021 h 1756"/>
                      <a:gd name="T12" fmla="*/ 94828136 w 871"/>
                      <a:gd name="T13" fmla="*/ 45710104 h 1756"/>
                      <a:gd name="T14" fmla="*/ 45855944 w 871"/>
                      <a:gd name="T15" fmla="*/ 96704656 h 1756"/>
                      <a:gd name="T16" fmla="*/ 34058212 w 871"/>
                      <a:gd name="T17" fmla="*/ 103574696 h 1756"/>
                      <a:gd name="T18" fmla="*/ 13356095 w 871"/>
                      <a:gd name="T19" fmla="*/ 123126896 h 1756"/>
                      <a:gd name="T20" fmla="*/ 13356095 w 871"/>
                      <a:gd name="T21" fmla="*/ 145849796 h 1756"/>
                      <a:gd name="T22" fmla="*/ 14914454 w 871"/>
                      <a:gd name="T23" fmla="*/ 179141561 h 1756"/>
                      <a:gd name="T24" fmla="*/ 44520005 w 871"/>
                      <a:gd name="T25" fmla="*/ 180990989 h 1756"/>
                      <a:gd name="T26" fmla="*/ 40068288 w 871"/>
                      <a:gd name="T27" fmla="*/ 202128780 h 1756"/>
                      <a:gd name="T28" fmla="*/ 59212035 w 871"/>
                      <a:gd name="T29" fmla="*/ 200279352 h 1756"/>
                      <a:gd name="T30" fmla="*/ 53424380 w 871"/>
                      <a:gd name="T31" fmla="*/ 212697676 h 1756"/>
                      <a:gd name="T32" fmla="*/ 42962116 w 871"/>
                      <a:gd name="T33" fmla="*/ 216132696 h 1756"/>
                      <a:gd name="T34" fmla="*/ 32499852 w 871"/>
                      <a:gd name="T35" fmla="*/ 244140012 h 1756"/>
                      <a:gd name="T36" fmla="*/ 17808286 w 871"/>
                      <a:gd name="T37" fmla="*/ 261842784 h 1756"/>
                      <a:gd name="T38" fmla="*/ 7346017 w 871"/>
                      <a:gd name="T39" fmla="*/ 277696192 h 1756"/>
                      <a:gd name="T40" fmla="*/ 10462267 w 871"/>
                      <a:gd name="T41" fmla="*/ 296984041 h 1756"/>
                      <a:gd name="T42" fmla="*/ 10462267 w 871"/>
                      <a:gd name="T43" fmla="*/ 318121832 h 1756"/>
                      <a:gd name="T44" fmla="*/ 1558360 w 871"/>
                      <a:gd name="T45" fmla="*/ 342694129 h 1756"/>
                      <a:gd name="T46" fmla="*/ 19143754 w 871"/>
                      <a:gd name="T47" fmla="*/ 363831920 h 1756"/>
                      <a:gd name="T48" fmla="*/ 17808286 w 871"/>
                      <a:gd name="T49" fmla="*/ 386554789 h 1756"/>
                      <a:gd name="T50" fmla="*/ 38509929 w 871"/>
                      <a:gd name="T51" fmla="*/ 414826456 h 1756"/>
                      <a:gd name="T52" fmla="*/ 57653675 w 871"/>
                      <a:gd name="T53" fmla="*/ 421696496 h 1756"/>
                      <a:gd name="T54" fmla="*/ 90153528 w 871"/>
                      <a:gd name="T55" fmla="*/ 448118220 h 1756"/>
                      <a:gd name="T56" fmla="*/ 108184227 w 871"/>
                      <a:gd name="T57" fmla="*/ 463971564 h 1756"/>
                      <a:gd name="T58" fmla="*/ 143577922 w 871"/>
                      <a:gd name="T59" fmla="*/ 448118220 h 1756"/>
                      <a:gd name="T60" fmla="*/ 154040186 w 871"/>
                      <a:gd name="T61" fmla="*/ 420110904 h 1756"/>
                      <a:gd name="T62" fmla="*/ 156934013 w 871"/>
                      <a:gd name="T63" fmla="*/ 404257560 h 1756"/>
                      <a:gd name="T64" fmla="*/ 160050262 w 871"/>
                      <a:gd name="T65" fmla="*/ 388404732 h 1756"/>
                      <a:gd name="T66" fmla="*/ 156934013 w 871"/>
                      <a:gd name="T67" fmla="*/ 379685264 h 1756"/>
                      <a:gd name="T68" fmla="*/ 193885568 w 871"/>
                      <a:gd name="T69" fmla="*/ 346129149 h 1756"/>
                      <a:gd name="T70" fmla="*/ 183645725 w 871"/>
                      <a:gd name="T71" fmla="*/ 321556852 h 1756"/>
                      <a:gd name="T72" fmla="*/ 155375654 w 871"/>
                      <a:gd name="T73" fmla="*/ 300683412 h 1756"/>
                      <a:gd name="T74" fmla="*/ 173406353 w 871"/>
                      <a:gd name="T75" fmla="*/ 268976660 h 1756"/>
                      <a:gd name="T76" fmla="*/ 174741821 w 871"/>
                      <a:gd name="T77" fmla="*/ 237269972 h 1756"/>
                      <a:gd name="T78" fmla="*/ 171625572 w 871"/>
                      <a:gd name="T79" fmla="*/ 217717773 h 1756"/>
                      <a:gd name="T80" fmla="*/ 182087836 w 871"/>
                      <a:gd name="T81" fmla="*/ 180990989 h 1756"/>
                      <a:gd name="T82" fmla="*/ 160050262 w 871"/>
                      <a:gd name="T83" fmla="*/ 180990989 h 1756"/>
                      <a:gd name="T84" fmla="*/ 161608622 w 871"/>
                      <a:gd name="T85" fmla="*/ 123126896 h 1756"/>
                      <a:gd name="T86" fmla="*/ 162944090 w 871"/>
                      <a:gd name="T87" fmla="*/ 112558000 h 1756"/>
                      <a:gd name="T88" fmla="*/ 161608622 w 871"/>
                      <a:gd name="T89" fmla="*/ 87721352 h 1756"/>
                      <a:gd name="T90" fmla="*/ 139125735 w 871"/>
                      <a:gd name="T91" fmla="*/ 77416808 h 1756"/>
                      <a:gd name="T92" fmla="*/ 143577922 w 871"/>
                      <a:gd name="T93" fmla="*/ 49145124 h 1756"/>
                      <a:gd name="T94" fmla="*/ 127328003 w 871"/>
                      <a:gd name="T95" fmla="*/ 63148525 h 1756"/>
                      <a:gd name="T96" fmla="*/ 112635944 w 871"/>
                      <a:gd name="T97" fmla="*/ 38576228 h 1756"/>
                      <a:gd name="T98" fmla="*/ 125769644 w 871"/>
                      <a:gd name="T99" fmla="*/ 14003920 h 1756"/>
                      <a:gd name="T100" fmla="*/ 113971883 w 871"/>
                      <a:gd name="T101" fmla="*/ 5020099 h 1756"/>
                      <a:gd name="T102" fmla="*/ 10462267 w 871"/>
                      <a:gd name="T103" fmla="*/ 119427525 h 1756"/>
                      <a:gd name="T104" fmla="*/ 5787657 w 871"/>
                      <a:gd name="T105" fmla="*/ 128411344 h 1756"/>
                      <a:gd name="T106" fmla="*/ 19143754 w 871"/>
                      <a:gd name="T107" fmla="*/ 98290248 h 1756"/>
                      <a:gd name="T108" fmla="*/ 90153528 w 871"/>
                      <a:gd name="T109" fmla="*/ 203978208 h 1756"/>
                      <a:gd name="T110" fmla="*/ 93269777 w 871"/>
                      <a:gd name="T111" fmla="*/ 186275436 h 175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871"/>
                      <a:gd name="T169" fmla="*/ 0 h 1756"/>
                      <a:gd name="T170" fmla="*/ 871 w 871"/>
                      <a:gd name="T171" fmla="*/ 1756 h 175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871" h="1756">
                        <a:moveTo>
                          <a:pt x="313" y="0"/>
                        </a:moveTo>
                        <a:lnTo>
                          <a:pt x="300" y="6"/>
                        </a:lnTo>
                        <a:lnTo>
                          <a:pt x="300" y="19"/>
                        </a:lnTo>
                        <a:lnTo>
                          <a:pt x="279" y="33"/>
                        </a:lnTo>
                        <a:lnTo>
                          <a:pt x="259" y="19"/>
                        </a:lnTo>
                        <a:lnTo>
                          <a:pt x="240" y="40"/>
                        </a:lnTo>
                        <a:lnTo>
                          <a:pt x="233" y="86"/>
                        </a:lnTo>
                        <a:lnTo>
                          <a:pt x="246" y="92"/>
                        </a:lnTo>
                        <a:lnTo>
                          <a:pt x="233" y="139"/>
                        </a:lnTo>
                        <a:lnTo>
                          <a:pt x="246" y="139"/>
                        </a:lnTo>
                        <a:lnTo>
                          <a:pt x="246" y="166"/>
                        </a:lnTo>
                        <a:lnTo>
                          <a:pt x="259" y="179"/>
                        </a:lnTo>
                        <a:lnTo>
                          <a:pt x="279" y="152"/>
                        </a:lnTo>
                        <a:lnTo>
                          <a:pt x="332" y="133"/>
                        </a:lnTo>
                        <a:lnTo>
                          <a:pt x="346" y="100"/>
                        </a:lnTo>
                        <a:lnTo>
                          <a:pt x="386" y="107"/>
                        </a:lnTo>
                        <a:lnTo>
                          <a:pt x="379" y="73"/>
                        </a:lnTo>
                        <a:lnTo>
                          <a:pt x="373" y="47"/>
                        </a:lnTo>
                        <a:lnTo>
                          <a:pt x="360" y="47"/>
                        </a:lnTo>
                        <a:lnTo>
                          <a:pt x="353" y="26"/>
                        </a:lnTo>
                        <a:lnTo>
                          <a:pt x="353" y="13"/>
                        </a:lnTo>
                        <a:lnTo>
                          <a:pt x="319" y="6"/>
                        </a:lnTo>
                        <a:lnTo>
                          <a:pt x="313" y="0"/>
                        </a:lnTo>
                        <a:close/>
                        <a:moveTo>
                          <a:pt x="492" y="13"/>
                        </a:moveTo>
                        <a:lnTo>
                          <a:pt x="439" y="120"/>
                        </a:lnTo>
                        <a:lnTo>
                          <a:pt x="413" y="166"/>
                        </a:lnTo>
                        <a:lnTo>
                          <a:pt x="433" y="159"/>
                        </a:lnTo>
                        <a:lnTo>
                          <a:pt x="426" y="173"/>
                        </a:lnTo>
                        <a:lnTo>
                          <a:pt x="346" y="319"/>
                        </a:lnTo>
                        <a:lnTo>
                          <a:pt x="266" y="406"/>
                        </a:lnTo>
                        <a:lnTo>
                          <a:pt x="226" y="366"/>
                        </a:lnTo>
                        <a:lnTo>
                          <a:pt x="206" y="366"/>
                        </a:lnTo>
                        <a:lnTo>
                          <a:pt x="186" y="392"/>
                        </a:lnTo>
                        <a:lnTo>
                          <a:pt x="173" y="392"/>
                        </a:lnTo>
                        <a:lnTo>
                          <a:pt x="166" y="392"/>
                        </a:lnTo>
                        <a:lnTo>
                          <a:pt x="153" y="392"/>
                        </a:lnTo>
                        <a:lnTo>
                          <a:pt x="113" y="392"/>
                        </a:lnTo>
                        <a:lnTo>
                          <a:pt x="113" y="379"/>
                        </a:lnTo>
                        <a:lnTo>
                          <a:pt x="67" y="452"/>
                        </a:lnTo>
                        <a:lnTo>
                          <a:pt x="60" y="466"/>
                        </a:lnTo>
                        <a:lnTo>
                          <a:pt x="13" y="505"/>
                        </a:lnTo>
                        <a:lnTo>
                          <a:pt x="0" y="512"/>
                        </a:lnTo>
                        <a:lnTo>
                          <a:pt x="20" y="565"/>
                        </a:lnTo>
                        <a:lnTo>
                          <a:pt x="60" y="552"/>
                        </a:lnTo>
                        <a:lnTo>
                          <a:pt x="73" y="572"/>
                        </a:lnTo>
                        <a:lnTo>
                          <a:pt x="93" y="565"/>
                        </a:lnTo>
                        <a:lnTo>
                          <a:pt x="80" y="659"/>
                        </a:lnTo>
                        <a:lnTo>
                          <a:pt x="67" y="678"/>
                        </a:lnTo>
                        <a:lnTo>
                          <a:pt x="80" y="685"/>
                        </a:lnTo>
                        <a:lnTo>
                          <a:pt x="113" y="698"/>
                        </a:lnTo>
                        <a:lnTo>
                          <a:pt x="146" y="719"/>
                        </a:lnTo>
                        <a:lnTo>
                          <a:pt x="200" y="685"/>
                        </a:lnTo>
                        <a:lnTo>
                          <a:pt x="233" y="652"/>
                        </a:lnTo>
                        <a:lnTo>
                          <a:pt x="246" y="659"/>
                        </a:lnTo>
                        <a:lnTo>
                          <a:pt x="146" y="751"/>
                        </a:lnTo>
                        <a:lnTo>
                          <a:pt x="180" y="765"/>
                        </a:lnTo>
                        <a:lnTo>
                          <a:pt x="193" y="738"/>
                        </a:lnTo>
                        <a:lnTo>
                          <a:pt x="213" y="732"/>
                        </a:lnTo>
                        <a:lnTo>
                          <a:pt x="240" y="745"/>
                        </a:lnTo>
                        <a:lnTo>
                          <a:pt x="266" y="758"/>
                        </a:lnTo>
                        <a:lnTo>
                          <a:pt x="279" y="765"/>
                        </a:lnTo>
                        <a:lnTo>
                          <a:pt x="286" y="778"/>
                        </a:lnTo>
                        <a:lnTo>
                          <a:pt x="259" y="805"/>
                        </a:lnTo>
                        <a:lnTo>
                          <a:pt x="240" y="805"/>
                        </a:lnTo>
                        <a:lnTo>
                          <a:pt x="240" y="818"/>
                        </a:lnTo>
                        <a:lnTo>
                          <a:pt x="233" y="824"/>
                        </a:lnTo>
                        <a:lnTo>
                          <a:pt x="233" y="838"/>
                        </a:lnTo>
                        <a:lnTo>
                          <a:pt x="193" y="818"/>
                        </a:lnTo>
                        <a:lnTo>
                          <a:pt x="166" y="811"/>
                        </a:lnTo>
                        <a:lnTo>
                          <a:pt x="146" y="838"/>
                        </a:lnTo>
                        <a:lnTo>
                          <a:pt x="166" y="851"/>
                        </a:lnTo>
                        <a:lnTo>
                          <a:pt x="146" y="924"/>
                        </a:lnTo>
                        <a:lnTo>
                          <a:pt x="106" y="937"/>
                        </a:lnTo>
                        <a:lnTo>
                          <a:pt x="99" y="978"/>
                        </a:lnTo>
                        <a:lnTo>
                          <a:pt x="93" y="984"/>
                        </a:lnTo>
                        <a:lnTo>
                          <a:pt x="80" y="991"/>
                        </a:lnTo>
                        <a:lnTo>
                          <a:pt x="60" y="997"/>
                        </a:lnTo>
                        <a:lnTo>
                          <a:pt x="54" y="1025"/>
                        </a:lnTo>
                        <a:lnTo>
                          <a:pt x="39" y="1025"/>
                        </a:lnTo>
                        <a:lnTo>
                          <a:pt x="33" y="1051"/>
                        </a:lnTo>
                        <a:lnTo>
                          <a:pt x="47" y="1064"/>
                        </a:lnTo>
                        <a:lnTo>
                          <a:pt x="39" y="1084"/>
                        </a:lnTo>
                        <a:lnTo>
                          <a:pt x="60" y="1098"/>
                        </a:lnTo>
                        <a:lnTo>
                          <a:pt x="47" y="1124"/>
                        </a:lnTo>
                        <a:lnTo>
                          <a:pt x="60" y="1151"/>
                        </a:lnTo>
                        <a:lnTo>
                          <a:pt x="54" y="1171"/>
                        </a:lnTo>
                        <a:lnTo>
                          <a:pt x="54" y="1190"/>
                        </a:lnTo>
                        <a:lnTo>
                          <a:pt x="47" y="1204"/>
                        </a:lnTo>
                        <a:lnTo>
                          <a:pt x="20" y="1244"/>
                        </a:lnTo>
                        <a:lnTo>
                          <a:pt x="20" y="1250"/>
                        </a:lnTo>
                        <a:lnTo>
                          <a:pt x="20" y="1277"/>
                        </a:lnTo>
                        <a:lnTo>
                          <a:pt x="7" y="1297"/>
                        </a:lnTo>
                        <a:lnTo>
                          <a:pt x="26" y="1310"/>
                        </a:lnTo>
                        <a:lnTo>
                          <a:pt x="39" y="1331"/>
                        </a:lnTo>
                        <a:lnTo>
                          <a:pt x="67" y="1350"/>
                        </a:lnTo>
                        <a:lnTo>
                          <a:pt x="86" y="1377"/>
                        </a:lnTo>
                        <a:lnTo>
                          <a:pt x="93" y="1390"/>
                        </a:lnTo>
                        <a:lnTo>
                          <a:pt x="80" y="1397"/>
                        </a:lnTo>
                        <a:lnTo>
                          <a:pt x="93" y="1437"/>
                        </a:lnTo>
                        <a:lnTo>
                          <a:pt x="80" y="1463"/>
                        </a:lnTo>
                        <a:lnTo>
                          <a:pt x="60" y="1523"/>
                        </a:lnTo>
                        <a:lnTo>
                          <a:pt x="86" y="1530"/>
                        </a:lnTo>
                        <a:lnTo>
                          <a:pt x="166" y="1550"/>
                        </a:lnTo>
                        <a:lnTo>
                          <a:pt x="173" y="1570"/>
                        </a:lnTo>
                        <a:lnTo>
                          <a:pt x="193" y="1583"/>
                        </a:lnTo>
                        <a:lnTo>
                          <a:pt x="253" y="1583"/>
                        </a:lnTo>
                        <a:lnTo>
                          <a:pt x="253" y="1609"/>
                        </a:lnTo>
                        <a:lnTo>
                          <a:pt x="259" y="1596"/>
                        </a:lnTo>
                        <a:lnTo>
                          <a:pt x="306" y="1630"/>
                        </a:lnTo>
                        <a:lnTo>
                          <a:pt x="339" y="1656"/>
                        </a:lnTo>
                        <a:lnTo>
                          <a:pt x="366" y="1663"/>
                        </a:lnTo>
                        <a:lnTo>
                          <a:pt x="405" y="1696"/>
                        </a:lnTo>
                        <a:lnTo>
                          <a:pt x="439" y="1710"/>
                        </a:lnTo>
                        <a:lnTo>
                          <a:pt x="459" y="1716"/>
                        </a:lnTo>
                        <a:lnTo>
                          <a:pt x="479" y="1723"/>
                        </a:lnTo>
                        <a:lnTo>
                          <a:pt x="486" y="1756"/>
                        </a:lnTo>
                        <a:lnTo>
                          <a:pt x="525" y="1743"/>
                        </a:lnTo>
                        <a:lnTo>
                          <a:pt x="559" y="1729"/>
                        </a:lnTo>
                        <a:lnTo>
                          <a:pt x="559" y="1716"/>
                        </a:lnTo>
                        <a:lnTo>
                          <a:pt x="645" y="1696"/>
                        </a:lnTo>
                        <a:lnTo>
                          <a:pt x="705" y="1669"/>
                        </a:lnTo>
                        <a:lnTo>
                          <a:pt x="732" y="1669"/>
                        </a:lnTo>
                        <a:lnTo>
                          <a:pt x="719" y="1609"/>
                        </a:lnTo>
                        <a:lnTo>
                          <a:pt x="692" y="1590"/>
                        </a:lnTo>
                        <a:lnTo>
                          <a:pt x="685" y="1556"/>
                        </a:lnTo>
                        <a:lnTo>
                          <a:pt x="685" y="1536"/>
                        </a:lnTo>
                        <a:lnTo>
                          <a:pt x="698" y="1536"/>
                        </a:lnTo>
                        <a:lnTo>
                          <a:pt x="705" y="1530"/>
                        </a:lnTo>
                        <a:lnTo>
                          <a:pt x="711" y="1477"/>
                        </a:lnTo>
                        <a:lnTo>
                          <a:pt x="698" y="1477"/>
                        </a:lnTo>
                        <a:lnTo>
                          <a:pt x="692" y="1470"/>
                        </a:lnTo>
                        <a:lnTo>
                          <a:pt x="719" y="1470"/>
                        </a:lnTo>
                        <a:lnTo>
                          <a:pt x="726" y="1463"/>
                        </a:lnTo>
                        <a:lnTo>
                          <a:pt x="726" y="1457"/>
                        </a:lnTo>
                        <a:lnTo>
                          <a:pt x="698" y="1450"/>
                        </a:lnTo>
                        <a:lnTo>
                          <a:pt x="705" y="1437"/>
                        </a:lnTo>
                        <a:lnTo>
                          <a:pt x="779" y="1423"/>
                        </a:lnTo>
                        <a:lnTo>
                          <a:pt x="838" y="1404"/>
                        </a:lnTo>
                        <a:lnTo>
                          <a:pt x="852" y="1350"/>
                        </a:lnTo>
                        <a:lnTo>
                          <a:pt x="871" y="1310"/>
                        </a:lnTo>
                        <a:lnTo>
                          <a:pt x="852" y="1250"/>
                        </a:lnTo>
                        <a:lnTo>
                          <a:pt x="852" y="1237"/>
                        </a:lnTo>
                        <a:lnTo>
                          <a:pt x="845" y="1224"/>
                        </a:lnTo>
                        <a:lnTo>
                          <a:pt x="825" y="1217"/>
                        </a:lnTo>
                        <a:lnTo>
                          <a:pt x="745" y="1184"/>
                        </a:lnTo>
                        <a:lnTo>
                          <a:pt x="732" y="1184"/>
                        </a:lnTo>
                        <a:lnTo>
                          <a:pt x="698" y="1157"/>
                        </a:lnTo>
                        <a:lnTo>
                          <a:pt x="698" y="1138"/>
                        </a:lnTo>
                        <a:lnTo>
                          <a:pt x="692" y="1124"/>
                        </a:lnTo>
                        <a:lnTo>
                          <a:pt x="705" y="1104"/>
                        </a:lnTo>
                        <a:lnTo>
                          <a:pt x="765" y="1078"/>
                        </a:lnTo>
                        <a:lnTo>
                          <a:pt x="779" y="1018"/>
                        </a:lnTo>
                        <a:lnTo>
                          <a:pt x="771" y="944"/>
                        </a:lnTo>
                        <a:lnTo>
                          <a:pt x="792" y="937"/>
                        </a:lnTo>
                        <a:lnTo>
                          <a:pt x="785" y="905"/>
                        </a:lnTo>
                        <a:lnTo>
                          <a:pt x="785" y="898"/>
                        </a:lnTo>
                        <a:lnTo>
                          <a:pt x="779" y="851"/>
                        </a:lnTo>
                        <a:lnTo>
                          <a:pt x="779" y="838"/>
                        </a:lnTo>
                        <a:lnTo>
                          <a:pt x="771" y="832"/>
                        </a:lnTo>
                        <a:lnTo>
                          <a:pt x="771" y="824"/>
                        </a:lnTo>
                        <a:lnTo>
                          <a:pt x="771" y="785"/>
                        </a:lnTo>
                        <a:lnTo>
                          <a:pt x="785" y="785"/>
                        </a:lnTo>
                        <a:lnTo>
                          <a:pt x="799" y="765"/>
                        </a:lnTo>
                        <a:lnTo>
                          <a:pt x="818" y="685"/>
                        </a:lnTo>
                        <a:lnTo>
                          <a:pt x="845" y="652"/>
                        </a:lnTo>
                        <a:lnTo>
                          <a:pt x="805" y="631"/>
                        </a:lnTo>
                        <a:lnTo>
                          <a:pt x="745" y="678"/>
                        </a:lnTo>
                        <a:lnTo>
                          <a:pt x="719" y="685"/>
                        </a:lnTo>
                        <a:lnTo>
                          <a:pt x="679" y="665"/>
                        </a:lnTo>
                        <a:lnTo>
                          <a:pt x="752" y="518"/>
                        </a:lnTo>
                        <a:lnTo>
                          <a:pt x="752" y="486"/>
                        </a:lnTo>
                        <a:lnTo>
                          <a:pt x="726" y="466"/>
                        </a:lnTo>
                        <a:lnTo>
                          <a:pt x="705" y="458"/>
                        </a:lnTo>
                        <a:lnTo>
                          <a:pt x="719" y="452"/>
                        </a:lnTo>
                        <a:lnTo>
                          <a:pt x="739" y="445"/>
                        </a:lnTo>
                        <a:lnTo>
                          <a:pt x="732" y="426"/>
                        </a:lnTo>
                        <a:lnTo>
                          <a:pt x="719" y="413"/>
                        </a:lnTo>
                        <a:lnTo>
                          <a:pt x="711" y="385"/>
                        </a:lnTo>
                        <a:lnTo>
                          <a:pt x="745" y="332"/>
                        </a:lnTo>
                        <a:lnTo>
                          <a:pt x="726" y="332"/>
                        </a:lnTo>
                        <a:lnTo>
                          <a:pt x="705" y="359"/>
                        </a:lnTo>
                        <a:lnTo>
                          <a:pt x="652" y="339"/>
                        </a:lnTo>
                        <a:lnTo>
                          <a:pt x="625" y="332"/>
                        </a:lnTo>
                        <a:lnTo>
                          <a:pt x="625" y="293"/>
                        </a:lnTo>
                        <a:lnTo>
                          <a:pt x="619" y="252"/>
                        </a:lnTo>
                        <a:lnTo>
                          <a:pt x="659" y="212"/>
                        </a:lnTo>
                        <a:lnTo>
                          <a:pt x="672" y="186"/>
                        </a:lnTo>
                        <a:lnTo>
                          <a:pt x="645" y="186"/>
                        </a:lnTo>
                        <a:lnTo>
                          <a:pt x="625" y="206"/>
                        </a:lnTo>
                        <a:lnTo>
                          <a:pt x="606" y="252"/>
                        </a:lnTo>
                        <a:lnTo>
                          <a:pt x="579" y="246"/>
                        </a:lnTo>
                        <a:lnTo>
                          <a:pt x="572" y="239"/>
                        </a:lnTo>
                        <a:lnTo>
                          <a:pt x="499" y="219"/>
                        </a:lnTo>
                        <a:lnTo>
                          <a:pt x="492" y="199"/>
                        </a:lnTo>
                        <a:lnTo>
                          <a:pt x="499" y="173"/>
                        </a:lnTo>
                        <a:lnTo>
                          <a:pt x="506" y="146"/>
                        </a:lnTo>
                        <a:lnTo>
                          <a:pt x="539" y="173"/>
                        </a:lnTo>
                        <a:lnTo>
                          <a:pt x="572" y="146"/>
                        </a:lnTo>
                        <a:lnTo>
                          <a:pt x="572" y="113"/>
                        </a:lnTo>
                        <a:lnTo>
                          <a:pt x="565" y="53"/>
                        </a:lnTo>
                        <a:lnTo>
                          <a:pt x="546" y="47"/>
                        </a:lnTo>
                        <a:lnTo>
                          <a:pt x="546" y="33"/>
                        </a:lnTo>
                        <a:lnTo>
                          <a:pt x="506" y="33"/>
                        </a:lnTo>
                        <a:lnTo>
                          <a:pt x="512" y="19"/>
                        </a:lnTo>
                        <a:lnTo>
                          <a:pt x="492" y="13"/>
                        </a:lnTo>
                        <a:close/>
                        <a:moveTo>
                          <a:pt x="80" y="366"/>
                        </a:moveTo>
                        <a:lnTo>
                          <a:pt x="67" y="406"/>
                        </a:lnTo>
                        <a:lnTo>
                          <a:pt x="47" y="452"/>
                        </a:lnTo>
                        <a:lnTo>
                          <a:pt x="7" y="486"/>
                        </a:lnTo>
                        <a:lnTo>
                          <a:pt x="0" y="499"/>
                        </a:lnTo>
                        <a:lnTo>
                          <a:pt x="0" y="505"/>
                        </a:lnTo>
                        <a:lnTo>
                          <a:pt x="26" y="486"/>
                        </a:lnTo>
                        <a:lnTo>
                          <a:pt x="47" y="466"/>
                        </a:lnTo>
                        <a:lnTo>
                          <a:pt x="60" y="445"/>
                        </a:lnTo>
                        <a:lnTo>
                          <a:pt x="73" y="426"/>
                        </a:lnTo>
                        <a:lnTo>
                          <a:pt x="86" y="372"/>
                        </a:lnTo>
                        <a:lnTo>
                          <a:pt x="80" y="366"/>
                        </a:lnTo>
                        <a:close/>
                        <a:moveTo>
                          <a:pt x="479" y="691"/>
                        </a:moveTo>
                        <a:lnTo>
                          <a:pt x="486" y="705"/>
                        </a:lnTo>
                        <a:lnTo>
                          <a:pt x="405" y="772"/>
                        </a:lnTo>
                        <a:lnTo>
                          <a:pt x="360" y="792"/>
                        </a:lnTo>
                        <a:lnTo>
                          <a:pt x="346" y="798"/>
                        </a:lnTo>
                        <a:lnTo>
                          <a:pt x="332" y="792"/>
                        </a:lnTo>
                        <a:lnTo>
                          <a:pt x="419" y="705"/>
                        </a:lnTo>
                        <a:lnTo>
                          <a:pt x="426" y="712"/>
                        </a:lnTo>
                        <a:lnTo>
                          <a:pt x="479" y="69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6" name="VALLES_OCCIDENTAL">
                    <a:extLst>
                      <a:ext uri="{FF2B5EF4-FFF2-40B4-BE49-F238E27FC236}">
                        <a16:creationId xmlns:a16="http://schemas.microsoft.com/office/drawing/2014/main" id="{CE40C8E0-94E6-44AD-B137-3CFEF78CA0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2296827" y="1891453"/>
                    <a:ext cx="275311" cy="295637"/>
                  </a:xfrm>
                  <a:custGeom>
                    <a:avLst/>
                    <a:gdLst>
                      <a:gd name="T0" fmla="*/ 2147483647 w 47"/>
                      <a:gd name="T1" fmla="*/ 174628420 h 52"/>
                      <a:gd name="T2" fmla="*/ 2147483647 w 47"/>
                      <a:gd name="T3" fmla="*/ 174628420 h 52"/>
                      <a:gd name="T4" fmla="*/ 2147483647 w 47"/>
                      <a:gd name="T5" fmla="*/ 174628420 h 52"/>
                      <a:gd name="T6" fmla="*/ 2147483647 w 47"/>
                      <a:gd name="T7" fmla="*/ 349256839 h 52"/>
                      <a:gd name="T8" fmla="*/ 2147483647 w 47"/>
                      <a:gd name="T9" fmla="*/ 698513678 h 52"/>
                      <a:gd name="T10" fmla="*/ 2147483647 w 47"/>
                      <a:gd name="T11" fmla="*/ 1397014168 h 52"/>
                      <a:gd name="T12" fmla="*/ 2147483647 w 47"/>
                      <a:gd name="T13" fmla="*/ 1920899684 h 52"/>
                      <a:gd name="T14" fmla="*/ 2147483647 w 47"/>
                      <a:gd name="T15" fmla="*/ 2095528052 h 52"/>
                      <a:gd name="T16" fmla="*/ 1883892368 w 47"/>
                      <a:gd name="T17" fmla="*/ 2095528052 h 52"/>
                      <a:gd name="T18" fmla="*/ 1726906638 w 47"/>
                      <a:gd name="T19" fmla="*/ 1746271316 h 52"/>
                      <a:gd name="T20" fmla="*/ 1412922221 w 47"/>
                      <a:gd name="T21" fmla="*/ 1746271316 h 52"/>
                      <a:gd name="T22" fmla="*/ 784953976 w 47"/>
                      <a:gd name="T23" fmla="*/ 1746271316 h 52"/>
                      <a:gd name="T24" fmla="*/ 627968246 w 47"/>
                      <a:gd name="T25" fmla="*/ 2095528052 h 52"/>
                      <a:gd name="T26" fmla="*/ 470969951 w 47"/>
                      <a:gd name="T27" fmla="*/ 2147483647 h 52"/>
                      <a:gd name="T28" fmla="*/ 0 w 47"/>
                      <a:gd name="T29" fmla="*/ 2147483647 h 52"/>
                      <a:gd name="T30" fmla="*/ 156985779 w 47"/>
                      <a:gd name="T31" fmla="*/ 2147483647 h 52"/>
                      <a:gd name="T32" fmla="*/ 627968246 w 47"/>
                      <a:gd name="T33" fmla="*/ 2147483647 h 52"/>
                      <a:gd name="T34" fmla="*/ 1098938197 w 47"/>
                      <a:gd name="T35" fmla="*/ 2147483647 h 52"/>
                      <a:gd name="T36" fmla="*/ 1255923926 w 47"/>
                      <a:gd name="T37" fmla="*/ 2147483647 h 52"/>
                      <a:gd name="T38" fmla="*/ 1412922221 w 47"/>
                      <a:gd name="T39" fmla="*/ 2147483647 h 52"/>
                      <a:gd name="T40" fmla="*/ 1569907951 w 47"/>
                      <a:gd name="T41" fmla="*/ 2147483647 h 52"/>
                      <a:gd name="T42" fmla="*/ 1883892368 w 47"/>
                      <a:gd name="T43" fmla="*/ 2147483647 h 52"/>
                      <a:gd name="T44" fmla="*/ 1255923926 w 47"/>
                      <a:gd name="T45" fmla="*/ 2147483647 h 52"/>
                      <a:gd name="T46" fmla="*/ 1255923926 w 47"/>
                      <a:gd name="T47" fmla="*/ 2147483647 h 52"/>
                      <a:gd name="T48" fmla="*/ 1726906638 w 47"/>
                      <a:gd name="T49" fmla="*/ 2147483647 h 52"/>
                      <a:gd name="T50" fmla="*/ 1883892368 w 47"/>
                      <a:gd name="T51" fmla="*/ 2147483647 h 52"/>
                      <a:gd name="T52" fmla="*/ 2147483647 w 47"/>
                      <a:gd name="T53" fmla="*/ 2147483647 h 52"/>
                      <a:gd name="T54" fmla="*/ 2147483647 w 47"/>
                      <a:gd name="T55" fmla="*/ 2147483647 h 52"/>
                      <a:gd name="T56" fmla="*/ 2147483647 w 47"/>
                      <a:gd name="T57" fmla="*/ 2147483647 h 52"/>
                      <a:gd name="T58" fmla="*/ 2147483647 w 47"/>
                      <a:gd name="T59" fmla="*/ 2147483647 h 52"/>
                      <a:gd name="T60" fmla="*/ 2147483647 w 47"/>
                      <a:gd name="T61" fmla="*/ 2147483647 h 52"/>
                      <a:gd name="T62" fmla="*/ 2147483647 w 47"/>
                      <a:gd name="T63" fmla="*/ 2147483647 h 52"/>
                      <a:gd name="T64" fmla="*/ 2147483647 w 47"/>
                      <a:gd name="T65" fmla="*/ 2147483647 h 52"/>
                      <a:gd name="T66" fmla="*/ 2147483647 w 47"/>
                      <a:gd name="T67" fmla="*/ 2147483647 h 52"/>
                      <a:gd name="T68" fmla="*/ 2147483647 w 47"/>
                      <a:gd name="T69" fmla="*/ 2147483647 h 52"/>
                      <a:gd name="T70" fmla="*/ 2147483647 w 47"/>
                      <a:gd name="T71" fmla="*/ 2147483647 h 52"/>
                      <a:gd name="T72" fmla="*/ 2147483647 w 47"/>
                      <a:gd name="T73" fmla="*/ 2147483647 h 52"/>
                      <a:gd name="T74" fmla="*/ 2147483647 w 47"/>
                      <a:gd name="T75" fmla="*/ 2147483647 h 52"/>
                      <a:gd name="T76" fmla="*/ 2147483647 w 47"/>
                      <a:gd name="T77" fmla="*/ 2147483647 h 52"/>
                      <a:gd name="T78" fmla="*/ 2147483647 w 47"/>
                      <a:gd name="T79" fmla="*/ 2147483647 h 52"/>
                      <a:gd name="T80" fmla="*/ 2147483647 w 47"/>
                      <a:gd name="T81" fmla="*/ 2147483647 h 52"/>
                      <a:gd name="T82" fmla="*/ 2147483647 w 47"/>
                      <a:gd name="T83" fmla="*/ 2147483647 h 52"/>
                      <a:gd name="T84" fmla="*/ 2147483647 w 47"/>
                      <a:gd name="T85" fmla="*/ 2147483647 h 52"/>
                      <a:gd name="T86" fmla="*/ 2147483647 w 47"/>
                      <a:gd name="T87" fmla="*/ 2147483647 h 52"/>
                      <a:gd name="T88" fmla="*/ 2147483647 w 47"/>
                      <a:gd name="T89" fmla="*/ 2147483647 h 52"/>
                      <a:gd name="T90" fmla="*/ 2147483647 w 47"/>
                      <a:gd name="T91" fmla="*/ 2147483647 h 52"/>
                      <a:gd name="T92" fmla="*/ 2147483647 w 47"/>
                      <a:gd name="T93" fmla="*/ 2147483647 h 52"/>
                      <a:gd name="T94" fmla="*/ 2147483647 w 47"/>
                      <a:gd name="T95" fmla="*/ 2147483647 h 52"/>
                      <a:gd name="T96" fmla="*/ 2147483647 w 47"/>
                      <a:gd name="T97" fmla="*/ 2147483647 h 52"/>
                      <a:gd name="T98" fmla="*/ 2147483647 w 47"/>
                      <a:gd name="T99" fmla="*/ 2147483647 h 52"/>
                      <a:gd name="T100" fmla="*/ 2147483647 w 47"/>
                      <a:gd name="T101" fmla="*/ 2147483647 h 52"/>
                      <a:gd name="T102" fmla="*/ 2147483647 w 47"/>
                      <a:gd name="T103" fmla="*/ 2147483647 h 52"/>
                      <a:gd name="T104" fmla="*/ 2147483647 w 47"/>
                      <a:gd name="T105" fmla="*/ 2147483647 h 52"/>
                      <a:gd name="T106" fmla="*/ 2147483647 w 47"/>
                      <a:gd name="T107" fmla="*/ 2147483647 h 52"/>
                      <a:gd name="T108" fmla="*/ 2147483647 w 47"/>
                      <a:gd name="T109" fmla="*/ 2147483647 h 52"/>
                      <a:gd name="T110" fmla="*/ 2147483647 w 47"/>
                      <a:gd name="T111" fmla="*/ 2095528052 h 52"/>
                      <a:gd name="T112" fmla="*/ 2147483647 w 47"/>
                      <a:gd name="T113" fmla="*/ 1920899684 h 52"/>
                      <a:gd name="T114" fmla="*/ 2147483647 w 47"/>
                      <a:gd name="T115" fmla="*/ 1571642536 h 52"/>
                      <a:gd name="T116" fmla="*/ 2147483647 w 47"/>
                      <a:gd name="T117" fmla="*/ 1047770620 h 52"/>
                      <a:gd name="T118" fmla="*/ 2147483647 w 47"/>
                      <a:gd name="T119" fmla="*/ 698513678 h 52"/>
                      <a:gd name="T120" fmla="*/ 2147483647 w 47"/>
                      <a:gd name="T121" fmla="*/ 174628420 h 5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47"/>
                      <a:gd name="T184" fmla="*/ 0 h 52"/>
                      <a:gd name="T185" fmla="*/ 47 w 47"/>
                      <a:gd name="T186" fmla="*/ 52 h 5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47" h="52">
                        <a:moveTo>
                          <a:pt x="33" y="0"/>
                        </a:moveTo>
                        <a:lnTo>
                          <a:pt x="31" y="1"/>
                        </a:lnTo>
                        <a:lnTo>
                          <a:pt x="30" y="2"/>
                        </a:lnTo>
                        <a:lnTo>
                          <a:pt x="29" y="1"/>
                        </a:lnTo>
                        <a:lnTo>
                          <a:pt x="28" y="1"/>
                        </a:lnTo>
                        <a:lnTo>
                          <a:pt x="27" y="1"/>
                        </a:lnTo>
                        <a:lnTo>
                          <a:pt x="25" y="1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1" y="2"/>
                        </a:lnTo>
                        <a:lnTo>
                          <a:pt x="21" y="4"/>
                        </a:lnTo>
                        <a:lnTo>
                          <a:pt x="20" y="4"/>
                        </a:lnTo>
                        <a:lnTo>
                          <a:pt x="20" y="6"/>
                        </a:lnTo>
                        <a:lnTo>
                          <a:pt x="19" y="7"/>
                        </a:lnTo>
                        <a:lnTo>
                          <a:pt x="19" y="8"/>
                        </a:lnTo>
                        <a:lnTo>
                          <a:pt x="20" y="9"/>
                        </a:lnTo>
                        <a:lnTo>
                          <a:pt x="20" y="10"/>
                        </a:lnTo>
                        <a:lnTo>
                          <a:pt x="18" y="11"/>
                        </a:lnTo>
                        <a:lnTo>
                          <a:pt x="17" y="11"/>
                        </a:lnTo>
                        <a:lnTo>
                          <a:pt x="16" y="12"/>
                        </a:lnTo>
                        <a:lnTo>
                          <a:pt x="14" y="12"/>
                        </a:lnTo>
                        <a:lnTo>
                          <a:pt x="13" y="12"/>
                        </a:lnTo>
                        <a:lnTo>
                          <a:pt x="12" y="12"/>
                        </a:lnTo>
                        <a:lnTo>
                          <a:pt x="11" y="11"/>
                        </a:lnTo>
                        <a:lnTo>
                          <a:pt x="11" y="10"/>
                        </a:lnTo>
                        <a:lnTo>
                          <a:pt x="10" y="9"/>
                        </a:lnTo>
                        <a:lnTo>
                          <a:pt x="9" y="9"/>
                        </a:lnTo>
                        <a:lnTo>
                          <a:pt x="9" y="10"/>
                        </a:lnTo>
                        <a:lnTo>
                          <a:pt x="8" y="9"/>
                        </a:lnTo>
                        <a:lnTo>
                          <a:pt x="6" y="9"/>
                        </a:lnTo>
                        <a:lnTo>
                          <a:pt x="5" y="10"/>
                        </a:lnTo>
                        <a:lnTo>
                          <a:pt x="4" y="12"/>
                        </a:lnTo>
                        <a:lnTo>
                          <a:pt x="4" y="15"/>
                        </a:lnTo>
                        <a:lnTo>
                          <a:pt x="4" y="17"/>
                        </a:lnTo>
                        <a:lnTo>
                          <a:pt x="3" y="17"/>
                        </a:lnTo>
                        <a:lnTo>
                          <a:pt x="1" y="18"/>
                        </a:lnTo>
                        <a:lnTo>
                          <a:pt x="0" y="17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1" y="22"/>
                        </a:lnTo>
                        <a:lnTo>
                          <a:pt x="2" y="21"/>
                        </a:lnTo>
                        <a:lnTo>
                          <a:pt x="3" y="22"/>
                        </a:lnTo>
                        <a:lnTo>
                          <a:pt x="4" y="23"/>
                        </a:lnTo>
                        <a:lnTo>
                          <a:pt x="3" y="24"/>
                        </a:lnTo>
                        <a:lnTo>
                          <a:pt x="6" y="25"/>
                        </a:lnTo>
                        <a:lnTo>
                          <a:pt x="7" y="25"/>
                        </a:lnTo>
                        <a:lnTo>
                          <a:pt x="8" y="26"/>
                        </a:lnTo>
                        <a:lnTo>
                          <a:pt x="8" y="27"/>
                        </a:lnTo>
                        <a:lnTo>
                          <a:pt x="8" y="28"/>
                        </a:lnTo>
                        <a:lnTo>
                          <a:pt x="9" y="30"/>
                        </a:lnTo>
                        <a:lnTo>
                          <a:pt x="9" y="31"/>
                        </a:lnTo>
                        <a:lnTo>
                          <a:pt x="10" y="32"/>
                        </a:lnTo>
                        <a:lnTo>
                          <a:pt x="11" y="33"/>
                        </a:lnTo>
                        <a:lnTo>
                          <a:pt x="12" y="33"/>
                        </a:lnTo>
                        <a:lnTo>
                          <a:pt x="12" y="35"/>
                        </a:lnTo>
                        <a:lnTo>
                          <a:pt x="10" y="36"/>
                        </a:lnTo>
                        <a:lnTo>
                          <a:pt x="9" y="37"/>
                        </a:lnTo>
                        <a:lnTo>
                          <a:pt x="8" y="38"/>
                        </a:lnTo>
                        <a:lnTo>
                          <a:pt x="8" y="39"/>
                        </a:lnTo>
                        <a:lnTo>
                          <a:pt x="9" y="40"/>
                        </a:lnTo>
                        <a:lnTo>
                          <a:pt x="9" y="42"/>
                        </a:lnTo>
                        <a:lnTo>
                          <a:pt x="11" y="43"/>
                        </a:lnTo>
                        <a:lnTo>
                          <a:pt x="12" y="42"/>
                        </a:lnTo>
                        <a:lnTo>
                          <a:pt x="12" y="43"/>
                        </a:lnTo>
                        <a:lnTo>
                          <a:pt x="13" y="44"/>
                        </a:lnTo>
                        <a:lnTo>
                          <a:pt x="14" y="44"/>
                        </a:lnTo>
                        <a:lnTo>
                          <a:pt x="15" y="45"/>
                        </a:lnTo>
                        <a:lnTo>
                          <a:pt x="15" y="46"/>
                        </a:lnTo>
                        <a:lnTo>
                          <a:pt x="16" y="47"/>
                        </a:lnTo>
                        <a:lnTo>
                          <a:pt x="17" y="48"/>
                        </a:lnTo>
                        <a:lnTo>
                          <a:pt x="17" y="47"/>
                        </a:lnTo>
                        <a:lnTo>
                          <a:pt x="17" y="46"/>
                        </a:lnTo>
                        <a:lnTo>
                          <a:pt x="18" y="44"/>
                        </a:lnTo>
                        <a:lnTo>
                          <a:pt x="20" y="44"/>
                        </a:lnTo>
                        <a:lnTo>
                          <a:pt x="21" y="45"/>
                        </a:lnTo>
                        <a:lnTo>
                          <a:pt x="21" y="46"/>
                        </a:lnTo>
                        <a:lnTo>
                          <a:pt x="22" y="47"/>
                        </a:lnTo>
                        <a:lnTo>
                          <a:pt x="22" y="48"/>
                        </a:lnTo>
                        <a:lnTo>
                          <a:pt x="23" y="47"/>
                        </a:lnTo>
                        <a:lnTo>
                          <a:pt x="26" y="47"/>
                        </a:lnTo>
                        <a:lnTo>
                          <a:pt x="26" y="48"/>
                        </a:lnTo>
                        <a:lnTo>
                          <a:pt x="25" y="49"/>
                        </a:lnTo>
                        <a:lnTo>
                          <a:pt x="26" y="50"/>
                        </a:lnTo>
                        <a:lnTo>
                          <a:pt x="27" y="50"/>
                        </a:lnTo>
                        <a:lnTo>
                          <a:pt x="27" y="51"/>
                        </a:lnTo>
                        <a:lnTo>
                          <a:pt x="27" y="52"/>
                        </a:lnTo>
                        <a:lnTo>
                          <a:pt x="28" y="52"/>
                        </a:lnTo>
                        <a:lnTo>
                          <a:pt x="28" y="51"/>
                        </a:lnTo>
                        <a:lnTo>
                          <a:pt x="27" y="50"/>
                        </a:lnTo>
                        <a:lnTo>
                          <a:pt x="28" y="50"/>
                        </a:lnTo>
                        <a:lnTo>
                          <a:pt x="27" y="49"/>
                        </a:lnTo>
                        <a:lnTo>
                          <a:pt x="28" y="49"/>
                        </a:lnTo>
                        <a:lnTo>
                          <a:pt x="29" y="49"/>
                        </a:lnTo>
                        <a:lnTo>
                          <a:pt x="30" y="50"/>
                        </a:lnTo>
                        <a:lnTo>
                          <a:pt x="30" y="49"/>
                        </a:lnTo>
                        <a:lnTo>
                          <a:pt x="31" y="50"/>
                        </a:lnTo>
                        <a:lnTo>
                          <a:pt x="33" y="50"/>
                        </a:lnTo>
                        <a:lnTo>
                          <a:pt x="34" y="49"/>
                        </a:lnTo>
                        <a:lnTo>
                          <a:pt x="35" y="47"/>
                        </a:lnTo>
                        <a:lnTo>
                          <a:pt x="38" y="47"/>
                        </a:lnTo>
                        <a:lnTo>
                          <a:pt x="38" y="46"/>
                        </a:lnTo>
                        <a:lnTo>
                          <a:pt x="39" y="46"/>
                        </a:lnTo>
                        <a:lnTo>
                          <a:pt x="40" y="44"/>
                        </a:lnTo>
                        <a:lnTo>
                          <a:pt x="41" y="44"/>
                        </a:lnTo>
                        <a:lnTo>
                          <a:pt x="41" y="43"/>
                        </a:lnTo>
                        <a:lnTo>
                          <a:pt x="42" y="43"/>
                        </a:lnTo>
                        <a:lnTo>
                          <a:pt x="44" y="42"/>
                        </a:lnTo>
                        <a:lnTo>
                          <a:pt x="44" y="43"/>
                        </a:lnTo>
                        <a:lnTo>
                          <a:pt x="45" y="43"/>
                        </a:lnTo>
                        <a:lnTo>
                          <a:pt x="46" y="42"/>
                        </a:lnTo>
                        <a:lnTo>
                          <a:pt x="46" y="41"/>
                        </a:lnTo>
                        <a:lnTo>
                          <a:pt x="46" y="40"/>
                        </a:lnTo>
                        <a:lnTo>
                          <a:pt x="47" y="39"/>
                        </a:lnTo>
                        <a:lnTo>
                          <a:pt x="45" y="38"/>
                        </a:lnTo>
                        <a:lnTo>
                          <a:pt x="44" y="37"/>
                        </a:lnTo>
                        <a:lnTo>
                          <a:pt x="44" y="38"/>
                        </a:lnTo>
                        <a:lnTo>
                          <a:pt x="43" y="36"/>
                        </a:lnTo>
                        <a:lnTo>
                          <a:pt x="43" y="35"/>
                        </a:lnTo>
                        <a:lnTo>
                          <a:pt x="44" y="35"/>
                        </a:lnTo>
                        <a:lnTo>
                          <a:pt x="45" y="33"/>
                        </a:lnTo>
                        <a:lnTo>
                          <a:pt x="44" y="31"/>
                        </a:lnTo>
                        <a:lnTo>
                          <a:pt x="43" y="29"/>
                        </a:lnTo>
                        <a:lnTo>
                          <a:pt x="43" y="28"/>
                        </a:lnTo>
                        <a:lnTo>
                          <a:pt x="43" y="26"/>
                        </a:lnTo>
                        <a:lnTo>
                          <a:pt x="43" y="25"/>
                        </a:lnTo>
                        <a:lnTo>
                          <a:pt x="44" y="25"/>
                        </a:lnTo>
                        <a:lnTo>
                          <a:pt x="44" y="24"/>
                        </a:lnTo>
                        <a:lnTo>
                          <a:pt x="44" y="23"/>
                        </a:lnTo>
                        <a:lnTo>
                          <a:pt x="43" y="21"/>
                        </a:lnTo>
                        <a:lnTo>
                          <a:pt x="43" y="19"/>
                        </a:lnTo>
                        <a:lnTo>
                          <a:pt x="42" y="20"/>
                        </a:lnTo>
                        <a:lnTo>
                          <a:pt x="39" y="20"/>
                        </a:lnTo>
                        <a:lnTo>
                          <a:pt x="39" y="17"/>
                        </a:lnTo>
                        <a:lnTo>
                          <a:pt x="37" y="14"/>
                        </a:lnTo>
                        <a:lnTo>
                          <a:pt x="36" y="14"/>
                        </a:lnTo>
                        <a:lnTo>
                          <a:pt x="36" y="13"/>
                        </a:lnTo>
                        <a:lnTo>
                          <a:pt x="35" y="13"/>
                        </a:lnTo>
                        <a:lnTo>
                          <a:pt x="34" y="13"/>
                        </a:lnTo>
                        <a:lnTo>
                          <a:pt x="34" y="12"/>
                        </a:lnTo>
                        <a:lnTo>
                          <a:pt x="33" y="12"/>
                        </a:lnTo>
                        <a:lnTo>
                          <a:pt x="32" y="11"/>
                        </a:lnTo>
                        <a:lnTo>
                          <a:pt x="31" y="10"/>
                        </a:lnTo>
                        <a:lnTo>
                          <a:pt x="32" y="9"/>
                        </a:lnTo>
                        <a:lnTo>
                          <a:pt x="33" y="9"/>
                        </a:lnTo>
                        <a:lnTo>
                          <a:pt x="34" y="8"/>
                        </a:lnTo>
                        <a:lnTo>
                          <a:pt x="36" y="8"/>
                        </a:lnTo>
                        <a:lnTo>
                          <a:pt x="35" y="6"/>
                        </a:lnTo>
                        <a:lnTo>
                          <a:pt x="36" y="5"/>
                        </a:lnTo>
                        <a:lnTo>
                          <a:pt x="36" y="4"/>
                        </a:lnTo>
                        <a:lnTo>
                          <a:pt x="36" y="1"/>
                        </a:lnTo>
                        <a:lnTo>
                          <a:pt x="36" y="0"/>
                        </a:lnTo>
                        <a:lnTo>
                          <a:pt x="35" y="1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7" name="ALT_PENEDES">
                    <a:extLst>
                      <a:ext uri="{FF2B5EF4-FFF2-40B4-BE49-F238E27FC236}">
                        <a16:creationId xmlns:a16="http://schemas.microsoft.com/office/drawing/2014/main" id="{2C4AB61E-9C2E-4E2B-B2B3-07056FA6584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579139" y="2098140"/>
                    <a:ext cx="319462" cy="292945"/>
                  </a:xfrm>
                  <a:custGeom>
                    <a:avLst/>
                    <a:gdLst>
                      <a:gd name="T0" fmla="*/ 100542709 w 1423"/>
                      <a:gd name="T1" fmla="*/ 14659576 h 1297"/>
                      <a:gd name="T2" fmla="*/ 78897847 w 1423"/>
                      <a:gd name="T3" fmla="*/ 36106414 h 1297"/>
                      <a:gd name="T4" fmla="*/ 96120434 w 1423"/>
                      <a:gd name="T5" fmla="*/ 76013418 h 1297"/>
                      <a:gd name="T6" fmla="*/ 61908022 w 1423"/>
                      <a:gd name="T7" fmla="*/ 79542352 h 1297"/>
                      <a:gd name="T8" fmla="*/ 49340489 w 1423"/>
                      <a:gd name="T9" fmla="*/ 86600742 h 1297"/>
                      <a:gd name="T10" fmla="*/ 16989817 w 1423"/>
                      <a:gd name="T11" fmla="*/ 94202445 h 1297"/>
                      <a:gd name="T12" fmla="*/ 9309627 w 1423"/>
                      <a:gd name="T13" fmla="*/ 108319224 h 1297"/>
                      <a:gd name="T14" fmla="*/ 12335243 w 1423"/>
                      <a:gd name="T15" fmla="*/ 133566120 h 1297"/>
                      <a:gd name="T16" fmla="*/ 0 w 1423"/>
                      <a:gd name="T17" fmla="*/ 159085226 h 1297"/>
                      <a:gd name="T18" fmla="*/ 57253452 w 1423"/>
                      <a:gd name="T19" fmla="*/ 164514716 h 1297"/>
                      <a:gd name="T20" fmla="*/ 75872232 w 1423"/>
                      <a:gd name="T21" fmla="*/ 177273732 h 1297"/>
                      <a:gd name="T22" fmla="*/ 82156239 w 1423"/>
                      <a:gd name="T23" fmla="*/ 191662168 h 1297"/>
                      <a:gd name="T24" fmla="*/ 72846616 w 1423"/>
                      <a:gd name="T25" fmla="*/ 222067418 h 1297"/>
                      <a:gd name="T26" fmla="*/ 92862041 w 1423"/>
                      <a:gd name="T27" fmla="*/ 245685935 h 1297"/>
                      <a:gd name="T28" fmla="*/ 89836908 w 1423"/>
                      <a:gd name="T29" fmla="*/ 265503862 h 1297"/>
                      <a:gd name="T30" fmla="*/ 117532519 w 1423"/>
                      <a:gd name="T31" fmla="*/ 261974406 h 1297"/>
                      <a:gd name="T32" fmla="*/ 122187090 w 1423"/>
                      <a:gd name="T33" fmla="*/ 265503862 h 1297"/>
                      <a:gd name="T34" fmla="*/ 119161474 w 1423"/>
                      <a:gd name="T35" fmla="*/ 280163499 h 1297"/>
                      <a:gd name="T36" fmla="*/ 114506904 w 1423"/>
                      <a:gd name="T37" fmla="*/ 303510359 h 1297"/>
                      <a:gd name="T38" fmla="*/ 97517094 w 1423"/>
                      <a:gd name="T39" fmla="*/ 314369340 h 1297"/>
                      <a:gd name="T40" fmla="*/ 91233086 w 1423"/>
                      <a:gd name="T41" fmla="*/ 308939849 h 1297"/>
                      <a:gd name="T42" fmla="*/ 83552900 w 1423"/>
                      <a:gd name="T43" fmla="*/ 335816165 h 1297"/>
                      <a:gd name="T44" fmla="*/ 108455672 w 1423"/>
                      <a:gd name="T45" fmla="*/ 346946803 h 1297"/>
                      <a:gd name="T46" fmla="*/ 122187090 w 1423"/>
                      <a:gd name="T47" fmla="*/ 341517313 h 1297"/>
                      <a:gd name="T48" fmla="*/ 151744945 w 1423"/>
                      <a:gd name="T49" fmla="*/ 317898795 h 1297"/>
                      <a:gd name="T50" fmla="*/ 167338094 w 1423"/>
                      <a:gd name="T51" fmla="*/ 291022479 h 1297"/>
                      <a:gd name="T52" fmla="*/ 176414941 w 1423"/>
                      <a:gd name="T53" fmla="*/ 261974406 h 1297"/>
                      <a:gd name="T54" fmla="*/ 208998382 w 1423"/>
                      <a:gd name="T55" fmla="*/ 263874962 h 1297"/>
                      <a:gd name="T56" fmla="*/ 221333139 w 1423"/>
                      <a:gd name="T57" fmla="*/ 251115426 h 1297"/>
                      <a:gd name="T58" fmla="*/ 233668378 w 1423"/>
                      <a:gd name="T59" fmla="*/ 227768565 h 1297"/>
                      <a:gd name="T60" fmla="*/ 255546077 w 1423"/>
                      <a:gd name="T61" fmla="*/ 232926398 h 1297"/>
                      <a:gd name="T62" fmla="*/ 284870644 w 1423"/>
                      <a:gd name="T63" fmla="*/ 242156480 h 1297"/>
                      <a:gd name="T64" fmla="*/ 300464275 w 1423"/>
                      <a:gd name="T65" fmla="*/ 222067418 h 1297"/>
                      <a:gd name="T66" fmla="*/ 325134271 w 1423"/>
                      <a:gd name="T67" fmla="*/ 202249491 h 1297"/>
                      <a:gd name="T68" fmla="*/ 314195692 w 1423"/>
                      <a:gd name="T69" fmla="*/ 169672550 h 1297"/>
                      <a:gd name="T70" fmla="*/ 314195692 w 1423"/>
                      <a:gd name="T71" fmla="*/ 142796755 h 1297"/>
                      <a:gd name="T72" fmla="*/ 325134271 w 1423"/>
                      <a:gd name="T73" fmla="*/ 115648750 h 1297"/>
                      <a:gd name="T74" fmla="*/ 331185502 w 1423"/>
                      <a:gd name="T75" fmla="*/ 102889213 h 1297"/>
                      <a:gd name="T76" fmla="*/ 312799032 w 1423"/>
                      <a:gd name="T77" fmla="*/ 55924340 h 1297"/>
                      <a:gd name="T78" fmla="*/ 286500081 w 1423"/>
                      <a:gd name="T79" fmla="*/ 19817935 h 1297"/>
                      <a:gd name="T80" fmla="*/ 261596826 w 1423"/>
                      <a:gd name="T81" fmla="*/ 46965394 h 1297"/>
                      <a:gd name="T82" fmla="*/ 250890964 w 1423"/>
                      <a:gd name="T83" fmla="*/ 52394885 h 1297"/>
                      <a:gd name="T84" fmla="*/ 236926770 w 1423"/>
                      <a:gd name="T85" fmla="*/ 76013418 h 1297"/>
                      <a:gd name="T86" fmla="*/ 215282390 w 1423"/>
                      <a:gd name="T87" fmla="*/ 68683372 h 1297"/>
                      <a:gd name="T88" fmla="*/ 188750180 w 1423"/>
                      <a:gd name="T89" fmla="*/ 55924340 h 1297"/>
                      <a:gd name="T90" fmla="*/ 162450747 w 1423"/>
                      <a:gd name="T91" fmla="*/ 8958950 h 1297"/>
                      <a:gd name="T92" fmla="*/ 105197280 w 1423"/>
                      <a:gd name="T93" fmla="*/ 0 h 1297"/>
                      <a:gd name="T94" fmla="*/ 125445482 w 1423"/>
                      <a:gd name="T95" fmla="*/ 247586492 h 1297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423"/>
                      <a:gd name="T145" fmla="*/ 0 h 1297"/>
                      <a:gd name="T146" fmla="*/ 1423 w 1423"/>
                      <a:gd name="T147" fmla="*/ 1297 h 1297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423" h="1297">
                        <a:moveTo>
                          <a:pt x="452" y="0"/>
                        </a:moveTo>
                        <a:lnTo>
                          <a:pt x="466" y="40"/>
                        </a:lnTo>
                        <a:lnTo>
                          <a:pt x="452" y="40"/>
                        </a:lnTo>
                        <a:lnTo>
                          <a:pt x="432" y="54"/>
                        </a:lnTo>
                        <a:lnTo>
                          <a:pt x="432" y="73"/>
                        </a:lnTo>
                        <a:lnTo>
                          <a:pt x="432" y="86"/>
                        </a:lnTo>
                        <a:lnTo>
                          <a:pt x="373" y="100"/>
                        </a:lnTo>
                        <a:lnTo>
                          <a:pt x="339" y="133"/>
                        </a:lnTo>
                        <a:lnTo>
                          <a:pt x="332" y="180"/>
                        </a:lnTo>
                        <a:lnTo>
                          <a:pt x="366" y="227"/>
                        </a:lnTo>
                        <a:lnTo>
                          <a:pt x="399" y="233"/>
                        </a:lnTo>
                        <a:lnTo>
                          <a:pt x="413" y="280"/>
                        </a:lnTo>
                        <a:lnTo>
                          <a:pt x="332" y="313"/>
                        </a:lnTo>
                        <a:lnTo>
                          <a:pt x="313" y="280"/>
                        </a:lnTo>
                        <a:lnTo>
                          <a:pt x="272" y="273"/>
                        </a:lnTo>
                        <a:lnTo>
                          <a:pt x="266" y="293"/>
                        </a:lnTo>
                        <a:lnTo>
                          <a:pt x="233" y="300"/>
                        </a:lnTo>
                        <a:lnTo>
                          <a:pt x="233" y="319"/>
                        </a:lnTo>
                        <a:lnTo>
                          <a:pt x="206" y="306"/>
                        </a:lnTo>
                        <a:lnTo>
                          <a:pt x="212" y="319"/>
                        </a:lnTo>
                        <a:lnTo>
                          <a:pt x="133" y="347"/>
                        </a:lnTo>
                        <a:lnTo>
                          <a:pt x="100" y="373"/>
                        </a:lnTo>
                        <a:lnTo>
                          <a:pt x="73" y="340"/>
                        </a:lnTo>
                        <a:lnTo>
                          <a:pt x="73" y="347"/>
                        </a:lnTo>
                        <a:lnTo>
                          <a:pt x="40" y="360"/>
                        </a:lnTo>
                        <a:lnTo>
                          <a:pt x="20" y="353"/>
                        </a:lnTo>
                        <a:lnTo>
                          <a:pt x="13" y="386"/>
                        </a:lnTo>
                        <a:lnTo>
                          <a:pt x="40" y="399"/>
                        </a:lnTo>
                        <a:lnTo>
                          <a:pt x="33" y="413"/>
                        </a:lnTo>
                        <a:lnTo>
                          <a:pt x="26" y="426"/>
                        </a:lnTo>
                        <a:lnTo>
                          <a:pt x="40" y="439"/>
                        </a:lnTo>
                        <a:lnTo>
                          <a:pt x="53" y="492"/>
                        </a:lnTo>
                        <a:lnTo>
                          <a:pt x="33" y="506"/>
                        </a:lnTo>
                        <a:lnTo>
                          <a:pt x="20" y="539"/>
                        </a:lnTo>
                        <a:lnTo>
                          <a:pt x="7" y="565"/>
                        </a:lnTo>
                        <a:lnTo>
                          <a:pt x="0" y="586"/>
                        </a:lnTo>
                        <a:lnTo>
                          <a:pt x="120" y="526"/>
                        </a:lnTo>
                        <a:lnTo>
                          <a:pt x="153" y="552"/>
                        </a:lnTo>
                        <a:lnTo>
                          <a:pt x="212" y="565"/>
                        </a:lnTo>
                        <a:lnTo>
                          <a:pt x="246" y="606"/>
                        </a:lnTo>
                        <a:lnTo>
                          <a:pt x="259" y="638"/>
                        </a:lnTo>
                        <a:lnTo>
                          <a:pt x="279" y="646"/>
                        </a:lnTo>
                        <a:lnTo>
                          <a:pt x="300" y="638"/>
                        </a:lnTo>
                        <a:lnTo>
                          <a:pt x="326" y="653"/>
                        </a:lnTo>
                        <a:lnTo>
                          <a:pt x="326" y="672"/>
                        </a:lnTo>
                        <a:lnTo>
                          <a:pt x="332" y="666"/>
                        </a:lnTo>
                        <a:lnTo>
                          <a:pt x="346" y="672"/>
                        </a:lnTo>
                        <a:lnTo>
                          <a:pt x="353" y="706"/>
                        </a:lnTo>
                        <a:lnTo>
                          <a:pt x="326" y="712"/>
                        </a:lnTo>
                        <a:lnTo>
                          <a:pt x="286" y="758"/>
                        </a:lnTo>
                        <a:lnTo>
                          <a:pt x="306" y="779"/>
                        </a:lnTo>
                        <a:lnTo>
                          <a:pt x="313" y="818"/>
                        </a:lnTo>
                        <a:lnTo>
                          <a:pt x="332" y="852"/>
                        </a:lnTo>
                        <a:lnTo>
                          <a:pt x="332" y="878"/>
                        </a:lnTo>
                        <a:lnTo>
                          <a:pt x="346" y="878"/>
                        </a:lnTo>
                        <a:lnTo>
                          <a:pt x="399" y="905"/>
                        </a:lnTo>
                        <a:lnTo>
                          <a:pt x="399" y="912"/>
                        </a:lnTo>
                        <a:lnTo>
                          <a:pt x="379" y="959"/>
                        </a:lnTo>
                        <a:lnTo>
                          <a:pt x="379" y="978"/>
                        </a:lnTo>
                        <a:lnTo>
                          <a:pt x="386" y="978"/>
                        </a:lnTo>
                        <a:lnTo>
                          <a:pt x="426" y="1004"/>
                        </a:lnTo>
                        <a:lnTo>
                          <a:pt x="459" y="1018"/>
                        </a:lnTo>
                        <a:lnTo>
                          <a:pt x="473" y="985"/>
                        </a:lnTo>
                        <a:lnTo>
                          <a:pt x="505" y="965"/>
                        </a:lnTo>
                        <a:lnTo>
                          <a:pt x="512" y="972"/>
                        </a:lnTo>
                        <a:lnTo>
                          <a:pt x="525" y="959"/>
                        </a:lnTo>
                        <a:lnTo>
                          <a:pt x="539" y="965"/>
                        </a:lnTo>
                        <a:lnTo>
                          <a:pt x="525" y="978"/>
                        </a:lnTo>
                        <a:lnTo>
                          <a:pt x="512" y="978"/>
                        </a:lnTo>
                        <a:lnTo>
                          <a:pt x="512" y="998"/>
                        </a:lnTo>
                        <a:lnTo>
                          <a:pt x="518" y="998"/>
                        </a:lnTo>
                        <a:lnTo>
                          <a:pt x="512" y="1032"/>
                        </a:lnTo>
                        <a:lnTo>
                          <a:pt x="492" y="1058"/>
                        </a:lnTo>
                        <a:lnTo>
                          <a:pt x="512" y="1085"/>
                        </a:lnTo>
                        <a:lnTo>
                          <a:pt x="492" y="1111"/>
                        </a:lnTo>
                        <a:lnTo>
                          <a:pt x="492" y="1118"/>
                        </a:lnTo>
                        <a:lnTo>
                          <a:pt x="486" y="1151"/>
                        </a:lnTo>
                        <a:lnTo>
                          <a:pt x="473" y="1151"/>
                        </a:lnTo>
                        <a:lnTo>
                          <a:pt x="445" y="1171"/>
                        </a:lnTo>
                        <a:lnTo>
                          <a:pt x="419" y="1158"/>
                        </a:lnTo>
                        <a:lnTo>
                          <a:pt x="406" y="1158"/>
                        </a:lnTo>
                        <a:lnTo>
                          <a:pt x="406" y="1151"/>
                        </a:lnTo>
                        <a:lnTo>
                          <a:pt x="399" y="1145"/>
                        </a:lnTo>
                        <a:lnTo>
                          <a:pt x="392" y="1138"/>
                        </a:lnTo>
                        <a:lnTo>
                          <a:pt x="313" y="1124"/>
                        </a:lnTo>
                        <a:lnTo>
                          <a:pt x="332" y="1151"/>
                        </a:lnTo>
                        <a:lnTo>
                          <a:pt x="332" y="1177"/>
                        </a:lnTo>
                        <a:lnTo>
                          <a:pt x="359" y="1237"/>
                        </a:lnTo>
                        <a:lnTo>
                          <a:pt x="392" y="1244"/>
                        </a:lnTo>
                        <a:lnTo>
                          <a:pt x="419" y="1237"/>
                        </a:lnTo>
                        <a:lnTo>
                          <a:pt x="445" y="1258"/>
                        </a:lnTo>
                        <a:lnTo>
                          <a:pt x="466" y="1278"/>
                        </a:lnTo>
                        <a:lnTo>
                          <a:pt x="486" y="1297"/>
                        </a:lnTo>
                        <a:lnTo>
                          <a:pt x="512" y="1291"/>
                        </a:lnTo>
                        <a:lnTo>
                          <a:pt x="518" y="1271"/>
                        </a:lnTo>
                        <a:lnTo>
                          <a:pt x="525" y="1258"/>
                        </a:lnTo>
                        <a:lnTo>
                          <a:pt x="552" y="1244"/>
                        </a:lnTo>
                        <a:lnTo>
                          <a:pt x="565" y="1231"/>
                        </a:lnTo>
                        <a:lnTo>
                          <a:pt x="645" y="1198"/>
                        </a:lnTo>
                        <a:lnTo>
                          <a:pt x="652" y="1171"/>
                        </a:lnTo>
                        <a:lnTo>
                          <a:pt x="659" y="1151"/>
                        </a:lnTo>
                        <a:lnTo>
                          <a:pt x="672" y="1131"/>
                        </a:lnTo>
                        <a:lnTo>
                          <a:pt x="719" y="1078"/>
                        </a:lnTo>
                        <a:lnTo>
                          <a:pt x="719" y="1072"/>
                        </a:lnTo>
                        <a:lnTo>
                          <a:pt x="732" y="1045"/>
                        </a:lnTo>
                        <a:lnTo>
                          <a:pt x="752" y="1018"/>
                        </a:lnTo>
                        <a:lnTo>
                          <a:pt x="765" y="985"/>
                        </a:lnTo>
                        <a:lnTo>
                          <a:pt x="758" y="965"/>
                        </a:lnTo>
                        <a:lnTo>
                          <a:pt x="785" y="945"/>
                        </a:lnTo>
                        <a:lnTo>
                          <a:pt x="852" y="959"/>
                        </a:lnTo>
                        <a:lnTo>
                          <a:pt x="884" y="978"/>
                        </a:lnTo>
                        <a:lnTo>
                          <a:pt x="898" y="972"/>
                        </a:lnTo>
                        <a:lnTo>
                          <a:pt x="905" y="965"/>
                        </a:lnTo>
                        <a:lnTo>
                          <a:pt x="931" y="952"/>
                        </a:lnTo>
                        <a:lnTo>
                          <a:pt x="951" y="945"/>
                        </a:lnTo>
                        <a:lnTo>
                          <a:pt x="951" y="925"/>
                        </a:lnTo>
                        <a:lnTo>
                          <a:pt x="971" y="912"/>
                        </a:lnTo>
                        <a:lnTo>
                          <a:pt x="965" y="871"/>
                        </a:lnTo>
                        <a:lnTo>
                          <a:pt x="985" y="852"/>
                        </a:lnTo>
                        <a:lnTo>
                          <a:pt x="1004" y="839"/>
                        </a:lnTo>
                        <a:lnTo>
                          <a:pt x="1025" y="839"/>
                        </a:lnTo>
                        <a:lnTo>
                          <a:pt x="1058" y="852"/>
                        </a:lnTo>
                        <a:lnTo>
                          <a:pt x="1071" y="858"/>
                        </a:lnTo>
                        <a:lnTo>
                          <a:pt x="1098" y="858"/>
                        </a:lnTo>
                        <a:lnTo>
                          <a:pt x="1145" y="865"/>
                        </a:lnTo>
                        <a:lnTo>
                          <a:pt x="1171" y="878"/>
                        </a:lnTo>
                        <a:lnTo>
                          <a:pt x="1184" y="871"/>
                        </a:lnTo>
                        <a:lnTo>
                          <a:pt x="1224" y="892"/>
                        </a:lnTo>
                        <a:lnTo>
                          <a:pt x="1250" y="878"/>
                        </a:lnTo>
                        <a:lnTo>
                          <a:pt x="1258" y="878"/>
                        </a:lnTo>
                        <a:lnTo>
                          <a:pt x="1278" y="852"/>
                        </a:lnTo>
                        <a:lnTo>
                          <a:pt x="1291" y="818"/>
                        </a:lnTo>
                        <a:lnTo>
                          <a:pt x="1331" y="792"/>
                        </a:lnTo>
                        <a:lnTo>
                          <a:pt x="1331" y="772"/>
                        </a:lnTo>
                        <a:lnTo>
                          <a:pt x="1364" y="772"/>
                        </a:lnTo>
                        <a:lnTo>
                          <a:pt x="1397" y="745"/>
                        </a:lnTo>
                        <a:lnTo>
                          <a:pt x="1423" y="719"/>
                        </a:lnTo>
                        <a:lnTo>
                          <a:pt x="1397" y="685"/>
                        </a:lnTo>
                        <a:lnTo>
                          <a:pt x="1391" y="646"/>
                        </a:lnTo>
                        <a:lnTo>
                          <a:pt x="1350" y="625"/>
                        </a:lnTo>
                        <a:lnTo>
                          <a:pt x="1331" y="606"/>
                        </a:lnTo>
                        <a:lnTo>
                          <a:pt x="1324" y="579"/>
                        </a:lnTo>
                        <a:lnTo>
                          <a:pt x="1357" y="559"/>
                        </a:lnTo>
                        <a:lnTo>
                          <a:pt x="1350" y="526"/>
                        </a:lnTo>
                        <a:lnTo>
                          <a:pt x="1357" y="499"/>
                        </a:lnTo>
                        <a:lnTo>
                          <a:pt x="1384" y="486"/>
                        </a:lnTo>
                        <a:lnTo>
                          <a:pt x="1370" y="466"/>
                        </a:lnTo>
                        <a:lnTo>
                          <a:pt x="1397" y="426"/>
                        </a:lnTo>
                        <a:lnTo>
                          <a:pt x="1391" y="419"/>
                        </a:lnTo>
                        <a:lnTo>
                          <a:pt x="1404" y="392"/>
                        </a:lnTo>
                        <a:lnTo>
                          <a:pt x="1417" y="386"/>
                        </a:lnTo>
                        <a:lnTo>
                          <a:pt x="1423" y="379"/>
                        </a:lnTo>
                        <a:lnTo>
                          <a:pt x="1357" y="273"/>
                        </a:lnTo>
                        <a:lnTo>
                          <a:pt x="1350" y="259"/>
                        </a:lnTo>
                        <a:lnTo>
                          <a:pt x="1344" y="246"/>
                        </a:lnTo>
                        <a:lnTo>
                          <a:pt x="1344" y="206"/>
                        </a:lnTo>
                        <a:lnTo>
                          <a:pt x="1337" y="173"/>
                        </a:lnTo>
                        <a:lnTo>
                          <a:pt x="1304" y="146"/>
                        </a:lnTo>
                        <a:lnTo>
                          <a:pt x="1258" y="113"/>
                        </a:lnTo>
                        <a:lnTo>
                          <a:pt x="1231" y="73"/>
                        </a:lnTo>
                        <a:lnTo>
                          <a:pt x="1231" y="80"/>
                        </a:lnTo>
                        <a:lnTo>
                          <a:pt x="1184" y="133"/>
                        </a:lnTo>
                        <a:lnTo>
                          <a:pt x="1145" y="153"/>
                        </a:lnTo>
                        <a:lnTo>
                          <a:pt x="1124" y="173"/>
                        </a:lnTo>
                        <a:lnTo>
                          <a:pt x="1124" y="186"/>
                        </a:lnTo>
                        <a:lnTo>
                          <a:pt x="1085" y="173"/>
                        </a:lnTo>
                        <a:lnTo>
                          <a:pt x="1078" y="186"/>
                        </a:lnTo>
                        <a:lnTo>
                          <a:pt x="1078" y="193"/>
                        </a:lnTo>
                        <a:lnTo>
                          <a:pt x="1091" y="220"/>
                        </a:lnTo>
                        <a:lnTo>
                          <a:pt x="1018" y="233"/>
                        </a:lnTo>
                        <a:lnTo>
                          <a:pt x="1018" y="273"/>
                        </a:lnTo>
                        <a:lnTo>
                          <a:pt x="1018" y="280"/>
                        </a:lnTo>
                        <a:lnTo>
                          <a:pt x="998" y="313"/>
                        </a:lnTo>
                        <a:lnTo>
                          <a:pt x="931" y="280"/>
                        </a:lnTo>
                        <a:lnTo>
                          <a:pt x="938" y="253"/>
                        </a:lnTo>
                        <a:lnTo>
                          <a:pt x="925" y="253"/>
                        </a:lnTo>
                        <a:lnTo>
                          <a:pt x="892" y="240"/>
                        </a:lnTo>
                        <a:lnTo>
                          <a:pt x="865" y="227"/>
                        </a:lnTo>
                        <a:lnTo>
                          <a:pt x="825" y="220"/>
                        </a:lnTo>
                        <a:lnTo>
                          <a:pt x="811" y="206"/>
                        </a:lnTo>
                        <a:lnTo>
                          <a:pt x="805" y="206"/>
                        </a:lnTo>
                        <a:lnTo>
                          <a:pt x="779" y="180"/>
                        </a:lnTo>
                        <a:lnTo>
                          <a:pt x="765" y="180"/>
                        </a:lnTo>
                        <a:lnTo>
                          <a:pt x="698" y="33"/>
                        </a:lnTo>
                        <a:lnTo>
                          <a:pt x="632" y="33"/>
                        </a:lnTo>
                        <a:lnTo>
                          <a:pt x="539" y="26"/>
                        </a:lnTo>
                        <a:lnTo>
                          <a:pt x="479" y="0"/>
                        </a:lnTo>
                        <a:lnTo>
                          <a:pt x="452" y="0"/>
                        </a:lnTo>
                        <a:close/>
                        <a:moveTo>
                          <a:pt x="533" y="892"/>
                        </a:moveTo>
                        <a:lnTo>
                          <a:pt x="559" y="892"/>
                        </a:lnTo>
                        <a:lnTo>
                          <a:pt x="559" y="899"/>
                        </a:lnTo>
                        <a:lnTo>
                          <a:pt x="539" y="912"/>
                        </a:lnTo>
                        <a:lnTo>
                          <a:pt x="518" y="905"/>
                        </a:lnTo>
                        <a:lnTo>
                          <a:pt x="533" y="892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8" name="ALT_CAMP">
                    <a:extLst>
                      <a:ext uri="{FF2B5EF4-FFF2-40B4-BE49-F238E27FC236}">
                        <a16:creationId xmlns:a16="http://schemas.microsoft.com/office/drawing/2014/main" id="{5356AA03-E30D-4D43-858E-130BF1BD1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2910062" y="2147920"/>
                    <a:ext cx="378435" cy="276188"/>
                  </a:xfrm>
                  <a:custGeom>
                    <a:avLst/>
                    <a:gdLst>
                      <a:gd name="T0" fmla="*/ 2147483647 w 65"/>
                      <a:gd name="T1" fmla="*/ 176043229 h 48"/>
                      <a:gd name="T2" fmla="*/ 2147483647 w 65"/>
                      <a:gd name="T3" fmla="*/ 704172915 h 48"/>
                      <a:gd name="T4" fmla="*/ 2147483647 w 65"/>
                      <a:gd name="T5" fmla="*/ 1232289358 h 48"/>
                      <a:gd name="T6" fmla="*/ 2147483647 w 65"/>
                      <a:gd name="T7" fmla="*/ 1408332535 h 48"/>
                      <a:gd name="T8" fmla="*/ 2147483647 w 65"/>
                      <a:gd name="T9" fmla="*/ 1056259477 h 48"/>
                      <a:gd name="T10" fmla="*/ 2147483647 w 65"/>
                      <a:gd name="T11" fmla="*/ 1232289358 h 48"/>
                      <a:gd name="T12" fmla="*/ 2147483647 w 65"/>
                      <a:gd name="T13" fmla="*/ 1584375712 h 48"/>
                      <a:gd name="T14" fmla="*/ 2147483647 w 65"/>
                      <a:gd name="T15" fmla="*/ 2147483647 h 48"/>
                      <a:gd name="T16" fmla="*/ 2147483647 w 65"/>
                      <a:gd name="T17" fmla="*/ 2147483647 h 48"/>
                      <a:gd name="T18" fmla="*/ 2147483647 w 65"/>
                      <a:gd name="T19" fmla="*/ 2147483647 h 48"/>
                      <a:gd name="T20" fmla="*/ 2147483647 w 65"/>
                      <a:gd name="T21" fmla="*/ 2147483647 h 48"/>
                      <a:gd name="T22" fmla="*/ 2147483647 w 65"/>
                      <a:gd name="T23" fmla="*/ 2147483647 h 48"/>
                      <a:gd name="T24" fmla="*/ 2147483647 w 65"/>
                      <a:gd name="T25" fmla="*/ 2147483647 h 48"/>
                      <a:gd name="T26" fmla="*/ 1245016218 w 65"/>
                      <a:gd name="T27" fmla="*/ 2147483647 h 48"/>
                      <a:gd name="T28" fmla="*/ 466879573 w 65"/>
                      <a:gd name="T29" fmla="*/ 2147483647 h 48"/>
                      <a:gd name="T30" fmla="*/ 466879573 w 65"/>
                      <a:gd name="T31" fmla="*/ 2147483647 h 48"/>
                      <a:gd name="T32" fmla="*/ 933771603 w 65"/>
                      <a:gd name="T33" fmla="*/ 2147483647 h 48"/>
                      <a:gd name="T34" fmla="*/ 1556273289 w 65"/>
                      <a:gd name="T35" fmla="*/ 2147483647 h 48"/>
                      <a:gd name="T36" fmla="*/ 2023165513 w 65"/>
                      <a:gd name="T37" fmla="*/ 2147483647 h 48"/>
                      <a:gd name="T38" fmla="*/ 2147483647 w 65"/>
                      <a:gd name="T39" fmla="*/ 2147483647 h 48"/>
                      <a:gd name="T40" fmla="*/ 2147483647 w 65"/>
                      <a:gd name="T41" fmla="*/ 2147483647 h 48"/>
                      <a:gd name="T42" fmla="*/ 2147483647 w 65"/>
                      <a:gd name="T43" fmla="*/ 2147483647 h 48"/>
                      <a:gd name="T44" fmla="*/ 2147483647 w 65"/>
                      <a:gd name="T45" fmla="*/ 2147483647 h 48"/>
                      <a:gd name="T46" fmla="*/ 2147483647 w 65"/>
                      <a:gd name="T47" fmla="*/ 2147483647 h 48"/>
                      <a:gd name="T48" fmla="*/ 2147483647 w 65"/>
                      <a:gd name="T49" fmla="*/ 2147483647 h 48"/>
                      <a:gd name="T50" fmla="*/ 2147483647 w 65"/>
                      <a:gd name="T51" fmla="*/ 2147483647 h 48"/>
                      <a:gd name="T52" fmla="*/ 2147483647 w 65"/>
                      <a:gd name="T53" fmla="*/ 2147483647 h 48"/>
                      <a:gd name="T54" fmla="*/ 2147483647 w 65"/>
                      <a:gd name="T55" fmla="*/ 2147483647 h 48"/>
                      <a:gd name="T56" fmla="*/ 2147483647 w 65"/>
                      <a:gd name="T57" fmla="*/ 2147483647 h 48"/>
                      <a:gd name="T58" fmla="*/ 2147483647 w 65"/>
                      <a:gd name="T59" fmla="*/ 2147483647 h 48"/>
                      <a:gd name="T60" fmla="*/ 2147483647 w 65"/>
                      <a:gd name="T61" fmla="*/ 2147483647 h 48"/>
                      <a:gd name="T62" fmla="*/ 2147483647 w 65"/>
                      <a:gd name="T63" fmla="*/ 2147483647 h 48"/>
                      <a:gd name="T64" fmla="*/ 2147483647 w 65"/>
                      <a:gd name="T65" fmla="*/ 2147483647 h 48"/>
                      <a:gd name="T66" fmla="*/ 2147483647 w 65"/>
                      <a:gd name="T67" fmla="*/ 2147483647 h 48"/>
                      <a:gd name="T68" fmla="*/ 2147483647 w 65"/>
                      <a:gd name="T69" fmla="*/ 2147483647 h 48"/>
                      <a:gd name="T70" fmla="*/ 2147483647 w 65"/>
                      <a:gd name="T71" fmla="*/ 2147483647 h 48"/>
                      <a:gd name="T72" fmla="*/ 2147483647 w 65"/>
                      <a:gd name="T73" fmla="*/ 2147483647 h 48"/>
                      <a:gd name="T74" fmla="*/ 2147483647 w 65"/>
                      <a:gd name="T75" fmla="*/ 2147483647 h 48"/>
                      <a:gd name="T76" fmla="*/ 2147483647 w 65"/>
                      <a:gd name="T77" fmla="*/ 2147483647 h 48"/>
                      <a:gd name="T78" fmla="*/ 2147483647 w 65"/>
                      <a:gd name="T79" fmla="*/ 2147483647 h 48"/>
                      <a:gd name="T80" fmla="*/ 2147483647 w 65"/>
                      <a:gd name="T81" fmla="*/ 2147483647 h 48"/>
                      <a:gd name="T82" fmla="*/ 2147483647 w 65"/>
                      <a:gd name="T83" fmla="*/ 2147483647 h 48"/>
                      <a:gd name="T84" fmla="*/ 2147483647 w 65"/>
                      <a:gd name="T85" fmla="*/ 2147483647 h 48"/>
                      <a:gd name="T86" fmla="*/ 2147483647 w 65"/>
                      <a:gd name="T87" fmla="*/ 2147483647 h 48"/>
                      <a:gd name="T88" fmla="*/ 2147483647 w 65"/>
                      <a:gd name="T89" fmla="*/ 1760419304 h 48"/>
                      <a:gd name="T90" fmla="*/ 2147483647 w 65"/>
                      <a:gd name="T91" fmla="*/ 1408332535 h 48"/>
                      <a:gd name="T92" fmla="*/ 2147483647 w 65"/>
                      <a:gd name="T93" fmla="*/ 1232289358 h 48"/>
                      <a:gd name="T94" fmla="*/ 2147483647 w 65"/>
                      <a:gd name="T95" fmla="*/ 176043229 h 4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65"/>
                      <a:gd name="T145" fmla="*/ 0 h 48"/>
                      <a:gd name="T146" fmla="*/ 65 w 65"/>
                      <a:gd name="T147" fmla="*/ 48 h 48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65" h="48">
                        <a:moveTo>
                          <a:pt x="58" y="0"/>
                        </a:moveTo>
                        <a:lnTo>
                          <a:pt x="57" y="0"/>
                        </a:lnTo>
                        <a:lnTo>
                          <a:pt x="56" y="2"/>
                        </a:lnTo>
                        <a:lnTo>
                          <a:pt x="55" y="1"/>
                        </a:lnTo>
                        <a:lnTo>
                          <a:pt x="55" y="2"/>
                        </a:lnTo>
                        <a:lnTo>
                          <a:pt x="55" y="3"/>
                        </a:lnTo>
                        <a:lnTo>
                          <a:pt x="54" y="3"/>
                        </a:lnTo>
                        <a:lnTo>
                          <a:pt x="53" y="4"/>
                        </a:lnTo>
                        <a:lnTo>
                          <a:pt x="52" y="5"/>
                        </a:lnTo>
                        <a:lnTo>
                          <a:pt x="50" y="5"/>
                        </a:lnTo>
                        <a:lnTo>
                          <a:pt x="49" y="7"/>
                        </a:lnTo>
                        <a:lnTo>
                          <a:pt x="48" y="7"/>
                        </a:lnTo>
                        <a:lnTo>
                          <a:pt x="45" y="5"/>
                        </a:lnTo>
                        <a:lnTo>
                          <a:pt x="44" y="6"/>
                        </a:lnTo>
                        <a:lnTo>
                          <a:pt x="44" y="7"/>
                        </a:lnTo>
                        <a:lnTo>
                          <a:pt x="43" y="8"/>
                        </a:lnTo>
                        <a:lnTo>
                          <a:pt x="41" y="9"/>
                        </a:lnTo>
                        <a:lnTo>
                          <a:pt x="40" y="8"/>
                        </a:lnTo>
                        <a:lnTo>
                          <a:pt x="38" y="9"/>
                        </a:lnTo>
                        <a:lnTo>
                          <a:pt x="38" y="6"/>
                        </a:lnTo>
                        <a:lnTo>
                          <a:pt x="38" y="5"/>
                        </a:lnTo>
                        <a:lnTo>
                          <a:pt x="37" y="5"/>
                        </a:lnTo>
                        <a:lnTo>
                          <a:pt x="36" y="6"/>
                        </a:lnTo>
                        <a:lnTo>
                          <a:pt x="36" y="7"/>
                        </a:lnTo>
                        <a:lnTo>
                          <a:pt x="35" y="7"/>
                        </a:lnTo>
                        <a:lnTo>
                          <a:pt x="35" y="8"/>
                        </a:lnTo>
                        <a:lnTo>
                          <a:pt x="34" y="9"/>
                        </a:lnTo>
                        <a:lnTo>
                          <a:pt x="33" y="9"/>
                        </a:lnTo>
                        <a:lnTo>
                          <a:pt x="32" y="10"/>
                        </a:lnTo>
                        <a:lnTo>
                          <a:pt x="31" y="12"/>
                        </a:lnTo>
                        <a:lnTo>
                          <a:pt x="29" y="13"/>
                        </a:lnTo>
                        <a:lnTo>
                          <a:pt x="29" y="14"/>
                        </a:lnTo>
                        <a:lnTo>
                          <a:pt x="28" y="15"/>
                        </a:lnTo>
                        <a:lnTo>
                          <a:pt x="28" y="16"/>
                        </a:lnTo>
                        <a:lnTo>
                          <a:pt x="27" y="16"/>
                        </a:lnTo>
                        <a:lnTo>
                          <a:pt x="26" y="17"/>
                        </a:lnTo>
                        <a:lnTo>
                          <a:pt x="25" y="18"/>
                        </a:lnTo>
                        <a:lnTo>
                          <a:pt x="24" y="21"/>
                        </a:lnTo>
                        <a:lnTo>
                          <a:pt x="24" y="22"/>
                        </a:lnTo>
                        <a:lnTo>
                          <a:pt x="24" y="23"/>
                        </a:lnTo>
                        <a:lnTo>
                          <a:pt x="23" y="24"/>
                        </a:lnTo>
                        <a:lnTo>
                          <a:pt x="21" y="25"/>
                        </a:lnTo>
                        <a:lnTo>
                          <a:pt x="20" y="28"/>
                        </a:lnTo>
                        <a:lnTo>
                          <a:pt x="19" y="27"/>
                        </a:lnTo>
                        <a:lnTo>
                          <a:pt x="17" y="27"/>
                        </a:lnTo>
                        <a:lnTo>
                          <a:pt x="16" y="28"/>
                        </a:lnTo>
                        <a:lnTo>
                          <a:pt x="15" y="28"/>
                        </a:lnTo>
                        <a:lnTo>
                          <a:pt x="14" y="29"/>
                        </a:lnTo>
                        <a:lnTo>
                          <a:pt x="13" y="29"/>
                        </a:lnTo>
                        <a:lnTo>
                          <a:pt x="12" y="29"/>
                        </a:lnTo>
                        <a:lnTo>
                          <a:pt x="10" y="29"/>
                        </a:lnTo>
                        <a:lnTo>
                          <a:pt x="8" y="29"/>
                        </a:lnTo>
                        <a:lnTo>
                          <a:pt x="9" y="28"/>
                        </a:lnTo>
                        <a:lnTo>
                          <a:pt x="8" y="28"/>
                        </a:lnTo>
                        <a:lnTo>
                          <a:pt x="3" y="26"/>
                        </a:lnTo>
                        <a:lnTo>
                          <a:pt x="3" y="25"/>
                        </a:lnTo>
                        <a:lnTo>
                          <a:pt x="0" y="27"/>
                        </a:lnTo>
                        <a:lnTo>
                          <a:pt x="2" y="29"/>
                        </a:lnTo>
                        <a:lnTo>
                          <a:pt x="3" y="29"/>
                        </a:lnTo>
                        <a:lnTo>
                          <a:pt x="2" y="31"/>
                        </a:lnTo>
                        <a:lnTo>
                          <a:pt x="2" y="35"/>
                        </a:lnTo>
                        <a:lnTo>
                          <a:pt x="2" y="36"/>
                        </a:lnTo>
                        <a:lnTo>
                          <a:pt x="6" y="36"/>
                        </a:lnTo>
                        <a:lnTo>
                          <a:pt x="8" y="36"/>
                        </a:lnTo>
                        <a:lnTo>
                          <a:pt x="8" y="38"/>
                        </a:lnTo>
                        <a:lnTo>
                          <a:pt x="10" y="37"/>
                        </a:lnTo>
                        <a:lnTo>
                          <a:pt x="11" y="37"/>
                        </a:lnTo>
                        <a:lnTo>
                          <a:pt x="13" y="38"/>
                        </a:lnTo>
                        <a:lnTo>
                          <a:pt x="13" y="39"/>
                        </a:lnTo>
                        <a:lnTo>
                          <a:pt x="15" y="41"/>
                        </a:lnTo>
                        <a:lnTo>
                          <a:pt x="15" y="42"/>
                        </a:lnTo>
                        <a:lnTo>
                          <a:pt x="17" y="44"/>
                        </a:lnTo>
                        <a:lnTo>
                          <a:pt x="17" y="43"/>
                        </a:lnTo>
                        <a:lnTo>
                          <a:pt x="18" y="44"/>
                        </a:lnTo>
                        <a:lnTo>
                          <a:pt x="19" y="42"/>
                        </a:lnTo>
                        <a:lnTo>
                          <a:pt x="20" y="44"/>
                        </a:lnTo>
                        <a:lnTo>
                          <a:pt x="21" y="43"/>
                        </a:lnTo>
                        <a:lnTo>
                          <a:pt x="23" y="45"/>
                        </a:lnTo>
                        <a:lnTo>
                          <a:pt x="24" y="45"/>
                        </a:lnTo>
                        <a:lnTo>
                          <a:pt x="25" y="45"/>
                        </a:lnTo>
                        <a:lnTo>
                          <a:pt x="25" y="47"/>
                        </a:lnTo>
                        <a:lnTo>
                          <a:pt x="27" y="47"/>
                        </a:lnTo>
                        <a:lnTo>
                          <a:pt x="28" y="48"/>
                        </a:lnTo>
                        <a:lnTo>
                          <a:pt x="28" y="47"/>
                        </a:lnTo>
                        <a:lnTo>
                          <a:pt x="28" y="46"/>
                        </a:lnTo>
                        <a:lnTo>
                          <a:pt x="26" y="44"/>
                        </a:lnTo>
                        <a:lnTo>
                          <a:pt x="27" y="43"/>
                        </a:lnTo>
                        <a:lnTo>
                          <a:pt x="29" y="44"/>
                        </a:lnTo>
                        <a:lnTo>
                          <a:pt x="29" y="43"/>
                        </a:lnTo>
                        <a:lnTo>
                          <a:pt x="30" y="42"/>
                        </a:lnTo>
                        <a:lnTo>
                          <a:pt x="31" y="42"/>
                        </a:lnTo>
                        <a:lnTo>
                          <a:pt x="32" y="42"/>
                        </a:lnTo>
                        <a:lnTo>
                          <a:pt x="33" y="41"/>
                        </a:lnTo>
                        <a:lnTo>
                          <a:pt x="34" y="41"/>
                        </a:lnTo>
                        <a:lnTo>
                          <a:pt x="34" y="42"/>
                        </a:lnTo>
                        <a:lnTo>
                          <a:pt x="35" y="43"/>
                        </a:lnTo>
                        <a:lnTo>
                          <a:pt x="36" y="43"/>
                        </a:lnTo>
                        <a:lnTo>
                          <a:pt x="37" y="45"/>
                        </a:lnTo>
                        <a:lnTo>
                          <a:pt x="38" y="45"/>
                        </a:lnTo>
                        <a:lnTo>
                          <a:pt x="39" y="46"/>
                        </a:lnTo>
                        <a:lnTo>
                          <a:pt x="39" y="45"/>
                        </a:lnTo>
                        <a:lnTo>
                          <a:pt x="40" y="44"/>
                        </a:lnTo>
                        <a:lnTo>
                          <a:pt x="40" y="45"/>
                        </a:lnTo>
                        <a:lnTo>
                          <a:pt x="41" y="44"/>
                        </a:lnTo>
                        <a:lnTo>
                          <a:pt x="40" y="43"/>
                        </a:lnTo>
                        <a:lnTo>
                          <a:pt x="40" y="42"/>
                        </a:lnTo>
                        <a:lnTo>
                          <a:pt x="40" y="43"/>
                        </a:lnTo>
                        <a:lnTo>
                          <a:pt x="39" y="43"/>
                        </a:lnTo>
                        <a:lnTo>
                          <a:pt x="39" y="42"/>
                        </a:lnTo>
                        <a:lnTo>
                          <a:pt x="38" y="41"/>
                        </a:lnTo>
                        <a:lnTo>
                          <a:pt x="39" y="42"/>
                        </a:lnTo>
                        <a:lnTo>
                          <a:pt x="39" y="41"/>
                        </a:lnTo>
                        <a:lnTo>
                          <a:pt x="40" y="42"/>
                        </a:lnTo>
                        <a:lnTo>
                          <a:pt x="40" y="41"/>
                        </a:lnTo>
                        <a:lnTo>
                          <a:pt x="40" y="40"/>
                        </a:lnTo>
                        <a:lnTo>
                          <a:pt x="41" y="39"/>
                        </a:lnTo>
                        <a:lnTo>
                          <a:pt x="43" y="39"/>
                        </a:lnTo>
                        <a:lnTo>
                          <a:pt x="43" y="40"/>
                        </a:lnTo>
                        <a:lnTo>
                          <a:pt x="45" y="41"/>
                        </a:lnTo>
                        <a:lnTo>
                          <a:pt x="46" y="41"/>
                        </a:lnTo>
                        <a:lnTo>
                          <a:pt x="47" y="41"/>
                        </a:lnTo>
                        <a:lnTo>
                          <a:pt x="48" y="41"/>
                        </a:lnTo>
                        <a:lnTo>
                          <a:pt x="49" y="40"/>
                        </a:lnTo>
                        <a:lnTo>
                          <a:pt x="50" y="40"/>
                        </a:lnTo>
                        <a:lnTo>
                          <a:pt x="52" y="39"/>
                        </a:lnTo>
                        <a:lnTo>
                          <a:pt x="51" y="39"/>
                        </a:lnTo>
                        <a:lnTo>
                          <a:pt x="50" y="38"/>
                        </a:lnTo>
                        <a:lnTo>
                          <a:pt x="47" y="37"/>
                        </a:lnTo>
                        <a:lnTo>
                          <a:pt x="47" y="36"/>
                        </a:lnTo>
                        <a:lnTo>
                          <a:pt x="48" y="35"/>
                        </a:lnTo>
                        <a:lnTo>
                          <a:pt x="51" y="36"/>
                        </a:lnTo>
                        <a:lnTo>
                          <a:pt x="52" y="36"/>
                        </a:lnTo>
                        <a:lnTo>
                          <a:pt x="51" y="34"/>
                        </a:lnTo>
                        <a:lnTo>
                          <a:pt x="52" y="33"/>
                        </a:lnTo>
                        <a:lnTo>
                          <a:pt x="50" y="33"/>
                        </a:lnTo>
                        <a:lnTo>
                          <a:pt x="47" y="32"/>
                        </a:lnTo>
                        <a:lnTo>
                          <a:pt x="48" y="31"/>
                        </a:lnTo>
                        <a:lnTo>
                          <a:pt x="49" y="31"/>
                        </a:lnTo>
                        <a:lnTo>
                          <a:pt x="50" y="30"/>
                        </a:lnTo>
                        <a:lnTo>
                          <a:pt x="48" y="28"/>
                        </a:lnTo>
                        <a:lnTo>
                          <a:pt x="47" y="27"/>
                        </a:lnTo>
                        <a:lnTo>
                          <a:pt x="55" y="21"/>
                        </a:lnTo>
                        <a:lnTo>
                          <a:pt x="60" y="22"/>
                        </a:lnTo>
                        <a:lnTo>
                          <a:pt x="61" y="21"/>
                        </a:lnTo>
                        <a:lnTo>
                          <a:pt x="62" y="21"/>
                        </a:lnTo>
                        <a:lnTo>
                          <a:pt x="63" y="20"/>
                        </a:lnTo>
                        <a:lnTo>
                          <a:pt x="64" y="19"/>
                        </a:lnTo>
                        <a:lnTo>
                          <a:pt x="65" y="16"/>
                        </a:lnTo>
                        <a:lnTo>
                          <a:pt x="63" y="16"/>
                        </a:lnTo>
                        <a:lnTo>
                          <a:pt x="62" y="15"/>
                        </a:lnTo>
                        <a:lnTo>
                          <a:pt x="57" y="17"/>
                        </a:lnTo>
                        <a:lnTo>
                          <a:pt x="57" y="16"/>
                        </a:lnTo>
                        <a:lnTo>
                          <a:pt x="58" y="15"/>
                        </a:lnTo>
                        <a:lnTo>
                          <a:pt x="58" y="14"/>
                        </a:lnTo>
                        <a:lnTo>
                          <a:pt x="59" y="14"/>
                        </a:lnTo>
                        <a:lnTo>
                          <a:pt x="59" y="11"/>
                        </a:lnTo>
                        <a:lnTo>
                          <a:pt x="58" y="11"/>
                        </a:lnTo>
                        <a:lnTo>
                          <a:pt x="58" y="10"/>
                        </a:lnTo>
                        <a:lnTo>
                          <a:pt x="59" y="10"/>
                        </a:lnTo>
                        <a:lnTo>
                          <a:pt x="58" y="9"/>
                        </a:lnTo>
                        <a:lnTo>
                          <a:pt x="58" y="8"/>
                        </a:lnTo>
                        <a:lnTo>
                          <a:pt x="59" y="8"/>
                        </a:lnTo>
                        <a:lnTo>
                          <a:pt x="60" y="8"/>
                        </a:lnTo>
                        <a:lnTo>
                          <a:pt x="57" y="8"/>
                        </a:lnTo>
                        <a:lnTo>
                          <a:pt x="57" y="7"/>
                        </a:lnTo>
                        <a:lnTo>
                          <a:pt x="56" y="6"/>
                        </a:lnTo>
                        <a:lnTo>
                          <a:pt x="59" y="3"/>
                        </a:lnTo>
                        <a:lnTo>
                          <a:pt x="59" y="2"/>
                        </a:lnTo>
                        <a:lnTo>
                          <a:pt x="59" y="1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9" name="BAIX_PENEDES">
                    <a:extLst>
                      <a:ext uri="{FF2B5EF4-FFF2-40B4-BE49-F238E27FC236}">
                        <a16:creationId xmlns:a16="http://schemas.microsoft.com/office/drawing/2014/main" id="{898505C4-75A7-49BF-8597-4C114D1B85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640535" y="2233149"/>
                    <a:ext cx="200255" cy="209160"/>
                  </a:xfrm>
                  <a:custGeom>
                    <a:avLst/>
                    <a:gdLst>
                      <a:gd name="T0" fmla="*/ 102058763 w 885"/>
                      <a:gd name="T1" fmla="*/ 24997901 h 946"/>
                      <a:gd name="T2" fmla="*/ 83460317 w 885"/>
                      <a:gd name="T3" fmla="*/ 35369151 h 946"/>
                      <a:gd name="T4" fmla="*/ 13948959 w 885"/>
                      <a:gd name="T5" fmla="*/ 76322659 h 946"/>
                      <a:gd name="T6" fmla="*/ 21853096 w 885"/>
                      <a:gd name="T7" fmla="*/ 99193105 h 946"/>
                      <a:gd name="T8" fmla="*/ 27897433 w 885"/>
                      <a:gd name="T9" fmla="*/ 116744675 h 946"/>
                      <a:gd name="T10" fmla="*/ 38824227 w 885"/>
                      <a:gd name="T11" fmla="*/ 132700788 h 946"/>
                      <a:gd name="T12" fmla="*/ 15576280 w 885"/>
                      <a:gd name="T13" fmla="*/ 129243364 h 946"/>
                      <a:gd name="T14" fmla="*/ 6276814 w 885"/>
                      <a:gd name="T15" fmla="*/ 143604052 h 946"/>
                      <a:gd name="T16" fmla="*/ 35802059 w 885"/>
                      <a:gd name="T17" fmla="*/ 157698713 h 946"/>
                      <a:gd name="T18" fmla="*/ 16971131 w 885"/>
                      <a:gd name="T19" fmla="*/ 170197402 h 946"/>
                      <a:gd name="T20" fmla="*/ 6276814 w 885"/>
                      <a:gd name="T21" fmla="*/ 193067848 h 946"/>
                      <a:gd name="T22" fmla="*/ 7904135 w 885"/>
                      <a:gd name="T23" fmla="*/ 210619418 h 946"/>
                      <a:gd name="T24" fmla="*/ 27897433 w 885"/>
                      <a:gd name="T25" fmla="*/ 205566537 h 946"/>
                      <a:gd name="T26" fmla="*/ 49518055 w 885"/>
                      <a:gd name="T27" fmla="*/ 214076327 h 946"/>
                      <a:gd name="T28" fmla="*/ 74161337 w 885"/>
                      <a:gd name="T29" fmla="*/ 239074220 h 946"/>
                      <a:gd name="T30" fmla="*/ 103686084 w 885"/>
                      <a:gd name="T31" fmla="*/ 245988553 h 946"/>
                      <a:gd name="T32" fmla="*/ 116007718 w 885"/>
                      <a:gd name="T33" fmla="*/ 240669677 h 946"/>
                      <a:gd name="T34" fmla="*/ 168547956 w 885"/>
                      <a:gd name="T35" fmla="*/ 235616797 h 946"/>
                      <a:gd name="T36" fmla="*/ 178079896 w 885"/>
                      <a:gd name="T37" fmla="*/ 233755345 h 946"/>
                      <a:gd name="T38" fmla="*/ 185519080 w 885"/>
                      <a:gd name="T39" fmla="*/ 230032440 h 946"/>
                      <a:gd name="T40" fmla="*/ 199468035 w 885"/>
                      <a:gd name="T41" fmla="*/ 228436469 h 946"/>
                      <a:gd name="T42" fmla="*/ 201095357 w 885"/>
                      <a:gd name="T43" fmla="*/ 209023447 h 946"/>
                      <a:gd name="T44" fmla="*/ 201095357 w 885"/>
                      <a:gd name="T45" fmla="*/ 201843633 h 946"/>
                      <a:gd name="T46" fmla="*/ 196445867 w 885"/>
                      <a:gd name="T47" fmla="*/ 180568644 h 946"/>
                      <a:gd name="T48" fmla="*/ 187146402 w 885"/>
                      <a:gd name="T49" fmla="*/ 193067848 h 946"/>
                      <a:gd name="T50" fmla="*/ 171570125 w 885"/>
                      <a:gd name="T51" fmla="*/ 184292063 h 946"/>
                      <a:gd name="T52" fmla="*/ 151576833 w 885"/>
                      <a:gd name="T53" fmla="*/ 178707192 h 946"/>
                      <a:gd name="T54" fmla="*/ 140883005 w 885"/>
                      <a:gd name="T55" fmla="*/ 148656932 h 946"/>
                      <a:gd name="T56" fmla="*/ 162503619 w 885"/>
                      <a:gd name="T57" fmla="*/ 155836747 h 946"/>
                      <a:gd name="T58" fmla="*/ 171570125 w 885"/>
                      <a:gd name="T59" fmla="*/ 161155622 h 946"/>
                      <a:gd name="T60" fmla="*/ 182496911 w 885"/>
                      <a:gd name="T61" fmla="*/ 147060962 h 946"/>
                      <a:gd name="T62" fmla="*/ 182496911 w 885"/>
                      <a:gd name="T63" fmla="*/ 131105330 h 946"/>
                      <a:gd name="T64" fmla="*/ 187146402 w 885"/>
                      <a:gd name="T65" fmla="*/ 115149218 h 946"/>
                      <a:gd name="T66" fmla="*/ 193423214 w 885"/>
                      <a:gd name="T67" fmla="*/ 106373433 h 946"/>
                      <a:gd name="T68" fmla="*/ 185519080 w 885"/>
                      <a:gd name="T69" fmla="*/ 106373433 h 946"/>
                      <a:gd name="T70" fmla="*/ 167153109 w 885"/>
                      <a:gd name="T71" fmla="*/ 116744675 h 946"/>
                      <a:gd name="T72" fmla="*/ 156226807 w 885"/>
                      <a:gd name="T73" fmla="*/ 104777975 h 946"/>
                      <a:gd name="T74" fmla="*/ 148554664 w 885"/>
                      <a:gd name="T75" fmla="*/ 83236992 h 946"/>
                      <a:gd name="T76" fmla="*/ 140883005 w 885"/>
                      <a:gd name="T77" fmla="*/ 67281377 h 946"/>
                      <a:gd name="T78" fmla="*/ 143905174 w 885"/>
                      <a:gd name="T79" fmla="*/ 39092056 h 946"/>
                      <a:gd name="T80" fmla="*/ 145300021 w 885"/>
                      <a:gd name="T81" fmla="*/ 26859353 h 946"/>
                      <a:gd name="T82" fmla="*/ 137860836 w 885"/>
                      <a:gd name="T83" fmla="*/ 19413030 h 946"/>
                      <a:gd name="T84" fmla="*/ 125306698 w 885"/>
                      <a:gd name="T85" fmla="*/ 10903236 h 946"/>
                      <a:gd name="T86" fmla="*/ 188541249 w 885"/>
                      <a:gd name="T87" fmla="*/ 90417320 h 946"/>
                      <a:gd name="T88" fmla="*/ 198073188 w 885"/>
                      <a:gd name="T89" fmla="*/ 86960410 h 94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85"/>
                      <a:gd name="T136" fmla="*/ 0 h 946"/>
                      <a:gd name="T137" fmla="*/ 885 w 885"/>
                      <a:gd name="T138" fmla="*/ 946 h 94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85" h="946">
                        <a:moveTo>
                          <a:pt x="505" y="0"/>
                        </a:moveTo>
                        <a:lnTo>
                          <a:pt x="473" y="73"/>
                        </a:lnTo>
                        <a:lnTo>
                          <a:pt x="439" y="94"/>
                        </a:lnTo>
                        <a:lnTo>
                          <a:pt x="419" y="120"/>
                        </a:lnTo>
                        <a:lnTo>
                          <a:pt x="386" y="114"/>
                        </a:lnTo>
                        <a:lnTo>
                          <a:pt x="359" y="133"/>
                        </a:lnTo>
                        <a:lnTo>
                          <a:pt x="253" y="127"/>
                        </a:lnTo>
                        <a:lnTo>
                          <a:pt x="47" y="267"/>
                        </a:lnTo>
                        <a:lnTo>
                          <a:pt x="60" y="287"/>
                        </a:lnTo>
                        <a:lnTo>
                          <a:pt x="120" y="340"/>
                        </a:lnTo>
                        <a:lnTo>
                          <a:pt x="107" y="360"/>
                        </a:lnTo>
                        <a:lnTo>
                          <a:pt x="94" y="373"/>
                        </a:lnTo>
                        <a:lnTo>
                          <a:pt x="67" y="380"/>
                        </a:lnTo>
                        <a:lnTo>
                          <a:pt x="34" y="407"/>
                        </a:lnTo>
                        <a:lnTo>
                          <a:pt x="120" y="439"/>
                        </a:lnTo>
                        <a:lnTo>
                          <a:pt x="160" y="439"/>
                        </a:lnTo>
                        <a:lnTo>
                          <a:pt x="146" y="460"/>
                        </a:lnTo>
                        <a:lnTo>
                          <a:pt x="167" y="499"/>
                        </a:lnTo>
                        <a:lnTo>
                          <a:pt x="154" y="499"/>
                        </a:lnTo>
                        <a:lnTo>
                          <a:pt x="126" y="499"/>
                        </a:lnTo>
                        <a:lnTo>
                          <a:pt x="67" y="486"/>
                        </a:lnTo>
                        <a:lnTo>
                          <a:pt x="47" y="507"/>
                        </a:lnTo>
                        <a:lnTo>
                          <a:pt x="47" y="513"/>
                        </a:lnTo>
                        <a:lnTo>
                          <a:pt x="27" y="540"/>
                        </a:lnTo>
                        <a:lnTo>
                          <a:pt x="100" y="546"/>
                        </a:lnTo>
                        <a:lnTo>
                          <a:pt x="146" y="573"/>
                        </a:lnTo>
                        <a:lnTo>
                          <a:pt x="154" y="593"/>
                        </a:lnTo>
                        <a:lnTo>
                          <a:pt x="100" y="606"/>
                        </a:lnTo>
                        <a:lnTo>
                          <a:pt x="86" y="619"/>
                        </a:lnTo>
                        <a:lnTo>
                          <a:pt x="73" y="640"/>
                        </a:lnTo>
                        <a:lnTo>
                          <a:pt x="53" y="653"/>
                        </a:lnTo>
                        <a:lnTo>
                          <a:pt x="47" y="706"/>
                        </a:lnTo>
                        <a:lnTo>
                          <a:pt x="27" y="726"/>
                        </a:lnTo>
                        <a:lnTo>
                          <a:pt x="0" y="726"/>
                        </a:lnTo>
                        <a:lnTo>
                          <a:pt x="13" y="799"/>
                        </a:lnTo>
                        <a:lnTo>
                          <a:pt x="34" y="792"/>
                        </a:lnTo>
                        <a:lnTo>
                          <a:pt x="53" y="766"/>
                        </a:lnTo>
                        <a:lnTo>
                          <a:pt x="86" y="773"/>
                        </a:lnTo>
                        <a:lnTo>
                          <a:pt x="120" y="773"/>
                        </a:lnTo>
                        <a:lnTo>
                          <a:pt x="154" y="813"/>
                        </a:lnTo>
                        <a:lnTo>
                          <a:pt x="173" y="813"/>
                        </a:lnTo>
                        <a:lnTo>
                          <a:pt x="213" y="805"/>
                        </a:lnTo>
                        <a:lnTo>
                          <a:pt x="286" y="786"/>
                        </a:lnTo>
                        <a:lnTo>
                          <a:pt x="293" y="826"/>
                        </a:lnTo>
                        <a:lnTo>
                          <a:pt x="319" y="899"/>
                        </a:lnTo>
                        <a:lnTo>
                          <a:pt x="346" y="939"/>
                        </a:lnTo>
                        <a:lnTo>
                          <a:pt x="353" y="946"/>
                        </a:lnTo>
                        <a:lnTo>
                          <a:pt x="446" y="925"/>
                        </a:lnTo>
                        <a:lnTo>
                          <a:pt x="452" y="925"/>
                        </a:lnTo>
                        <a:lnTo>
                          <a:pt x="466" y="912"/>
                        </a:lnTo>
                        <a:lnTo>
                          <a:pt x="499" y="905"/>
                        </a:lnTo>
                        <a:lnTo>
                          <a:pt x="599" y="892"/>
                        </a:lnTo>
                        <a:lnTo>
                          <a:pt x="632" y="886"/>
                        </a:lnTo>
                        <a:lnTo>
                          <a:pt x="725" y="886"/>
                        </a:lnTo>
                        <a:lnTo>
                          <a:pt x="732" y="886"/>
                        </a:lnTo>
                        <a:lnTo>
                          <a:pt x="759" y="873"/>
                        </a:lnTo>
                        <a:lnTo>
                          <a:pt x="766" y="879"/>
                        </a:lnTo>
                        <a:lnTo>
                          <a:pt x="779" y="873"/>
                        </a:lnTo>
                        <a:lnTo>
                          <a:pt x="785" y="873"/>
                        </a:lnTo>
                        <a:lnTo>
                          <a:pt x="798" y="865"/>
                        </a:lnTo>
                        <a:lnTo>
                          <a:pt x="798" y="873"/>
                        </a:lnTo>
                        <a:lnTo>
                          <a:pt x="845" y="865"/>
                        </a:lnTo>
                        <a:lnTo>
                          <a:pt x="858" y="859"/>
                        </a:lnTo>
                        <a:lnTo>
                          <a:pt x="845" y="826"/>
                        </a:lnTo>
                        <a:lnTo>
                          <a:pt x="845" y="786"/>
                        </a:lnTo>
                        <a:lnTo>
                          <a:pt x="865" y="786"/>
                        </a:lnTo>
                        <a:lnTo>
                          <a:pt x="878" y="805"/>
                        </a:lnTo>
                        <a:lnTo>
                          <a:pt x="885" y="799"/>
                        </a:lnTo>
                        <a:lnTo>
                          <a:pt x="865" y="759"/>
                        </a:lnTo>
                        <a:lnTo>
                          <a:pt x="852" y="746"/>
                        </a:lnTo>
                        <a:lnTo>
                          <a:pt x="858" y="706"/>
                        </a:lnTo>
                        <a:lnTo>
                          <a:pt x="845" y="679"/>
                        </a:lnTo>
                        <a:lnTo>
                          <a:pt x="818" y="693"/>
                        </a:lnTo>
                        <a:lnTo>
                          <a:pt x="811" y="706"/>
                        </a:lnTo>
                        <a:lnTo>
                          <a:pt x="805" y="726"/>
                        </a:lnTo>
                        <a:lnTo>
                          <a:pt x="779" y="732"/>
                        </a:lnTo>
                        <a:lnTo>
                          <a:pt x="759" y="713"/>
                        </a:lnTo>
                        <a:lnTo>
                          <a:pt x="738" y="693"/>
                        </a:lnTo>
                        <a:lnTo>
                          <a:pt x="712" y="672"/>
                        </a:lnTo>
                        <a:lnTo>
                          <a:pt x="685" y="679"/>
                        </a:lnTo>
                        <a:lnTo>
                          <a:pt x="652" y="672"/>
                        </a:lnTo>
                        <a:lnTo>
                          <a:pt x="625" y="612"/>
                        </a:lnTo>
                        <a:lnTo>
                          <a:pt x="625" y="586"/>
                        </a:lnTo>
                        <a:lnTo>
                          <a:pt x="606" y="559"/>
                        </a:lnTo>
                        <a:lnTo>
                          <a:pt x="685" y="573"/>
                        </a:lnTo>
                        <a:lnTo>
                          <a:pt x="692" y="580"/>
                        </a:lnTo>
                        <a:lnTo>
                          <a:pt x="699" y="586"/>
                        </a:lnTo>
                        <a:lnTo>
                          <a:pt x="699" y="593"/>
                        </a:lnTo>
                        <a:lnTo>
                          <a:pt x="712" y="593"/>
                        </a:lnTo>
                        <a:lnTo>
                          <a:pt x="738" y="606"/>
                        </a:lnTo>
                        <a:lnTo>
                          <a:pt x="766" y="586"/>
                        </a:lnTo>
                        <a:lnTo>
                          <a:pt x="779" y="586"/>
                        </a:lnTo>
                        <a:lnTo>
                          <a:pt x="785" y="553"/>
                        </a:lnTo>
                        <a:lnTo>
                          <a:pt x="785" y="546"/>
                        </a:lnTo>
                        <a:lnTo>
                          <a:pt x="805" y="520"/>
                        </a:lnTo>
                        <a:lnTo>
                          <a:pt x="785" y="493"/>
                        </a:lnTo>
                        <a:lnTo>
                          <a:pt x="805" y="467"/>
                        </a:lnTo>
                        <a:lnTo>
                          <a:pt x="811" y="433"/>
                        </a:lnTo>
                        <a:lnTo>
                          <a:pt x="805" y="433"/>
                        </a:lnTo>
                        <a:lnTo>
                          <a:pt x="805" y="413"/>
                        </a:lnTo>
                        <a:lnTo>
                          <a:pt x="818" y="413"/>
                        </a:lnTo>
                        <a:lnTo>
                          <a:pt x="832" y="400"/>
                        </a:lnTo>
                        <a:lnTo>
                          <a:pt x="818" y="394"/>
                        </a:lnTo>
                        <a:lnTo>
                          <a:pt x="805" y="407"/>
                        </a:lnTo>
                        <a:lnTo>
                          <a:pt x="798" y="400"/>
                        </a:lnTo>
                        <a:lnTo>
                          <a:pt x="766" y="420"/>
                        </a:lnTo>
                        <a:lnTo>
                          <a:pt x="752" y="453"/>
                        </a:lnTo>
                        <a:lnTo>
                          <a:pt x="719" y="439"/>
                        </a:lnTo>
                        <a:lnTo>
                          <a:pt x="679" y="413"/>
                        </a:lnTo>
                        <a:lnTo>
                          <a:pt x="672" y="413"/>
                        </a:lnTo>
                        <a:lnTo>
                          <a:pt x="672" y="394"/>
                        </a:lnTo>
                        <a:lnTo>
                          <a:pt x="692" y="347"/>
                        </a:lnTo>
                        <a:lnTo>
                          <a:pt x="692" y="340"/>
                        </a:lnTo>
                        <a:lnTo>
                          <a:pt x="639" y="313"/>
                        </a:lnTo>
                        <a:lnTo>
                          <a:pt x="625" y="313"/>
                        </a:lnTo>
                        <a:lnTo>
                          <a:pt x="625" y="287"/>
                        </a:lnTo>
                        <a:lnTo>
                          <a:pt x="606" y="253"/>
                        </a:lnTo>
                        <a:lnTo>
                          <a:pt x="599" y="214"/>
                        </a:lnTo>
                        <a:lnTo>
                          <a:pt x="579" y="193"/>
                        </a:lnTo>
                        <a:lnTo>
                          <a:pt x="619" y="147"/>
                        </a:lnTo>
                        <a:lnTo>
                          <a:pt x="646" y="141"/>
                        </a:lnTo>
                        <a:lnTo>
                          <a:pt x="639" y="107"/>
                        </a:lnTo>
                        <a:lnTo>
                          <a:pt x="625" y="101"/>
                        </a:lnTo>
                        <a:lnTo>
                          <a:pt x="619" y="107"/>
                        </a:lnTo>
                        <a:lnTo>
                          <a:pt x="619" y="88"/>
                        </a:lnTo>
                        <a:lnTo>
                          <a:pt x="593" y="73"/>
                        </a:lnTo>
                        <a:lnTo>
                          <a:pt x="572" y="81"/>
                        </a:lnTo>
                        <a:lnTo>
                          <a:pt x="552" y="73"/>
                        </a:lnTo>
                        <a:lnTo>
                          <a:pt x="539" y="41"/>
                        </a:lnTo>
                        <a:lnTo>
                          <a:pt x="505" y="0"/>
                        </a:lnTo>
                        <a:close/>
                        <a:moveTo>
                          <a:pt x="826" y="327"/>
                        </a:moveTo>
                        <a:lnTo>
                          <a:pt x="811" y="340"/>
                        </a:lnTo>
                        <a:lnTo>
                          <a:pt x="832" y="347"/>
                        </a:lnTo>
                        <a:lnTo>
                          <a:pt x="852" y="334"/>
                        </a:lnTo>
                        <a:lnTo>
                          <a:pt x="852" y="327"/>
                        </a:lnTo>
                        <a:lnTo>
                          <a:pt x="826" y="32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0" name="RIPOLLES">
                    <a:extLst>
                      <a:ext uri="{FF2B5EF4-FFF2-40B4-BE49-F238E27FC236}">
                        <a16:creationId xmlns:a16="http://schemas.microsoft.com/office/drawing/2014/main" id="{BD7152E0-F449-40DB-95F9-4FE813FA86F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244038" y="1169787"/>
                    <a:ext cx="449080" cy="324962"/>
                  </a:xfrm>
                  <a:custGeom>
                    <a:avLst/>
                    <a:gdLst>
                      <a:gd name="T0" fmla="*/ 202367217 w 1989"/>
                      <a:gd name="T1" fmla="*/ 17608429 h 1470"/>
                      <a:gd name="T2" fmla="*/ 164935313 w 1989"/>
                      <a:gd name="T3" fmla="*/ 13928977 h 1470"/>
                      <a:gd name="T4" fmla="*/ 133819688 w 1989"/>
                      <a:gd name="T5" fmla="*/ 29698190 h 1470"/>
                      <a:gd name="T6" fmla="*/ 116741179 w 1989"/>
                      <a:gd name="T7" fmla="*/ 66492166 h 1470"/>
                      <a:gd name="T8" fmla="*/ 93346420 w 1989"/>
                      <a:gd name="T9" fmla="*/ 82261391 h 1470"/>
                      <a:gd name="T10" fmla="*/ 55914017 w 1989"/>
                      <a:gd name="T11" fmla="*/ 92510916 h 1470"/>
                      <a:gd name="T12" fmla="*/ 27840201 w 1989"/>
                      <a:gd name="T13" fmla="*/ 106440401 h 1470"/>
                      <a:gd name="T14" fmla="*/ 7720384 w 1989"/>
                      <a:gd name="T15" fmla="*/ 120632484 h 1470"/>
                      <a:gd name="T16" fmla="*/ 27840201 w 1989"/>
                      <a:gd name="T17" fmla="*/ 159003098 h 1470"/>
                      <a:gd name="T18" fmla="*/ 63868511 w 1989"/>
                      <a:gd name="T19" fmla="*/ 155586760 h 1470"/>
                      <a:gd name="T20" fmla="*/ 88667371 w 1989"/>
                      <a:gd name="T21" fmla="*/ 171355457 h 1470"/>
                      <a:gd name="T22" fmla="*/ 66909844 w 1989"/>
                      <a:gd name="T23" fmla="*/ 195797577 h 1470"/>
                      <a:gd name="T24" fmla="*/ 54510399 w 1989"/>
                      <a:gd name="T25" fmla="*/ 229175207 h 1470"/>
                      <a:gd name="T26" fmla="*/ 55914017 w 1989"/>
                      <a:gd name="T27" fmla="*/ 258872877 h 1470"/>
                      <a:gd name="T28" fmla="*/ 72992510 w 1989"/>
                      <a:gd name="T29" fmla="*/ 258872877 h 1470"/>
                      <a:gd name="T30" fmla="*/ 82350608 w 1989"/>
                      <a:gd name="T31" fmla="*/ 284891675 h 1470"/>
                      <a:gd name="T32" fmla="*/ 66909844 w 1989"/>
                      <a:gd name="T33" fmla="*/ 305916946 h 1470"/>
                      <a:gd name="T34" fmla="*/ 49831350 w 1989"/>
                      <a:gd name="T35" fmla="*/ 318006707 h 1470"/>
                      <a:gd name="T36" fmla="*/ 35794204 w 1989"/>
                      <a:gd name="T37" fmla="*/ 297244035 h 1470"/>
                      <a:gd name="T38" fmla="*/ 23395250 w 1989"/>
                      <a:gd name="T39" fmla="*/ 283052463 h 1470"/>
                      <a:gd name="T40" fmla="*/ 17078486 w 1989"/>
                      <a:gd name="T41" fmla="*/ 298821160 h 1470"/>
                      <a:gd name="T42" fmla="*/ 34390587 w 1989"/>
                      <a:gd name="T43" fmla="*/ 326942217 h 1470"/>
                      <a:gd name="T44" fmla="*/ 58955350 w 1989"/>
                      <a:gd name="T45" fmla="*/ 337454852 h 1470"/>
                      <a:gd name="T46" fmla="*/ 77905657 w 1989"/>
                      <a:gd name="T47" fmla="*/ 351384337 h 1470"/>
                      <a:gd name="T48" fmla="*/ 87029656 w 1989"/>
                      <a:gd name="T49" fmla="*/ 344288039 h 1470"/>
                      <a:gd name="T50" fmla="*/ 109020797 w 1989"/>
                      <a:gd name="T51" fmla="*/ 358480123 h 1470"/>
                      <a:gd name="T52" fmla="*/ 123057943 w 1989"/>
                      <a:gd name="T53" fmla="*/ 375825945 h 1470"/>
                      <a:gd name="T54" fmla="*/ 157214931 w 1989"/>
                      <a:gd name="T55" fmla="*/ 353224061 h 1470"/>
                      <a:gd name="T56" fmla="*/ 182013308 w 1989"/>
                      <a:gd name="T57" fmla="*/ 365313310 h 1470"/>
                      <a:gd name="T58" fmla="*/ 196050453 w 1989"/>
                      <a:gd name="T59" fmla="*/ 361896972 h 1470"/>
                      <a:gd name="T60" fmla="*/ 218042078 w 1989"/>
                      <a:gd name="T61" fmla="*/ 344288039 h 1470"/>
                      <a:gd name="T62" fmla="*/ 241203224 w 1989"/>
                      <a:gd name="T63" fmla="*/ 342711426 h 1470"/>
                      <a:gd name="T64" fmla="*/ 261556710 w 1989"/>
                      <a:gd name="T65" fmla="*/ 337454852 h 1470"/>
                      <a:gd name="T66" fmla="*/ 253602231 w 1989"/>
                      <a:gd name="T67" fmla="*/ 333775404 h 1470"/>
                      <a:gd name="T68" fmla="*/ 242606841 w 1989"/>
                      <a:gd name="T69" fmla="*/ 321686155 h 1470"/>
                      <a:gd name="T70" fmla="*/ 259918995 w 1989"/>
                      <a:gd name="T71" fmla="*/ 320109029 h 1470"/>
                      <a:gd name="T72" fmla="*/ 284717855 w 1989"/>
                      <a:gd name="T73" fmla="*/ 323525879 h 1470"/>
                      <a:gd name="T74" fmla="*/ 311154431 w 1989"/>
                      <a:gd name="T75" fmla="*/ 313013244 h 1470"/>
                      <a:gd name="T76" fmla="*/ 302029948 w 1989"/>
                      <a:gd name="T77" fmla="*/ 276218764 h 1470"/>
                      <a:gd name="T78" fmla="*/ 314429378 w 1989"/>
                      <a:gd name="T79" fmla="*/ 260450003 h 1470"/>
                      <a:gd name="T80" fmla="*/ 311154431 w 1989"/>
                      <a:gd name="T81" fmla="*/ 248097644 h 1470"/>
                      <a:gd name="T82" fmla="*/ 305071281 w 1989"/>
                      <a:gd name="T83" fmla="*/ 227335483 h 1470"/>
                      <a:gd name="T84" fmla="*/ 329870142 w 1989"/>
                      <a:gd name="T85" fmla="*/ 214983124 h 1470"/>
                      <a:gd name="T86" fmla="*/ 348586336 w 1989"/>
                      <a:gd name="T87" fmla="*/ 190541004 h 1470"/>
                      <a:gd name="T88" fmla="*/ 365664815 w 1989"/>
                      <a:gd name="T89" fmla="*/ 181868092 h 1470"/>
                      <a:gd name="T90" fmla="*/ 392335004 w 1989"/>
                      <a:gd name="T91" fmla="*/ 186861556 h 1470"/>
                      <a:gd name="T92" fmla="*/ 424854247 w 1989"/>
                      <a:gd name="T93" fmla="*/ 159003098 h 1470"/>
                      <a:gd name="T94" fmla="*/ 449886721 w 1989"/>
                      <a:gd name="T95" fmla="*/ 186861556 h 1470"/>
                      <a:gd name="T96" fmla="*/ 438890909 w 1989"/>
                      <a:gd name="T97" fmla="*/ 172932583 h 1470"/>
                      <a:gd name="T98" fmla="*/ 440528624 w 1989"/>
                      <a:gd name="T99" fmla="*/ 124048822 h 1470"/>
                      <a:gd name="T100" fmla="*/ 406372150 w 1989"/>
                      <a:gd name="T101" fmla="*/ 113798785 h 1470"/>
                      <a:gd name="T102" fmla="*/ 386018241 w 1989"/>
                      <a:gd name="T103" fmla="*/ 80421667 h 1470"/>
                      <a:gd name="T104" fmla="*/ 347182718 w 1989"/>
                      <a:gd name="T105" fmla="*/ 52563193 h 1470"/>
                      <a:gd name="T106" fmla="*/ 303667663 w 1989"/>
                      <a:gd name="T107" fmla="*/ 33377638 h 1470"/>
                      <a:gd name="T108" fmla="*/ 281676522 w 1989"/>
                      <a:gd name="T109" fmla="*/ 17608429 h 1470"/>
                      <a:gd name="T110" fmla="*/ 246115886 w 1989"/>
                      <a:gd name="T111" fmla="*/ 3416851 h 1470"/>
                      <a:gd name="T112" fmla="*/ 48193635 w 1989"/>
                      <a:gd name="T113" fmla="*/ 358480123 h 1470"/>
                      <a:gd name="T114" fmla="*/ 34390587 w 1989"/>
                      <a:gd name="T115" fmla="*/ 368992758 h 1470"/>
                      <a:gd name="T116" fmla="*/ 38836021 w 1989"/>
                      <a:gd name="T117" fmla="*/ 386338581 h 1470"/>
                      <a:gd name="T118" fmla="*/ 46790017 w 1989"/>
                      <a:gd name="T119" fmla="*/ 368992758 h 1470"/>
                      <a:gd name="T120" fmla="*/ 46790017 w 1989"/>
                      <a:gd name="T121" fmla="*/ 356640399 h 147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89"/>
                      <a:gd name="T184" fmla="*/ 0 h 1470"/>
                      <a:gd name="T185" fmla="*/ 1989 w 1989"/>
                      <a:gd name="T186" fmla="*/ 1470 h 147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89" h="1470">
                        <a:moveTo>
                          <a:pt x="985" y="0"/>
                        </a:moveTo>
                        <a:lnTo>
                          <a:pt x="964" y="40"/>
                        </a:lnTo>
                        <a:lnTo>
                          <a:pt x="932" y="46"/>
                        </a:lnTo>
                        <a:lnTo>
                          <a:pt x="865" y="67"/>
                        </a:lnTo>
                        <a:lnTo>
                          <a:pt x="838" y="80"/>
                        </a:lnTo>
                        <a:lnTo>
                          <a:pt x="812" y="93"/>
                        </a:lnTo>
                        <a:lnTo>
                          <a:pt x="746" y="86"/>
                        </a:lnTo>
                        <a:lnTo>
                          <a:pt x="705" y="53"/>
                        </a:lnTo>
                        <a:lnTo>
                          <a:pt x="658" y="67"/>
                        </a:lnTo>
                        <a:lnTo>
                          <a:pt x="632" y="80"/>
                        </a:lnTo>
                        <a:lnTo>
                          <a:pt x="605" y="93"/>
                        </a:lnTo>
                        <a:lnTo>
                          <a:pt x="572" y="113"/>
                        </a:lnTo>
                        <a:lnTo>
                          <a:pt x="552" y="166"/>
                        </a:lnTo>
                        <a:lnTo>
                          <a:pt x="532" y="186"/>
                        </a:lnTo>
                        <a:lnTo>
                          <a:pt x="539" y="232"/>
                        </a:lnTo>
                        <a:lnTo>
                          <a:pt x="499" y="253"/>
                        </a:lnTo>
                        <a:lnTo>
                          <a:pt x="446" y="279"/>
                        </a:lnTo>
                        <a:lnTo>
                          <a:pt x="432" y="326"/>
                        </a:lnTo>
                        <a:lnTo>
                          <a:pt x="425" y="332"/>
                        </a:lnTo>
                        <a:lnTo>
                          <a:pt x="399" y="313"/>
                        </a:lnTo>
                        <a:lnTo>
                          <a:pt x="372" y="332"/>
                        </a:lnTo>
                        <a:lnTo>
                          <a:pt x="339" y="346"/>
                        </a:lnTo>
                        <a:lnTo>
                          <a:pt x="286" y="346"/>
                        </a:lnTo>
                        <a:lnTo>
                          <a:pt x="239" y="352"/>
                        </a:lnTo>
                        <a:lnTo>
                          <a:pt x="200" y="392"/>
                        </a:lnTo>
                        <a:lnTo>
                          <a:pt x="160" y="419"/>
                        </a:lnTo>
                        <a:lnTo>
                          <a:pt x="133" y="419"/>
                        </a:lnTo>
                        <a:lnTo>
                          <a:pt x="119" y="405"/>
                        </a:lnTo>
                        <a:lnTo>
                          <a:pt x="119" y="446"/>
                        </a:lnTo>
                        <a:lnTo>
                          <a:pt x="80" y="465"/>
                        </a:lnTo>
                        <a:lnTo>
                          <a:pt x="60" y="459"/>
                        </a:lnTo>
                        <a:lnTo>
                          <a:pt x="33" y="459"/>
                        </a:lnTo>
                        <a:lnTo>
                          <a:pt x="13" y="478"/>
                        </a:lnTo>
                        <a:lnTo>
                          <a:pt x="0" y="552"/>
                        </a:lnTo>
                        <a:lnTo>
                          <a:pt x="87" y="605"/>
                        </a:lnTo>
                        <a:lnTo>
                          <a:pt x="119" y="605"/>
                        </a:lnTo>
                        <a:lnTo>
                          <a:pt x="153" y="579"/>
                        </a:lnTo>
                        <a:lnTo>
                          <a:pt x="186" y="572"/>
                        </a:lnTo>
                        <a:lnTo>
                          <a:pt x="226" y="572"/>
                        </a:lnTo>
                        <a:lnTo>
                          <a:pt x="273" y="592"/>
                        </a:lnTo>
                        <a:lnTo>
                          <a:pt x="299" y="612"/>
                        </a:lnTo>
                        <a:lnTo>
                          <a:pt x="333" y="632"/>
                        </a:lnTo>
                        <a:lnTo>
                          <a:pt x="359" y="645"/>
                        </a:lnTo>
                        <a:lnTo>
                          <a:pt x="379" y="652"/>
                        </a:lnTo>
                        <a:lnTo>
                          <a:pt x="366" y="679"/>
                        </a:lnTo>
                        <a:lnTo>
                          <a:pt x="320" y="705"/>
                        </a:lnTo>
                        <a:lnTo>
                          <a:pt x="312" y="718"/>
                        </a:lnTo>
                        <a:lnTo>
                          <a:pt x="286" y="745"/>
                        </a:lnTo>
                        <a:lnTo>
                          <a:pt x="266" y="784"/>
                        </a:lnTo>
                        <a:lnTo>
                          <a:pt x="239" y="818"/>
                        </a:lnTo>
                        <a:lnTo>
                          <a:pt x="239" y="825"/>
                        </a:lnTo>
                        <a:lnTo>
                          <a:pt x="233" y="872"/>
                        </a:lnTo>
                        <a:lnTo>
                          <a:pt x="226" y="891"/>
                        </a:lnTo>
                        <a:lnTo>
                          <a:pt x="200" y="911"/>
                        </a:lnTo>
                        <a:lnTo>
                          <a:pt x="220" y="938"/>
                        </a:lnTo>
                        <a:lnTo>
                          <a:pt x="239" y="985"/>
                        </a:lnTo>
                        <a:lnTo>
                          <a:pt x="252" y="971"/>
                        </a:lnTo>
                        <a:lnTo>
                          <a:pt x="286" y="958"/>
                        </a:lnTo>
                        <a:lnTo>
                          <a:pt x="320" y="964"/>
                        </a:lnTo>
                        <a:lnTo>
                          <a:pt x="312" y="985"/>
                        </a:lnTo>
                        <a:lnTo>
                          <a:pt x="306" y="1004"/>
                        </a:lnTo>
                        <a:lnTo>
                          <a:pt x="312" y="1071"/>
                        </a:lnTo>
                        <a:lnTo>
                          <a:pt x="333" y="1077"/>
                        </a:lnTo>
                        <a:lnTo>
                          <a:pt x="352" y="1084"/>
                        </a:lnTo>
                        <a:lnTo>
                          <a:pt x="339" y="1098"/>
                        </a:lnTo>
                        <a:lnTo>
                          <a:pt x="346" y="1137"/>
                        </a:lnTo>
                        <a:lnTo>
                          <a:pt x="333" y="1164"/>
                        </a:lnTo>
                        <a:lnTo>
                          <a:pt x="286" y="1164"/>
                        </a:lnTo>
                        <a:lnTo>
                          <a:pt x="260" y="1144"/>
                        </a:lnTo>
                        <a:lnTo>
                          <a:pt x="239" y="1164"/>
                        </a:lnTo>
                        <a:lnTo>
                          <a:pt x="233" y="1191"/>
                        </a:lnTo>
                        <a:lnTo>
                          <a:pt x="213" y="1210"/>
                        </a:lnTo>
                        <a:lnTo>
                          <a:pt x="160" y="1218"/>
                        </a:lnTo>
                        <a:lnTo>
                          <a:pt x="153" y="1204"/>
                        </a:lnTo>
                        <a:lnTo>
                          <a:pt x="126" y="1178"/>
                        </a:lnTo>
                        <a:lnTo>
                          <a:pt x="153" y="1131"/>
                        </a:lnTo>
                        <a:lnTo>
                          <a:pt x="147" y="1118"/>
                        </a:lnTo>
                        <a:lnTo>
                          <a:pt x="133" y="1091"/>
                        </a:lnTo>
                        <a:lnTo>
                          <a:pt x="166" y="1077"/>
                        </a:lnTo>
                        <a:lnTo>
                          <a:pt x="100" y="1077"/>
                        </a:lnTo>
                        <a:lnTo>
                          <a:pt x="53" y="1064"/>
                        </a:lnTo>
                        <a:lnTo>
                          <a:pt x="27" y="1058"/>
                        </a:lnTo>
                        <a:lnTo>
                          <a:pt x="27" y="1144"/>
                        </a:lnTo>
                        <a:lnTo>
                          <a:pt x="73" y="1137"/>
                        </a:lnTo>
                        <a:lnTo>
                          <a:pt x="113" y="1137"/>
                        </a:lnTo>
                        <a:lnTo>
                          <a:pt x="106" y="1158"/>
                        </a:lnTo>
                        <a:lnTo>
                          <a:pt x="113" y="1178"/>
                        </a:lnTo>
                        <a:lnTo>
                          <a:pt x="147" y="1244"/>
                        </a:lnTo>
                        <a:lnTo>
                          <a:pt x="153" y="1257"/>
                        </a:lnTo>
                        <a:lnTo>
                          <a:pt x="153" y="1277"/>
                        </a:lnTo>
                        <a:lnTo>
                          <a:pt x="226" y="1264"/>
                        </a:lnTo>
                        <a:lnTo>
                          <a:pt x="252" y="1284"/>
                        </a:lnTo>
                        <a:lnTo>
                          <a:pt x="273" y="1310"/>
                        </a:lnTo>
                        <a:lnTo>
                          <a:pt x="299" y="1304"/>
                        </a:lnTo>
                        <a:lnTo>
                          <a:pt x="312" y="1317"/>
                        </a:lnTo>
                        <a:lnTo>
                          <a:pt x="333" y="1337"/>
                        </a:lnTo>
                        <a:lnTo>
                          <a:pt x="339" y="1344"/>
                        </a:lnTo>
                        <a:lnTo>
                          <a:pt x="346" y="1337"/>
                        </a:lnTo>
                        <a:lnTo>
                          <a:pt x="372" y="1323"/>
                        </a:lnTo>
                        <a:lnTo>
                          <a:pt x="372" y="1310"/>
                        </a:lnTo>
                        <a:lnTo>
                          <a:pt x="419" y="1317"/>
                        </a:lnTo>
                        <a:lnTo>
                          <a:pt x="446" y="1304"/>
                        </a:lnTo>
                        <a:lnTo>
                          <a:pt x="466" y="1323"/>
                        </a:lnTo>
                        <a:lnTo>
                          <a:pt x="466" y="1364"/>
                        </a:lnTo>
                        <a:lnTo>
                          <a:pt x="472" y="1370"/>
                        </a:lnTo>
                        <a:lnTo>
                          <a:pt x="472" y="1383"/>
                        </a:lnTo>
                        <a:lnTo>
                          <a:pt x="479" y="1397"/>
                        </a:lnTo>
                        <a:lnTo>
                          <a:pt x="526" y="1430"/>
                        </a:lnTo>
                        <a:lnTo>
                          <a:pt x="552" y="1443"/>
                        </a:lnTo>
                        <a:lnTo>
                          <a:pt x="592" y="1404"/>
                        </a:lnTo>
                        <a:lnTo>
                          <a:pt x="619" y="1364"/>
                        </a:lnTo>
                        <a:lnTo>
                          <a:pt x="672" y="1344"/>
                        </a:lnTo>
                        <a:lnTo>
                          <a:pt x="752" y="1351"/>
                        </a:lnTo>
                        <a:lnTo>
                          <a:pt x="759" y="1364"/>
                        </a:lnTo>
                        <a:lnTo>
                          <a:pt x="759" y="1390"/>
                        </a:lnTo>
                        <a:lnTo>
                          <a:pt x="778" y="1390"/>
                        </a:lnTo>
                        <a:lnTo>
                          <a:pt x="805" y="1390"/>
                        </a:lnTo>
                        <a:lnTo>
                          <a:pt x="812" y="1370"/>
                        </a:lnTo>
                        <a:lnTo>
                          <a:pt x="825" y="1383"/>
                        </a:lnTo>
                        <a:lnTo>
                          <a:pt x="838" y="1377"/>
                        </a:lnTo>
                        <a:lnTo>
                          <a:pt x="832" y="1351"/>
                        </a:lnTo>
                        <a:lnTo>
                          <a:pt x="838" y="1330"/>
                        </a:lnTo>
                        <a:lnTo>
                          <a:pt x="845" y="1323"/>
                        </a:lnTo>
                        <a:lnTo>
                          <a:pt x="932" y="1310"/>
                        </a:lnTo>
                        <a:lnTo>
                          <a:pt x="945" y="1337"/>
                        </a:lnTo>
                        <a:lnTo>
                          <a:pt x="992" y="1330"/>
                        </a:lnTo>
                        <a:lnTo>
                          <a:pt x="1011" y="1317"/>
                        </a:lnTo>
                        <a:lnTo>
                          <a:pt x="1031" y="1304"/>
                        </a:lnTo>
                        <a:lnTo>
                          <a:pt x="1044" y="1317"/>
                        </a:lnTo>
                        <a:lnTo>
                          <a:pt x="1071" y="1323"/>
                        </a:lnTo>
                        <a:lnTo>
                          <a:pt x="1091" y="1323"/>
                        </a:lnTo>
                        <a:lnTo>
                          <a:pt x="1118" y="1284"/>
                        </a:lnTo>
                        <a:lnTo>
                          <a:pt x="1111" y="1277"/>
                        </a:lnTo>
                        <a:lnTo>
                          <a:pt x="1097" y="1291"/>
                        </a:lnTo>
                        <a:lnTo>
                          <a:pt x="1078" y="1284"/>
                        </a:lnTo>
                        <a:lnTo>
                          <a:pt x="1084" y="1270"/>
                        </a:lnTo>
                        <a:lnTo>
                          <a:pt x="1097" y="1257"/>
                        </a:lnTo>
                        <a:lnTo>
                          <a:pt x="1078" y="1257"/>
                        </a:lnTo>
                        <a:lnTo>
                          <a:pt x="1071" y="1244"/>
                        </a:lnTo>
                        <a:lnTo>
                          <a:pt x="1037" y="1224"/>
                        </a:lnTo>
                        <a:lnTo>
                          <a:pt x="1018" y="1218"/>
                        </a:lnTo>
                        <a:lnTo>
                          <a:pt x="1065" y="1218"/>
                        </a:lnTo>
                        <a:lnTo>
                          <a:pt x="1091" y="1224"/>
                        </a:lnTo>
                        <a:lnTo>
                          <a:pt x="1111" y="1218"/>
                        </a:lnTo>
                        <a:lnTo>
                          <a:pt x="1138" y="1231"/>
                        </a:lnTo>
                        <a:lnTo>
                          <a:pt x="1157" y="1250"/>
                        </a:lnTo>
                        <a:lnTo>
                          <a:pt x="1191" y="1231"/>
                        </a:lnTo>
                        <a:lnTo>
                          <a:pt x="1217" y="1231"/>
                        </a:lnTo>
                        <a:lnTo>
                          <a:pt x="1231" y="1224"/>
                        </a:lnTo>
                        <a:lnTo>
                          <a:pt x="1257" y="1210"/>
                        </a:lnTo>
                        <a:lnTo>
                          <a:pt x="1284" y="1204"/>
                        </a:lnTo>
                        <a:lnTo>
                          <a:pt x="1330" y="1191"/>
                        </a:lnTo>
                        <a:lnTo>
                          <a:pt x="1337" y="1191"/>
                        </a:lnTo>
                        <a:lnTo>
                          <a:pt x="1337" y="1118"/>
                        </a:lnTo>
                        <a:lnTo>
                          <a:pt x="1298" y="1084"/>
                        </a:lnTo>
                        <a:lnTo>
                          <a:pt x="1291" y="1051"/>
                        </a:lnTo>
                        <a:lnTo>
                          <a:pt x="1264" y="1031"/>
                        </a:lnTo>
                        <a:lnTo>
                          <a:pt x="1244" y="1011"/>
                        </a:lnTo>
                        <a:lnTo>
                          <a:pt x="1311" y="1004"/>
                        </a:lnTo>
                        <a:lnTo>
                          <a:pt x="1344" y="991"/>
                        </a:lnTo>
                        <a:lnTo>
                          <a:pt x="1358" y="991"/>
                        </a:lnTo>
                        <a:lnTo>
                          <a:pt x="1384" y="931"/>
                        </a:lnTo>
                        <a:lnTo>
                          <a:pt x="1364" y="938"/>
                        </a:lnTo>
                        <a:lnTo>
                          <a:pt x="1330" y="944"/>
                        </a:lnTo>
                        <a:lnTo>
                          <a:pt x="1291" y="931"/>
                        </a:lnTo>
                        <a:lnTo>
                          <a:pt x="1284" y="898"/>
                        </a:lnTo>
                        <a:lnTo>
                          <a:pt x="1284" y="878"/>
                        </a:lnTo>
                        <a:lnTo>
                          <a:pt x="1304" y="865"/>
                        </a:lnTo>
                        <a:lnTo>
                          <a:pt x="1337" y="858"/>
                        </a:lnTo>
                        <a:lnTo>
                          <a:pt x="1384" y="838"/>
                        </a:lnTo>
                        <a:lnTo>
                          <a:pt x="1410" y="825"/>
                        </a:lnTo>
                        <a:lnTo>
                          <a:pt x="1410" y="818"/>
                        </a:lnTo>
                        <a:lnTo>
                          <a:pt x="1397" y="784"/>
                        </a:lnTo>
                        <a:lnTo>
                          <a:pt x="1390" y="771"/>
                        </a:lnTo>
                        <a:lnTo>
                          <a:pt x="1431" y="745"/>
                        </a:lnTo>
                        <a:lnTo>
                          <a:pt x="1490" y="725"/>
                        </a:lnTo>
                        <a:lnTo>
                          <a:pt x="1490" y="698"/>
                        </a:lnTo>
                        <a:lnTo>
                          <a:pt x="1517" y="679"/>
                        </a:lnTo>
                        <a:lnTo>
                          <a:pt x="1550" y="685"/>
                        </a:lnTo>
                        <a:lnTo>
                          <a:pt x="1563" y="692"/>
                        </a:lnTo>
                        <a:lnTo>
                          <a:pt x="1570" y="672"/>
                        </a:lnTo>
                        <a:lnTo>
                          <a:pt x="1630" y="705"/>
                        </a:lnTo>
                        <a:lnTo>
                          <a:pt x="1643" y="692"/>
                        </a:lnTo>
                        <a:lnTo>
                          <a:pt x="1677" y="711"/>
                        </a:lnTo>
                        <a:lnTo>
                          <a:pt x="1750" y="672"/>
                        </a:lnTo>
                        <a:lnTo>
                          <a:pt x="1737" y="612"/>
                        </a:lnTo>
                        <a:lnTo>
                          <a:pt x="1783" y="619"/>
                        </a:lnTo>
                        <a:lnTo>
                          <a:pt x="1816" y="605"/>
                        </a:lnTo>
                        <a:lnTo>
                          <a:pt x="1816" y="679"/>
                        </a:lnTo>
                        <a:lnTo>
                          <a:pt x="1829" y="698"/>
                        </a:lnTo>
                        <a:lnTo>
                          <a:pt x="1896" y="711"/>
                        </a:lnTo>
                        <a:lnTo>
                          <a:pt x="1923" y="711"/>
                        </a:lnTo>
                        <a:lnTo>
                          <a:pt x="1949" y="698"/>
                        </a:lnTo>
                        <a:lnTo>
                          <a:pt x="1989" y="685"/>
                        </a:lnTo>
                        <a:lnTo>
                          <a:pt x="1956" y="665"/>
                        </a:lnTo>
                        <a:lnTo>
                          <a:pt x="1876" y="658"/>
                        </a:lnTo>
                        <a:lnTo>
                          <a:pt x="1896" y="592"/>
                        </a:lnTo>
                        <a:lnTo>
                          <a:pt x="1883" y="538"/>
                        </a:lnTo>
                        <a:lnTo>
                          <a:pt x="1869" y="512"/>
                        </a:lnTo>
                        <a:lnTo>
                          <a:pt x="1883" y="472"/>
                        </a:lnTo>
                        <a:lnTo>
                          <a:pt x="1836" y="446"/>
                        </a:lnTo>
                        <a:lnTo>
                          <a:pt x="1776" y="433"/>
                        </a:lnTo>
                        <a:lnTo>
                          <a:pt x="1750" y="439"/>
                        </a:lnTo>
                        <a:lnTo>
                          <a:pt x="1737" y="433"/>
                        </a:lnTo>
                        <a:lnTo>
                          <a:pt x="1717" y="399"/>
                        </a:lnTo>
                        <a:lnTo>
                          <a:pt x="1696" y="359"/>
                        </a:lnTo>
                        <a:lnTo>
                          <a:pt x="1664" y="339"/>
                        </a:lnTo>
                        <a:lnTo>
                          <a:pt x="1650" y="306"/>
                        </a:lnTo>
                        <a:lnTo>
                          <a:pt x="1610" y="299"/>
                        </a:lnTo>
                        <a:lnTo>
                          <a:pt x="1583" y="266"/>
                        </a:lnTo>
                        <a:lnTo>
                          <a:pt x="1583" y="206"/>
                        </a:lnTo>
                        <a:lnTo>
                          <a:pt x="1484" y="200"/>
                        </a:lnTo>
                        <a:lnTo>
                          <a:pt x="1437" y="172"/>
                        </a:lnTo>
                        <a:lnTo>
                          <a:pt x="1397" y="166"/>
                        </a:lnTo>
                        <a:lnTo>
                          <a:pt x="1337" y="153"/>
                        </a:lnTo>
                        <a:lnTo>
                          <a:pt x="1298" y="127"/>
                        </a:lnTo>
                        <a:lnTo>
                          <a:pt x="1291" y="99"/>
                        </a:lnTo>
                        <a:lnTo>
                          <a:pt x="1284" y="93"/>
                        </a:lnTo>
                        <a:lnTo>
                          <a:pt x="1238" y="93"/>
                        </a:lnTo>
                        <a:lnTo>
                          <a:pt x="1204" y="67"/>
                        </a:lnTo>
                        <a:lnTo>
                          <a:pt x="1178" y="40"/>
                        </a:lnTo>
                        <a:lnTo>
                          <a:pt x="1131" y="67"/>
                        </a:lnTo>
                        <a:lnTo>
                          <a:pt x="1084" y="40"/>
                        </a:lnTo>
                        <a:lnTo>
                          <a:pt x="1052" y="13"/>
                        </a:lnTo>
                        <a:lnTo>
                          <a:pt x="1011" y="0"/>
                        </a:lnTo>
                        <a:lnTo>
                          <a:pt x="985" y="0"/>
                        </a:lnTo>
                        <a:close/>
                        <a:moveTo>
                          <a:pt x="200" y="1357"/>
                        </a:moveTo>
                        <a:lnTo>
                          <a:pt x="206" y="1364"/>
                        </a:lnTo>
                        <a:lnTo>
                          <a:pt x="200" y="1377"/>
                        </a:lnTo>
                        <a:lnTo>
                          <a:pt x="193" y="1383"/>
                        </a:lnTo>
                        <a:lnTo>
                          <a:pt x="147" y="1390"/>
                        </a:lnTo>
                        <a:lnTo>
                          <a:pt x="147" y="1404"/>
                        </a:lnTo>
                        <a:lnTo>
                          <a:pt x="147" y="1411"/>
                        </a:lnTo>
                        <a:lnTo>
                          <a:pt x="160" y="1450"/>
                        </a:lnTo>
                        <a:lnTo>
                          <a:pt x="160" y="1464"/>
                        </a:lnTo>
                        <a:lnTo>
                          <a:pt x="166" y="1470"/>
                        </a:lnTo>
                        <a:lnTo>
                          <a:pt x="186" y="1464"/>
                        </a:lnTo>
                        <a:lnTo>
                          <a:pt x="193" y="1457"/>
                        </a:lnTo>
                        <a:lnTo>
                          <a:pt x="200" y="1437"/>
                        </a:lnTo>
                        <a:lnTo>
                          <a:pt x="200" y="1404"/>
                        </a:lnTo>
                        <a:lnTo>
                          <a:pt x="239" y="1383"/>
                        </a:lnTo>
                        <a:lnTo>
                          <a:pt x="239" y="1377"/>
                        </a:lnTo>
                        <a:lnTo>
                          <a:pt x="220" y="1364"/>
                        </a:lnTo>
                        <a:lnTo>
                          <a:pt x="200" y="135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1" name="PLA_D'URGELL">
                    <a:extLst>
                      <a:ext uri="{FF2B5EF4-FFF2-40B4-BE49-F238E27FC236}">
                        <a16:creationId xmlns:a16="http://schemas.microsoft.com/office/drawing/2014/main" id="{0A5E4CA2-B28F-4565-B5C7-10D1796631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3151551" y="1895315"/>
                    <a:ext cx="279727" cy="189711"/>
                  </a:xfrm>
                  <a:custGeom>
                    <a:avLst/>
                    <a:gdLst>
                      <a:gd name="T0" fmla="*/ 107160144 w 1251"/>
                      <a:gd name="T1" fmla="*/ 19841716 h 845"/>
                      <a:gd name="T2" fmla="*/ 85544501 w 1251"/>
                      <a:gd name="T3" fmla="*/ 32175246 h 845"/>
                      <a:gd name="T4" fmla="*/ 62778580 w 1251"/>
                      <a:gd name="T5" fmla="*/ 44777378 h 845"/>
                      <a:gd name="T6" fmla="*/ 36793088 w 1251"/>
                      <a:gd name="T7" fmla="*/ 48262873 h 845"/>
                      <a:gd name="T8" fmla="*/ 28974841 w 1251"/>
                      <a:gd name="T9" fmla="*/ 71590092 h 845"/>
                      <a:gd name="T10" fmla="*/ 10577820 w 1251"/>
                      <a:gd name="T11" fmla="*/ 91163725 h 845"/>
                      <a:gd name="T12" fmla="*/ 6208929 w 1251"/>
                      <a:gd name="T13" fmla="*/ 103765330 h 845"/>
                      <a:gd name="T14" fmla="*/ 0 w 1251"/>
                      <a:gd name="T15" fmla="*/ 124947413 h 845"/>
                      <a:gd name="T16" fmla="*/ 22995678 w 1251"/>
                      <a:gd name="T17" fmla="*/ 169724807 h 845"/>
                      <a:gd name="T18" fmla="*/ 7588477 w 1251"/>
                      <a:gd name="T19" fmla="*/ 183935900 h 845"/>
                      <a:gd name="T20" fmla="*/ 0 w 1251"/>
                      <a:gd name="T21" fmla="*/ 205386059 h 845"/>
                      <a:gd name="T22" fmla="*/ 24375706 w 1251"/>
                      <a:gd name="T23" fmla="*/ 216111138 h 845"/>
                      <a:gd name="T24" fmla="*/ 36793088 w 1251"/>
                      <a:gd name="T25" fmla="*/ 216111138 h 845"/>
                      <a:gd name="T26" fmla="*/ 44151799 w 1251"/>
                      <a:gd name="T27" fmla="*/ 212357568 h 845"/>
                      <a:gd name="T28" fmla="*/ 70367071 w 1251"/>
                      <a:gd name="T29" fmla="*/ 203509014 h 845"/>
                      <a:gd name="T30" fmla="*/ 80945367 w 1251"/>
                      <a:gd name="T31" fmla="*/ 205386059 h 845"/>
                      <a:gd name="T32" fmla="*/ 93362742 w 1251"/>
                      <a:gd name="T33" fmla="*/ 201900564 h 845"/>
                      <a:gd name="T34" fmla="*/ 99341904 w 1251"/>
                      <a:gd name="T35" fmla="*/ 198414550 h 845"/>
                      <a:gd name="T36" fmla="*/ 116128648 w 1251"/>
                      <a:gd name="T37" fmla="*/ 190906891 h 845"/>
                      <a:gd name="T38" fmla="*/ 148322617 w 1251"/>
                      <a:gd name="T39" fmla="*/ 183935900 h 845"/>
                      <a:gd name="T40" fmla="*/ 166719154 w 1251"/>
                      <a:gd name="T41" fmla="*/ 189298440 h 845"/>
                      <a:gd name="T42" fmla="*/ 188335276 w 1251"/>
                      <a:gd name="T43" fmla="*/ 180181811 h 845"/>
                      <a:gd name="T44" fmla="*/ 186725483 w 1251"/>
                      <a:gd name="T45" fmla="*/ 162485742 h 845"/>
                      <a:gd name="T46" fmla="*/ 186725483 w 1251"/>
                      <a:gd name="T47" fmla="*/ 146398123 h 845"/>
                      <a:gd name="T48" fmla="*/ 188335276 w 1251"/>
                      <a:gd name="T49" fmla="*/ 135941119 h 845"/>
                      <a:gd name="T50" fmla="*/ 197303780 w 1251"/>
                      <a:gd name="T51" fmla="*/ 124947413 h 845"/>
                      <a:gd name="T52" fmla="*/ 209491389 w 1251"/>
                      <a:gd name="T53" fmla="*/ 108859794 h 845"/>
                      <a:gd name="T54" fmla="*/ 214090523 w 1251"/>
                      <a:gd name="T55" fmla="*/ 78561601 h 845"/>
                      <a:gd name="T56" fmla="*/ 229497719 w 1251"/>
                      <a:gd name="T57" fmla="*/ 82047096 h 845"/>
                      <a:gd name="T58" fmla="*/ 235476881 w 1251"/>
                      <a:gd name="T59" fmla="*/ 76952632 h 845"/>
                      <a:gd name="T60" fmla="*/ 237086674 w 1251"/>
                      <a:gd name="T61" fmla="*/ 64350492 h 845"/>
                      <a:gd name="T62" fmla="*/ 220299450 w 1251"/>
                      <a:gd name="T63" fmla="*/ 58987952 h 845"/>
                      <a:gd name="T64" fmla="*/ 232487060 w 1251"/>
                      <a:gd name="T65" fmla="*/ 37805869 h 845"/>
                      <a:gd name="T66" fmla="*/ 209491389 w 1251"/>
                      <a:gd name="T67" fmla="*/ 53893488 h 845"/>
                      <a:gd name="T68" fmla="*/ 191324617 w 1251"/>
                      <a:gd name="T69" fmla="*/ 42900333 h 845"/>
                      <a:gd name="T70" fmla="*/ 171318767 w 1251"/>
                      <a:gd name="T71" fmla="*/ 48262873 h 845"/>
                      <a:gd name="T72" fmla="*/ 145333276 w 1251"/>
                      <a:gd name="T73" fmla="*/ 26812706 h 845"/>
                      <a:gd name="T74" fmla="*/ 128316287 w 1251"/>
                      <a:gd name="T75" fmla="*/ 0 h 845"/>
                      <a:gd name="T76" fmla="*/ 286067417 w 1251"/>
                      <a:gd name="T77" fmla="*/ 46386347 h 845"/>
                      <a:gd name="T78" fmla="*/ 252263685 w 1251"/>
                      <a:gd name="T79" fmla="*/ 73467137 h 845"/>
                      <a:gd name="T80" fmla="*/ 269050429 w 1251"/>
                      <a:gd name="T81" fmla="*/ 68104597 h 845"/>
                      <a:gd name="T82" fmla="*/ 65767937 w 1251"/>
                      <a:gd name="T83" fmla="*/ 150151693 h 845"/>
                      <a:gd name="T84" fmla="*/ 53580312 w 1251"/>
                      <a:gd name="T85" fmla="*/ 178573361 h 845"/>
                      <a:gd name="T86" fmla="*/ 27365048 w 1251"/>
                      <a:gd name="T87" fmla="*/ 180181811 h 84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251"/>
                      <a:gd name="T133" fmla="*/ 0 h 845"/>
                      <a:gd name="T134" fmla="*/ 1251 w 1251"/>
                      <a:gd name="T135" fmla="*/ 845 h 84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251" h="845">
                        <a:moveTo>
                          <a:pt x="466" y="0"/>
                        </a:moveTo>
                        <a:lnTo>
                          <a:pt x="425" y="60"/>
                        </a:lnTo>
                        <a:lnTo>
                          <a:pt x="466" y="74"/>
                        </a:lnTo>
                        <a:lnTo>
                          <a:pt x="439" y="127"/>
                        </a:lnTo>
                        <a:lnTo>
                          <a:pt x="386" y="141"/>
                        </a:lnTo>
                        <a:lnTo>
                          <a:pt x="372" y="120"/>
                        </a:lnTo>
                        <a:lnTo>
                          <a:pt x="346" y="120"/>
                        </a:lnTo>
                        <a:lnTo>
                          <a:pt x="280" y="127"/>
                        </a:lnTo>
                        <a:lnTo>
                          <a:pt x="273" y="167"/>
                        </a:lnTo>
                        <a:lnTo>
                          <a:pt x="252" y="167"/>
                        </a:lnTo>
                        <a:lnTo>
                          <a:pt x="220" y="167"/>
                        </a:lnTo>
                        <a:lnTo>
                          <a:pt x="160" y="180"/>
                        </a:lnTo>
                        <a:lnTo>
                          <a:pt x="160" y="227"/>
                        </a:lnTo>
                        <a:lnTo>
                          <a:pt x="119" y="233"/>
                        </a:lnTo>
                        <a:lnTo>
                          <a:pt x="126" y="267"/>
                        </a:lnTo>
                        <a:lnTo>
                          <a:pt x="119" y="293"/>
                        </a:lnTo>
                        <a:lnTo>
                          <a:pt x="119" y="327"/>
                        </a:lnTo>
                        <a:lnTo>
                          <a:pt x="46" y="340"/>
                        </a:lnTo>
                        <a:lnTo>
                          <a:pt x="27" y="340"/>
                        </a:lnTo>
                        <a:lnTo>
                          <a:pt x="33" y="353"/>
                        </a:lnTo>
                        <a:lnTo>
                          <a:pt x="27" y="387"/>
                        </a:lnTo>
                        <a:lnTo>
                          <a:pt x="13" y="406"/>
                        </a:lnTo>
                        <a:lnTo>
                          <a:pt x="0" y="453"/>
                        </a:lnTo>
                        <a:lnTo>
                          <a:pt x="0" y="466"/>
                        </a:lnTo>
                        <a:lnTo>
                          <a:pt x="13" y="473"/>
                        </a:lnTo>
                        <a:lnTo>
                          <a:pt x="66" y="493"/>
                        </a:lnTo>
                        <a:lnTo>
                          <a:pt x="100" y="633"/>
                        </a:lnTo>
                        <a:lnTo>
                          <a:pt x="100" y="672"/>
                        </a:lnTo>
                        <a:lnTo>
                          <a:pt x="40" y="672"/>
                        </a:lnTo>
                        <a:lnTo>
                          <a:pt x="33" y="686"/>
                        </a:lnTo>
                        <a:lnTo>
                          <a:pt x="27" y="686"/>
                        </a:lnTo>
                        <a:lnTo>
                          <a:pt x="0" y="746"/>
                        </a:lnTo>
                        <a:lnTo>
                          <a:pt x="0" y="766"/>
                        </a:lnTo>
                        <a:lnTo>
                          <a:pt x="6" y="766"/>
                        </a:lnTo>
                        <a:lnTo>
                          <a:pt x="33" y="779"/>
                        </a:lnTo>
                        <a:lnTo>
                          <a:pt x="106" y="806"/>
                        </a:lnTo>
                        <a:lnTo>
                          <a:pt x="106" y="845"/>
                        </a:lnTo>
                        <a:lnTo>
                          <a:pt x="147" y="845"/>
                        </a:lnTo>
                        <a:lnTo>
                          <a:pt x="160" y="806"/>
                        </a:lnTo>
                        <a:lnTo>
                          <a:pt x="153" y="779"/>
                        </a:lnTo>
                        <a:lnTo>
                          <a:pt x="160" y="772"/>
                        </a:lnTo>
                        <a:lnTo>
                          <a:pt x="192" y="792"/>
                        </a:lnTo>
                        <a:lnTo>
                          <a:pt x="199" y="766"/>
                        </a:lnTo>
                        <a:lnTo>
                          <a:pt x="239" y="746"/>
                        </a:lnTo>
                        <a:lnTo>
                          <a:pt x="306" y="759"/>
                        </a:lnTo>
                        <a:lnTo>
                          <a:pt x="326" y="766"/>
                        </a:lnTo>
                        <a:lnTo>
                          <a:pt x="333" y="753"/>
                        </a:lnTo>
                        <a:lnTo>
                          <a:pt x="352" y="766"/>
                        </a:lnTo>
                        <a:lnTo>
                          <a:pt x="346" y="772"/>
                        </a:lnTo>
                        <a:lnTo>
                          <a:pt x="359" y="785"/>
                        </a:lnTo>
                        <a:lnTo>
                          <a:pt x="406" y="753"/>
                        </a:lnTo>
                        <a:lnTo>
                          <a:pt x="399" y="746"/>
                        </a:lnTo>
                        <a:lnTo>
                          <a:pt x="425" y="746"/>
                        </a:lnTo>
                        <a:lnTo>
                          <a:pt x="432" y="740"/>
                        </a:lnTo>
                        <a:lnTo>
                          <a:pt x="485" y="693"/>
                        </a:lnTo>
                        <a:lnTo>
                          <a:pt x="505" y="699"/>
                        </a:lnTo>
                        <a:lnTo>
                          <a:pt x="505" y="712"/>
                        </a:lnTo>
                        <a:lnTo>
                          <a:pt x="526" y="746"/>
                        </a:lnTo>
                        <a:lnTo>
                          <a:pt x="625" y="680"/>
                        </a:lnTo>
                        <a:lnTo>
                          <a:pt x="645" y="686"/>
                        </a:lnTo>
                        <a:lnTo>
                          <a:pt x="652" y="686"/>
                        </a:lnTo>
                        <a:lnTo>
                          <a:pt x="672" y="699"/>
                        </a:lnTo>
                        <a:lnTo>
                          <a:pt x="725" y="706"/>
                        </a:lnTo>
                        <a:lnTo>
                          <a:pt x="785" y="726"/>
                        </a:lnTo>
                        <a:lnTo>
                          <a:pt x="812" y="686"/>
                        </a:lnTo>
                        <a:lnTo>
                          <a:pt x="819" y="672"/>
                        </a:lnTo>
                        <a:lnTo>
                          <a:pt x="819" y="653"/>
                        </a:lnTo>
                        <a:lnTo>
                          <a:pt x="825" y="633"/>
                        </a:lnTo>
                        <a:lnTo>
                          <a:pt x="812" y="606"/>
                        </a:lnTo>
                        <a:lnTo>
                          <a:pt x="825" y="580"/>
                        </a:lnTo>
                        <a:lnTo>
                          <a:pt x="804" y="566"/>
                        </a:lnTo>
                        <a:lnTo>
                          <a:pt x="812" y="546"/>
                        </a:lnTo>
                        <a:lnTo>
                          <a:pt x="798" y="533"/>
                        </a:lnTo>
                        <a:lnTo>
                          <a:pt x="804" y="507"/>
                        </a:lnTo>
                        <a:lnTo>
                          <a:pt x="819" y="507"/>
                        </a:lnTo>
                        <a:lnTo>
                          <a:pt x="825" y="479"/>
                        </a:lnTo>
                        <a:lnTo>
                          <a:pt x="845" y="473"/>
                        </a:lnTo>
                        <a:lnTo>
                          <a:pt x="858" y="466"/>
                        </a:lnTo>
                        <a:lnTo>
                          <a:pt x="864" y="460"/>
                        </a:lnTo>
                        <a:lnTo>
                          <a:pt x="871" y="419"/>
                        </a:lnTo>
                        <a:lnTo>
                          <a:pt x="911" y="406"/>
                        </a:lnTo>
                        <a:lnTo>
                          <a:pt x="931" y="333"/>
                        </a:lnTo>
                        <a:lnTo>
                          <a:pt x="911" y="320"/>
                        </a:lnTo>
                        <a:lnTo>
                          <a:pt x="931" y="293"/>
                        </a:lnTo>
                        <a:lnTo>
                          <a:pt x="958" y="300"/>
                        </a:lnTo>
                        <a:lnTo>
                          <a:pt x="998" y="320"/>
                        </a:lnTo>
                        <a:lnTo>
                          <a:pt x="998" y="306"/>
                        </a:lnTo>
                        <a:lnTo>
                          <a:pt x="1005" y="300"/>
                        </a:lnTo>
                        <a:lnTo>
                          <a:pt x="1005" y="287"/>
                        </a:lnTo>
                        <a:lnTo>
                          <a:pt x="1024" y="287"/>
                        </a:lnTo>
                        <a:lnTo>
                          <a:pt x="1051" y="260"/>
                        </a:lnTo>
                        <a:lnTo>
                          <a:pt x="1044" y="247"/>
                        </a:lnTo>
                        <a:lnTo>
                          <a:pt x="1031" y="240"/>
                        </a:lnTo>
                        <a:lnTo>
                          <a:pt x="1005" y="227"/>
                        </a:lnTo>
                        <a:lnTo>
                          <a:pt x="978" y="214"/>
                        </a:lnTo>
                        <a:lnTo>
                          <a:pt x="958" y="220"/>
                        </a:lnTo>
                        <a:lnTo>
                          <a:pt x="945" y="247"/>
                        </a:lnTo>
                        <a:lnTo>
                          <a:pt x="911" y="233"/>
                        </a:lnTo>
                        <a:lnTo>
                          <a:pt x="1011" y="141"/>
                        </a:lnTo>
                        <a:lnTo>
                          <a:pt x="998" y="134"/>
                        </a:lnTo>
                        <a:lnTo>
                          <a:pt x="965" y="167"/>
                        </a:lnTo>
                        <a:lnTo>
                          <a:pt x="911" y="201"/>
                        </a:lnTo>
                        <a:lnTo>
                          <a:pt x="878" y="180"/>
                        </a:lnTo>
                        <a:lnTo>
                          <a:pt x="845" y="167"/>
                        </a:lnTo>
                        <a:lnTo>
                          <a:pt x="832" y="160"/>
                        </a:lnTo>
                        <a:lnTo>
                          <a:pt x="819" y="173"/>
                        </a:lnTo>
                        <a:lnTo>
                          <a:pt x="785" y="167"/>
                        </a:lnTo>
                        <a:lnTo>
                          <a:pt x="745" y="180"/>
                        </a:lnTo>
                        <a:lnTo>
                          <a:pt x="712" y="180"/>
                        </a:lnTo>
                        <a:lnTo>
                          <a:pt x="672" y="160"/>
                        </a:lnTo>
                        <a:lnTo>
                          <a:pt x="632" y="100"/>
                        </a:lnTo>
                        <a:lnTo>
                          <a:pt x="625" y="14"/>
                        </a:lnTo>
                        <a:lnTo>
                          <a:pt x="558" y="14"/>
                        </a:lnTo>
                        <a:lnTo>
                          <a:pt x="558" y="0"/>
                        </a:lnTo>
                        <a:lnTo>
                          <a:pt x="498" y="8"/>
                        </a:lnTo>
                        <a:lnTo>
                          <a:pt x="466" y="0"/>
                        </a:lnTo>
                        <a:close/>
                        <a:moveTo>
                          <a:pt x="1244" y="173"/>
                        </a:moveTo>
                        <a:lnTo>
                          <a:pt x="1191" y="194"/>
                        </a:lnTo>
                        <a:lnTo>
                          <a:pt x="1184" y="187"/>
                        </a:lnTo>
                        <a:lnTo>
                          <a:pt x="1097" y="274"/>
                        </a:lnTo>
                        <a:lnTo>
                          <a:pt x="1111" y="280"/>
                        </a:lnTo>
                        <a:lnTo>
                          <a:pt x="1125" y="274"/>
                        </a:lnTo>
                        <a:lnTo>
                          <a:pt x="1170" y="254"/>
                        </a:lnTo>
                        <a:lnTo>
                          <a:pt x="1251" y="187"/>
                        </a:lnTo>
                        <a:lnTo>
                          <a:pt x="1244" y="173"/>
                        </a:lnTo>
                        <a:close/>
                        <a:moveTo>
                          <a:pt x="286" y="560"/>
                        </a:moveTo>
                        <a:lnTo>
                          <a:pt x="280" y="586"/>
                        </a:lnTo>
                        <a:lnTo>
                          <a:pt x="252" y="633"/>
                        </a:lnTo>
                        <a:lnTo>
                          <a:pt x="233" y="666"/>
                        </a:lnTo>
                        <a:lnTo>
                          <a:pt x="166" y="706"/>
                        </a:lnTo>
                        <a:lnTo>
                          <a:pt x="147" y="693"/>
                        </a:lnTo>
                        <a:lnTo>
                          <a:pt x="119" y="672"/>
                        </a:lnTo>
                        <a:lnTo>
                          <a:pt x="173" y="580"/>
                        </a:lnTo>
                        <a:lnTo>
                          <a:pt x="286" y="56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2" name="MARESME">
                    <a:extLst>
                      <a:ext uri="{FF2B5EF4-FFF2-40B4-BE49-F238E27FC236}">
                        <a16:creationId xmlns:a16="http://schemas.microsoft.com/office/drawing/2014/main" id="{F0F2286C-C25D-4E97-B5A2-967ED915D83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006244" y="1847182"/>
                    <a:ext cx="403353" cy="276188"/>
                  </a:xfrm>
                  <a:custGeom>
                    <a:avLst/>
                    <a:gdLst>
                      <a:gd name="T0" fmla="*/ 331426984 w 1783"/>
                      <a:gd name="T1" fmla="*/ 30803998 h 1257"/>
                      <a:gd name="T2" fmla="*/ 303220587 w 1783"/>
                      <a:gd name="T3" fmla="*/ 63405241 h 1257"/>
                      <a:gd name="T4" fmla="*/ 286061558 w 1783"/>
                      <a:gd name="T5" fmla="*/ 78807252 h 1257"/>
                      <a:gd name="T6" fmla="*/ 264201625 w 1783"/>
                      <a:gd name="T7" fmla="*/ 95749599 h 1257"/>
                      <a:gd name="T8" fmla="*/ 232939337 w 1783"/>
                      <a:gd name="T9" fmla="*/ 109354855 h 1257"/>
                      <a:gd name="T10" fmla="*/ 226592873 w 1783"/>
                      <a:gd name="T11" fmla="*/ 128093940 h 1257"/>
                      <a:gd name="T12" fmla="*/ 207788285 w 1783"/>
                      <a:gd name="T13" fmla="*/ 136565399 h 1257"/>
                      <a:gd name="T14" fmla="*/ 195330646 w 1783"/>
                      <a:gd name="T15" fmla="*/ 138362137 h 1257"/>
                      <a:gd name="T16" fmla="*/ 181226962 w 1783"/>
                      <a:gd name="T17" fmla="*/ 129891186 h 1257"/>
                      <a:gd name="T18" fmla="*/ 161012588 w 1783"/>
                      <a:gd name="T19" fmla="*/ 133228308 h 1257"/>
                      <a:gd name="T20" fmla="*/ 145263830 w 1783"/>
                      <a:gd name="T21" fmla="*/ 129891186 h 1257"/>
                      <a:gd name="T22" fmla="*/ 134451265 w 1783"/>
                      <a:gd name="T23" fmla="*/ 135025047 h 1257"/>
                      <a:gd name="T24" fmla="*/ 117292205 w 1783"/>
                      <a:gd name="T25" fmla="*/ 155304484 h 1257"/>
                      <a:gd name="T26" fmla="*/ 101543447 w 1783"/>
                      <a:gd name="T27" fmla="*/ 169166127 h 1257"/>
                      <a:gd name="T28" fmla="*/ 71926779 w 1783"/>
                      <a:gd name="T29" fmla="*/ 213575880 h 1257"/>
                      <a:gd name="T30" fmla="*/ 70281220 w 1783"/>
                      <a:gd name="T31" fmla="*/ 228977875 h 1257"/>
                      <a:gd name="T32" fmla="*/ 65580316 w 1783"/>
                      <a:gd name="T33" fmla="*/ 245920222 h 1257"/>
                      <a:gd name="T34" fmla="*/ 48421272 w 1783"/>
                      <a:gd name="T35" fmla="*/ 262862568 h 1257"/>
                      <a:gd name="T36" fmla="*/ 15513473 w 1783"/>
                      <a:gd name="T37" fmla="*/ 273387185 h 1257"/>
                      <a:gd name="T38" fmla="*/ 4466104 w 1783"/>
                      <a:gd name="T39" fmla="*/ 286992441 h 1257"/>
                      <a:gd name="T40" fmla="*/ 23270212 w 1783"/>
                      <a:gd name="T41" fmla="*/ 319336782 h 1257"/>
                      <a:gd name="T42" fmla="*/ 35728345 w 1783"/>
                      <a:gd name="T43" fmla="*/ 312662601 h 1257"/>
                      <a:gd name="T44" fmla="*/ 48421272 w 1783"/>
                      <a:gd name="T45" fmla="*/ 305731526 h 1257"/>
                      <a:gd name="T46" fmla="*/ 51477102 w 1783"/>
                      <a:gd name="T47" fmla="*/ 309068616 h 1257"/>
                      <a:gd name="T48" fmla="*/ 63934756 w 1783"/>
                      <a:gd name="T49" fmla="*/ 300597697 h 1257"/>
                      <a:gd name="T50" fmla="*/ 78037955 w 1783"/>
                      <a:gd name="T51" fmla="*/ 297260606 h 1257"/>
                      <a:gd name="T52" fmla="*/ 87440249 w 1783"/>
                      <a:gd name="T53" fmla="*/ 293666622 h 1257"/>
                      <a:gd name="T54" fmla="*/ 95196984 w 1783"/>
                      <a:gd name="T55" fmla="*/ 288789179 h 1257"/>
                      <a:gd name="T56" fmla="*/ 100133176 w 1783"/>
                      <a:gd name="T57" fmla="*/ 286992441 h 1257"/>
                      <a:gd name="T58" fmla="*/ 109300182 w 1783"/>
                      <a:gd name="T59" fmla="*/ 281858104 h 1257"/>
                      <a:gd name="T60" fmla="*/ 118702476 w 1783"/>
                      <a:gd name="T61" fmla="*/ 274927536 h 1257"/>
                      <a:gd name="T62" fmla="*/ 126459211 w 1783"/>
                      <a:gd name="T63" fmla="*/ 270050094 h 1257"/>
                      <a:gd name="T64" fmla="*/ 135861536 w 1783"/>
                      <a:gd name="T65" fmla="*/ 259524970 h 1257"/>
                      <a:gd name="T66" fmla="*/ 149964734 w 1783"/>
                      <a:gd name="T67" fmla="*/ 249257312 h 1257"/>
                      <a:gd name="T68" fmla="*/ 157956757 w 1783"/>
                      <a:gd name="T69" fmla="*/ 242583131 h 1257"/>
                      <a:gd name="T70" fmla="*/ 161012588 w 1783"/>
                      <a:gd name="T71" fmla="*/ 239246041 h 1257"/>
                      <a:gd name="T72" fmla="*/ 167123763 w 1783"/>
                      <a:gd name="T73" fmla="*/ 232314966 h 1257"/>
                      <a:gd name="T74" fmla="*/ 182637719 w 1783"/>
                      <a:gd name="T75" fmla="*/ 223843539 h 1257"/>
                      <a:gd name="T76" fmla="*/ 196740917 w 1783"/>
                      <a:gd name="T77" fmla="*/ 218709710 h 1257"/>
                      <a:gd name="T78" fmla="*/ 201677110 w 1783"/>
                      <a:gd name="T79" fmla="*/ 213575880 h 1257"/>
                      <a:gd name="T80" fmla="*/ 206378014 w 1783"/>
                      <a:gd name="T81" fmla="*/ 213575880 h 1257"/>
                      <a:gd name="T82" fmla="*/ 210844116 w 1783"/>
                      <a:gd name="T83" fmla="*/ 210238790 h 1257"/>
                      <a:gd name="T84" fmla="*/ 237405439 w 1783"/>
                      <a:gd name="T85" fmla="*/ 193039549 h 1257"/>
                      <a:gd name="T86" fmla="*/ 247042535 w 1783"/>
                      <a:gd name="T87" fmla="*/ 189702459 h 1257"/>
                      <a:gd name="T88" fmla="*/ 245396976 w 1783"/>
                      <a:gd name="T89" fmla="*/ 196376639 h 1257"/>
                      <a:gd name="T90" fmla="*/ 256444890 w 1783"/>
                      <a:gd name="T91" fmla="*/ 186108474 h 1257"/>
                      <a:gd name="T92" fmla="*/ 303220587 w 1783"/>
                      <a:gd name="T93" fmla="*/ 162235559 h 1257"/>
                      <a:gd name="T94" fmla="*/ 368800873 w 1783"/>
                      <a:gd name="T95" fmla="*/ 133228308 h 1257"/>
                      <a:gd name="T96" fmla="*/ 393951439 w 1783"/>
                      <a:gd name="T97" fmla="*/ 117825774 h 1257"/>
                      <a:gd name="T98" fmla="*/ 419102491 w 1783"/>
                      <a:gd name="T99" fmla="*/ 109354855 h 1257"/>
                      <a:gd name="T100" fmla="*/ 412756027 w 1783"/>
                      <a:gd name="T101" fmla="*/ 64945593 h 1257"/>
                      <a:gd name="T102" fmla="*/ 419102491 w 1783"/>
                      <a:gd name="T103" fmla="*/ 10268170 h 1257"/>
                      <a:gd name="T104" fmla="*/ 93551910 w 1783"/>
                      <a:gd name="T105" fmla="*/ 290329531 h 1257"/>
                      <a:gd name="T106" fmla="*/ 92141639 w 1783"/>
                      <a:gd name="T107" fmla="*/ 293666622 h 125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783"/>
                      <a:gd name="T163" fmla="*/ 0 h 1257"/>
                      <a:gd name="T164" fmla="*/ 1783 w 1783"/>
                      <a:gd name="T165" fmla="*/ 1257 h 1257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783" h="1257">
                        <a:moveTo>
                          <a:pt x="1603" y="0"/>
                        </a:moveTo>
                        <a:lnTo>
                          <a:pt x="1530" y="74"/>
                        </a:lnTo>
                        <a:lnTo>
                          <a:pt x="1423" y="134"/>
                        </a:lnTo>
                        <a:lnTo>
                          <a:pt x="1410" y="120"/>
                        </a:lnTo>
                        <a:lnTo>
                          <a:pt x="1370" y="100"/>
                        </a:lnTo>
                        <a:lnTo>
                          <a:pt x="1350" y="120"/>
                        </a:lnTo>
                        <a:lnTo>
                          <a:pt x="1330" y="140"/>
                        </a:lnTo>
                        <a:lnTo>
                          <a:pt x="1290" y="247"/>
                        </a:lnTo>
                        <a:lnTo>
                          <a:pt x="1244" y="239"/>
                        </a:lnTo>
                        <a:lnTo>
                          <a:pt x="1190" y="273"/>
                        </a:lnTo>
                        <a:lnTo>
                          <a:pt x="1211" y="299"/>
                        </a:lnTo>
                        <a:lnTo>
                          <a:pt x="1217" y="307"/>
                        </a:lnTo>
                        <a:lnTo>
                          <a:pt x="1184" y="333"/>
                        </a:lnTo>
                        <a:lnTo>
                          <a:pt x="1171" y="380"/>
                        </a:lnTo>
                        <a:lnTo>
                          <a:pt x="1164" y="380"/>
                        </a:lnTo>
                        <a:lnTo>
                          <a:pt x="1124" y="373"/>
                        </a:lnTo>
                        <a:lnTo>
                          <a:pt x="1057" y="386"/>
                        </a:lnTo>
                        <a:lnTo>
                          <a:pt x="1024" y="380"/>
                        </a:lnTo>
                        <a:lnTo>
                          <a:pt x="1004" y="399"/>
                        </a:lnTo>
                        <a:lnTo>
                          <a:pt x="991" y="426"/>
                        </a:lnTo>
                        <a:lnTo>
                          <a:pt x="978" y="459"/>
                        </a:lnTo>
                        <a:lnTo>
                          <a:pt x="964" y="466"/>
                        </a:lnTo>
                        <a:lnTo>
                          <a:pt x="971" y="479"/>
                        </a:lnTo>
                        <a:lnTo>
                          <a:pt x="964" y="499"/>
                        </a:lnTo>
                        <a:lnTo>
                          <a:pt x="951" y="513"/>
                        </a:lnTo>
                        <a:lnTo>
                          <a:pt x="924" y="526"/>
                        </a:lnTo>
                        <a:lnTo>
                          <a:pt x="911" y="526"/>
                        </a:lnTo>
                        <a:lnTo>
                          <a:pt x="884" y="532"/>
                        </a:lnTo>
                        <a:lnTo>
                          <a:pt x="865" y="532"/>
                        </a:lnTo>
                        <a:lnTo>
                          <a:pt x="851" y="539"/>
                        </a:lnTo>
                        <a:lnTo>
                          <a:pt x="844" y="539"/>
                        </a:lnTo>
                        <a:lnTo>
                          <a:pt x="831" y="539"/>
                        </a:lnTo>
                        <a:lnTo>
                          <a:pt x="805" y="506"/>
                        </a:lnTo>
                        <a:lnTo>
                          <a:pt x="811" y="499"/>
                        </a:lnTo>
                        <a:lnTo>
                          <a:pt x="792" y="513"/>
                        </a:lnTo>
                        <a:lnTo>
                          <a:pt x="771" y="506"/>
                        </a:lnTo>
                        <a:lnTo>
                          <a:pt x="732" y="506"/>
                        </a:lnTo>
                        <a:lnTo>
                          <a:pt x="711" y="513"/>
                        </a:lnTo>
                        <a:lnTo>
                          <a:pt x="704" y="506"/>
                        </a:lnTo>
                        <a:lnTo>
                          <a:pt x="685" y="519"/>
                        </a:lnTo>
                        <a:lnTo>
                          <a:pt x="678" y="506"/>
                        </a:lnTo>
                        <a:lnTo>
                          <a:pt x="658" y="506"/>
                        </a:lnTo>
                        <a:lnTo>
                          <a:pt x="631" y="513"/>
                        </a:lnTo>
                        <a:lnTo>
                          <a:pt x="618" y="506"/>
                        </a:lnTo>
                        <a:lnTo>
                          <a:pt x="598" y="506"/>
                        </a:lnTo>
                        <a:lnTo>
                          <a:pt x="591" y="513"/>
                        </a:lnTo>
                        <a:lnTo>
                          <a:pt x="578" y="526"/>
                        </a:lnTo>
                        <a:lnTo>
                          <a:pt x="572" y="526"/>
                        </a:lnTo>
                        <a:lnTo>
                          <a:pt x="538" y="579"/>
                        </a:lnTo>
                        <a:lnTo>
                          <a:pt x="518" y="599"/>
                        </a:lnTo>
                        <a:lnTo>
                          <a:pt x="512" y="605"/>
                        </a:lnTo>
                        <a:lnTo>
                          <a:pt x="499" y="605"/>
                        </a:lnTo>
                        <a:lnTo>
                          <a:pt x="471" y="639"/>
                        </a:lnTo>
                        <a:lnTo>
                          <a:pt x="458" y="639"/>
                        </a:lnTo>
                        <a:lnTo>
                          <a:pt x="458" y="652"/>
                        </a:lnTo>
                        <a:lnTo>
                          <a:pt x="432" y="659"/>
                        </a:lnTo>
                        <a:lnTo>
                          <a:pt x="372" y="752"/>
                        </a:lnTo>
                        <a:lnTo>
                          <a:pt x="319" y="812"/>
                        </a:lnTo>
                        <a:lnTo>
                          <a:pt x="306" y="805"/>
                        </a:lnTo>
                        <a:lnTo>
                          <a:pt x="306" y="832"/>
                        </a:lnTo>
                        <a:lnTo>
                          <a:pt x="306" y="865"/>
                        </a:lnTo>
                        <a:lnTo>
                          <a:pt x="299" y="865"/>
                        </a:lnTo>
                        <a:lnTo>
                          <a:pt x="292" y="885"/>
                        </a:lnTo>
                        <a:lnTo>
                          <a:pt x="299" y="892"/>
                        </a:lnTo>
                        <a:lnTo>
                          <a:pt x="272" y="912"/>
                        </a:lnTo>
                        <a:lnTo>
                          <a:pt x="239" y="938"/>
                        </a:lnTo>
                        <a:lnTo>
                          <a:pt x="252" y="951"/>
                        </a:lnTo>
                        <a:lnTo>
                          <a:pt x="279" y="958"/>
                        </a:lnTo>
                        <a:lnTo>
                          <a:pt x="279" y="979"/>
                        </a:lnTo>
                        <a:lnTo>
                          <a:pt x="259" y="1011"/>
                        </a:lnTo>
                        <a:lnTo>
                          <a:pt x="232" y="1005"/>
                        </a:lnTo>
                        <a:lnTo>
                          <a:pt x="206" y="1024"/>
                        </a:lnTo>
                        <a:lnTo>
                          <a:pt x="199" y="1024"/>
                        </a:lnTo>
                        <a:lnTo>
                          <a:pt x="120" y="1018"/>
                        </a:lnTo>
                        <a:lnTo>
                          <a:pt x="79" y="1038"/>
                        </a:lnTo>
                        <a:lnTo>
                          <a:pt x="66" y="1065"/>
                        </a:lnTo>
                        <a:lnTo>
                          <a:pt x="53" y="1065"/>
                        </a:lnTo>
                        <a:lnTo>
                          <a:pt x="53" y="1078"/>
                        </a:lnTo>
                        <a:lnTo>
                          <a:pt x="26" y="1105"/>
                        </a:lnTo>
                        <a:lnTo>
                          <a:pt x="19" y="1118"/>
                        </a:lnTo>
                        <a:lnTo>
                          <a:pt x="0" y="1131"/>
                        </a:lnTo>
                        <a:lnTo>
                          <a:pt x="46" y="1211"/>
                        </a:lnTo>
                        <a:lnTo>
                          <a:pt x="79" y="1257"/>
                        </a:lnTo>
                        <a:lnTo>
                          <a:pt x="99" y="1244"/>
                        </a:lnTo>
                        <a:lnTo>
                          <a:pt x="105" y="1244"/>
                        </a:lnTo>
                        <a:lnTo>
                          <a:pt x="112" y="1244"/>
                        </a:lnTo>
                        <a:lnTo>
                          <a:pt x="120" y="1238"/>
                        </a:lnTo>
                        <a:lnTo>
                          <a:pt x="152" y="1218"/>
                        </a:lnTo>
                        <a:lnTo>
                          <a:pt x="165" y="1211"/>
                        </a:lnTo>
                        <a:lnTo>
                          <a:pt x="172" y="1204"/>
                        </a:lnTo>
                        <a:lnTo>
                          <a:pt x="179" y="1204"/>
                        </a:lnTo>
                        <a:lnTo>
                          <a:pt x="206" y="1191"/>
                        </a:lnTo>
                        <a:lnTo>
                          <a:pt x="225" y="1191"/>
                        </a:lnTo>
                        <a:lnTo>
                          <a:pt x="219" y="1198"/>
                        </a:lnTo>
                        <a:lnTo>
                          <a:pt x="212" y="1204"/>
                        </a:lnTo>
                        <a:lnTo>
                          <a:pt x="219" y="1204"/>
                        </a:lnTo>
                        <a:lnTo>
                          <a:pt x="225" y="1198"/>
                        </a:lnTo>
                        <a:lnTo>
                          <a:pt x="246" y="1184"/>
                        </a:lnTo>
                        <a:lnTo>
                          <a:pt x="259" y="1178"/>
                        </a:lnTo>
                        <a:lnTo>
                          <a:pt x="272" y="1171"/>
                        </a:lnTo>
                        <a:lnTo>
                          <a:pt x="292" y="1171"/>
                        </a:lnTo>
                        <a:lnTo>
                          <a:pt x="306" y="1165"/>
                        </a:lnTo>
                        <a:lnTo>
                          <a:pt x="325" y="1158"/>
                        </a:lnTo>
                        <a:lnTo>
                          <a:pt x="332" y="1158"/>
                        </a:lnTo>
                        <a:lnTo>
                          <a:pt x="339" y="1158"/>
                        </a:lnTo>
                        <a:lnTo>
                          <a:pt x="352" y="1151"/>
                        </a:lnTo>
                        <a:lnTo>
                          <a:pt x="366" y="1144"/>
                        </a:lnTo>
                        <a:lnTo>
                          <a:pt x="372" y="1144"/>
                        </a:lnTo>
                        <a:lnTo>
                          <a:pt x="385" y="1138"/>
                        </a:lnTo>
                        <a:lnTo>
                          <a:pt x="392" y="1131"/>
                        </a:lnTo>
                        <a:lnTo>
                          <a:pt x="398" y="1125"/>
                        </a:lnTo>
                        <a:lnTo>
                          <a:pt x="405" y="1125"/>
                        </a:lnTo>
                        <a:lnTo>
                          <a:pt x="412" y="1131"/>
                        </a:lnTo>
                        <a:lnTo>
                          <a:pt x="419" y="1131"/>
                        </a:lnTo>
                        <a:lnTo>
                          <a:pt x="426" y="1125"/>
                        </a:lnTo>
                        <a:lnTo>
                          <a:pt x="426" y="1118"/>
                        </a:lnTo>
                        <a:lnTo>
                          <a:pt x="432" y="1118"/>
                        </a:lnTo>
                        <a:lnTo>
                          <a:pt x="439" y="1111"/>
                        </a:lnTo>
                        <a:lnTo>
                          <a:pt x="452" y="1105"/>
                        </a:lnTo>
                        <a:lnTo>
                          <a:pt x="465" y="1098"/>
                        </a:lnTo>
                        <a:lnTo>
                          <a:pt x="471" y="1091"/>
                        </a:lnTo>
                        <a:lnTo>
                          <a:pt x="492" y="1078"/>
                        </a:lnTo>
                        <a:lnTo>
                          <a:pt x="499" y="1078"/>
                        </a:lnTo>
                        <a:lnTo>
                          <a:pt x="505" y="1071"/>
                        </a:lnTo>
                        <a:lnTo>
                          <a:pt x="512" y="1071"/>
                        </a:lnTo>
                        <a:lnTo>
                          <a:pt x="525" y="1058"/>
                        </a:lnTo>
                        <a:lnTo>
                          <a:pt x="531" y="1058"/>
                        </a:lnTo>
                        <a:lnTo>
                          <a:pt x="538" y="1052"/>
                        </a:lnTo>
                        <a:lnTo>
                          <a:pt x="545" y="1045"/>
                        </a:lnTo>
                        <a:lnTo>
                          <a:pt x="558" y="1024"/>
                        </a:lnTo>
                        <a:lnTo>
                          <a:pt x="572" y="1018"/>
                        </a:lnTo>
                        <a:lnTo>
                          <a:pt x="578" y="1011"/>
                        </a:lnTo>
                        <a:lnTo>
                          <a:pt x="591" y="1005"/>
                        </a:lnTo>
                        <a:lnTo>
                          <a:pt x="598" y="998"/>
                        </a:lnTo>
                        <a:lnTo>
                          <a:pt x="605" y="998"/>
                        </a:lnTo>
                        <a:lnTo>
                          <a:pt x="638" y="971"/>
                        </a:lnTo>
                        <a:lnTo>
                          <a:pt x="645" y="965"/>
                        </a:lnTo>
                        <a:lnTo>
                          <a:pt x="658" y="958"/>
                        </a:lnTo>
                        <a:lnTo>
                          <a:pt x="665" y="958"/>
                        </a:lnTo>
                        <a:lnTo>
                          <a:pt x="672" y="945"/>
                        </a:lnTo>
                        <a:lnTo>
                          <a:pt x="672" y="951"/>
                        </a:lnTo>
                        <a:lnTo>
                          <a:pt x="678" y="951"/>
                        </a:lnTo>
                        <a:lnTo>
                          <a:pt x="678" y="945"/>
                        </a:lnTo>
                        <a:lnTo>
                          <a:pt x="685" y="932"/>
                        </a:lnTo>
                        <a:lnTo>
                          <a:pt x="691" y="925"/>
                        </a:lnTo>
                        <a:lnTo>
                          <a:pt x="704" y="919"/>
                        </a:lnTo>
                        <a:lnTo>
                          <a:pt x="711" y="912"/>
                        </a:lnTo>
                        <a:lnTo>
                          <a:pt x="711" y="905"/>
                        </a:lnTo>
                        <a:lnTo>
                          <a:pt x="725" y="898"/>
                        </a:lnTo>
                        <a:lnTo>
                          <a:pt x="738" y="885"/>
                        </a:lnTo>
                        <a:lnTo>
                          <a:pt x="751" y="885"/>
                        </a:lnTo>
                        <a:lnTo>
                          <a:pt x="777" y="872"/>
                        </a:lnTo>
                        <a:lnTo>
                          <a:pt x="811" y="865"/>
                        </a:lnTo>
                        <a:lnTo>
                          <a:pt x="818" y="859"/>
                        </a:lnTo>
                        <a:lnTo>
                          <a:pt x="831" y="859"/>
                        </a:lnTo>
                        <a:lnTo>
                          <a:pt x="837" y="852"/>
                        </a:lnTo>
                        <a:lnTo>
                          <a:pt x="844" y="852"/>
                        </a:lnTo>
                        <a:lnTo>
                          <a:pt x="844" y="845"/>
                        </a:lnTo>
                        <a:lnTo>
                          <a:pt x="851" y="845"/>
                        </a:lnTo>
                        <a:lnTo>
                          <a:pt x="858" y="832"/>
                        </a:lnTo>
                        <a:lnTo>
                          <a:pt x="865" y="832"/>
                        </a:lnTo>
                        <a:lnTo>
                          <a:pt x="871" y="825"/>
                        </a:lnTo>
                        <a:lnTo>
                          <a:pt x="878" y="825"/>
                        </a:lnTo>
                        <a:lnTo>
                          <a:pt x="878" y="832"/>
                        </a:lnTo>
                        <a:lnTo>
                          <a:pt x="871" y="838"/>
                        </a:lnTo>
                        <a:lnTo>
                          <a:pt x="884" y="832"/>
                        </a:lnTo>
                        <a:lnTo>
                          <a:pt x="884" y="825"/>
                        </a:lnTo>
                        <a:lnTo>
                          <a:pt x="897" y="819"/>
                        </a:lnTo>
                        <a:lnTo>
                          <a:pt x="904" y="819"/>
                        </a:lnTo>
                        <a:lnTo>
                          <a:pt x="924" y="799"/>
                        </a:lnTo>
                        <a:lnTo>
                          <a:pt x="957" y="785"/>
                        </a:lnTo>
                        <a:lnTo>
                          <a:pt x="1010" y="752"/>
                        </a:lnTo>
                        <a:lnTo>
                          <a:pt x="1038" y="746"/>
                        </a:lnTo>
                        <a:lnTo>
                          <a:pt x="1038" y="739"/>
                        </a:lnTo>
                        <a:lnTo>
                          <a:pt x="1044" y="739"/>
                        </a:lnTo>
                        <a:lnTo>
                          <a:pt x="1051" y="739"/>
                        </a:lnTo>
                        <a:lnTo>
                          <a:pt x="1057" y="739"/>
                        </a:lnTo>
                        <a:lnTo>
                          <a:pt x="1051" y="759"/>
                        </a:lnTo>
                        <a:lnTo>
                          <a:pt x="1044" y="759"/>
                        </a:lnTo>
                        <a:lnTo>
                          <a:pt x="1044" y="765"/>
                        </a:lnTo>
                        <a:lnTo>
                          <a:pt x="1057" y="759"/>
                        </a:lnTo>
                        <a:lnTo>
                          <a:pt x="1064" y="746"/>
                        </a:lnTo>
                        <a:lnTo>
                          <a:pt x="1084" y="732"/>
                        </a:lnTo>
                        <a:lnTo>
                          <a:pt x="1091" y="725"/>
                        </a:lnTo>
                        <a:lnTo>
                          <a:pt x="1171" y="692"/>
                        </a:lnTo>
                        <a:lnTo>
                          <a:pt x="1211" y="673"/>
                        </a:lnTo>
                        <a:lnTo>
                          <a:pt x="1270" y="645"/>
                        </a:lnTo>
                        <a:lnTo>
                          <a:pt x="1290" y="632"/>
                        </a:lnTo>
                        <a:lnTo>
                          <a:pt x="1316" y="626"/>
                        </a:lnTo>
                        <a:lnTo>
                          <a:pt x="1430" y="579"/>
                        </a:lnTo>
                        <a:lnTo>
                          <a:pt x="1536" y="539"/>
                        </a:lnTo>
                        <a:lnTo>
                          <a:pt x="1569" y="519"/>
                        </a:lnTo>
                        <a:lnTo>
                          <a:pt x="1590" y="513"/>
                        </a:lnTo>
                        <a:lnTo>
                          <a:pt x="1609" y="493"/>
                        </a:lnTo>
                        <a:lnTo>
                          <a:pt x="1616" y="493"/>
                        </a:lnTo>
                        <a:lnTo>
                          <a:pt x="1676" y="459"/>
                        </a:lnTo>
                        <a:lnTo>
                          <a:pt x="1703" y="446"/>
                        </a:lnTo>
                        <a:lnTo>
                          <a:pt x="1769" y="440"/>
                        </a:lnTo>
                        <a:lnTo>
                          <a:pt x="1776" y="433"/>
                        </a:lnTo>
                        <a:lnTo>
                          <a:pt x="1783" y="426"/>
                        </a:lnTo>
                        <a:lnTo>
                          <a:pt x="1742" y="359"/>
                        </a:lnTo>
                        <a:lnTo>
                          <a:pt x="1742" y="352"/>
                        </a:lnTo>
                        <a:lnTo>
                          <a:pt x="1716" y="293"/>
                        </a:lnTo>
                        <a:lnTo>
                          <a:pt x="1756" y="253"/>
                        </a:lnTo>
                        <a:lnTo>
                          <a:pt x="1763" y="213"/>
                        </a:lnTo>
                        <a:lnTo>
                          <a:pt x="1742" y="87"/>
                        </a:lnTo>
                        <a:lnTo>
                          <a:pt x="1783" y="60"/>
                        </a:lnTo>
                        <a:lnTo>
                          <a:pt x="1783" y="40"/>
                        </a:lnTo>
                        <a:lnTo>
                          <a:pt x="1669" y="46"/>
                        </a:lnTo>
                        <a:lnTo>
                          <a:pt x="1603" y="0"/>
                        </a:lnTo>
                        <a:close/>
                        <a:moveTo>
                          <a:pt x="412" y="1131"/>
                        </a:moveTo>
                        <a:lnTo>
                          <a:pt x="398" y="1131"/>
                        </a:lnTo>
                        <a:lnTo>
                          <a:pt x="398" y="1138"/>
                        </a:lnTo>
                        <a:lnTo>
                          <a:pt x="412" y="1131"/>
                        </a:lnTo>
                        <a:close/>
                        <a:moveTo>
                          <a:pt x="392" y="1138"/>
                        </a:moveTo>
                        <a:lnTo>
                          <a:pt x="392" y="1144"/>
                        </a:lnTo>
                        <a:lnTo>
                          <a:pt x="398" y="1144"/>
                        </a:lnTo>
                        <a:lnTo>
                          <a:pt x="392" y="1138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3" name="BAIX_LLOBREGAT">
                    <a:extLst>
                      <a:ext uri="{FF2B5EF4-FFF2-40B4-BE49-F238E27FC236}">
                        <a16:creationId xmlns:a16="http://schemas.microsoft.com/office/drawing/2014/main" id="{349A7CDB-AA5B-4F66-8BBB-03AE209D2B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2338497" y="2000046"/>
                    <a:ext cx="266480" cy="337530"/>
                  </a:xfrm>
                  <a:custGeom>
                    <a:avLst/>
                    <a:gdLst>
                      <a:gd name="T0" fmla="*/ 155224367 w 46"/>
                      <a:gd name="T1" fmla="*/ 1227003170 h 59"/>
                      <a:gd name="T2" fmla="*/ 310461157 w 46"/>
                      <a:gd name="T3" fmla="*/ 1402276040 h 59"/>
                      <a:gd name="T4" fmla="*/ 620922314 w 46"/>
                      <a:gd name="T5" fmla="*/ 1752848670 h 59"/>
                      <a:gd name="T6" fmla="*/ 620922314 w 46"/>
                      <a:gd name="T7" fmla="*/ 1928134778 h 59"/>
                      <a:gd name="T8" fmla="*/ 1241832205 w 46"/>
                      <a:gd name="T9" fmla="*/ 2147483647 h 59"/>
                      <a:gd name="T10" fmla="*/ 1086607887 w 46"/>
                      <a:gd name="T11" fmla="*/ 2147483647 h 59"/>
                      <a:gd name="T12" fmla="*/ 1086607887 w 46"/>
                      <a:gd name="T13" fmla="*/ 2147483647 h 59"/>
                      <a:gd name="T14" fmla="*/ 1552293265 w 46"/>
                      <a:gd name="T15" fmla="*/ 2147483647 h 59"/>
                      <a:gd name="T16" fmla="*/ 1707530395 w 46"/>
                      <a:gd name="T17" fmla="*/ 2147483647 h 59"/>
                      <a:gd name="T18" fmla="*/ 2017991455 w 46"/>
                      <a:gd name="T19" fmla="*/ 2147483647 h 59"/>
                      <a:gd name="T20" fmla="*/ 1707530395 w 46"/>
                      <a:gd name="T21" fmla="*/ 2147483647 h 59"/>
                      <a:gd name="T22" fmla="*/ 1552293265 w 46"/>
                      <a:gd name="T23" fmla="*/ 2147483647 h 59"/>
                      <a:gd name="T24" fmla="*/ 1552293265 w 46"/>
                      <a:gd name="T25" fmla="*/ 2147483647 h 59"/>
                      <a:gd name="T26" fmla="*/ 1862754713 w 46"/>
                      <a:gd name="T27" fmla="*/ 2147483647 h 59"/>
                      <a:gd name="T28" fmla="*/ 1707530395 w 46"/>
                      <a:gd name="T29" fmla="*/ 2147483647 h 59"/>
                      <a:gd name="T30" fmla="*/ 1241832205 w 46"/>
                      <a:gd name="T31" fmla="*/ 2147483647 h 59"/>
                      <a:gd name="T32" fmla="*/ 1086607887 w 46"/>
                      <a:gd name="T33" fmla="*/ 2147483647 h 59"/>
                      <a:gd name="T34" fmla="*/ 1086607887 w 46"/>
                      <a:gd name="T35" fmla="*/ 2147483647 h 59"/>
                      <a:gd name="T36" fmla="*/ 1552293265 w 46"/>
                      <a:gd name="T37" fmla="*/ 2147483647 h 59"/>
                      <a:gd name="T38" fmla="*/ 1707530395 w 46"/>
                      <a:gd name="T39" fmla="*/ 2147483647 h 59"/>
                      <a:gd name="T40" fmla="*/ 2147483647 w 46"/>
                      <a:gd name="T41" fmla="*/ 2147483647 h 59"/>
                      <a:gd name="T42" fmla="*/ 2147483647 w 46"/>
                      <a:gd name="T43" fmla="*/ 2147483647 h 59"/>
                      <a:gd name="T44" fmla="*/ 2147483647 w 46"/>
                      <a:gd name="T45" fmla="*/ 2147483647 h 59"/>
                      <a:gd name="T46" fmla="*/ 2147483647 w 46"/>
                      <a:gd name="T47" fmla="*/ 2147483647 h 59"/>
                      <a:gd name="T48" fmla="*/ 2147483647 w 46"/>
                      <a:gd name="T49" fmla="*/ 2147483647 h 59"/>
                      <a:gd name="T50" fmla="*/ 2147483647 w 46"/>
                      <a:gd name="T51" fmla="*/ 2147483647 h 59"/>
                      <a:gd name="T52" fmla="*/ 2147483647 w 46"/>
                      <a:gd name="T53" fmla="*/ 2147483647 h 59"/>
                      <a:gd name="T54" fmla="*/ 2147483647 w 46"/>
                      <a:gd name="T55" fmla="*/ 2147483647 h 59"/>
                      <a:gd name="T56" fmla="*/ 2147483647 w 46"/>
                      <a:gd name="T57" fmla="*/ 2147483647 h 59"/>
                      <a:gd name="T58" fmla="*/ 2147483647 w 46"/>
                      <a:gd name="T59" fmla="*/ 2147483647 h 59"/>
                      <a:gd name="T60" fmla="*/ 2147483647 w 46"/>
                      <a:gd name="T61" fmla="*/ 2147483647 h 59"/>
                      <a:gd name="T62" fmla="*/ 2147483647 w 46"/>
                      <a:gd name="T63" fmla="*/ 2147483647 h 59"/>
                      <a:gd name="T64" fmla="*/ 2147483647 w 46"/>
                      <a:gd name="T65" fmla="*/ 2147483647 h 59"/>
                      <a:gd name="T66" fmla="*/ 2147483647 w 46"/>
                      <a:gd name="T67" fmla="*/ 2147483647 h 59"/>
                      <a:gd name="T68" fmla="*/ 2147483647 w 46"/>
                      <a:gd name="T69" fmla="*/ 2147483647 h 59"/>
                      <a:gd name="T70" fmla="*/ 2147483647 w 46"/>
                      <a:gd name="T71" fmla="*/ 2147483647 h 59"/>
                      <a:gd name="T72" fmla="*/ 2147483647 w 46"/>
                      <a:gd name="T73" fmla="*/ 2147483647 h 59"/>
                      <a:gd name="T74" fmla="*/ 2147483647 w 46"/>
                      <a:gd name="T75" fmla="*/ 2147483647 h 59"/>
                      <a:gd name="T76" fmla="*/ 2147483647 w 46"/>
                      <a:gd name="T77" fmla="*/ 2147483647 h 59"/>
                      <a:gd name="T78" fmla="*/ 2147483647 w 46"/>
                      <a:gd name="T79" fmla="*/ 2147483647 h 59"/>
                      <a:gd name="T80" fmla="*/ 2147483647 w 46"/>
                      <a:gd name="T81" fmla="*/ 2147483647 h 59"/>
                      <a:gd name="T82" fmla="*/ 2147483647 w 46"/>
                      <a:gd name="T83" fmla="*/ 2147483647 h 59"/>
                      <a:gd name="T84" fmla="*/ 2147483647 w 46"/>
                      <a:gd name="T85" fmla="*/ 2147483647 h 59"/>
                      <a:gd name="T86" fmla="*/ 2147483647 w 46"/>
                      <a:gd name="T87" fmla="*/ 2147483647 h 59"/>
                      <a:gd name="T88" fmla="*/ 2147483647 w 46"/>
                      <a:gd name="T89" fmla="*/ 2147483647 h 59"/>
                      <a:gd name="T90" fmla="*/ 2147483647 w 46"/>
                      <a:gd name="T91" fmla="*/ 2147483647 h 59"/>
                      <a:gd name="T92" fmla="*/ 2147483647 w 46"/>
                      <a:gd name="T93" fmla="*/ 2147483647 h 59"/>
                      <a:gd name="T94" fmla="*/ 2147483647 w 46"/>
                      <a:gd name="T95" fmla="*/ 2147483647 h 59"/>
                      <a:gd name="T96" fmla="*/ 2147483647 w 46"/>
                      <a:gd name="T97" fmla="*/ 2147483647 h 59"/>
                      <a:gd name="T98" fmla="*/ 2147483647 w 46"/>
                      <a:gd name="T99" fmla="*/ 2147483647 h 59"/>
                      <a:gd name="T100" fmla="*/ 2147483647 w 46"/>
                      <a:gd name="T101" fmla="*/ 2147483647 h 59"/>
                      <a:gd name="T102" fmla="*/ 2147483647 w 46"/>
                      <a:gd name="T103" fmla="*/ 2147483647 h 59"/>
                      <a:gd name="T104" fmla="*/ 2147483647 w 46"/>
                      <a:gd name="T105" fmla="*/ 2147483647 h 59"/>
                      <a:gd name="T106" fmla="*/ 2147483647 w 46"/>
                      <a:gd name="T107" fmla="*/ 2147483647 h 59"/>
                      <a:gd name="T108" fmla="*/ 2147483647 w 46"/>
                      <a:gd name="T109" fmla="*/ 2147483647 h 59"/>
                      <a:gd name="T110" fmla="*/ 2147483647 w 46"/>
                      <a:gd name="T111" fmla="*/ 2147483647 h 59"/>
                      <a:gd name="T112" fmla="*/ 2147483647 w 46"/>
                      <a:gd name="T113" fmla="*/ 2147483647 h 59"/>
                      <a:gd name="T114" fmla="*/ 2147483647 w 46"/>
                      <a:gd name="T115" fmla="*/ 1928134778 h 59"/>
                      <a:gd name="T116" fmla="*/ 2147483647 w 46"/>
                      <a:gd name="T117" fmla="*/ 1402276040 h 59"/>
                      <a:gd name="T118" fmla="*/ 2147483647 w 46"/>
                      <a:gd name="T119" fmla="*/ 1051717062 h 59"/>
                      <a:gd name="T120" fmla="*/ 2017991455 w 46"/>
                      <a:gd name="T121" fmla="*/ 701144639 h 59"/>
                      <a:gd name="T122" fmla="*/ 1552293265 w 46"/>
                      <a:gd name="T123" fmla="*/ 525858531 h 59"/>
                      <a:gd name="T124" fmla="*/ 776146632 w 46"/>
                      <a:gd name="T125" fmla="*/ 350572320 h 5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46"/>
                      <a:gd name="T190" fmla="*/ 0 h 59"/>
                      <a:gd name="T191" fmla="*/ 46 w 46"/>
                      <a:gd name="T192" fmla="*/ 59 h 5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46" h="59">
                        <a:moveTo>
                          <a:pt x="3" y="0"/>
                        </a:moveTo>
                        <a:lnTo>
                          <a:pt x="2" y="6"/>
                        </a:lnTo>
                        <a:lnTo>
                          <a:pt x="1" y="7"/>
                        </a:lnTo>
                        <a:lnTo>
                          <a:pt x="0" y="7"/>
                        </a:lnTo>
                        <a:lnTo>
                          <a:pt x="1" y="8"/>
                        </a:lnTo>
                        <a:lnTo>
                          <a:pt x="2" y="8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4" y="11"/>
                        </a:lnTo>
                        <a:lnTo>
                          <a:pt x="6" y="13"/>
                        </a:lnTo>
                        <a:lnTo>
                          <a:pt x="7" y="14"/>
                        </a:lnTo>
                        <a:lnTo>
                          <a:pt x="8" y="15"/>
                        </a:lnTo>
                        <a:lnTo>
                          <a:pt x="8" y="17"/>
                        </a:lnTo>
                        <a:lnTo>
                          <a:pt x="7" y="17"/>
                        </a:lnTo>
                        <a:lnTo>
                          <a:pt x="6" y="17"/>
                        </a:lnTo>
                        <a:lnTo>
                          <a:pt x="6" y="18"/>
                        </a:lnTo>
                        <a:lnTo>
                          <a:pt x="7" y="20"/>
                        </a:lnTo>
                        <a:lnTo>
                          <a:pt x="9" y="21"/>
                        </a:lnTo>
                        <a:lnTo>
                          <a:pt x="10" y="22"/>
                        </a:lnTo>
                        <a:lnTo>
                          <a:pt x="10" y="23"/>
                        </a:lnTo>
                        <a:lnTo>
                          <a:pt x="10" y="25"/>
                        </a:lnTo>
                        <a:lnTo>
                          <a:pt x="11" y="26"/>
                        </a:lnTo>
                        <a:lnTo>
                          <a:pt x="13" y="30"/>
                        </a:lnTo>
                        <a:lnTo>
                          <a:pt x="13" y="31"/>
                        </a:lnTo>
                        <a:lnTo>
                          <a:pt x="12" y="32"/>
                        </a:lnTo>
                        <a:lnTo>
                          <a:pt x="11" y="34"/>
                        </a:lnTo>
                        <a:lnTo>
                          <a:pt x="12" y="34"/>
                        </a:lnTo>
                        <a:lnTo>
                          <a:pt x="11" y="35"/>
                        </a:lnTo>
                        <a:lnTo>
                          <a:pt x="10" y="36"/>
                        </a:lnTo>
                        <a:lnTo>
                          <a:pt x="11" y="37"/>
                        </a:lnTo>
                        <a:lnTo>
                          <a:pt x="9" y="38"/>
                        </a:lnTo>
                        <a:lnTo>
                          <a:pt x="10" y="39"/>
                        </a:lnTo>
                        <a:lnTo>
                          <a:pt x="10" y="40"/>
                        </a:lnTo>
                        <a:lnTo>
                          <a:pt x="12" y="41"/>
                        </a:lnTo>
                        <a:lnTo>
                          <a:pt x="12" y="42"/>
                        </a:lnTo>
                        <a:lnTo>
                          <a:pt x="13" y="43"/>
                        </a:lnTo>
                        <a:lnTo>
                          <a:pt x="12" y="44"/>
                        </a:lnTo>
                        <a:lnTo>
                          <a:pt x="11" y="45"/>
                        </a:lnTo>
                        <a:lnTo>
                          <a:pt x="10" y="45"/>
                        </a:lnTo>
                        <a:lnTo>
                          <a:pt x="10" y="46"/>
                        </a:lnTo>
                        <a:lnTo>
                          <a:pt x="8" y="47"/>
                        </a:lnTo>
                        <a:lnTo>
                          <a:pt x="8" y="49"/>
                        </a:lnTo>
                        <a:lnTo>
                          <a:pt x="7" y="50"/>
                        </a:lnTo>
                        <a:lnTo>
                          <a:pt x="7" y="51"/>
                        </a:lnTo>
                        <a:lnTo>
                          <a:pt x="7" y="53"/>
                        </a:lnTo>
                        <a:lnTo>
                          <a:pt x="10" y="54"/>
                        </a:lnTo>
                        <a:lnTo>
                          <a:pt x="9" y="56"/>
                        </a:lnTo>
                        <a:lnTo>
                          <a:pt x="10" y="57"/>
                        </a:lnTo>
                        <a:lnTo>
                          <a:pt x="11" y="57"/>
                        </a:lnTo>
                        <a:lnTo>
                          <a:pt x="11" y="56"/>
                        </a:lnTo>
                        <a:lnTo>
                          <a:pt x="12" y="56"/>
                        </a:lnTo>
                        <a:lnTo>
                          <a:pt x="14" y="57"/>
                        </a:lnTo>
                        <a:lnTo>
                          <a:pt x="14" y="56"/>
                        </a:lnTo>
                        <a:lnTo>
                          <a:pt x="15" y="56"/>
                        </a:lnTo>
                        <a:lnTo>
                          <a:pt x="16" y="55"/>
                        </a:lnTo>
                        <a:lnTo>
                          <a:pt x="17" y="54"/>
                        </a:lnTo>
                        <a:lnTo>
                          <a:pt x="17" y="55"/>
                        </a:lnTo>
                        <a:lnTo>
                          <a:pt x="19" y="57"/>
                        </a:lnTo>
                        <a:lnTo>
                          <a:pt x="18" y="57"/>
                        </a:lnTo>
                        <a:lnTo>
                          <a:pt x="18" y="58"/>
                        </a:lnTo>
                        <a:lnTo>
                          <a:pt x="19" y="59"/>
                        </a:lnTo>
                        <a:lnTo>
                          <a:pt x="27" y="59"/>
                        </a:lnTo>
                        <a:lnTo>
                          <a:pt x="30" y="59"/>
                        </a:lnTo>
                        <a:lnTo>
                          <a:pt x="32" y="58"/>
                        </a:lnTo>
                        <a:lnTo>
                          <a:pt x="36" y="57"/>
                        </a:lnTo>
                        <a:lnTo>
                          <a:pt x="40" y="56"/>
                        </a:lnTo>
                        <a:lnTo>
                          <a:pt x="42" y="55"/>
                        </a:lnTo>
                        <a:lnTo>
                          <a:pt x="43" y="54"/>
                        </a:lnTo>
                        <a:lnTo>
                          <a:pt x="44" y="54"/>
                        </a:lnTo>
                        <a:lnTo>
                          <a:pt x="44" y="53"/>
                        </a:lnTo>
                        <a:lnTo>
                          <a:pt x="45" y="53"/>
                        </a:lnTo>
                        <a:lnTo>
                          <a:pt x="44" y="52"/>
                        </a:lnTo>
                        <a:lnTo>
                          <a:pt x="45" y="51"/>
                        </a:lnTo>
                        <a:lnTo>
                          <a:pt x="45" y="50"/>
                        </a:lnTo>
                        <a:lnTo>
                          <a:pt x="46" y="51"/>
                        </a:lnTo>
                        <a:lnTo>
                          <a:pt x="46" y="50"/>
                        </a:lnTo>
                        <a:lnTo>
                          <a:pt x="43" y="50"/>
                        </a:lnTo>
                        <a:lnTo>
                          <a:pt x="41" y="49"/>
                        </a:lnTo>
                        <a:lnTo>
                          <a:pt x="40" y="47"/>
                        </a:lnTo>
                        <a:lnTo>
                          <a:pt x="39" y="46"/>
                        </a:lnTo>
                        <a:lnTo>
                          <a:pt x="38" y="45"/>
                        </a:lnTo>
                        <a:lnTo>
                          <a:pt x="40" y="44"/>
                        </a:lnTo>
                        <a:lnTo>
                          <a:pt x="39" y="43"/>
                        </a:lnTo>
                        <a:lnTo>
                          <a:pt x="38" y="42"/>
                        </a:lnTo>
                        <a:lnTo>
                          <a:pt x="38" y="41"/>
                        </a:lnTo>
                        <a:lnTo>
                          <a:pt x="39" y="42"/>
                        </a:lnTo>
                        <a:lnTo>
                          <a:pt x="40" y="41"/>
                        </a:lnTo>
                        <a:lnTo>
                          <a:pt x="40" y="39"/>
                        </a:lnTo>
                        <a:lnTo>
                          <a:pt x="40" y="38"/>
                        </a:lnTo>
                        <a:lnTo>
                          <a:pt x="39" y="37"/>
                        </a:lnTo>
                        <a:lnTo>
                          <a:pt x="40" y="36"/>
                        </a:lnTo>
                        <a:lnTo>
                          <a:pt x="40" y="35"/>
                        </a:lnTo>
                        <a:lnTo>
                          <a:pt x="40" y="34"/>
                        </a:lnTo>
                        <a:lnTo>
                          <a:pt x="38" y="34"/>
                        </a:lnTo>
                        <a:lnTo>
                          <a:pt x="37" y="35"/>
                        </a:lnTo>
                        <a:lnTo>
                          <a:pt x="36" y="35"/>
                        </a:lnTo>
                        <a:lnTo>
                          <a:pt x="36" y="34"/>
                        </a:lnTo>
                        <a:lnTo>
                          <a:pt x="37" y="34"/>
                        </a:lnTo>
                        <a:lnTo>
                          <a:pt x="37" y="33"/>
                        </a:lnTo>
                        <a:lnTo>
                          <a:pt x="36" y="34"/>
                        </a:lnTo>
                        <a:lnTo>
                          <a:pt x="36" y="33"/>
                        </a:lnTo>
                        <a:lnTo>
                          <a:pt x="36" y="32"/>
                        </a:lnTo>
                        <a:lnTo>
                          <a:pt x="35" y="33"/>
                        </a:lnTo>
                        <a:lnTo>
                          <a:pt x="34" y="34"/>
                        </a:lnTo>
                        <a:lnTo>
                          <a:pt x="34" y="33"/>
                        </a:lnTo>
                        <a:lnTo>
                          <a:pt x="34" y="32"/>
                        </a:lnTo>
                        <a:lnTo>
                          <a:pt x="34" y="31"/>
                        </a:lnTo>
                        <a:lnTo>
                          <a:pt x="34" y="30"/>
                        </a:lnTo>
                        <a:lnTo>
                          <a:pt x="35" y="29"/>
                        </a:lnTo>
                        <a:lnTo>
                          <a:pt x="35" y="28"/>
                        </a:lnTo>
                        <a:lnTo>
                          <a:pt x="32" y="28"/>
                        </a:lnTo>
                        <a:lnTo>
                          <a:pt x="31" y="29"/>
                        </a:lnTo>
                        <a:lnTo>
                          <a:pt x="31" y="28"/>
                        </a:lnTo>
                        <a:lnTo>
                          <a:pt x="30" y="27"/>
                        </a:lnTo>
                        <a:lnTo>
                          <a:pt x="30" y="26"/>
                        </a:lnTo>
                        <a:lnTo>
                          <a:pt x="29" y="25"/>
                        </a:lnTo>
                        <a:lnTo>
                          <a:pt x="27" y="25"/>
                        </a:lnTo>
                        <a:lnTo>
                          <a:pt x="26" y="27"/>
                        </a:lnTo>
                        <a:lnTo>
                          <a:pt x="26" y="28"/>
                        </a:lnTo>
                        <a:lnTo>
                          <a:pt x="26" y="29"/>
                        </a:lnTo>
                        <a:lnTo>
                          <a:pt x="25" y="28"/>
                        </a:lnTo>
                        <a:lnTo>
                          <a:pt x="24" y="27"/>
                        </a:lnTo>
                        <a:lnTo>
                          <a:pt x="24" y="26"/>
                        </a:lnTo>
                        <a:lnTo>
                          <a:pt x="23" y="25"/>
                        </a:lnTo>
                        <a:lnTo>
                          <a:pt x="22" y="25"/>
                        </a:lnTo>
                        <a:lnTo>
                          <a:pt x="21" y="24"/>
                        </a:lnTo>
                        <a:lnTo>
                          <a:pt x="21" y="23"/>
                        </a:lnTo>
                        <a:lnTo>
                          <a:pt x="20" y="24"/>
                        </a:lnTo>
                        <a:lnTo>
                          <a:pt x="18" y="23"/>
                        </a:lnTo>
                        <a:lnTo>
                          <a:pt x="18" y="21"/>
                        </a:lnTo>
                        <a:lnTo>
                          <a:pt x="17" y="20"/>
                        </a:lnTo>
                        <a:lnTo>
                          <a:pt x="17" y="19"/>
                        </a:lnTo>
                        <a:lnTo>
                          <a:pt x="18" y="18"/>
                        </a:lnTo>
                        <a:lnTo>
                          <a:pt x="19" y="17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0" y="14"/>
                        </a:lnTo>
                        <a:lnTo>
                          <a:pt x="19" y="13"/>
                        </a:lnTo>
                        <a:lnTo>
                          <a:pt x="18" y="12"/>
                        </a:lnTo>
                        <a:lnTo>
                          <a:pt x="18" y="11"/>
                        </a:lnTo>
                        <a:lnTo>
                          <a:pt x="17" y="9"/>
                        </a:lnTo>
                        <a:lnTo>
                          <a:pt x="17" y="8"/>
                        </a:lnTo>
                        <a:lnTo>
                          <a:pt x="17" y="7"/>
                        </a:lnTo>
                        <a:lnTo>
                          <a:pt x="16" y="6"/>
                        </a:lnTo>
                        <a:lnTo>
                          <a:pt x="15" y="6"/>
                        </a:lnTo>
                        <a:lnTo>
                          <a:pt x="12" y="5"/>
                        </a:lnTo>
                        <a:lnTo>
                          <a:pt x="13" y="4"/>
                        </a:lnTo>
                        <a:lnTo>
                          <a:pt x="12" y="3"/>
                        </a:lnTo>
                        <a:lnTo>
                          <a:pt x="11" y="2"/>
                        </a:lnTo>
                        <a:lnTo>
                          <a:pt x="10" y="3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5" y="2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4" name="GARRIGUES">
                    <a:extLst>
                      <a:ext uri="{FF2B5EF4-FFF2-40B4-BE49-F238E27FC236}">
                        <a16:creationId xmlns:a16="http://schemas.microsoft.com/office/drawing/2014/main" id="{36478788-CB56-47F0-BC98-F82EB78BD8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3265923" y="2046924"/>
                    <a:ext cx="378436" cy="292946"/>
                  </a:xfrm>
                  <a:custGeom>
                    <a:avLst/>
                    <a:gdLst>
                      <a:gd name="T0" fmla="*/ 2147483647 w 65"/>
                      <a:gd name="T1" fmla="*/ 351159107 h 51"/>
                      <a:gd name="T2" fmla="*/ 2147483647 w 65"/>
                      <a:gd name="T3" fmla="*/ 526738713 h 51"/>
                      <a:gd name="T4" fmla="*/ 2147483647 w 65"/>
                      <a:gd name="T5" fmla="*/ 526738713 h 51"/>
                      <a:gd name="T6" fmla="*/ 2147483647 w 65"/>
                      <a:gd name="T7" fmla="*/ 702318215 h 51"/>
                      <a:gd name="T8" fmla="*/ 2147483647 w 65"/>
                      <a:gd name="T9" fmla="*/ 702318215 h 51"/>
                      <a:gd name="T10" fmla="*/ 2147483647 w 65"/>
                      <a:gd name="T11" fmla="*/ 877897924 h 51"/>
                      <a:gd name="T12" fmla="*/ 2147483647 w 65"/>
                      <a:gd name="T13" fmla="*/ 877897924 h 51"/>
                      <a:gd name="T14" fmla="*/ 2147483647 w 65"/>
                      <a:gd name="T15" fmla="*/ 1229043667 h 51"/>
                      <a:gd name="T16" fmla="*/ 2147483647 w 65"/>
                      <a:gd name="T17" fmla="*/ 1755782587 h 51"/>
                      <a:gd name="T18" fmla="*/ 2147483647 w 65"/>
                      <a:gd name="T19" fmla="*/ 1755782587 h 51"/>
                      <a:gd name="T20" fmla="*/ 2147483647 w 65"/>
                      <a:gd name="T21" fmla="*/ 2147483647 h 51"/>
                      <a:gd name="T22" fmla="*/ 2147483647 w 65"/>
                      <a:gd name="T23" fmla="*/ 2147483647 h 51"/>
                      <a:gd name="T24" fmla="*/ 1867530750 w 65"/>
                      <a:gd name="T25" fmla="*/ 2147483647 h 51"/>
                      <a:gd name="T26" fmla="*/ 1711908442 w 65"/>
                      <a:gd name="T27" fmla="*/ 2147483647 h 51"/>
                      <a:gd name="T28" fmla="*/ 1089393910 w 65"/>
                      <a:gd name="T29" fmla="*/ 2147483647 h 51"/>
                      <a:gd name="T30" fmla="*/ 1089393910 w 65"/>
                      <a:gd name="T31" fmla="*/ 2147483647 h 51"/>
                      <a:gd name="T32" fmla="*/ 778136645 w 65"/>
                      <a:gd name="T33" fmla="*/ 2147483647 h 51"/>
                      <a:gd name="T34" fmla="*/ 155622356 w 65"/>
                      <a:gd name="T35" fmla="*/ 2147483647 h 51"/>
                      <a:gd name="T36" fmla="*/ 155622356 w 65"/>
                      <a:gd name="T37" fmla="*/ 2147483647 h 51"/>
                      <a:gd name="T38" fmla="*/ 0 w 65"/>
                      <a:gd name="T39" fmla="*/ 2147483647 h 51"/>
                      <a:gd name="T40" fmla="*/ 622514337 w 65"/>
                      <a:gd name="T41" fmla="*/ 2147483647 h 51"/>
                      <a:gd name="T42" fmla="*/ 1089393910 w 65"/>
                      <a:gd name="T43" fmla="*/ 2147483647 h 51"/>
                      <a:gd name="T44" fmla="*/ 1867530750 w 65"/>
                      <a:gd name="T45" fmla="*/ 2147483647 h 51"/>
                      <a:gd name="T46" fmla="*/ 2147483647 w 65"/>
                      <a:gd name="T47" fmla="*/ 2147483647 h 51"/>
                      <a:gd name="T48" fmla="*/ 2147483647 w 65"/>
                      <a:gd name="T49" fmla="*/ 2147483647 h 51"/>
                      <a:gd name="T50" fmla="*/ 2147483647 w 65"/>
                      <a:gd name="T51" fmla="*/ 2147483647 h 51"/>
                      <a:gd name="T52" fmla="*/ 2147483647 w 65"/>
                      <a:gd name="T53" fmla="*/ 2147483647 h 51"/>
                      <a:gd name="T54" fmla="*/ 2147483647 w 65"/>
                      <a:gd name="T55" fmla="*/ 2147483647 h 51"/>
                      <a:gd name="T56" fmla="*/ 2147483647 w 65"/>
                      <a:gd name="T57" fmla="*/ 2147483647 h 51"/>
                      <a:gd name="T58" fmla="*/ 2147483647 w 65"/>
                      <a:gd name="T59" fmla="*/ 2147483647 h 51"/>
                      <a:gd name="T60" fmla="*/ 2147483647 w 65"/>
                      <a:gd name="T61" fmla="*/ 2147483647 h 51"/>
                      <a:gd name="T62" fmla="*/ 2147483647 w 65"/>
                      <a:gd name="T63" fmla="*/ 2147483647 h 51"/>
                      <a:gd name="T64" fmla="*/ 2147483647 w 65"/>
                      <a:gd name="T65" fmla="*/ 2147483647 h 51"/>
                      <a:gd name="T66" fmla="*/ 2147483647 w 65"/>
                      <a:gd name="T67" fmla="*/ 2147483647 h 51"/>
                      <a:gd name="T68" fmla="*/ 2147483647 w 65"/>
                      <a:gd name="T69" fmla="*/ 2147483647 h 51"/>
                      <a:gd name="T70" fmla="*/ 2147483647 w 65"/>
                      <a:gd name="T71" fmla="*/ 2147483647 h 51"/>
                      <a:gd name="T72" fmla="*/ 2147483647 w 65"/>
                      <a:gd name="T73" fmla="*/ 2147483647 h 51"/>
                      <a:gd name="T74" fmla="*/ 2147483647 w 65"/>
                      <a:gd name="T75" fmla="*/ 2147483647 h 51"/>
                      <a:gd name="T76" fmla="*/ 2147483647 w 65"/>
                      <a:gd name="T77" fmla="*/ 2147483647 h 51"/>
                      <a:gd name="T78" fmla="*/ 2147483647 w 65"/>
                      <a:gd name="T79" fmla="*/ 2147483647 h 51"/>
                      <a:gd name="T80" fmla="*/ 2147483647 w 65"/>
                      <a:gd name="T81" fmla="*/ 2147483647 h 51"/>
                      <a:gd name="T82" fmla="*/ 2147483647 w 65"/>
                      <a:gd name="T83" fmla="*/ 2147483647 h 51"/>
                      <a:gd name="T84" fmla="*/ 2147483647 w 65"/>
                      <a:gd name="T85" fmla="*/ 2147483647 h 51"/>
                      <a:gd name="T86" fmla="*/ 2147483647 w 65"/>
                      <a:gd name="T87" fmla="*/ 2147483647 h 51"/>
                      <a:gd name="T88" fmla="*/ 2147483647 w 65"/>
                      <a:gd name="T89" fmla="*/ 2147483647 h 51"/>
                      <a:gd name="T90" fmla="*/ 2147483647 w 65"/>
                      <a:gd name="T91" fmla="*/ 2147483647 h 51"/>
                      <a:gd name="T92" fmla="*/ 2147483647 w 65"/>
                      <a:gd name="T93" fmla="*/ 1931362089 h 51"/>
                      <a:gd name="T94" fmla="*/ 2147483647 w 65"/>
                      <a:gd name="T95" fmla="*/ 1404623169 h 51"/>
                      <a:gd name="T96" fmla="*/ 2147483647 w 65"/>
                      <a:gd name="T97" fmla="*/ 1053477426 h 51"/>
                      <a:gd name="T98" fmla="*/ 2147483647 w 65"/>
                      <a:gd name="T99" fmla="*/ 702318215 h 51"/>
                      <a:gd name="T100" fmla="*/ 2147483647 w 65"/>
                      <a:gd name="T101" fmla="*/ 175579554 h 51"/>
                      <a:gd name="T102" fmla="*/ 2147483647 w 65"/>
                      <a:gd name="T103" fmla="*/ 175579554 h 5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65"/>
                      <a:gd name="T157" fmla="*/ 0 h 51"/>
                      <a:gd name="T158" fmla="*/ 65 w 65"/>
                      <a:gd name="T159" fmla="*/ 51 h 5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65" h="51">
                        <a:moveTo>
                          <a:pt x="45" y="0"/>
                        </a:moveTo>
                        <a:lnTo>
                          <a:pt x="41" y="3"/>
                        </a:lnTo>
                        <a:lnTo>
                          <a:pt x="40" y="2"/>
                        </a:lnTo>
                        <a:lnTo>
                          <a:pt x="40" y="1"/>
                        </a:lnTo>
                        <a:lnTo>
                          <a:pt x="38" y="3"/>
                        </a:lnTo>
                        <a:lnTo>
                          <a:pt x="37" y="3"/>
                        </a:lnTo>
                        <a:lnTo>
                          <a:pt x="36" y="3"/>
                        </a:lnTo>
                        <a:lnTo>
                          <a:pt x="37" y="3"/>
                        </a:lnTo>
                        <a:lnTo>
                          <a:pt x="35" y="5"/>
                        </a:lnTo>
                        <a:lnTo>
                          <a:pt x="34" y="4"/>
                        </a:lnTo>
                        <a:lnTo>
                          <a:pt x="35" y="4"/>
                        </a:lnTo>
                        <a:lnTo>
                          <a:pt x="34" y="3"/>
                        </a:lnTo>
                        <a:lnTo>
                          <a:pt x="34" y="4"/>
                        </a:lnTo>
                        <a:lnTo>
                          <a:pt x="33" y="4"/>
                        </a:lnTo>
                        <a:lnTo>
                          <a:pt x="30" y="3"/>
                        </a:lnTo>
                        <a:lnTo>
                          <a:pt x="29" y="4"/>
                        </a:lnTo>
                        <a:lnTo>
                          <a:pt x="28" y="5"/>
                        </a:lnTo>
                        <a:lnTo>
                          <a:pt x="27" y="4"/>
                        </a:lnTo>
                        <a:lnTo>
                          <a:pt x="27" y="5"/>
                        </a:lnTo>
                        <a:lnTo>
                          <a:pt x="27" y="7"/>
                        </a:lnTo>
                        <a:lnTo>
                          <a:pt x="25" y="7"/>
                        </a:lnTo>
                        <a:lnTo>
                          <a:pt x="24" y="7"/>
                        </a:lnTo>
                        <a:lnTo>
                          <a:pt x="24" y="8"/>
                        </a:lnTo>
                        <a:lnTo>
                          <a:pt x="24" y="9"/>
                        </a:lnTo>
                        <a:lnTo>
                          <a:pt x="23" y="10"/>
                        </a:lnTo>
                        <a:lnTo>
                          <a:pt x="22" y="10"/>
                        </a:lnTo>
                        <a:lnTo>
                          <a:pt x="20" y="12"/>
                        </a:lnTo>
                        <a:lnTo>
                          <a:pt x="18" y="11"/>
                        </a:lnTo>
                        <a:lnTo>
                          <a:pt x="16" y="14"/>
                        </a:lnTo>
                        <a:lnTo>
                          <a:pt x="16" y="15"/>
                        </a:lnTo>
                        <a:lnTo>
                          <a:pt x="16" y="17"/>
                        </a:lnTo>
                        <a:lnTo>
                          <a:pt x="15" y="19"/>
                        </a:lnTo>
                        <a:lnTo>
                          <a:pt x="13" y="19"/>
                        </a:lnTo>
                        <a:lnTo>
                          <a:pt x="12" y="20"/>
                        </a:lnTo>
                        <a:lnTo>
                          <a:pt x="12" y="22"/>
                        </a:lnTo>
                        <a:lnTo>
                          <a:pt x="11" y="23"/>
                        </a:lnTo>
                        <a:lnTo>
                          <a:pt x="9" y="23"/>
                        </a:lnTo>
                        <a:lnTo>
                          <a:pt x="7" y="24"/>
                        </a:lnTo>
                        <a:lnTo>
                          <a:pt x="7" y="23"/>
                        </a:lnTo>
                        <a:lnTo>
                          <a:pt x="6" y="24"/>
                        </a:lnTo>
                        <a:lnTo>
                          <a:pt x="6" y="27"/>
                        </a:lnTo>
                        <a:lnTo>
                          <a:pt x="7" y="29"/>
                        </a:lnTo>
                        <a:lnTo>
                          <a:pt x="7" y="30"/>
                        </a:lnTo>
                        <a:lnTo>
                          <a:pt x="6" y="33"/>
                        </a:lnTo>
                        <a:lnTo>
                          <a:pt x="5" y="34"/>
                        </a:lnTo>
                        <a:lnTo>
                          <a:pt x="4" y="34"/>
                        </a:lnTo>
                        <a:lnTo>
                          <a:pt x="3" y="34"/>
                        </a:lnTo>
                        <a:lnTo>
                          <a:pt x="1" y="36"/>
                        </a:lnTo>
                        <a:lnTo>
                          <a:pt x="1" y="39"/>
                        </a:lnTo>
                        <a:lnTo>
                          <a:pt x="0" y="40"/>
                        </a:lnTo>
                        <a:lnTo>
                          <a:pt x="1" y="41"/>
                        </a:lnTo>
                        <a:lnTo>
                          <a:pt x="1" y="44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0" y="48"/>
                        </a:lnTo>
                        <a:lnTo>
                          <a:pt x="2" y="50"/>
                        </a:lnTo>
                        <a:lnTo>
                          <a:pt x="4" y="51"/>
                        </a:lnTo>
                        <a:lnTo>
                          <a:pt x="5" y="51"/>
                        </a:lnTo>
                        <a:lnTo>
                          <a:pt x="6" y="51"/>
                        </a:lnTo>
                        <a:lnTo>
                          <a:pt x="7" y="50"/>
                        </a:lnTo>
                        <a:lnTo>
                          <a:pt x="9" y="50"/>
                        </a:lnTo>
                        <a:lnTo>
                          <a:pt x="10" y="49"/>
                        </a:lnTo>
                        <a:lnTo>
                          <a:pt x="12" y="48"/>
                        </a:lnTo>
                        <a:lnTo>
                          <a:pt x="13" y="48"/>
                        </a:lnTo>
                        <a:lnTo>
                          <a:pt x="14" y="48"/>
                        </a:lnTo>
                        <a:lnTo>
                          <a:pt x="15" y="47"/>
                        </a:lnTo>
                        <a:lnTo>
                          <a:pt x="16" y="48"/>
                        </a:lnTo>
                        <a:lnTo>
                          <a:pt x="17" y="47"/>
                        </a:lnTo>
                        <a:lnTo>
                          <a:pt x="18" y="48"/>
                        </a:lnTo>
                        <a:lnTo>
                          <a:pt x="20" y="47"/>
                        </a:lnTo>
                        <a:lnTo>
                          <a:pt x="22" y="47"/>
                        </a:lnTo>
                        <a:lnTo>
                          <a:pt x="22" y="46"/>
                        </a:lnTo>
                        <a:lnTo>
                          <a:pt x="23" y="45"/>
                        </a:lnTo>
                        <a:lnTo>
                          <a:pt x="23" y="44"/>
                        </a:lnTo>
                        <a:lnTo>
                          <a:pt x="24" y="44"/>
                        </a:lnTo>
                        <a:lnTo>
                          <a:pt x="25" y="44"/>
                        </a:lnTo>
                        <a:lnTo>
                          <a:pt x="27" y="45"/>
                        </a:lnTo>
                        <a:lnTo>
                          <a:pt x="28" y="45"/>
                        </a:lnTo>
                        <a:lnTo>
                          <a:pt x="29" y="45"/>
                        </a:lnTo>
                        <a:lnTo>
                          <a:pt x="30" y="46"/>
                        </a:lnTo>
                        <a:lnTo>
                          <a:pt x="31" y="45"/>
                        </a:lnTo>
                        <a:lnTo>
                          <a:pt x="32" y="42"/>
                        </a:lnTo>
                        <a:lnTo>
                          <a:pt x="33" y="41"/>
                        </a:lnTo>
                        <a:lnTo>
                          <a:pt x="33" y="40"/>
                        </a:lnTo>
                        <a:lnTo>
                          <a:pt x="35" y="39"/>
                        </a:lnTo>
                        <a:lnTo>
                          <a:pt x="35" y="41"/>
                        </a:lnTo>
                        <a:lnTo>
                          <a:pt x="37" y="44"/>
                        </a:lnTo>
                        <a:lnTo>
                          <a:pt x="40" y="43"/>
                        </a:lnTo>
                        <a:lnTo>
                          <a:pt x="42" y="43"/>
                        </a:lnTo>
                        <a:lnTo>
                          <a:pt x="43" y="42"/>
                        </a:lnTo>
                        <a:lnTo>
                          <a:pt x="44" y="42"/>
                        </a:lnTo>
                        <a:lnTo>
                          <a:pt x="46" y="42"/>
                        </a:lnTo>
                        <a:lnTo>
                          <a:pt x="48" y="42"/>
                        </a:lnTo>
                        <a:lnTo>
                          <a:pt x="49" y="42"/>
                        </a:lnTo>
                        <a:lnTo>
                          <a:pt x="50" y="41"/>
                        </a:lnTo>
                        <a:lnTo>
                          <a:pt x="51" y="41"/>
                        </a:lnTo>
                        <a:lnTo>
                          <a:pt x="50" y="41"/>
                        </a:lnTo>
                        <a:lnTo>
                          <a:pt x="50" y="40"/>
                        </a:lnTo>
                        <a:lnTo>
                          <a:pt x="50" y="39"/>
                        </a:lnTo>
                        <a:lnTo>
                          <a:pt x="51" y="38"/>
                        </a:lnTo>
                        <a:lnTo>
                          <a:pt x="52" y="37"/>
                        </a:lnTo>
                        <a:lnTo>
                          <a:pt x="52" y="36"/>
                        </a:lnTo>
                        <a:lnTo>
                          <a:pt x="53" y="35"/>
                        </a:lnTo>
                        <a:lnTo>
                          <a:pt x="54" y="35"/>
                        </a:lnTo>
                        <a:lnTo>
                          <a:pt x="56" y="34"/>
                        </a:lnTo>
                        <a:lnTo>
                          <a:pt x="56" y="33"/>
                        </a:lnTo>
                        <a:lnTo>
                          <a:pt x="57" y="33"/>
                        </a:lnTo>
                        <a:lnTo>
                          <a:pt x="58" y="32"/>
                        </a:lnTo>
                        <a:lnTo>
                          <a:pt x="59" y="32"/>
                        </a:lnTo>
                        <a:lnTo>
                          <a:pt x="59" y="31"/>
                        </a:lnTo>
                        <a:lnTo>
                          <a:pt x="59" y="30"/>
                        </a:lnTo>
                        <a:lnTo>
                          <a:pt x="60" y="30"/>
                        </a:lnTo>
                        <a:lnTo>
                          <a:pt x="61" y="28"/>
                        </a:lnTo>
                        <a:lnTo>
                          <a:pt x="61" y="27"/>
                        </a:lnTo>
                        <a:lnTo>
                          <a:pt x="62" y="26"/>
                        </a:lnTo>
                        <a:lnTo>
                          <a:pt x="63" y="26"/>
                        </a:lnTo>
                        <a:lnTo>
                          <a:pt x="63" y="24"/>
                        </a:lnTo>
                        <a:lnTo>
                          <a:pt x="65" y="23"/>
                        </a:lnTo>
                        <a:lnTo>
                          <a:pt x="64" y="23"/>
                        </a:lnTo>
                        <a:lnTo>
                          <a:pt x="63" y="22"/>
                        </a:lnTo>
                        <a:lnTo>
                          <a:pt x="61" y="21"/>
                        </a:lnTo>
                        <a:lnTo>
                          <a:pt x="60" y="20"/>
                        </a:lnTo>
                        <a:lnTo>
                          <a:pt x="61" y="19"/>
                        </a:lnTo>
                        <a:lnTo>
                          <a:pt x="62" y="19"/>
                        </a:lnTo>
                        <a:lnTo>
                          <a:pt x="60" y="16"/>
                        </a:lnTo>
                        <a:lnTo>
                          <a:pt x="60" y="15"/>
                        </a:lnTo>
                        <a:lnTo>
                          <a:pt x="58" y="15"/>
                        </a:lnTo>
                        <a:lnTo>
                          <a:pt x="57" y="15"/>
                        </a:lnTo>
                        <a:lnTo>
                          <a:pt x="57" y="14"/>
                        </a:lnTo>
                        <a:lnTo>
                          <a:pt x="54" y="13"/>
                        </a:lnTo>
                        <a:lnTo>
                          <a:pt x="53" y="13"/>
                        </a:lnTo>
                        <a:lnTo>
                          <a:pt x="54" y="11"/>
                        </a:lnTo>
                        <a:lnTo>
                          <a:pt x="54" y="10"/>
                        </a:lnTo>
                        <a:lnTo>
                          <a:pt x="54" y="8"/>
                        </a:lnTo>
                        <a:lnTo>
                          <a:pt x="54" y="7"/>
                        </a:lnTo>
                        <a:lnTo>
                          <a:pt x="53" y="6"/>
                        </a:lnTo>
                        <a:lnTo>
                          <a:pt x="52" y="6"/>
                        </a:lnTo>
                        <a:lnTo>
                          <a:pt x="52" y="5"/>
                        </a:lnTo>
                        <a:lnTo>
                          <a:pt x="51" y="4"/>
                        </a:lnTo>
                        <a:lnTo>
                          <a:pt x="51" y="2"/>
                        </a:lnTo>
                        <a:lnTo>
                          <a:pt x="49" y="1"/>
                        </a:lnTo>
                        <a:lnTo>
                          <a:pt x="47" y="1"/>
                        </a:lnTo>
                        <a:lnTo>
                          <a:pt x="46" y="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5" name="CONCA_BARBERA">
                    <a:extLst>
                      <a:ext uri="{FF2B5EF4-FFF2-40B4-BE49-F238E27FC236}">
                        <a16:creationId xmlns:a16="http://schemas.microsoft.com/office/drawing/2014/main" id="{34D09933-8CBF-49C6-AA0D-22645FE58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3017166" y="2048677"/>
                    <a:ext cx="438674" cy="271999"/>
                  </a:xfrm>
                  <a:custGeom>
                    <a:avLst/>
                    <a:gdLst>
                      <a:gd name="T0" fmla="*/ 2147483647 w 75"/>
                      <a:gd name="T1" fmla="*/ 177105413 h 47"/>
                      <a:gd name="T2" fmla="*/ 2147483647 w 75"/>
                      <a:gd name="T3" fmla="*/ 708421651 h 47"/>
                      <a:gd name="T4" fmla="*/ 2147483647 w 75"/>
                      <a:gd name="T5" fmla="*/ 354210826 h 47"/>
                      <a:gd name="T6" fmla="*/ 2147483647 w 75"/>
                      <a:gd name="T7" fmla="*/ 354210826 h 47"/>
                      <a:gd name="T8" fmla="*/ 2147483647 w 75"/>
                      <a:gd name="T9" fmla="*/ 354210826 h 47"/>
                      <a:gd name="T10" fmla="*/ 2147483647 w 75"/>
                      <a:gd name="T11" fmla="*/ 1062632582 h 47"/>
                      <a:gd name="T12" fmla="*/ 2147483647 w 75"/>
                      <a:gd name="T13" fmla="*/ 1416843303 h 47"/>
                      <a:gd name="T14" fmla="*/ 2147483647 w 75"/>
                      <a:gd name="T15" fmla="*/ 1416843303 h 47"/>
                      <a:gd name="T16" fmla="*/ 2147483647 w 75"/>
                      <a:gd name="T17" fmla="*/ 1948146427 h 47"/>
                      <a:gd name="T18" fmla="*/ 2147483647 w 75"/>
                      <a:gd name="T19" fmla="*/ 2147483647 h 47"/>
                      <a:gd name="T20" fmla="*/ 2147483647 w 75"/>
                      <a:gd name="T21" fmla="*/ 2147483647 h 47"/>
                      <a:gd name="T22" fmla="*/ 2147483647 w 75"/>
                      <a:gd name="T23" fmla="*/ 2147483647 h 47"/>
                      <a:gd name="T24" fmla="*/ 2147483647 w 75"/>
                      <a:gd name="T25" fmla="*/ 2147483647 h 47"/>
                      <a:gd name="T26" fmla="*/ 2147483647 w 75"/>
                      <a:gd name="T27" fmla="*/ 2147483647 h 47"/>
                      <a:gd name="T28" fmla="*/ 2147483647 w 75"/>
                      <a:gd name="T29" fmla="*/ 2147483647 h 47"/>
                      <a:gd name="T30" fmla="*/ 2147483647 w 75"/>
                      <a:gd name="T31" fmla="*/ 2147483647 h 47"/>
                      <a:gd name="T32" fmla="*/ 2147483647 w 75"/>
                      <a:gd name="T33" fmla="*/ 2147483647 h 47"/>
                      <a:gd name="T34" fmla="*/ 2147483647 w 75"/>
                      <a:gd name="T35" fmla="*/ 2147483647 h 47"/>
                      <a:gd name="T36" fmla="*/ 1728020630 w 75"/>
                      <a:gd name="T37" fmla="*/ 2147483647 h 47"/>
                      <a:gd name="T38" fmla="*/ 1413833668 w 75"/>
                      <a:gd name="T39" fmla="*/ 2147483647 h 47"/>
                      <a:gd name="T40" fmla="*/ 1099647098 w 75"/>
                      <a:gd name="T41" fmla="*/ 2147483647 h 47"/>
                      <a:gd name="T42" fmla="*/ 785460333 w 75"/>
                      <a:gd name="T43" fmla="*/ 2147483647 h 47"/>
                      <a:gd name="T44" fmla="*/ 0 w 75"/>
                      <a:gd name="T45" fmla="*/ 2147483647 h 47"/>
                      <a:gd name="T46" fmla="*/ 942560100 w 75"/>
                      <a:gd name="T47" fmla="*/ 2147483647 h 47"/>
                      <a:gd name="T48" fmla="*/ 1728020630 w 75"/>
                      <a:gd name="T49" fmla="*/ 2147483647 h 47"/>
                      <a:gd name="T50" fmla="*/ 2042207199 w 75"/>
                      <a:gd name="T51" fmla="*/ 2147483647 h 47"/>
                      <a:gd name="T52" fmla="*/ 2147483647 w 75"/>
                      <a:gd name="T53" fmla="*/ 2147483647 h 47"/>
                      <a:gd name="T54" fmla="*/ 2147483647 w 75"/>
                      <a:gd name="T55" fmla="*/ 2147483647 h 47"/>
                      <a:gd name="T56" fmla="*/ 2147483647 w 75"/>
                      <a:gd name="T57" fmla="*/ 2147483647 h 47"/>
                      <a:gd name="T58" fmla="*/ 2147483647 w 75"/>
                      <a:gd name="T59" fmla="*/ 2147483647 h 47"/>
                      <a:gd name="T60" fmla="*/ 2147483647 w 75"/>
                      <a:gd name="T61" fmla="*/ 2147483647 h 47"/>
                      <a:gd name="T62" fmla="*/ 2147483647 w 75"/>
                      <a:gd name="T63" fmla="*/ 2147483647 h 47"/>
                      <a:gd name="T64" fmla="*/ 2147483647 w 75"/>
                      <a:gd name="T65" fmla="*/ 2147483647 h 47"/>
                      <a:gd name="T66" fmla="*/ 2147483647 w 75"/>
                      <a:gd name="T67" fmla="*/ 2147483647 h 47"/>
                      <a:gd name="T68" fmla="*/ 2147483647 w 75"/>
                      <a:gd name="T69" fmla="*/ 2147483647 h 47"/>
                      <a:gd name="T70" fmla="*/ 2147483647 w 75"/>
                      <a:gd name="T71" fmla="*/ 2147483647 h 47"/>
                      <a:gd name="T72" fmla="*/ 2147483647 w 75"/>
                      <a:gd name="T73" fmla="*/ 2147483647 h 47"/>
                      <a:gd name="T74" fmla="*/ 2147483647 w 75"/>
                      <a:gd name="T75" fmla="*/ 2147483647 h 47"/>
                      <a:gd name="T76" fmla="*/ 2147483647 w 75"/>
                      <a:gd name="T77" fmla="*/ 2147483647 h 47"/>
                      <a:gd name="T78" fmla="*/ 2147483647 w 75"/>
                      <a:gd name="T79" fmla="*/ 2147483647 h 47"/>
                      <a:gd name="T80" fmla="*/ 2147483647 w 75"/>
                      <a:gd name="T81" fmla="*/ 2147483647 h 47"/>
                      <a:gd name="T82" fmla="*/ 2147483647 w 75"/>
                      <a:gd name="T83" fmla="*/ 2147483647 h 47"/>
                      <a:gd name="T84" fmla="*/ 2147483647 w 75"/>
                      <a:gd name="T85" fmla="*/ 2147483647 h 47"/>
                      <a:gd name="T86" fmla="*/ 2147483647 w 75"/>
                      <a:gd name="T87" fmla="*/ 2147483647 h 47"/>
                      <a:gd name="T88" fmla="*/ 2147483647 w 75"/>
                      <a:gd name="T89" fmla="*/ 2147483647 h 47"/>
                      <a:gd name="T90" fmla="*/ 2147483647 w 75"/>
                      <a:gd name="T91" fmla="*/ 2147483647 h 47"/>
                      <a:gd name="T92" fmla="*/ 2147483647 w 75"/>
                      <a:gd name="T93" fmla="*/ 1948146427 h 47"/>
                      <a:gd name="T94" fmla="*/ 2147483647 w 75"/>
                      <a:gd name="T95" fmla="*/ 1239737942 h 47"/>
                      <a:gd name="T96" fmla="*/ 2147483647 w 75"/>
                      <a:gd name="T97" fmla="*/ 885527221 h 4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75"/>
                      <a:gd name="T148" fmla="*/ 0 h 47"/>
                      <a:gd name="T149" fmla="*/ 75 w 75"/>
                      <a:gd name="T150" fmla="*/ 47 h 4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75" h="47">
                        <a:moveTo>
                          <a:pt x="68" y="0"/>
                        </a:moveTo>
                        <a:lnTo>
                          <a:pt x="67" y="0"/>
                        </a:lnTo>
                        <a:lnTo>
                          <a:pt x="66" y="1"/>
                        </a:lnTo>
                        <a:lnTo>
                          <a:pt x="64" y="1"/>
                        </a:lnTo>
                        <a:lnTo>
                          <a:pt x="64" y="3"/>
                        </a:lnTo>
                        <a:lnTo>
                          <a:pt x="65" y="3"/>
                        </a:lnTo>
                        <a:lnTo>
                          <a:pt x="65" y="4"/>
                        </a:lnTo>
                        <a:lnTo>
                          <a:pt x="64" y="4"/>
                        </a:lnTo>
                        <a:lnTo>
                          <a:pt x="63" y="4"/>
                        </a:lnTo>
                        <a:lnTo>
                          <a:pt x="62" y="3"/>
                        </a:lnTo>
                        <a:lnTo>
                          <a:pt x="61" y="3"/>
                        </a:lnTo>
                        <a:lnTo>
                          <a:pt x="54" y="2"/>
                        </a:lnTo>
                        <a:lnTo>
                          <a:pt x="53" y="2"/>
                        </a:lnTo>
                        <a:lnTo>
                          <a:pt x="51" y="3"/>
                        </a:lnTo>
                        <a:lnTo>
                          <a:pt x="48" y="1"/>
                        </a:lnTo>
                        <a:lnTo>
                          <a:pt x="47" y="2"/>
                        </a:lnTo>
                        <a:lnTo>
                          <a:pt x="46" y="1"/>
                        </a:lnTo>
                        <a:lnTo>
                          <a:pt x="45" y="2"/>
                        </a:lnTo>
                        <a:lnTo>
                          <a:pt x="43" y="2"/>
                        </a:lnTo>
                        <a:lnTo>
                          <a:pt x="41" y="2"/>
                        </a:lnTo>
                        <a:lnTo>
                          <a:pt x="41" y="3"/>
                        </a:lnTo>
                        <a:lnTo>
                          <a:pt x="40" y="5"/>
                        </a:lnTo>
                        <a:lnTo>
                          <a:pt x="38" y="6"/>
                        </a:lnTo>
                        <a:lnTo>
                          <a:pt x="35" y="7"/>
                        </a:lnTo>
                        <a:lnTo>
                          <a:pt x="36" y="7"/>
                        </a:lnTo>
                        <a:lnTo>
                          <a:pt x="36" y="8"/>
                        </a:lnTo>
                        <a:lnTo>
                          <a:pt x="34" y="8"/>
                        </a:lnTo>
                        <a:lnTo>
                          <a:pt x="35" y="8"/>
                        </a:lnTo>
                        <a:lnTo>
                          <a:pt x="35" y="10"/>
                        </a:lnTo>
                        <a:lnTo>
                          <a:pt x="35" y="11"/>
                        </a:lnTo>
                        <a:lnTo>
                          <a:pt x="34" y="11"/>
                        </a:lnTo>
                        <a:lnTo>
                          <a:pt x="34" y="13"/>
                        </a:lnTo>
                        <a:lnTo>
                          <a:pt x="36" y="13"/>
                        </a:lnTo>
                        <a:lnTo>
                          <a:pt x="36" y="16"/>
                        </a:lnTo>
                        <a:lnTo>
                          <a:pt x="35" y="16"/>
                        </a:lnTo>
                        <a:lnTo>
                          <a:pt x="33" y="17"/>
                        </a:lnTo>
                        <a:lnTo>
                          <a:pt x="29" y="18"/>
                        </a:lnTo>
                        <a:lnTo>
                          <a:pt x="28" y="19"/>
                        </a:lnTo>
                        <a:lnTo>
                          <a:pt x="26" y="19"/>
                        </a:lnTo>
                        <a:lnTo>
                          <a:pt x="26" y="18"/>
                        </a:lnTo>
                        <a:lnTo>
                          <a:pt x="25" y="18"/>
                        </a:lnTo>
                        <a:lnTo>
                          <a:pt x="25" y="17"/>
                        </a:lnTo>
                        <a:lnTo>
                          <a:pt x="23" y="17"/>
                        </a:lnTo>
                        <a:lnTo>
                          <a:pt x="22" y="16"/>
                        </a:lnTo>
                        <a:lnTo>
                          <a:pt x="21" y="15"/>
                        </a:lnTo>
                        <a:lnTo>
                          <a:pt x="19" y="14"/>
                        </a:lnTo>
                        <a:lnTo>
                          <a:pt x="18" y="13"/>
                        </a:lnTo>
                        <a:lnTo>
                          <a:pt x="17" y="13"/>
                        </a:lnTo>
                        <a:lnTo>
                          <a:pt x="19" y="16"/>
                        </a:lnTo>
                        <a:lnTo>
                          <a:pt x="18" y="16"/>
                        </a:lnTo>
                        <a:lnTo>
                          <a:pt x="17" y="17"/>
                        </a:lnTo>
                        <a:lnTo>
                          <a:pt x="18" y="18"/>
                        </a:lnTo>
                        <a:lnTo>
                          <a:pt x="20" y="19"/>
                        </a:lnTo>
                        <a:lnTo>
                          <a:pt x="21" y="20"/>
                        </a:lnTo>
                        <a:lnTo>
                          <a:pt x="22" y="20"/>
                        </a:lnTo>
                        <a:lnTo>
                          <a:pt x="20" y="21"/>
                        </a:lnTo>
                        <a:lnTo>
                          <a:pt x="20" y="23"/>
                        </a:lnTo>
                        <a:lnTo>
                          <a:pt x="19" y="23"/>
                        </a:lnTo>
                        <a:lnTo>
                          <a:pt x="18" y="24"/>
                        </a:lnTo>
                        <a:lnTo>
                          <a:pt x="18" y="25"/>
                        </a:lnTo>
                        <a:lnTo>
                          <a:pt x="17" y="27"/>
                        </a:lnTo>
                        <a:lnTo>
                          <a:pt x="16" y="27"/>
                        </a:lnTo>
                        <a:lnTo>
                          <a:pt x="16" y="28"/>
                        </a:lnTo>
                        <a:lnTo>
                          <a:pt x="16" y="29"/>
                        </a:lnTo>
                        <a:lnTo>
                          <a:pt x="15" y="29"/>
                        </a:lnTo>
                        <a:lnTo>
                          <a:pt x="14" y="30"/>
                        </a:lnTo>
                        <a:lnTo>
                          <a:pt x="13" y="30"/>
                        </a:lnTo>
                        <a:lnTo>
                          <a:pt x="13" y="31"/>
                        </a:lnTo>
                        <a:lnTo>
                          <a:pt x="11" y="32"/>
                        </a:lnTo>
                        <a:lnTo>
                          <a:pt x="10" y="32"/>
                        </a:lnTo>
                        <a:lnTo>
                          <a:pt x="9" y="33"/>
                        </a:lnTo>
                        <a:lnTo>
                          <a:pt x="9" y="34"/>
                        </a:lnTo>
                        <a:lnTo>
                          <a:pt x="8" y="35"/>
                        </a:lnTo>
                        <a:lnTo>
                          <a:pt x="7" y="36"/>
                        </a:lnTo>
                        <a:lnTo>
                          <a:pt x="7" y="37"/>
                        </a:lnTo>
                        <a:lnTo>
                          <a:pt x="7" y="38"/>
                        </a:lnTo>
                        <a:lnTo>
                          <a:pt x="8" y="38"/>
                        </a:lnTo>
                        <a:lnTo>
                          <a:pt x="7" y="38"/>
                        </a:lnTo>
                        <a:lnTo>
                          <a:pt x="6" y="39"/>
                        </a:lnTo>
                        <a:lnTo>
                          <a:pt x="5" y="39"/>
                        </a:lnTo>
                        <a:lnTo>
                          <a:pt x="3" y="39"/>
                        </a:lnTo>
                        <a:lnTo>
                          <a:pt x="1" y="39"/>
                        </a:lnTo>
                        <a:lnTo>
                          <a:pt x="0" y="39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0" y="43"/>
                        </a:lnTo>
                        <a:lnTo>
                          <a:pt x="3" y="44"/>
                        </a:lnTo>
                        <a:lnTo>
                          <a:pt x="6" y="44"/>
                        </a:lnTo>
                        <a:lnTo>
                          <a:pt x="8" y="43"/>
                        </a:lnTo>
                        <a:lnTo>
                          <a:pt x="9" y="42"/>
                        </a:lnTo>
                        <a:lnTo>
                          <a:pt x="10" y="41"/>
                        </a:lnTo>
                        <a:lnTo>
                          <a:pt x="11" y="40"/>
                        </a:lnTo>
                        <a:lnTo>
                          <a:pt x="11" y="39"/>
                        </a:lnTo>
                        <a:lnTo>
                          <a:pt x="12" y="39"/>
                        </a:lnTo>
                        <a:lnTo>
                          <a:pt x="13" y="40"/>
                        </a:lnTo>
                        <a:lnTo>
                          <a:pt x="13" y="41"/>
                        </a:lnTo>
                        <a:lnTo>
                          <a:pt x="12" y="42"/>
                        </a:lnTo>
                        <a:lnTo>
                          <a:pt x="12" y="43"/>
                        </a:lnTo>
                        <a:lnTo>
                          <a:pt x="14" y="43"/>
                        </a:lnTo>
                        <a:lnTo>
                          <a:pt x="15" y="42"/>
                        </a:lnTo>
                        <a:lnTo>
                          <a:pt x="15" y="43"/>
                        </a:lnTo>
                        <a:lnTo>
                          <a:pt x="16" y="43"/>
                        </a:lnTo>
                        <a:lnTo>
                          <a:pt x="17" y="43"/>
                        </a:lnTo>
                        <a:lnTo>
                          <a:pt x="18" y="44"/>
                        </a:lnTo>
                        <a:lnTo>
                          <a:pt x="20" y="43"/>
                        </a:lnTo>
                        <a:lnTo>
                          <a:pt x="20" y="44"/>
                        </a:lnTo>
                        <a:lnTo>
                          <a:pt x="25" y="46"/>
                        </a:lnTo>
                        <a:lnTo>
                          <a:pt x="26" y="46"/>
                        </a:lnTo>
                        <a:lnTo>
                          <a:pt x="25" y="47"/>
                        </a:lnTo>
                        <a:lnTo>
                          <a:pt x="27" y="47"/>
                        </a:lnTo>
                        <a:lnTo>
                          <a:pt x="29" y="47"/>
                        </a:lnTo>
                        <a:lnTo>
                          <a:pt x="30" y="47"/>
                        </a:lnTo>
                        <a:lnTo>
                          <a:pt x="31" y="47"/>
                        </a:lnTo>
                        <a:lnTo>
                          <a:pt x="32" y="46"/>
                        </a:lnTo>
                        <a:lnTo>
                          <a:pt x="33" y="46"/>
                        </a:lnTo>
                        <a:lnTo>
                          <a:pt x="34" y="45"/>
                        </a:lnTo>
                        <a:lnTo>
                          <a:pt x="36" y="45"/>
                        </a:lnTo>
                        <a:lnTo>
                          <a:pt x="37" y="46"/>
                        </a:lnTo>
                        <a:lnTo>
                          <a:pt x="38" y="43"/>
                        </a:lnTo>
                        <a:lnTo>
                          <a:pt x="40" y="42"/>
                        </a:lnTo>
                        <a:lnTo>
                          <a:pt x="41" y="41"/>
                        </a:lnTo>
                        <a:lnTo>
                          <a:pt x="41" y="40"/>
                        </a:lnTo>
                        <a:lnTo>
                          <a:pt x="41" y="39"/>
                        </a:lnTo>
                        <a:lnTo>
                          <a:pt x="42" y="36"/>
                        </a:lnTo>
                        <a:lnTo>
                          <a:pt x="43" y="35"/>
                        </a:lnTo>
                        <a:lnTo>
                          <a:pt x="44" y="34"/>
                        </a:lnTo>
                        <a:lnTo>
                          <a:pt x="45" y="34"/>
                        </a:lnTo>
                        <a:lnTo>
                          <a:pt x="45" y="33"/>
                        </a:lnTo>
                        <a:lnTo>
                          <a:pt x="46" y="32"/>
                        </a:lnTo>
                        <a:lnTo>
                          <a:pt x="46" y="31"/>
                        </a:lnTo>
                        <a:lnTo>
                          <a:pt x="48" y="30"/>
                        </a:lnTo>
                        <a:lnTo>
                          <a:pt x="49" y="28"/>
                        </a:lnTo>
                        <a:lnTo>
                          <a:pt x="50" y="27"/>
                        </a:lnTo>
                        <a:lnTo>
                          <a:pt x="51" y="27"/>
                        </a:lnTo>
                        <a:lnTo>
                          <a:pt x="52" y="26"/>
                        </a:lnTo>
                        <a:lnTo>
                          <a:pt x="52" y="25"/>
                        </a:lnTo>
                        <a:lnTo>
                          <a:pt x="53" y="25"/>
                        </a:lnTo>
                        <a:lnTo>
                          <a:pt x="53" y="24"/>
                        </a:lnTo>
                        <a:lnTo>
                          <a:pt x="54" y="23"/>
                        </a:lnTo>
                        <a:lnTo>
                          <a:pt x="55" y="23"/>
                        </a:lnTo>
                        <a:lnTo>
                          <a:pt x="55" y="24"/>
                        </a:lnTo>
                        <a:lnTo>
                          <a:pt x="55" y="27"/>
                        </a:lnTo>
                        <a:lnTo>
                          <a:pt x="57" y="26"/>
                        </a:lnTo>
                        <a:lnTo>
                          <a:pt x="58" y="27"/>
                        </a:lnTo>
                        <a:lnTo>
                          <a:pt x="60" y="26"/>
                        </a:lnTo>
                        <a:lnTo>
                          <a:pt x="61" y="25"/>
                        </a:lnTo>
                        <a:lnTo>
                          <a:pt x="61" y="24"/>
                        </a:lnTo>
                        <a:lnTo>
                          <a:pt x="62" y="23"/>
                        </a:lnTo>
                        <a:lnTo>
                          <a:pt x="65" y="25"/>
                        </a:lnTo>
                        <a:lnTo>
                          <a:pt x="66" y="25"/>
                        </a:lnTo>
                        <a:lnTo>
                          <a:pt x="67" y="23"/>
                        </a:lnTo>
                        <a:lnTo>
                          <a:pt x="69" y="23"/>
                        </a:lnTo>
                        <a:lnTo>
                          <a:pt x="70" y="22"/>
                        </a:lnTo>
                        <a:lnTo>
                          <a:pt x="71" y="21"/>
                        </a:lnTo>
                        <a:lnTo>
                          <a:pt x="72" y="21"/>
                        </a:lnTo>
                        <a:lnTo>
                          <a:pt x="72" y="20"/>
                        </a:lnTo>
                        <a:lnTo>
                          <a:pt x="72" y="19"/>
                        </a:lnTo>
                        <a:lnTo>
                          <a:pt x="73" y="20"/>
                        </a:lnTo>
                        <a:lnTo>
                          <a:pt x="74" y="18"/>
                        </a:lnTo>
                        <a:lnTo>
                          <a:pt x="75" y="18"/>
                        </a:lnTo>
                        <a:lnTo>
                          <a:pt x="74" y="17"/>
                        </a:lnTo>
                        <a:lnTo>
                          <a:pt x="73" y="17"/>
                        </a:lnTo>
                        <a:lnTo>
                          <a:pt x="72" y="16"/>
                        </a:lnTo>
                        <a:lnTo>
                          <a:pt x="71" y="16"/>
                        </a:lnTo>
                        <a:lnTo>
                          <a:pt x="70" y="15"/>
                        </a:lnTo>
                        <a:lnTo>
                          <a:pt x="68" y="14"/>
                        </a:lnTo>
                        <a:lnTo>
                          <a:pt x="67" y="14"/>
                        </a:lnTo>
                        <a:lnTo>
                          <a:pt x="66" y="13"/>
                        </a:lnTo>
                        <a:lnTo>
                          <a:pt x="65" y="13"/>
                        </a:lnTo>
                        <a:lnTo>
                          <a:pt x="65" y="12"/>
                        </a:lnTo>
                        <a:lnTo>
                          <a:pt x="64" y="12"/>
                        </a:lnTo>
                        <a:lnTo>
                          <a:pt x="64" y="11"/>
                        </a:lnTo>
                        <a:lnTo>
                          <a:pt x="65" y="10"/>
                        </a:lnTo>
                        <a:lnTo>
                          <a:pt x="65" y="8"/>
                        </a:lnTo>
                        <a:lnTo>
                          <a:pt x="68" y="9"/>
                        </a:lnTo>
                        <a:lnTo>
                          <a:pt x="70" y="7"/>
                        </a:lnTo>
                        <a:lnTo>
                          <a:pt x="71" y="8"/>
                        </a:lnTo>
                        <a:lnTo>
                          <a:pt x="71" y="6"/>
                        </a:lnTo>
                        <a:lnTo>
                          <a:pt x="71" y="5"/>
                        </a:lnTo>
                        <a:lnTo>
                          <a:pt x="69" y="5"/>
                        </a:lnTo>
                        <a:lnTo>
                          <a:pt x="72" y="2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6" name="BARCELONES">
                    <a:extLst>
                      <a:ext uri="{FF2B5EF4-FFF2-40B4-BE49-F238E27FC236}">
                        <a16:creationId xmlns:a16="http://schemas.microsoft.com/office/drawing/2014/main" id="{9E5A1E67-EFAA-48B0-987B-266B60CBC3E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141066" y="2108044"/>
                    <a:ext cx="163357" cy="172954"/>
                  </a:xfrm>
                  <a:custGeom>
                    <a:avLst/>
                    <a:gdLst>
                      <a:gd name="T0" fmla="*/ 125635168 w 732"/>
                      <a:gd name="T1" fmla="*/ 17921720 h 765"/>
                      <a:gd name="T2" fmla="*/ 113439919 w 732"/>
                      <a:gd name="T3" fmla="*/ 21722978 h 765"/>
                      <a:gd name="T4" fmla="*/ 95031977 w 732"/>
                      <a:gd name="T5" fmla="*/ 34213947 h 765"/>
                      <a:gd name="T6" fmla="*/ 76623555 w 732"/>
                      <a:gd name="T7" fmla="*/ 54036034 h 765"/>
                      <a:gd name="T8" fmla="*/ 49011628 w 732"/>
                      <a:gd name="T9" fmla="*/ 79560801 h 765"/>
                      <a:gd name="T10" fmla="*/ 23010175 w 732"/>
                      <a:gd name="T11" fmla="*/ 72229168 h 765"/>
                      <a:gd name="T12" fmla="*/ 15416667 w 732"/>
                      <a:gd name="T13" fmla="*/ 77659910 h 765"/>
                      <a:gd name="T14" fmla="*/ 20018896 w 732"/>
                      <a:gd name="T15" fmla="*/ 92051770 h 765"/>
                      <a:gd name="T16" fmla="*/ 18407949 w 732"/>
                      <a:gd name="T17" fmla="*/ 106443106 h 765"/>
                      <a:gd name="T18" fmla="*/ 38426845 w 732"/>
                      <a:gd name="T19" fmla="*/ 110244365 h 765"/>
                      <a:gd name="T20" fmla="*/ 38426845 w 732"/>
                      <a:gd name="T21" fmla="*/ 135497709 h 765"/>
                      <a:gd name="T22" fmla="*/ 24620641 w 732"/>
                      <a:gd name="T23" fmla="*/ 149889078 h 765"/>
                      <a:gd name="T24" fmla="*/ 26231589 w 732"/>
                      <a:gd name="T25" fmla="*/ 175142422 h 765"/>
                      <a:gd name="T26" fmla="*/ 43029071 w 732"/>
                      <a:gd name="T27" fmla="*/ 198766283 h 765"/>
                      <a:gd name="T28" fmla="*/ 73632276 w 732"/>
                      <a:gd name="T29" fmla="*/ 205825986 h 765"/>
                      <a:gd name="T30" fmla="*/ 81225781 w 732"/>
                      <a:gd name="T31" fmla="*/ 198766283 h 765"/>
                      <a:gd name="T32" fmla="*/ 84217059 w 732"/>
                      <a:gd name="T33" fmla="*/ 180573165 h 765"/>
                      <a:gd name="T34" fmla="*/ 75013089 w 732"/>
                      <a:gd name="T35" fmla="*/ 189533759 h 765"/>
                      <a:gd name="T36" fmla="*/ 69030532 w 732"/>
                      <a:gd name="T37" fmla="*/ 189533759 h 765"/>
                      <a:gd name="T38" fmla="*/ 76623555 w 732"/>
                      <a:gd name="T39" fmla="*/ 178943681 h 765"/>
                      <a:gd name="T40" fmla="*/ 82836247 w 732"/>
                      <a:gd name="T41" fmla="*/ 169711680 h 765"/>
                      <a:gd name="T42" fmla="*/ 91810564 w 732"/>
                      <a:gd name="T43" fmla="*/ 164552344 h 765"/>
                      <a:gd name="T44" fmla="*/ 95031977 w 732"/>
                      <a:gd name="T45" fmla="*/ 159121602 h 765"/>
                      <a:gd name="T46" fmla="*/ 96642444 w 732"/>
                      <a:gd name="T47" fmla="*/ 155319821 h 765"/>
                      <a:gd name="T48" fmla="*/ 96642444 w 732"/>
                      <a:gd name="T49" fmla="*/ 144730265 h 765"/>
                      <a:gd name="T50" fmla="*/ 99633722 w 732"/>
                      <a:gd name="T51" fmla="*/ 137126703 h 765"/>
                      <a:gd name="T52" fmla="*/ 101014534 w 732"/>
                      <a:gd name="T53" fmla="*/ 139027593 h 765"/>
                      <a:gd name="T54" fmla="*/ 102625000 w 732"/>
                      <a:gd name="T55" fmla="*/ 137126703 h 765"/>
                      <a:gd name="T56" fmla="*/ 101014534 w 732"/>
                      <a:gd name="T57" fmla="*/ 144730265 h 765"/>
                      <a:gd name="T58" fmla="*/ 101014534 w 732"/>
                      <a:gd name="T59" fmla="*/ 149889078 h 765"/>
                      <a:gd name="T60" fmla="*/ 102625000 w 732"/>
                      <a:gd name="T61" fmla="*/ 155319821 h 765"/>
                      <a:gd name="T62" fmla="*/ 105616279 w 732"/>
                      <a:gd name="T63" fmla="*/ 148260117 h 765"/>
                      <a:gd name="T64" fmla="*/ 108837693 w 732"/>
                      <a:gd name="T65" fmla="*/ 135497709 h 765"/>
                      <a:gd name="T66" fmla="*/ 111828971 w 732"/>
                      <a:gd name="T67" fmla="*/ 126537115 h 765"/>
                      <a:gd name="T68" fmla="*/ 119422475 w 732"/>
                      <a:gd name="T69" fmla="*/ 117304591 h 765"/>
                      <a:gd name="T70" fmla="*/ 125635168 w 732"/>
                      <a:gd name="T71" fmla="*/ 108343997 h 765"/>
                      <a:gd name="T72" fmla="*/ 134839168 w 732"/>
                      <a:gd name="T73" fmla="*/ 97482512 h 765"/>
                      <a:gd name="T74" fmla="*/ 133228702 w 732"/>
                      <a:gd name="T75" fmla="*/ 95853028 h 765"/>
                      <a:gd name="T76" fmla="*/ 137830447 w 732"/>
                      <a:gd name="T77" fmla="*/ 93952137 h 765"/>
                      <a:gd name="T78" fmla="*/ 139441394 w 732"/>
                      <a:gd name="T79" fmla="*/ 84991543 h 765"/>
                      <a:gd name="T80" fmla="*/ 144043620 w 732"/>
                      <a:gd name="T81" fmla="*/ 75759020 h 765"/>
                      <a:gd name="T82" fmla="*/ 148645365 w 732"/>
                      <a:gd name="T83" fmla="*/ 66798409 h 765"/>
                      <a:gd name="T84" fmla="*/ 150256313 w 732"/>
                      <a:gd name="T85" fmla="*/ 61639073 h 765"/>
                      <a:gd name="T86" fmla="*/ 156238869 w 732"/>
                      <a:gd name="T87" fmla="*/ 50506182 h 765"/>
                      <a:gd name="T88" fmla="*/ 168434118 w 732"/>
                      <a:gd name="T89" fmla="*/ 37743807 h 765"/>
                      <a:gd name="T90" fmla="*/ 134839168 w 732"/>
                      <a:gd name="T91" fmla="*/ 0 h 765"/>
                      <a:gd name="T92" fmla="*/ 139441394 w 732"/>
                      <a:gd name="T93" fmla="*/ 93952137 h 765"/>
                      <a:gd name="T94" fmla="*/ 116431197 w 732"/>
                      <a:gd name="T95" fmla="*/ 126537115 h 765"/>
                      <a:gd name="T96" fmla="*/ 113439919 w 732"/>
                      <a:gd name="T97" fmla="*/ 131967857 h 765"/>
                      <a:gd name="T98" fmla="*/ 102625000 w 732"/>
                      <a:gd name="T99" fmla="*/ 153419453 h 765"/>
                      <a:gd name="T100" fmla="*/ 0 w 732"/>
                      <a:gd name="T101" fmla="*/ 81189762 h 765"/>
                      <a:gd name="T102" fmla="*/ 3221415 w 732"/>
                      <a:gd name="T103" fmla="*/ 97482512 h 765"/>
                      <a:gd name="T104" fmla="*/ 12425388 w 732"/>
                      <a:gd name="T105" fmla="*/ 79560801 h 765"/>
                      <a:gd name="T106" fmla="*/ 3221415 w 732"/>
                      <a:gd name="T107" fmla="*/ 68699316 h 765"/>
                      <a:gd name="T108" fmla="*/ 16797483 w 732"/>
                      <a:gd name="T109" fmla="*/ 90150879 h 765"/>
                      <a:gd name="T110" fmla="*/ 93651165 w 732"/>
                      <a:gd name="T111" fmla="*/ 168082196 h 765"/>
                      <a:gd name="T112" fmla="*/ 90429751 w 732"/>
                      <a:gd name="T113" fmla="*/ 184103017 h 765"/>
                      <a:gd name="T114" fmla="*/ 93651165 w 732"/>
                      <a:gd name="T115" fmla="*/ 171612048 h 76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32"/>
                      <a:gd name="T175" fmla="*/ 0 h 765"/>
                      <a:gd name="T176" fmla="*/ 732 w 732"/>
                      <a:gd name="T177" fmla="*/ 765 h 76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32" h="765">
                        <a:moveTo>
                          <a:pt x="579" y="0"/>
                        </a:moveTo>
                        <a:lnTo>
                          <a:pt x="546" y="20"/>
                        </a:lnTo>
                        <a:lnTo>
                          <a:pt x="540" y="47"/>
                        </a:lnTo>
                        <a:lnTo>
                          <a:pt x="546" y="66"/>
                        </a:lnTo>
                        <a:lnTo>
                          <a:pt x="553" y="73"/>
                        </a:lnTo>
                        <a:lnTo>
                          <a:pt x="533" y="93"/>
                        </a:lnTo>
                        <a:lnTo>
                          <a:pt x="506" y="93"/>
                        </a:lnTo>
                        <a:lnTo>
                          <a:pt x="493" y="80"/>
                        </a:lnTo>
                        <a:lnTo>
                          <a:pt x="452" y="107"/>
                        </a:lnTo>
                        <a:lnTo>
                          <a:pt x="446" y="107"/>
                        </a:lnTo>
                        <a:lnTo>
                          <a:pt x="426" y="107"/>
                        </a:lnTo>
                        <a:lnTo>
                          <a:pt x="413" y="126"/>
                        </a:lnTo>
                        <a:lnTo>
                          <a:pt x="386" y="139"/>
                        </a:lnTo>
                        <a:lnTo>
                          <a:pt x="373" y="173"/>
                        </a:lnTo>
                        <a:lnTo>
                          <a:pt x="347" y="186"/>
                        </a:lnTo>
                        <a:lnTo>
                          <a:pt x="333" y="199"/>
                        </a:lnTo>
                        <a:lnTo>
                          <a:pt x="273" y="199"/>
                        </a:lnTo>
                        <a:lnTo>
                          <a:pt x="260" y="212"/>
                        </a:lnTo>
                        <a:lnTo>
                          <a:pt x="247" y="266"/>
                        </a:lnTo>
                        <a:lnTo>
                          <a:pt x="213" y="293"/>
                        </a:lnTo>
                        <a:lnTo>
                          <a:pt x="167" y="272"/>
                        </a:lnTo>
                        <a:lnTo>
                          <a:pt x="146" y="259"/>
                        </a:lnTo>
                        <a:lnTo>
                          <a:pt x="127" y="279"/>
                        </a:lnTo>
                        <a:lnTo>
                          <a:pt x="100" y="266"/>
                        </a:lnTo>
                        <a:lnTo>
                          <a:pt x="93" y="266"/>
                        </a:lnTo>
                        <a:lnTo>
                          <a:pt x="60" y="246"/>
                        </a:lnTo>
                        <a:lnTo>
                          <a:pt x="73" y="272"/>
                        </a:lnTo>
                        <a:lnTo>
                          <a:pt x="67" y="286"/>
                        </a:lnTo>
                        <a:lnTo>
                          <a:pt x="87" y="299"/>
                        </a:lnTo>
                        <a:lnTo>
                          <a:pt x="80" y="306"/>
                        </a:lnTo>
                        <a:lnTo>
                          <a:pt x="80" y="326"/>
                        </a:lnTo>
                        <a:lnTo>
                          <a:pt x="87" y="339"/>
                        </a:lnTo>
                        <a:lnTo>
                          <a:pt x="87" y="346"/>
                        </a:lnTo>
                        <a:lnTo>
                          <a:pt x="60" y="359"/>
                        </a:lnTo>
                        <a:lnTo>
                          <a:pt x="60" y="379"/>
                        </a:lnTo>
                        <a:lnTo>
                          <a:pt x="80" y="392"/>
                        </a:lnTo>
                        <a:lnTo>
                          <a:pt x="100" y="366"/>
                        </a:lnTo>
                        <a:lnTo>
                          <a:pt x="153" y="366"/>
                        </a:lnTo>
                        <a:lnTo>
                          <a:pt x="160" y="386"/>
                        </a:lnTo>
                        <a:lnTo>
                          <a:pt x="167" y="406"/>
                        </a:lnTo>
                        <a:lnTo>
                          <a:pt x="146" y="432"/>
                        </a:lnTo>
                        <a:lnTo>
                          <a:pt x="160" y="466"/>
                        </a:lnTo>
                        <a:lnTo>
                          <a:pt x="160" y="486"/>
                        </a:lnTo>
                        <a:lnTo>
                          <a:pt x="167" y="499"/>
                        </a:lnTo>
                        <a:lnTo>
                          <a:pt x="153" y="546"/>
                        </a:lnTo>
                        <a:lnTo>
                          <a:pt x="133" y="552"/>
                        </a:lnTo>
                        <a:lnTo>
                          <a:pt x="114" y="546"/>
                        </a:lnTo>
                        <a:lnTo>
                          <a:pt x="107" y="552"/>
                        </a:lnTo>
                        <a:lnTo>
                          <a:pt x="120" y="572"/>
                        </a:lnTo>
                        <a:lnTo>
                          <a:pt x="140" y="592"/>
                        </a:lnTo>
                        <a:lnTo>
                          <a:pt x="153" y="619"/>
                        </a:lnTo>
                        <a:lnTo>
                          <a:pt x="114" y="645"/>
                        </a:lnTo>
                        <a:lnTo>
                          <a:pt x="133" y="665"/>
                        </a:lnTo>
                        <a:lnTo>
                          <a:pt x="127" y="672"/>
                        </a:lnTo>
                        <a:lnTo>
                          <a:pt x="153" y="692"/>
                        </a:lnTo>
                        <a:lnTo>
                          <a:pt x="187" y="732"/>
                        </a:lnTo>
                        <a:lnTo>
                          <a:pt x="247" y="758"/>
                        </a:lnTo>
                        <a:lnTo>
                          <a:pt x="306" y="765"/>
                        </a:lnTo>
                        <a:lnTo>
                          <a:pt x="313" y="765"/>
                        </a:lnTo>
                        <a:lnTo>
                          <a:pt x="320" y="758"/>
                        </a:lnTo>
                        <a:lnTo>
                          <a:pt x="326" y="758"/>
                        </a:lnTo>
                        <a:lnTo>
                          <a:pt x="326" y="751"/>
                        </a:lnTo>
                        <a:lnTo>
                          <a:pt x="333" y="732"/>
                        </a:lnTo>
                        <a:lnTo>
                          <a:pt x="353" y="732"/>
                        </a:lnTo>
                        <a:lnTo>
                          <a:pt x="353" y="725"/>
                        </a:lnTo>
                        <a:lnTo>
                          <a:pt x="360" y="705"/>
                        </a:lnTo>
                        <a:lnTo>
                          <a:pt x="373" y="672"/>
                        </a:lnTo>
                        <a:lnTo>
                          <a:pt x="366" y="665"/>
                        </a:lnTo>
                        <a:lnTo>
                          <a:pt x="353" y="665"/>
                        </a:lnTo>
                        <a:lnTo>
                          <a:pt x="347" y="665"/>
                        </a:lnTo>
                        <a:lnTo>
                          <a:pt x="340" y="672"/>
                        </a:lnTo>
                        <a:lnTo>
                          <a:pt x="326" y="698"/>
                        </a:lnTo>
                        <a:lnTo>
                          <a:pt x="320" y="719"/>
                        </a:lnTo>
                        <a:lnTo>
                          <a:pt x="306" y="719"/>
                        </a:lnTo>
                        <a:lnTo>
                          <a:pt x="313" y="705"/>
                        </a:lnTo>
                        <a:lnTo>
                          <a:pt x="300" y="698"/>
                        </a:lnTo>
                        <a:lnTo>
                          <a:pt x="306" y="692"/>
                        </a:lnTo>
                        <a:lnTo>
                          <a:pt x="320" y="692"/>
                        </a:lnTo>
                        <a:lnTo>
                          <a:pt x="326" y="645"/>
                        </a:lnTo>
                        <a:lnTo>
                          <a:pt x="333" y="659"/>
                        </a:lnTo>
                        <a:lnTo>
                          <a:pt x="333" y="665"/>
                        </a:lnTo>
                        <a:lnTo>
                          <a:pt x="360" y="645"/>
                        </a:lnTo>
                        <a:lnTo>
                          <a:pt x="353" y="638"/>
                        </a:lnTo>
                        <a:lnTo>
                          <a:pt x="360" y="625"/>
                        </a:lnTo>
                        <a:lnTo>
                          <a:pt x="366" y="625"/>
                        </a:lnTo>
                        <a:lnTo>
                          <a:pt x="379" y="638"/>
                        </a:lnTo>
                        <a:lnTo>
                          <a:pt x="379" y="645"/>
                        </a:lnTo>
                        <a:lnTo>
                          <a:pt x="399" y="606"/>
                        </a:lnTo>
                        <a:lnTo>
                          <a:pt x="386" y="592"/>
                        </a:lnTo>
                        <a:lnTo>
                          <a:pt x="393" y="586"/>
                        </a:lnTo>
                        <a:lnTo>
                          <a:pt x="407" y="592"/>
                        </a:lnTo>
                        <a:lnTo>
                          <a:pt x="413" y="586"/>
                        </a:lnTo>
                        <a:lnTo>
                          <a:pt x="407" y="578"/>
                        </a:lnTo>
                        <a:lnTo>
                          <a:pt x="399" y="578"/>
                        </a:lnTo>
                        <a:lnTo>
                          <a:pt x="407" y="565"/>
                        </a:lnTo>
                        <a:lnTo>
                          <a:pt x="420" y="572"/>
                        </a:lnTo>
                        <a:lnTo>
                          <a:pt x="426" y="559"/>
                        </a:lnTo>
                        <a:lnTo>
                          <a:pt x="413" y="552"/>
                        </a:lnTo>
                        <a:lnTo>
                          <a:pt x="413" y="533"/>
                        </a:lnTo>
                        <a:lnTo>
                          <a:pt x="420" y="533"/>
                        </a:lnTo>
                        <a:lnTo>
                          <a:pt x="426" y="539"/>
                        </a:lnTo>
                        <a:lnTo>
                          <a:pt x="433" y="539"/>
                        </a:lnTo>
                        <a:lnTo>
                          <a:pt x="420" y="526"/>
                        </a:lnTo>
                        <a:lnTo>
                          <a:pt x="433" y="505"/>
                        </a:lnTo>
                        <a:lnTo>
                          <a:pt x="433" y="512"/>
                        </a:lnTo>
                        <a:lnTo>
                          <a:pt x="426" y="518"/>
                        </a:lnTo>
                        <a:lnTo>
                          <a:pt x="433" y="526"/>
                        </a:lnTo>
                        <a:lnTo>
                          <a:pt x="439" y="512"/>
                        </a:lnTo>
                        <a:lnTo>
                          <a:pt x="433" y="499"/>
                        </a:lnTo>
                        <a:lnTo>
                          <a:pt x="439" y="499"/>
                        </a:lnTo>
                        <a:lnTo>
                          <a:pt x="446" y="499"/>
                        </a:lnTo>
                        <a:lnTo>
                          <a:pt x="446" y="505"/>
                        </a:lnTo>
                        <a:lnTo>
                          <a:pt x="446" y="512"/>
                        </a:lnTo>
                        <a:lnTo>
                          <a:pt x="446" y="518"/>
                        </a:lnTo>
                        <a:lnTo>
                          <a:pt x="439" y="518"/>
                        </a:lnTo>
                        <a:lnTo>
                          <a:pt x="439" y="533"/>
                        </a:lnTo>
                        <a:lnTo>
                          <a:pt x="446" y="526"/>
                        </a:lnTo>
                        <a:lnTo>
                          <a:pt x="446" y="533"/>
                        </a:lnTo>
                        <a:lnTo>
                          <a:pt x="439" y="539"/>
                        </a:lnTo>
                        <a:lnTo>
                          <a:pt x="439" y="552"/>
                        </a:lnTo>
                        <a:lnTo>
                          <a:pt x="446" y="552"/>
                        </a:lnTo>
                        <a:lnTo>
                          <a:pt x="446" y="559"/>
                        </a:lnTo>
                        <a:lnTo>
                          <a:pt x="452" y="559"/>
                        </a:lnTo>
                        <a:lnTo>
                          <a:pt x="446" y="572"/>
                        </a:lnTo>
                        <a:lnTo>
                          <a:pt x="439" y="599"/>
                        </a:lnTo>
                        <a:lnTo>
                          <a:pt x="446" y="578"/>
                        </a:lnTo>
                        <a:lnTo>
                          <a:pt x="452" y="572"/>
                        </a:lnTo>
                        <a:lnTo>
                          <a:pt x="459" y="546"/>
                        </a:lnTo>
                        <a:lnTo>
                          <a:pt x="452" y="546"/>
                        </a:lnTo>
                        <a:lnTo>
                          <a:pt x="452" y="539"/>
                        </a:lnTo>
                        <a:lnTo>
                          <a:pt x="467" y="505"/>
                        </a:lnTo>
                        <a:lnTo>
                          <a:pt x="473" y="499"/>
                        </a:lnTo>
                        <a:lnTo>
                          <a:pt x="480" y="486"/>
                        </a:lnTo>
                        <a:lnTo>
                          <a:pt x="486" y="479"/>
                        </a:lnTo>
                        <a:lnTo>
                          <a:pt x="486" y="473"/>
                        </a:lnTo>
                        <a:lnTo>
                          <a:pt x="486" y="466"/>
                        </a:lnTo>
                        <a:lnTo>
                          <a:pt x="493" y="466"/>
                        </a:lnTo>
                        <a:lnTo>
                          <a:pt x="499" y="466"/>
                        </a:lnTo>
                        <a:lnTo>
                          <a:pt x="499" y="459"/>
                        </a:lnTo>
                        <a:lnTo>
                          <a:pt x="519" y="432"/>
                        </a:lnTo>
                        <a:lnTo>
                          <a:pt x="533" y="419"/>
                        </a:lnTo>
                        <a:lnTo>
                          <a:pt x="540" y="413"/>
                        </a:lnTo>
                        <a:lnTo>
                          <a:pt x="546" y="406"/>
                        </a:lnTo>
                        <a:lnTo>
                          <a:pt x="546" y="399"/>
                        </a:lnTo>
                        <a:lnTo>
                          <a:pt x="572" y="379"/>
                        </a:lnTo>
                        <a:lnTo>
                          <a:pt x="572" y="372"/>
                        </a:lnTo>
                        <a:lnTo>
                          <a:pt x="579" y="379"/>
                        </a:lnTo>
                        <a:lnTo>
                          <a:pt x="586" y="359"/>
                        </a:lnTo>
                        <a:lnTo>
                          <a:pt x="593" y="366"/>
                        </a:lnTo>
                        <a:lnTo>
                          <a:pt x="593" y="359"/>
                        </a:lnTo>
                        <a:lnTo>
                          <a:pt x="586" y="353"/>
                        </a:lnTo>
                        <a:lnTo>
                          <a:pt x="579" y="353"/>
                        </a:lnTo>
                        <a:lnTo>
                          <a:pt x="586" y="339"/>
                        </a:lnTo>
                        <a:lnTo>
                          <a:pt x="593" y="346"/>
                        </a:lnTo>
                        <a:lnTo>
                          <a:pt x="593" y="353"/>
                        </a:lnTo>
                        <a:lnTo>
                          <a:pt x="599" y="346"/>
                        </a:lnTo>
                        <a:lnTo>
                          <a:pt x="593" y="339"/>
                        </a:lnTo>
                        <a:lnTo>
                          <a:pt x="599" y="339"/>
                        </a:lnTo>
                        <a:lnTo>
                          <a:pt x="599" y="326"/>
                        </a:lnTo>
                        <a:lnTo>
                          <a:pt x="606" y="313"/>
                        </a:lnTo>
                        <a:lnTo>
                          <a:pt x="613" y="306"/>
                        </a:lnTo>
                        <a:lnTo>
                          <a:pt x="619" y="299"/>
                        </a:lnTo>
                        <a:lnTo>
                          <a:pt x="619" y="293"/>
                        </a:lnTo>
                        <a:lnTo>
                          <a:pt x="626" y="279"/>
                        </a:lnTo>
                        <a:lnTo>
                          <a:pt x="626" y="272"/>
                        </a:lnTo>
                        <a:lnTo>
                          <a:pt x="639" y="246"/>
                        </a:lnTo>
                        <a:lnTo>
                          <a:pt x="639" y="266"/>
                        </a:lnTo>
                        <a:lnTo>
                          <a:pt x="646" y="246"/>
                        </a:lnTo>
                        <a:lnTo>
                          <a:pt x="646" y="240"/>
                        </a:lnTo>
                        <a:lnTo>
                          <a:pt x="646" y="233"/>
                        </a:lnTo>
                        <a:lnTo>
                          <a:pt x="653" y="233"/>
                        </a:lnTo>
                        <a:lnTo>
                          <a:pt x="653" y="227"/>
                        </a:lnTo>
                        <a:lnTo>
                          <a:pt x="659" y="212"/>
                        </a:lnTo>
                        <a:lnTo>
                          <a:pt x="666" y="206"/>
                        </a:lnTo>
                        <a:lnTo>
                          <a:pt x="672" y="199"/>
                        </a:lnTo>
                        <a:lnTo>
                          <a:pt x="679" y="186"/>
                        </a:lnTo>
                        <a:lnTo>
                          <a:pt x="692" y="173"/>
                        </a:lnTo>
                        <a:lnTo>
                          <a:pt x="699" y="167"/>
                        </a:lnTo>
                        <a:lnTo>
                          <a:pt x="719" y="153"/>
                        </a:lnTo>
                        <a:lnTo>
                          <a:pt x="732" y="139"/>
                        </a:lnTo>
                        <a:lnTo>
                          <a:pt x="699" y="93"/>
                        </a:lnTo>
                        <a:lnTo>
                          <a:pt x="653" y="13"/>
                        </a:lnTo>
                        <a:lnTo>
                          <a:pt x="639" y="7"/>
                        </a:lnTo>
                        <a:lnTo>
                          <a:pt x="586" y="0"/>
                        </a:lnTo>
                        <a:lnTo>
                          <a:pt x="579" y="0"/>
                        </a:lnTo>
                        <a:close/>
                        <a:moveTo>
                          <a:pt x="599" y="346"/>
                        </a:moveTo>
                        <a:lnTo>
                          <a:pt x="593" y="372"/>
                        </a:lnTo>
                        <a:lnTo>
                          <a:pt x="606" y="346"/>
                        </a:lnTo>
                        <a:lnTo>
                          <a:pt x="599" y="346"/>
                        </a:lnTo>
                        <a:close/>
                        <a:moveTo>
                          <a:pt x="499" y="466"/>
                        </a:moveTo>
                        <a:lnTo>
                          <a:pt x="499" y="473"/>
                        </a:lnTo>
                        <a:lnTo>
                          <a:pt x="506" y="466"/>
                        </a:lnTo>
                        <a:lnTo>
                          <a:pt x="499" y="466"/>
                        </a:lnTo>
                        <a:close/>
                        <a:moveTo>
                          <a:pt x="499" y="473"/>
                        </a:moveTo>
                        <a:lnTo>
                          <a:pt x="493" y="479"/>
                        </a:lnTo>
                        <a:lnTo>
                          <a:pt x="493" y="486"/>
                        </a:lnTo>
                        <a:lnTo>
                          <a:pt x="499" y="473"/>
                        </a:lnTo>
                        <a:close/>
                        <a:moveTo>
                          <a:pt x="446" y="559"/>
                        </a:moveTo>
                        <a:lnTo>
                          <a:pt x="439" y="565"/>
                        </a:lnTo>
                        <a:lnTo>
                          <a:pt x="446" y="565"/>
                        </a:lnTo>
                        <a:lnTo>
                          <a:pt x="446" y="559"/>
                        </a:lnTo>
                        <a:close/>
                        <a:moveTo>
                          <a:pt x="14" y="253"/>
                        </a:moveTo>
                        <a:lnTo>
                          <a:pt x="14" y="293"/>
                        </a:lnTo>
                        <a:lnTo>
                          <a:pt x="0" y="299"/>
                        </a:lnTo>
                        <a:lnTo>
                          <a:pt x="14" y="332"/>
                        </a:lnTo>
                        <a:lnTo>
                          <a:pt x="7" y="339"/>
                        </a:lnTo>
                        <a:lnTo>
                          <a:pt x="7" y="346"/>
                        </a:lnTo>
                        <a:lnTo>
                          <a:pt x="14" y="359"/>
                        </a:lnTo>
                        <a:lnTo>
                          <a:pt x="20" y="346"/>
                        </a:lnTo>
                        <a:lnTo>
                          <a:pt x="41" y="332"/>
                        </a:lnTo>
                        <a:lnTo>
                          <a:pt x="60" y="319"/>
                        </a:lnTo>
                        <a:lnTo>
                          <a:pt x="54" y="293"/>
                        </a:lnTo>
                        <a:lnTo>
                          <a:pt x="47" y="279"/>
                        </a:lnTo>
                        <a:lnTo>
                          <a:pt x="33" y="272"/>
                        </a:lnTo>
                        <a:lnTo>
                          <a:pt x="20" y="253"/>
                        </a:lnTo>
                        <a:lnTo>
                          <a:pt x="14" y="253"/>
                        </a:lnTo>
                        <a:close/>
                        <a:moveTo>
                          <a:pt x="67" y="332"/>
                        </a:moveTo>
                        <a:lnTo>
                          <a:pt x="54" y="339"/>
                        </a:lnTo>
                        <a:lnTo>
                          <a:pt x="54" y="353"/>
                        </a:lnTo>
                        <a:lnTo>
                          <a:pt x="73" y="332"/>
                        </a:lnTo>
                        <a:lnTo>
                          <a:pt x="67" y="332"/>
                        </a:lnTo>
                        <a:close/>
                        <a:moveTo>
                          <a:pt x="433" y="565"/>
                        </a:moveTo>
                        <a:lnTo>
                          <a:pt x="420" y="592"/>
                        </a:lnTo>
                        <a:lnTo>
                          <a:pt x="407" y="619"/>
                        </a:lnTo>
                        <a:lnTo>
                          <a:pt x="393" y="638"/>
                        </a:lnTo>
                        <a:lnTo>
                          <a:pt x="393" y="659"/>
                        </a:lnTo>
                        <a:lnTo>
                          <a:pt x="393" y="672"/>
                        </a:lnTo>
                        <a:lnTo>
                          <a:pt x="393" y="678"/>
                        </a:lnTo>
                        <a:lnTo>
                          <a:pt x="393" y="685"/>
                        </a:lnTo>
                        <a:lnTo>
                          <a:pt x="393" y="698"/>
                        </a:lnTo>
                        <a:lnTo>
                          <a:pt x="399" y="665"/>
                        </a:lnTo>
                        <a:lnTo>
                          <a:pt x="407" y="632"/>
                        </a:lnTo>
                        <a:lnTo>
                          <a:pt x="420" y="606"/>
                        </a:lnTo>
                        <a:lnTo>
                          <a:pt x="433" y="572"/>
                        </a:lnTo>
                        <a:lnTo>
                          <a:pt x="433" y="565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7" name="PRIORAT">
                    <a:extLst>
                      <a:ext uri="{FF2B5EF4-FFF2-40B4-BE49-F238E27FC236}">
                        <a16:creationId xmlns:a16="http://schemas.microsoft.com/office/drawing/2014/main" id="{E67C2755-84EC-4551-B5F1-9CBA81D30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3194047" y="2270399"/>
                    <a:ext cx="238417" cy="326008"/>
                  </a:xfrm>
                  <a:custGeom>
                    <a:avLst/>
                    <a:gdLst>
                      <a:gd name="T0" fmla="*/ 2147483647 w 41"/>
                      <a:gd name="T1" fmla="*/ 354107628 h 52"/>
                      <a:gd name="T2" fmla="*/ 2147483647 w 41"/>
                      <a:gd name="T3" fmla="*/ 1239363380 h 52"/>
                      <a:gd name="T4" fmla="*/ 2147483647 w 41"/>
                      <a:gd name="T5" fmla="*/ 1062322990 h 52"/>
                      <a:gd name="T6" fmla="*/ 2037666549 w 41"/>
                      <a:gd name="T7" fmla="*/ 885269228 h 52"/>
                      <a:gd name="T8" fmla="*/ 1880927854 w 41"/>
                      <a:gd name="T9" fmla="*/ 1416417142 h 52"/>
                      <a:gd name="T10" fmla="*/ 1724189158 w 41"/>
                      <a:gd name="T11" fmla="*/ 1770525084 h 52"/>
                      <a:gd name="T12" fmla="*/ 1097208895 w 41"/>
                      <a:gd name="T13" fmla="*/ 1770525084 h 52"/>
                      <a:gd name="T14" fmla="*/ 783718763 w 41"/>
                      <a:gd name="T15" fmla="*/ 2147483647 h 52"/>
                      <a:gd name="T16" fmla="*/ 626980068 w 41"/>
                      <a:gd name="T17" fmla="*/ 2147483647 h 52"/>
                      <a:gd name="T18" fmla="*/ 470228827 w 41"/>
                      <a:gd name="T19" fmla="*/ 2147483647 h 52"/>
                      <a:gd name="T20" fmla="*/ 470228827 w 41"/>
                      <a:gd name="T21" fmla="*/ 2147483647 h 52"/>
                      <a:gd name="T22" fmla="*/ 940457654 w 41"/>
                      <a:gd name="T23" fmla="*/ 2147483647 h 52"/>
                      <a:gd name="T24" fmla="*/ 156738744 w 41"/>
                      <a:gd name="T25" fmla="*/ 2147483647 h 52"/>
                      <a:gd name="T26" fmla="*/ 156738744 w 41"/>
                      <a:gd name="T27" fmla="*/ 2147483647 h 52"/>
                      <a:gd name="T28" fmla="*/ 470228827 w 41"/>
                      <a:gd name="T29" fmla="*/ 2147483647 h 52"/>
                      <a:gd name="T30" fmla="*/ 783718763 w 41"/>
                      <a:gd name="T31" fmla="*/ 2147483647 h 52"/>
                      <a:gd name="T32" fmla="*/ 626980068 w 41"/>
                      <a:gd name="T33" fmla="*/ 2147483647 h 52"/>
                      <a:gd name="T34" fmla="*/ 783718763 w 41"/>
                      <a:gd name="T35" fmla="*/ 2147483647 h 52"/>
                      <a:gd name="T36" fmla="*/ 940457654 w 41"/>
                      <a:gd name="T37" fmla="*/ 2147483647 h 52"/>
                      <a:gd name="T38" fmla="*/ 1253947590 w 41"/>
                      <a:gd name="T39" fmla="*/ 2147483647 h 52"/>
                      <a:gd name="T40" fmla="*/ 1410698830 w 41"/>
                      <a:gd name="T41" fmla="*/ 2147483647 h 52"/>
                      <a:gd name="T42" fmla="*/ 2037666549 w 41"/>
                      <a:gd name="T43" fmla="*/ 2147483647 h 52"/>
                      <a:gd name="T44" fmla="*/ 2147483647 w 41"/>
                      <a:gd name="T45" fmla="*/ 2147483647 h 52"/>
                      <a:gd name="T46" fmla="*/ 2147483647 w 41"/>
                      <a:gd name="T47" fmla="*/ 2147483647 h 52"/>
                      <a:gd name="T48" fmla="*/ 2147483647 w 41"/>
                      <a:gd name="T49" fmla="*/ 2147483647 h 52"/>
                      <a:gd name="T50" fmla="*/ 2147483647 w 41"/>
                      <a:gd name="T51" fmla="*/ 2147483647 h 52"/>
                      <a:gd name="T52" fmla="*/ 2147483647 w 41"/>
                      <a:gd name="T53" fmla="*/ 2147483647 h 52"/>
                      <a:gd name="T54" fmla="*/ 2147483647 w 41"/>
                      <a:gd name="T55" fmla="*/ 2147483647 h 52"/>
                      <a:gd name="T56" fmla="*/ 2147483647 w 41"/>
                      <a:gd name="T57" fmla="*/ 2147483647 h 52"/>
                      <a:gd name="T58" fmla="*/ 2147483647 w 41"/>
                      <a:gd name="T59" fmla="*/ 2147483647 h 52"/>
                      <a:gd name="T60" fmla="*/ 2147483647 w 41"/>
                      <a:gd name="T61" fmla="*/ 2147483647 h 52"/>
                      <a:gd name="T62" fmla="*/ 2147483647 w 41"/>
                      <a:gd name="T63" fmla="*/ 2147483647 h 52"/>
                      <a:gd name="T64" fmla="*/ 2147483647 w 41"/>
                      <a:gd name="T65" fmla="*/ 2147483647 h 52"/>
                      <a:gd name="T66" fmla="*/ 2147483647 w 41"/>
                      <a:gd name="T67" fmla="*/ 2147483647 h 52"/>
                      <a:gd name="T68" fmla="*/ 2147483647 w 41"/>
                      <a:gd name="T69" fmla="*/ 2147483647 h 52"/>
                      <a:gd name="T70" fmla="*/ 2147483647 w 41"/>
                      <a:gd name="T71" fmla="*/ 2147483647 h 52"/>
                      <a:gd name="T72" fmla="*/ 2147483647 w 41"/>
                      <a:gd name="T73" fmla="*/ 2147483647 h 52"/>
                      <a:gd name="T74" fmla="*/ 2147483647 w 41"/>
                      <a:gd name="T75" fmla="*/ 2147483647 h 52"/>
                      <a:gd name="T76" fmla="*/ 2147483647 w 41"/>
                      <a:gd name="T77" fmla="*/ 2147483647 h 52"/>
                      <a:gd name="T78" fmla="*/ 2147483647 w 41"/>
                      <a:gd name="T79" fmla="*/ 2147483647 h 52"/>
                      <a:gd name="T80" fmla="*/ 2147483647 w 41"/>
                      <a:gd name="T81" fmla="*/ 2147483647 h 52"/>
                      <a:gd name="T82" fmla="*/ 2147483647 w 41"/>
                      <a:gd name="T83" fmla="*/ 2147483647 h 52"/>
                      <a:gd name="T84" fmla="*/ 2147483647 w 41"/>
                      <a:gd name="T85" fmla="*/ 2124632608 h 52"/>
                      <a:gd name="T86" fmla="*/ 2147483647 w 41"/>
                      <a:gd name="T87" fmla="*/ 2124632608 h 52"/>
                      <a:gd name="T88" fmla="*/ 2147483647 w 41"/>
                      <a:gd name="T89" fmla="*/ 1239363380 h 52"/>
                      <a:gd name="T90" fmla="*/ 2147483647 w 41"/>
                      <a:gd name="T91" fmla="*/ 531161495 h 52"/>
                      <a:gd name="T92" fmla="*/ 2147483647 w 41"/>
                      <a:gd name="T93" fmla="*/ 885269228 h 5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41"/>
                      <a:gd name="T142" fmla="*/ 0 h 52"/>
                      <a:gd name="T143" fmla="*/ 41 w 41"/>
                      <a:gd name="T144" fmla="*/ 52 h 5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41" h="52">
                        <a:moveTo>
                          <a:pt x="25" y="0"/>
                        </a:moveTo>
                        <a:lnTo>
                          <a:pt x="23" y="1"/>
                        </a:lnTo>
                        <a:lnTo>
                          <a:pt x="23" y="2"/>
                        </a:lnTo>
                        <a:lnTo>
                          <a:pt x="22" y="3"/>
                        </a:lnTo>
                        <a:lnTo>
                          <a:pt x="21" y="6"/>
                        </a:lnTo>
                        <a:lnTo>
                          <a:pt x="20" y="7"/>
                        </a:lnTo>
                        <a:lnTo>
                          <a:pt x="19" y="6"/>
                        </a:lnTo>
                        <a:lnTo>
                          <a:pt x="18" y="6"/>
                        </a:lnTo>
                        <a:lnTo>
                          <a:pt x="17" y="6"/>
                        </a:lnTo>
                        <a:lnTo>
                          <a:pt x="15" y="5"/>
                        </a:lnTo>
                        <a:lnTo>
                          <a:pt x="14" y="5"/>
                        </a:lnTo>
                        <a:lnTo>
                          <a:pt x="13" y="5"/>
                        </a:lnTo>
                        <a:lnTo>
                          <a:pt x="13" y="6"/>
                        </a:lnTo>
                        <a:lnTo>
                          <a:pt x="12" y="7"/>
                        </a:lnTo>
                        <a:lnTo>
                          <a:pt x="12" y="8"/>
                        </a:lnTo>
                        <a:lnTo>
                          <a:pt x="11" y="9"/>
                        </a:lnTo>
                        <a:lnTo>
                          <a:pt x="11" y="10"/>
                        </a:lnTo>
                        <a:lnTo>
                          <a:pt x="10" y="10"/>
                        </a:lnTo>
                        <a:lnTo>
                          <a:pt x="8" y="10"/>
                        </a:lnTo>
                        <a:lnTo>
                          <a:pt x="7" y="10"/>
                        </a:lnTo>
                        <a:lnTo>
                          <a:pt x="7" y="12"/>
                        </a:lnTo>
                        <a:lnTo>
                          <a:pt x="6" y="14"/>
                        </a:lnTo>
                        <a:lnTo>
                          <a:pt x="5" y="14"/>
                        </a:lnTo>
                        <a:lnTo>
                          <a:pt x="5" y="16"/>
                        </a:lnTo>
                        <a:lnTo>
                          <a:pt x="5" y="18"/>
                        </a:lnTo>
                        <a:lnTo>
                          <a:pt x="4" y="19"/>
                        </a:lnTo>
                        <a:lnTo>
                          <a:pt x="4" y="20"/>
                        </a:lnTo>
                        <a:lnTo>
                          <a:pt x="3" y="20"/>
                        </a:lnTo>
                        <a:lnTo>
                          <a:pt x="3" y="21"/>
                        </a:lnTo>
                        <a:lnTo>
                          <a:pt x="4" y="22"/>
                        </a:lnTo>
                        <a:lnTo>
                          <a:pt x="3" y="23"/>
                        </a:lnTo>
                        <a:lnTo>
                          <a:pt x="4" y="24"/>
                        </a:lnTo>
                        <a:lnTo>
                          <a:pt x="6" y="26"/>
                        </a:lnTo>
                        <a:lnTo>
                          <a:pt x="3" y="28"/>
                        </a:lnTo>
                        <a:lnTo>
                          <a:pt x="1" y="30"/>
                        </a:lnTo>
                        <a:lnTo>
                          <a:pt x="0" y="30"/>
                        </a:lnTo>
                        <a:lnTo>
                          <a:pt x="1" y="32"/>
                        </a:lnTo>
                        <a:lnTo>
                          <a:pt x="2" y="34"/>
                        </a:lnTo>
                        <a:lnTo>
                          <a:pt x="2" y="35"/>
                        </a:lnTo>
                        <a:lnTo>
                          <a:pt x="3" y="36"/>
                        </a:lnTo>
                        <a:lnTo>
                          <a:pt x="4" y="37"/>
                        </a:lnTo>
                        <a:lnTo>
                          <a:pt x="4" y="39"/>
                        </a:lnTo>
                        <a:lnTo>
                          <a:pt x="5" y="40"/>
                        </a:lnTo>
                        <a:lnTo>
                          <a:pt x="4" y="40"/>
                        </a:lnTo>
                        <a:lnTo>
                          <a:pt x="4" y="41"/>
                        </a:lnTo>
                        <a:lnTo>
                          <a:pt x="5" y="41"/>
                        </a:lnTo>
                        <a:lnTo>
                          <a:pt x="6" y="42"/>
                        </a:lnTo>
                        <a:lnTo>
                          <a:pt x="6" y="43"/>
                        </a:lnTo>
                        <a:lnTo>
                          <a:pt x="7" y="44"/>
                        </a:lnTo>
                        <a:lnTo>
                          <a:pt x="6" y="45"/>
                        </a:lnTo>
                        <a:lnTo>
                          <a:pt x="8" y="45"/>
                        </a:lnTo>
                        <a:lnTo>
                          <a:pt x="9" y="45"/>
                        </a:lnTo>
                        <a:lnTo>
                          <a:pt x="9" y="46"/>
                        </a:lnTo>
                        <a:lnTo>
                          <a:pt x="11" y="47"/>
                        </a:lnTo>
                        <a:lnTo>
                          <a:pt x="11" y="48"/>
                        </a:lnTo>
                        <a:lnTo>
                          <a:pt x="13" y="48"/>
                        </a:lnTo>
                        <a:lnTo>
                          <a:pt x="13" y="47"/>
                        </a:lnTo>
                        <a:lnTo>
                          <a:pt x="14" y="48"/>
                        </a:lnTo>
                        <a:lnTo>
                          <a:pt x="16" y="49"/>
                        </a:lnTo>
                        <a:lnTo>
                          <a:pt x="17" y="51"/>
                        </a:lnTo>
                        <a:lnTo>
                          <a:pt x="18" y="51"/>
                        </a:lnTo>
                        <a:lnTo>
                          <a:pt x="18" y="52"/>
                        </a:lnTo>
                        <a:lnTo>
                          <a:pt x="19" y="52"/>
                        </a:lnTo>
                        <a:lnTo>
                          <a:pt x="20" y="52"/>
                        </a:lnTo>
                        <a:lnTo>
                          <a:pt x="20" y="51"/>
                        </a:lnTo>
                        <a:lnTo>
                          <a:pt x="21" y="50"/>
                        </a:lnTo>
                        <a:lnTo>
                          <a:pt x="21" y="49"/>
                        </a:lnTo>
                        <a:lnTo>
                          <a:pt x="21" y="48"/>
                        </a:lnTo>
                        <a:lnTo>
                          <a:pt x="20" y="48"/>
                        </a:lnTo>
                        <a:lnTo>
                          <a:pt x="21" y="47"/>
                        </a:lnTo>
                        <a:lnTo>
                          <a:pt x="21" y="46"/>
                        </a:lnTo>
                        <a:lnTo>
                          <a:pt x="22" y="47"/>
                        </a:lnTo>
                        <a:lnTo>
                          <a:pt x="23" y="46"/>
                        </a:lnTo>
                        <a:lnTo>
                          <a:pt x="23" y="44"/>
                        </a:lnTo>
                        <a:lnTo>
                          <a:pt x="22" y="43"/>
                        </a:lnTo>
                        <a:lnTo>
                          <a:pt x="21" y="43"/>
                        </a:lnTo>
                        <a:lnTo>
                          <a:pt x="22" y="42"/>
                        </a:lnTo>
                        <a:lnTo>
                          <a:pt x="23" y="43"/>
                        </a:lnTo>
                        <a:lnTo>
                          <a:pt x="24" y="44"/>
                        </a:lnTo>
                        <a:lnTo>
                          <a:pt x="25" y="44"/>
                        </a:lnTo>
                        <a:lnTo>
                          <a:pt x="27" y="44"/>
                        </a:lnTo>
                        <a:lnTo>
                          <a:pt x="28" y="44"/>
                        </a:lnTo>
                        <a:lnTo>
                          <a:pt x="29" y="43"/>
                        </a:lnTo>
                        <a:lnTo>
                          <a:pt x="29" y="41"/>
                        </a:lnTo>
                        <a:lnTo>
                          <a:pt x="30" y="39"/>
                        </a:lnTo>
                        <a:lnTo>
                          <a:pt x="31" y="37"/>
                        </a:lnTo>
                        <a:lnTo>
                          <a:pt x="32" y="35"/>
                        </a:lnTo>
                        <a:lnTo>
                          <a:pt x="32" y="34"/>
                        </a:lnTo>
                        <a:lnTo>
                          <a:pt x="32" y="33"/>
                        </a:lnTo>
                        <a:lnTo>
                          <a:pt x="30" y="32"/>
                        </a:lnTo>
                        <a:lnTo>
                          <a:pt x="28" y="32"/>
                        </a:lnTo>
                        <a:lnTo>
                          <a:pt x="28" y="31"/>
                        </a:lnTo>
                        <a:lnTo>
                          <a:pt x="28" y="30"/>
                        </a:lnTo>
                        <a:lnTo>
                          <a:pt x="29" y="30"/>
                        </a:lnTo>
                        <a:lnTo>
                          <a:pt x="33" y="29"/>
                        </a:lnTo>
                        <a:lnTo>
                          <a:pt x="34" y="28"/>
                        </a:lnTo>
                        <a:lnTo>
                          <a:pt x="34" y="27"/>
                        </a:lnTo>
                        <a:lnTo>
                          <a:pt x="34" y="26"/>
                        </a:lnTo>
                        <a:lnTo>
                          <a:pt x="33" y="22"/>
                        </a:lnTo>
                        <a:lnTo>
                          <a:pt x="34" y="22"/>
                        </a:lnTo>
                        <a:lnTo>
                          <a:pt x="36" y="22"/>
                        </a:lnTo>
                        <a:lnTo>
                          <a:pt x="37" y="21"/>
                        </a:lnTo>
                        <a:lnTo>
                          <a:pt x="38" y="20"/>
                        </a:lnTo>
                        <a:lnTo>
                          <a:pt x="40" y="19"/>
                        </a:lnTo>
                        <a:lnTo>
                          <a:pt x="41" y="18"/>
                        </a:lnTo>
                        <a:lnTo>
                          <a:pt x="41" y="19"/>
                        </a:lnTo>
                        <a:lnTo>
                          <a:pt x="41" y="18"/>
                        </a:lnTo>
                        <a:lnTo>
                          <a:pt x="41" y="16"/>
                        </a:lnTo>
                        <a:lnTo>
                          <a:pt x="41" y="13"/>
                        </a:lnTo>
                        <a:lnTo>
                          <a:pt x="40" y="12"/>
                        </a:lnTo>
                        <a:lnTo>
                          <a:pt x="39" y="12"/>
                        </a:lnTo>
                        <a:lnTo>
                          <a:pt x="38" y="13"/>
                        </a:lnTo>
                        <a:lnTo>
                          <a:pt x="37" y="12"/>
                        </a:lnTo>
                        <a:lnTo>
                          <a:pt x="37" y="11"/>
                        </a:lnTo>
                        <a:lnTo>
                          <a:pt x="36" y="8"/>
                        </a:lnTo>
                        <a:lnTo>
                          <a:pt x="33" y="7"/>
                        </a:lnTo>
                        <a:lnTo>
                          <a:pt x="33" y="6"/>
                        </a:lnTo>
                        <a:lnTo>
                          <a:pt x="33" y="4"/>
                        </a:lnTo>
                        <a:lnTo>
                          <a:pt x="33" y="3"/>
                        </a:lnTo>
                        <a:lnTo>
                          <a:pt x="32" y="4"/>
                        </a:lnTo>
                        <a:lnTo>
                          <a:pt x="30" y="4"/>
                        </a:lnTo>
                        <a:lnTo>
                          <a:pt x="27" y="5"/>
                        </a:lnTo>
                        <a:lnTo>
                          <a:pt x="25" y="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8" name="RIBERA_D'EBRE">
                    <a:extLst>
                      <a:ext uri="{FF2B5EF4-FFF2-40B4-BE49-F238E27FC236}">
                        <a16:creationId xmlns:a16="http://schemas.microsoft.com/office/drawing/2014/main" id="{A5F0D43A-BA7A-458A-B1A9-5EF9F11F8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3411965" y="2302035"/>
                    <a:ext cx="381275" cy="434929"/>
                  </a:xfrm>
                  <a:custGeom>
                    <a:avLst/>
                    <a:gdLst>
                      <a:gd name="T0" fmla="*/ 1417129228 w 65"/>
                      <a:gd name="T1" fmla="*/ 1230993982 h 71"/>
                      <a:gd name="T2" fmla="*/ 157453208 w 65"/>
                      <a:gd name="T3" fmla="*/ 2147483647 h 71"/>
                      <a:gd name="T4" fmla="*/ 157453208 w 65"/>
                      <a:gd name="T5" fmla="*/ 2147483647 h 71"/>
                      <a:gd name="T6" fmla="*/ 0 w 65"/>
                      <a:gd name="T7" fmla="*/ 2147483647 h 71"/>
                      <a:gd name="T8" fmla="*/ 314919018 w 65"/>
                      <a:gd name="T9" fmla="*/ 2147483647 h 71"/>
                      <a:gd name="T10" fmla="*/ 1574582387 w 65"/>
                      <a:gd name="T11" fmla="*/ 2147483647 h 71"/>
                      <a:gd name="T12" fmla="*/ 2147483647 w 65"/>
                      <a:gd name="T13" fmla="*/ 2147483647 h 71"/>
                      <a:gd name="T14" fmla="*/ 2147483647 w 65"/>
                      <a:gd name="T15" fmla="*/ 2147483647 h 71"/>
                      <a:gd name="T16" fmla="*/ 2147483647 w 65"/>
                      <a:gd name="T17" fmla="*/ 2147483647 h 71"/>
                      <a:gd name="T18" fmla="*/ 2147483647 w 65"/>
                      <a:gd name="T19" fmla="*/ 2147483647 h 71"/>
                      <a:gd name="T20" fmla="*/ 2147483647 w 65"/>
                      <a:gd name="T21" fmla="*/ 2147483647 h 71"/>
                      <a:gd name="T22" fmla="*/ 2147483647 w 65"/>
                      <a:gd name="T23" fmla="*/ 2147483647 h 71"/>
                      <a:gd name="T24" fmla="*/ 2147483647 w 65"/>
                      <a:gd name="T25" fmla="*/ 2147483647 h 71"/>
                      <a:gd name="T26" fmla="*/ 2147483647 w 65"/>
                      <a:gd name="T27" fmla="*/ 2147483647 h 71"/>
                      <a:gd name="T28" fmla="*/ 2147483647 w 65"/>
                      <a:gd name="T29" fmla="*/ 2147483647 h 71"/>
                      <a:gd name="T30" fmla="*/ 2147483647 w 65"/>
                      <a:gd name="T31" fmla="*/ 2147483647 h 71"/>
                      <a:gd name="T32" fmla="*/ 2147483647 w 65"/>
                      <a:gd name="T33" fmla="*/ 2147483647 h 71"/>
                      <a:gd name="T34" fmla="*/ 2147483647 w 65"/>
                      <a:gd name="T35" fmla="*/ 2147483647 h 71"/>
                      <a:gd name="T36" fmla="*/ 2147483647 w 65"/>
                      <a:gd name="T37" fmla="*/ 2147483647 h 71"/>
                      <a:gd name="T38" fmla="*/ 2147483647 w 65"/>
                      <a:gd name="T39" fmla="*/ 2147483647 h 71"/>
                      <a:gd name="T40" fmla="*/ 2147483647 w 65"/>
                      <a:gd name="T41" fmla="*/ 2147483647 h 71"/>
                      <a:gd name="T42" fmla="*/ 2147483647 w 65"/>
                      <a:gd name="T43" fmla="*/ 2147483647 h 71"/>
                      <a:gd name="T44" fmla="*/ 2147483647 w 65"/>
                      <a:gd name="T45" fmla="*/ 2147483647 h 71"/>
                      <a:gd name="T46" fmla="*/ 2147483647 w 65"/>
                      <a:gd name="T47" fmla="*/ 2147483647 h 71"/>
                      <a:gd name="T48" fmla="*/ 2147483647 w 65"/>
                      <a:gd name="T49" fmla="*/ 2147483647 h 71"/>
                      <a:gd name="T50" fmla="*/ 2147483647 w 65"/>
                      <a:gd name="T51" fmla="*/ 2147483647 h 71"/>
                      <a:gd name="T52" fmla="*/ 2147483647 w 65"/>
                      <a:gd name="T53" fmla="*/ 2147483647 h 71"/>
                      <a:gd name="T54" fmla="*/ 2147483647 w 65"/>
                      <a:gd name="T55" fmla="*/ 2147483647 h 71"/>
                      <a:gd name="T56" fmla="*/ 2147483647 w 65"/>
                      <a:gd name="T57" fmla="*/ 2147483647 h 71"/>
                      <a:gd name="T58" fmla="*/ 2147483647 w 65"/>
                      <a:gd name="T59" fmla="*/ 2147483647 h 71"/>
                      <a:gd name="T60" fmla="*/ 2147483647 w 65"/>
                      <a:gd name="T61" fmla="*/ 2147483647 h 71"/>
                      <a:gd name="T62" fmla="*/ 2147483647 w 65"/>
                      <a:gd name="T63" fmla="*/ 2147483647 h 71"/>
                      <a:gd name="T64" fmla="*/ 2147483647 w 65"/>
                      <a:gd name="T65" fmla="*/ 2147483647 h 71"/>
                      <a:gd name="T66" fmla="*/ 2147483647 w 65"/>
                      <a:gd name="T67" fmla="*/ 2147483647 h 71"/>
                      <a:gd name="T68" fmla="*/ 2147483647 w 65"/>
                      <a:gd name="T69" fmla="*/ 2147483647 h 71"/>
                      <a:gd name="T70" fmla="*/ 2147483647 w 65"/>
                      <a:gd name="T71" fmla="*/ 2147483647 h 71"/>
                      <a:gd name="T72" fmla="*/ 2147483647 w 65"/>
                      <a:gd name="T73" fmla="*/ 2147483647 h 71"/>
                      <a:gd name="T74" fmla="*/ 2147483647 w 65"/>
                      <a:gd name="T75" fmla="*/ 2147483647 h 71"/>
                      <a:gd name="T76" fmla="*/ 2147483647 w 65"/>
                      <a:gd name="T77" fmla="*/ 2147483647 h 71"/>
                      <a:gd name="T78" fmla="*/ 2147483647 w 65"/>
                      <a:gd name="T79" fmla="*/ 2147483647 h 71"/>
                      <a:gd name="T80" fmla="*/ 2147483647 w 65"/>
                      <a:gd name="T81" fmla="*/ 2147483647 h 71"/>
                      <a:gd name="T82" fmla="*/ 2147483647 w 65"/>
                      <a:gd name="T83" fmla="*/ 2147483647 h 71"/>
                      <a:gd name="T84" fmla="*/ 2147483647 w 65"/>
                      <a:gd name="T85" fmla="*/ 1758568761 h 71"/>
                      <a:gd name="T86" fmla="*/ 2147483647 w 65"/>
                      <a:gd name="T87" fmla="*/ 1055149142 h 71"/>
                      <a:gd name="T88" fmla="*/ 2147483647 w 65"/>
                      <a:gd name="T89" fmla="*/ 703432692 h 71"/>
                      <a:gd name="T90" fmla="*/ 2147483647 w 65"/>
                      <a:gd name="T91" fmla="*/ 879291021 h 71"/>
                      <a:gd name="T92" fmla="*/ 2147483647 w 65"/>
                      <a:gd name="T93" fmla="*/ 1230993982 h 71"/>
                      <a:gd name="T94" fmla="*/ 2147483647 w 65"/>
                      <a:gd name="T95" fmla="*/ 1230993982 h 71"/>
                      <a:gd name="T96" fmla="*/ 2147483647 w 65"/>
                      <a:gd name="T97" fmla="*/ 351716346 h 71"/>
                      <a:gd name="T98" fmla="*/ 2147483647 w 65"/>
                      <a:gd name="T99" fmla="*/ 1406852104 h 71"/>
                      <a:gd name="T100" fmla="*/ 2147483647 w 65"/>
                      <a:gd name="T101" fmla="*/ 175858173 h 7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65"/>
                      <a:gd name="T154" fmla="*/ 0 h 71"/>
                      <a:gd name="T155" fmla="*/ 65 w 65"/>
                      <a:gd name="T156" fmla="*/ 71 h 71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65" h="71">
                        <a:moveTo>
                          <a:pt x="13" y="0"/>
                        </a:moveTo>
                        <a:lnTo>
                          <a:pt x="12" y="0"/>
                        </a:lnTo>
                        <a:lnTo>
                          <a:pt x="10" y="1"/>
                        </a:lnTo>
                        <a:lnTo>
                          <a:pt x="9" y="3"/>
                        </a:lnTo>
                        <a:lnTo>
                          <a:pt x="9" y="7"/>
                        </a:lnTo>
                        <a:lnTo>
                          <a:pt x="9" y="10"/>
                        </a:lnTo>
                        <a:lnTo>
                          <a:pt x="8" y="10"/>
                        </a:lnTo>
                        <a:lnTo>
                          <a:pt x="3" y="10"/>
                        </a:lnTo>
                        <a:lnTo>
                          <a:pt x="2" y="10"/>
                        </a:lnTo>
                        <a:lnTo>
                          <a:pt x="1" y="13"/>
                        </a:lnTo>
                        <a:lnTo>
                          <a:pt x="1" y="14"/>
                        </a:lnTo>
                        <a:lnTo>
                          <a:pt x="1" y="15"/>
                        </a:lnTo>
                        <a:lnTo>
                          <a:pt x="1" y="17"/>
                        </a:lnTo>
                        <a:lnTo>
                          <a:pt x="2" y="17"/>
                        </a:lnTo>
                        <a:lnTo>
                          <a:pt x="1" y="17"/>
                        </a:lnTo>
                        <a:lnTo>
                          <a:pt x="0" y="18"/>
                        </a:lnTo>
                        <a:lnTo>
                          <a:pt x="1" y="19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1" y="21"/>
                        </a:lnTo>
                        <a:lnTo>
                          <a:pt x="2" y="21"/>
                        </a:lnTo>
                        <a:lnTo>
                          <a:pt x="4" y="20"/>
                        </a:lnTo>
                        <a:lnTo>
                          <a:pt x="6" y="19"/>
                        </a:lnTo>
                        <a:lnTo>
                          <a:pt x="8" y="18"/>
                        </a:lnTo>
                        <a:lnTo>
                          <a:pt x="10" y="20"/>
                        </a:lnTo>
                        <a:lnTo>
                          <a:pt x="11" y="20"/>
                        </a:lnTo>
                        <a:lnTo>
                          <a:pt x="11" y="21"/>
                        </a:lnTo>
                        <a:lnTo>
                          <a:pt x="12" y="23"/>
                        </a:lnTo>
                        <a:lnTo>
                          <a:pt x="14" y="23"/>
                        </a:lnTo>
                        <a:lnTo>
                          <a:pt x="15" y="24"/>
                        </a:lnTo>
                        <a:lnTo>
                          <a:pt x="16" y="24"/>
                        </a:lnTo>
                        <a:lnTo>
                          <a:pt x="17" y="25"/>
                        </a:lnTo>
                        <a:lnTo>
                          <a:pt x="17" y="28"/>
                        </a:lnTo>
                        <a:lnTo>
                          <a:pt x="16" y="29"/>
                        </a:lnTo>
                        <a:lnTo>
                          <a:pt x="17" y="31"/>
                        </a:lnTo>
                        <a:lnTo>
                          <a:pt x="16" y="31"/>
                        </a:lnTo>
                        <a:lnTo>
                          <a:pt x="16" y="32"/>
                        </a:lnTo>
                        <a:lnTo>
                          <a:pt x="15" y="33"/>
                        </a:lnTo>
                        <a:lnTo>
                          <a:pt x="16" y="34"/>
                        </a:lnTo>
                        <a:lnTo>
                          <a:pt x="17" y="34"/>
                        </a:lnTo>
                        <a:lnTo>
                          <a:pt x="18" y="35"/>
                        </a:lnTo>
                        <a:lnTo>
                          <a:pt x="20" y="37"/>
                        </a:lnTo>
                        <a:lnTo>
                          <a:pt x="22" y="37"/>
                        </a:lnTo>
                        <a:lnTo>
                          <a:pt x="24" y="38"/>
                        </a:lnTo>
                        <a:lnTo>
                          <a:pt x="23" y="39"/>
                        </a:lnTo>
                        <a:lnTo>
                          <a:pt x="22" y="40"/>
                        </a:lnTo>
                        <a:lnTo>
                          <a:pt x="21" y="41"/>
                        </a:lnTo>
                        <a:lnTo>
                          <a:pt x="21" y="42"/>
                        </a:lnTo>
                        <a:lnTo>
                          <a:pt x="20" y="43"/>
                        </a:lnTo>
                        <a:lnTo>
                          <a:pt x="19" y="44"/>
                        </a:lnTo>
                        <a:lnTo>
                          <a:pt x="19" y="45"/>
                        </a:lnTo>
                        <a:lnTo>
                          <a:pt x="18" y="46"/>
                        </a:lnTo>
                        <a:lnTo>
                          <a:pt x="17" y="46"/>
                        </a:lnTo>
                        <a:lnTo>
                          <a:pt x="16" y="47"/>
                        </a:lnTo>
                        <a:lnTo>
                          <a:pt x="17" y="48"/>
                        </a:lnTo>
                        <a:lnTo>
                          <a:pt x="18" y="48"/>
                        </a:lnTo>
                        <a:lnTo>
                          <a:pt x="18" y="47"/>
                        </a:lnTo>
                        <a:lnTo>
                          <a:pt x="20" y="47"/>
                        </a:lnTo>
                        <a:lnTo>
                          <a:pt x="20" y="49"/>
                        </a:lnTo>
                        <a:lnTo>
                          <a:pt x="21" y="49"/>
                        </a:lnTo>
                        <a:lnTo>
                          <a:pt x="22" y="49"/>
                        </a:lnTo>
                        <a:lnTo>
                          <a:pt x="22" y="50"/>
                        </a:lnTo>
                        <a:lnTo>
                          <a:pt x="22" y="52"/>
                        </a:lnTo>
                        <a:lnTo>
                          <a:pt x="23" y="53"/>
                        </a:lnTo>
                        <a:lnTo>
                          <a:pt x="24" y="53"/>
                        </a:lnTo>
                        <a:lnTo>
                          <a:pt x="24" y="54"/>
                        </a:lnTo>
                        <a:lnTo>
                          <a:pt x="25" y="54"/>
                        </a:lnTo>
                        <a:lnTo>
                          <a:pt x="25" y="55"/>
                        </a:lnTo>
                        <a:lnTo>
                          <a:pt x="24" y="56"/>
                        </a:lnTo>
                        <a:lnTo>
                          <a:pt x="23" y="56"/>
                        </a:lnTo>
                        <a:lnTo>
                          <a:pt x="24" y="57"/>
                        </a:lnTo>
                        <a:lnTo>
                          <a:pt x="25" y="58"/>
                        </a:lnTo>
                        <a:lnTo>
                          <a:pt x="25" y="59"/>
                        </a:lnTo>
                        <a:lnTo>
                          <a:pt x="26" y="59"/>
                        </a:lnTo>
                        <a:lnTo>
                          <a:pt x="25" y="60"/>
                        </a:lnTo>
                        <a:lnTo>
                          <a:pt x="24" y="61"/>
                        </a:lnTo>
                        <a:lnTo>
                          <a:pt x="26" y="62"/>
                        </a:lnTo>
                        <a:lnTo>
                          <a:pt x="27" y="63"/>
                        </a:lnTo>
                        <a:lnTo>
                          <a:pt x="26" y="64"/>
                        </a:lnTo>
                        <a:lnTo>
                          <a:pt x="27" y="65"/>
                        </a:lnTo>
                        <a:lnTo>
                          <a:pt x="27" y="66"/>
                        </a:lnTo>
                        <a:lnTo>
                          <a:pt x="28" y="67"/>
                        </a:lnTo>
                        <a:lnTo>
                          <a:pt x="27" y="69"/>
                        </a:lnTo>
                        <a:lnTo>
                          <a:pt x="28" y="69"/>
                        </a:lnTo>
                        <a:lnTo>
                          <a:pt x="29" y="69"/>
                        </a:lnTo>
                        <a:lnTo>
                          <a:pt x="29" y="70"/>
                        </a:lnTo>
                        <a:lnTo>
                          <a:pt x="30" y="70"/>
                        </a:lnTo>
                        <a:lnTo>
                          <a:pt x="32" y="70"/>
                        </a:lnTo>
                        <a:lnTo>
                          <a:pt x="36" y="69"/>
                        </a:lnTo>
                        <a:lnTo>
                          <a:pt x="37" y="69"/>
                        </a:lnTo>
                        <a:lnTo>
                          <a:pt x="38" y="68"/>
                        </a:lnTo>
                        <a:lnTo>
                          <a:pt x="39" y="68"/>
                        </a:lnTo>
                        <a:lnTo>
                          <a:pt x="40" y="69"/>
                        </a:lnTo>
                        <a:lnTo>
                          <a:pt x="41" y="69"/>
                        </a:lnTo>
                        <a:lnTo>
                          <a:pt x="47" y="70"/>
                        </a:lnTo>
                        <a:lnTo>
                          <a:pt x="48" y="71"/>
                        </a:lnTo>
                        <a:lnTo>
                          <a:pt x="49" y="71"/>
                        </a:lnTo>
                        <a:lnTo>
                          <a:pt x="55" y="70"/>
                        </a:lnTo>
                        <a:lnTo>
                          <a:pt x="57" y="70"/>
                        </a:lnTo>
                        <a:lnTo>
                          <a:pt x="58" y="69"/>
                        </a:lnTo>
                        <a:lnTo>
                          <a:pt x="56" y="68"/>
                        </a:lnTo>
                        <a:lnTo>
                          <a:pt x="55" y="65"/>
                        </a:lnTo>
                        <a:lnTo>
                          <a:pt x="54" y="64"/>
                        </a:lnTo>
                        <a:lnTo>
                          <a:pt x="53" y="61"/>
                        </a:lnTo>
                        <a:lnTo>
                          <a:pt x="52" y="61"/>
                        </a:lnTo>
                        <a:lnTo>
                          <a:pt x="52" y="60"/>
                        </a:lnTo>
                        <a:lnTo>
                          <a:pt x="53" y="57"/>
                        </a:lnTo>
                        <a:lnTo>
                          <a:pt x="54" y="56"/>
                        </a:lnTo>
                        <a:lnTo>
                          <a:pt x="54" y="55"/>
                        </a:lnTo>
                        <a:lnTo>
                          <a:pt x="53" y="54"/>
                        </a:lnTo>
                        <a:lnTo>
                          <a:pt x="54" y="54"/>
                        </a:lnTo>
                        <a:lnTo>
                          <a:pt x="55" y="53"/>
                        </a:lnTo>
                        <a:lnTo>
                          <a:pt x="56" y="51"/>
                        </a:lnTo>
                        <a:lnTo>
                          <a:pt x="58" y="48"/>
                        </a:lnTo>
                        <a:lnTo>
                          <a:pt x="58" y="49"/>
                        </a:lnTo>
                        <a:lnTo>
                          <a:pt x="60" y="50"/>
                        </a:lnTo>
                        <a:lnTo>
                          <a:pt x="61" y="50"/>
                        </a:lnTo>
                        <a:lnTo>
                          <a:pt x="62" y="49"/>
                        </a:lnTo>
                        <a:lnTo>
                          <a:pt x="63" y="49"/>
                        </a:lnTo>
                        <a:lnTo>
                          <a:pt x="63" y="48"/>
                        </a:lnTo>
                        <a:lnTo>
                          <a:pt x="63" y="47"/>
                        </a:lnTo>
                        <a:lnTo>
                          <a:pt x="63" y="46"/>
                        </a:lnTo>
                        <a:lnTo>
                          <a:pt x="63" y="45"/>
                        </a:lnTo>
                        <a:lnTo>
                          <a:pt x="64" y="45"/>
                        </a:lnTo>
                        <a:lnTo>
                          <a:pt x="65" y="45"/>
                        </a:lnTo>
                        <a:lnTo>
                          <a:pt x="64" y="46"/>
                        </a:lnTo>
                        <a:lnTo>
                          <a:pt x="65" y="46"/>
                        </a:lnTo>
                        <a:lnTo>
                          <a:pt x="65" y="45"/>
                        </a:lnTo>
                        <a:lnTo>
                          <a:pt x="64" y="43"/>
                        </a:lnTo>
                        <a:lnTo>
                          <a:pt x="62" y="43"/>
                        </a:lnTo>
                        <a:lnTo>
                          <a:pt x="61" y="42"/>
                        </a:lnTo>
                        <a:lnTo>
                          <a:pt x="60" y="43"/>
                        </a:lnTo>
                        <a:lnTo>
                          <a:pt x="59" y="42"/>
                        </a:lnTo>
                        <a:lnTo>
                          <a:pt x="59" y="43"/>
                        </a:lnTo>
                        <a:lnTo>
                          <a:pt x="58" y="44"/>
                        </a:lnTo>
                        <a:lnTo>
                          <a:pt x="59" y="44"/>
                        </a:lnTo>
                        <a:lnTo>
                          <a:pt x="59" y="45"/>
                        </a:lnTo>
                        <a:lnTo>
                          <a:pt x="59" y="46"/>
                        </a:lnTo>
                        <a:lnTo>
                          <a:pt x="58" y="47"/>
                        </a:lnTo>
                        <a:lnTo>
                          <a:pt x="58" y="48"/>
                        </a:lnTo>
                        <a:lnTo>
                          <a:pt x="57" y="48"/>
                        </a:lnTo>
                        <a:lnTo>
                          <a:pt x="56" y="48"/>
                        </a:lnTo>
                        <a:lnTo>
                          <a:pt x="56" y="47"/>
                        </a:lnTo>
                        <a:lnTo>
                          <a:pt x="55" y="47"/>
                        </a:lnTo>
                        <a:lnTo>
                          <a:pt x="54" y="45"/>
                        </a:lnTo>
                        <a:lnTo>
                          <a:pt x="52" y="44"/>
                        </a:lnTo>
                        <a:lnTo>
                          <a:pt x="51" y="43"/>
                        </a:lnTo>
                        <a:lnTo>
                          <a:pt x="51" y="44"/>
                        </a:lnTo>
                        <a:lnTo>
                          <a:pt x="49" y="44"/>
                        </a:lnTo>
                        <a:lnTo>
                          <a:pt x="49" y="43"/>
                        </a:lnTo>
                        <a:lnTo>
                          <a:pt x="47" y="42"/>
                        </a:lnTo>
                        <a:lnTo>
                          <a:pt x="47" y="41"/>
                        </a:lnTo>
                        <a:lnTo>
                          <a:pt x="46" y="41"/>
                        </a:lnTo>
                        <a:lnTo>
                          <a:pt x="44" y="41"/>
                        </a:lnTo>
                        <a:lnTo>
                          <a:pt x="45" y="40"/>
                        </a:lnTo>
                        <a:lnTo>
                          <a:pt x="44" y="39"/>
                        </a:lnTo>
                        <a:lnTo>
                          <a:pt x="44" y="38"/>
                        </a:lnTo>
                        <a:lnTo>
                          <a:pt x="43" y="37"/>
                        </a:lnTo>
                        <a:lnTo>
                          <a:pt x="42" y="37"/>
                        </a:lnTo>
                        <a:lnTo>
                          <a:pt x="42" y="36"/>
                        </a:lnTo>
                        <a:lnTo>
                          <a:pt x="43" y="36"/>
                        </a:lnTo>
                        <a:lnTo>
                          <a:pt x="42" y="35"/>
                        </a:lnTo>
                        <a:lnTo>
                          <a:pt x="42" y="33"/>
                        </a:lnTo>
                        <a:lnTo>
                          <a:pt x="41" y="32"/>
                        </a:lnTo>
                        <a:lnTo>
                          <a:pt x="40" y="31"/>
                        </a:lnTo>
                        <a:lnTo>
                          <a:pt x="40" y="30"/>
                        </a:lnTo>
                        <a:lnTo>
                          <a:pt x="39" y="28"/>
                        </a:lnTo>
                        <a:lnTo>
                          <a:pt x="38" y="26"/>
                        </a:lnTo>
                        <a:lnTo>
                          <a:pt x="39" y="26"/>
                        </a:lnTo>
                        <a:lnTo>
                          <a:pt x="41" y="24"/>
                        </a:lnTo>
                        <a:lnTo>
                          <a:pt x="44" y="22"/>
                        </a:lnTo>
                        <a:lnTo>
                          <a:pt x="42" y="20"/>
                        </a:lnTo>
                        <a:lnTo>
                          <a:pt x="41" y="19"/>
                        </a:lnTo>
                        <a:lnTo>
                          <a:pt x="42" y="18"/>
                        </a:lnTo>
                        <a:lnTo>
                          <a:pt x="41" y="17"/>
                        </a:lnTo>
                        <a:lnTo>
                          <a:pt x="41" y="16"/>
                        </a:lnTo>
                        <a:lnTo>
                          <a:pt x="42" y="16"/>
                        </a:lnTo>
                        <a:lnTo>
                          <a:pt x="42" y="15"/>
                        </a:lnTo>
                        <a:lnTo>
                          <a:pt x="43" y="14"/>
                        </a:lnTo>
                        <a:lnTo>
                          <a:pt x="43" y="12"/>
                        </a:lnTo>
                        <a:lnTo>
                          <a:pt x="43" y="10"/>
                        </a:lnTo>
                        <a:lnTo>
                          <a:pt x="44" y="10"/>
                        </a:lnTo>
                        <a:lnTo>
                          <a:pt x="45" y="8"/>
                        </a:lnTo>
                        <a:lnTo>
                          <a:pt x="45" y="6"/>
                        </a:lnTo>
                        <a:lnTo>
                          <a:pt x="46" y="6"/>
                        </a:lnTo>
                        <a:lnTo>
                          <a:pt x="48" y="6"/>
                        </a:lnTo>
                        <a:lnTo>
                          <a:pt x="49" y="6"/>
                        </a:lnTo>
                        <a:lnTo>
                          <a:pt x="49" y="5"/>
                        </a:lnTo>
                        <a:lnTo>
                          <a:pt x="50" y="4"/>
                        </a:lnTo>
                        <a:lnTo>
                          <a:pt x="48" y="4"/>
                        </a:lnTo>
                        <a:lnTo>
                          <a:pt x="46" y="5"/>
                        </a:lnTo>
                        <a:lnTo>
                          <a:pt x="45" y="4"/>
                        </a:lnTo>
                        <a:lnTo>
                          <a:pt x="44" y="5"/>
                        </a:lnTo>
                        <a:lnTo>
                          <a:pt x="43" y="4"/>
                        </a:lnTo>
                        <a:lnTo>
                          <a:pt x="42" y="5"/>
                        </a:lnTo>
                        <a:lnTo>
                          <a:pt x="41" y="5"/>
                        </a:lnTo>
                        <a:lnTo>
                          <a:pt x="40" y="5"/>
                        </a:lnTo>
                        <a:lnTo>
                          <a:pt x="38" y="6"/>
                        </a:lnTo>
                        <a:lnTo>
                          <a:pt x="37" y="7"/>
                        </a:lnTo>
                        <a:lnTo>
                          <a:pt x="35" y="7"/>
                        </a:lnTo>
                        <a:lnTo>
                          <a:pt x="34" y="8"/>
                        </a:lnTo>
                        <a:lnTo>
                          <a:pt x="33" y="8"/>
                        </a:lnTo>
                        <a:lnTo>
                          <a:pt x="32" y="8"/>
                        </a:lnTo>
                        <a:lnTo>
                          <a:pt x="30" y="7"/>
                        </a:lnTo>
                        <a:lnTo>
                          <a:pt x="28" y="5"/>
                        </a:lnTo>
                        <a:lnTo>
                          <a:pt x="28" y="4"/>
                        </a:lnTo>
                        <a:lnTo>
                          <a:pt x="28" y="3"/>
                        </a:lnTo>
                        <a:lnTo>
                          <a:pt x="27" y="3"/>
                        </a:lnTo>
                        <a:lnTo>
                          <a:pt x="25" y="2"/>
                        </a:lnTo>
                        <a:lnTo>
                          <a:pt x="23" y="3"/>
                        </a:lnTo>
                        <a:lnTo>
                          <a:pt x="23" y="4"/>
                        </a:lnTo>
                        <a:lnTo>
                          <a:pt x="21" y="6"/>
                        </a:lnTo>
                        <a:lnTo>
                          <a:pt x="21" y="8"/>
                        </a:lnTo>
                        <a:lnTo>
                          <a:pt x="18" y="8"/>
                        </a:lnTo>
                        <a:lnTo>
                          <a:pt x="17" y="7"/>
                        </a:lnTo>
                        <a:lnTo>
                          <a:pt x="17" y="5"/>
                        </a:lnTo>
                        <a:lnTo>
                          <a:pt x="16" y="4"/>
                        </a:lnTo>
                        <a:lnTo>
                          <a:pt x="15" y="3"/>
                        </a:lnTo>
                        <a:lnTo>
                          <a:pt x="14" y="1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9" name="GARRAF">
                    <a:extLst>
                      <a:ext uri="{FF2B5EF4-FFF2-40B4-BE49-F238E27FC236}">
                        <a16:creationId xmlns:a16="http://schemas.microsoft.com/office/drawing/2014/main" id="{39C9B946-AC68-47AA-8052-704C1AFCF02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452579" y="2283499"/>
                    <a:ext cx="234001" cy="132558"/>
                  </a:xfrm>
                  <a:custGeom>
                    <a:avLst/>
                    <a:gdLst>
                      <a:gd name="T0" fmla="*/ 99179134 w 1025"/>
                      <a:gd name="T1" fmla="*/ 8504488 h 591"/>
                      <a:gd name="T2" fmla="*/ 95816755 w 1025"/>
                      <a:gd name="T3" fmla="*/ 28170530 h 591"/>
                      <a:gd name="T4" fmla="*/ 83089261 w 1025"/>
                      <a:gd name="T5" fmla="*/ 35345971 h 591"/>
                      <a:gd name="T6" fmla="*/ 55953314 w 1025"/>
                      <a:gd name="T7" fmla="*/ 28170530 h 591"/>
                      <a:gd name="T8" fmla="*/ 48028304 w 1025"/>
                      <a:gd name="T9" fmla="*/ 47570457 h 591"/>
                      <a:gd name="T10" fmla="*/ 40103787 w 1025"/>
                      <a:gd name="T11" fmla="*/ 63515978 h 591"/>
                      <a:gd name="T12" fmla="*/ 24014398 w 1025"/>
                      <a:gd name="T13" fmla="*/ 88231602 h 591"/>
                      <a:gd name="T14" fmla="*/ 0 w 1025"/>
                      <a:gd name="T15" fmla="*/ 107632037 h 591"/>
                      <a:gd name="T16" fmla="*/ 4802979 w 1025"/>
                      <a:gd name="T17" fmla="*/ 128892215 h 591"/>
                      <a:gd name="T18" fmla="*/ 4802979 w 1025"/>
                      <a:gd name="T19" fmla="*/ 136067679 h 591"/>
                      <a:gd name="T20" fmla="*/ 3122034 w 1025"/>
                      <a:gd name="T21" fmla="*/ 155468114 h 591"/>
                      <a:gd name="T22" fmla="*/ 7924519 w 1025"/>
                      <a:gd name="T23" fmla="*/ 155468114 h 591"/>
                      <a:gd name="T24" fmla="*/ 11286900 w 1025"/>
                      <a:gd name="T25" fmla="*/ 155468114 h 591"/>
                      <a:gd name="T26" fmla="*/ 30498318 w 1025"/>
                      <a:gd name="T27" fmla="*/ 148292681 h 591"/>
                      <a:gd name="T28" fmla="*/ 41544877 w 1025"/>
                      <a:gd name="T29" fmla="*/ 141117249 h 591"/>
                      <a:gd name="T30" fmla="*/ 62196888 w 1025"/>
                      <a:gd name="T31" fmla="*/ 136067679 h 591"/>
                      <a:gd name="T32" fmla="*/ 68921170 w 1025"/>
                      <a:gd name="T33" fmla="*/ 132613249 h 591"/>
                      <a:gd name="T34" fmla="*/ 78286284 w 1025"/>
                      <a:gd name="T35" fmla="*/ 137662335 h 591"/>
                      <a:gd name="T36" fmla="*/ 81648664 w 1025"/>
                      <a:gd name="T37" fmla="*/ 128892215 h 591"/>
                      <a:gd name="T38" fmla="*/ 92695214 w 1025"/>
                      <a:gd name="T39" fmla="*/ 127298075 h 591"/>
                      <a:gd name="T40" fmla="*/ 100619732 w 1025"/>
                      <a:gd name="T41" fmla="*/ 127298075 h 591"/>
                      <a:gd name="T42" fmla="*/ 105422708 w 1025"/>
                      <a:gd name="T43" fmla="*/ 125437816 h 591"/>
                      <a:gd name="T44" fmla="*/ 116709113 w 1025"/>
                      <a:gd name="T45" fmla="*/ 121716782 h 591"/>
                      <a:gd name="T46" fmla="*/ 118150203 w 1025"/>
                      <a:gd name="T47" fmla="*/ 120122643 h 591"/>
                      <a:gd name="T48" fmla="*/ 126315066 w 1025"/>
                      <a:gd name="T49" fmla="*/ 114807469 h 591"/>
                      <a:gd name="T50" fmla="*/ 140723534 w 1025"/>
                      <a:gd name="T51" fmla="*/ 109492296 h 591"/>
                      <a:gd name="T52" fmla="*/ 145526511 w 1025"/>
                      <a:gd name="T53" fmla="*/ 111352555 h 591"/>
                      <a:gd name="T54" fmla="*/ 150089141 w 1025"/>
                      <a:gd name="T55" fmla="*/ 111352555 h 591"/>
                      <a:gd name="T56" fmla="*/ 159934948 w 1025"/>
                      <a:gd name="T57" fmla="*/ 111352555 h 591"/>
                      <a:gd name="T58" fmla="*/ 166178522 w 1025"/>
                      <a:gd name="T59" fmla="*/ 109492296 h 591"/>
                      <a:gd name="T60" fmla="*/ 177465419 w 1025"/>
                      <a:gd name="T61" fmla="*/ 109492296 h 591"/>
                      <a:gd name="T62" fmla="*/ 182028050 w 1025"/>
                      <a:gd name="T63" fmla="*/ 107632037 h 591"/>
                      <a:gd name="T64" fmla="*/ 183708993 w 1025"/>
                      <a:gd name="T65" fmla="*/ 104177122 h 591"/>
                      <a:gd name="T66" fmla="*/ 201479809 w 1025"/>
                      <a:gd name="T67" fmla="*/ 95407034 h 591"/>
                      <a:gd name="T68" fmla="*/ 210845417 w 1025"/>
                      <a:gd name="T69" fmla="*/ 89826257 h 591"/>
                      <a:gd name="T70" fmla="*/ 231737774 w 1025"/>
                      <a:gd name="T71" fmla="*/ 81321773 h 591"/>
                      <a:gd name="T72" fmla="*/ 230296684 w 1025"/>
                      <a:gd name="T73" fmla="*/ 84776688 h 591"/>
                      <a:gd name="T74" fmla="*/ 246146212 w 1025"/>
                      <a:gd name="T75" fmla="*/ 77601255 h 591"/>
                      <a:gd name="T76" fmla="*/ 244465268 w 1025"/>
                      <a:gd name="T77" fmla="*/ 58200804 h 591"/>
                      <a:gd name="T78" fmla="*/ 223572911 w 1025"/>
                      <a:gd name="T79" fmla="*/ 45976318 h 591"/>
                      <a:gd name="T80" fmla="*/ 210845417 w 1025"/>
                      <a:gd name="T81" fmla="*/ 58200804 h 591"/>
                      <a:gd name="T82" fmla="*/ 198117430 w 1025"/>
                      <a:gd name="T83" fmla="*/ 58200804 h 591"/>
                      <a:gd name="T84" fmla="*/ 185389936 w 1025"/>
                      <a:gd name="T85" fmla="*/ 56340545 h 591"/>
                      <a:gd name="T86" fmla="*/ 167619612 w 1025"/>
                      <a:gd name="T87" fmla="*/ 20995098 h 591"/>
                      <a:gd name="T88" fmla="*/ 161376038 w 1025"/>
                      <a:gd name="T89" fmla="*/ 14085265 h 591"/>
                      <a:gd name="T90" fmla="*/ 142404477 w 1025"/>
                      <a:gd name="T91" fmla="*/ 6909831 h 591"/>
                      <a:gd name="T92" fmla="*/ 121512089 w 1025"/>
                      <a:gd name="T93" fmla="*/ 3454915 h 591"/>
                      <a:gd name="T94" fmla="*/ 210845417 w 1025"/>
                      <a:gd name="T95" fmla="*/ 89826257 h 591"/>
                      <a:gd name="T96" fmla="*/ 209163981 w 1025"/>
                      <a:gd name="T97" fmla="*/ 95407034 h 591"/>
                      <a:gd name="T98" fmla="*/ 148648544 w 1025"/>
                      <a:gd name="T99" fmla="*/ 113212814 h 591"/>
                      <a:gd name="T100" fmla="*/ 75164744 w 1025"/>
                      <a:gd name="T101" fmla="*/ 137662335 h 591"/>
                      <a:gd name="T102" fmla="*/ 73483800 w 1025"/>
                      <a:gd name="T103" fmla="*/ 141117249 h 59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025"/>
                      <a:gd name="T157" fmla="*/ 0 h 591"/>
                      <a:gd name="T158" fmla="*/ 1025 w 1025"/>
                      <a:gd name="T159" fmla="*/ 591 h 59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025" h="591">
                        <a:moveTo>
                          <a:pt x="452" y="0"/>
                        </a:moveTo>
                        <a:lnTo>
                          <a:pt x="433" y="13"/>
                        </a:lnTo>
                        <a:lnTo>
                          <a:pt x="413" y="32"/>
                        </a:lnTo>
                        <a:lnTo>
                          <a:pt x="419" y="73"/>
                        </a:lnTo>
                        <a:lnTo>
                          <a:pt x="399" y="86"/>
                        </a:lnTo>
                        <a:lnTo>
                          <a:pt x="399" y="106"/>
                        </a:lnTo>
                        <a:lnTo>
                          <a:pt x="379" y="113"/>
                        </a:lnTo>
                        <a:lnTo>
                          <a:pt x="353" y="126"/>
                        </a:lnTo>
                        <a:lnTo>
                          <a:pt x="346" y="133"/>
                        </a:lnTo>
                        <a:lnTo>
                          <a:pt x="332" y="139"/>
                        </a:lnTo>
                        <a:lnTo>
                          <a:pt x="300" y="120"/>
                        </a:lnTo>
                        <a:lnTo>
                          <a:pt x="233" y="106"/>
                        </a:lnTo>
                        <a:lnTo>
                          <a:pt x="206" y="126"/>
                        </a:lnTo>
                        <a:lnTo>
                          <a:pt x="213" y="146"/>
                        </a:lnTo>
                        <a:lnTo>
                          <a:pt x="200" y="179"/>
                        </a:lnTo>
                        <a:lnTo>
                          <a:pt x="180" y="206"/>
                        </a:lnTo>
                        <a:lnTo>
                          <a:pt x="167" y="233"/>
                        </a:lnTo>
                        <a:lnTo>
                          <a:pt x="167" y="239"/>
                        </a:lnTo>
                        <a:lnTo>
                          <a:pt x="120" y="292"/>
                        </a:lnTo>
                        <a:lnTo>
                          <a:pt x="107" y="312"/>
                        </a:lnTo>
                        <a:lnTo>
                          <a:pt x="100" y="332"/>
                        </a:lnTo>
                        <a:lnTo>
                          <a:pt x="93" y="359"/>
                        </a:lnTo>
                        <a:lnTo>
                          <a:pt x="13" y="392"/>
                        </a:lnTo>
                        <a:lnTo>
                          <a:pt x="0" y="405"/>
                        </a:lnTo>
                        <a:lnTo>
                          <a:pt x="13" y="432"/>
                        </a:lnTo>
                        <a:lnTo>
                          <a:pt x="7" y="472"/>
                        </a:lnTo>
                        <a:lnTo>
                          <a:pt x="20" y="485"/>
                        </a:lnTo>
                        <a:lnTo>
                          <a:pt x="40" y="525"/>
                        </a:lnTo>
                        <a:lnTo>
                          <a:pt x="33" y="531"/>
                        </a:lnTo>
                        <a:lnTo>
                          <a:pt x="20" y="512"/>
                        </a:lnTo>
                        <a:lnTo>
                          <a:pt x="0" y="512"/>
                        </a:lnTo>
                        <a:lnTo>
                          <a:pt x="0" y="552"/>
                        </a:lnTo>
                        <a:lnTo>
                          <a:pt x="13" y="585"/>
                        </a:lnTo>
                        <a:lnTo>
                          <a:pt x="20" y="578"/>
                        </a:lnTo>
                        <a:lnTo>
                          <a:pt x="40" y="578"/>
                        </a:lnTo>
                        <a:lnTo>
                          <a:pt x="33" y="585"/>
                        </a:lnTo>
                        <a:lnTo>
                          <a:pt x="13" y="591"/>
                        </a:lnTo>
                        <a:lnTo>
                          <a:pt x="47" y="591"/>
                        </a:lnTo>
                        <a:lnTo>
                          <a:pt x="47" y="585"/>
                        </a:lnTo>
                        <a:lnTo>
                          <a:pt x="47" y="578"/>
                        </a:lnTo>
                        <a:lnTo>
                          <a:pt x="107" y="572"/>
                        </a:lnTo>
                        <a:lnTo>
                          <a:pt x="127" y="558"/>
                        </a:lnTo>
                        <a:lnTo>
                          <a:pt x="140" y="552"/>
                        </a:lnTo>
                        <a:lnTo>
                          <a:pt x="153" y="545"/>
                        </a:lnTo>
                        <a:lnTo>
                          <a:pt x="173" y="531"/>
                        </a:lnTo>
                        <a:lnTo>
                          <a:pt x="206" y="525"/>
                        </a:lnTo>
                        <a:lnTo>
                          <a:pt x="240" y="518"/>
                        </a:lnTo>
                        <a:lnTo>
                          <a:pt x="259" y="512"/>
                        </a:lnTo>
                        <a:lnTo>
                          <a:pt x="287" y="512"/>
                        </a:lnTo>
                        <a:lnTo>
                          <a:pt x="293" y="518"/>
                        </a:lnTo>
                        <a:lnTo>
                          <a:pt x="287" y="499"/>
                        </a:lnTo>
                        <a:lnTo>
                          <a:pt x="313" y="492"/>
                        </a:lnTo>
                        <a:lnTo>
                          <a:pt x="319" y="518"/>
                        </a:lnTo>
                        <a:lnTo>
                          <a:pt x="326" y="518"/>
                        </a:lnTo>
                        <a:lnTo>
                          <a:pt x="319" y="505"/>
                        </a:lnTo>
                        <a:lnTo>
                          <a:pt x="326" y="499"/>
                        </a:lnTo>
                        <a:lnTo>
                          <a:pt x="340" y="485"/>
                        </a:lnTo>
                        <a:lnTo>
                          <a:pt x="360" y="485"/>
                        </a:lnTo>
                        <a:lnTo>
                          <a:pt x="373" y="485"/>
                        </a:lnTo>
                        <a:lnTo>
                          <a:pt x="386" y="479"/>
                        </a:lnTo>
                        <a:lnTo>
                          <a:pt x="406" y="485"/>
                        </a:lnTo>
                        <a:lnTo>
                          <a:pt x="413" y="479"/>
                        </a:lnTo>
                        <a:lnTo>
                          <a:pt x="419" y="479"/>
                        </a:lnTo>
                        <a:lnTo>
                          <a:pt x="426" y="472"/>
                        </a:lnTo>
                        <a:lnTo>
                          <a:pt x="433" y="472"/>
                        </a:lnTo>
                        <a:lnTo>
                          <a:pt x="439" y="472"/>
                        </a:lnTo>
                        <a:lnTo>
                          <a:pt x="459" y="458"/>
                        </a:lnTo>
                        <a:lnTo>
                          <a:pt x="473" y="465"/>
                        </a:lnTo>
                        <a:lnTo>
                          <a:pt x="486" y="458"/>
                        </a:lnTo>
                        <a:lnTo>
                          <a:pt x="486" y="465"/>
                        </a:lnTo>
                        <a:lnTo>
                          <a:pt x="492" y="458"/>
                        </a:lnTo>
                        <a:lnTo>
                          <a:pt x="492" y="452"/>
                        </a:lnTo>
                        <a:lnTo>
                          <a:pt x="506" y="445"/>
                        </a:lnTo>
                        <a:lnTo>
                          <a:pt x="512" y="439"/>
                        </a:lnTo>
                        <a:lnTo>
                          <a:pt x="526" y="432"/>
                        </a:lnTo>
                        <a:lnTo>
                          <a:pt x="559" y="419"/>
                        </a:lnTo>
                        <a:lnTo>
                          <a:pt x="572" y="419"/>
                        </a:lnTo>
                        <a:lnTo>
                          <a:pt x="586" y="412"/>
                        </a:lnTo>
                        <a:lnTo>
                          <a:pt x="599" y="405"/>
                        </a:lnTo>
                        <a:lnTo>
                          <a:pt x="606" y="412"/>
                        </a:lnTo>
                        <a:lnTo>
                          <a:pt x="606" y="419"/>
                        </a:lnTo>
                        <a:lnTo>
                          <a:pt x="612" y="419"/>
                        </a:lnTo>
                        <a:lnTo>
                          <a:pt x="619" y="412"/>
                        </a:lnTo>
                        <a:lnTo>
                          <a:pt x="625" y="419"/>
                        </a:lnTo>
                        <a:lnTo>
                          <a:pt x="625" y="412"/>
                        </a:lnTo>
                        <a:lnTo>
                          <a:pt x="632" y="405"/>
                        </a:lnTo>
                        <a:lnTo>
                          <a:pt x="666" y="419"/>
                        </a:lnTo>
                        <a:lnTo>
                          <a:pt x="672" y="412"/>
                        </a:lnTo>
                        <a:lnTo>
                          <a:pt x="685" y="419"/>
                        </a:lnTo>
                        <a:lnTo>
                          <a:pt x="692" y="412"/>
                        </a:lnTo>
                        <a:lnTo>
                          <a:pt x="706" y="412"/>
                        </a:lnTo>
                        <a:lnTo>
                          <a:pt x="726" y="419"/>
                        </a:lnTo>
                        <a:lnTo>
                          <a:pt x="739" y="412"/>
                        </a:lnTo>
                        <a:lnTo>
                          <a:pt x="745" y="398"/>
                        </a:lnTo>
                        <a:lnTo>
                          <a:pt x="758" y="398"/>
                        </a:lnTo>
                        <a:lnTo>
                          <a:pt x="758" y="405"/>
                        </a:lnTo>
                        <a:lnTo>
                          <a:pt x="765" y="398"/>
                        </a:lnTo>
                        <a:lnTo>
                          <a:pt x="758" y="392"/>
                        </a:lnTo>
                        <a:lnTo>
                          <a:pt x="765" y="392"/>
                        </a:lnTo>
                        <a:lnTo>
                          <a:pt x="765" y="385"/>
                        </a:lnTo>
                        <a:lnTo>
                          <a:pt x="812" y="366"/>
                        </a:lnTo>
                        <a:lnTo>
                          <a:pt x="839" y="359"/>
                        </a:lnTo>
                        <a:lnTo>
                          <a:pt x="858" y="352"/>
                        </a:lnTo>
                        <a:lnTo>
                          <a:pt x="871" y="338"/>
                        </a:lnTo>
                        <a:lnTo>
                          <a:pt x="878" y="338"/>
                        </a:lnTo>
                        <a:lnTo>
                          <a:pt x="892" y="332"/>
                        </a:lnTo>
                        <a:lnTo>
                          <a:pt x="905" y="325"/>
                        </a:lnTo>
                        <a:lnTo>
                          <a:pt x="965" y="306"/>
                        </a:lnTo>
                        <a:lnTo>
                          <a:pt x="959" y="312"/>
                        </a:lnTo>
                        <a:lnTo>
                          <a:pt x="952" y="319"/>
                        </a:lnTo>
                        <a:lnTo>
                          <a:pt x="959" y="319"/>
                        </a:lnTo>
                        <a:lnTo>
                          <a:pt x="978" y="306"/>
                        </a:lnTo>
                        <a:lnTo>
                          <a:pt x="998" y="299"/>
                        </a:lnTo>
                        <a:lnTo>
                          <a:pt x="1025" y="292"/>
                        </a:lnTo>
                        <a:lnTo>
                          <a:pt x="1004" y="252"/>
                        </a:lnTo>
                        <a:lnTo>
                          <a:pt x="1004" y="233"/>
                        </a:lnTo>
                        <a:lnTo>
                          <a:pt x="1018" y="219"/>
                        </a:lnTo>
                        <a:lnTo>
                          <a:pt x="965" y="179"/>
                        </a:lnTo>
                        <a:lnTo>
                          <a:pt x="959" y="165"/>
                        </a:lnTo>
                        <a:lnTo>
                          <a:pt x="931" y="173"/>
                        </a:lnTo>
                        <a:lnTo>
                          <a:pt x="905" y="206"/>
                        </a:lnTo>
                        <a:lnTo>
                          <a:pt x="892" y="199"/>
                        </a:lnTo>
                        <a:lnTo>
                          <a:pt x="878" y="219"/>
                        </a:lnTo>
                        <a:lnTo>
                          <a:pt x="832" y="206"/>
                        </a:lnTo>
                        <a:lnTo>
                          <a:pt x="825" y="206"/>
                        </a:lnTo>
                        <a:lnTo>
                          <a:pt x="825" y="219"/>
                        </a:lnTo>
                        <a:lnTo>
                          <a:pt x="785" y="219"/>
                        </a:lnTo>
                        <a:lnTo>
                          <a:pt x="779" y="219"/>
                        </a:lnTo>
                        <a:lnTo>
                          <a:pt x="772" y="212"/>
                        </a:lnTo>
                        <a:lnTo>
                          <a:pt x="785" y="152"/>
                        </a:lnTo>
                        <a:lnTo>
                          <a:pt x="712" y="126"/>
                        </a:lnTo>
                        <a:lnTo>
                          <a:pt x="698" y="79"/>
                        </a:lnTo>
                        <a:lnTo>
                          <a:pt x="706" y="46"/>
                        </a:lnTo>
                        <a:lnTo>
                          <a:pt x="698" y="39"/>
                        </a:lnTo>
                        <a:lnTo>
                          <a:pt x="672" y="53"/>
                        </a:lnTo>
                        <a:lnTo>
                          <a:pt x="632" y="32"/>
                        </a:lnTo>
                        <a:lnTo>
                          <a:pt x="619" y="39"/>
                        </a:lnTo>
                        <a:lnTo>
                          <a:pt x="593" y="26"/>
                        </a:lnTo>
                        <a:lnTo>
                          <a:pt x="546" y="19"/>
                        </a:lnTo>
                        <a:lnTo>
                          <a:pt x="519" y="19"/>
                        </a:lnTo>
                        <a:lnTo>
                          <a:pt x="506" y="13"/>
                        </a:lnTo>
                        <a:lnTo>
                          <a:pt x="473" y="0"/>
                        </a:lnTo>
                        <a:lnTo>
                          <a:pt x="452" y="0"/>
                        </a:lnTo>
                        <a:close/>
                        <a:moveTo>
                          <a:pt x="878" y="338"/>
                        </a:moveTo>
                        <a:lnTo>
                          <a:pt x="871" y="352"/>
                        </a:lnTo>
                        <a:lnTo>
                          <a:pt x="865" y="359"/>
                        </a:lnTo>
                        <a:lnTo>
                          <a:pt x="871" y="359"/>
                        </a:lnTo>
                        <a:lnTo>
                          <a:pt x="878" y="338"/>
                        </a:lnTo>
                        <a:close/>
                        <a:moveTo>
                          <a:pt x="625" y="419"/>
                        </a:moveTo>
                        <a:lnTo>
                          <a:pt x="619" y="426"/>
                        </a:lnTo>
                        <a:lnTo>
                          <a:pt x="625" y="426"/>
                        </a:lnTo>
                        <a:lnTo>
                          <a:pt x="625" y="419"/>
                        </a:lnTo>
                        <a:close/>
                        <a:moveTo>
                          <a:pt x="313" y="518"/>
                        </a:moveTo>
                        <a:lnTo>
                          <a:pt x="306" y="525"/>
                        </a:lnTo>
                        <a:lnTo>
                          <a:pt x="293" y="539"/>
                        </a:lnTo>
                        <a:lnTo>
                          <a:pt x="306" y="531"/>
                        </a:lnTo>
                        <a:lnTo>
                          <a:pt x="313" y="518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0" name="TERRA_ALTA">
                    <a:extLst>
                      <a:ext uri="{FF2B5EF4-FFF2-40B4-BE49-F238E27FC236}">
                        <a16:creationId xmlns:a16="http://schemas.microsoft.com/office/drawing/2014/main" id="{4A694CE9-048B-4F47-A0DA-B368B1CC0C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3538457" y="2412103"/>
                    <a:ext cx="278150" cy="446001"/>
                  </a:xfrm>
                  <a:custGeom>
                    <a:avLst/>
                    <a:gdLst>
                      <a:gd name="T0" fmla="*/ 2147483647 w 48"/>
                      <a:gd name="T1" fmla="*/ 352446355 h 73"/>
                      <a:gd name="T2" fmla="*/ 2147483647 w 48"/>
                      <a:gd name="T3" fmla="*/ 528669585 h 73"/>
                      <a:gd name="T4" fmla="*/ 2147483647 w 48"/>
                      <a:gd name="T5" fmla="*/ 881116044 h 73"/>
                      <a:gd name="T6" fmla="*/ 2147483647 w 48"/>
                      <a:gd name="T7" fmla="*/ 2147483647 h 73"/>
                      <a:gd name="T8" fmla="*/ 1561995119 w 48"/>
                      <a:gd name="T9" fmla="*/ 2147483647 h 73"/>
                      <a:gd name="T10" fmla="*/ 1093399201 w 48"/>
                      <a:gd name="T11" fmla="*/ 2147483647 h 73"/>
                      <a:gd name="T12" fmla="*/ 780997560 w 48"/>
                      <a:gd name="T13" fmla="*/ 2147483647 h 73"/>
                      <a:gd name="T14" fmla="*/ 468596114 w 48"/>
                      <a:gd name="T15" fmla="*/ 2147483647 h 73"/>
                      <a:gd name="T16" fmla="*/ 0 w 48"/>
                      <a:gd name="T17" fmla="*/ 2147483647 h 73"/>
                      <a:gd name="T18" fmla="*/ 0 w 48"/>
                      <a:gd name="T19" fmla="*/ 2147483647 h 73"/>
                      <a:gd name="T20" fmla="*/ 468596114 w 48"/>
                      <a:gd name="T21" fmla="*/ 2147483647 h 73"/>
                      <a:gd name="T22" fmla="*/ 468596114 w 48"/>
                      <a:gd name="T23" fmla="*/ 2147483647 h 73"/>
                      <a:gd name="T24" fmla="*/ 468596114 w 48"/>
                      <a:gd name="T25" fmla="*/ 2147483647 h 73"/>
                      <a:gd name="T26" fmla="*/ 312401544 w 48"/>
                      <a:gd name="T27" fmla="*/ 2147483647 h 73"/>
                      <a:gd name="T28" fmla="*/ 624803087 w 48"/>
                      <a:gd name="T29" fmla="*/ 2147483647 h 73"/>
                      <a:gd name="T30" fmla="*/ 624803087 w 48"/>
                      <a:gd name="T31" fmla="*/ 2147483647 h 73"/>
                      <a:gd name="T32" fmla="*/ 780997560 w 48"/>
                      <a:gd name="T33" fmla="*/ 2147483647 h 73"/>
                      <a:gd name="T34" fmla="*/ 1249593673 w 48"/>
                      <a:gd name="T35" fmla="*/ 2147483647 h 73"/>
                      <a:gd name="T36" fmla="*/ 1561995119 w 48"/>
                      <a:gd name="T37" fmla="*/ 2147483647 h 73"/>
                      <a:gd name="T38" fmla="*/ 1093399201 w 48"/>
                      <a:gd name="T39" fmla="*/ 2147483647 h 73"/>
                      <a:gd name="T40" fmla="*/ 1405800647 w 48"/>
                      <a:gd name="T41" fmla="*/ 2147483647 h 73"/>
                      <a:gd name="T42" fmla="*/ 1405800647 w 48"/>
                      <a:gd name="T43" fmla="*/ 2147483647 h 73"/>
                      <a:gd name="T44" fmla="*/ 1718202484 w 48"/>
                      <a:gd name="T45" fmla="*/ 2147483647 h 73"/>
                      <a:gd name="T46" fmla="*/ 1561995119 w 48"/>
                      <a:gd name="T47" fmla="*/ 2147483647 h 73"/>
                      <a:gd name="T48" fmla="*/ 1405800647 w 48"/>
                      <a:gd name="T49" fmla="*/ 2147483647 h 73"/>
                      <a:gd name="T50" fmla="*/ 937204729 w 48"/>
                      <a:gd name="T51" fmla="*/ 2147483647 h 73"/>
                      <a:gd name="T52" fmla="*/ 937204729 w 48"/>
                      <a:gd name="T53" fmla="*/ 2147483647 h 73"/>
                      <a:gd name="T54" fmla="*/ 624803087 w 48"/>
                      <a:gd name="T55" fmla="*/ 2147483647 h 73"/>
                      <a:gd name="T56" fmla="*/ 937204729 w 48"/>
                      <a:gd name="T57" fmla="*/ 2147483647 h 73"/>
                      <a:gd name="T58" fmla="*/ 937204729 w 48"/>
                      <a:gd name="T59" fmla="*/ 2147483647 h 73"/>
                      <a:gd name="T60" fmla="*/ 1405800647 w 48"/>
                      <a:gd name="T61" fmla="*/ 2147483647 h 73"/>
                      <a:gd name="T62" fmla="*/ 2147483647 w 48"/>
                      <a:gd name="T63" fmla="*/ 2147483647 h 73"/>
                      <a:gd name="T64" fmla="*/ 2147483647 w 48"/>
                      <a:gd name="T65" fmla="*/ 2147483647 h 73"/>
                      <a:gd name="T66" fmla="*/ 2147483647 w 48"/>
                      <a:gd name="T67" fmla="*/ 2147483647 h 73"/>
                      <a:gd name="T68" fmla="*/ 2147483647 w 48"/>
                      <a:gd name="T69" fmla="*/ 2147483647 h 73"/>
                      <a:gd name="T70" fmla="*/ 2147483647 w 48"/>
                      <a:gd name="T71" fmla="*/ 2147483647 h 73"/>
                      <a:gd name="T72" fmla="*/ 2147483647 w 48"/>
                      <a:gd name="T73" fmla="*/ 2147483647 h 73"/>
                      <a:gd name="T74" fmla="*/ 2147483647 w 48"/>
                      <a:gd name="T75" fmla="*/ 2147483647 h 73"/>
                      <a:gd name="T76" fmla="*/ 2147483647 w 48"/>
                      <a:gd name="T77" fmla="*/ 2147483647 h 73"/>
                      <a:gd name="T78" fmla="*/ 2147483647 w 48"/>
                      <a:gd name="T79" fmla="*/ 2147483647 h 73"/>
                      <a:gd name="T80" fmla="*/ 2147483647 w 48"/>
                      <a:gd name="T81" fmla="*/ 2147483647 h 73"/>
                      <a:gd name="T82" fmla="*/ 2147483647 w 48"/>
                      <a:gd name="T83" fmla="*/ 2147483647 h 73"/>
                      <a:gd name="T84" fmla="*/ 2147483647 w 48"/>
                      <a:gd name="T85" fmla="*/ 2147483647 h 73"/>
                      <a:gd name="T86" fmla="*/ 2147483647 w 48"/>
                      <a:gd name="T87" fmla="*/ 2147483647 h 73"/>
                      <a:gd name="T88" fmla="*/ 2147483647 w 48"/>
                      <a:gd name="T89" fmla="*/ 2147483647 h 73"/>
                      <a:gd name="T90" fmla="*/ 2147483647 w 48"/>
                      <a:gd name="T91" fmla="*/ 2147483647 h 73"/>
                      <a:gd name="T92" fmla="*/ 2147483647 w 48"/>
                      <a:gd name="T93" fmla="*/ 1585995238 h 73"/>
                      <a:gd name="T94" fmla="*/ 2147483647 w 48"/>
                      <a:gd name="T95" fmla="*/ 1233562295 h 73"/>
                      <a:gd name="T96" fmla="*/ 2147483647 w 48"/>
                      <a:gd name="T97" fmla="*/ 528669585 h 73"/>
                      <a:gd name="T98" fmla="*/ 2147483647 w 48"/>
                      <a:gd name="T99" fmla="*/ 881116044 h 73"/>
                      <a:gd name="T100" fmla="*/ 2147483647 w 48"/>
                      <a:gd name="T101" fmla="*/ 528669585 h 73"/>
                      <a:gd name="T102" fmla="*/ 2147483647 w 48"/>
                      <a:gd name="T103" fmla="*/ 176223178 h 73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48"/>
                      <a:gd name="T157" fmla="*/ 0 h 73"/>
                      <a:gd name="T158" fmla="*/ 48 w 48"/>
                      <a:gd name="T159" fmla="*/ 73 h 73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48" h="73">
                        <a:moveTo>
                          <a:pt x="23" y="0"/>
                        </a:moveTo>
                        <a:lnTo>
                          <a:pt x="22" y="1"/>
                        </a:lnTo>
                        <a:lnTo>
                          <a:pt x="22" y="2"/>
                        </a:lnTo>
                        <a:lnTo>
                          <a:pt x="21" y="2"/>
                        </a:lnTo>
                        <a:lnTo>
                          <a:pt x="20" y="2"/>
                        </a:lnTo>
                        <a:lnTo>
                          <a:pt x="19" y="2"/>
                        </a:lnTo>
                        <a:lnTo>
                          <a:pt x="18" y="3"/>
                        </a:lnTo>
                        <a:lnTo>
                          <a:pt x="17" y="2"/>
                        </a:lnTo>
                        <a:lnTo>
                          <a:pt x="17" y="3"/>
                        </a:lnTo>
                        <a:lnTo>
                          <a:pt x="16" y="3"/>
                        </a:lnTo>
                        <a:lnTo>
                          <a:pt x="16" y="5"/>
                        </a:lnTo>
                        <a:lnTo>
                          <a:pt x="15" y="9"/>
                        </a:lnTo>
                        <a:lnTo>
                          <a:pt x="15" y="10"/>
                        </a:lnTo>
                        <a:lnTo>
                          <a:pt x="14" y="11"/>
                        </a:lnTo>
                        <a:lnTo>
                          <a:pt x="14" y="13"/>
                        </a:lnTo>
                        <a:lnTo>
                          <a:pt x="14" y="14"/>
                        </a:lnTo>
                        <a:lnTo>
                          <a:pt x="13" y="13"/>
                        </a:lnTo>
                        <a:lnTo>
                          <a:pt x="12" y="14"/>
                        </a:lnTo>
                        <a:lnTo>
                          <a:pt x="10" y="15"/>
                        </a:lnTo>
                        <a:lnTo>
                          <a:pt x="7" y="15"/>
                        </a:lnTo>
                        <a:lnTo>
                          <a:pt x="8" y="16"/>
                        </a:lnTo>
                        <a:lnTo>
                          <a:pt x="7" y="17"/>
                        </a:lnTo>
                        <a:lnTo>
                          <a:pt x="7" y="18"/>
                        </a:lnTo>
                        <a:lnTo>
                          <a:pt x="6" y="19"/>
                        </a:lnTo>
                        <a:lnTo>
                          <a:pt x="5" y="19"/>
                        </a:lnTo>
                        <a:lnTo>
                          <a:pt x="5" y="18"/>
                        </a:lnTo>
                        <a:lnTo>
                          <a:pt x="3" y="17"/>
                        </a:lnTo>
                        <a:lnTo>
                          <a:pt x="2" y="17"/>
                        </a:lnTo>
                        <a:lnTo>
                          <a:pt x="2" y="18"/>
                        </a:lnTo>
                        <a:lnTo>
                          <a:pt x="3" y="18"/>
                        </a:lnTo>
                        <a:lnTo>
                          <a:pt x="2" y="18"/>
                        </a:lnTo>
                        <a:lnTo>
                          <a:pt x="1" y="19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1" y="21"/>
                        </a:lnTo>
                        <a:lnTo>
                          <a:pt x="1" y="22"/>
                        </a:lnTo>
                        <a:lnTo>
                          <a:pt x="0" y="23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1" y="27"/>
                        </a:lnTo>
                        <a:lnTo>
                          <a:pt x="2" y="26"/>
                        </a:lnTo>
                        <a:lnTo>
                          <a:pt x="3" y="27"/>
                        </a:lnTo>
                        <a:lnTo>
                          <a:pt x="2" y="28"/>
                        </a:lnTo>
                        <a:lnTo>
                          <a:pt x="3" y="28"/>
                        </a:lnTo>
                        <a:lnTo>
                          <a:pt x="3" y="29"/>
                        </a:lnTo>
                        <a:lnTo>
                          <a:pt x="2" y="30"/>
                        </a:lnTo>
                        <a:lnTo>
                          <a:pt x="3" y="31"/>
                        </a:lnTo>
                        <a:lnTo>
                          <a:pt x="3" y="32"/>
                        </a:lnTo>
                        <a:lnTo>
                          <a:pt x="2" y="33"/>
                        </a:lnTo>
                        <a:lnTo>
                          <a:pt x="2" y="34"/>
                        </a:lnTo>
                        <a:lnTo>
                          <a:pt x="3" y="34"/>
                        </a:lnTo>
                        <a:lnTo>
                          <a:pt x="3" y="33"/>
                        </a:lnTo>
                        <a:lnTo>
                          <a:pt x="4" y="33"/>
                        </a:lnTo>
                        <a:lnTo>
                          <a:pt x="4" y="34"/>
                        </a:lnTo>
                        <a:lnTo>
                          <a:pt x="4" y="35"/>
                        </a:lnTo>
                        <a:lnTo>
                          <a:pt x="5" y="35"/>
                        </a:lnTo>
                        <a:lnTo>
                          <a:pt x="5" y="34"/>
                        </a:lnTo>
                        <a:lnTo>
                          <a:pt x="6" y="34"/>
                        </a:lnTo>
                        <a:lnTo>
                          <a:pt x="6" y="35"/>
                        </a:lnTo>
                        <a:lnTo>
                          <a:pt x="7" y="36"/>
                        </a:lnTo>
                        <a:lnTo>
                          <a:pt x="8" y="37"/>
                        </a:lnTo>
                        <a:lnTo>
                          <a:pt x="9" y="37"/>
                        </a:lnTo>
                        <a:lnTo>
                          <a:pt x="10" y="38"/>
                        </a:lnTo>
                        <a:lnTo>
                          <a:pt x="9" y="38"/>
                        </a:lnTo>
                        <a:lnTo>
                          <a:pt x="8" y="38"/>
                        </a:lnTo>
                        <a:lnTo>
                          <a:pt x="7" y="38"/>
                        </a:lnTo>
                        <a:lnTo>
                          <a:pt x="8" y="39"/>
                        </a:lnTo>
                        <a:lnTo>
                          <a:pt x="9" y="39"/>
                        </a:lnTo>
                        <a:lnTo>
                          <a:pt x="9" y="40"/>
                        </a:lnTo>
                        <a:lnTo>
                          <a:pt x="9" y="41"/>
                        </a:lnTo>
                        <a:lnTo>
                          <a:pt x="9" y="42"/>
                        </a:lnTo>
                        <a:lnTo>
                          <a:pt x="10" y="43"/>
                        </a:lnTo>
                        <a:lnTo>
                          <a:pt x="10" y="44"/>
                        </a:lnTo>
                        <a:lnTo>
                          <a:pt x="10" y="45"/>
                        </a:lnTo>
                        <a:lnTo>
                          <a:pt x="10" y="46"/>
                        </a:lnTo>
                        <a:lnTo>
                          <a:pt x="11" y="46"/>
                        </a:lnTo>
                        <a:lnTo>
                          <a:pt x="11" y="47"/>
                        </a:lnTo>
                        <a:lnTo>
                          <a:pt x="10" y="47"/>
                        </a:lnTo>
                        <a:lnTo>
                          <a:pt x="10" y="48"/>
                        </a:lnTo>
                        <a:lnTo>
                          <a:pt x="10" y="49"/>
                        </a:lnTo>
                        <a:lnTo>
                          <a:pt x="10" y="50"/>
                        </a:lnTo>
                        <a:lnTo>
                          <a:pt x="9" y="50"/>
                        </a:lnTo>
                        <a:lnTo>
                          <a:pt x="9" y="51"/>
                        </a:lnTo>
                        <a:lnTo>
                          <a:pt x="9" y="52"/>
                        </a:lnTo>
                        <a:lnTo>
                          <a:pt x="8" y="54"/>
                        </a:lnTo>
                        <a:lnTo>
                          <a:pt x="7" y="54"/>
                        </a:lnTo>
                        <a:lnTo>
                          <a:pt x="6" y="55"/>
                        </a:lnTo>
                        <a:lnTo>
                          <a:pt x="6" y="56"/>
                        </a:lnTo>
                        <a:lnTo>
                          <a:pt x="5" y="57"/>
                        </a:lnTo>
                        <a:lnTo>
                          <a:pt x="6" y="58"/>
                        </a:lnTo>
                        <a:lnTo>
                          <a:pt x="5" y="58"/>
                        </a:lnTo>
                        <a:lnTo>
                          <a:pt x="5" y="59"/>
                        </a:lnTo>
                        <a:lnTo>
                          <a:pt x="5" y="60"/>
                        </a:lnTo>
                        <a:lnTo>
                          <a:pt x="5" y="61"/>
                        </a:lnTo>
                        <a:lnTo>
                          <a:pt x="4" y="61"/>
                        </a:lnTo>
                        <a:lnTo>
                          <a:pt x="5" y="62"/>
                        </a:lnTo>
                        <a:lnTo>
                          <a:pt x="6" y="63"/>
                        </a:lnTo>
                        <a:lnTo>
                          <a:pt x="6" y="64"/>
                        </a:lnTo>
                        <a:lnTo>
                          <a:pt x="5" y="65"/>
                        </a:lnTo>
                        <a:lnTo>
                          <a:pt x="6" y="66"/>
                        </a:lnTo>
                        <a:lnTo>
                          <a:pt x="6" y="67"/>
                        </a:lnTo>
                        <a:lnTo>
                          <a:pt x="7" y="70"/>
                        </a:lnTo>
                        <a:lnTo>
                          <a:pt x="8" y="71"/>
                        </a:lnTo>
                        <a:lnTo>
                          <a:pt x="9" y="72"/>
                        </a:lnTo>
                        <a:lnTo>
                          <a:pt x="8" y="72"/>
                        </a:lnTo>
                        <a:lnTo>
                          <a:pt x="8" y="73"/>
                        </a:lnTo>
                        <a:lnTo>
                          <a:pt x="11" y="73"/>
                        </a:lnTo>
                        <a:lnTo>
                          <a:pt x="13" y="69"/>
                        </a:lnTo>
                        <a:lnTo>
                          <a:pt x="16" y="68"/>
                        </a:lnTo>
                        <a:lnTo>
                          <a:pt x="16" y="67"/>
                        </a:lnTo>
                        <a:lnTo>
                          <a:pt x="18" y="66"/>
                        </a:lnTo>
                        <a:lnTo>
                          <a:pt x="20" y="62"/>
                        </a:lnTo>
                        <a:lnTo>
                          <a:pt x="21" y="61"/>
                        </a:lnTo>
                        <a:lnTo>
                          <a:pt x="20" y="59"/>
                        </a:lnTo>
                        <a:lnTo>
                          <a:pt x="21" y="59"/>
                        </a:lnTo>
                        <a:lnTo>
                          <a:pt x="20" y="58"/>
                        </a:lnTo>
                        <a:lnTo>
                          <a:pt x="21" y="57"/>
                        </a:lnTo>
                        <a:lnTo>
                          <a:pt x="21" y="56"/>
                        </a:lnTo>
                        <a:lnTo>
                          <a:pt x="21" y="54"/>
                        </a:lnTo>
                        <a:lnTo>
                          <a:pt x="22" y="53"/>
                        </a:lnTo>
                        <a:lnTo>
                          <a:pt x="22" y="52"/>
                        </a:lnTo>
                        <a:lnTo>
                          <a:pt x="23" y="51"/>
                        </a:lnTo>
                        <a:lnTo>
                          <a:pt x="23" y="52"/>
                        </a:lnTo>
                        <a:lnTo>
                          <a:pt x="24" y="50"/>
                        </a:lnTo>
                        <a:lnTo>
                          <a:pt x="25" y="50"/>
                        </a:lnTo>
                        <a:lnTo>
                          <a:pt x="26" y="50"/>
                        </a:lnTo>
                        <a:lnTo>
                          <a:pt x="27" y="49"/>
                        </a:lnTo>
                        <a:lnTo>
                          <a:pt x="28" y="49"/>
                        </a:lnTo>
                        <a:lnTo>
                          <a:pt x="29" y="49"/>
                        </a:lnTo>
                        <a:lnTo>
                          <a:pt x="30" y="49"/>
                        </a:lnTo>
                        <a:lnTo>
                          <a:pt x="32" y="48"/>
                        </a:lnTo>
                        <a:lnTo>
                          <a:pt x="33" y="46"/>
                        </a:lnTo>
                        <a:lnTo>
                          <a:pt x="34" y="46"/>
                        </a:lnTo>
                        <a:lnTo>
                          <a:pt x="35" y="46"/>
                        </a:lnTo>
                        <a:lnTo>
                          <a:pt x="36" y="46"/>
                        </a:lnTo>
                        <a:lnTo>
                          <a:pt x="38" y="45"/>
                        </a:lnTo>
                        <a:lnTo>
                          <a:pt x="39" y="44"/>
                        </a:lnTo>
                        <a:lnTo>
                          <a:pt x="40" y="43"/>
                        </a:lnTo>
                        <a:lnTo>
                          <a:pt x="42" y="43"/>
                        </a:lnTo>
                        <a:lnTo>
                          <a:pt x="44" y="41"/>
                        </a:lnTo>
                        <a:lnTo>
                          <a:pt x="46" y="41"/>
                        </a:lnTo>
                        <a:lnTo>
                          <a:pt x="46" y="40"/>
                        </a:lnTo>
                        <a:lnTo>
                          <a:pt x="47" y="40"/>
                        </a:lnTo>
                        <a:lnTo>
                          <a:pt x="48" y="39"/>
                        </a:lnTo>
                        <a:lnTo>
                          <a:pt x="48" y="38"/>
                        </a:lnTo>
                        <a:lnTo>
                          <a:pt x="47" y="38"/>
                        </a:lnTo>
                        <a:lnTo>
                          <a:pt x="47" y="37"/>
                        </a:lnTo>
                        <a:lnTo>
                          <a:pt x="46" y="37"/>
                        </a:lnTo>
                        <a:lnTo>
                          <a:pt x="45" y="36"/>
                        </a:lnTo>
                        <a:lnTo>
                          <a:pt x="45" y="34"/>
                        </a:lnTo>
                        <a:lnTo>
                          <a:pt x="45" y="33"/>
                        </a:lnTo>
                        <a:lnTo>
                          <a:pt x="44" y="33"/>
                        </a:lnTo>
                        <a:lnTo>
                          <a:pt x="43" y="33"/>
                        </a:lnTo>
                        <a:lnTo>
                          <a:pt x="43" y="31"/>
                        </a:lnTo>
                        <a:lnTo>
                          <a:pt x="41" y="31"/>
                        </a:lnTo>
                        <a:lnTo>
                          <a:pt x="41" y="32"/>
                        </a:lnTo>
                        <a:lnTo>
                          <a:pt x="40" y="32"/>
                        </a:lnTo>
                        <a:lnTo>
                          <a:pt x="39" y="31"/>
                        </a:lnTo>
                        <a:lnTo>
                          <a:pt x="40" y="30"/>
                        </a:lnTo>
                        <a:lnTo>
                          <a:pt x="41" y="30"/>
                        </a:lnTo>
                        <a:lnTo>
                          <a:pt x="42" y="29"/>
                        </a:lnTo>
                        <a:lnTo>
                          <a:pt x="42" y="28"/>
                        </a:lnTo>
                        <a:lnTo>
                          <a:pt x="43" y="27"/>
                        </a:lnTo>
                        <a:lnTo>
                          <a:pt x="44" y="26"/>
                        </a:lnTo>
                        <a:lnTo>
                          <a:pt x="44" y="25"/>
                        </a:lnTo>
                        <a:lnTo>
                          <a:pt x="45" y="24"/>
                        </a:lnTo>
                        <a:lnTo>
                          <a:pt x="46" y="23"/>
                        </a:lnTo>
                        <a:lnTo>
                          <a:pt x="47" y="22"/>
                        </a:lnTo>
                        <a:lnTo>
                          <a:pt x="45" y="21"/>
                        </a:lnTo>
                        <a:lnTo>
                          <a:pt x="43" y="21"/>
                        </a:lnTo>
                        <a:lnTo>
                          <a:pt x="41" y="19"/>
                        </a:lnTo>
                        <a:lnTo>
                          <a:pt x="40" y="18"/>
                        </a:lnTo>
                        <a:lnTo>
                          <a:pt x="39" y="18"/>
                        </a:lnTo>
                        <a:lnTo>
                          <a:pt x="38" y="17"/>
                        </a:lnTo>
                        <a:lnTo>
                          <a:pt x="39" y="16"/>
                        </a:lnTo>
                        <a:lnTo>
                          <a:pt x="39" y="15"/>
                        </a:lnTo>
                        <a:lnTo>
                          <a:pt x="40" y="15"/>
                        </a:lnTo>
                        <a:lnTo>
                          <a:pt x="39" y="13"/>
                        </a:lnTo>
                        <a:lnTo>
                          <a:pt x="40" y="12"/>
                        </a:lnTo>
                        <a:lnTo>
                          <a:pt x="40" y="9"/>
                        </a:lnTo>
                        <a:lnTo>
                          <a:pt x="39" y="8"/>
                        </a:lnTo>
                        <a:lnTo>
                          <a:pt x="38" y="8"/>
                        </a:lnTo>
                        <a:lnTo>
                          <a:pt x="37" y="7"/>
                        </a:lnTo>
                        <a:lnTo>
                          <a:pt x="35" y="7"/>
                        </a:lnTo>
                        <a:lnTo>
                          <a:pt x="34" y="5"/>
                        </a:lnTo>
                        <a:lnTo>
                          <a:pt x="34" y="4"/>
                        </a:lnTo>
                        <a:lnTo>
                          <a:pt x="33" y="4"/>
                        </a:lnTo>
                        <a:lnTo>
                          <a:pt x="31" y="2"/>
                        </a:lnTo>
                        <a:lnTo>
                          <a:pt x="29" y="3"/>
                        </a:lnTo>
                        <a:lnTo>
                          <a:pt x="27" y="4"/>
                        </a:lnTo>
                        <a:lnTo>
                          <a:pt x="25" y="5"/>
                        </a:lnTo>
                        <a:lnTo>
                          <a:pt x="24" y="5"/>
                        </a:lnTo>
                        <a:lnTo>
                          <a:pt x="23" y="6"/>
                        </a:lnTo>
                        <a:lnTo>
                          <a:pt x="23" y="5"/>
                        </a:lnTo>
                        <a:lnTo>
                          <a:pt x="23" y="4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3" y="2"/>
                        </a:lnTo>
                        <a:lnTo>
                          <a:pt x="24" y="1"/>
                        </a:lnTo>
                        <a:lnTo>
                          <a:pt x="25" y="1"/>
                        </a:lnTo>
                        <a:lnTo>
                          <a:pt x="24" y="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1" name="TARRAGONES">
                    <a:extLst>
                      <a:ext uri="{FF2B5EF4-FFF2-40B4-BE49-F238E27FC236}">
                        <a16:creationId xmlns:a16="http://schemas.microsoft.com/office/drawing/2014/main" id="{9223F3D8-7473-4C86-B870-126F64A717C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859657" y="2363716"/>
                    <a:ext cx="304640" cy="220083"/>
                  </a:xfrm>
                  <a:custGeom>
                    <a:avLst/>
                    <a:gdLst>
                      <a:gd name="T0" fmla="*/ 202282769 w 1365"/>
                      <a:gd name="T1" fmla="*/ 20915297 h 878"/>
                      <a:gd name="T2" fmla="*/ 195975818 w 1365"/>
                      <a:gd name="T3" fmla="*/ 25882550 h 878"/>
                      <a:gd name="T4" fmla="*/ 203917405 w 1365"/>
                      <a:gd name="T5" fmla="*/ 27712510 h 878"/>
                      <a:gd name="T6" fmla="*/ 199012534 w 1365"/>
                      <a:gd name="T7" fmla="*/ 41569025 h 878"/>
                      <a:gd name="T8" fmla="*/ 186866154 w 1365"/>
                      <a:gd name="T9" fmla="*/ 41569025 h 878"/>
                      <a:gd name="T10" fmla="*/ 163507952 w 1365"/>
                      <a:gd name="T11" fmla="*/ 19084826 h 878"/>
                      <a:gd name="T12" fmla="*/ 152529650 w 1365"/>
                      <a:gd name="T13" fmla="*/ 20915297 h 878"/>
                      <a:gd name="T14" fmla="*/ 138514633 w 1365"/>
                      <a:gd name="T15" fmla="*/ 27712510 h 878"/>
                      <a:gd name="T16" fmla="*/ 127536331 w 1365"/>
                      <a:gd name="T17" fmla="*/ 47058905 h 878"/>
                      <a:gd name="T18" fmla="*/ 112119686 w 1365"/>
                      <a:gd name="T19" fmla="*/ 57254981 h 878"/>
                      <a:gd name="T20" fmla="*/ 107447853 w 1365"/>
                      <a:gd name="T21" fmla="*/ 40000123 h 878"/>
                      <a:gd name="T22" fmla="*/ 90396602 w 1365"/>
                      <a:gd name="T23" fmla="*/ 31372941 h 878"/>
                      <a:gd name="T24" fmla="*/ 82454534 w 1365"/>
                      <a:gd name="T25" fmla="*/ 33202901 h 878"/>
                      <a:gd name="T26" fmla="*/ 65403283 w 1365"/>
                      <a:gd name="T27" fmla="*/ 33202901 h 878"/>
                      <a:gd name="T28" fmla="*/ 67038401 w 1365"/>
                      <a:gd name="T29" fmla="*/ 60653843 h 878"/>
                      <a:gd name="T30" fmla="*/ 49986653 w 1365"/>
                      <a:gd name="T31" fmla="*/ 83399108 h 878"/>
                      <a:gd name="T32" fmla="*/ 54424966 w 1365"/>
                      <a:gd name="T33" fmla="*/ 118170393 h 878"/>
                      <a:gd name="T34" fmla="*/ 78016702 w 1365"/>
                      <a:gd name="T35" fmla="*/ 140915673 h 878"/>
                      <a:gd name="T36" fmla="*/ 67038401 w 1365"/>
                      <a:gd name="T37" fmla="*/ 135686851 h 878"/>
                      <a:gd name="T38" fmla="*/ 57694720 w 1365"/>
                      <a:gd name="T39" fmla="*/ 144314535 h 878"/>
                      <a:gd name="T40" fmla="*/ 59329837 w 1365"/>
                      <a:gd name="T41" fmla="*/ 158432100 h 878"/>
                      <a:gd name="T42" fmla="*/ 46949937 w 1365"/>
                      <a:gd name="T43" fmla="*/ 151373318 h 878"/>
                      <a:gd name="T44" fmla="*/ 21956611 w 1365"/>
                      <a:gd name="T45" fmla="*/ 142745634 h 878"/>
                      <a:gd name="T46" fmla="*/ 24993326 w 1365"/>
                      <a:gd name="T47" fmla="*/ 163399354 h 878"/>
                      <a:gd name="T48" fmla="*/ 14015021 w 1365"/>
                      <a:gd name="T49" fmla="*/ 170458136 h 878"/>
                      <a:gd name="T50" fmla="*/ 6540472 w 1365"/>
                      <a:gd name="T51" fmla="*/ 160001002 h 878"/>
                      <a:gd name="T52" fmla="*/ 1868637 w 1365"/>
                      <a:gd name="T53" fmla="*/ 185883034 h 878"/>
                      <a:gd name="T54" fmla="*/ 18920377 w 1365"/>
                      <a:gd name="T55" fmla="*/ 208628283 h 878"/>
                      <a:gd name="T56" fmla="*/ 32934920 w 1365"/>
                      <a:gd name="T57" fmla="*/ 207059891 h 878"/>
                      <a:gd name="T58" fmla="*/ 42045067 w 1365"/>
                      <a:gd name="T59" fmla="*/ 217255967 h 878"/>
                      <a:gd name="T60" fmla="*/ 51388251 w 1365"/>
                      <a:gd name="T61" fmla="*/ 222746358 h 878"/>
                      <a:gd name="T62" fmla="*/ 53023368 w 1365"/>
                      <a:gd name="T63" fmla="*/ 229543572 h 878"/>
                      <a:gd name="T64" fmla="*/ 65403283 w 1365"/>
                      <a:gd name="T65" fmla="*/ 222746358 h 878"/>
                      <a:gd name="T66" fmla="*/ 67038401 w 1365"/>
                      <a:gd name="T67" fmla="*/ 213857105 h 878"/>
                      <a:gd name="T68" fmla="*/ 88761485 w 1365"/>
                      <a:gd name="T69" fmla="*/ 179085820 h 878"/>
                      <a:gd name="T70" fmla="*/ 93432836 w 1365"/>
                      <a:gd name="T71" fmla="*/ 179085820 h 878"/>
                      <a:gd name="T72" fmla="*/ 102776502 w 1365"/>
                      <a:gd name="T73" fmla="*/ 175686958 h 878"/>
                      <a:gd name="T74" fmla="*/ 104411619 w 1365"/>
                      <a:gd name="T75" fmla="*/ 172027038 h 878"/>
                      <a:gd name="T76" fmla="*/ 112119686 w 1365"/>
                      <a:gd name="T77" fmla="*/ 172027038 h 878"/>
                      <a:gd name="T78" fmla="*/ 113521284 w 1365"/>
                      <a:gd name="T79" fmla="*/ 170458136 h 878"/>
                      <a:gd name="T80" fmla="*/ 119827753 w 1365"/>
                      <a:gd name="T81" fmla="*/ 172027038 h 878"/>
                      <a:gd name="T82" fmla="*/ 108849451 w 1365"/>
                      <a:gd name="T83" fmla="*/ 179085820 h 878"/>
                      <a:gd name="T84" fmla="*/ 104411619 w 1365"/>
                      <a:gd name="T85" fmla="*/ 191373425 h 878"/>
                      <a:gd name="T86" fmla="*/ 108849451 w 1365"/>
                      <a:gd name="T87" fmla="*/ 184314642 h 878"/>
                      <a:gd name="T88" fmla="*/ 124499586 w 1365"/>
                      <a:gd name="T89" fmla="*/ 168628176 h 878"/>
                      <a:gd name="T90" fmla="*/ 129171449 w 1365"/>
                      <a:gd name="T91" fmla="*/ 163399354 h 878"/>
                      <a:gd name="T92" fmla="*/ 136879516 w 1365"/>
                      <a:gd name="T93" fmla="*/ 163399354 h 878"/>
                      <a:gd name="T94" fmla="*/ 141550867 w 1365"/>
                      <a:gd name="T95" fmla="*/ 160001002 h 878"/>
                      <a:gd name="T96" fmla="*/ 163507952 w 1365"/>
                      <a:gd name="T97" fmla="*/ 147713397 h 878"/>
                      <a:gd name="T98" fmla="*/ 197610936 w 1365"/>
                      <a:gd name="T99" fmla="*/ 151373318 h 878"/>
                      <a:gd name="T100" fmla="*/ 222370735 w 1365"/>
                      <a:gd name="T101" fmla="*/ 142745634 h 878"/>
                      <a:gd name="T102" fmla="*/ 238020870 w 1365"/>
                      <a:gd name="T103" fmla="*/ 144314535 h 878"/>
                      <a:gd name="T104" fmla="*/ 245728937 w 1365"/>
                      <a:gd name="T105" fmla="*/ 139085713 h 878"/>
                      <a:gd name="T106" fmla="*/ 309497133 w 1365"/>
                      <a:gd name="T107" fmla="*/ 100915535 h 878"/>
                      <a:gd name="T108" fmla="*/ 304825300 w 1365"/>
                      <a:gd name="T109" fmla="*/ 66144234 h 878"/>
                      <a:gd name="T110" fmla="*/ 272357433 w 1365"/>
                      <a:gd name="T111" fmla="*/ 62745372 h 878"/>
                      <a:gd name="T112" fmla="*/ 244327339 w 1365"/>
                      <a:gd name="T113" fmla="*/ 57254981 h 878"/>
                      <a:gd name="T114" fmla="*/ 247364054 w 1365"/>
                      <a:gd name="T115" fmla="*/ 34771301 h 878"/>
                      <a:gd name="T116" fmla="*/ 239421986 w 1365"/>
                      <a:gd name="T117" fmla="*/ 19084826 h 878"/>
                      <a:gd name="T118" fmla="*/ 217932422 w 1365"/>
                      <a:gd name="T119" fmla="*/ 5228824 h 878"/>
                      <a:gd name="T120" fmla="*/ 125901184 w 1365"/>
                      <a:gd name="T121" fmla="*/ 170458136 h 87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365"/>
                      <a:gd name="T184" fmla="*/ 0 h 878"/>
                      <a:gd name="T185" fmla="*/ 1365 w 1365"/>
                      <a:gd name="T186" fmla="*/ 878 h 87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365" h="878">
                        <a:moveTo>
                          <a:pt x="899" y="0"/>
                        </a:moveTo>
                        <a:lnTo>
                          <a:pt x="873" y="46"/>
                        </a:lnTo>
                        <a:lnTo>
                          <a:pt x="879" y="67"/>
                        </a:lnTo>
                        <a:lnTo>
                          <a:pt x="866" y="80"/>
                        </a:lnTo>
                        <a:lnTo>
                          <a:pt x="852" y="73"/>
                        </a:lnTo>
                        <a:lnTo>
                          <a:pt x="846" y="80"/>
                        </a:lnTo>
                        <a:lnTo>
                          <a:pt x="826" y="73"/>
                        </a:lnTo>
                        <a:lnTo>
                          <a:pt x="839" y="99"/>
                        </a:lnTo>
                        <a:lnTo>
                          <a:pt x="846" y="113"/>
                        </a:lnTo>
                        <a:lnTo>
                          <a:pt x="866" y="113"/>
                        </a:lnTo>
                        <a:lnTo>
                          <a:pt x="859" y="99"/>
                        </a:lnTo>
                        <a:lnTo>
                          <a:pt x="873" y="106"/>
                        </a:lnTo>
                        <a:lnTo>
                          <a:pt x="886" y="133"/>
                        </a:lnTo>
                        <a:lnTo>
                          <a:pt x="879" y="153"/>
                        </a:lnTo>
                        <a:lnTo>
                          <a:pt x="859" y="146"/>
                        </a:lnTo>
                        <a:lnTo>
                          <a:pt x="852" y="159"/>
                        </a:lnTo>
                        <a:lnTo>
                          <a:pt x="846" y="180"/>
                        </a:lnTo>
                        <a:lnTo>
                          <a:pt x="839" y="180"/>
                        </a:lnTo>
                        <a:lnTo>
                          <a:pt x="826" y="153"/>
                        </a:lnTo>
                        <a:lnTo>
                          <a:pt x="800" y="159"/>
                        </a:lnTo>
                        <a:lnTo>
                          <a:pt x="759" y="120"/>
                        </a:lnTo>
                        <a:lnTo>
                          <a:pt x="746" y="106"/>
                        </a:lnTo>
                        <a:lnTo>
                          <a:pt x="719" y="80"/>
                        </a:lnTo>
                        <a:lnTo>
                          <a:pt x="700" y="73"/>
                        </a:lnTo>
                        <a:lnTo>
                          <a:pt x="693" y="67"/>
                        </a:lnTo>
                        <a:lnTo>
                          <a:pt x="693" y="60"/>
                        </a:lnTo>
                        <a:lnTo>
                          <a:pt x="686" y="73"/>
                        </a:lnTo>
                        <a:lnTo>
                          <a:pt x="653" y="80"/>
                        </a:lnTo>
                        <a:lnTo>
                          <a:pt x="640" y="93"/>
                        </a:lnTo>
                        <a:lnTo>
                          <a:pt x="627" y="80"/>
                        </a:lnTo>
                        <a:lnTo>
                          <a:pt x="599" y="93"/>
                        </a:lnTo>
                        <a:lnTo>
                          <a:pt x="593" y="106"/>
                        </a:lnTo>
                        <a:lnTo>
                          <a:pt x="573" y="140"/>
                        </a:lnTo>
                        <a:lnTo>
                          <a:pt x="526" y="120"/>
                        </a:lnTo>
                        <a:lnTo>
                          <a:pt x="513" y="140"/>
                        </a:lnTo>
                        <a:lnTo>
                          <a:pt x="546" y="180"/>
                        </a:lnTo>
                        <a:lnTo>
                          <a:pt x="567" y="219"/>
                        </a:lnTo>
                        <a:lnTo>
                          <a:pt x="567" y="240"/>
                        </a:lnTo>
                        <a:lnTo>
                          <a:pt x="520" y="219"/>
                        </a:lnTo>
                        <a:lnTo>
                          <a:pt x="480" y="219"/>
                        </a:lnTo>
                        <a:lnTo>
                          <a:pt x="473" y="173"/>
                        </a:lnTo>
                        <a:lnTo>
                          <a:pt x="480" y="166"/>
                        </a:lnTo>
                        <a:lnTo>
                          <a:pt x="480" y="159"/>
                        </a:lnTo>
                        <a:lnTo>
                          <a:pt x="460" y="153"/>
                        </a:lnTo>
                        <a:lnTo>
                          <a:pt x="453" y="173"/>
                        </a:lnTo>
                        <a:lnTo>
                          <a:pt x="433" y="166"/>
                        </a:lnTo>
                        <a:lnTo>
                          <a:pt x="420" y="153"/>
                        </a:lnTo>
                        <a:lnTo>
                          <a:pt x="387" y="120"/>
                        </a:lnTo>
                        <a:lnTo>
                          <a:pt x="380" y="113"/>
                        </a:lnTo>
                        <a:lnTo>
                          <a:pt x="374" y="106"/>
                        </a:lnTo>
                        <a:lnTo>
                          <a:pt x="366" y="113"/>
                        </a:lnTo>
                        <a:lnTo>
                          <a:pt x="353" y="127"/>
                        </a:lnTo>
                        <a:lnTo>
                          <a:pt x="327" y="93"/>
                        </a:lnTo>
                        <a:lnTo>
                          <a:pt x="300" y="127"/>
                        </a:lnTo>
                        <a:lnTo>
                          <a:pt x="280" y="120"/>
                        </a:lnTo>
                        <a:lnTo>
                          <a:pt x="280" y="127"/>
                        </a:lnTo>
                        <a:lnTo>
                          <a:pt x="300" y="140"/>
                        </a:lnTo>
                        <a:lnTo>
                          <a:pt x="293" y="173"/>
                        </a:lnTo>
                        <a:lnTo>
                          <a:pt x="300" y="180"/>
                        </a:lnTo>
                        <a:lnTo>
                          <a:pt x="287" y="232"/>
                        </a:lnTo>
                        <a:lnTo>
                          <a:pt x="274" y="253"/>
                        </a:lnTo>
                        <a:lnTo>
                          <a:pt x="274" y="259"/>
                        </a:lnTo>
                        <a:lnTo>
                          <a:pt x="227" y="319"/>
                        </a:lnTo>
                        <a:lnTo>
                          <a:pt x="214" y="319"/>
                        </a:lnTo>
                        <a:lnTo>
                          <a:pt x="207" y="339"/>
                        </a:lnTo>
                        <a:lnTo>
                          <a:pt x="174" y="366"/>
                        </a:lnTo>
                        <a:lnTo>
                          <a:pt x="187" y="379"/>
                        </a:lnTo>
                        <a:lnTo>
                          <a:pt x="233" y="452"/>
                        </a:lnTo>
                        <a:lnTo>
                          <a:pt x="254" y="459"/>
                        </a:lnTo>
                        <a:lnTo>
                          <a:pt x="280" y="479"/>
                        </a:lnTo>
                        <a:lnTo>
                          <a:pt x="293" y="519"/>
                        </a:lnTo>
                        <a:lnTo>
                          <a:pt x="334" y="539"/>
                        </a:lnTo>
                        <a:lnTo>
                          <a:pt x="327" y="552"/>
                        </a:lnTo>
                        <a:lnTo>
                          <a:pt x="280" y="546"/>
                        </a:lnTo>
                        <a:lnTo>
                          <a:pt x="267" y="525"/>
                        </a:lnTo>
                        <a:lnTo>
                          <a:pt x="287" y="519"/>
                        </a:lnTo>
                        <a:lnTo>
                          <a:pt x="287" y="512"/>
                        </a:lnTo>
                        <a:lnTo>
                          <a:pt x="247" y="506"/>
                        </a:lnTo>
                        <a:lnTo>
                          <a:pt x="233" y="532"/>
                        </a:lnTo>
                        <a:lnTo>
                          <a:pt x="247" y="552"/>
                        </a:lnTo>
                        <a:lnTo>
                          <a:pt x="254" y="539"/>
                        </a:lnTo>
                        <a:lnTo>
                          <a:pt x="267" y="552"/>
                        </a:lnTo>
                        <a:lnTo>
                          <a:pt x="274" y="585"/>
                        </a:lnTo>
                        <a:lnTo>
                          <a:pt x="254" y="606"/>
                        </a:lnTo>
                        <a:lnTo>
                          <a:pt x="267" y="619"/>
                        </a:lnTo>
                        <a:lnTo>
                          <a:pt x="280" y="638"/>
                        </a:lnTo>
                        <a:lnTo>
                          <a:pt x="240" y="638"/>
                        </a:lnTo>
                        <a:lnTo>
                          <a:pt x="201" y="579"/>
                        </a:lnTo>
                        <a:lnTo>
                          <a:pt x="174" y="572"/>
                        </a:lnTo>
                        <a:lnTo>
                          <a:pt x="134" y="546"/>
                        </a:lnTo>
                        <a:lnTo>
                          <a:pt x="101" y="539"/>
                        </a:lnTo>
                        <a:lnTo>
                          <a:pt x="94" y="546"/>
                        </a:lnTo>
                        <a:lnTo>
                          <a:pt x="87" y="572"/>
                        </a:lnTo>
                        <a:lnTo>
                          <a:pt x="101" y="579"/>
                        </a:lnTo>
                        <a:lnTo>
                          <a:pt x="107" y="606"/>
                        </a:lnTo>
                        <a:lnTo>
                          <a:pt x="107" y="625"/>
                        </a:lnTo>
                        <a:lnTo>
                          <a:pt x="114" y="638"/>
                        </a:lnTo>
                        <a:lnTo>
                          <a:pt x="114" y="658"/>
                        </a:lnTo>
                        <a:lnTo>
                          <a:pt x="101" y="666"/>
                        </a:lnTo>
                        <a:lnTo>
                          <a:pt x="60" y="652"/>
                        </a:lnTo>
                        <a:lnTo>
                          <a:pt x="60" y="645"/>
                        </a:lnTo>
                        <a:lnTo>
                          <a:pt x="67" y="645"/>
                        </a:lnTo>
                        <a:lnTo>
                          <a:pt x="47" y="625"/>
                        </a:lnTo>
                        <a:lnTo>
                          <a:pt x="28" y="612"/>
                        </a:lnTo>
                        <a:lnTo>
                          <a:pt x="0" y="638"/>
                        </a:lnTo>
                        <a:lnTo>
                          <a:pt x="0" y="652"/>
                        </a:lnTo>
                        <a:lnTo>
                          <a:pt x="0" y="685"/>
                        </a:lnTo>
                        <a:lnTo>
                          <a:pt x="8" y="711"/>
                        </a:lnTo>
                        <a:lnTo>
                          <a:pt x="21" y="732"/>
                        </a:lnTo>
                        <a:lnTo>
                          <a:pt x="34" y="752"/>
                        </a:lnTo>
                        <a:lnTo>
                          <a:pt x="74" y="785"/>
                        </a:lnTo>
                        <a:lnTo>
                          <a:pt x="81" y="798"/>
                        </a:lnTo>
                        <a:lnTo>
                          <a:pt x="101" y="792"/>
                        </a:lnTo>
                        <a:lnTo>
                          <a:pt x="120" y="792"/>
                        </a:lnTo>
                        <a:lnTo>
                          <a:pt x="127" y="792"/>
                        </a:lnTo>
                        <a:lnTo>
                          <a:pt x="141" y="792"/>
                        </a:lnTo>
                        <a:lnTo>
                          <a:pt x="160" y="798"/>
                        </a:lnTo>
                        <a:lnTo>
                          <a:pt x="167" y="812"/>
                        </a:lnTo>
                        <a:lnTo>
                          <a:pt x="180" y="818"/>
                        </a:lnTo>
                        <a:lnTo>
                          <a:pt x="180" y="831"/>
                        </a:lnTo>
                        <a:lnTo>
                          <a:pt x="201" y="831"/>
                        </a:lnTo>
                        <a:lnTo>
                          <a:pt x="214" y="838"/>
                        </a:lnTo>
                        <a:lnTo>
                          <a:pt x="214" y="852"/>
                        </a:lnTo>
                        <a:lnTo>
                          <a:pt x="220" y="852"/>
                        </a:lnTo>
                        <a:lnTo>
                          <a:pt x="220" y="858"/>
                        </a:lnTo>
                        <a:lnTo>
                          <a:pt x="227" y="871"/>
                        </a:lnTo>
                        <a:lnTo>
                          <a:pt x="220" y="871"/>
                        </a:lnTo>
                        <a:lnTo>
                          <a:pt x="227" y="878"/>
                        </a:lnTo>
                        <a:lnTo>
                          <a:pt x="247" y="871"/>
                        </a:lnTo>
                        <a:lnTo>
                          <a:pt x="247" y="878"/>
                        </a:lnTo>
                        <a:lnTo>
                          <a:pt x="261" y="878"/>
                        </a:lnTo>
                        <a:lnTo>
                          <a:pt x="280" y="852"/>
                        </a:lnTo>
                        <a:lnTo>
                          <a:pt x="287" y="852"/>
                        </a:lnTo>
                        <a:lnTo>
                          <a:pt x="293" y="838"/>
                        </a:lnTo>
                        <a:lnTo>
                          <a:pt x="287" y="831"/>
                        </a:lnTo>
                        <a:lnTo>
                          <a:pt x="287" y="818"/>
                        </a:lnTo>
                        <a:lnTo>
                          <a:pt x="306" y="778"/>
                        </a:lnTo>
                        <a:lnTo>
                          <a:pt x="327" y="732"/>
                        </a:lnTo>
                        <a:lnTo>
                          <a:pt x="353" y="705"/>
                        </a:lnTo>
                        <a:lnTo>
                          <a:pt x="380" y="685"/>
                        </a:lnTo>
                        <a:lnTo>
                          <a:pt x="387" y="698"/>
                        </a:lnTo>
                        <a:lnTo>
                          <a:pt x="400" y="711"/>
                        </a:lnTo>
                        <a:lnTo>
                          <a:pt x="407" y="698"/>
                        </a:lnTo>
                        <a:lnTo>
                          <a:pt x="400" y="685"/>
                        </a:lnTo>
                        <a:lnTo>
                          <a:pt x="433" y="658"/>
                        </a:lnTo>
                        <a:lnTo>
                          <a:pt x="440" y="658"/>
                        </a:lnTo>
                        <a:lnTo>
                          <a:pt x="433" y="679"/>
                        </a:lnTo>
                        <a:lnTo>
                          <a:pt x="440" y="672"/>
                        </a:lnTo>
                        <a:lnTo>
                          <a:pt x="440" y="685"/>
                        </a:lnTo>
                        <a:lnTo>
                          <a:pt x="447" y="685"/>
                        </a:lnTo>
                        <a:lnTo>
                          <a:pt x="453" y="679"/>
                        </a:lnTo>
                        <a:lnTo>
                          <a:pt x="447" y="658"/>
                        </a:lnTo>
                        <a:lnTo>
                          <a:pt x="453" y="658"/>
                        </a:lnTo>
                        <a:lnTo>
                          <a:pt x="460" y="679"/>
                        </a:lnTo>
                        <a:lnTo>
                          <a:pt x="486" y="666"/>
                        </a:lnTo>
                        <a:lnTo>
                          <a:pt x="480" y="658"/>
                        </a:lnTo>
                        <a:lnTo>
                          <a:pt x="480" y="652"/>
                        </a:lnTo>
                        <a:lnTo>
                          <a:pt x="493" y="658"/>
                        </a:lnTo>
                        <a:lnTo>
                          <a:pt x="500" y="658"/>
                        </a:lnTo>
                        <a:lnTo>
                          <a:pt x="486" y="652"/>
                        </a:lnTo>
                        <a:lnTo>
                          <a:pt x="493" y="645"/>
                        </a:lnTo>
                        <a:lnTo>
                          <a:pt x="507" y="638"/>
                        </a:lnTo>
                        <a:lnTo>
                          <a:pt x="520" y="645"/>
                        </a:lnTo>
                        <a:lnTo>
                          <a:pt x="513" y="658"/>
                        </a:lnTo>
                        <a:lnTo>
                          <a:pt x="513" y="652"/>
                        </a:lnTo>
                        <a:lnTo>
                          <a:pt x="507" y="658"/>
                        </a:lnTo>
                        <a:lnTo>
                          <a:pt x="513" y="666"/>
                        </a:lnTo>
                        <a:lnTo>
                          <a:pt x="466" y="685"/>
                        </a:lnTo>
                        <a:lnTo>
                          <a:pt x="460" y="705"/>
                        </a:lnTo>
                        <a:lnTo>
                          <a:pt x="453" y="698"/>
                        </a:lnTo>
                        <a:lnTo>
                          <a:pt x="440" y="725"/>
                        </a:lnTo>
                        <a:lnTo>
                          <a:pt x="447" y="732"/>
                        </a:lnTo>
                        <a:lnTo>
                          <a:pt x="426" y="752"/>
                        </a:lnTo>
                        <a:lnTo>
                          <a:pt x="426" y="758"/>
                        </a:lnTo>
                        <a:lnTo>
                          <a:pt x="447" y="739"/>
                        </a:lnTo>
                        <a:lnTo>
                          <a:pt x="466" y="705"/>
                        </a:lnTo>
                        <a:lnTo>
                          <a:pt x="513" y="679"/>
                        </a:lnTo>
                        <a:lnTo>
                          <a:pt x="520" y="666"/>
                        </a:lnTo>
                        <a:lnTo>
                          <a:pt x="526" y="658"/>
                        </a:lnTo>
                        <a:lnTo>
                          <a:pt x="533" y="645"/>
                        </a:lnTo>
                        <a:lnTo>
                          <a:pt x="539" y="645"/>
                        </a:lnTo>
                        <a:lnTo>
                          <a:pt x="539" y="638"/>
                        </a:lnTo>
                        <a:lnTo>
                          <a:pt x="546" y="632"/>
                        </a:lnTo>
                        <a:lnTo>
                          <a:pt x="553" y="625"/>
                        </a:lnTo>
                        <a:lnTo>
                          <a:pt x="567" y="619"/>
                        </a:lnTo>
                        <a:lnTo>
                          <a:pt x="580" y="625"/>
                        </a:lnTo>
                        <a:lnTo>
                          <a:pt x="580" y="632"/>
                        </a:lnTo>
                        <a:lnTo>
                          <a:pt x="586" y="625"/>
                        </a:lnTo>
                        <a:lnTo>
                          <a:pt x="593" y="625"/>
                        </a:lnTo>
                        <a:lnTo>
                          <a:pt x="599" y="625"/>
                        </a:lnTo>
                        <a:lnTo>
                          <a:pt x="599" y="619"/>
                        </a:lnTo>
                        <a:lnTo>
                          <a:pt x="606" y="612"/>
                        </a:lnTo>
                        <a:lnTo>
                          <a:pt x="606" y="606"/>
                        </a:lnTo>
                        <a:lnTo>
                          <a:pt x="633" y="592"/>
                        </a:lnTo>
                        <a:lnTo>
                          <a:pt x="673" y="572"/>
                        </a:lnTo>
                        <a:lnTo>
                          <a:pt x="700" y="565"/>
                        </a:lnTo>
                        <a:lnTo>
                          <a:pt x="753" y="559"/>
                        </a:lnTo>
                        <a:lnTo>
                          <a:pt x="779" y="565"/>
                        </a:lnTo>
                        <a:lnTo>
                          <a:pt x="819" y="565"/>
                        </a:lnTo>
                        <a:lnTo>
                          <a:pt x="846" y="579"/>
                        </a:lnTo>
                        <a:lnTo>
                          <a:pt x="852" y="565"/>
                        </a:lnTo>
                        <a:lnTo>
                          <a:pt x="873" y="572"/>
                        </a:lnTo>
                        <a:lnTo>
                          <a:pt x="905" y="559"/>
                        </a:lnTo>
                        <a:lnTo>
                          <a:pt x="952" y="546"/>
                        </a:lnTo>
                        <a:lnTo>
                          <a:pt x="979" y="539"/>
                        </a:lnTo>
                        <a:lnTo>
                          <a:pt x="986" y="546"/>
                        </a:lnTo>
                        <a:lnTo>
                          <a:pt x="999" y="552"/>
                        </a:lnTo>
                        <a:lnTo>
                          <a:pt x="1019" y="552"/>
                        </a:lnTo>
                        <a:lnTo>
                          <a:pt x="1025" y="546"/>
                        </a:lnTo>
                        <a:lnTo>
                          <a:pt x="1039" y="546"/>
                        </a:lnTo>
                        <a:lnTo>
                          <a:pt x="1046" y="532"/>
                        </a:lnTo>
                        <a:lnTo>
                          <a:pt x="1052" y="532"/>
                        </a:lnTo>
                        <a:lnTo>
                          <a:pt x="1046" y="525"/>
                        </a:lnTo>
                        <a:lnTo>
                          <a:pt x="1172" y="452"/>
                        </a:lnTo>
                        <a:lnTo>
                          <a:pt x="1239" y="412"/>
                        </a:lnTo>
                        <a:lnTo>
                          <a:pt x="1325" y="386"/>
                        </a:lnTo>
                        <a:lnTo>
                          <a:pt x="1365" y="373"/>
                        </a:lnTo>
                        <a:lnTo>
                          <a:pt x="1358" y="366"/>
                        </a:lnTo>
                        <a:lnTo>
                          <a:pt x="1331" y="326"/>
                        </a:lnTo>
                        <a:lnTo>
                          <a:pt x="1305" y="253"/>
                        </a:lnTo>
                        <a:lnTo>
                          <a:pt x="1298" y="213"/>
                        </a:lnTo>
                        <a:lnTo>
                          <a:pt x="1225" y="232"/>
                        </a:lnTo>
                        <a:lnTo>
                          <a:pt x="1185" y="240"/>
                        </a:lnTo>
                        <a:lnTo>
                          <a:pt x="1166" y="240"/>
                        </a:lnTo>
                        <a:lnTo>
                          <a:pt x="1132" y="200"/>
                        </a:lnTo>
                        <a:lnTo>
                          <a:pt x="1098" y="200"/>
                        </a:lnTo>
                        <a:lnTo>
                          <a:pt x="1065" y="193"/>
                        </a:lnTo>
                        <a:lnTo>
                          <a:pt x="1046" y="219"/>
                        </a:lnTo>
                        <a:lnTo>
                          <a:pt x="1025" y="226"/>
                        </a:lnTo>
                        <a:lnTo>
                          <a:pt x="1012" y="153"/>
                        </a:lnTo>
                        <a:lnTo>
                          <a:pt x="1039" y="153"/>
                        </a:lnTo>
                        <a:lnTo>
                          <a:pt x="1059" y="133"/>
                        </a:lnTo>
                        <a:lnTo>
                          <a:pt x="1065" y="80"/>
                        </a:lnTo>
                        <a:lnTo>
                          <a:pt x="1085" y="67"/>
                        </a:lnTo>
                        <a:lnTo>
                          <a:pt x="1052" y="73"/>
                        </a:lnTo>
                        <a:lnTo>
                          <a:pt x="1025" y="73"/>
                        </a:lnTo>
                        <a:lnTo>
                          <a:pt x="999" y="60"/>
                        </a:lnTo>
                        <a:lnTo>
                          <a:pt x="939" y="46"/>
                        </a:lnTo>
                        <a:lnTo>
                          <a:pt x="933" y="33"/>
                        </a:lnTo>
                        <a:lnTo>
                          <a:pt x="933" y="20"/>
                        </a:lnTo>
                        <a:lnTo>
                          <a:pt x="899" y="0"/>
                        </a:lnTo>
                        <a:close/>
                        <a:moveTo>
                          <a:pt x="539" y="645"/>
                        </a:moveTo>
                        <a:lnTo>
                          <a:pt x="533" y="658"/>
                        </a:lnTo>
                        <a:lnTo>
                          <a:pt x="539" y="652"/>
                        </a:lnTo>
                        <a:lnTo>
                          <a:pt x="539" y="64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2" name="BERGUEDA">
                    <a:extLst>
                      <a:ext uri="{FF2B5EF4-FFF2-40B4-BE49-F238E27FC236}">
                        <a16:creationId xmlns:a16="http://schemas.microsoft.com/office/drawing/2014/main" id="{B80C6C6D-8AEB-41EC-953A-EFE98B10AF5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506726" y="1298799"/>
                    <a:ext cx="350370" cy="415627"/>
                  </a:xfrm>
                  <a:custGeom>
                    <a:avLst/>
                    <a:gdLst>
                      <a:gd name="T0" fmla="*/ 211542784 w 1531"/>
                      <a:gd name="T1" fmla="*/ 10163141 h 1889"/>
                      <a:gd name="T2" fmla="*/ 174721162 w 1531"/>
                      <a:gd name="T3" fmla="*/ 24234985 h 1889"/>
                      <a:gd name="T4" fmla="*/ 136456026 w 1531"/>
                      <a:gd name="T5" fmla="*/ 36222361 h 1889"/>
                      <a:gd name="T6" fmla="*/ 86638824 w 1531"/>
                      <a:gd name="T7" fmla="*/ 43258536 h 1889"/>
                      <a:gd name="T8" fmla="*/ 51502022 w 1531"/>
                      <a:gd name="T9" fmla="*/ 43258536 h 1889"/>
                      <a:gd name="T10" fmla="*/ 48373182 w 1531"/>
                      <a:gd name="T11" fmla="*/ 76353935 h 1889"/>
                      <a:gd name="T12" fmla="*/ 11311208 w 1531"/>
                      <a:gd name="T13" fmla="*/ 102152903 h 1889"/>
                      <a:gd name="T14" fmla="*/ 25750765 w 1531"/>
                      <a:gd name="T15" fmla="*/ 143847973 h 1889"/>
                      <a:gd name="T16" fmla="*/ 41875162 w 1531"/>
                      <a:gd name="T17" fmla="*/ 180331069 h 1889"/>
                      <a:gd name="T18" fmla="*/ 56315207 w 1531"/>
                      <a:gd name="T19" fmla="*/ 169646432 h 1889"/>
                      <a:gd name="T20" fmla="*/ 73883615 w 1531"/>
                      <a:gd name="T21" fmla="*/ 178506837 h 1889"/>
                      <a:gd name="T22" fmla="*/ 97949538 w 1531"/>
                      <a:gd name="T23" fmla="*/ 161307526 h 1889"/>
                      <a:gd name="T24" fmla="*/ 81825149 w 1531"/>
                      <a:gd name="T25" fmla="*/ 194142159 h 1889"/>
                      <a:gd name="T26" fmla="*/ 77252795 w 1531"/>
                      <a:gd name="T27" fmla="*/ 246000335 h 1889"/>
                      <a:gd name="T28" fmla="*/ 77252795 w 1531"/>
                      <a:gd name="T29" fmla="*/ 275708069 h 1889"/>
                      <a:gd name="T30" fmla="*/ 48373182 w 1531"/>
                      <a:gd name="T31" fmla="*/ 311930924 h 1889"/>
                      <a:gd name="T32" fmla="*/ 61128391 w 1531"/>
                      <a:gd name="T33" fmla="*/ 318966589 h 1889"/>
                      <a:gd name="T34" fmla="*/ 59443555 w 1531"/>
                      <a:gd name="T35" fmla="*/ 341377844 h 1889"/>
                      <a:gd name="T36" fmla="*/ 37061978 w 1531"/>
                      <a:gd name="T37" fmla="*/ 365873571 h 1889"/>
                      <a:gd name="T38" fmla="*/ 28879606 w 1531"/>
                      <a:gd name="T39" fmla="*/ 358837397 h 1889"/>
                      <a:gd name="T40" fmla="*/ 32248793 w 1531"/>
                      <a:gd name="T41" fmla="*/ 372648996 h 1889"/>
                      <a:gd name="T42" fmla="*/ 57759211 w 1531"/>
                      <a:gd name="T43" fmla="*/ 381509402 h 1889"/>
                      <a:gd name="T44" fmla="*/ 61128391 w 1531"/>
                      <a:gd name="T45" fmla="*/ 367437053 h 1889"/>
                      <a:gd name="T46" fmla="*/ 80381144 w 1531"/>
                      <a:gd name="T47" fmla="*/ 378121690 h 1889"/>
                      <a:gd name="T48" fmla="*/ 52946027 w 1531"/>
                      <a:gd name="T49" fmla="*/ 410956323 h 1889"/>
                      <a:gd name="T50" fmla="*/ 33933629 w 1531"/>
                      <a:gd name="T51" fmla="*/ 397144723 h 1889"/>
                      <a:gd name="T52" fmla="*/ 33933629 w 1531"/>
                      <a:gd name="T53" fmla="*/ 417731747 h 1889"/>
                      <a:gd name="T54" fmla="*/ 69070431 w 1531"/>
                      <a:gd name="T55" fmla="*/ 443790956 h 1889"/>
                      <a:gd name="T56" fmla="*/ 91452009 w 1531"/>
                      <a:gd name="T57" fmla="*/ 468026442 h 1889"/>
                      <a:gd name="T58" fmla="*/ 120331607 w 1531"/>
                      <a:gd name="T59" fmla="*/ 475062107 h 1889"/>
                      <a:gd name="T60" fmla="*/ 174721162 w 1531"/>
                      <a:gd name="T61" fmla="*/ 478449820 h 1889"/>
                      <a:gd name="T62" fmla="*/ 186032366 w 1531"/>
                      <a:gd name="T63" fmla="*/ 473498626 h 1889"/>
                      <a:gd name="T64" fmla="*/ 213227129 w 1531"/>
                      <a:gd name="T65" fmla="*/ 459426786 h 1889"/>
                      <a:gd name="T66" fmla="*/ 256546771 w 1531"/>
                      <a:gd name="T67" fmla="*/ 416168266 h 1889"/>
                      <a:gd name="T68" fmla="*/ 288313948 w 1531"/>
                      <a:gd name="T69" fmla="*/ 447178668 h 1889"/>
                      <a:gd name="T70" fmla="*/ 305882342 w 1531"/>
                      <a:gd name="T71" fmla="*/ 388284827 h 1889"/>
                      <a:gd name="T72" fmla="*/ 325375910 w 1531"/>
                      <a:gd name="T73" fmla="*/ 346850028 h 1889"/>
                      <a:gd name="T74" fmla="*/ 312621193 w 1531"/>
                      <a:gd name="T75" fmla="*/ 329390476 h 1889"/>
                      <a:gd name="T76" fmla="*/ 330189586 w 1531"/>
                      <a:gd name="T77" fmla="*/ 268672404 h 1889"/>
                      <a:gd name="T78" fmla="*/ 355699513 w 1531"/>
                      <a:gd name="T79" fmla="*/ 275708069 h 1889"/>
                      <a:gd name="T80" fmla="*/ 365325882 w 1531"/>
                      <a:gd name="T81" fmla="*/ 230365013 h 1889"/>
                      <a:gd name="T82" fmla="*/ 349201493 w 1531"/>
                      <a:gd name="T83" fmla="*/ 209777989 h 1889"/>
                      <a:gd name="T84" fmla="*/ 312621193 w 1531"/>
                      <a:gd name="T85" fmla="*/ 194142159 h 1889"/>
                      <a:gd name="T86" fmla="*/ 283741595 w 1531"/>
                      <a:gd name="T87" fmla="*/ 145671695 h 1889"/>
                      <a:gd name="T88" fmla="*/ 314065197 w 1531"/>
                      <a:gd name="T89" fmla="*/ 164695238 h 1889"/>
                      <a:gd name="T90" fmla="*/ 334761939 w 1531"/>
                      <a:gd name="T91" fmla="*/ 173294894 h 1889"/>
                      <a:gd name="T92" fmla="*/ 361956702 w 1531"/>
                      <a:gd name="T93" fmla="*/ 152447120 h 1889"/>
                      <a:gd name="T94" fmla="*/ 346073144 w 1531"/>
                      <a:gd name="T95" fmla="*/ 119612455 h 1889"/>
                      <a:gd name="T96" fmla="*/ 333317935 w 1531"/>
                      <a:gd name="T97" fmla="*/ 97201200 h 1889"/>
                      <a:gd name="T98" fmla="*/ 354255508 w 1531"/>
                      <a:gd name="T99" fmla="*/ 53682423 h 1889"/>
                      <a:gd name="T100" fmla="*/ 342944304 w 1531"/>
                      <a:gd name="T101" fmla="*/ 24234985 h 1889"/>
                      <a:gd name="T102" fmla="*/ 277243575 w 1531"/>
                      <a:gd name="T103" fmla="*/ 13811603 h 1889"/>
                      <a:gd name="T104" fmla="*/ 325375910 w 1531"/>
                      <a:gd name="T105" fmla="*/ 223589589 h 1889"/>
                      <a:gd name="T106" fmla="*/ 323691566 w 1531"/>
                      <a:gd name="T107" fmla="*/ 249648797 h 1889"/>
                      <a:gd name="T108" fmla="*/ 312621193 w 1531"/>
                      <a:gd name="T109" fmla="*/ 235837198 h 1889"/>
                      <a:gd name="T110" fmla="*/ 51502022 w 1531"/>
                      <a:gd name="T111" fmla="*/ 239224910 h 1889"/>
                      <a:gd name="T112" fmla="*/ 64256740 w 1531"/>
                      <a:gd name="T113" fmla="*/ 242612622 h 1889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531"/>
                      <a:gd name="T172" fmla="*/ 0 h 1889"/>
                      <a:gd name="T173" fmla="*/ 1531 w 1531"/>
                      <a:gd name="T174" fmla="*/ 1889 h 1889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531" h="1889">
                        <a:moveTo>
                          <a:pt x="986" y="0"/>
                        </a:moveTo>
                        <a:lnTo>
                          <a:pt x="946" y="7"/>
                        </a:lnTo>
                        <a:lnTo>
                          <a:pt x="933" y="26"/>
                        </a:lnTo>
                        <a:lnTo>
                          <a:pt x="912" y="33"/>
                        </a:lnTo>
                        <a:lnTo>
                          <a:pt x="886" y="39"/>
                        </a:lnTo>
                        <a:lnTo>
                          <a:pt x="879" y="39"/>
                        </a:lnTo>
                        <a:lnTo>
                          <a:pt x="852" y="46"/>
                        </a:lnTo>
                        <a:lnTo>
                          <a:pt x="839" y="39"/>
                        </a:lnTo>
                        <a:lnTo>
                          <a:pt x="813" y="53"/>
                        </a:lnTo>
                        <a:lnTo>
                          <a:pt x="773" y="73"/>
                        </a:lnTo>
                        <a:lnTo>
                          <a:pt x="753" y="73"/>
                        </a:lnTo>
                        <a:lnTo>
                          <a:pt x="726" y="93"/>
                        </a:lnTo>
                        <a:lnTo>
                          <a:pt x="693" y="99"/>
                        </a:lnTo>
                        <a:lnTo>
                          <a:pt x="653" y="86"/>
                        </a:lnTo>
                        <a:lnTo>
                          <a:pt x="627" y="106"/>
                        </a:lnTo>
                        <a:lnTo>
                          <a:pt x="627" y="120"/>
                        </a:lnTo>
                        <a:lnTo>
                          <a:pt x="599" y="120"/>
                        </a:lnTo>
                        <a:lnTo>
                          <a:pt x="567" y="139"/>
                        </a:lnTo>
                        <a:lnTo>
                          <a:pt x="540" y="133"/>
                        </a:lnTo>
                        <a:lnTo>
                          <a:pt x="493" y="133"/>
                        </a:lnTo>
                        <a:lnTo>
                          <a:pt x="440" y="133"/>
                        </a:lnTo>
                        <a:lnTo>
                          <a:pt x="420" y="166"/>
                        </a:lnTo>
                        <a:lnTo>
                          <a:pt x="413" y="166"/>
                        </a:lnTo>
                        <a:lnTo>
                          <a:pt x="360" y="166"/>
                        </a:lnTo>
                        <a:lnTo>
                          <a:pt x="347" y="146"/>
                        </a:lnTo>
                        <a:lnTo>
                          <a:pt x="307" y="166"/>
                        </a:lnTo>
                        <a:lnTo>
                          <a:pt x="300" y="159"/>
                        </a:lnTo>
                        <a:lnTo>
                          <a:pt x="280" y="159"/>
                        </a:lnTo>
                        <a:lnTo>
                          <a:pt x="240" y="159"/>
                        </a:lnTo>
                        <a:lnTo>
                          <a:pt x="214" y="166"/>
                        </a:lnTo>
                        <a:lnTo>
                          <a:pt x="207" y="180"/>
                        </a:lnTo>
                        <a:lnTo>
                          <a:pt x="267" y="193"/>
                        </a:lnTo>
                        <a:lnTo>
                          <a:pt x="280" y="253"/>
                        </a:lnTo>
                        <a:lnTo>
                          <a:pt x="247" y="272"/>
                        </a:lnTo>
                        <a:lnTo>
                          <a:pt x="247" y="285"/>
                        </a:lnTo>
                        <a:lnTo>
                          <a:pt x="201" y="293"/>
                        </a:lnTo>
                        <a:lnTo>
                          <a:pt x="174" y="300"/>
                        </a:lnTo>
                        <a:lnTo>
                          <a:pt x="161" y="300"/>
                        </a:lnTo>
                        <a:lnTo>
                          <a:pt x="94" y="326"/>
                        </a:lnTo>
                        <a:lnTo>
                          <a:pt x="81" y="339"/>
                        </a:lnTo>
                        <a:lnTo>
                          <a:pt x="54" y="366"/>
                        </a:lnTo>
                        <a:lnTo>
                          <a:pt x="47" y="392"/>
                        </a:lnTo>
                        <a:lnTo>
                          <a:pt x="0" y="479"/>
                        </a:lnTo>
                        <a:lnTo>
                          <a:pt x="7" y="532"/>
                        </a:lnTo>
                        <a:lnTo>
                          <a:pt x="21" y="525"/>
                        </a:lnTo>
                        <a:lnTo>
                          <a:pt x="47" y="546"/>
                        </a:lnTo>
                        <a:lnTo>
                          <a:pt x="60" y="546"/>
                        </a:lnTo>
                        <a:lnTo>
                          <a:pt x="107" y="552"/>
                        </a:lnTo>
                        <a:lnTo>
                          <a:pt x="101" y="572"/>
                        </a:lnTo>
                        <a:lnTo>
                          <a:pt x="134" y="638"/>
                        </a:lnTo>
                        <a:lnTo>
                          <a:pt x="147" y="665"/>
                        </a:lnTo>
                        <a:lnTo>
                          <a:pt x="134" y="672"/>
                        </a:lnTo>
                        <a:lnTo>
                          <a:pt x="161" y="692"/>
                        </a:lnTo>
                        <a:lnTo>
                          <a:pt x="174" y="692"/>
                        </a:lnTo>
                        <a:lnTo>
                          <a:pt x="180" y="698"/>
                        </a:lnTo>
                        <a:lnTo>
                          <a:pt x="194" y="698"/>
                        </a:lnTo>
                        <a:lnTo>
                          <a:pt x="194" y="665"/>
                        </a:lnTo>
                        <a:lnTo>
                          <a:pt x="207" y="659"/>
                        </a:lnTo>
                        <a:lnTo>
                          <a:pt x="220" y="679"/>
                        </a:lnTo>
                        <a:lnTo>
                          <a:pt x="234" y="651"/>
                        </a:lnTo>
                        <a:lnTo>
                          <a:pt x="240" y="685"/>
                        </a:lnTo>
                        <a:lnTo>
                          <a:pt x="247" y="672"/>
                        </a:lnTo>
                        <a:lnTo>
                          <a:pt x="240" y="651"/>
                        </a:lnTo>
                        <a:lnTo>
                          <a:pt x="254" y="651"/>
                        </a:lnTo>
                        <a:lnTo>
                          <a:pt x="287" y="672"/>
                        </a:lnTo>
                        <a:lnTo>
                          <a:pt x="307" y="685"/>
                        </a:lnTo>
                        <a:lnTo>
                          <a:pt x="321" y="711"/>
                        </a:lnTo>
                        <a:lnTo>
                          <a:pt x="347" y="692"/>
                        </a:lnTo>
                        <a:lnTo>
                          <a:pt x="387" y="679"/>
                        </a:lnTo>
                        <a:lnTo>
                          <a:pt x="380" y="651"/>
                        </a:lnTo>
                        <a:lnTo>
                          <a:pt x="400" y="612"/>
                        </a:lnTo>
                        <a:lnTo>
                          <a:pt x="407" y="619"/>
                        </a:lnTo>
                        <a:lnTo>
                          <a:pt x="420" y="638"/>
                        </a:lnTo>
                        <a:lnTo>
                          <a:pt x="413" y="665"/>
                        </a:lnTo>
                        <a:lnTo>
                          <a:pt x="420" y="698"/>
                        </a:lnTo>
                        <a:lnTo>
                          <a:pt x="407" y="719"/>
                        </a:lnTo>
                        <a:lnTo>
                          <a:pt x="366" y="758"/>
                        </a:lnTo>
                        <a:lnTo>
                          <a:pt x="340" y="745"/>
                        </a:lnTo>
                        <a:lnTo>
                          <a:pt x="287" y="838"/>
                        </a:lnTo>
                        <a:lnTo>
                          <a:pt x="287" y="858"/>
                        </a:lnTo>
                        <a:lnTo>
                          <a:pt x="321" y="884"/>
                        </a:lnTo>
                        <a:lnTo>
                          <a:pt x="334" y="898"/>
                        </a:lnTo>
                        <a:lnTo>
                          <a:pt x="327" y="912"/>
                        </a:lnTo>
                        <a:lnTo>
                          <a:pt x="321" y="944"/>
                        </a:lnTo>
                        <a:lnTo>
                          <a:pt x="307" y="958"/>
                        </a:lnTo>
                        <a:lnTo>
                          <a:pt x="327" y="978"/>
                        </a:lnTo>
                        <a:lnTo>
                          <a:pt x="366" y="985"/>
                        </a:lnTo>
                        <a:lnTo>
                          <a:pt x="366" y="1025"/>
                        </a:lnTo>
                        <a:lnTo>
                          <a:pt x="347" y="1044"/>
                        </a:lnTo>
                        <a:lnTo>
                          <a:pt x="321" y="1058"/>
                        </a:lnTo>
                        <a:lnTo>
                          <a:pt x="261" y="1038"/>
                        </a:lnTo>
                        <a:lnTo>
                          <a:pt x="254" y="1064"/>
                        </a:lnTo>
                        <a:lnTo>
                          <a:pt x="254" y="1085"/>
                        </a:lnTo>
                        <a:lnTo>
                          <a:pt x="254" y="1098"/>
                        </a:lnTo>
                        <a:lnTo>
                          <a:pt x="207" y="1164"/>
                        </a:lnTo>
                        <a:lnTo>
                          <a:pt x="201" y="1197"/>
                        </a:lnTo>
                        <a:lnTo>
                          <a:pt x="194" y="1224"/>
                        </a:lnTo>
                        <a:lnTo>
                          <a:pt x="194" y="1244"/>
                        </a:lnTo>
                        <a:lnTo>
                          <a:pt x="214" y="1257"/>
                        </a:lnTo>
                        <a:lnTo>
                          <a:pt x="220" y="1237"/>
                        </a:lnTo>
                        <a:lnTo>
                          <a:pt x="234" y="1211"/>
                        </a:lnTo>
                        <a:lnTo>
                          <a:pt x="254" y="1224"/>
                        </a:lnTo>
                        <a:lnTo>
                          <a:pt x="267" y="1237"/>
                        </a:lnTo>
                        <a:lnTo>
                          <a:pt x="274" y="1264"/>
                        </a:lnTo>
                        <a:lnTo>
                          <a:pt x="267" y="1277"/>
                        </a:lnTo>
                        <a:lnTo>
                          <a:pt x="280" y="1297"/>
                        </a:lnTo>
                        <a:lnTo>
                          <a:pt x="274" y="1310"/>
                        </a:lnTo>
                        <a:lnTo>
                          <a:pt x="247" y="1310"/>
                        </a:lnTo>
                        <a:lnTo>
                          <a:pt x="220" y="1331"/>
                        </a:lnTo>
                        <a:lnTo>
                          <a:pt x="201" y="1344"/>
                        </a:lnTo>
                        <a:lnTo>
                          <a:pt x="180" y="1370"/>
                        </a:lnTo>
                        <a:lnTo>
                          <a:pt x="187" y="1397"/>
                        </a:lnTo>
                        <a:lnTo>
                          <a:pt x="167" y="1417"/>
                        </a:lnTo>
                        <a:lnTo>
                          <a:pt x="154" y="1404"/>
                        </a:lnTo>
                        <a:lnTo>
                          <a:pt x="167" y="1384"/>
                        </a:lnTo>
                        <a:lnTo>
                          <a:pt x="161" y="1370"/>
                        </a:lnTo>
                        <a:lnTo>
                          <a:pt x="167" y="1331"/>
                        </a:lnTo>
                        <a:lnTo>
                          <a:pt x="147" y="1331"/>
                        </a:lnTo>
                        <a:lnTo>
                          <a:pt x="134" y="1344"/>
                        </a:lnTo>
                        <a:lnTo>
                          <a:pt x="120" y="1377"/>
                        </a:lnTo>
                        <a:lnTo>
                          <a:pt x="120" y="1410"/>
                        </a:lnTo>
                        <a:lnTo>
                          <a:pt x="107" y="1430"/>
                        </a:lnTo>
                        <a:lnTo>
                          <a:pt x="120" y="1443"/>
                        </a:lnTo>
                        <a:lnTo>
                          <a:pt x="120" y="1464"/>
                        </a:lnTo>
                        <a:lnTo>
                          <a:pt x="141" y="1437"/>
                        </a:lnTo>
                        <a:lnTo>
                          <a:pt x="134" y="1430"/>
                        </a:lnTo>
                        <a:lnTo>
                          <a:pt x="141" y="1417"/>
                        </a:lnTo>
                        <a:lnTo>
                          <a:pt x="161" y="1430"/>
                        </a:lnTo>
                        <a:lnTo>
                          <a:pt x="161" y="1470"/>
                        </a:lnTo>
                        <a:lnTo>
                          <a:pt x="180" y="1464"/>
                        </a:lnTo>
                        <a:lnTo>
                          <a:pt x="214" y="1457"/>
                        </a:lnTo>
                        <a:lnTo>
                          <a:pt x="240" y="1464"/>
                        </a:lnTo>
                        <a:lnTo>
                          <a:pt x="254" y="1477"/>
                        </a:lnTo>
                        <a:lnTo>
                          <a:pt x="261" y="1496"/>
                        </a:lnTo>
                        <a:lnTo>
                          <a:pt x="267" y="1503"/>
                        </a:lnTo>
                        <a:lnTo>
                          <a:pt x="274" y="1470"/>
                        </a:lnTo>
                        <a:lnTo>
                          <a:pt x="287" y="1464"/>
                        </a:lnTo>
                        <a:lnTo>
                          <a:pt x="254" y="1410"/>
                        </a:lnTo>
                        <a:lnTo>
                          <a:pt x="267" y="1370"/>
                        </a:lnTo>
                        <a:lnTo>
                          <a:pt x="280" y="1370"/>
                        </a:lnTo>
                        <a:lnTo>
                          <a:pt x="307" y="1404"/>
                        </a:lnTo>
                        <a:lnTo>
                          <a:pt x="307" y="1417"/>
                        </a:lnTo>
                        <a:lnTo>
                          <a:pt x="340" y="1430"/>
                        </a:lnTo>
                        <a:lnTo>
                          <a:pt x="334" y="1451"/>
                        </a:lnTo>
                        <a:lnTo>
                          <a:pt x="334" y="1470"/>
                        </a:lnTo>
                        <a:lnTo>
                          <a:pt x="347" y="1496"/>
                        </a:lnTo>
                        <a:lnTo>
                          <a:pt x="300" y="1530"/>
                        </a:lnTo>
                        <a:lnTo>
                          <a:pt x="261" y="1550"/>
                        </a:lnTo>
                        <a:lnTo>
                          <a:pt x="261" y="1556"/>
                        </a:lnTo>
                        <a:lnTo>
                          <a:pt x="220" y="1577"/>
                        </a:lnTo>
                        <a:lnTo>
                          <a:pt x="187" y="1570"/>
                        </a:lnTo>
                        <a:lnTo>
                          <a:pt x="174" y="1556"/>
                        </a:lnTo>
                        <a:lnTo>
                          <a:pt x="201" y="1510"/>
                        </a:lnTo>
                        <a:lnTo>
                          <a:pt x="167" y="1496"/>
                        </a:lnTo>
                        <a:lnTo>
                          <a:pt x="147" y="1510"/>
                        </a:lnTo>
                        <a:lnTo>
                          <a:pt x="141" y="1524"/>
                        </a:lnTo>
                        <a:lnTo>
                          <a:pt x="127" y="1517"/>
                        </a:lnTo>
                        <a:lnTo>
                          <a:pt x="120" y="1524"/>
                        </a:lnTo>
                        <a:lnTo>
                          <a:pt x="101" y="1583"/>
                        </a:lnTo>
                        <a:lnTo>
                          <a:pt x="107" y="1616"/>
                        </a:lnTo>
                        <a:lnTo>
                          <a:pt x="107" y="1623"/>
                        </a:lnTo>
                        <a:lnTo>
                          <a:pt x="141" y="1603"/>
                        </a:lnTo>
                        <a:lnTo>
                          <a:pt x="174" y="1616"/>
                        </a:lnTo>
                        <a:lnTo>
                          <a:pt x="194" y="1663"/>
                        </a:lnTo>
                        <a:lnTo>
                          <a:pt x="207" y="1670"/>
                        </a:lnTo>
                        <a:lnTo>
                          <a:pt x="201" y="1690"/>
                        </a:lnTo>
                        <a:lnTo>
                          <a:pt x="234" y="1710"/>
                        </a:lnTo>
                        <a:lnTo>
                          <a:pt x="287" y="1703"/>
                        </a:lnTo>
                        <a:lnTo>
                          <a:pt x="334" y="1690"/>
                        </a:lnTo>
                        <a:lnTo>
                          <a:pt x="334" y="1697"/>
                        </a:lnTo>
                        <a:lnTo>
                          <a:pt x="347" y="1743"/>
                        </a:lnTo>
                        <a:lnTo>
                          <a:pt x="380" y="1757"/>
                        </a:lnTo>
                        <a:lnTo>
                          <a:pt x="394" y="1770"/>
                        </a:lnTo>
                        <a:lnTo>
                          <a:pt x="380" y="1796"/>
                        </a:lnTo>
                        <a:lnTo>
                          <a:pt x="413" y="1802"/>
                        </a:lnTo>
                        <a:lnTo>
                          <a:pt x="453" y="1802"/>
                        </a:lnTo>
                        <a:lnTo>
                          <a:pt x="460" y="1783"/>
                        </a:lnTo>
                        <a:lnTo>
                          <a:pt x="480" y="1809"/>
                        </a:lnTo>
                        <a:lnTo>
                          <a:pt x="493" y="1802"/>
                        </a:lnTo>
                        <a:lnTo>
                          <a:pt x="500" y="1823"/>
                        </a:lnTo>
                        <a:lnTo>
                          <a:pt x="567" y="1796"/>
                        </a:lnTo>
                        <a:lnTo>
                          <a:pt x="613" y="1796"/>
                        </a:lnTo>
                        <a:lnTo>
                          <a:pt x="646" y="1770"/>
                        </a:lnTo>
                        <a:lnTo>
                          <a:pt x="693" y="1802"/>
                        </a:lnTo>
                        <a:lnTo>
                          <a:pt x="713" y="1817"/>
                        </a:lnTo>
                        <a:lnTo>
                          <a:pt x="726" y="1836"/>
                        </a:lnTo>
                        <a:lnTo>
                          <a:pt x="753" y="1856"/>
                        </a:lnTo>
                        <a:lnTo>
                          <a:pt x="746" y="1883"/>
                        </a:lnTo>
                        <a:lnTo>
                          <a:pt x="766" y="1889"/>
                        </a:lnTo>
                        <a:lnTo>
                          <a:pt x="766" y="1856"/>
                        </a:lnTo>
                        <a:lnTo>
                          <a:pt x="766" y="1836"/>
                        </a:lnTo>
                        <a:lnTo>
                          <a:pt x="773" y="1817"/>
                        </a:lnTo>
                        <a:lnTo>
                          <a:pt x="819" y="1809"/>
                        </a:lnTo>
                        <a:lnTo>
                          <a:pt x="879" y="1856"/>
                        </a:lnTo>
                        <a:lnTo>
                          <a:pt x="892" y="1856"/>
                        </a:lnTo>
                        <a:lnTo>
                          <a:pt x="886" y="1830"/>
                        </a:lnTo>
                        <a:lnTo>
                          <a:pt x="899" y="1789"/>
                        </a:lnTo>
                        <a:lnTo>
                          <a:pt x="886" y="1763"/>
                        </a:lnTo>
                        <a:lnTo>
                          <a:pt x="899" y="1716"/>
                        </a:lnTo>
                        <a:lnTo>
                          <a:pt x="939" y="1710"/>
                        </a:lnTo>
                        <a:lnTo>
                          <a:pt x="933" y="1697"/>
                        </a:lnTo>
                        <a:lnTo>
                          <a:pt x="959" y="1683"/>
                        </a:lnTo>
                        <a:lnTo>
                          <a:pt x="1019" y="1650"/>
                        </a:lnTo>
                        <a:lnTo>
                          <a:pt x="1066" y="1597"/>
                        </a:lnTo>
                        <a:lnTo>
                          <a:pt x="1132" y="1597"/>
                        </a:lnTo>
                        <a:lnTo>
                          <a:pt x="1179" y="1802"/>
                        </a:lnTo>
                        <a:lnTo>
                          <a:pt x="1225" y="1802"/>
                        </a:lnTo>
                        <a:lnTo>
                          <a:pt x="1232" y="1783"/>
                        </a:lnTo>
                        <a:lnTo>
                          <a:pt x="1185" y="1729"/>
                        </a:lnTo>
                        <a:lnTo>
                          <a:pt x="1198" y="1716"/>
                        </a:lnTo>
                        <a:lnTo>
                          <a:pt x="1212" y="1650"/>
                        </a:lnTo>
                        <a:lnTo>
                          <a:pt x="1265" y="1623"/>
                        </a:lnTo>
                        <a:lnTo>
                          <a:pt x="1232" y="1583"/>
                        </a:lnTo>
                        <a:lnTo>
                          <a:pt x="1271" y="1550"/>
                        </a:lnTo>
                        <a:lnTo>
                          <a:pt x="1265" y="1517"/>
                        </a:lnTo>
                        <a:lnTo>
                          <a:pt x="1271" y="1490"/>
                        </a:lnTo>
                        <a:lnTo>
                          <a:pt x="1278" y="1490"/>
                        </a:lnTo>
                        <a:lnTo>
                          <a:pt x="1305" y="1470"/>
                        </a:lnTo>
                        <a:lnTo>
                          <a:pt x="1299" y="1451"/>
                        </a:lnTo>
                        <a:lnTo>
                          <a:pt x="1305" y="1417"/>
                        </a:lnTo>
                        <a:lnTo>
                          <a:pt x="1331" y="1370"/>
                        </a:lnTo>
                        <a:lnTo>
                          <a:pt x="1352" y="1331"/>
                        </a:lnTo>
                        <a:lnTo>
                          <a:pt x="1352" y="1317"/>
                        </a:lnTo>
                        <a:lnTo>
                          <a:pt x="1318" y="1310"/>
                        </a:lnTo>
                        <a:lnTo>
                          <a:pt x="1278" y="1310"/>
                        </a:lnTo>
                        <a:lnTo>
                          <a:pt x="1285" y="1297"/>
                        </a:lnTo>
                        <a:lnTo>
                          <a:pt x="1278" y="1284"/>
                        </a:lnTo>
                        <a:lnTo>
                          <a:pt x="1299" y="1264"/>
                        </a:lnTo>
                        <a:lnTo>
                          <a:pt x="1312" y="1204"/>
                        </a:lnTo>
                        <a:lnTo>
                          <a:pt x="1318" y="1117"/>
                        </a:lnTo>
                        <a:lnTo>
                          <a:pt x="1312" y="1071"/>
                        </a:lnTo>
                        <a:lnTo>
                          <a:pt x="1338" y="1025"/>
                        </a:lnTo>
                        <a:lnTo>
                          <a:pt x="1372" y="1018"/>
                        </a:lnTo>
                        <a:lnTo>
                          <a:pt x="1372" y="1031"/>
                        </a:lnTo>
                        <a:lnTo>
                          <a:pt x="1398" y="1098"/>
                        </a:lnTo>
                        <a:lnTo>
                          <a:pt x="1431" y="1085"/>
                        </a:lnTo>
                        <a:lnTo>
                          <a:pt x="1418" y="1051"/>
                        </a:lnTo>
                        <a:lnTo>
                          <a:pt x="1425" y="1038"/>
                        </a:lnTo>
                        <a:lnTo>
                          <a:pt x="1464" y="1025"/>
                        </a:lnTo>
                        <a:lnTo>
                          <a:pt x="1478" y="1058"/>
                        </a:lnTo>
                        <a:lnTo>
                          <a:pt x="1491" y="1004"/>
                        </a:lnTo>
                        <a:lnTo>
                          <a:pt x="1438" y="985"/>
                        </a:lnTo>
                        <a:lnTo>
                          <a:pt x="1464" y="965"/>
                        </a:lnTo>
                        <a:lnTo>
                          <a:pt x="1451" y="905"/>
                        </a:lnTo>
                        <a:lnTo>
                          <a:pt x="1498" y="905"/>
                        </a:lnTo>
                        <a:lnTo>
                          <a:pt x="1518" y="884"/>
                        </a:lnTo>
                        <a:lnTo>
                          <a:pt x="1524" y="865"/>
                        </a:lnTo>
                        <a:lnTo>
                          <a:pt x="1511" y="845"/>
                        </a:lnTo>
                        <a:lnTo>
                          <a:pt x="1491" y="845"/>
                        </a:lnTo>
                        <a:lnTo>
                          <a:pt x="1485" y="838"/>
                        </a:lnTo>
                        <a:lnTo>
                          <a:pt x="1464" y="818"/>
                        </a:lnTo>
                        <a:lnTo>
                          <a:pt x="1451" y="805"/>
                        </a:lnTo>
                        <a:lnTo>
                          <a:pt x="1425" y="811"/>
                        </a:lnTo>
                        <a:lnTo>
                          <a:pt x="1404" y="785"/>
                        </a:lnTo>
                        <a:lnTo>
                          <a:pt x="1378" y="765"/>
                        </a:lnTo>
                        <a:lnTo>
                          <a:pt x="1305" y="778"/>
                        </a:lnTo>
                        <a:lnTo>
                          <a:pt x="1305" y="758"/>
                        </a:lnTo>
                        <a:lnTo>
                          <a:pt x="1299" y="745"/>
                        </a:lnTo>
                        <a:lnTo>
                          <a:pt x="1265" y="679"/>
                        </a:lnTo>
                        <a:lnTo>
                          <a:pt x="1258" y="659"/>
                        </a:lnTo>
                        <a:lnTo>
                          <a:pt x="1265" y="638"/>
                        </a:lnTo>
                        <a:lnTo>
                          <a:pt x="1225" y="638"/>
                        </a:lnTo>
                        <a:lnTo>
                          <a:pt x="1179" y="645"/>
                        </a:lnTo>
                        <a:lnTo>
                          <a:pt x="1179" y="559"/>
                        </a:lnTo>
                        <a:lnTo>
                          <a:pt x="1205" y="565"/>
                        </a:lnTo>
                        <a:lnTo>
                          <a:pt x="1252" y="578"/>
                        </a:lnTo>
                        <a:lnTo>
                          <a:pt x="1318" y="578"/>
                        </a:lnTo>
                        <a:lnTo>
                          <a:pt x="1285" y="592"/>
                        </a:lnTo>
                        <a:lnTo>
                          <a:pt x="1299" y="619"/>
                        </a:lnTo>
                        <a:lnTo>
                          <a:pt x="1305" y="632"/>
                        </a:lnTo>
                        <a:lnTo>
                          <a:pt x="1278" y="679"/>
                        </a:lnTo>
                        <a:lnTo>
                          <a:pt x="1305" y="705"/>
                        </a:lnTo>
                        <a:lnTo>
                          <a:pt x="1312" y="719"/>
                        </a:lnTo>
                        <a:lnTo>
                          <a:pt x="1365" y="711"/>
                        </a:lnTo>
                        <a:lnTo>
                          <a:pt x="1385" y="692"/>
                        </a:lnTo>
                        <a:lnTo>
                          <a:pt x="1391" y="665"/>
                        </a:lnTo>
                        <a:lnTo>
                          <a:pt x="1412" y="645"/>
                        </a:lnTo>
                        <a:lnTo>
                          <a:pt x="1438" y="665"/>
                        </a:lnTo>
                        <a:lnTo>
                          <a:pt x="1485" y="665"/>
                        </a:lnTo>
                        <a:lnTo>
                          <a:pt x="1498" y="638"/>
                        </a:lnTo>
                        <a:lnTo>
                          <a:pt x="1491" y="599"/>
                        </a:lnTo>
                        <a:lnTo>
                          <a:pt x="1504" y="585"/>
                        </a:lnTo>
                        <a:lnTo>
                          <a:pt x="1485" y="578"/>
                        </a:lnTo>
                        <a:lnTo>
                          <a:pt x="1464" y="572"/>
                        </a:lnTo>
                        <a:lnTo>
                          <a:pt x="1458" y="505"/>
                        </a:lnTo>
                        <a:lnTo>
                          <a:pt x="1464" y="486"/>
                        </a:lnTo>
                        <a:lnTo>
                          <a:pt x="1472" y="465"/>
                        </a:lnTo>
                        <a:lnTo>
                          <a:pt x="1438" y="459"/>
                        </a:lnTo>
                        <a:lnTo>
                          <a:pt x="1404" y="472"/>
                        </a:lnTo>
                        <a:lnTo>
                          <a:pt x="1391" y="486"/>
                        </a:lnTo>
                        <a:lnTo>
                          <a:pt x="1372" y="439"/>
                        </a:lnTo>
                        <a:lnTo>
                          <a:pt x="1352" y="412"/>
                        </a:lnTo>
                        <a:lnTo>
                          <a:pt x="1378" y="392"/>
                        </a:lnTo>
                        <a:lnTo>
                          <a:pt x="1385" y="373"/>
                        </a:lnTo>
                        <a:lnTo>
                          <a:pt x="1391" y="326"/>
                        </a:lnTo>
                        <a:lnTo>
                          <a:pt x="1391" y="319"/>
                        </a:lnTo>
                        <a:lnTo>
                          <a:pt x="1418" y="285"/>
                        </a:lnTo>
                        <a:lnTo>
                          <a:pt x="1438" y="246"/>
                        </a:lnTo>
                        <a:lnTo>
                          <a:pt x="1464" y="219"/>
                        </a:lnTo>
                        <a:lnTo>
                          <a:pt x="1472" y="206"/>
                        </a:lnTo>
                        <a:lnTo>
                          <a:pt x="1518" y="180"/>
                        </a:lnTo>
                        <a:lnTo>
                          <a:pt x="1531" y="153"/>
                        </a:lnTo>
                        <a:lnTo>
                          <a:pt x="1511" y="146"/>
                        </a:lnTo>
                        <a:lnTo>
                          <a:pt x="1485" y="133"/>
                        </a:lnTo>
                        <a:lnTo>
                          <a:pt x="1451" y="113"/>
                        </a:lnTo>
                        <a:lnTo>
                          <a:pt x="1425" y="93"/>
                        </a:lnTo>
                        <a:lnTo>
                          <a:pt x="1378" y="73"/>
                        </a:lnTo>
                        <a:lnTo>
                          <a:pt x="1338" y="73"/>
                        </a:lnTo>
                        <a:lnTo>
                          <a:pt x="1305" y="80"/>
                        </a:lnTo>
                        <a:lnTo>
                          <a:pt x="1271" y="106"/>
                        </a:lnTo>
                        <a:lnTo>
                          <a:pt x="1239" y="106"/>
                        </a:lnTo>
                        <a:lnTo>
                          <a:pt x="1152" y="53"/>
                        </a:lnTo>
                        <a:lnTo>
                          <a:pt x="1139" y="39"/>
                        </a:lnTo>
                        <a:lnTo>
                          <a:pt x="1106" y="66"/>
                        </a:lnTo>
                        <a:lnTo>
                          <a:pt x="1098" y="33"/>
                        </a:lnTo>
                        <a:lnTo>
                          <a:pt x="1038" y="26"/>
                        </a:lnTo>
                        <a:lnTo>
                          <a:pt x="986" y="0"/>
                        </a:lnTo>
                        <a:close/>
                        <a:moveTo>
                          <a:pt x="1352" y="858"/>
                        </a:moveTo>
                        <a:lnTo>
                          <a:pt x="1372" y="865"/>
                        </a:lnTo>
                        <a:lnTo>
                          <a:pt x="1391" y="878"/>
                        </a:lnTo>
                        <a:lnTo>
                          <a:pt x="1391" y="884"/>
                        </a:lnTo>
                        <a:lnTo>
                          <a:pt x="1352" y="905"/>
                        </a:lnTo>
                        <a:lnTo>
                          <a:pt x="1352" y="938"/>
                        </a:lnTo>
                        <a:lnTo>
                          <a:pt x="1345" y="958"/>
                        </a:lnTo>
                        <a:lnTo>
                          <a:pt x="1338" y="965"/>
                        </a:lnTo>
                        <a:lnTo>
                          <a:pt x="1318" y="971"/>
                        </a:lnTo>
                        <a:lnTo>
                          <a:pt x="1312" y="965"/>
                        </a:lnTo>
                        <a:lnTo>
                          <a:pt x="1312" y="951"/>
                        </a:lnTo>
                        <a:lnTo>
                          <a:pt x="1299" y="912"/>
                        </a:lnTo>
                        <a:lnTo>
                          <a:pt x="1299" y="905"/>
                        </a:lnTo>
                        <a:lnTo>
                          <a:pt x="1299" y="891"/>
                        </a:lnTo>
                        <a:lnTo>
                          <a:pt x="1345" y="884"/>
                        </a:lnTo>
                        <a:lnTo>
                          <a:pt x="1352" y="878"/>
                        </a:lnTo>
                        <a:lnTo>
                          <a:pt x="1358" y="865"/>
                        </a:lnTo>
                        <a:lnTo>
                          <a:pt x="1352" y="858"/>
                        </a:lnTo>
                        <a:close/>
                        <a:moveTo>
                          <a:pt x="214" y="918"/>
                        </a:moveTo>
                        <a:lnTo>
                          <a:pt x="107" y="925"/>
                        </a:lnTo>
                        <a:lnTo>
                          <a:pt x="114" y="931"/>
                        </a:lnTo>
                        <a:lnTo>
                          <a:pt x="161" y="958"/>
                        </a:lnTo>
                        <a:lnTo>
                          <a:pt x="261" y="965"/>
                        </a:lnTo>
                        <a:lnTo>
                          <a:pt x="254" y="958"/>
                        </a:lnTo>
                        <a:lnTo>
                          <a:pt x="267" y="931"/>
                        </a:lnTo>
                        <a:lnTo>
                          <a:pt x="214" y="918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3" name="OSONA">
                    <a:extLst>
                      <a:ext uri="{FF2B5EF4-FFF2-40B4-BE49-F238E27FC236}">
                        <a16:creationId xmlns:a16="http://schemas.microsoft.com/office/drawing/2014/main" id="{46EE7040-96AC-41C3-A827-60DDC9D911A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215978" y="1430088"/>
                    <a:ext cx="391683" cy="440763"/>
                  </a:xfrm>
                  <a:custGeom>
                    <a:avLst/>
                    <a:gdLst>
                      <a:gd name="T0" fmla="*/ 274041229 w 1736"/>
                      <a:gd name="T1" fmla="*/ 10171838 h 1996"/>
                      <a:gd name="T2" fmla="*/ 246334224 w 1736"/>
                      <a:gd name="T3" fmla="*/ 15649136 h 1996"/>
                      <a:gd name="T4" fmla="*/ 222818279 w 1736"/>
                      <a:gd name="T5" fmla="*/ 13823200 h 1996"/>
                      <a:gd name="T6" fmla="*/ 232364389 w 1736"/>
                      <a:gd name="T7" fmla="*/ 29472336 h 1996"/>
                      <a:gd name="T8" fmla="*/ 230734342 w 1736"/>
                      <a:gd name="T9" fmla="*/ 39644178 h 1996"/>
                      <a:gd name="T10" fmla="*/ 201397833 w 1736"/>
                      <a:gd name="T11" fmla="*/ 43295540 h 1996"/>
                      <a:gd name="T12" fmla="*/ 176485049 w 1736"/>
                      <a:gd name="T13" fmla="*/ 53728294 h 1996"/>
                      <a:gd name="T14" fmla="*/ 158091489 w 1736"/>
                      <a:gd name="T15" fmla="*/ 57119246 h 1996"/>
                      <a:gd name="T16" fmla="*/ 119208839 w 1736"/>
                      <a:gd name="T17" fmla="*/ 60770608 h 1996"/>
                      <a:gd name="T18" fmla="*/ 91269169 w 1736"/>
                      <a:gd name="T19" fmla="*/ 51902869 h 1996"/>
                      <a:gd name="T20" fmla="*/ 67986432 w 1736"/>
                      <a:gd name="T21" fmla="*/ 36253737 h 1996"/>
                      <a:gd name="T22" fmla="*/ 67986432 w 1736"/>
                      <a:gd name="T23" fmla="*/ 50337853 h 1996"/>
                      <a:gd name="T24" fmla="*/ 47962810 w 1736"/>
                      <a:gd name="T25" fmla="*/ 81636134 h 1996"/>
                      <a:gd name="T26" fmla="*/ 43306359 w 1736"/>
                      <a:gd name="T27" fmla="*/ 98849771 h 1996"/>
                      <a:gd name="T28" fmla="*/ 24680066 w 1736"/>
                      <a:gd name="T29" fmla="*/ 92068378 h 1996"/>
                      <a:gd name="T30" fmla="*/ 10710227 w 1736"/>
                      <a:gd name="T31" fmla="*/ 159620395 h 1996"/>
                      <a:gd name="T32" fmla="*/ 27939678 w 1736"/>
                      <a:gd name="T33" fmla="*/ 171878575 h 1996"/>
                      <a:gd name="T34" fmla="*/ 10710227 w 1736"/>
                      <a:gd name="T35" fmla="*/ 213348673 h 1996"/>
                      <a:gd name="T36" fmla="*/ 9080179 w 1736"/>
                      <a:gd name="T37" fmla="*/ 237604624 h 1996"/>
                      <a:gd name="T38" fmla="*/ 35623022 w 1736"/>
                      <a:gd name="T39" fmla="*/ 249863315 h 1996"/>
                      <a:gd name="T40" fmla="*/ 33992975 w 1736"/>
                      <a:gd name="T41" fmla="*/ 284552084 h 1996"/>
                      <a:gd name="T42" fmla="*/ 41909520 w 1736"/>
                      <a:gd name="T43" fmla="*/ 315849838 h 1996"/>
                      <a:gd name="T44" fmla="*/ 80326220 w 1736"/>
                      <a:gd name="T45" fmla="*/ 308808035 h 1996"/>
                      <a:gd name="T46" fmla="*/ 117579275 w 1736"/>
                      <a:gd name="T47" fmla="*/ 308808035 h 1996"/>
                      <a:gd name="T48" fmla="*/ 105239004 w 1736"/>
                      <a:gd name="T49" fmla="*/ 336454426 h 1996"/>
                      <a:gd name="T50" fmla="*/ 114552389 w 1736"/>
                      <a:gd name="T51" fmla="*/ 364362250 h 1996"/>
                      <a:gd name="T52" fmla="*/ 128522254 w 1736"/>
                      <a:gd name="T53" fmla="*/ 402441396 h 1996"/>
                      <a:gd name="T54" fmla="*/ 137835638 w 1736"/>
                      <a:gd name="T55" fmla="*/ 430348709 h 1996"/>
                      <a:gd name="T56" fmla="*/ 151572264 w 1736"/>
                      <a:gd name="T57" fmla="*/ 444171904 h 1996"/>
                      <a:gd name="T58" fmla="*/ 155065085 w 1736"/>
                      <a:gd name="T59" fmla="*/ 494509742 h 1996"/>
                      <a:gd name="T60" fmla="*/ 182771547 w 1736"/>
                      <a:gd name="T61" fmla="*/ 516940267 h 1996"/>
                      <a:gd name="T62" fmla="*/ 205821558 w 1736"/>
                      <a:gd name="T63" fmla="*/ 516940267 h 1996"/>
                      <a:gd name="T64" fmla="*/ 210711217 w 1736"/>
                      <a:gd name="T65" fmla="*/ 503117071 h 1996"/>
                      <a:gd name="T66" fmla="*/ 204424719 w 1736"/>
                      <a:gd name="T67" fmla="*/ 478860610 h 1996"/>
                      <a:gd name="T68" fmla="*/ 207451605 w 1736"/>
                      <a:gd name="T69" fmla="*/ 449388282 h 1996"/>
                      <a:gd name="T70" fmla="*/ 233761228 w 1736"/>
                      <a:gd name="T71" fmla="*/ 449388282 h 1996"/>
                      <a:gd name="T72" fmla="*/ 269617504 w 1736"/>
                      <a:gd name="T73" fmla="*/ 478860610 h 1996"/>
                      <a:gd name="T74" fmla="*/ 291037467 w 1736"/>
                      <a:gd name="T75" fmla="*/ 447562856 h 1996"/>
                      <a:gd name="T76" fmla="*/ 328290522 w 1736"/>
                      <a:gd name="T77" fmla="*/ 435304165 h 1996"/>
                      <a:gd name="T78" fmla="*/ 326893683 w 1736"/>
                      <a:gd name="T79" fmla="*/ 414699576 h 1996"/>
                      <a:gd name="T80" fmla="*/ 335973859 w 1736"/>
                      <a:gd name="T81" fmla="*/ 386792264 h 1996"/>
                      <a:gd name="T82" fmla="*/ 353203306 w 1736"/>
                      <a:gd name="T83" fmla="*/ 366187675 h 1996"/>
                      <a:gd name="T84" fmla="*/ 354832871 w 1736"/>
                      <a:gd name="T85" fmla="*/ 336454426 h 1996"/>
                      <a:gd name="T86" fmla="*/ 374856478 w 1736"/>
                      <a:gd name="T87" fmla="*/ 312198476 h 1996"/>
                      <a:gd name="T88" fmla="*/ 370200027 w 1736"/>
                      <a:gd name="T89" fmla="*/ 277509770 h 1996"/>
                      <a:gd name="T90" fmla="*/ 354832871 w 1736"/>
                      <a:gd name="T91" fmla="*/ 274119329 h 1996"/>
                      <a:gd name="T92" fmla="*/ 343889922 w 1736"/>
                      <a:gd name="T93" fmla="*/ 246211442 h 1996"/>
                      <a:gd name="T94" fmla="*/ 360886643 w 1736"/>
                      <a:gd name="T95" fmla="*/ 242821001 h 1996"/>
                      <a:gd name="T96" fmla="*/ 377883364 w 1736"/>
                      <a:gd name="T97" fmla="*/ 234214183 h 1996"/>
                      <a:gd name="T98" fmla="*/ 381142976 w 1736"/>
                      <a:gd name="T99" fmla="*/ 208132296 h 1996"/>
                      <a:gd name="T100" fmla="*/ 399769262 w 1736"/>
                      <a:gd name="T101" fmla="*/ 203176839 h 1996"/>
                      <a:gd name="T102" fmla="*/ 398139215 w 1736"/>
                      <a:gd name="T103" fmla="*/ 180485904 h 1996"/>
                      <a:gd name="T104" fmla="*/ 385799427 w 1736"/>
                      <a:gd name="T105" fmla="*/ 145797199 h 1996"/>
                      <a:gd name="T106" fmla="*/ 382772541 w 1736"/>
                      <a:gd name="T107" fmla="*/ 126757083 h 1996"/>
                      <a:gd name="T108" fmla="*/ 360886643 w 1736"/>
                      <a:gd name="T109" fmla="*/ 114498903 h 1996"/>
                      <a:gd name="T110" fmla="*/ 328290522 w 1736"/>
                      <a:gd name="T111" fmla="*/ 121280295 h 1996"/>
                      <a:gd name="T112" fmla="*/ 317580299 w 1736"/>
                      <a:gd name="T113" fmla="*/ 98849771 h 1996"/>
                      <a:gd name="T114" fmla="*/ 301980416 w 1736"/>
                      <a:gd name="T115" fmla="*/ 69377443 h 1996"/>
                      <a:gd name="T116" fmla="*/ 284984178 w 1736"/>
                      <a:gd name="T117" fmla="*/ 43295540 h 1996"/>
                      <a:gd name="T118" fmla="*/ 303610464 w 1736"/>
                      <a:gd name="T119" fmla="*/ 12258184 h 1996"/>
                      <a:gd name="T120" fmla="*/ 300583578 w 1736"/>
                      <a:gd name="T121" fmla="*/ 0 h 1996"/>
                      <a:gd name="T122" fmla="*/ 27939678 w 1736"/>
                      <a:gd name="T123" fmla="*/ 274119329 h 199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736"/>
                      <a:gd name="T187" fmla="*/ 0 h 1996"/>
                      <a:gd name="T188" fmla="*/ 1736 w 1736"/>
                      <a:gd name="T189" fmla="*/ 1996 h 199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736" h="1996">
                        <a:moveTo>
                          <a:pt x="1291" y="0"/>
                        </a:moveTo>
                        <a:lnTo>
                          <a:pt x="1257" y="20"/>
                        </a:lnTo>
                        <a:lnTo>
                          <a:pt x="1250" y="20"/>
                        </a:lnTo>
                        <a:lnTo>
                          <a:pt x="1204" y="33"/>
                        </a:lnTo>
                        <a:lnTo>
                          <a:pt x="1177" y="39"/>
                        </a:lnTo>
                        <a:lnTo>
                          <a:pt x="1151" y="53"/>
                        </a:lnTo>
                        <a:lnTo>
                          <a:pt x="1137" y="60"/>
                        </a:lnTo>
                        <a:lnTo>
                          <a:pt x="1111" y="60"/>
                        </a:lnTo>
                        <a:lnTo>
                          <a:pt x="1077" y="79"/>
                        </a:lnTo>
                        <a:lnTo>
                          <a:pt x="1058" y="60"/>
                        </a:lnTo>
                        <a:lnTo>
                          <a:pt x="1031" y="47"/>
                        </a:lnTo>
                        <a:lnTo>
                          <a:pt x="1011" y="53"/>
                        </a:lnTo>
                        <a:lnTo>
                          <a:pt x="985" y="47"/>
                        </a:lnTo>
                        <a:lnTo>
                          <a:pt x="938" y="47"/>
                        </a:lnTo>
                        <a:lnTo>
                          <a:pt x="957" y="53"/>
                        </a:lnTo>
                        <a:lnTo>
                          <a:pt x="991" y="73"/>
                        </a:lnTo>
                        <a:lnTo>
                          <a:pt x="998" y="86"/>
                        </a:lnTo>
                        <a:lnTo>
                          <a:pt x="1017" y="86"/>
                        </a:lnTo>
                        <a:lnTo>
                          <a:pt x="1004" y="99"/>
                        </a:lnTo>
                        <a:lnTo>
                          <a:pt x="998" y="113"/>
                        </a:lnTo>
                        <a:lnTo>
                          <a:pt x="1017" y="120"/>
                        </a:lnTo>
                        <a:lnTo>
                          <a:pt x="1031" y="106"/>
                        </a:lnTo>
                        <a:lnTo>
                          <a:pt x="1038" y="113"/>
                        </a:lnTo>
                        <a:lnTo>
                          <a:pt x="1011" y="152"/>
                        </a:lnTo>
                        <a:lnTo>
                          <a:pt x="991" y="152"/>
                        </a:lnTo>
                        <a:lnTo>
                          <a:pt x="964" y="146"/>
                        </a:lnTo>
                        <a:lnTo>
                          <a:pt x="951" y="133"/>
                        </a:lnTo>
                        <a:lnTo>
                          <a:pt x="931" y="146"/>
                        </a:lnTo>
                        <a:lnTo>
                          <a:pt x="912" y="159"/>
                        </a:lnTo>
                        <a:lnTo>
                          <a:pt x="865" y="166"/>
                        </a:lnTo>
                        <a:lnTo>
                          <a:pt x="852" y="139"/>
                        </a:lnTo>
                        <a:lnTo>
                          <a:pt x="765" y="152"/>
                        </a:lnTo>
                        <a:lnTo>
                          <a:pt x="758" y="159"/>
                        </a:lnTo>
                        <a:lnTo>
                          <a:pt x="752" y="180"/>
                        </a:lnTo>
                        <a:lnTo>
                          <a:pt x="758" y="206"/>
                        </a:lnTo>
                        <a:lnTo>
                          <a:pt x="745" y="212"/>
                        </a:lnTo>
                        <a:lnTo>
                          <a:pt x="732" y="199"/>
                        </a:lnTo>
                        <a:lnTo>
                          <a:pt x="725" y="219"/>
                        </a:lnTo>
                        <a:lnTo>
                          <a:pt x="698" y="219"/>
                        </a:lnTo>
                        <a:lnTo>
                          <a:pt x="679" y="219"/>
                        </a:lnTo>
                        <a:lnTo>
                          <a:pt x="679" y="193"/>
                        </a:lnTo>
                        <a:lnTo>
                          <a:pt x="672" y="180"/>
                        </a:lnTo>
                        <a:lnTo>
                          <a:pt x="592" y="173"/>
                        </a:lnTo>
                        <a:lnTo>
                          <a:pt x="539" y="193"/>
                        </a:lnTo>
                        <a:lnTo>
                          <a:pt x="512" y="233"/>
                        </a:lnTo>
                        <a:lnTo>
                          <a:pt x="472" y="272"/>
                        </a:lnTo>
                        <a:lnTo>
                          <a:pt x="446" y="259"/>
                        </a:lnTo>
                        <a:lnTo>
                          <a:pt x="399" y="226"/>
                        </a:lnTo>
                        <a:lnTo>
                          <a:pt x="392" y="212"/>
                        </a:lnTo>
                        <a:lnTo>
                          <a:pt x="392" y="199"/>
                        </a:lnTo>
                        <a:lnTo>
                          <a:pt x="386" y="193"/>
                        </a:lnTo>
                        <a:lnTo>
                          <a:pt x="386" y="152"/>
                        </a:lnTo>
                        <a:lnTo>
                          <a:pt x="366" y="133"/>
                        </a:lnTo>
                        <a:lnTo>
                          <a:pt x="339" y="146"/>
                        </a:lnTo>
                        <a:lnTo>
                          <a:pt x="292" y="139"/>
                        </a:lnTo>
                        <a:lnTo>
                          <a:pt x="292" y="152"/>
                        </a:lnTo>
                        <a:lnTo>
                          <a:pt x="266" y="166"/>
                        </a:lnTo>
                        <a:lnTo>
                          <a:pt x="259" y="173"/>
                        </a:lnTo>
                        <a:lnTo>
                          <a:pt x="279" y="173"/>
                        </a:lnTo>
                        <a:lnTo>
                          <a:pt x="292" y="193"/>
                        </a:lnTo>
                        <a:lnTo>
                          <a:pt x="286" y="212"/>
                        </a:lnTo>
                        <a:lnTo>
                          <a:pt x="266" y="233"/>
                        </a:lnTo>
                        <a:lnTo>
                          <a:pt x="219" y="233"/>
                        </a:lnTo>
                        <a:lnTo>
                          <a:pt x="232" y="293"/>
                        </a:lnTo>
                        <a:lnTo>
                          <a:pt x="206" y="313"/>
                        </a:lnTo>
                        <a:lnTo>
                          <a:pt x="259" y="332"/>
                        </a:lnTo>
                        <a:lnTo>
                          <a:pt x="246" y="386"/>
                        </a:lnTo>
                        <a:lnTo>
                          <a:pt x="232" y="353"/>
                        </a:lnTo>
                        <a:lnTo>
                          <a:pt x="193" y="366"/>
                        </a:lnTo>
                        <a:lnTo>
                          <a:pt x="186" y="379"/>
                        </a:lnTo>
                        <a:lnTo>
                          <a:pt x="199" y="413"/>
                        </a:lnTo>
                        <a:lnTo>
                          <a:pt x="166" y="426"/>
                        </a:lnTo>
                        <a:lnTo>
                          <a:pt x="140" y="359"/>
                        </a:lnTo>
                        <a:lnTo>
                          <a:pt x="140" y="346"/>
                        </a:lnTo>
                        <a:lnTo>
                          <a:pt x="106" y="353"/>
                        </a:lnTo>
                        <a:lnTo>
                          <a:pt x="80" y="399"/>
                        </a:lnTo>
                        <a:lnTo>
                          <a:pt x="86" y="445"/>
                        </a:lnTo>
                        <a:lnTo>
                          <a:pt x="80" y="532"/>
                        </a:lnTo>
                        <a:lnTo>
                          <a:pt x="67" y="592"/>
                        </a:lnTo>
                        <a:lnTo>
                          <a:pt x="46" y="612"/>
                        </a:lnTo>
                        <a:lnTo>
                          <a:pt x="53" y="625"/>
                        </a:lnTo>
                        <a:lnTo>
                          <a:pt x="46" y="638"/>
                        </a:lnTo>
                        <a:lnTo>
                          <a:pt x="86" y="638"/>
                        </a:lnTo>
                        <a:lnTo>
                          <a:pt x="120" y="645"/>
                        </a:lnTo>
                        <a:lnTo>
                          <a:pt x="120" y="659"/>
                        </a:lnTo>
                        <a:lnTo>
                          <a:pt x="99" y="698"/>
                        </a:lnTo>
                        <a:lnTo>
                          <a:pt x="73" y="745"/>
                        </a:lnTo>
                        <a:lnTo>
                          <a:pt x="67" y="779"/>
                        </a:lnTo>
                        <a:lnTo>
                          <a:pt x="73" y="798"/>
                        </a:lnTo>
                        <a:lnTo>
                          <a:pt x="46" y="818"/>
                        </a:lnTo>
                        <a:lnTo>
                          <a:pt x="39" y="818"/>
                        </a:lnTo>
                        <a:lnTo>
                          <a:pt x="33" y="845"/>
                        </a:lnTo>
                        <a:lnTo>
                          <a:pt x="39" y="878"/>
                        </a:lnTo>
                        <a:lnTo>
                          <a:pt x="0" y="911"/>
                        </a:lnTo>
                        <a:lnTo>
                          <a:pt x="39" y="911"/>
                        </a:lnTo>
                        <a:lnTo>
                          <a:pt x="60" y="925"/>
                        </a:lnTo>
                        <a:lnTo>
                          <a:pt x="93" y="925"/>
                        </a:lnTo>
                        <a:lnTo>
                          <a:pt x="146" y="944"/>
                        </a:lnTo>
                        <a:lnTo>
                          <a:pt x="153" y="951"/>
                        </a:lnTo>
                        <a:lnTo>
                          <a:pt x="153" y="958"/>
                        </a:lnTo>
                        <a:lnTo>
                          <a:pt x="146" y="965"/>
                        </a:lnTo>
                        <a:lnTo>
                          <a:pt x="146" y="971"/>
                        </a:lnTo>
                        <a:lnTo>
                          <a:pt x="126" y="1044"/>
                        </a:lnTo>
                        <a:lnTo>
                          <a:pt x="133" y="1057"/>
                        </a:lnTo>
                        <a:lnTo>
                          <a:pt x="146" y="1091"/>
                        </a:lnTo>
                        <a:lnTo>
                          <a:pt x="153" y="1117"/>
                        </a:lnTo>
                        <a:lnTo>
                          <a:pt x="166" y="1171"/>
                        </a:lnTo>
                        <a:lnTo>
                          <a:pt x="199" y="1197"/>
                        </a:lnTo>
                        <a:lnTo>
                          <a:pt x="193" y="1217"/>
                        </a:lnTo>
                        <a:lnTo>
                          <a:pt x="180" y="1211"/>
                        </a:lnTo>
                        <a:lnTo>
                          <a:pt x="199" y="1231"/>
                        </a:lnTo>
                        <a:lnTo>
                          <a:pt x="253" y="1224"/>
                        </a:lnTo>
                        <a:lnTo>
                          <a:pt x="292" y="1224"/>
                        </a:lnTo>
                        <a:lnTo>
                          <a:pt x="319" y="1190"/>
                        </a:lnTo>
                        <a:lnTo>
                          <a:pt x="345" y="1184"/>
                        </a:lnTo>
                        <a:lnTo>
                          <a:pt x="359" y="1204"/>
                        </a:lnTo>
                        <a:lnTo>
                          <a:pt x="412" y="1204"/>
                        </a:lnTo>
                        <a:lnTo>
                          <a:pt x="479" y="1177"/>
                        </a:lnTo>
                        <a:lnTo>
                          <a:pt x="499" y="1164"/>
                        </a:lnTo>
                        <a:lnTo>
                          <a:pt x="505" y="1184"/>
                        </a:lnTo>
                        <a:lnTo>
                          <a:pt x="525" y="1224"/>
                        </a:lnTo>
                        <a:lnTo>
                          <a:pt x="512" y="1224"/>
                        </a:lnTo>
                        <a:lnTo>
                          <a:pt x="505" y="1277"/>
                        </a:lnTo>
                        <a:lnTo>
                          <a:pt x="486" y="1284"/>
                        </a:lnTo>
                        <a:lnTo>
                          <a:pt x="452" y="1290"/>
                        </a:lnTo>
                        <a:lnTo>
                          <a:pt x="459" y="1310"/>
                        </a:lnTo>
                        <a:lnTo>
                          <a:pt x="472" y="1310"/>
                        </a:lnTo>
                        <a:lnTo>
                          <a:pt x="486" y="1324"/>
                        </a:lnTo>
                        <a:lnTo>
                          <a:pt x="472" y="1357"/>
                        </a:lnTo>
                        <a:lnTo>
                          <a:pt x="492" y="1397"/>
                        </a:lnTo>
                        <a:lnTo>
                          <a:pt x="512" y="1404"/>
                        </a:lnTo>
                        <a:lnTo>
                          <a:pt x="532" y="1430"/>
                        </a:lnTo>
                        <a:lnTo>
                          <a:pt x="559" y="1430"/>
                        </a:lnTo>
                        <a:lnTo>
                          <a:pt x="565" y="1496"/>
                        </a:lnTo>
                        <a:lnTo>
                          <a:pt x="552" y="1543"/>
                        </a:lnTo>
                        <a:lnTo>
                          <a:pt x="546" y="1550"/>
                        </a:lnTo>
                        <a:lnTo>
                          <a:pt x="559" y="1563"/>
                        </a:lnTo>
                        <a:lnTo>
                          <a:pt x="559" y="1550"/>
                        </a:lnTo>
                        <a:lnTo>
                          <a:pt x="598" y="1616"/>
                        </a:lnTo>
                        <a:lnTo>
                          <a:pt x="592" y="1650"/>
                        </a:lnTo>
                        <a:lnTo>
                          <a:pt x="598" y="1656"/>
                        </a:lnTo>
                        <a:lnTo>
                          <a:pt x="612" y="1656"/>
                        </a:lnTo>
                        <a:lnTo>
                          <a:pt x="612" y="1663"/>
                        </a:lnTo>
                        <a:lnTo>
                          <a:pt x="625" y="1683"/>
                        </a:lnTo>
                        <a:lnTo>
                          <a:pt x="651" y="1703"/>
                        </a:lnTo>
                        <a:lnTo>
                          <a:pt x="658" y="1729"/>
                        </a:lnTo>
                        <a:lnTo>
                          <a:pt x="658" y="1750"/>
                        </a:lnTo>
                        <a:lnTo>
                          <a:pt x="672" y="1783"/>
                        </a:lnTo>
                        <a:lnTo>
                          <a:pt x="666" y="1862"/>
                        </a:lnTo>
                        <a:lnTo>
                          <a:pt x="666" y="1896"/>
                        </a:lnTo>
                        <a:lnTo>
                          <a:pt x="651" y="1929"/>
                        </a:lnTo>
                        <a:lnTo>
                          <a:pt x="679" y="1989"/>
                        </a:lnTo>
                        <a:lnTo>
                          <a:pt x="725" y="1989"/>
                        </a:lnTo>
                        <a:lnTo>
                          <a:pt x="758" y="1996"/>
                        </a:lnTo>
                        <a:lnTo>
                          <a:pt x="785" y="1982"/>
                        </a:lnTo>
                        <a:lnTo>
                          <a:pt x="805" y="1989"/>
                        </a:lnTo>
                        <a:lnTo>
                          <a:pt x="825" y="1975"/>
                        </a:lnTo>
                        <a:lnTo>
                          <a:pt x="838" y="1989"/>
                        </a:lnTo>
                        <a:lnTo>
                          <a:pt x="858" y="1982"/>
                        </a:lnTo>
                        <a:lnTo>
                          <a:pt x="884" y="1982"/>
                        </a:lnTo>
                        <a:lnTo>
                          <a:pt x="891" y="1989"/>
                        </a:lnTo>
                        <a:lnTo>
                          <a:pt x="918" y="1975"/>
                        </a:lnTo>
                        <a:lnTo>
                          <a:pt x="905" y="1962"/>
                        </a:lnTo>
                        <a:lnTo>
                          <a:pt x="891" y="1956"/>
                        </a:lnTo>
                        <a:lnTo>
                          <a:pt x="905" y="1929"/>
                        </a:lnTo>
                        <a:lnTo>
                          <a:pt x="898" y="1909"/>
                        </a:lnTo>
                        <a:lnTo>
                          <a:pt x="871" y="1896"/>
                        </a:lnTo>
                        <a:lnTo>
                          <a:pt x="865" y="1870"/>
                        </a:lnTo>
                        <a:lnTo>
                          <a:pt x="871" y="1849"/>
                        </a:lnTo>
                        <a:lnTo>
                          <a:pt x="878" y="1836"/>
                        </a:lnTo>
                        <a:lnTo>
                          <a:pt x="878" y="1830"/>
                        </a:lnTo>
                        <a:lnTo>
                          <a:pt x="878" y="1823"/>
                        </a:lnTo>
                        <a:lnTo>
                          <a:pt x="865" y="1802"/>
                        </a:lnTo>
                        <a:lnTo>
                          <a:pt x="865" y="1763"/>
                        </a:lnTo>
                        <a:lnTo>
                          <a:pt x="891" y="1723"/>
                        </a:lnTo>
                        <a:lnTo>
                          <a:pt x="918" y="1690"/>
                        </a:lnTo>
                        <a:lnTo>
                          <a:pt x="931" y="1656"/>
                        </a:lnTo>
                        <a:lnTo>
                          <a:pt x="931" y="1683"/>
                        </a:lnTo>
                        <a:lnTo>
                          <a:pt x="944" y="1697"/>
                        </a:lnTo>
                        <a:lnTo>
                          <a:pt x="1004" y="1723"/>
                        </a:lnTo>
                        <a:lnTo>
                          <a:pt x="1011" y="1703"/>
                        </a:lnTo>
                        <a:lnTo>
                          <a:pt x="1051" y="1683"/>
                        </a:lnTo>
                        <a:lnTo>
                          <a:pt x="1104" y="1716"/>
                        </a:lnTo>
                        <a:lnTo>
                          <a:pt x="1131" y="1736"/>
                        </a:lnTo>
                        <a:lnTo>
                          <a:pt x="1158" y="1836"/>
                        </a:lnTo>
                        <a:lnTo>
                          <a:pt x="1197" y="1836"/>
                        </a:lnTo>
                        <a:lnTo>
                          <a:pt x="1257" y="1810"/>
                        </a:lnTo>
                        <a:lnTo>
                          <a:pt x="1257" y="1770"/>
                        </a:lnTo>
                        <a:lnTo>
                          <a:pt x="1264" y="1743"/>
                        </a:lnTo>
                        <a:lnTo>
                          <a:pt x="1250" y="1716"/>
                        </a:lnTo>
                        <a:lnTo>
                          <a:pt x="1278" y="1697"/>
                        </a:lnTo>
                        <a:lnTo>
                          <a:pt x="1317" y="1637"/>
                        </a:lnTo>
                        <a:lnTo>
                          <a:pt x="1330" y="1643"/>
                        </a:lnTo>
                        <a:lnTo>
                          <a:pt x="1344" y="1656"/>
                        </a:lnTo>
                        <a:lnTo>
                          <a:pt x="1410" y="1669"/>
                        </a:lnTo>
                        <a:lnTo>
                          <a:pt x="1437" y="1656"/>
                        </a:lnTo>
                        <a:lnTo>
                          <a:pt x="1417" y="1650"/>
                        </a:lnTo>
                        <a:lnTo>
                          <a:pt x="1424" y="1637"/>
                        </a:lnTo>
                        <a:lnTo>
                          <a:pt x="1410" y="1616"/>
                        </a:lnTo>
                        <a:lnTo>
                          <a:pt x="1404" y="1590"/>
                        </a:lnTo>
                        <a:lnTo>
                          <a:pt x="1410" y="1556"/>
                        </a:lnTo>
                        <a:lnTo>
                          <a:pt x="1430" y="1530"/>
                        </a:lnTo>
                        <a:lnTo>
                          <a:pt x="1450" y="1517"/>
                        </a:lnTo>
                        <a:lnTo>
                          <a:pt x="1457" y="1510"/>
                        </a:lnTo>
                        <a:lnTo>
                          <a:pt x="1443" y="1483"/>
                        </a:lnTo>
                        <a:lnTo>
                          <a:pt x="1443" y="1470"/>
                        </a:lnTo>
                        <a:lnTo>
                          <a:pt x="1437" y="1457"/>
                        </a:lnTo>
                        <a:lnTo>
                          <a:pt x="1464" y="1436"/>
                        </a:lnTo>
                        <a:lnTo>
                          <a:pt x="1497" y="1436"/>
                        </a:lnTo>
                        <a:lnTo>
                          <a:pt x="1517" y="1404"/>
                        </a:lnTo>
                        <a:lnTo>
                          <a:pt x="1537" y="1397"/>
                        </a:lnTo>
                        <a:lnTo>
                          <a:pt x="1550" y="1357"/>
                        </a:lnTo>
                        <a:lnTo>
                          <a:pt x="1550" y="1317"/>
                        </a:lnTo>
                        <a:lnTo>
                          <a:pt x="1524" y="1297"/>
                        </a:lnTo>
                        <a:lnTo>
                          <a:pt x="1524" y="1290"/>
                        </a:lnTo>
                        <a:lnTo>
                          <a:pt x="1530" y="1264"/>
                        </a:lnTo>
                        <a:lnTo>
                          <a:pt x="1556" y="1250"/>
                        </a:lnTo>
                        <a:lnTo>
                          <a:pt x="1577" y="1231"/>
                        </a:lnTo>
                        <a:lnTo>
                          <a:pt x="1603" y="1211"/>
                        </a:lnTo>
                        <a:lnTo>
                          <a:pt x="1610" y="1197"/>
                        </a:lnTo>
                        <a:lnTo>
                          <a:pt x="1644" y="1164"/>
                        </a:lnTo>
                        <a:lnTo>
                          <a:pt x="1644" y="1145"/>
                        </a:lnTo>
                        <a:lnTo>
                          <a:pt x="1644" y="1117"/>
                        </a:lnTo>
                        <a:lnTo>
                          <a:pt x="1623" y="1064"/>
                        </a:lnTo>
                        <a:lnTo>
                          <a:pt x="1590" y="1064"/>
                        </a:lnTo>
                        <a:lnTo>
                          <a:pt x="1584" y="1051"/>
                        </a:lnTo>
                        <a:lnTo>
                          <a:pt x="1570" y="1044"/>
                        </a:lnTo>
                        <a:lnTo>
                          <a:pt x="1550" y="1038"/>
                        </a:lnTo>
                        <a:lnTo>
                          <a:pt x="1530" y="1038"/>
                        </a:lnTo>
                        <a:lnTo>
                          <a:pt x="1524" y="1051"/>
                        </a:lnTo>
                        <a:lnTo>
                          <a:pt x="1503" y="1025"/>
                        </a:lnTo>
                        <a:lnTo>
                          <a:pt x="1517" y="991"/>
                        </a:lnTo>
                        <a:lnTo>
                          <a:pt x="1517" y="971"/>
                        </a:lnTo>
                        <a:lnTo>
                          <a:pt x="1497" y="944"/>
                        </a:lnTo>
                        <a:lnTo>
                          <a:pt x="1477" y="944"/>
                        </a:lnTo>
                        <a:lnTo>
                          <a:pt x="1477" y="925"/>
                        </a:lnTo>
                        <a:lnTo>
                          <a:pt x="1510" y="905"/>
                        </a:lnTo>
                        <a:lnTo>
                          <a:pt x="1524" y="918"/>
                        </a:lnTo>
                        <a:lnTo>
                          <a:pt x="1543" y="925"/>
                        </a:lnTo>
                        <a:lnTo>
                          <a:pt x="1550" y="931"/>
                        </a:lnTo>
                        <a:lnTo>
                          <a:pt x="1563" y="931"/>
                        </a:lnTo>
                        <a:lnTo>
                          <a:pt x="1570" y="938"/>
                        </a:lnTo>
                        <a:lnTo>
                          <a:pt x="1590" y="925"/>
                        </a:lnTo>
                        <a:lnTo>
                          <a:pt x="1629" y="925"/>
                        </a:lnTo>
                        <a:lnTo>
                          <a:pt x="1623" y="898"/>
                        </a:lnTo>
                        <a:lnTo>
                          <a:pt x="1644" y="884"/>
                        </a:lnTo>
                        <a:lnTo>
                          <a:pt x="1644" y="865"/>
                        </a:lnTo>
                        <a:lnTo>
                          <a:pt x="1670" y="852"/>
                        </a:lnTo>
                        <a:lnTo>
                          <a:pt x="1610" y="811"/>
                        </a:lnTo>
                        <a:lnTo>
                          <a:pt x="1637" y="798"/>
                        </a:lnTo>
                        <a:lnTo>
                          <a:pt x="1644" y="779"/>
                        </a:lnTo>
                        <a:lnTo>
                          <a:pt x="1650" y="792"/>
                        </a:lnTo>
                        <a:lnTo>
                          <a:pt x="1657" y="805"/>
                        </a:lnTo>
                        <a:lnTo>
                          <a:pt x="1676" y="792"/>
                        </a:lnTo>
                        <a:lnTo>
                          <a:pt x="1717" y="779"/>
                        </a:lnTo>
                        <a:lnTo>
                          <a:pt x="1710" y="758"/>
                        </a:lnTo>
                        <a:lnTo>
                          <a:pt x="1730" y="745"/>
                        </a:lnTo>
                        <a:lnTo>
                          <a:pt x="1696" y="732"/>
                        </a:lnTo>
                        <a:lnTo>
                          <a:pt x="1696" y="692"/>
                        </a:lnTo>
                        <a:lnTo>
                          <a:pt x="1710" y="692"/>
                        </a:lnTo>
                        <a:lnTo>
                          <a:pt x="1723" y="678"/>
                        </a:lnTo>
                        <a:lnTo>
                          <a:pt x="1736" y="652"/>
                        </a:lnTo>
                        <a:lnTo>
                          <a:pt x="1730" y="645"/>
                        </a:lnTo>
                        <a:lnTo>
                          <a:pt x="1670" y="585"/>
                        </a:lnTo>
                        <a:lnTo>
                          <a:pt x="1657" y="559"/>
                        </a:lnTo>
                        <a:lnTo>
                          <a:pt x="1689" y="539"/>
                        </a:lnTo>
                        <a:lnTo>
                          <a:pt x="1703" y="525"/>
                        </a:lnTo>
                        <a:lnTo>
                          <a:pt x="1703" y="512"/>
                        </a:lnTo>
                        <a:lnTo>
                          <a:pt x="1683" y="486"/>
                        </a:lnTo>
                        <a:lnTo>
                          <a:pt x="1644" y="486"/>
                        </a:lnTo>
                        <a:lnTo>
                          <a:pt x="1623" y="499"/>
                        </a:lnTo>
                        <a:lnTo>
                          <a:pt x="1616" y="473"/>
                        </a:lnTo>
                        <a:lnTo>
                          <a:pt x="1603" y="458"/>
                        </a:lnTo>
                        <a:lnTo>
                          <a:pt x="1570" y="445"/>
                        </a:lnTo>
                        <a:lnTo>
                          <a:pt x="1550" y="439"/>
                        </a:lnTo>
                        <a:lnTo>
                          <a:pt x="1543" y="458"/>
                        </a:lnTo>
                        <a:lnTo>
                          <a:pt x="1483" y="499"/>
                        </a:lnTo>
                        <a:lnTo>
                          <a:pt x="1464" y="505"/>
                        </a:lnTo>
                        <a:lnTo>
                          <a:pt x="1443" y="499"/>
                        </a:lnTo>
                        <a:lnTo>
                          <a:pt x="1410" y="465"/>
                        </a:lnTo>
                        <a:lnTo>
                          <a:pt x="1410" y="452"/>
                        </a:lnTo>
                        <a:lnTo>
                          <a:pt x="1397" y="432"/>
                        </a:lnTo>
                        <a:lnTo>
                          <a:pt x="1370" y="392"/>
                        </a:lnTo>
                        <a:lnTo>
                          <a:pt x="1370" y="386"/>
                        </a:lnTo>
                        <a:lnTo>
                          <a:pt x="1364" y="379"/>
                        </a:lnTo>
                        <a:lnTo>
                          <a:pt x="1383" y="332"/>
                        </a:lnTo>
                        <a:lnTo>
                          <a:pt x="1377" y="326"/>
                        </a:lnTo>
                        <a:lnTo>
                          <a:pt x="1317" y="326"/>
                        </a:lnTo>
                        <a:lnTo>
                          <a:pt x="1304" y="299"/>
                        </a:lnTo>
                        <a:lnTo>
                          <a:pt x="1297" y="266"/>
                        </a:lnTo>
                        <a:lnTo>
                          <a:pt x="1304" y="259"/>
                        </a:lnTo>
                        <a:lnTo>
                          <a:pt x="1323" y="233"/>
                        </a:lnTo>
                        <a:lnTo>
                          <a:pt x="1297" y="219"/>
                        </a:lnTo>
                        <a:lnTo>
                          <a:pt x="1271" y="199"/>
                        </a:lnTo>
                        <a:lnTo>
                          <a:pt x="1224" y="166"/>
                        </a:lnTo>
                        <a:lnTo>
                          <a:pt x="1218" y="126"/>
                        </a:lnTo>
                        <a:lnTo>
                          <a:pt x="1231" y="106"/>
                        </a:lnTo>
                        <a:lnTo>
                          <a:pt x="1244" y="79"/>
                        </a:lnTo>
                        <a:lnTo>
                          <a:pt x="1297" y="60"/>
                        </a:lnTo>
                        <a:lnTo>
                          <a:pt x="1304" y="47"/>
                        </a:lnTo>
                        <a:lnTo>
                          <a:pt x="1337" y="53"/>
                        </a:lnTo>
                        <a:lnTo>
                          <a:pt x="1337" y="39"/>
                        </a:lnTo>
                        <a:lnTo>
                          <a:pt x="1310" y="26"/>
                        </a:lnTo>
                        <a:lnTo>
                          <a:pt x="1291" y="20"/>
                        </a:lnTo>
                        <a:lnTo>
                          <a:pt x="1291" y="0"/>
                        </a:lnTo>
                        <a:close/>
                        <a:moveTo>
                          <a:pt x="106" y="1025"/>
                        </a:moveTo>
                        <a:lnTo>
                          <a:pt x="93" y="1031"/>
                        </a:lnTo>
                        <a:lnTo>
                          <a:pt x="80" y="1051"/>
                        </a:lnTo>
                        <a:lnTo>
                          <a:pt x="106" y="1057"/>
                        </a:lnTo>
                        <a:lnTo>
                          <a:pt x="120" y="1051"/>
                        </a:lnTo>
                        <a:lnTo>
                          <a:pt x="113" y="1044"/>
                        </a:lnTo>
                        <a:lnTo>
                          <a:pt x="113" y="1025"/>
                        </a:lnTo>
                        <a:lnTo>
                          <a:pt x="106" y="1025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4" name="ANOIA">
                    <a:extLst>
                      <a:ext uri="{FF2B5EF4-FFF2-40B4-BE49-F238E27FC236}">
                        <a16:creationId xmlns:a16="http://schemas.microsoft.com/office/drawing/2014/main" id="{F3CE9286-3689-4338-BD33-D424DCBAB0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15125">
                    <a:off x="-2671712" y="1822941"/>
                    <a:ext cx="372445" cy="369547"/>
                  </a:xfrm>
                  <a:custGeom>
                    <a:avLst/>
                    <a:gdLst>
                      <a:gd name="T0" fmla="*/ 1249593475 w 64"/>
                      <a:gd name="T1" fmla="*/ 698513555 h 65"/>
                      <a:gd name="T2" fmla="*/ 1093399027 w 64"/>
                      <a:gd name="T3" fmla="*/ 1920899345 h 65"/>
                      <a:gd name="T4" fmla="*/ 468596039 w 64"/>
                      <a:gd name="T5" fmla="*/ 2147483647 h 65"/>
                      <a:gd name="T6" fmla="*/ 937204580 w 64"/>
                      <a:gd name="T7" fmla="*/ 2147483647 h 65"/>
                      <a:gd name="T8" fmla="*/ 1405800423 w 64"/>
                      <a:gd name="T9" fmla="*/ 2147483647 h 65"/>
                      <a:gd name="T10" fmla="*/ 1874396658 w 64"/>
                      <a:gd name="T11" fmla="*/ 2147483647 h 65"/>
                      <a:gd name="T12" fmla="*/ 1405800423 w 64"/>
                      <a:gd name="T13" fmla="*/ 2147483647 h 65"/>
                      <a:gd name="T14" fmla="*/ 624802988 w 64"/>
                      <a:gd name="T15" fmla="*/ 2147483647 h 65"/>
                      <a:gd name="T16" fmla="*/ 0 w 64"/>
                      <a:gd name="T17" fmla="*/ 2147483647 h 65"/>
                      <a:gd name="T18" fmla="*/ 312401494 w 64"/>
                      <a:gd name="T19" fmla="*/ 2147483647 h 65"/>
                      <a:gd name="T20" fmla="*/ 937204580 w 64"/>
                      <a:gd name="T21" fmla="*/ 2147483647 h 65"/>
                      <a:gd name="T22" fmla="*/ 1093399027 w 64"/>
                      <a:gd name="T23" fmla="*/ 2147483647 h 65"/>
                      <a:gd name="T24" fmla="*/ 1405800423 w 64"/>
                      <a:gd name="T25" fmla="*/ 2147483647 h 65"/>
                      <a:gd name="T26" fmla="*/ 1561994871 w 64"/>
                      <a:gd name="T27" fmla="*/ 2147483647 h 65"/>
                      <a:gd name="T28" fmla="*/ 624802988 w 64"/>
                      <a:gd name="T29" fmla="*/ 2147483647 h 65"/>
                      <a:gd name="T30" fmla="*/ 937204580 w 64"/>
                      <a:gd name="T31" fmla="*/ 2147483647 h 65"/>
                      <a:gd name="T32" fmla="*/ 1561994871 w 64"/>
                      <a:gd name="T33" fmla="*/ 2147483647 h 65"/>
                      <a:gd name="T34" fmla="*/ 2030591105 w 64"/>
                      <a:gd name="T35" fmla="*/ 2147483647 h 65"/>
                      <a:gd name="T36" fmla="*/ 2147483647 w 64"/>
                      <a:gd name="T37" fmla="*/ 2147483647 h 65"/>
                      <a:gd name="T38" fmla="*/ 2147483647 w 64"/>
                      <a:gd name="T39" fmla="*/ 2147483647 h 65"/>
                      <a:gd name="T40" fmla="*/ 2147483647 w 64"/>
                      <a:gd name="T41" fmla="*/ 2147483647 h 65"/>
                      <a:gd name="T42" fmla="*/ 2147483647 w 64"/>
                      <a:gd name="T43" fmla="*/ 2147483647 h 65"/>
                      <a:gd name="T44" fmla="*/ 2147483647 w 64"/>
                      <a:gd name="T45" fmla="*/ 2147483647 h 65"/>
                      <a:gd name="T46" fmla="*/ 2147483647 w 64"/>
                      <a:gd name="T47" fmla="*/ 2147483647 h 65"/>
                      <a:gd name="T48" fmla="*/ 2147483647 w 64"/>
                      <a:gd name="T49" fmla="*/ 2147483647 h 65"/>
                      <a:gd name="T50" fmla="*/ 2147483647 w 64"/>
                      <a:gd name="T51" fmla="*/ 2147483647 h 65"/>
                      <a:gd name="T52" fmla="*/ 2147483647 w 64"/>
                      <a:gd name="T53" fmla="*/ 2147483647 h 65"/>
                      <a:gd name="T54" fmla="*/ 2147483647 w 64"/>
                      <a:gd name="T55" fmla="*/ 2147483647 h 65"/>
                      <a:gd name="T56" fmla="*/ 2147483647 w 64"/>
                      <a:gd name="T57" fmla="*/ 2147483647 h 65"/>
                      <a:gd name="T58" fmla="*/ 2147483647 w 64"/>
                      <a:gd name="T59" fmla="*/ 2147483647 h 65"/>
                      <a:gd name="T60" fmla="*/ 2147483647 w 64"/>
                      <a:gd name="T61" fmla="*/ 2147483647 h 65"/>
                      <a:gd name="T62" fmla="*/ 2147483647 w 64"/>
                      <a:gd name="T63" fmla="*/ 2147483647 h 65"/>
                      <a:gd name="T64" fmla="*/ 2147483647 w 64"/>
                      <a:gd name="T65" fmla="*/ 2147483647 h 65"/>
                      <a:gd name="T66" fmla="*/ 2147483647 w 64"/>
                      <a:gd name="T67" fmla="*/ 2147483647 h 65"/>
                      <a:gd name="T68" fmla="*/ 2147483647 w 64"/>
                      <a:gd name="T69" fmla="*/ 2147483647 h 65"/>
                      <a:gd name="T70" fmla="*/ 2147483647 w 64"/>
                      <a:gd name="T71" fmla="*/ 2147483647 h 65"/>
                      <a:gd name="T72" fmla="*/ 2147483647 w 64"/>
                      <a:gd name="T73" fmla="*/ 2147483647 h 65"/>
                      <a:gd name="T74" fmla="*/ 2147483647 w 64"/>
                      <a:gd name="T75" fmla="*/ 2147483647 h 65"/>
                      <a:gd name="T76" fmla="*/ 2147483647 w 64"/>
                      <a:gd name="T77" fmla="*/ 2147483647 h 65"/>
                      <a:gd name="T78" fmla="*/ 2147483647 w 64"/>
                      <a:gd name="T79" fmla="*/ 2147483647 h 65"/>
                      <a:gd name="T80" fmla="*/ 2147483647 w 64"/>
                      <a:gd name="T81" fmla="*/ 2147483647 h 65"/>
                      <a:gd name="T82" fmla="*/ 2147483647 w 64"/>
                      <a:gd name="T83" fmla="*/ 2147483647 h 65"/>
                      <a:gd name="T84" fmla="*/ 2147483647 w 64"/>
                      <a:gd name="T85" fmla="*/ 2147483647 h 65"/>
                      <a:gd name="T86" fmla="*/ 2147483647 w 64"/>
                      <a:gd name="T87" fmla="*/ 2147483647 h 65"/>
                      <a:gd name="T88" fmla="*/ 2147483647 w 64"/>
                      <a:gd name="T89" fmla="*/ 2147483647 h 65"/>
                      <a:gd name="T90" fmla="*/ 2147483647 w 64"/>
                      <a:gd name="T91" fmla="*/ 2147483647 h 65"/>
                      <a:gd name="T92" fmla="*/ 2147483647 w 64"/>
                      <a:gd name="T93" fmla="*/ 2147483647 h 65"/>
                      <a:gd name="T94" fmla="*/ 2147483647 w 64"/>
                      <a:gd name="T95" fmla="*/ 2147483647 h 65"/>
                      <a:gd name="T96" fmla="*/ 2147483647 w 64"/>
                      <a:gd name="T97" fmla="*/ 2147483647 h 65"/>
                      <a:gd name="T98" fmla="*/ 2147483647 w 64"/>
                      <a:gd name="T99" fmla="*/ 2147483647 h 65"/>
                      <a:gd name="T100" fmla="*/ 2147483647 w 64"/>
                      <a:gd name="T101" fmla="*/ 2147483647 h 65"/>
                      <a:gd name="T102" fmla="*/ 2147483647 w 64"/>
                      <a:gd name="T103" fmla="*/ 2095527683 h 65"/>
                      <a:gd name="T104" fmla="*/ 2147483647 w 64"/>
                      <a:gd name="T105" fmla="*/ 1222385584 h 65"/>
                      <a:gd name="T106" fmla="*/ 2147483647 w 64"/>
                      <a:gd name="T107" fmla="*/ 873142098 h 65"/>
                      <a:gd name="T108" fmla="*/ 2147483647 w 64"/>
                      <a:gd name="T109" fmla="*/ 698513555 h 65"/>
                      <a:gd name="T110" fmla="*/ 2147483647 w 64"/>
                      <a:gd name="T111" fmla="*/ 1397013922 h 65"/>
                      <a:gd name="T112" fmla="*/ 2147483647 w 64"/>
                      <a:gd name="T113" fmla="*/ 1222385584 h 65"/>
                      <a:gd name="T114" fmla="*/ 2147483647 w 64"/>
                      <a:gd name="T115" fmla="*/ 873142098 h 65"/>
                      <a:gd name="T116" fmla="*/ 2147483647 w 64"/>
                      <a:gd name="T117" fmla="*/ 349256778 h 65"/>
                      <a:gd name="T118" fmla="*/ 2147483647 w 64"/>
                      <a:gd name="T119" fmla="*/ 873142098 h 65"/>
                      <a:gd name="T120" fmla="*/ 2147483647 w 64"/>
                      <a:gd name="T121" fmla="*/ 873142098 h 65"/>
                      <a:gd name="T122" fmla="*/ 2147483647 w 64"/>
                      <a:gd name="T123" fmla="*/ 349256778 h 65"/>
                      <a:gd name="T124" fmla="*/ 1405800423 w 64"/>
                      <a:gd name="T125" fmla="*/ 0 h 65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64"/>
                      <a:gd name="T190" fmla="*/ 0 h 65"/>
                      <a:gd name="T191" fmla="*/ 64 w 64"/>
                      <a:gd name="T192" fmla="*/ 65 h 65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531 w 10000"/>
                      <a:gd name="connsiteY191" fmla="*/ 769 h 10000"/>
                      <a:gd name="connsiteX192" fmla="*/ 4375 w 10000"/>
                      <a:gd name="connsiteY192" fmla="*/ 615 h 10000"/>
                      <a:gd name="connsiteX193" fmla="*/ 4219 w 10000"/>
                      <a:gd name="connsiteY193" fmla="*/ 769 h 10000"/>
                      <a:gd name="connsiteX194" fmla="*/ 4063 w 10000"/>
                      <a:gd name="connsiteY194" fmla="*/ 615 h 10000"/>
                      <a:gd name="connsiteX195" fmla="*/ 4063 w 10000"/>
                      <a:gd name="connsiteY195" fmla="*/ 769 h 10000"/>
                      <a:gd name="connsiteX196" fmla="*/ 3906 w 10000"/>
                      <a:gd name="connsiteY196" fmla="*/ 923 h 10000"/>
                      <a:gd name="connsiteX197" fmla="*/ 3750 w 10000"/>
                      <a:gd name="connsiteY197" fmla="*/ 1231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3594 w 10000"/>
                      <a:gd name="connsiteY201" fmla="*/ 1077 h 10000"/>
                      <a:gd name="connsiteX202" fmla="*/ 3438 w 10000"/>
                      <a:gd name="connsiteY202" fmla="*/ 1077 h 10000"/>
                      <a:gd name="connsiteX203" fmla="*/ 3281 w 10000"/>
                      <a:gd name="connsiteY203" fmla="*/ 923 h 10000"/>
                      <a:gd name="connsiteX204" fmla="*/ 3281 w 10000"/>
                      <a:gd name="connsiteY204" fmla="*/ 769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531 w 10000"/>
                      <a:gd name="connsiteY191" fmla="*/ 769 h 10000"/>
                      <a:gd name="connsiteX192" fmla="*/ 4375 w 10000"/>
                      <a:gd name="connsiteY192" fmla="*/ 615 h 10000"/>
                      <a:gd name="connsiteX193" fmla="*/ 4219 w 10000"/>
                      <a:gd name="connsiteY193" fmla="*/ 769 h 10000"/>
                      <a:gd name="connsiteX194" fmla="*/ 4063 w 10000"/>
                      <a:gd name="connsiteY194" fmla="*/ 615 h 10000"/>
                      <a:gd name="connsiteX195" fmla="*/ 4063 w 10000"/>
                      <a:gd name="connsiteY195" fmla="*/ 769 h 10000"/>
                      <a:gd name="connsiteX196" fmla="*/ 3906 w 10000"/>
                      <a:gd name="connsiteY196" fmla="*/ 923 h 10000"/>
                      <a:gd name="connsiteX197" fmla="*/ 3750 w 10000"/>
                      <a:gd name="connsiteY197" fmla="*/ 1231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3594 w 10000"/>
                      <a:gd name="connsiteY201" fmla="*/ 1077 h 10000"/>
                      <a:gd name="connsiteX202" fmla="*/ 3438 w 10000"/>
                      <a:gd name="connsiteY202" fmla="*/ 1077 h 10000"/>
                      <a:gd name="connsiteX203" fmla="*/ 3281 w 10000"/>
                      <a:gd name="connsiteY203" fmla="*/ 923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531 w 10000"/>
                      <a:gd name="connsiteY191" fmla="*/ 769 h 10000"/>
                      <a:gd name="connsiteX192" fmla="*/ 4375 w 10000"/>
                      <a:gd name="connsiteY192" fmla="*/ 615 h 10000"/>
                      <a:gd name="connsiteX193" fmla="*/ 4219 w 10000"/>
                      <a:gd name="connsiteY193" fmla="*/ 769 h 10000"/>
                      <a:gd name="connsiteX194" fmla="*/ 4063 w 10000"/>
                      <a:gd name="connsiteY194" fmla="*/ 615 h 10000"/>
                      <a:gd name="connsiteX195" fmla="*/ 4063 w 10000"/>
                      <a:gd name="connsiteY195" fmla="*/ 769 h 10000"/>
                      <a:gd name="connsiteX196" fmla="*/ 3906 w 10000"/>
                      <a:gd name="connsiteY196" fmla="*/ 923 h 10000"/>
                      <a:gd name="connsiteX197" fmla="*/ 3750 w 10000"/>
                      <a:gd name="connsiteY197" fmla="*/ 1231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4152 w 10000"/>
                      <a:gd name="connsiteY201" fmla="*/ 2589 h 10000"/>
                      <a:gd name="connsiteX202" fmla="*/ 3438 w 10000"/>
                      <a:gd name="connsiteY202" fmla="*/ 1077 h 10000"/>
                      <a:gd name="connsiteX203" fmla="*/ 3281 w 10000"/>
                      <a:gd name="connsiteY203" fmla="*/ 923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615 h 10000"/>
                      <a:gd name="connsiteX193" fmla="*/ 4219 w 10000"/>
                      <a:gd name="connsiteY193" fmla="*/ 769 h 10000"/>
                      <a:gd name="connsiteX194" fmla="*/ 4063 w 10000"/>
                      <a:gd name="connsiteY194" fmla="*/ 615 h 10000"/>
                      <a:gd name="connsiteX195" fmla="*/ 4063 w 10000"/>
                      <a:gd name="connsiteY195" fmla="*/ 769 h 10000"/>
                      <a:gd name="connsiteX196" fmla="*/ 3906 w 10000"/>
                      <a:gd name="connsiteY196" fmla="*/ 923 h 10000"/>
                      <a:gd name="connsiteX197" fmla="*/ 3750 w 10000"/>
                      <a:gd name="connsiteY197" fmla="*/ 1231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4152 w 10000"/>
                      <a:gd name="connsiteY201" fmla="*/ 2589 h 10000"/>
                      <a:gd name="connsiteX202" fmla="*/ 3438 w 10000"/>
                      <a:gd name="connsiteY202" fmla="*/ 1077 h 10000"/>
                      <a:gd name="connsiteX203" fmla="*/ 3281 w 10000"/>
                      <a:gd name="connsiteY203" fmla="*/ 923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615 h 10000"/>
                      <a:gd name="connsiteX193" fmla="*/ 4219 w 10000"/>
                      <a:gd name="connsiteY193" fmla="*/ 769 h 10000"/>
                      <a:gd name="connsiteX194" fmla="*/ 4063 w 10000"/>
                      <a:gd name="connsiteY194" fmla="*/ 615 h 10000"/>
                      <a:gd name="connsiteX195" fmla="*/ 4063 w 10000"/>
                      <a:gd name="connsiteY195" fmla="*/ 769 h 10000"/>
                      <a:gd name="connsiteX196" fmla="*/ 4371 w 10000"/>
                      <a:gd name="connsiteY196" fmla="*/ 2023 h 10000"/>
                      <a:gd name="connsiteX197" fmla="*/ 3750 w 10000"/>
                      <a:gd name="connsiteY197" fmla="*/ 1231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4152 w 10000"/>
                      <a:gd name="connsiteY201" fmla="*/ 2589 h 10000"/>
                      <a:gd name="connsiteX202" fmla="*/ 3438 w 10000"/>
                      <a:gd name="connsiteY202" fmla="*/ 1077 h 10000"/>
                      <a:gd name="connsiteX203" fmla="*/ 3281 w 10000"/>
                      <a:gd name="connsiteY203" fmla="*/ 923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615 h 10000"/>
                      <a:gd name="connsiteX193" fmla="*/ 4219 w 10000"/>
                      <a:gd name="connsiteY193" fmla="*/ 769 h 10000"/>
                      <a:gd name="connsiteX194" fmla="*/ 4249 w 10000"/>
                      <a:gd name="connsiteY194" fmla="*/ 2356 h 10000"/>
                      <a:gd name="connsiteX195" fmla="*/ 4063 w 10000"/>
                      <a:gd name="connsiteY195" fmla="*/ 769 h 10000"/>
                      <a:gd name="connsiteX196" fmla="*/ 4371 w 10000"/>
                      <a:gd name="connsiteY196" fmla="*/ 2023 h 10000"/>
                      <a:gd name="connsiteX197" fmla="*/ 3750 w 10000"/>
                      <a:gd name="connsiteY197" fmla="*/ 1231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4152 w 10000"/>
                      <a:gd name="connsiteY201" fmla="*/ 2589 h 10000"/>
                      <a:gd name="connsiteX202" fmla="*/ 3438 w 10000"/>
                      <a:gd name="connsiteY202" fmla="*/ 1077 h 10000"/>
                      <a:gd name="connsiteX203" fmla="*/ 3281 w 10000"/>
                      <a:gd name="connsiteY203" fmla="*/ 923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615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063 w 10000"/>
                      <a:gd name="connsiteY195" fmla="*/ 769 h 10000"/>
                      <a:gd name="connsiteX196" fmla="*/ 4371 w 10000"/>
                      <a:gd name="connsiteY196" fmla="*/ 2023 h 10000"/>
                      <a:gd name="connsiteX197" fmla="*/ 3750 w 10000"/>
                      <a:gd name="connsiteY197" fmla="*/ 1231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4152 w 10000"/>
                      <a:gd name="connsiteY201" fmla="*/ 2589 h 10000"/>
                      <a:gd name="connsiteX202" fmla="*/ 3438 w 10000"/>
                      <a:gd name="connsiteY202" fmla="*/ 1077 h 10000"/>
                      <a:gd name="connsiteX203" fmla="*/ 3281 w 10000"/>
                      <a:gd name="connsiteY203" fmla="*/ 923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615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750 w 10000"/>
                      <a:gd name="connsiteY197" fmla="*/ 1231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4152 w 10000"/>
                      <a:gd name="connsiteY201" fmla="*/ 2589 h 10000"/>
                      <a:gd name="connsiteX202" fmla="*/ 3438 w 10000"/>
                      <a:gd name="connsiteY202" fmla="*/ 1077 h 10000"/>
                      <a:gd name="connsiteX203" fmla="*/ 3281 w 10000"/>
                      <a:gd name="connsiteY203" fmla="*/ 923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750 w 10000"/>
                      <a:gd name="connsiteY197" fmla="*/ 1231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4152 w 10000"/>
                      <a:gd name="connsiteY201" fmla="*/ 2589 h 10000"/>
                      <a:gd name="connsiteX202" fmla="*/ 3438 w 10000"/>
                      <a:gd name="connsiteY202" fmla="*/ 1077 h 10000"/>
                      <a:gd name="connsiteX203" fmla="*/ 3281 w 10000"/>
                      <a:gd name="connsiteY203" fmla="*/ 923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750 w 10000"/>
                      <a:gd name="connsiteY197" fmla="*/ 1231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281 w 10000"/>
                      <a:gd name="connsiteY203" fmla="*/ 923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281 w 10000"/>
                      <a:gd name="connsiteY203" fmla="*/ 923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438 w 10000"/>
                      <a:gd name="connsiteY200" fmla="*/ 1231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344 w 10000"/>
                      <a:gd name="connsiteY216" fmla="*/ 308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2969 w 10000"/>
                      <a:gd name="connsiteY206" fmla="*/ 462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344 w 10000"/>
                      <a:gd name="connsiteY215" fmla="*/ 462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344 w 10000"/>
                      <a:gd name="connsiteY214" fmla="*/ 615 h 10000"/>
                      <a:gd name="connsiteX215" fmla="*/ 2205 w 10000"/>
                      <a:gd name="connsiteY215" fmla="*/ 2753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656 w 10000"/>
                      <a:gd name="connsiteY209" fmla="*/ 615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948 w 10000"/>
                      <a:gd name="connsiteY214" fmla="*/ 2586 h 10000"/>
                      <a:gd name="connsiteX215" fmla="*/ 2205 w 10000"/>
                      <a:gd name="connsiteY215" fmla="*/ 2753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888 w 10000"/>
                      <a:gd name="connsiteY209" fmla="*/ 2448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2188 w 10000"/>
                      <a:gd name="connsiteY212" fmla="*/ 769 h 10000"/>
                      <a:gd name="connsiteX213" fmla="*/ 2031 w 10000"/>
                      <a:gd name="connsiteY213" fmla="*/ 769 h 10000"/>
                      <a:gd name="connsiteX214" fmla="*/ 2948 w 10000"/>
                      <a:gd name="connsiteY214" fmla="*/ 2586 h 10000"/>
                      <a:gd name="connsiteX215" fmla="*/ 2205 w 10000"/>
                      <a:gd name="connsiteY215" fmla="*/ 2753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888 w 10000"/>
                      <a:gd name="connsiteY209" fmla="*/ 2448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3024 w 10000"/>
                      <a:gd name="connsiteY212" fmla="*/ 2556 h 10000"/>
                      <a:gd name="connsiteX213" fmla="*/ 2031 w 10000"/>
                      <a:gd name="connsiteY213" fmla="*/ 769 h 10000"/>
                      <a:gd name="connsiteX214" fmla="*/ 2948 w 10000"/>
                      <a:gd name="connsiteY214" fmla="*/ 2586 h 10000"/>
                      <a:gd name="connsiteX215" fmla="*/ 2205 w 10000"/>
                      <a:gd name="connsiteY215" fmla="*/ 2753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719 w 10000"/>
                      <a:gd name="connsiteY219" fmla="*/ 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1094 w 10000"/>
                      <a:gd name="connsiteY5" fmla="*/ 923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888 w 10000"/>
                      <a:gd name="connsiteY209" fmla="*/ 2448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3024 w 10000"/>
                      <a:gd name="connsiteY212" fmla="*/ 2556 h 10000"/>
                      <a:gd name="connsiteX213" fmla="*/ 2031 w 10000"/>
                      <a:gd name="connsiteY213" fmla="*/ 769 h 10000"/>
                      <a:gd name="connsiteX214" fmla="*/ 2948 w 10000"/>
                      <a:gd name="connsiteY214" fmla="*/ 2586 h 10000"/>
                      <a:gd name="connsiteX215" fmla="*/ 2205 w 10000"/>
                      <a:gd name="connsiteY215" fmla="*/ 2753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533 w 10000"/>
                      <a:gd name="connsiteY219" fmla="*/ 252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2302 w 10000"/>
                      <a:gd name="connsiteY5" fmla="*/ 2206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4844 w 10000"/>
                      <a:gd name="connsiteY190" fmla="*/ 923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888 w 10000"/>
                      <a:gd name="connsiteY209" fmla="*/ 2448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3024 w 10000"/>
                      <a:gd name="connsiteY212" fmla="*/ 2556 h 10000"/>
                      <a:gd name="connsiteX213" fmla="*/ 2031 w 10000"/>
                      <a:gd name="connsiteY213" fmla="*/ 769 h 10000"/>
                      <a:gd name="connsiteX214" fmla="*/ 2948 w 10000"/>
                      <a:gd name="connsiteY214" fmla="*/ 2586 h 10000"/>
                      <a:gd name="connsiteX215" fmla="*/ 2205 w 10000"/>
                      <a:gd name="connsiteY215" fmla="*/ 2753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533 w 10000"/>
                      <a:gd name="connsiteY219" fmla="*/ 252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2302 w 10000"/>
                      <a:gd name="connsiteY5" fmla="*/ 2206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4844 w 10000"/>
                      <a:gd name="connsiteY188" fmla="*/ 1385 h 10000"/>
                      <a:gd name="connsiteX189" fmla="*/ 4844 w 10000"/>
                      <a:gd name="connsiteY189" fmla="*/ 1077 h 10000"/>
                      <a:gd name="connsiteX190" fmla="*/ 2521 w 10000"/>
                      <a:gd name="connsiteY190" fmla="*/ 2802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888 w 10000"/>
                      <a:gd name="connsiteY209" fmla="*/ 2448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3024 w 10000"/>
                      <a:gd name="connsiteY212" fmla="*/ 2556 h 10000"/>
                      <a:gd name="connsiteX213" fmla="*/ 2031 w 10000"/>
                      <a:gd name="connsiteY213" fmla="*/ 769 h 10000"/>
                      <a:gd name="connsiteX214" fmla="*/ 2948 w 10000"/>
                      <a:gd name="connsiteY214" fmla="*/ 2586 h 10000"/>
                      <a:gd name="connsiteX215" fmla="*/ 2205 w 10000"/>
                      <a:gd name="connsiteY215" fmla="*/ 2753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533 w 10000"/>
                      <a:gd name="connsiteY219" fmla="*/ 252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2302 w 10000"/>
                      <a:gd name="connsiteY5" fmla="*/ 2206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2939 w 10000"/>
                      <a:gd name="connsiteY188" fmla="*/ 2806 h 10000"/>
                      <a:gd name="connsiteX189" fmla="*/ 4844 w 10000"/>
                      <a:gd name="connsiteY189" fmla="*/ 1077 h 10000"/>
                      <a:gd name="connsiteX190" fmla="*/ 2521 w 10000"/>
                      <a:gd name="connsiteY190" fmla="*/ 2802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888 w 10000"/>
                      <a:gd name="connsiteY209" fmla="*/ 2448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3024 w 10000"/>
                      <a:gd name="connsiteY212" fmla="*/ 2556 h 10000"/>
                      <a:gd name="connsiteX213" fmla="*/ 2031 w 10000"/>
                      <a:gd name="connsiteY213" fmla="*/ 769 h 10000"/>
                      <a:gd name="connsiteX214" fmla="*/ 2948 w 10000"/>
                      <a:gd name="connsiteY214" fmla="*/ 2586 h 10000"/>
                      <a:gd name="connsiteX215" fmla="*/ 2205 w 10000"/>
                      <a:gd name="connsiteY215" fmla="*/ 2753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533 w 10000"/>
                      <a:gd name="connsiteY219" fmla="*/ 252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2302 w 10000"/>
                      <a:gd name="connsiteY5" fmla="*/ 2206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4688 w 10000"/>
                      <a:gd name="connsiteY187" fmla="*/ 1538 h 10000"/>
                      <a:gd name="connsiteX188" fmla="*/ 2939 w 10000"/>
                      <a:gd name="connsiteY188" fmla="*/ 2806 h 10000"/>
                      <a:gd name="connsiteX189" fmla="*/ 3079 w 10000"/>
                      <a:gd name="connsiteY189" fmla="*/ 1994 h 10000"/>
                      <a:gd name="connsiteX190" fmla="*/ 2521 w 10000"/>
                      <a:gd name="connsiteY190" fmla="*/ 2802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888 w 10000"/>
                      <a:gd name="connsiteY209" fmla="*/ 2448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3024 w 10000"/>
                      <a:gd name="connsiteY212" fmla="*/ 2556 h 10000"/>
                      <a:gd name="connsiteX213" fmla="*/ 2031 w 10000"/>
                      <a:gd name="connsiteY213" fmla="*/ 769 h 10000"/>
                      <a:gd name="connsiteX214" fmla="*/ 2948 w 10000"/>
                      <a:gd name="connsiteY214" fmla="*/ 2586 h 10000"/>
                      <a:gd name="connsiteX215" fmla="*/ 2205 w 10000"/>
                      <a:gd name="connsiteY215" fmla="*/ 2753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533 w 10000"/>
                      <a:gd name="connsiteY219" fmla="*/ 252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2302 w 10000"/>
                      <a:gd name="connsiteY5" fmla="*/ 2206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3155 w 10000"/>
                      <a:gd name="connsiteY187" fmla="*/ 2592 h 10000"/>
                      <a:gd name="connsiteX188" fmla="*/ 2939 w 10000"/>
                      <a:gd name="connsiteY188" fmla="*/ 2806 h 10000"/>
                      <a:gd name="connsiteX189" fmla="*/ 3079 w 10000"/>
                      <a:gd name="connsiteY189" fmla="*/ 1994 h 10000"/>
                      <a:gd name="connsiteX190" fmla="*/ 2521 w 10000"/>
                      <a:gd name="connsiteY190" fmla="*/ 2802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4388 w 10000"/>
                      <a:gd name="connsiteY195" fmla="*/ 2144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888 w 10000"/>
                      <a:gd name="connsiteY209" fmla="*/ 2448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3024 w 10000"/>
                      <a:gd name="connsiteY212" fmla="*/ 2556 h 10000"/>
                      <a:gd name="connsiteX213" fmla="*/ 2031 w 10000"/>
                      <a:gd name="connsiteY213" fmla="*/ 769 h 10000"/>
                      <a:gd name="connsiteX214" fmla="*/ 2948 w 10000"/>
                      <a:gd name="connsiteY214" fmla="*/ 2586 h 10000"/>
                      <a:gd name="connsiteX215" fmla="*/ 2205 w 10000"/>
                      <a:gd name="connsiteY215" fmla="*/ 2753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533 w 10000"/>
                      <a:gd name="connsiteY219" fmla="*/ 2520 h 10000"/>
                      <a:gd name="connsiteX220" fmla="*/ 1406 w 10000"/>
                      <a:gd name="connsiteY220" fmla="*/ 0 h 10000"/>
                      <a:gd name="connsiteX0" fmla="*/ 1406 w 10000"/>
                      <a:gd name="connsiteY0" fmla="*/ 0 h 10000"/>
                      <a:gd name="connsiteX1" fmla="*/ 1250 w 10000"/>
                      <a:gd name="connsiteY1" fmla="*/ 154 h 10000"/>
                      <a:gd name="connsiteX2" fmla="*/ 1250 w 10000"/>
                      <a:gd name="connsiteY2" fmla="*/ 308 h 10000"/>
                      <a:gd name="connsiteX3" fmla="*/ 1250 w 10000"/>
                      <a:gd name="connsiteY3" fmla="*/ 615 h 10000"/>
                      <a:gd name="connsiteX4" fmla="*/ 1094 w 10000"/>
                      <a:gd name="connsiteY4" fmla="*/ 769 h 10000"/>
                      <a:gd name="connsiteX5" fmla="*/ 2302 w 10000"/>
                      <a:gd name="connsiteY5" fmla="*/ 2206 h 10000"/>
                      <a:gd name="connsiteX6" fmla="*/ 938 w 10000"/>
                      <a:gd name="connsiteY6" fmla="*/ 1538 h 10000"/>
                      <a:gd name="connsiteX7" fmla="*/ 1094 w 10000"/>
                      <a:gd name="connsiteY7" fmla="*/ 1692 h 10000"/>
                      <a:gd name="connsiteX8" fmla="*/ 1250 w 10000"/>
                      <a:gd name="connsiteY8" fmla="*/ 1692 h 10000"/>
                      <a:gd name="connsiteX9" fmla="*/ 1406 w 10000"/>
                      <a:gd name="connsiteY9" fmla="*/ 1846 h 10000"/>
                      <a:gd name="connsiteX10" fmla="*/ 1250 w 10000"/>
                      <a:gd name="connsiteY10" fmla="*/ 1846 h 10000"/>
                      <a:gd name="connsiteX11" fmla="*/ 469 w 10000"/>
                      <a:gd name="connsiteY11" fmla="*/ 2615 h 10000"/>
                      <a:gd name="connsiteX12" fmla="*/ 781 w 10000"/>
                      <a:gd name="connsiteY12" fmla="*/ 2615 h 10000"/>
                      <a:gd name="connsiteX13" fmla="*/ 781 w 10000"/>
                      <a:gd name="connsiteY13" fmla="*/ 2769 h 10000"/>
                      <a:gd name="connsiteX14" fmla="*/ 938 w 10000"/>
                      <a:gd name="connsiteY14" fmla="*/ 2923 h 10000"/>
                      <a:gd name="connsiteX15" fmla="*/ 938 w 10000"/>
                      <a:gd name="connsiteY15" fmla="*/ 3077 h 10000"/>
                      <a:gd name="connsiteX16" fmla="*/ 1250 w 10000"/>
                      <a:gd name="connsiteY16" fmla="*/ 3077 h 10000"/>
                      <a:gd name="connsiteX17" fmla="*/ 1250 w 10000"/>
                      <a:gd name="connsiteY17" fmla="*/ 3385 h 10000"/>
                      <a:gd name="connsiteX18" fmla="*/ 1094 w 10000"/>
                      <a:gd name="connsiteY18" fmla="*/ 3385 h 10000"/>
                      <a:gd name="connsiteX19" fmla="*/ 1406 w 10000"/>
                      <a:gd name="connsiteY19" fmla="*/ 3538 h 10000"/>
                      <a:gd name="connsiteX20" fmla="*/ 1406 w 10000"/>
                      <a:gd name="connsiteY20" fmla="*/ 3692 h 10000"/>
                      <a:gd name="connsiteX21" fmla="*/ 1406 w 10000"/>
                      <a:gd name="connsiteY21" fmla="*/ 3846 h 10000"/>
                      <a:gd name="connsiteX22" fmla="*/ 1719 w 10000"/>
                      <a:gd name="connsiteY22" fmla="*/ 4154 h 10000"/>
                      <a:gd name="connsiteX23" fmla="*/ 1875 w 10000"/>
                      <a:gd name="connsiteY23" fmla="*/ 4154 h 10000"/>
                      <a:gd name="connsiteX24" fmla="*/ 1719 w 10000"/>
                      <a:gd name="connsiteY24" fmla="*/ 4462 h 10000"/>
                      <a:gd name="connsiteX25" fmla="*/ 1563 w 10000"/>
                      <a:gd name="connsiteY25" fmla="*/ 4462 h 10000"/>
                      <a:gd name="connsiteX26" fmla="*/ 1406 w 10000"/>
                      <a:gd name="connsiteY26" fmla="*/ 4462 h 10000"/>
                      <a:gd name="connsiteX27" fmla="*/ 1406 w 10000"/>
                      <a:gd name="connsiteY27" fmla="*/ 4615 h 10000"/>
                      <a:gd name="connsiteX28" fmla="*/ 1250 w 10000"/>
                      <a:gd name="connsiteY28" fmla="*/ 4462 h 10000"/>
                      <a:gd name="connsiteX29" fmla="*/ 625 w 10000"/>
                      <a:gd name="connsiteY29" fmla="*/ 4462 h 10000"/>
                      <a:gd name="connsiteX30" fmla="*/ 469 w 10000"/>
                      <a:gd name="connsiteY30" fmla="*/ 4615 h 10000"/>
                      <a:gd name="connsiteX31" fmla="*/ 156 w 10000"/>
                      <a:gd name="connsiteY31" fmla="*/ 4769 h 10000"/>
                      <a:gd name="connsiteX32" fmla="*/ 156 w 10000"/>
                      <a:gd name="connsiteY32" fmla="*/ 4923 h 10000"/>
                      <a:gd name="connsiteX33" fmla="*/ 0 w 10000"/>
                      <a:gd name="connsiteY33" fmla="*/ 4923 h 10000"/>
                      <a:gd name="connsiteX34" fmla="*/ 0 w 10000"/>
                      <a:gd name="connsiteY34" fmla="*/ 5077 h 10000"/>
                      <a:gd name="connsiteX35" fmla="*/ 156 w 10000"/>
                      <a:gd name="connsiteY35" fmla="*/ 5077 h 10000"/>
                      <a:gd name="connsiteX36" fmla="*/ 313 w 10000"/>
                      <a:gd name="connsiteY36" fmla="*/ 5077 h 10000"/>
                      <a:gd name="connsiteX37" fmla="*/ 313 w 10000"/>
                      <a:gd name="connsiteY37" fmla="*/ 5231 h 10000"/>
                      <a:gd name="connsiteX38" fmla="*/ 469 w 10000"/>
                      <a:gd name="connsiteY38" fmla="*/ 5231 h 10000"/>
                      <a:gd name="connsiteX39" fmla="*/ 625 w 10000"/>
                      <a:gd name="connsiteY39" fmla="*/ 5385 h 10000"/>
                      <a:gd name="connsiteX40" fmla="*/ 938 w 10000"/>
                      <a:gd name="connsiteY40" fmla="*/ 5385 h 10000"/>
                      <a:gd name="connsiteX41" fmla="*/ 938 w 10000"/>
                      <a:gd name="connsiteY41" fmla="*/ 5692 h 10000"/>
                      <a:gd name="connsiteX42" fmla="*/ 625 w 10000"/>
                      <a:gd name="connsiteY42" fmla="*/ 5846 h 10000"/>
                      <a:gd name="connsiteX43" fmla="*/ 625 w 10000"/>
                      <a:gd name="connsiteY43" fmla="*/ 6000 h 10000"/>
                      <a:gd name="connsiteX44" fmla="*/ 938 w 10000"/>
                      <a:gd name="connsiteY44" fmla="*/ 6000 h 10000"/>
                      <a:gd name="connsiteX45" fmla="*/ 1094 w 10000"/>
                      <a:gd name="connsiteY45" fmla="*/ 5846 h 10000"/>
                      <a:gd name="connsiteX46" fmla="*/ 1250 w 10000"/>
                      <a:gd name="connsiteY46" fmla="*/ 5846 h 10000"/>
                      <a:gd name="connsiteX47" fmla="*/ 1875 w 10000"/>
                      <a:gd name="connsiteY47" fmla="*/ 6154 h 10000"/>
                      <a:gd name="connsiteX48" fmla="*/ 1406 w 10000"/>
                      <a:gd name="connsiteY48" fmla="*/ 6615 h 10000"/>
                      <a:gd name="connsiteX49" fmla="*/ 1719 w 10000"/>
                      <a:gd name="connsiteY49" fmla="*/ 6615 h 10000"/>
                      <a:gd name="connsiteX50" fmla="*/ 1719 w 10000"/>
                      <a:gd name="connsiteY50" fmla="*/ 6769 h 10000"/>
                      <a:gd name="connsiteX51" fmla="*/ 1719 w 10000"/>
                      <a:gd name="connsiteY51" fmla="*/ 7077 h 10000"/>
                      <a:gd name="connsiteX52" fmla="*/ 1563 w 10000"/>
                      <a:gd name="connsiteY52" fmla="*/ 6923 h 10000"/>
                      <a:gd name="connsiteX53" fmla="*/ 1250 w 10000"/>
                      <a:gd name="connsiteY53" fmla="*/ 7231 h 10000"/>
                      <a:gd name="connsiteX54" fmla="*/ 781 w 10000"/>
                      <a:gd name="connsiteY54" fmla="*/ 7077 h 10000"/>
                      <a:gd name="connsiteX55" fmla="*/ 781 w 10000"/>
                      <a:gd name="connsiteY55" fmla="*/ 7385 h 10000"/>
                      <a:gd name="connsiteX56" fmla="*/ 625 w 10000"/>
                      <a:gd name="connsiteY56" fmla="*/ 7538 h 10000"/>
                      <a:gd name="connsiteX57" fmla="*/ 625 w 10000"/>
                      <a:gd name="connsiteY57" fmla="*/ 7692 h 10000"/>
                      <a:gd name="connsiteX58" fmla="*/ 781 w 10000"/>
                      <a:gd name="connsiteY58" fmla="*/ 7692 h 10000"/>
                      <a:gd name="connsiteX59" fmla="*/ 781 w 10000"/>
                      <a:gd name="connsiteY59" fmla="*/ 7846 h 10000"/>
                      <a:gd name="connsiteX60" fmla="*/ 938 w 10000"/>
                      <a:gd name="connsiteY60" fmla="*/ 7846 h 10000"/>
                      <a:gd name="connsiteX61" fmla="*/ 1094 w 10000"/>
                      <a:gd name="connsiteY61" fmla="*/ 8000 h 10000"/>
                      <a:gd name="connsiteX62" fmla="*/ 1250 w 10000"/>
                      <a:gd name="connsiteY62" fmla="*/ 8000 h 10000"/>
                      <a:gd name="connsiteX63" fmla="*/ 1563 w 10000"/>
                      <a:gd name="connsiteY63" fmla="*/ 8154 h 10000"/>
                      <a:gd name="connsiteX64" fmla="*/ 1719 w 10000"/>
                      <a:gd name="connsiteY64" fmla="*/ 8308 h 10000"/>
                      <a:gd name="connsiteX65" fmla="*/ 1875 w 10000"/>
                      <a:gd name="connsiteY65" fmla="*/ 8308 h 10000"/>
                      <a:gd name="connsiteX66" fmla="*/ 2031 w 10000"/>
                      <a:gd name="connsiteY66" fmla="*/ 8462 h 10000"/>
                      <a:gd name="connsiteX67" fmla="*/ 2188 w 10000"/>
                      <a:gd name="connsiteY67" fmla="*/ 8462 h 10000"/>
                      <a:gd name="connsiteX68" fmla="*/ 2344 w 10000"/>
                      <a:gd name="connsiteY68" fmla="*/ 8615 h 10000"/>
                      <a:gd name="connsiteX69" fmla="*/ 2500 w 10000"/>
                      <a:gd name="connsiteY69" fmla="*/ 8769 h 10000"/>
                      <a:gd name="connsiteX70" fmla="*/ 2500 w 10000"/>
                      <a:gd name="connsiteY70" fmla="*/ 8923 h 10000"/>
                      <a:gd name="connsiteX71" fmla="*/ 2500 w 10000"/>
                      <a:gd name="connsiteY71" fmla="*/ 9077 h 10000"/>
                      <a:gd name="connsiteX72" fmla="*/ 2031 w 10000"/>
                      <a:gd name="connsiteY72" fmla="*/ 9538 h 10000"/>
                      <a:gd name="connsiteX73" fmla="*/ 2188 w 10000"/>
                      <a:gd name="connsiteY73" fmla="*/ 9692 h 10000"/>
                      <a:gd name="connsiteX74" fmla="*/ 2188 w 10000"/>
                      <a:gd name="connsiteY74" fmla="*/ 9846 h 10000"/>
                      <a:gd name="connsiteX75" fmla="*/ 2656 w 10000"/>
                      <a:gd name="connsiteY75" fmla="*/ 9846 h 10000"/>
                      <a:gd name="connsiteX76" fmla="*/ 2813 w 10000"/>
                      <a:gd name="connsiteY76" fmla="*/ 10000 h 10000"/>
                      <a:gd name="connsiteX77" fmla="*/ 2969 w 10000"/>
                      <a:gd name="connsiteY77" fmla="*/ 9846 h 10000"/>
                      <a:gd name="connsiteX78" fmla="*/ 3438 w 10000"/>
                      <a:gd name="connsiteY78" fmla="*/ 9692 h 10000"/>
                      <a:gd name="connsiteX79" fmla="*/ 3438 w 10000"/>
                      <a:gd name="connsiteY79" fmla="*/ 9538 h 10000"/>
                      <a:gd name="connsiteX80" fmla="*/ 3594 w 10000"/>
                      <a:gd name="connsiteY80" fmla="*/ 9692 h 10000"/>
                      <a:gd name="connsiteX81" fmla="*/ 3594 w 10000"/>
                      <a:gd name="connsiteY81" fmla="*/ 9538 h 10000"/>
                      <a:gd name="connsiteX82" fmla="*/ 3750 w 10000"/>
                      <a:gd name="connsiteY82" fmla="*/ 9538 h 10000"/>
                      <a:gd name="connsiteX83" fmla="*/ 3906 w 10000"/>
                      <a:gd name="connsiteY83" fmla="*/ 9385 h 10000"/>
                      <a:gd name="connsiteX84" fmla="*/ 4063 w 10000"/>
                      <a:gd name="connsiteY84" fmla="*/ 9385 h 10000"/>
                      <a:gd name="connsiteX85" fmla="*/ 4219 w 10000"/>
                      <a:gd name="connsiteY85" fmla="*/ 9692 h 10000"/>
                      <a:gd name="connsiteX86" fmla="*/ 4688 w 10000"/>
                      <a:gd name="connsiteY86" fmla="*/ 9385 h 10000"/>
                      <a:gd name="connsiteX87" fmla="*/ 4531 w 10000"/>
                      <a:gd name="connsiteY87" fmla="*/ 9077 h 10000"/>
                      <a:gd name="connsiteX88" fmla="*/ 4375 w 10000"/>
                      <a:gd name="connsiteY88" fmla="*/ 9077 h 10000"/>
                      <a:gd name="connsiteX89" fmla="*/ 4219 w 10000"/>
                      <a:gd name="connsiteY89" fmla="*/ 8769 h 10000"/>
                      <a:gd name="connsiteX90" fmla="*/ 4219 w 10000"/>
                      <a:gd name="connsiteY90" fmla="*/ 8615 h 10000"/>
                      <a:gd name="connsiteX91" fmla="*/ 4375 w 10000"/>
                      <a:gd name="connsiteY91" fmla="*/ 8308 h 10000"/>
                      <a:gd name="connsiteX92" fmla="*/ 4844 w 10000"/>
                      <a:gd name="connsiteY92" fmla="*/ 8308 h 10000"/>
                      <a:gd name="connsiteX93" fmla="*/ 4844 w 10000"/>
                      <a:gd name="connsiteY93" fmla="*/ 8154 h 10000"/>
                      <a:gd name="connsiteX94" fmla="*/ 4844 w 10000"/>
                      <a:gd name="connsiteY94" fmla="*/ 8000 h 10000"/>
                      <a:gd name="connsiteX95" fmla="*/ 5000 w 10000"/>
                      <a:gd name="connsiteY95" fmla="*/ 8000 h 10000"/>
                      <a:gd name="connsiteX96" fmla="*/ 5000 w 10000"/>
                      <a:gd name="connsiteY96" fmla="*/ 7692 h 10000"/>
                      <a:gd name="connsiteX97" fmla="*/ 5156 w 10000"/>
                      <a:gd name="connsiteY97" fmla="*/ 7692 h 10000"/>
                      <a:gd name="connsiteX98" fmla="*/ 5469 w 10000"/>
                      <a:gd name="connsiteY98" fmla="*/ 7846 h 10000"/>
                      <a:gd name="connsiteX99" fmla="*/ 6094 w 10000"/>
                      <a:gd name="connsiteY99" fmla="*/ 8000 h 10000"/>
                      <a:gd name="connsiteX100" fmla="*/ 6406 w 10000"/>
                      <a:gd name="connsiteY100" fmla="*/ 8000 h 10000"/>
                      <a:gd name="connsiteX101" fmla="*/ 6875 w 10000"/>
                      <a:gd name="connsiteY101" fmla="*/ 8769 h 10000"/>
                      <a:gd name="connsiteX102" fmla="*/ 7031 w 10000"/>
                      <a:gd name="connsiteY102" fmla="*/ 8923 h 10000"/>
                      <a:gd name="connsiteX103" fmla="*/ 7188 w 10000"/>
                      <a:gd name="connsiteY103" fmla="*/ 9077 h 10000"/>
                      <a:gd name="connsiteX104" fmla="*/ 7500 w 10000"/>
                      <a:gd name="connsiteY104" fmla="*/ 9077 h 10000"/>
                      <a:gd name="connsiteX105" fmla="*/ 7656 w 10000"/>
                      <a:gd name="connsiteY105" fmla="*/ 9231 h 10000"/>
                      <a:gd name="connsiteX106" fmla="*/ 7813 w 10000"/>
                      <a:gd name="connsiteY106" fmla="*/ 9231 h 10000"/>
                      <a:gd name="connsiteX107" fmla="*/ 7813 w 10000"/>
                      <a:gd name="connsiteY107" fmla="*/ 9385 h 10000"/>
                      <a:gd name="connsiteX108" fmla="*/ 8281 w 10000"/>
                      <a:gd name="connsiteY108" fmla="*/ 9692 h 10000"/>
                      <a:gd name="connsiteX109" fmla="*/ 8438 w 10000"/>
                      <a:gd name="connsiteY109" fmla="*/ 9385 h 10000"/>
                      <a:gd name="connsiteX110" fmla="*/ 8438 w 10000"/>
                      <a:gd name="connsiteY110" fmla="*/ 9077 h 10000"/>
                      <a:gd name="connsiteX111" fmla="*/ 8750 w 10000"/>
                      <a:gd name="connsiteY111" fmla="*/ 9077 h 10000"/>
                      <a:gd name="connsiteX112" fmla="*/ 8750 w 10000"/>
                      <a:gd name="connsiteY112" fmla="*/ 8923 h 10000"/>
                      <a:gd name="connsiteX113" fmla="*/ 8750 w 10000"/>
                      <a:gd name="connsiteY113" fmla="*/ 8769 h 10000"/>
                      <a:gd name="connsiteX114" fmla="*/ 9063 w 10000"/>
                      <a:gd name="connsiteY114" fmla="*/ 8923 h 10000"/>
                      <a:gd name="connsiteX115" fmla="*/ 9063 w 10000"/>
                      <a:gd name="connsiteY115" fmla="*/ 8769 h 10000"/>
                      <a:gd name="connsiteX116" fmla="*/ 9063 w 10000"/>
                      <a:gd name="connsiteY116" fmla="*/ 8615 h 10000"/>
                      <a:gd name="connsiteX117" fmla="*/ 9375 w 10000"/>
                      <a:gd name="connsiteY117" fmla="*/ 8615 h 10000"/>
                      <a:gd name="connsiteX118" fmla="*/ 9688 w 10000"/>
                      <a:gd name="connsiteY118" fmla="*/ 8308 h 10000"/>
                      <a:gd name="connsiteX119" fmla="*/ 9688 w 10000"/>
                      <a:gd name="connsiteY119" fmla="*/ 8154 h 10000"/>
                      <a:gd name="connsiteX120" fmla="*/ 9688 w 10000"/>
                      <a:gd name="connsiteY120" fmla="*/ 8000 h 10000"/>
                      <a:gd name="connsiteX121" fmla="*/ 9844 w 10000"/>
                      <a:gd name="connsiteY121" fmla="*/ 8000 h 10000"/>
                      <a:gd name="connsiteX122" fmla="*/ 10000 w 10000"/>
                      <a:gd name="connsiteY122" fmla="*/ 8000 h 10000"/>
                      <a:gd name="connsiteX123" fmla="*/ 10000 w 10000"/>
                      <a:gd name="connsiteY123" fmla="*/ 7692 h 10000"/>
                      <a:gd name="connsiteX124" fmla="*/ 9844 w 10000"/>
                      <a:gd name="connsiteY124" fmla="*/ 7538 h 10000"/>
                      <a:gd name="connsiteX125" fmla="*/ 9688 w 10000"/>
                      <a:gd name="connsiteY125" fmla="*/ 7385 h 10000"/>
                      <a:gd name="connsiteX126" fmla="*/ 9375 w 10000"/>
                      <a:gd name="connsiteY126" fmla="*/ 7077 h 10000"/>
                      <a:gd name="connsiteX127" fmla="*/ 9375 w 10000"/>
                      <a:gd name="connsiteY127" fmla="*/ 6923 h 10000"/>
                      <a:gd name="connsiteX128" fmla="*/ 9219 w 10000"/>
                      <a:gd name="connsiteY128" fmla="*/ 6769 h 10000"/>
                      <a:gd name="connsiteX129" fmla="*/ 9063 w 10000"/>
                      <a:gd name="connsiteY129" fmla="*/ 6615 h 10000"/>
                      <a:gd name="connsiteX130" fmla="*/ 8906 w 10000"/>
                      <a:gd name="connsiteY130" fmla="*/ 6615 h 10000"/>
                      <a:gd name="connsiteX131" fmla="*/ 8750 w 10000"/>
                      <a:gd name="connsiteY131" fmla="*/ 6462 h 10000"/>
                      <a:gd name="connsiteX132" fmla="*/ 8906 w 10000"/>
                      <a:gd name="connsiteY132" fmla="*/ 6462 h 10000"/>
                      <a:gd name="connsiteX133" fmla="*/ 9063 w 10000"/>
                      <a:gd name="connsiteY133" fmla="*/ 6308 h 10000"/>
                      <a:gd name="connsiteX134" fmla="*/ 9219 w 10000"/>
                      <a:gd name="connsiteY134" fmla="*/ 5385 h 10000"/>
                      <a:gd name="connsiteX135" fmla="*/ 9063 w 10000"/>
                      <a:gd name="connsiteY135" fmla="*/ 5385 h 10000"/>
                      <a:gd name="connsiteX136" fmla="*/ 8906 w 10000"/>
                      <a:gd name="connsiteY136" fmla="*/ 5385 h 10000"/>
                      <a:gd name="connsiteX137" fmla="*/ 8594 w 10000"/>
                      <a:gd name="connsiteY137" fmla="*/ 5231 h 10000"/>
                      <a:gd name="connsiteX138" fmla="*/ 8594 w 10000"/>
                      <a:gd name="connsiteY138" fmla="*/ 4923 h 10000"/>
                      <a:gd name="connsiteX139" fmla="*/ 8750 w 10000"/>
                      <a:gd name="connsiteY139" fmla="*/ 4615 h 10000"/>
                      <a:gd name="connsiteX140" fmla="*/ 8750 w 10000"/>
                      <a:gd name="connsiteY140" fmla="*/ 4462 h 10000"/>
                      <a:gd name="connsiteX141" fmla="*/ 8594 w 10000"/>
                      <a:gd name="connsiteY141" fmla="*/ 4308 h 10000"/>
                      <a:gd name="connsiteX142" fmla="*/ 8438 w 10000"/>
                      <a:gd name="connsiteY142" fmla="*/ 4154 h 10000"/>
                      <a:gd name="connsiteX143" fmla="*/ 8594 w 10000"/>
                      <a:gd name="connsiteY143" fmla="*/ 4000 h 10000"/>
                      <a:gd name="connsiteX144" fmla="*/ 8438 w 10000"/>
                      <a:gd name="connsiteY144" fmla="*/ 4154 h 10000"/>
                      <a:gd name="connsiteX145" fmla="*/ 8281 w 10000"/>
                      <a:gd name="connsiteY145" fmla="*/ 4154 h 10000"/>
                      <a:gd name="connsiteX146" fmla="*/ 7969 w 10000"/>
                      <a:gd name="connsiteY146" fmla="*/ 4308 h 10000"/>
                      <a:gd name="connsiteX147" fmla="*/ 7500 w 10000"/>
                      <a:gd name="connsiteY147" fmla="*/ 4308 h 10000"/>
                      <a:gd name="connsiteX148" fmla="*/ 7344 w 10000"/>
                      <a:gd name="connsiteY148" fmla="*/ 4462 h 10000"/>
                      <a:gd name="connsiteX149" fmla="*/ 7188 w 10000"/>
                      <a:gd name="connsiteY149" fmla="*/ 4615 h 10000"/>
                      <a:gd name="connsiteX150" fmla="*/ 7031 w 10000"/>
                      <a:gd name="connsiteY150" fmla="*/ 4615 h 10000"/>
                      <a:gd name="connsiteX151" fmla="*/ 7031 w 10000"/>
                      <a:gd name="connsiteY151" fmla="*/ 4769 h 10000"/>
                      <a:gd name="connsiteX152" fmla="*/ 7031 w 10000"/>
                      <a:gd name="connsiteY152" fmla="*/ 4923 h 10000"/>
                      <a:gd name="connsiteX153" fmla="*/ 6875 w 10000"/>
                      <a:gd name="connsiteY153" fmla="*/ 4923 h 10000"/>
                      <a:gd name="connsiteX154" fmla="*/ 6719 w 10000"/>
                      <a:gd name="connsiteY154" fmla="*/ 4923 h 10000"/>
                      <a:gd name="connsiteX155" fmla="*/ 6563 w 10000"/>
                      <a:gd name="connsiteY155" fmla="*/ 4923 h 10000"/>
                      <a:gd name="connsiteX156" fmla="*/ 6094 w 10000"/>
                      <a:gd name="connsiteY156" fmla="*/ 4308 h 10000"/>
                      <a:gd name="connsiteX157" fmla="*/ 6250 w 10000"/>
                      <a:gd name="connsiteY157" fmla="*/ 4154 h 10000"/>
                      <a:gd name="connsiteX158" fmla="*/ 6094 w 10000"/>
                      <a:gd name="connsiteY158" fmla="*/ 4000 h 10000"/>
                      <a:gd name="connsiteX159" fmla="*/ 5938 w 10000"/>
                      <a:gd name="connsiteY159" fmla="*/ 4000 h 10000"/>
                      <a:gd name="connsiteX160" fmla="*/ 5781 w 10000"/>
                      <a:gd name="connsiteY160" fmla="*/ 4000 h 10000"/>
                      <a:gd name="connsiteX161" fmla="*/ 5781 w 10000"/>
                      <a:gd name="connsiteY161" fmla="*/ 4308 h 10000"/>
                      <a:gd name="connsiteX162" fmla="*/ 5625 w 10000"/>
                      <a:gd name="connsiteY162" fmla="*/ 4308 h 10000"/>
                      <a:gd name="connsiteX163" fmla="*/ 5469 w 10000"/>
                      <a:gd name="connsiteY163" fmla="*/ 4000 h 10000"/>
                      <a:gd name="connsiteX164" fmla="*/ 5469 w 10000"/>
                      <a:gd name="connsiteY164" fmla="*/ 3846 h 10000"/>
                      <a:gd name="connsiteX165" fmla="*/ 5469 w 10000"/>
                      <a:gd name="connsiteY165" fmla="*/ 3692 h 10000"/>
                      <a:gd name="connsiteX166" fmla="*/ 5313 w 10000"/>
                      <a:gd name="connsiteY166" fmla="*/ 3538 h 10000"/>
                      <a:gd name="connsiteX167" fmla="*/ 5469 w 10000"/>
                      <a:gd name="connsiteY167" fmla="*/ 3385 h 10000"/>
                      <a:gd name="connsiteX168" fmla="*/ 5313 w 10000"/>
                      <a:gd name="connsiteY168" fmla="*/ 3231 h 10000"/>
                      <a:gd name="connsiteX169" fmla="*/ 5313 w 10000"/>
                      <a:gd name="connsiteY169" fmla="*/ 3077 h 10000"/>
                      <a:gd name="connsiteX170" fmla="*/ 5156 w 10000"/>
                      <a:gd name="connsiteY170" fmla="*/ 2923 h 10000"/>
                      <a:gd name="connsiteX171" fmla="*/ 5000 w 10000"/>
                      <a:gd name="connsiteY171" fmla="*/ 2923 h 10000"/>
                      <a:gd name="connsiteX172" fmla="*/ 4844 w 10000"/>
                      <a:gd name="connsiteY172" fmla="*/ 2769 h 10000"/>
                      <a:gd name="connsiteX173" fmla="*/ 4531 w 10000"/>
                      <a:gd name="connsiteY173" fmla="*/ 2769 h 10000"/>
                      <a:gd name="connsiteX174" fmla="*/ 4219 w 10000"/>
                      <a:gd name="connsiteY174" fmla="*/ 2769 h 10000"/>
                      <a:gd name="connsiteX175" fmla="*/ 4219 w 10000"/>
                      <a:gd name="connsiteY175" fmla="*/ 2615 h 10000"/>
                      <a:gd name="connsiteX176" fmla="*/ 4063 w 10000"/>
                      <a:gd name="connsiteY176" fmla="*/ 2615 h 10000"/>
                      <a:gd name="connsiteX177" fmla="*/ 3906 w 10000"/>
                      <a:gd name="connsiteY177" fmla="*/ 2462 h 10000"/>
                      <a:gd name="connsiteX178" fmla="*/ 4063 w 10000"/>
                      <a:gd name="connsiteY178" fmla="*/ 2308 h 10000"/>
                      <a:gd name="connsiteX179" fmla="*/ 4219 w 10000"/>
                      <a:gd name="connsiteY179" fmla="*/ 2154 h 10000"/>
                      <a:gd name="connsiteX180" fmla="*/ 4531 w 10000"/>
                      <a:gd name="connsiteY180" fmla="*/ 2154 h 10000"/>
                      <a:gd name="connsiteX181" fmla="*/ 4688 w 10000"/>
                      <a:gd name="connsiteY181" fmla="*/ 2154 h 10000"/>
                      <a:gd name="connsiteX182" fmla="*/ 4844 w 10000"/>
                      <a:gd name="connsiteY182" fmla="*/ 2308 h 10000"/>
                      <a:gd name="connsiteX183" fmla="*/ 5000 w 10000"/>
                      <a:gd name="connsiteY183" fmla="*/ 2308 h 10000"/>
                      <a:gd name="connsiteX184" fmla="*/ 4844 w 10000"/>
                      <a:gd name="connsiteY184" fmla="*/ 2000 h 10000"/>
                      <a:gd name="connsiteX185" fmla="*/ 4688 w 10000"/>
                      <a:gd name="connsiteY185" fmla="*/ 1846 h 10000"/>
                      <a:gd name="connsiteX186" fmla="*/ 4531 w 10000"/>
                      <a:gd name="connsiteY186" fmla="*/ 1846 h 10000"/>
                      <a:gd name="connsiteX187" fmla="*/ 3155 w 10000"/>
                      <a:gd name="connsiteY187" fmla="*/ 2592 h 10000"/>
                      <a:gd name="connsiteX188" fmla="*/ 2939 w 10000"/>
                      <a:gd name="connsiteY188" fmla="*/ 2806 h 10000"/>
                      <a:gd name="connsiteX189" fmla="*/ 3079 w 10000"/>
                      <a:gd name="connsiteY189" fmla="*/ 1994 h 10000"/>
                      <a:gd name="connsiteX190" fmla="*/ 2521 w 10000"/>
                      <a:gd name="connsiteY190" fmla="*/ 2802 h 10000"/>
                      <a:gd name="connsiteX191" fmla="*/ 4252 w 10000"/>
                      <a:gd name="connsiteY191" fmla="*/ 2190 h 10000"/>
                      <a:gd name="connsiteX192" fmla="*/ 4375 w 10000"/>
                      <a:gd name="connsiteY192" fmla="*/ 2356 h 10000"/>
                      <a:gd name="connsiteX193" fmla="*/ 4312 w 10000"/>
                      <a:gd name="connsiteY193" fmla="*/ 2419 h 10000"/>
                      <a:gd name="connsiteX194" fmla="*/ 4249 w 10000"/>
                      <a:gd name="connsiteY194" fmla="*/ 2356 h 10000"/>
                      <a:gd name="connsiteX195" fmla="*/ 2994 w 10000"/>
                      <a:gd name="connsiteY195" fmla="*/ 2511 h 10000"/>
                      <a:gd name="connsiteX196" fmla="*/ 4371 w 10000"/>
                      <a:gd name="connsiteY196" fmla="*/ 2023 h 10000"/>
                      <a:gd name="connsiteX197" fmla="*/ 3843 w 10000"/>
                      <a:gd name="connsiteY197" fmla="*/ 2789 h 10000"/>
                      <a:gd name="connsiteX198" fmla="*/ 3594 w 10000"/>
                      <a:gd name="connsiteY198" fmla="*/ 1231 h 10000"/>
                      <a:gd name="connsiteX199" fmla="*/ 3594 w 10000"/>
                      <a:gd name="connsiteY199" fmla="*/ 1385 h 10000"/>
                      <a:gd name="connsiteX200" fmla="*/ 3577 w 10000"/>
                      <a:gd name="connsiteY200" fmla="*/ 3018 h 10000"/>
                      <a:gd name="connsiteX201" fmla="*/ 4152 w 10000"/>
                      <a:gd name="connsiteY201" fmla="*/ 2589 h 10000"/>
                      <a:gd name="connsiteX202" fmla="*/ 3996 w 10000"/>
                      <a:gd name="connsiteY202" fmla="*/ 3048 h 10000"/>
                      <a:gd name="connsiteX203" fmla="*/ 3002 w 10000"/>
                      <a:gd name="connsiteY203" fmla="*/ 2298 h 10000"/>
                      <a:gd name="connsiteX204" fmla="*/ 3699 w 10000"/>
                      <a:gd name="connsiteY204" fmla="*/ 2052 h 10000"/>
                      <a:gd name="connsiteX205" fmla="*/ 3125 w 10000"/>
                      <a:gd name="connsiteY205" fmla="*/ 3427 h 10000"/>
                      <a:gd name="connsiteX206" fmla="*/ 3341 w 10000"/>
                      <a:gd name="connsiteY206" fmla="*/ 3303 h 10000"/>
                      <a:gd name="connsiteX207" fmla="*/ 2656 w 10000"/>
                      <a:gd name="connsiteY207" fmla="*/ 308 h 10000"/>
                      <a:gd name="connsiteX208" fmla="*/ 2656 w 10000"/>
                      <a:gd name="connsiteY208" fmla="*/ 462 h 10000"/>
                      <a:gd name="connsiteX209" fmla="*/ 2888 w 10000"/>
                      <a:gd name="connsiteY209" fmla="*/ 2448 h 10000"/>
                      <a:gd name="connsiteX210" fmla="*/ 2500 w 10000"/>
                      <a:gd name="connsiteY210" fmla="*/ 769 h 10000"/>
                      <a:gd name="connsiteX211" fmla="*/ 2344 w 10000"/>
                      <a:gd name="connsiteY211" fmla="*/ 769 h 10000"/>
                      <a:gd name="connsiteX212" fmla="*/ 3024 w 10000"/>
                      <a:gd name="connsiteY212" fmla="*/ 2556 h 10000"/>
                      <a:gd name="connsiteX213" fmla="*/ 2031 w 10000"/>
                      <a:gd name="connsiteY213" fmla="*/ 769 h 10000"/>
                      <a:gd name="connsiteX214" fmla="*/ 2948 w 10000"/>
                      <a:gd name="connsiteY214" fmla="*/ 2586 h 10000"/>
                      <a:gd name="connsiteX215" fmla="*/ 2205 w 10000"/>
                      <a:gd name="connsiteY215" fmla="*/ 2753 h 10000"/>
                      <a:gd name="connsiteX216" fmla="*/ 2576 w 10000"/>
                      <a:gd name="connsiteY216" fmla="*/ 2920 h 10000"/>
                      <a:gd name="connsiteX217" fmla="*/ 2344 w 10000"/>
                      <a:gd name="connsiteY217" fmla="*/ 0 h 10000"/>
                      <a:gd name="connsiteX218" fmla="*/ 2031 w 10000"/>
                      <a:gd name="connsiteY218" fmla="*/ 0 h 10000"/>
                      <a:gd name="connsiteX219" fmla="*/ 1533 w 10000"/>
                      <a:gd name="connsiteY219" fmla="*/ 2520 h 10000"/>
                      <a:gd name="connsiteX220" fmla="*/ 1406 w 10000"/>
                      <a:gd name="connsiteY220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</a:cxnLst>
                    <a:rect l="l" t="t" r="r" b="b"/>
                    <a:pathLst>
                      <a:path w="10000" h="10000">
                        <a:moveTo>
                          <a:pt x="1406" y="0"/>
                        </a:moveTo>
                        <a:lnTo>
                          <a:pt x="1250" y="154"/>
                        </a:lnTo>
                        <a:lnTo>
                          <a:pt x="1250" y="308"/>
                        </a:lnTo>
                        <a:lnTo>
                          <a:pt x="1250" y="615"/>
                        </a:lnTo>
                        <a:lnTo>
                          <a:pt x="1094" y="769"/>
                        </a:lnTo>
                        <a:lnTo>
                          <a:pt x="2302" y="2206"/>
                        </a:lnTo>
                        <a:lnTo>
                          <a:pt x="938" y="1538"/>
                        </a:lnTo>
                        <a:lnTo>
                          <a:pt x="1094" y="1692"/>
                        </a:lnTo>
                        <a:lnTo>
                          <a:pt x="1250" y="1692"/>
                        </a:lnTo>
                        <a:lnTo>
                          <a:pt x="1406" y="1846"/>
                        </a:lnTo>
                        <a:lnTo>
                          <a:pt x="1250" y="1846"/>
                        </a:lnTo>
                        <a:lnTo>
                          <a:pt x="469" y="2615"/>
                        </a:lnTo>
                        <a:lnTo>
                          <a:pt x="781" y="2615"/>
                        </a:lnTo>
                        <a:lnTo>
                          <a:pt x="781" y="2769"/>
                        </a:lnTo>
                        <a:lnTo>
                          <a:pt x="938" y="2923"/>
                        </a:lnTo>
                        <a:lnTo>
                          <a:pt x="938" y="3077"/>
                        </a:lnTo>
                        <a:lnTo>
                          <a:pt x="1250" y="3077"/>
                        </a:lnTo>
                        <a:lnTo>
                          <a:pt x="1250" y="3385"/>
                        </a:lnTo>
                        <a:lnTo>
                          <a:pt x="1094" y="3385"/>
                        </a:lnTo>
                        <a:lnTo>
                          <a:pt x="1406" y="3538"/>
                        </a:lnTo>
                        <a:lnTo>
                          <a:pt x="1406" y="3692"/>
                        </a:lnTo>
                        <a:lnTo>
                          <a:pt x="1406" y="3846"/>
                        </a:lnTo>
                        <a:lnTo>
                          <a:pt x="1719" y="4154"/>
                        </a:lnTo>
                        <a:lnTo>
                          <a:pt x="1875" y="4154"/>
                        </a:lnTo>
                        <a:lnTo>
                          <a:pt x="1719" y="4462"/>
                        </a:lnTo>
                        <a:lnTo>
                          <a:pt x="1563" y="4462"/>
                        </a:lnTo>
                        <a:lnTo>
                          <a:pt x="1406" y="4462"/>
                        </a:lnTo>
                        <a:lnTo>
                          <a:pt x="1406" y="4615"/>
                        </a:lnTo>
                        <a:lnTo>
                          <a:pt x="1250" y="4462"/>
                        </a:lnTo>
                        <a:lnTo>
                          <a:pt x="625" y="4462"/>
                        </a:lnTo>
                        <a:lnTo>
                          <a:pt x="469" y="4615"/>
                        </a:lnTo>
                        <a:lnTo>
                          <a:pt x="156" y="4769"/>
                        </a:lnTo>
                        <a:lnTo>
                          <a:pt x="156" y="4923"/>
                        </a:lnTo>
                        <a:lnTo>
                          <a:pt x="0" y="4923"/>
                        </a:lnTo>
                        <a:lnTo>
                          <a:pt x="0" y="5077"/>
                        </a:lnTo>
                        <a:lnTo>
                          <a:pt x="156" y="5077"/>
                        </a:lnTo>
                        <a:lnTo>
                          <a:pt x="313" y="5077"/>
                        </a:lnTo>
                        <a:lnTo>
                          <a:pt x="313" y="5231"/>
                        </a:lnTo>
                        <a:lnTo>
                          <a:pt x="469" y="5231"/>
                        </a:lnTo>
                        <a:lnTo>
                          <a:pt x="625" y="5385"/>
                        </a:lnTo>
                        <a:lnTo>
                          <a:pt x="938" y="5385"/>
                        </a:lnTo>
                        <a:lnTo>
                          <a:pt x="938" y="5692"/>
                        </a:lnTo>
                        <a:lnTo>
                          <a:pt x="625" y="5846"/>
                        </a:lnTo>
                        <a:lnTo>
                          <a:pt x="625" y="6000"/>
                        </a:lnTo>
                        <a:lnTo>
                          <a:pt x="938" y="6000"/>
                        </a:lnTo>
                        <a:lnTo>
                          <a:pt x="1094" y="5846"/>
                        </a:lnTo>
                        <a:lnTo>
                          <a:pt x="1250" y="5846"/>
                        </a:lnTo>
                        <a:lnTo>
                          <a:pt x="1875" y="6154"/>
                        </a:lnTo>
                        <a:lnTo>
                          <a:pt x="1406" y="6615"/>
                        </a:lnTo>
                        <a:lnTo>
                          <a:pt x="1719" y="6615"/>
                        </a:lnTo>
                        <a:lnTo>
                          <a:pt x="1719" y="6769"/>
                        </a:lnTo>
                        <a:lnTo>
                          <a:pt x="1719" y="7077"/>
                        </a:lnTo>
                        <a:lnTo>
                          <a:pt x="1563" y="6923"/>
                        </a:lnTo>
                        <a:lnTo>
                          <a:pt x="1250" y="7231"/>
                        </a:lnTo>
                        <a:lnTo>
                          <a:pt x="781" y="7077"/>
                        </a:lnTo>
                        <a:lnTo>
                          <a:pt x="781" y="7385"/>
                        </a:lnTo>
                        <a:lnTo>
                          <a:pt x="625" y="7538"/>
                        </a:lnTo>
                        <a:lnTo>
                          <a:pt x="625" y="7692"/>
                        </a:lnTo>
                        <a:lnTo>
                          <a:pt x="781" y="7692"/>
                        </a:lnTo>
                        <a:lnTo>
                          <a:pt x="781" y="7846"/>
                        </a:lnTo>
                        <a:lnTo>
                          <a:pt x="938" y="7846"/>
                        </a:lnTo>
                        <a:lnTo>
                          <a:pt x="1094" y="8000"/>
                        </a:lnTo>
                        <a:lnTo>
                          <a:pt x="1250" y="8000"/>
                        </a:lnTo>
                        <a:lnTo>
                          <a:pt x="1563" y="8154"/>
                        </a:lnTo>
                        <a:lnTo>
                          <a:pt x="1719" y="8308"/>
                        </a:lnTo>
                        <a:lnTo>
                          <a:pt x="1875" y="8308"/>
                        </a:lnTo>
                        <a:lnTo>
                          <a:pt x="2031" y="8462"/>
                        </a:lnTo>
                        <a:lnTo>
                          <a:pt x="2188" y="8462"/>
                        </a:lnTo>
                        <a:lnTo>
                          <a:pt x="2344" y="8615"/>
                        </a:lnTo>
                        <a:lnTo>
                          <a:pt x="2500" y="8769"/>
                        </a:lnTo>
                        <a:lnTo>
                          <a:pt x="2500" y="8923"/>
                        </a:lnTo>
                        <a:lnTo>
                          <a:pt x="2500" y="9077"/>
                        </a:lnTo>
                        <a:lnTo>
                          <a:pt x="2031" y="9538"/>
                        </a:lnTo>
                        <a:lnTo>
                          <a:pt x="2188" y="9692"/>
                        </a:lnTo>
                        <a:lnTo>
                          <a:pt x="2188" y="9846"/>
                        </a:lnTo>
                        <a:lnTo>
                          <a:pt x="2656" y="9846"/>
                        </a:lnTo>
                        <a:lnTo>
                          <a:pt x="2813" y="10000"/>
                        </a:lnTo>
                        <a:lnTo>
                          <a:pt x="2969" y="9846"/>
                        </a:lnTo>
                        <a:lnTo>
                          <a:pt x="3438" y="9692"/>
                        </a:lnTo>
                        <a:lnTo>
                          <a:pt x="3438" y="9538"/>
                        </a:lnTo>
                        <a:lnTo>
                          <a:pt x="3594" y="9692"/>
                        </a:lnTo>
                        <a:lnTo>
                          <a:pt x="3594" y="9538"/>
                        </a:lnTo>
                        <a:lnTo>
                          <a:pt x="3750" y="9538"/>
                        </a:lnTo>
                        <a:lnTo>
                          <a:pt x="3906" y="9385"/>
                        </a:lnTo>
                        <a:lnTo>
                          <a:pt x="4063" y="9385"/>
                        </a:lnTo>
                        <a:lnTo>
                          <a:pt x="4219" y="9692"/>
                        </a:lnTo>
                        <a:lnTo>
                          <a:pt x="4688" y="9385"/>
                        </a:lnTo>
                        <a:cubicBezTo>
                          <a:pt x="4636" y="9282"/>
                          <a:pt x="4583" y="9180"/>
                          <a:pt x="4531" y="9077"/>
                        </a:cubicBezTo>
                        <a:lnTo>
                          <a:pt x="4375" y="9077"/>
                        </a:lnTo>
                        <a:lnTo>
                          <a:pt x="4219" y="8769"/>
                        </a:lnTo>
                        <a:lnTo>
                          <a:pt x="4219" y="8615"/>
                        </a:lnTo>
                        <a:lnTo>
                          <a:pt x="4375" y="8308"/>
                        </a:lnTo>
                        <a:lnTo>
                          <a:pt x="4844" y="8308"/>
                        </a:lnTo>
                        <a:lnTo>
                          <a:pt x="4844" y="8154"/>
                        </a:lnTo>
                        <a:lnTo>
                          <a:pt x="4844" y="8000"/>
                        </a:lnTo>
                        <a:lnTo>
                          <a:pt x="5000" y="8000"/>
                        </a:lnTo>
                        <a:lnTo>
                          <a:pt x="5000" y="7692"/>
                        </a:lnTo>
                        <a:lnTo>
                          <a:pt x="5156" y="7692"/>
                        </a:lnTo>
                        <a:lnTo>
                          <a:pt x="5469" y="7846"/>
                        </a:lnTo>
                        <a:lnTo>
                          <a:pt x="6094" y="8000"/>
                        </a:lnTo>
                        <a:lnTo>
                          <a:pt x="6406" y="8000"/>
                        </a:lnTo>
                        <a:lnTo>
                          <a:pt x="6875" y="8769"/>
                        </a:lnTo>
                        <a:lnTo>
                          <a:pt x="7031" y="8923"/>
                        </a:lnTo>
                        <a:lnTo>
                          <a:pt x="7188" y="9077"/>
                        </a:lnTo>
                        <a:lnTo>
                          <a:pt x="7500" y="9077"/>
                        </a:lnTo>
                        <a:lnTo>
                          <a:pt x="7656" y="9231"/>
                        </a:lnTo>
                        <a:lnTo>
                          <a:pt x="7813" y="9231"/>
                        </a:lnTo>
                        <a:lnTo>
                          <a:pt x="7813" y="9385"/>
                        </a:lnTo>
                        <a:lnTo>
                          <a:pt x="8281" y="9692"/>
                        </a:lnTo>
                        <a:lnTo>
                          <a:pt x="8438" y="9385"/>
                        </a:lnTo>
                        <a:lnTo>
                          <a:pt x="8438" y="9077"/>
                        </a:lnTo>
                        <a:lnTo>
                          <a:pt x="8750" y="9077"/>
                        </a:lnTo>
                        <a:lnTo>
                          <a:pt x="8750" y="8923"/>
                        </a:lnTo>
                        <a:lnTo>
                          <a:pt x="8750" y="8769"/>
                        </a:lnTo>
                        <a:lnTo>
                          <a:pt x="9063" y="8923"/>
                        </a:lnTo>
                        <a:lnTo>
                          <a:pt x="9063" y="8769"/>
                        </a:lnTo>
                        <a:lnTo>
                          <a:pt x="9063" y="8615"/>
                        </a:lnTo>
                        <a:lnTo>
                          <a:pt x="9375" y="8615"/>
                        </a:lnTo>
                        <a:lnTo>
                          <a:pt x="9688" y="8308"/>
                        </a:lnTo>
                        <a:lnTo>
                          <a:pt x="9688" y="8154"/>
                        </a:lnTo>
                        <a:lnTo>
                          <a:pt x="9688" y="8000"/>
                        </a:lnTo>
                        <a:lnTo>
                          <a:pt x="9844" y="8000"/>
                        </a:lnTo>
                        <a:lnTo>
                          <a:pt x="10000" y="8000"/>
                        </a:lnTo>
                        <a:lnTo>
                          <a:pt x="10000" y="7692"/>
                        </a:lnTo>
                        <a:lnTo>
                          <a:pt x="9844" y="7538"/>
                        </a:lnTo>
                        <a:lnTo>
                          <a:pt x="9688" y="7385"/>
                        </a:lnTo>
                        <a:lnTo>
                          <a:pt x="9375" y="7077"/>
                        </a:lnTo>
                        <a:lnTo>
                          <a:pt x="9375" y="6923"/>
                        </a:lnTo>
                        <a:lnTo>
                          <a:pt x="9219" y="6769"/>
                        </a:lnTo>
                        <a:lnTo>
                          <a:pt x="9063" y="6615"/>
                        </a:lnTo>
                        <a:lnTo>
                          <a:pt x="8906" y="6615"/>
                        </a:lnTo>
                        <a:lnTo>
                          <a:pt x="8750" y="6462"/>
                        </a:lnTo>
                        <a:lnTo>
                          <a:pt x="8906" y="6462"/>
                        </a:lnTo>
                        <a:lnTo>
                          <a:pt x="9063" y="6308"/>
                        </a:lnTo>
                        <a:lnTo>
                          <a:pt x="9219" y="5385"/>
                        </a:lnTo>
                        <a:lnTo>
                          <a:pt x="9063" y="5385"/>
                        </a:lnTo>
                        <a:lnTo>
                          <a:pt x="8906" y="5385"/>
                        </a:lnTo>
                        <a:lnTo>
                          <a:pt x="8594" y="5231"/>
                        </a:lnTo>
                        <a:lnTo>
                          <a:pt x="8594" y="4923"/>
                        </a:lnTo>
                        <a:lnTo>
                          <a:pt x="8750" y="4615"/>
                        </a:lnTo>
                        <a:lnTo>
                          <a:pt x="8750" y="4462"/>
                        </a:lnTo>
                        <a:lnTo>
                          <a:pt x="8594" y="4308"/>
                        </a:lnTo>
                        <a:lnTo>
                          <a:pt x="8438" y="4154"/>
                        </a:lnTo>
                        <a:lnTo>
                          <a:pt x="8594" y="4000"/>
                        </a:lnTo>
                        <a:lnTo>
                          <a:pt x="8438" y="4154"/>
                        </a:lnTo>
                        <a:lnTo>
                          <a:pt x="8281" y="4154"/>
                        </a:lnTo>
                        <a:lnTo>
                          <a:pt x="7969" y="4308"/>
                        </a:lnTo>
                        <a:lnTo>
                          <a:pt x="7500" y="4308"/>
                        </a:lnTo>
                        <a:lnTo>
                          <a:pt x="7344" y="4462"/>
                        </a:lnTo>
                        <a:lnTo>
                          <a:pt x="7188" y="4615"/>
                        </a:lnTo>
                        <a:lnTo>
                          <a:pt x="7031" y="4615"/>
                        </a:lnTo>
                        <a:lnTo>
                          <a:pt x="7031" y="4769"/>
                        </a:lnTo>
                        <a:lnTo>
                          <a:pt x="7031" y="4923"/>
                        </a:lnTo>
                        <a:lnTo>
                          <a:pt x="6875" y="4923"/>
                        </a:lnTo>
                        <a:lnTo>
                          <a:pt x="6719" y="4923"/>
                        </a:lnTo>
                        <a:lnTo>
                          <a:pt x="6563" y="4923"/>
                        </a:lnTo>
                        <a:lnTo>
                          <a:pt x="6094" y="4308"/>
                        </a:lnTo>
                        <a:lnTo>
                          <a:pt x="6250" y="4154"/>
                        </a:lnTo>
                        <a:lnTo>
                          <a:pt x="6094" y="4000"/>
                        </a:lnTo>
                        <a:lnTo>
                          <a:pt x="5938" y="4000"/>
                        </a:lnTo>
                        <a:lnTo>
                          <a:pt x="5781" y="4000"/>
                        </a:lnTo>
                        <a:lnTo>
                          <a:pt x="5781" y="4308"/>
                        </a:lnTo>
                        <a:lnTo>
                          <a:pt x="5625" y="4308"/>
                        </a:lnTo>
                        <a:lnTo>
                          <a:pt x="5469" y="4000"/>
                        </a:lnTo>
                        <a:lnTo>
                          <a:pt x="5469" y="3846"/>
                        </a:lnTo>
                        <a:lnTo>
                          <a:pt x="5469" y="3692"/>
                        </a:lnTo>
                        <a:lnTo>
                          <a:pt x="5313" y="3538"/>
                        </a:lnTo>
                        <a:lnTo>
                          <a:pt x="5469" y="3385"/>
                        </a:lnTo>
                        <a:lnTo>
                          <a:pt x="5313" y="3231"/>
                        </a:lnTo>
                        <a:lnTo>
                          <a:pt x="5313" y="3077"/>
                        </a:lnTo>
                        <a:lnTo>
                          <a:pt x="5156" y="2923"/>
                        </a:lnTo>
                        <a:lnTo>
                          <a:pt x="5000" y="2923"/>
                        </a:lnTo>
                        <a:lnTo>
                          <a:pt x="4844" y="2769"/>
                        </a:lnTo>
                        <a:lnTo>
                          <a:pt x="4531" y="2769"/>
                        </a:lnTo>
                        <a:lnTo>
                          <a:pt x="4219" y="2769"/>
                        </a:lnTo>
                        <a:lnTo>
                          <a:pt x="4219" y="2615"/>
                        </a:lnTo>
                        <a:lnTo>
                          <a:pt x="4063" y="2615"/>
                        </a:lnTo>
                        <a:lnTo>
                          <a:pt x="3906" y="2462"/>
                        </a:lnTo>
                        <a:lnTo>
                          <a:pt x="4063" y="2308"/>
                        </a:lnTo>
                        <a:lnTo>
                          <a:pt x="4219" y="2154"/>
                        </a:lnTo>
                        <a:lnTo>
                          <a:pt x="4531" y="2154"/>
                        </a:lnTo>
                        <a:lnTo>
                          <a:pt x="4688" y="2154"/>
                        </a:lnTo>
                        <a:lnTo>
                          <a:pt x="4844" y="2308"/>
                        </a:lnTo>
                        <a:lnTo>
                          <a:pt x="5000" y="2308"/>
                        </a:lnTo>
                        <a:lnTo>
                          <a:pt x="4844" y="2000"/>
                        </a:lnTo>
                        <a:lnTo>
                          <a:pt x="4688" y="1846"/>
                        </a:lnTo>
                        <a:lnTo>
                          <a:pt x="4531" y="1846"/>
                        </a:lnTo>
                        <a:cubicBezTo>
                          <a:pt x="4583" y="1743"/>
                          <a:pt x="3103" y="2695"/>
                          <a:pt x="3155" y="2592"/>
                        </a:cubicBezTo>
                        <a:lnTo>
                          <a:pt x="2939" y="2806"/>
                        </a:lnTo>
                        <a:cubicBezTo>
                          <a:pt x="2986" y="2535"/>
                          <a:pt x="3032" y="2265"/>
                          <a:pt x="3079" y="1994"/>
                        </a:cubicBezTo>
                        <a:lnTo>
                          <a:pt x="2521" y="2802"/>
                        </a:lnTo>
                        <a:lnTo>
                          <a:pt x="4252" y="2190"/>
                        </a:lnTo>
                        <a:lnTo>
                          <a:pt x="4375" y="2356"/>
                        </a:lnTo>
                        <a:cubicBezTo>
                          <a:pt x="4354" y="2957"/>
                          <a:pt x="4333" y="1818"/>
                          <a:pt x="4312" y="2419"/>
                        </a:cubicBezTo>
                        <a:lnTo>
                          <a:pt x="4249" y="2356"/>
                        </a:lnTo>
                        <a:cubicBezTo>
                          <a:pt x="4295" y="2285"/>
                          <a:pt x="2948" y="2582"/>
                          <a:pt x="2994" y="2511"/>
                        </a:cubicBezTo>
                        <a:cubicBezTo>
                          <a:pt x="3097" y="2929"/>
                          <a:pt x="4268" y="1605"/>
                          <a:pt x="4371" y="2023"/>
                        </a:cubicBezTo>
                        <a:lnTo>
                          <a:pt x="3843" y="2789"/>
                        </a:lnTo>
                        <a:lnTo>
                          <a:pt x="3594" y="1231"/>
                        </a:lnTo>
                        <a:lnTo>
                          <a:pt x="3594" y="1385"/>
                        </a:lnTo>
                        <a:cubicBezTo>
                          <a:pt x="3588" y="1929"/>
                          <a:pt x="3583" y="2474"/>
                          <a:pt x="3577" y="3018"/>
                        </a:cubicBezTo>
                        <a:lnTo>
                          <a:pt x="4152" y="2589"/>
                        </a:lnTo>
                        <a:lnTo>
                          <a:pt x="3996" y="3048"/>
                        </a:lnTo>
                        <a:lnTo>
                          <a:pt x="3002" y="2298"/>
                        </a:lnTo>
                        <a:lnTo>
                          <a:pt x="3699" y="2052"/>
                        </a:lnTo>
                        <a:lnTo>
                          <a:pt x="3125" y="3427"/>
                        </a:lnTo>
                        <a:lnTo>
                          <a:pt x="3341" y="3303"/>
                        </a:lnTo>
                        <a:lnTo>
                          <a:pt x="2656" y="308"/>
                        </a:lnTo>
                        <a:lnTo>
                          <a:pt x="2656" y="462"/>
                        </a:lnTo>
                        <a:cubicBezTo>
                          <a:pt x="2733" y="1124"/>
                          <a:pt x="2811" y="1786"/>
                          <a:pt x="2888" y="2448"/>
                        </a:cubicBezTo>
                        <a:cubicBezTo>
                          <a:pt x="2759" y="1888"/>
                          <a:pt x="2629" y="1329"/>
                          <a:pt x="2500" y="769"/>
                        </a:cubicBezTo>
                        <a:lnTo>
                          <a:pt x="2344" y="769"/>
                        </a:lnTo>
                        <a:lnTo>
                          <a:pt x="3024" y="2556"/>
                        </a:lnTo>
                        <a:lnTo>
                          <a:pt x="2031" y="769"/>
                        </a:lnTo>
                        <a:lnTo>
                          <a:pt x="2948" y="2586"/>
                        </a:lnTo>
                        <a:cubicBezTo>
                          <a:pt x="2902" y="3299"/>
                          <a:pt x="2251" y="2040"/>
                          <a:pt x="2205" y="2753"/>
                        </a:cubicBezTo>
                        <a:cubicBezTo>
                          <a:pt x="2282" y="3572"/>
                          <a:pt x="2499" y="2101"/>
                          <a:pt x="2576" y="2920"/>
                        </a:cubicBezTo>
                        <a:cubicBezTo>
                          <a:pt x="2499" y="1947"/>
                          <a:pt x="2421" y="973"/>
                          <a:pt x="2344" y="0"/>
                        </a:cubicBezTo>
                        <a:lnTo>
                          <a:pt x="2031" y="0"/>
                        </a:lnTo>
                        <a:lnTo>
                          <a:pt x="1533" y="2520"/>
                        </a:lnTo>
                        <a:cubicBezTo>
                          <a:pt x="1491" y="1680"/>
                          <a:pt x="1448" y="840"/>
                          <a:pt x="1406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5" name="SOLSONES">
                    <a:extLst>
                      <a:ext uri="{FF2B5EF4-FFF2-40B4-BE49-F238E27FC236}">
                        <a16:creationId xmlns:a16="http://schemas.microsoft.com/office/drawing/2014/main" id="{19B23FF1-2ABD-4F27-8CF1-BB2C59C0F0B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2739620" y="1419295"/>
                    <a:ext cx="337124" cy="451838"/>
                  </a:xfrm>
                  <a:custGeom>
                    <a:avLst/>
                    <a:gdLst>
                      <a:gd name="T0" fmla="*/ 165204910 w 1511"/>
                      <a:gd name="T1" fmla="*/ 42038144 h 2036"/>
                      <a:gd name="T2" fmla="*/ 87312594 w 1511"/>
                      <a:gd name="T3" fmla="*/ 65040265 h 2036"/>
                      <a:gd name="T4" fmla="*/ 61348484 w 1511"/>
                      <a:gd name="T5" fmla="*/ 66890810 h 2036"/>
                      <a:gd name="T6" fmla="*/ 58361859 w 1511"/>
                      <a:gd name="T7" fmla="*/ 89628951 h 2036"/>
                      <a:gd name="T8" fmla="*/ 38371493 w 1511"/>
                      <a:gd name="T9" fmla="*/ 102055283 h 2036"/>
                      <a:gd name="T10" fmla="*/ 53536499 w 1511"/>
                      <a:gd name="T11" fmla="*/ 153082684 h 2036"/>
                      <a:gd name="T12" fmla="*/ 55144792 w 1511"/>
                      <a:gd name="T13" fmla="*/ 196971871 h 2036"/>
                      <a:gd name="T14" fmla="*/ 47562290 w 1511"/>
                      <a:gd name="T15" fmla="*/ 249849784 h 2036"/>
                      <a:gd name="T16" fmla="*/ 13786198 w 1511"/>
                      <a:gd name="T17" fmla="*/ 249849784 h 2036"/>
                      <a:gd name="T18" fmla="*/ 6203694 w 1511"/>
                      <a:gd name="T19" fmla="*/ 274438517 h 2036"/>
                      <a:gd name="T20" fmla="*/ 15624453 w 1511"/>
                      <a:gd name="T21" fmla="*/ 299026672 h 2036"/>
                      <a:gd name="T22" fmla="*/ 21598187 w 1511"/>
                      <a:gd name="T23" fmla="*/ 348203496 h 2036"/>
                      <a:gd name="T24" fmla="*/ 35384868 w 1511"/>
                      <a:gd name="T25" fmla="*/ 360630343 h 2036"/>
                      <a:gd name="T26" fmla="*/ 64335604 w 1511"/>
                      <a:gd name="T27" fmla="*/ 332604581 h 2036"/>
                      <a:gd name="T28" fmla="*/ 107072998 w 1511"/>
                      <a:gd name="T29" fmla="*/ 357193251 h 2036"/>
                      <a:gd name="T30" fmla="*/ 148431611 w 1511"/>
                      <a:gd name="T31" fmla="*/ 355342192 h 2036"/>
                      <a:gd name="T32" fmla="*/ 163596616 w 1511"/>
                      <a:gd name="T33" fmla="*/ 413508256 h 2036"/>
                      <a:gd name="T34" fmla="*/ 168192014 w 1511"/>
                      <a:gd name="T35" fmla="*/ 453960350 h 2036"/>
                      <a:gd name="T36" fmla="*/ 136253710 w 1511"/>
                      <a:gd name="T37" fmla="*/ 501286115 h 2036"/>
                      <a:gd name="T38" fmla="*/ 140849108 w 1511"/>
                      <a:gd name="T39" fmla="*/ 512126414 h 2036"/>
                      <a:gd name="T40" fmla="*/ 146823317 w 1511"/>
                      <a:gd name="T41" fmla="*/ 492561386 h 2036"/>
                      <a:gd name="T42" fmla="*/ 178991104 w 1511"/>
                      <a:gd name="T43" fmla="*/ 524023726 h 2036"/>
                      <a:gd name="T44" fmla="*/ 192777298 w 1511"/>
                      <a:gd name="T45" fmla="*/ 533013480 h 2036"/>
                      <a:gd name="T46" fmla="*/ 215754289 w 1511"/>
                      <a:gd name="T47" fmla="*/ 504723208 h 2036"/>
                      <a:gd name="T48" fmla="*/ 233906399 w 1511"/>
                      <a:gd name="T49" fmla="*/ 487273749 h 2036"/>
                      <a:gd name="T50" fmla="*/ 247692593 w 1511"/>
                      <a:gd name="T51" fmla="*/ 446821654 h 2036"/>
                      <a:gd name="T52" fmla="*/ 257112932 w 1511"/>
                      <a:gd name="T53" fmla="*/ 404519016 h 2036"/>
                      <a:gd name="T54" fmla="*/ 223336792 w 1511"/>
                      <a:gd name="T55" fmla="*/ 395794286 h 2036"/>
                      <a:gd name="T56" fmla="*/ 237122986 w 1511"/>
                      <a:gd name="T57" fmla="*/ 360630343 h 2036"/>
                      <a:gd name="T58" fmla="*/ 270899605 w 1511"/>
                      <a:gd name="T59" fmla="*/ 332604581 h 2036"/>
                      <a:gd name="T60" fmla="*/ 272277937 w 1511"/>
                      <a:gd name="T61" fmla="*/ 304314823 h 2036"/>
                      <a:gd name="T62" fmla="*/ 283077027 w 1511"/>
                      <a:gd name="T63" fmla="*/ 272851969 h 2036"/>
                      <a:gd name="T64" fmla="*/ 301229137 w 1511"/>
                      <a:gd name="T65" fmla="*/ 286864850 h 2036"/>
                      <a:gd name="T66" fmla="*/ 327422715 w 1511"/>
                      <a:gd name="T67" fmla="*/ 253551387 h 2036"/>
                      <a:gd name="T68" fmla="*/ 309041122 w 1511"/>
                      <a:gd name="T69" fmla="*/ 242711602 h 2036"/>
                      <a:gd name="T70" fmla="*/ 305824535 w 1511"/>
                      <a:gd name="T71" fmla="*/ 256988479 h 2036"/>
                      <a:gd name="T72" fmla="*/ 281468734 w 1511"/>
                      <a:gd name="T73" fmla="*/ 247999239 h 2036"/>
                      <a:gd name="T74" fmla="*/ 278252147 w 1511"/>
                      <a:gd name="T75" fmla="*/ 233986358 h 2036"/>
                      <a:gd name="T76" fmla="*/ 286064132 w 1511"/>
                      <a:gd name="T77" fmla="*/ 241125054 h 2036"/>
                      <a:gd name="T78" fmla="*/ 307432829 w 1511"/>
                      <a:gd name="T79" fmla="*/ 216272389 h 2036"/>
                      <a:gd name="T80" fmla="*/ 309041122 w 1511"/>
                      <a:gd name="T81" fmla="*/ 193534778 h 2036"/>
                      <a:gd name="T82" fmla="*/ 296863221 w 1511"/>
                      <a:gd name="T83" fmla="*/ 186396083 h 2036"/>
                      <a:gd name="T84" fmla="*/ 324436089 w 1511"/>
                      <a:gd name="T85" fmla="*/ 149645591 h 2036"/>
                      <a:gd name="T86" fmla="*/ 324436089 w 1511"/>
                      <a:gd name="T87" fmla="*/ 119504742 h 2036"/>
                      <a:gd name="T88" fmla="*/ 328801526 w 1511"/>
                      <a:gd name="T89" fmla="*/ 66890810 h 2036"/>
                      <a:gd name="T90" fmla="*/ 344196014 w 1511"/>
                      <a:gd name="T91" fmla="*/ 33577917 h 2036"/>
                      <a:gd name="T92" fmla="*/ 321219023 w 1511"/>
                      <a:gd name="T93" fmla="*/ 51027384 h 2036"/>
                      <a:gd name="T94" fmla="*/ 304445724 w 1511"/>
                      <a:gd name="T95" fmla="*/ 42038144 h 2036"/>
                      <a:gd name="T96" fmla="*/ 290659530 w 1511"/>
                      <a:gd name="T97" fmla="*/ 52878443 h 2036"/>
                      <a:gd name="T98" fmla="*/ 275265042 w 1511"/>
                      <a:gd name="T99" fmla="*/ 15863429 h 2036"/>
                      <a:gd name="T100" fmla="*/ 226553379 w 1511"/>
                      <a:gd name="T101" fmla="*/ 5287639 h 2036"/>
                      <a:gd name="T102" fmla="*/ 310649416 w 1511"/>
                      <a:gd name="T103" fmla="*/ 125057404 h 2036"/>
                      <a:gd name="T104" fmla="*/ 26194064 w 1511"/>
                      <a:gd name="T105" fmla="*/ 253551387 h 2036"/>
                      <a:gd name="T106" fmla="*/ 19989893 w 1511"/>
                      <a:gd name="T107" fmla="*/ 255137935 h 2036"/>
                      <a:gd name="T108" fmla="*/ 327422715 w 1511"/>
                      <a:gd name="T109" fmla="*/ 387069042 h 20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511"/>
                      <a:gd name="T166" fmla="*/ 0 h 2036"/>
                      <a:gd name="T167" fmla="*/ 1511 w 1511"/>
                      <a:gd name="T168" fmla="*/ 2036 h 20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511" h="2036">
                        <a:moveTo>
                          <a:pt x="873" y="0"/>
                        </a:moveTo>
                        <a:lnTo>
                          <a:pt x="813" y="20"/>
                        </a:lnTo>
                        <a:lnTo>
                          <a:pt x="813" y="73"/>
                        </a:lnTo>
                        <a:lnTo>
                          <a:pt x="792" y="86"/>
                        </a:lnTo>
                        <a:lnTo>
                          <a:pt x="785" y="107"/>
                        </a:lnTo>
                        <a:lnTo>
                          <a:pt x="719" y="159"/>
                        </a:lnTo>
                        <a:lnTo>
                          <a:pt x="639" y="219"/>
                        </a:lnTo>
                        <a:lnTo>
                          <a:pt x="546" y="273"/>
                        </a:lnTo>
                        <a:lnTo>
                          <a:pt x="500" y="240"/>
                        </a:lnTo>
                        <a:lnTo>
                          <a:pt x="493" y="213"/>
                        </a:lnTo>
                        <a:lnTo>
                          <a:pt x="447" y="213"/>
                        </a:lnTo>
                        <a:lnTo>
                          <a:pt x="380" y="246"/>
                        </a:lnTo>
                        <a:lnTo>
                          <a:pt x="347" y="246"/>
                        </a:lnTo>
                        <a:lnTo>
                          <a:pt x="320" y="233"/>
                        </a:lnTo>
                        <a:lnTo>
                          <a:pt x="280" y="253"/>
                        </a:lnTo>
                        <a:lnTo>
                          <a:pt x="274" y="253"/>
                        </a:lnTo>
                        <a:lnTo>
                          <a:pt x="274" y="259"/>
                        </a:lnTo>
                        <a:lnTo>
                          <a:pt x="267" y="253"/>
                        </a:lnTo>
                        <a:lnTo>
                          <a:pt x="254" y="259"/>
                        </a:lnTo>
                        <a:lnTo>
                          <a:pt x="247" y="259"/>
                        </a:lnTo>
                        <a:lnTo>
                          <a:pt x="247" y="279"/>
                        </a:lnTo>
                        <a:lnTo>
                          <a:pt x="254" y="286"/>
                        </a:lnTo>
                        <a:lnTo>
                          <a:pt x="274" y="300"/>
                        </a:lnTo>
                        <a:lnTo>
                          <a:pt x="254" y="339"/>
                        </a:lnTo>
                        <a:lnTo>
                          <a:pt x="240" y="346"/>
                        </a:lnTo>
                        <a:lnTo>
                          <a:pt x="220" y="346"/>
                        </a:lnTo>
                        <a:lnTo>
                          <a:pt x="214" y="366"/>
                        </a:lnTo>
                        <a:lnTo>
                          <a:pt x="194" y="373"/>
                        </a:lnTo>
                        <a:lnTo>
                          <a:pt x="187" y="379"/>
                        </a:lnTo>
                        <a:lnTo>
                          <a:pt x="167" y="386"/>
                        </a:lnTo>
                        <a:lnTo>
                          <a:pt x="141" y="413"/>
                        </a:lnTo>
                        <a:lnTo>
                          <a:pt x="127" y="499"/>
                        </a:lnTo>
                        <a:lnTo>
                          <a:pt x="160" y="572"/>
                        </a:lnTo>
                        <a:lnTo>
                          <a:pt x="207" y="593"/>
                        </a:lnTo>
                        <a:lnTo>
                          <a:pt x="220" y="593"/>
                        </a:lnTo>
                        <a:lnTo>
                          <a:pt x="233" y="579"/>
                        </a:lnTo>
                        <a:lnTo>
                          <a:pt x="247" y="585"/>
                        </a:lnTo>
                        <a:lnTo>
                          <a:pt x="247" y="599"/>
                        </a:lnTo>
                        <a:lnTo>
                          <a:pt x="247" y="685"/>
                        </a:lnTo>
                        <a:lnTo>
                          <a:pt x="240" y="719"/>
                        </a:lnTo>
                        <a:lnTo>
                          <a:pt x="254" y="726"/>
                        </a:lnTo>
                        <a:lnTo>
                          <a:pt x="240" y="745"/>
                        </a:lnTo>
                        <a:lnTo>
                          <a:pt x="247" y="785"/>
                        </a:lnTo>
                        <a:lnTo>
                          <a:pt x="240" y="785"/>
                        </a:lnTo>
                        <a:lnTo>
                          <a:pt x="233" y="825"/>
                        </a:lnTo>
                        <a:lnTo>
                          <a:pt x="247" y="865"/>
                        </a:lnTo>
                        <a:lnTo>
                          <a:pt x="260" y="905"/>
                        </a:lnTo>
                        <a:lnTo>
                          <a:pt x="207" y="945"/>
                        </a:lnTo>
                        <a:lnTo>
                          <a:pt x="194" y="945"/>
                        </a:lnTo>
                        <a:lnTo>
                          <a:pt x="160" y="959"/>
                        </a:lnTo>
                        <a:lnTo>
                          <a:pt x="127" y="959"/>
                        </a:lnTo>
                        <a:lnTo>
                          <a:pt x="114" y="951"/>
                        </a:lnTo>
                        <a:lnTo>
                          <a:pt x="74" y="945"/>
                        </a:lnTo>
                        <a:lnTo>
                          <a:pt x="60" y="945"/>
                        </a:lnTo>
                        <a:lnTo>
                          <a:pt x="60" y="951"/>
                        </a:lnTo>
                        <a:lnTo>
                          <a:pt x="74" y="965"/>
                        </a:lnTo>
                        <a:lnTo>
                          <a:pt x="47" y="991"/>
                        </a:lnTo>
                        <a:lnTo>
                          <a:pt x="34" y="1032"/>
                        </a:lnTo>
                        <a:lnTo>
                          <a:pt x="21" y="1032"/>
                        </a:lnTo>
                        <a:lnTo>
                          <a:pt x="27" y="1038"/>
                        </a:lnTo>
                        <a:lnTo>
                          <a:pt x="21" y="1058"/>
                        </a:lnTo>
                        <a:lnTo>
                          <a:pt x="14" y="1064"/>
                        </a:lnTo>
                        <a:lnTo>
                          <a:pt x="0" y="1085"/>
                        </a:lnTo>
                        <a:lnTo>
                          <a:pt x="14" y="1105"/>
                        </a:lnTo>
                        <a:lnTo>
                          <a:pt x="14" y="1118"/>
                        </a:lnTo>
                        <a:lnTo>
                          <a:pt x="68" y="1131"/>
                        </a:lnTo>
                        <a:lnTo>
                          <a:pt x="81" y="1158"/>
                        </a:lnTo>
                        <a:lnTo>
                          <a:pt x="68" y="1205"/>
                        </a:lnTo>
                        <a:lnTo>
                          <a:pt x="21" y="1271"/>
                        </a:lnTo>
                        <a:lnTo>
                          <a:pt x="68" y="1258"/>
                        </a:lnTo>
                        <a:lnTo>
                          <a:pt x="74" y="1284"/>
                        </a:lnTo>
                        <a:lnTo>
                          <a:pt x="94" y="1317"/>
                        </a:lnTo>
                        <a:lnTo>
                          <a:pt x="94" y="1357"/>
                        </a:lnTo>
                        <a:lnTo>
                          <a:pt x="94" y="1391"/>
                        </a:lnTo>
                        <a:lnTo>
                          <a:pt x="107" y="1411"/>
                        </a:lnTo>
                        <a:lnTo>
                          <a:pt x="114" y="1404"/>
                        </a:lnTo>
                        <a:lnTo>
                          <a:pt x="141" y="1384"/>
                        </a:lnTo>
                        <a:lnTo>
                          <a:pt x="154" y="1364"/>
                        </a:lnTo>
                        <a:lnTo>
                          <a:pt x="154" y="1351"/>
                        </a:lnTo>
                        <a:lnTo>
                          <a:pt x="173" y="1331"/>
                        </a:lnTo>
                        <a:lnTo>
                          <a:pt x="201" y="1344"/>
                        </a:lnTo>
                        <a:lnTo>
                          <a:pt x="220" y="1278"/>
                        </a:lnTo>
                        <a:lnTo>
                          <a:pt x="260" y="1258"/>
                        </a:lnTo>
                        <a:lnTo>
                          <a:pt x="280" y="1258"/>
                        </a:lnTo>
                        <a:lnTo>
                          <a:pt x="293" y="1251"/>
                        </a:lnTo>
                        <a:lnTo>
                          <a:pt x="314" y="1244"/>
                        </a:lnTo>
                        <a:lnTo>
                          <a:pt x="366" y="1304"/>
                        </a:lnTo>
                        <a:lnTo>
                          <a:pt x="374" y="1304"/>
                        </a:lnTo>
                        <a:lnTo>
                          <a:pt x="393" y="1297"/>
                        </a:lnTo>
                        <a:lnTo>
                          <a:pt x="466" y="1351"/>
                        </a:lnTo>
                        <a:lnTo>
                          <a:pt x="453" y="1391"/>
                        </a:lnTo>
                        <a:lnTo>
                          <a:pt x="500" y="1377"/>
                        </a:lnTo>
                        <a:lnTo>
                          <a:pt x="520" y="1417"/>
                        </a:lnTo>
                        <a:lnTo>
                          <a:pt x="580" y="1437"/>
                        </a:lnTo>
                        <a:lnTo>
                          <a:pt x="620" y="1370"/>
                        </a:lnTo>
                        <a:lnTo>
                          <a:pt x="646" y="1344"/>
                        </a:lnTo>
                        <a:lnTo>
                          <a:pt x="699" y="1364"/>
                        </a:lnTo>
                        <a:lnTo>
                          <a:pt x="706" y="1411"/>
                        </a:lnTo>
                        <a:lnTo>
                          <a:pt x="706" y="1444"/>
                        </a:lnTo>
                        <a:lnTo>
                          <a:pt x="706" y="1497"/>
                        </a:lnTo>
                        <a:lnTo>
                          <a:pt x="699" y="1511"/>
                        </a:lnTo>
                        <a:lnTo>
                          <a:pt x="712" y="1564"/>
                        </a:lnTo>
                        <a:lnTo>
                          <a:pt x="686" y="1610"/>
                        </a:lnTo>
                        <a:lnTo>
                          <a:pt x="659" y="1644"/>
                        </a:lnTo>
                        <a:lnTo>
                          <a:pt x="613" y="1670"/>
                        </a:lnTo>
                        <a:lnTo>
                          <a:pt x="666" y="1710"/>
                        </a:lnTo>
                        <a:lnTo>
                          <a:pt x="680" y="1736"/>
                        </a:lnTo>
                        <a:lnTo>
                          <a:pt x="732" y="1717"/>
                        </a:lnTo>
                        <a:lnTo>
                          <a:pt x="732" y="1723"/>
                        </a:lnTo>
                        <a:lnTo>
                          <a:pt x="666" y="1763"/>
                        </a:lnTo>
                        <a:lnTo>
                          <a:pt x="613" y="1803"/>
                        </a:lnTo>
                        <a:lnTo>
                          <a:pt x="599" y="1817"/>
                        </a:lnTo>
                        <a:lnTo>
                          <a:pt x="593" y="1870"/>
                        </a:lnTo>
                        <a:lnTo>
                          <a:pt x="593" y="1896"/>
                        </a:lnTo>
                        <a:lnTo>
                          <a:pt x="586" y="1916"/>
                        </a:lnTo>
                        <a:lnTo>
                          <a:pt x="560" y="1930"/>
                        </a:lnTo>
                        <a:lnTo>
                          <a:pt x="580" y="1950"/>
                        </a:lnTo>
                        <a:lnTo>
                          <a:pt x="593" y="1950"/>
                        </a:lnTo>
                        <a:lnTo>
                          <a:pt x="599" y="1943"/>
                        </a:lnTo>
                        <a:lnTo>
                          <a:pt x="613" y="1937"/>
                        </a:lnTo>
                        <a:lnTo>
                          <a:pt x="633" y="1950"/>
                        </a:lnTo>
                        <a:lnTo>
                          <a:pt x="633" y="1937"/>
                        </a:lnTo>
                        <a:lnTo>
                          <a:pt x="646" y="1923"/>
                        </a:lnTo>
                        <a:lnTo>
                          <a:pt x="639" y="1883"/>
                        </a:lnTo>
                        <a:lnTo>
                          <a:pt x="646" y="1870"/>
                        </a:lnTo>
                        <a:lnTo>
                          <a:pt x="639" y="1863"/>
                        </a:lnTo>
                        <a:lnTo>
                          <a:pt x="706" y="1877"/>
                        </a:lnTo>
                        <a:lnTo>
                          <a:pt x="726" y="1937"/>
                        </a:lnTo>
                        <a:lnTo>
                          <a:pt x="726" y="1950"/>
                        </a:lnTo>
                        <a:lnTo>
                          <a:pt x="753" y="1950"/>
                        </a:lnTo>
                        <a:lnTo>
                          <a:pt x="766" y="1969"/>
                        </a:lnTo>
                        <a:lnTo>
                          <a:pt x="779" y="1982"/>
                        </a:lnTo>
                        <a:lnTo>
                          <a:pt x="800" y="1990"/>
                        </a:lnTo>
                        <a:lnTo>
                          <a:pt x="785" y="2016"/>
                        </a:lnTo>
                        <a:lnTo>
                          <a:pt x="792" y="2036"/>
                        </a:lnTo>
                        <a:lnTo>
                          <a:pt x="806" y="2036"/>
                        </a:lnTo>
                        <a:lnTo>
                          <a:pt x="800" y="2016"/>
                        </a:lnTo>
                        <a:lnTo>
                          <a:pt x="839" y="2016"/>
                        </a:lnTo>
                        <a:lnTo>
                          <a:pt x="859" y="1956"/>
                        </a:lnTo>
                        <a:lnTo>
                          <a:pt x="892" y="1950"/>
                        </a:lnTo>
                        <a:lnTo>
                          <a:pt x="892" y="1923"/>
                        </a:lnTo>
                        <a:lnTo>
                          <a:pt x="905" y="1930"/>
                        </a:lnTo>
                        <a:lnTo>
                          <a:pt x="932" y="1916"/>
                        </a:lnTo>
                        <a:lnTo>
                          <a:pt x="939" y="1909"/>
                        </a:lnTo>
                        <a:lnTo>
                          <a:pt x="965" y="1937"/>
                        </a:lnTo>
                        <a:lnTo>
                          <a:pt x="1005" y="1930"/>
                        </a:lnTo>
                        <a:lnTo>
                          <a:pt x="999" y="1916"/>
                        </a:lnTo>
                        <a:lnTo>
                          <a:pt x="1025" y="1877"/>
                        </a:lnTo>
                        <a:lnTo>
                          <a:pt x="1012" y="1849"/>
                        </a:lnTo>
                        <a:lnTo>
                          <a:pt x="1018" y="1843"/>
                        </a:lnTo>
                        <a:lnTo>
                          <a:pt x="1005" y="1843"/>
                        </a:lnTo>
                        <a:lnTo>
                          <a:pt x="1005" y="1830"/>
                        </a:lnTo>
                        <a:lnTo>
                          <a:pt x="992" y="1810"/>
                        </a:lnTo>
                        <a:lnTo>
                          <a:pt x="1005" y="1776"/>
                        </a:lnTo>
                        <a:lnTo>
                          <a:pt x="1065" y="1743"/>
                        </a:lnTo>
                        <a:lnTo>
                          <a:pt x="1078" y="1690"/>
                        </a:lnTo>
                        <a:lnTo>
                          <a:pt x="1065" y="1663"/>
                        </a:lnTo>
                        <a:lnTo>
                          <a:pt x="1112" y="1650"/>
                        </a:lnTo>
                        <a:lnTo>
                          <a:pt x="1132" y="1624"/>
                        </a:lnTo>
                        <a:lnTo>
                          <a:pt x="1119" y="1610"/>
                        </a:lnTo>
                        <a:lnTo>
                          <a:pt x="1132" y="1571"/>
                        </a:lnTo>
                        <a:lnTo>
                          <a:pt x="1119" y="1530"/>
                        </a:lnTo>
                        <a:lnTo>
                          <a:pt x="1119" y="1524"/>
                        </a:lnTo>
                        <a:lnTo>
                          <a:pt x="1091" y="1470"/>
                        </a:lnTo>
                        <a:lnTo>
                          <a:pt x="1052" y="1457"/>
                        </a:lnTo>
                        <a:lnTo>
                          <a:pt x="1032" y="1451"/>
                        </a:lnTo>
                        <a:lnTo>
                          <a:pt x="992" y="1484"/>
                        </a:lnTo>
                        <a:lnTo>
                          <a:pt x="972" y="1497"/>
                        </a:lnTo>
                        <a:lnTo>
                          <a:pt x="926" y="1464"/>
                        </a:lnTo>
                        <a:lnTo>
                          <a:pt x="952" y="1424"/>
                        </a:lnTo>
                        <a:lnTo>
                          <a:pt x="979" y="1411"/>
                        </a:lnTo>
                        <a:lnTo>
                          <a:pt x="979" y="1430"/>
                        </a:lnTo>
                        <a:lnTo>
                          <a:pt x="986" y="1430"/>
                        </a:lnTo>
                        <a:lnTo>
                          <a:pt x="1032" y="1364"/>
                        </a:lnTo>
                        <a:lnTo>
                          <a:pt x="1046" y="1370"/>
                        </a:lnTo>
                        <a:lnTo>
                          <a:pt x="1085" y="1357"/>
                        </a:lnTo>
                        <a:lnTo>
                          <a:pt x="1106" y="1325"/>
                        </a:lnTo>
                        <a:lnTo>
                          <a:pt x="1138" y="1291"/>
                        </a:lnTo>
                        <a:lnTo>
                          <a:pt x="1165" y="1258"/>
                        </a:lnTo>
                        <a:lnTo>
                          <a:pt x="1179" y="1258"/>
                        </a:lnTo>
                        <a:lnTo>
                          <a:pt x="1198" y="1265"/>
                        </a:lnTo>
                        <a:lnTo>
                          <a:pt x="1211" y="1258"/>
                        </a:lnTo>
                        <a:lnTo>
                          <a:pt x="1179" y="1198"/>
                        </a:lnTo>
                        <a:lnTo>
                          <a:pt x="1198" y="1184"/>
                        </a:lnTo>
                        <a:lnTo>
                          <a:pt x="1198" y="1164"/>
                        </a:lnTo>
                        <a:lnTo>
                          <a:pt x="1185" y="1151"/>
                        </a:lnTo>
                        <a:lnTo>
                          <a:pt x="1198" y="1131"/>
                        </a:lnTo>
                        <a:lnTo>
                          <a:pt x="1198" y="1124"/>
                        </a:lnTo>
                        <a:lnTo>
                          <a:pt x="1192" y="1091"/>
                        </a:lnTo>
                        <a:lnTo>
                          <a:pt x="1211" y="1032"/>
                        </a:lnTo>
                        <a:lnTo>
                          <a:pt x="1218" y="1025"/>
                        </a:lnTo>
                        <a:lnTo>
                          <a:pt x="1232" y="1032"/>
                        </a:lnTo>
                        <a:lnTo>
                          <a:pt x="1238" y="1018"/>
                        </a:lnTo>
                        <a:lnTo>
                          <a:pt x="1258" y="1004"/>
                        </a:lnTo>
                        <a:lnTo>
                          <a:pt x="1292" y="1018"/>
                        </a:lnTo>
                        <a:lnTo>
                          <a:pt x="1265" y="1064"/>
                        </a:lnTo>
                        <a:lnTo>
                          <a:pt x="1278" y="1078"/>
                        </a:lnTo>
                        <a:lnTo>
                          <a:pt x="1311" y="1085"/>
                        </a:lnTo>
                        <a:lnTo>
                          <a:pt x="1352" y="1064"/>
                        </a:lnTo>
                        <a:lnTo>
                          <a:pt x="1352" y="1058"/>
                        </a:lnTo>
                        <a:lnTo>
                          <a:pt x="1391" y="1038"/>
                        </a:lnTo>
                        <a:lnTo>
                          <a:pt x="1438" y="1004"/>
                        </a:lnTo>
                        <a:lnTo>
                          <a:pt x="1425" y="978"/>
                        </a:lnTo>
                        <a:lnTo>
                          <a:pt x="1425" y="959"/>
                        </a:lnTo>
                        <a:lnTo>
                          <a:pt x="1431" y="938"/>
                        </a:lnTo>
                        <a:lnTo>
                          <a:pt x="1398" y="925"/>
                        </a:lnTo>
                        <a:lnTo>
                          <a:pt x="1398" y="912"/>
                        </a:lnTo>
                        <a:lnTo>
                          <a:pt x="1371" y="878"/>
                        </a:lnTo>
                        <a:lnTo>
                          <a:pt x="1358" y="878"/>
                        </a:lnTo>
                        <a:lnTo>
                          <a:pt x="1345" y="918"/>
                        </a:lnTo>
                        <a:lnTo>
                          <a:pt x="1378" y="972"/>
                        </a:lnTo>
                        <a:lnTo>
                          <a:pt x="1365" y="978"/>
                        </a:lnTo>
                        <a:lnTo>
                          <a:pt x="1358" y="1011"/>
                        </a:lnTo>
                        <a:lnTo>
                          <a:pt x="1352" y="1004"/>
                        </a:lnTo>
                        <a:lnTo>
                          <a:pt x="1345" y="985"/>
                        </a:lnTo>
                        <a:lnTo>
                          <a:pt x="1331" y="972"/>
                        </a:lnTo>
                        <a:lnTo>
                          <a:pt x="1305" y="965"/>
                        </a:lnTo>
                        <a:lnTo>
                          <a:pt x="1271" y="972"/>
                        </a:lnTo>
                        <a:lnTo>
                          <a:pt x="1252" y="978"/>
                        </a:lnTo>
                        <a:lnTo>
                          <a:pt x="1252" y="938"/>
                        </a:lnTo>
                        <a:lnTo>
                          <a:pt x="1232" y="925"/>
                        </a:lnTo>
                        <a:lnTo>
                          <a:pt x="1225" y="938"/>
                        </a:lnTo>
                        <a:lnTo>
                          <a:pt x="1232" y="945"/>
                        </a:lnTo>
                        <a:lnTo>
                          <a:pt x="1211" y="972"/>
                        </a:lnTo>
                        <a:lnTo>
                          <a:pt x="1211" y="951"/>
                        </a:lnTo>
                        <a:lnTo>
                          <a:pt x="1198" y="938"/>
                        </a:lnTo>
                        <a:lnTo>
                          <a:pt x="1211" y="918"/>
                        </a:lnTo>
                        <a:lnTo>
                          <a:pt x="1211" y="885"/>
                        </a:lnTo>
                        <a:lnTo>
                          <a:pt x="1225" y="852"/>
                        </a:lnTo>
                        <a:lnTo>
                          <a:pt x="1238" y="839"/>
                        </a:lnTo>
                        <a:lnTo>
                          <a:pt x="1258" y="839"/>
                        </a:lnTo>
                        <a:lnTo>
                          <a:pt x="1252" y="878"/>
                        </a:lnTo>
                        <a:lnTo>
                          <a:pt x="1258" y="892"/>
                        </a:lnTo>
                        <a:lnTo>
                          <a:pt x="1245" y="912"/>
                        </a:lnTo>
                        <a:lnTo>
                          <a:pt x="1258" y="925"/>
                        </a:lnTo>
                        <a:lnTo>
                          <a:pt x="1278" y="905"/>
                        </a:lnTo>
                        <a:lnTo>
                          <a:pt x="1271" y="878"/>
                        </a:lnTo>
                        <a:lnTo>
                          <a:pt x="1292" y="852"/>
                        </a:lnTo>
                        <a:lnTo>
                          <a:pt x="1311" y="839"/>
                        </a:lnTo>
                        <a:lnTo>
                          <a:pt x="1338" y="818"/>
                        </a:lnTo>
                        <a:lnTo>
                          <a:pt x="1365" y="818"/>
                        </a:lnTo>
                        <a:lnTo>
                          <a:pt x="1371" y="805"/>
                        </a:lnTo>
                        <a:lnTo>
                          <a:pt x="1358" y="785"/>
                        </a:lnTo>
                        <a:lnTo>
                          <a:pt x="1365" y="772"/>
                        </a:lnTo>
                        <a:lnTo>
                          <a:pt x="1358" y="745"/>
                        </a:lnTo>
                        <a:lnTo>
                          <a:pt x="1345" y="732"/>
                        </a:lnTo>
                        <a:lnTo>
                          <a:pt x="1325" y="719"/>
                        </a:lnTo>
                        <a:lnTo>
                          <a:pt x="1311" y="745"/>
                        </a:lnTo>
                        <a:lnTo>
                          <a:pt x="1305" y="765"/>
                        </a:lnTo>
                        <a:lnTo>
                          <a:pt x="1285" y="752"/>
                        </a:lnTo>
                        <a:lnTo>
                          <a:pt x="1285" y="732"/>
                        </a:lnTo>
                        <a:lnTo>
                          <a:pt x="1292" y="705"/>
                        </a:lnTo>
                        <a:lnTo>
                          <a:pt x="1298" y="672"/>
                        </a:lnTo>
                        <a:lnTo>
                          <a:pt x="1345" y="606"/>
                        </a:lnTo>
                        <a:lnTo>
                          <a:pt x="1345" y="593"/>
                        </a:lnTo>
                        <a:lnTo>
                          <a:pt x="1345" y="572"/>
                        </a:lnTo>
                        <a:lnTo>
                          <a:pt x="1352" y="546"/>
                        </a:lnTo>
                        <a:lnTo>
                          <a:pt x="1412" y="566"/>
                        </a:lnTo>
                        <a:lnTo>
                          <a:pt x="1438" y="552"/>
                        </a:lnTo>
                        <a:lnTo>
                          <a:pt x="1457" y="533"/>
                        </a:lnTo>
                        <a:lnTo>
                          <a:pt x="1457" y="493"/>
                        </a:lnTo>
                        <a:lnTo>
                          <a:pt x="1418" y="486"/>
                        </a:lnTo>
                        <a:lnTo>
                          <a:pt x="1398" y="466"/>
                        </a:lnTo>
                        <a:lnTo>
                          <a:pt x="1412" y="452"/>
                        </a:lnTo>
                        <a:lnTo>
                          <a:pt x="1418" y="420"/>
                        </a:lnTo>
                        <a:lnTo>
                          <a:pt x="1425" y="406"/>
                        </a:lnTo>
                        <a:lnTo>
                          <a:pt x="1412" y="392"/>
                        </a:lnTo>
                        <a:lnTo>
                          <a:pt x="1378" y="366"/>
                        </a:lnTo>
                        <a:lnTo>
                          <a:pt x="1378" y="346"/>
                        </a:lnTo>
                        <a:lnTo>
                          <a:pt x="1431" y="253"/>
                        </a:lnTo>
                        <a:lnTo>
                          <a:pt x="1457" y="266"/>
                        </a:lnTo>
                        <a:lnTo>
                          <a:pt x="1498" y="227"/>
                        </a:lnTo>
                        <a:lnTo>
                          <a:pt x="1511" y="206"/>
                        </a:lnTo>
                        <a:lnTo>
                          <a:pt x="1504" y="173"/>
                        </a:lnTo>
                        <a:lnTo>
                          <a:pt x="1511" y="146"/>
                        </a:lnTo>
                        <a:lnTo>
                          <a:pt x="1498" y="127"/>
                        </a:lnTo>
                        <a:lnTo>
                          <a:pt x="1491" y="120"/>
                        </a:lnTo>
                        <a:lnTo>
                          <a:pt x="1471" y="159"/>
                        </a:lnTo>
                        <a:lnTo>
                          <a:pt x="1478" y="187"/>
                        </a:lnTo>
                        <a:lnTo>
                          <a:pt x="1438" y="200"/>
                        </a:lnTo>
                        <a:lnTo>
                          <a:pt x="1412" y="219"/>
                        </a:lnTo>
                        <a:lnTo>
                          <a:pt x="1398" y="193"/>
                        </a:lnTo>
                        <a:lnTo>
                          <a:pt x="1378" y="180"/>
                        </a:lnTo>
                        <a:lnTo>
                          <a:pt x="1345" y="159"/>
                        </a:lnTo>
                        <a:lnTo>
                          <a:pt x="1331" y="159"/>
                        </a:lnTo>
                        <a:lnTo>
                          <a:pt x="1338" y="180"/>
                        </a:lnTo>
                        <a:lnTo>
                          <a:pt x="1331" y="193"/>
                        </a:lnTo>
                        <a:lnTo>
                          <a:pt x="1325" y="159"/>
                        </a:lnTo>
                        <a:lnTo>
                          <a:pt x="1311" y="187"/>
                        </a:lnTo>
                        <a:lnTo>
                          <a:pt x="1298" y="167"/>
                        </a:lnTo>
                        <a:lnTo>
                          <a:pt x="1285" y="173"/>
                        </a:lnTo>
                        <a:lnTo>
                          <a:pt x="1285" y="206"/>
                        </a:lnTo>
                        <a:lnTo>
                          <a:pt x="1271" y="206"/>
                        </a:lnTo>
                        <a:lnTo>
                          <a:pt x="1265" y="200"/>
                        </a:lnTo>
                        <a:lnTo>
                          <a:pt x="1252" y="200"/>
                        </a:lnTo>
                        <a:lnTo>
                          <a:pt x="1225" y="180"/>
                        </a:lnTo>
                        <a:lnTo>
                          <a:pt x="1238" y="173"/>
                        </a:lnTo>
                        <a:lnTo>
                          <a:pt x="1225" y="146"/>
                        </a:lnTo>
                        <a:lnTo>
                          <a:pt x="1192" y="80"/>
                        </a:lnTo>
                        <a:lnTo>
                          <a:pt x="1198" y="60"/>
                        </a:lnTo>
                        <a:lnTo>
                          <a:pt x="1151" y="54"/>
                        </a:lnTo>
                        <a:lnTo>
                          <a:pt x="1138" y="54"/>
                        </a:lnTo>
                        <a:lnTo>
                          <a:pt x="1112" y="33"/>
                        </a:lnTo>
                        <a:lnTo>
                          <a:pt x="1098" y="40"/>
                        </a:lnTo>
                        <a:lnTo>
                          <a:pt x="1046" y="40"/>
                        </a:lnTo>
                        <a:lnTo>
                          <a:pt x="986" y="20"/>
                        </a:lnTo>
                        <a:lnTo>
                          <a:pt x="946" y="7"/>
                        </a:lnTo>
                        <a:lnTo>
                          <a:pt x="873" y="0"/>
                        </a:lnTo>
                        <a:close/>
                        <a:moveTo>
                          <a:pt x="1305" y="426"/>
                        </a:moveTo>
                        <a:lnTo>
                          <a:pt x="1358" y="439"/>
                        </a:lnTo>
                        <a:lnTo>
                          <a:pt x="1345" y="466"/>
                        </a:lnTo>
                        <a:lnTo>
                          <a:pt x="1352" y="473"/>
                        </a:lnTo>
                        <a:lnTo>
                          <a:pt x="1252" y="466"/>
                        </a:lnTo>
                        <a:lnTo>
                          <a:pt x="1205" y="439"/>
                        </a:lnTo>
                        <a:lnTo>
                          <a:pt x="1198" y="433"/>
                        </a:lnTo>
                        <a:lnTo>
                          <a:pt x="1305" y="426"/>
                        </a:lnTo>
                        <a:close/>
                        <a:moveTo>
                          <a:pt x="100" y="959"/>
                        </a:moveTo>
                        <a:lnTo>
                          <a:pt x="114" y="959"/>
                        </a:lnTo>
                        <a:lnTo>
                          <a:pt x="114" y="978"/>
                        </a:lnTo>
                        <a:lnTo>
                          <a:pt x="114" y="991"/>
                        </a:lnTo>
                        <a:lnTo>
                          <a:pt x="107" y="998"/>
                        </a:lnTo>
                        <a:lnTo>
                          <a:pt x="100" y="998"/>
                        </a:lnTo>
                        <a:lnTo>
                          <a:pt x="87" y="978"/>
                        </a:lnTo>
                        <a:lnTo>
                          <a:pt x="87" y="965"/>
                        </a:lnTo>
                        <a:lnTo>
                          <a:pt x="100" y="959"/>
                        </a:lnTo>
                        <a:close/>
                        <a:moveTo>
                          <a:pt x="1391" y="1404"/>
                        </a:moveTo>
                        <a:lnTo>
                          <a:pt x="1405" y="1430"/>
                        </a:lnTo>
                        <a:lnTo>
                          <a:pt x="1391" y="1430"/>
                        </a:lnTo>
                        <a:lnTo>
                          <a:pt x="1418" y="1444"/>
                        </a:lnTo>
                        <a:lnTo>
                          <a:pt x="1425" y="1464"/>
                        </a:lnTo>
                        <a:lnTo>
                          <a:pt x="1451" y="1417"/>
                        </a:lnTo>
                        <a:lnTo>
                          <a:pt x="1431" y="1404"/>
                        </a:lnTo>
                        <a:lnTo>
                          <a:pt x="1418" y="1424"/>
                        </a:lnTo>
                        <a:lnTo>
                          <a:pt x="1405" y="1404"/>
                        </a:lnTo>
                        <a:lnTo>
                          <a:pt x="1391" y="140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noFill/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6" name="BAIX_EBRE">
                    <a:extLst>
                      <a:ext uri="{FF2B5EF4-FFF2-40B4-BE49-F238E27FC236}">
                        <a16:creationId xmlns:a16="http://schemas.microsoft.com/office/drawing/2014/main" id="{6C648723-F774-4E62-8F06-5BBA4A7D61D6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 rot="21415125">
                    <a:off x="-3511262" y="2604800"/>
                    <a:ext cx="537875" cy="343392"/>
                  </a:xfrm>
                  <a:custGeom>
                    <a:avLst/>
                    <a:gdLst>
                      <a:gd name="T0" fmla="*/ 226748811 w 2189"/>
                      <a:gd name="T1" fmla="*/ 21136002 h 1444"/>
                      <a:gd name="T2" fmla="*/ 196720525 w 2189"/>
                      <a:gd name="T3" fmla="*/ 40422348 h 1444"/>
                      <a:gd name="T4" fmla="*/ 160544861 w 2189"/>
                      <a:gd name="T5" fmla="*/ 59709200 h 1444"/>
                      <a:gd name="T6" fmla="*/ 130752937 w 2189"/>
                      <a:gd name="T7" fmla="*/ 68692013 h 1444"/>
                      <a:gd name="T8" fmla="*/ 114911250 w 2189"/>
                      <a:gd name="T9" fmla="*/ 86393151 h 1444"/>
                      <a:gd name="T10" fmla="*/ 106872484 w 2189"/>
                      <a:gd name="T11" fmla="*/ 119682342 h 1444"/>
                      <a:gd name="T12" fmla="*/ 105453821 w 2189"/>
                      <a:gd name="T13" fmla="*/ 152971565 h 1444"/>
                      <a:gd name="T14" fmla="*/ 47288621 w 2189"/>
                      <a:gd name="T15" fmla="*/ 226683088 h 1444"/>
                      <a:gd name="T16" fmla="*/ 8039257 w 2189"/>
                      <a:gd name="T17" fmla="*/ 253103081 h 1444"/>
                      <a:gd name="T18" fmla="*/ 31446957 w 2189"/>
                      <a:gd name="T19" fmla="*/ 268955076 h 1444"/>
                      <a:gd name="T20" fmla="*/ 34520654 w 2189"/>
                      <a:gd name="T21" fmla="*/ 288241478 h 1444"/>
                      <a:gd name="T22" fmla="*/ 45633595 w 2189"/>
                      <a:gd name="T23" fmla="*/ 304093474 h 1444"/>
                      <a:gd name="T24" fmla="*/ 77080560 w 2189"/>
                      <a:gd name="T25" fmla="*/ 291676335 h 1444"/>
                      <a:gd name="T26" fmla="*/ 157471172 w 2189"/>
                      <a:gd name="T27" fmla="*/ 321530669 h 1444"/>
                      <a:gd name="T28" fmla="*/ 210907155 w 2189"/>
                      <a:gd name="T29" fmla="*/ 323379811 h 1444"/>
                      <a:gd name="T30" fmla="*/ 240935442 w 2189"/>
                      <a:gd name="T31" fmla="*/ 313076272 h 1444"/>
                      <a:gd name="T32" fmla="*/ 270727427 w 2189"/>
                      <a:gd name="T33" fmla="*/ 332362609 h 1444"/>
                      <a:gd name="T34" fmla="*/ 338350041 w 2189"/>
                      <a:gd name="T35" fmla="*/ 351649461 h 1444"/>
                      <a:gd name="T36" fmla="*/ 410701369 w 2189"/>
                      <a:gd name="T37" fmla="*/ 363802658 h 1444"/>
                      <a:gd name="T38" fmla="*/ 481398159 w 2189"/>
                      <a:gd name="T39" fmla="*/ 360367801 h 1444"/>
                      <a:gd name="T40" fmla="*/ 509771420 w 2189"/>
                      <a:gd name="T41" fmla="*/ 337382665 h 1444"/>
                      <a:gd name="T42" fmla="*/ 497239815 w 2189"/>
                      <a:gd name="T43" fmla="*/ 337382665 h 1444"/>
                      <a:gd name="T44" fmla="*/ 478323983 w 2189"/>
                      <a:gd name="T45" fmla="*/ 339231807 h 1444"/>
                      <a:gd name="T46" fmla="*/ 435764579 w 2189"/>
                      <a:gd name="T47" fmla="*/ 274239139 h 1444"/>
                      <a:gd name="T48" fmla="*/ 407391318 w 2189"/>
                      <a:gd name="T49" fmla="*/ 265520220 h 1444"/>
                      <a:gd name="T50" fmla="*/ 405972654 w 2189"/>
                      <a:gd name="T51" fmla="*/ 274239139 h 1444"/>
                      <a:gd name="T52" fmla="*/ 427961688 w 2189"/>
                      <a:gd name="T53" fmla="*/ 282957480 h 1444"/>
                      <a:gd name="T54" fmla="*/ 432690890 w 2189"/>
                      <a:gd name="T55" fmla="*/ 297224276 h 1444"/>
                      <a:gd name="T56" fmla="*/ 401243940 w 2189"/>
                      <a:gd name="T57" fmla="*/ 295375134 h 1444"/>
                      <a:gd name="T58" fmla="*/ 377599393 w 2189"/>
                      <a:gd name="T59" fmla="*/ 267369877 h 1444"/>
                      <a:gd name="T60" fmla="*/ 380673082 w 2189"/>
                      <a:gd name="T61" fmla="*/ 244384226 h 1444"/>
                      <a:gd name="T62" fmla="*/ 394859713 w 2189"/>
                      <a:gd name="T63" fmla="*/ 235665886 h 1444"/>
                      <a:gd name="T64" fmla="*/ 405972654 w 2189"/>
                      <a:gd name="T65" fmla="*/ 230381887 h 1444"/>
                      <a:gd name="T66" fmla="*/ 410701369 w 2189"/>
                      <a:gd name="T67" fmla="*/ 212680235 h 1444"/>
                      <a:gd name="T68" fmla="*/ 417085596 w 2189"/>
                      <a:gd name="T69" fmla="*/ 202112237 h 1444"/>
                      <a:gd name="T70" fmla="*/ 426543025 w 2189"/>
                      <a:gd name="T71" fmla="*/ 198677896 h 1444"/>
                      <a:gd name="T72" fmla="*/ 440729656 w 2189"/>
                      <a:gd name="T73" fmla="*/ 186524699 h 1444"/>
                      <a:gd name="T74" fmla="*/ 449951209 w 2189"/>
                      <a:gd name="T75" fmla="*/ 177541901 h 1444"/>
                      <a:gd name="T76" fmla="*/ 454916286 w 2189"/>
                      <a:gd name="T77" fmla="*/ 167238361 h 1444"/>
                      <a:gd name="T78" fmla="*/ 459408638 w 2189"/>
                      <a:gd name="T79" fmla="*/ 163275105 h 1444"/>
                      <a:gd name="T80" fmla="*/ 462482326 w 2189"/>
                      <a:gd name="T81" fmla="*/ 154820708 h 1444"/>
                      <a:gd name="T82" fmla="*/ 472176605 w 2189"/>
                      <a:gd name="T83" fmla="*/ 143988768 h 1444"/>
                      <a:gd name="T84" fmla="*/ 478323983 w 2189"/>
                      <a:gd name="T85" fmla="*/ 135534370 h 1444"/>
                      <a:gd name="T86" fmla="*/ 483053184 w 2189"/>
                      <a:gd name="T87" fmla="*/ 128400683 h 1444"/>
                      <a:gd name="T88" fmla="*/ 487781899 w 2189"/>
                      <a:gd name="T89" fmla="*/ 117832686 h 1444"/>
                      <a:gd name="T90" fmla="*/ 498894841 w 2189"/>
                      <a:gd name="T91" fmla="*/ 105679489 h 1444"/>
                      <a:gd name="T92" fmla="*/ 472176605 w 2189"/>
                      <a:gd name="T93" fmla="*/ 93262349 h 1444"/>
                      <a:gd name="T94" fmla="*/ 369796990 w 2189"/>
                      <a:gd name="T95" fmla="*/ 86393151 h 1444"/>
                      <a:gd name="T96" fmla="*/ 350881646 w 2189"/>
                      <a:gd name="T97" fmla="*/ 86393151 h 1444"/>
                      <a:gd name="T98" fmla="*/ 299100688 w 2189"/>
                      <a:gd name="T99" fmla="*/ 93262349 h 1444"/>
                      <a:gd name="T100" fmla="*/ 291061435 w 2189"/>
                      <a:gd name="T101" fmla="*/ 72126355 h 1444"/>
                      <a:gd name="T102" fmla="*/ 278529830 w 2189"/>
                      <a:gd name="T103" fmla="*/ 43857204 h 1444"/>
                      <a:gd name="T104" fmla="*/ 276874804 w 2189"/>
                      <a:gd name="T105" fmla="*/ 15852000 h 1444"/>
                      <a:gd name="T106" fmla="*/ 457989975 w 2189"/>
                      <a:gd name="T107" fmla="*/ 165388705 h 1444"/>
                      <a:gd name="T108" fmla="*/ 383983621 w 2189"/>
                      <a:gd name="T109" fmla="*/ 244384226 h 14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189"/>
                      <a:gd name="T166" fmla="*/ 0 h 1444"/>
                      <a:gd name="T167" fmla="*/ 2189 w 2189"/>
                      <a:gd name="T168" fmla="*/ 1444 h 144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189" h="1444">
                        <a:moveTo>
                          <a:pt x="1118" y="0"/>
                        </a:moveTo>
                        <a:lnTo>
                          <a:pt x="1098" y="21"/>
                        </a:lnTo>
                        <a:lnTo>
                          <a:pt x="1051" y="40"/>
                        </a:lnTo>
                        <a:lnTo>
                          <a:pt x="998" y="73"/>
                        </a:lnTo>
                        <a:lnTo>
                          <a:pt x="959" y="80"/>
                        </a:lnTo>
                        <a:lnTo>
                          <a:pt x="938" y="100"/>
                        </a:lnTo>
                        <a:lnTo>
                          <a:pt x="918" y="113"/>
                        </a:lnTo>
                        <a:lnTo>
                          <a:pt x="899" y="133"/>
                        </a:lnTo>
                        <a:lnTo>
                          <a:pt x="865" y="166"/>
                        </a:lnTo>
                        <a:lnTo>
                          <a:pt x="832" y="153"/>
                        </a:lnTo>
                        <a:lnTo>
                          <a:pt x="812" y="160"/>
                        </a:lnTo>
                        <a:lnTo>
                          <a:pt x="772" y="153"/>
                        </a:lnTo>
                        <a:lnTo>
                          <a:pt x="739" y="213"/>
                        </a:lnTo>
                        <a:lnTo>
                          <a:pt x="706" y="226"/>
                        </a:lnTo>
                        <a:lnTo>
                          <a:pt x="679" y="226"/>
                        </a:lnTo>
                        <a:lnTo>
                          <a:pt x="653" y="233"/>
                        </a:lnTo>
                        <a:lnTo>
                          <a:pt x="626" y="233"/>
                        </a:lnTo>
                        <a:lnTo>
                          <a:pt x="586" y="253"/>
                        </a:lnTo>
                        <a:lnTo>
                          <a:pt x="572" y="253"/>
                        </a:lnTo>
                        <a:lnTo>
                          <a:pt x="553" y="260"/>
                        </a:lnTo>
                        <a:lnTo>
                          <a:pt x="553" y="267"/>
                        </a:lnTo>
                        <a:lnTo>
                          <a:pt x="526" y="299"/>
                        </a:lnTo>
                        <a:lnTo>
                          <a:pt x="506" y="293"/>
                        </a:lnTo>
                        <a:lnTo>
                          <a:pt x="486" y="299"/>
                        </a:lnTo>
                        <a:lnTo>
                          <a:pt x="486" y="327"/>
                        </a:lnTo>
                        <a:lnTo>
                          <a:pt x="466" y="353"/>
                        </a:lnTo>
                        <a:lnTo>
                          <a:pt x="466" y="406"/>
                        </a:lnTo>
                        <a:lnTo>
                          <a:pt x="459" y="413"/>
                        </a:lnTo>
                        <a:lnTo>
                          <a:pt x="459" y="439"/>
                        </a:lnTo>
                        <a:lnTo>
                          <a:pt x="452" y="453"/>
                        </a:lnTo>
                        <a:lnTo>
                          <a:pt x="459" y="486"/>
                        </a:lnTo>
                        <a:lnTo>
                          <a:pt x="452" y="499"/>
                        </a:lnTo>
                        <a:lnTo>
                          <a:pt x="473" y="532"/>
                        </a:lnTo>
                        <a:lnTo>
                          <a:pt x="446" y="559"/>
                        </a:lnTo>
                        <a:lnTo>
                          <a:pt x="446" y="579"/>
                        </a:lnTo>
                        <a:lnTo>
                          <a:pt x="379" y="659"/>
                        </a:lnTo>
                        <a:lnTo>
                          <a:pt x="347" y="692"/>
                        </a:lnTo>
                        <a:lnTo>
                          <a:pt x="326" y="732"/>
                        </a:lnTo>
                        <a:lnTo>
                          <a:pt x="266" y="752"/>
                        </a:lnTo>
                        <a:lnTo>
                          <a:pt x="200" y="858"/>
                        </a:lnTo>
                        <a:lnTo>
                          <a:pt x="133" y="845"/>
                        </a:lnTo>
                        <a:lnTo>
                          <a:pt x="114" y="858"/>
                        </a:lnTo>
                        <a:lnTo>
                          <a:pt x="86" y="925"/>
                        </a:lnTo>
                        <a:lnTo>
                          <a:pt x="54" y="932"/>
                        </a:lnTo>
                        <a:lnTo>
                          <a:pt x="34" y="958"/>
                        </a:lnTo>
                        <a:lnTo>
                          <a:pt x="0" y="978"/>
                        </a:lnTo>
                        <a:lnTo>
                          <a:pt x="0" y="1012"/>
                        </a:lnTo>
                        <a:lnTo>
                          <a:pt x="67" y="1005"/>
                        </a:lnTo>
                        <a:lnTo>
                          <a:pt x="114" y="1012"/>
                        </a:lnTo>
                        <a:lnTo>
                          <a:pt x="133" y="1018"/>
                        </a:lnTo>
                        <a:lnTo>
                          <a:pt x="146" y="1052"/>
                        </a:lnTo>
                        <a:lnTo>
                          <a:pt x="127" y="1058"/>
                        </a:lnTo>
                        <a:lnTo>
                          <a:pt x="133" y="1071"/>
                        </a:lnTo>
                        <a:lnTo>
                          <a:pt x="140" y="1085"/>
                        </a:lnTo>
                        <a:lnTo>
                          <a:pt x="146" y="1091"/>
                        </a:lnTo>
                        <a:lnTo>
                          <a:pt x="153" y="1078"/>
                        </a:lnTo>
                        <a:lnTo>
                          <a:pt x="180" y="1071"/>
                        </a:lnTo>
                        <a:lnTo>
                          <a:pt x="180" y="1118"/>
                        </a:lnTo>
                        <a:lnTo>
                          <a:pt x="187" y="1131"/>
                        </a:lnTo>
                        <a:lnTo>
                          <a:pt x="193" y="1151"/>
                        </a:lnTo>
                        <a:lnTo>
                          <a:pt x="220" y="1151"/>
                        </a:lnTo>
                        <a:lnTo>
                          <a:pt x="266" y="1178"/>
                        </a:lnTo>
                        <a:lnTo>
                          <a:pt x="293" y="1151"/>
                        </a:lnTo>
                        <a:lnTo>
                          <a:pt x="313" y="1151"/>
                        </a:lnTo>
                        <a:lnTo>
                          <a:pt x="326" y="1104"/>
                        </a:lnTo>
                        <a:lnTo>
                          <a:pt x="366" y="1125"/>
                        </a:lnTo>
                        <a:lnTo>
                          <a:pt x="499" y="1112"/>
                        </a:lnTo>
                        <a:lnTo>
                          <a:pt x="499" y="1118"/>
                        </a:lnTo>
                        <a:lnTo>
                          <a:pt x="599" y="1204"/>
                        </a:lnTo>
                        <a:lnTo>
                          <a:pt x="666" y="1217"/>
                        </a:lnTo>
                        <a:lnTo>
                          <a:pt x="699" y="1224"/>
                        </a:lnTo>
                        <a:lnTo>
                          <a:pt x="786" y="1224"/>
                        </a:lnTo>
                        <a:lnTo>
                          <a:pt x="812" y="1231"/>
                        </a:lnTo>
                        <a:lnTo>
                          <a:pt x="859" y="1224"/>
                        </a:lnTo>
                        <a:lnTo>
                          <a:pt x="892" y="1224"/>
                        </a:lnTo>
                        <a:lnTo>
                          <a:pt x="912" y="1224"/>
                        </a:lnTo>
                        <a:lnTo>
                          <a:pt x="965" y="1204"/>
                        </a:lnTo>
                        <a:lnTo>
                          <a:pt x="978" y="1191"/>
                        </a:lnTo>
                        <a:lnTo>
                          <a:pt x="1005" y="1198"/>
                        </a:lnTo>
                        <a:lnTo>
                          <a:pt x="1019" y="1185"/>
                        </a:lnTo>
                        <a:lnTo>
                          <a:pt x="1038" y="1198"/>
                        </a:lnTo>
                        <a:lnTo>
                          <a:pt x="1072" y="1204"/>
                        </a:lnTo>
                        <a:lnTo>
                          <a:pt x="1105" y="1171"/>
                        </a:lnTo>
                        <a:lnTo>
                          <a:pt x="1118" y="1178"/>
                        </a:lnTo>
                        <a:lnTo>
                          <a:pt x="1145" y="1258"/>
                        </a:lnTo>
                        <a:lnTo>
                          <a:pt x="1158" y="1331"/>
                        </a:lnTo>
                        <a:lnTo>
                          <a:pt x="1224" y="1371"/>
                        </a:lnTo>
                        <a:lnTo>
                          <a:pt x="1271" y="1384"/>
                        </a:lnTo>
                        <a:lnTo>
                          <a:pt x="1371" y="1344"/>
                        </a:lnTo>
                        <a:lnTo>
                          <a:pt x="1431" y="1331"/>
                        </a:lnTo>
                        <a:lnTo>
                          <a:pt x="1484" y="1318"/>
                        </a:lnTo>
                        <a:lnTo>
                          <a:pt x="1504" y="1337"/>
                        </a:lnTo>
                        <a:lnTo>
                          <a:pt x="1531" y="1351"/>
                        </a:lnTo>
                        <a:lnTo>
                          <a:pt x="1550" y="1351"/>
                        </a:lnTo>
                        <a:lnTo>
                          <a:pt x="1737" y="1377"/>
                        </a:lnTo>
                        <a:lnTo>
                          <a:pt x="1764" y="1391"/>
                        </a:lnTo>
                        <a:lnTo>
                          <a:pt x="1843" y="1444"/>
                        </a:lnTo>
                        <a:lnTo>
                          <a:pt x="1896" y="1444"/>
                        </a:lnTo>
                        <a:lnTo>
                          <a:pt x="1976" y="1397"/>
                        </a:lnTo>
                        <a:lnTo>
                          <a:pt x="2036" y="1364"/>
                        </a:lnTo>
                        <a:lnTo>
                          <a:pt x="2116" y="1344"/>
                        </a:lnTo>
                        <a:lnTo>
                          <a:pt x="2189" y="1344"/>
                        </a:lnTo>
                        <a:lnTo>
                          <a:pt x="2176" y="1311"/>
                        </a:lnTo>
                        <a:lnTo>
                          <a:pt x="2163" y="1271"/>
                        </a:lnTo>
                        <a:lnTo>
                          <a:pt x="2156" y="1277"/>
                        </a:lnTo>
                        <a:lnTo>
                          <a:pt x="2156" y="1291"/>
                        </a:lnTo>
                        <a:lnTo>
                          <a:pt x="2136" y="1291"/>
                        </a:lnTo>
                        <a:lnTo>
                          <a:pt x="2123" y="1271"/>
                        </a:lnTo>
                        <a:lnTo>
                          <a:pt x="2110" y="1271"/>
                        </a:lnTo>
                        <a:lnTo>
                          <a:pt x="2103" y="1277"/>
                        </a:lnTo>
                        <a:lnTo>
                          <a:pt x="2089" y="1284"/>
                        </a:lnTo>
                        <a:lnTo>
                          <a:pt x="2070" y="1291"/>
                        </a:lnTo>
                        <a:lnTo>
                          <a:pt x="2057" y="1291"/>
                        </a:lnTo>
                        <a:lnTo>
                          <a:pt x="2036" y="1291"/>
                        </a:lnTo>
                        <a:lnTo>
                          <a:pt x="2023" y="1284"/>
                        </a:lnTo>
                        <a:lnTo>
                          <a:pt x="2003" y="1258"/>
                        </a:lnTo>
                        <a:lnTo>
                          <a:pt x="1976" y="1231"/>
                        </a:lnTo>
                        <a:lnTo>
                          <a:pt x="1890" y="1112"/>
                        </a:lnTo>
                        <a:lnTo>
                          <a:pt x="1856" y="1052"/>
                        </a:lnTo>
                        <a:lnTo>
                          <a:pt x="1843" y="1038"/>
                        </a:lnTo>
                        <a:lnTo>
                          <a:pt x="1823" y="1025"/>
                        </a:lnTo>
                        <a:lnTo>
                          <a:pt x="1810" y="1012"/>
                        </a:lnTo>
                        <a:lnTo>
                          <a:pt x="1783" y="1005"/>
                        </a:lnTo>
                        <a:lnTo>
                          <a:pt x="1744" y="1005"/>
                        </a:lnTo>
                        <a:lnTo>
                          <a:pt x="1723" y="1005"/>
                        </a:lnTo>
                        <a:lnTo>
                          <a:pt x="1704" y="1005"/>
                        </a:lnTo>
                        <a:lnTo>
                          <a:pt x="1691" y="1012"/>
                        </a:lnTo>
                        <a:lnTo>
                          <a:pt x="1677" y="1025"/>
                        </a:lnTo>
                        <a:lnTo>
                          <a:pt x="1697" y="1038"/>
                        </a:lnTo>
                        <a:lnTo>
                          <a:pt x="1717" y="1038"/>
                        </a:lnTo>
                        <a:lnTo>
                          <a:pt x="1730" y="1038"/>
                        </a:lnTo>
                        <a:lnTo>
                          <a:pt x="1744" y="1044"/>
                        </a:lnTo>
                        <a:lnTo>
                          <a:pt x="1764" y="1052"/>
                        </a:lnTo>
                        <a:lnTo>
                          <a:pt x="1783" y="1058"/>
                        </a:lnTo>
                        <a:lnTo>
                          <a:pt x="1810" y="1071"/>
                        </a:lnTo>
                        <a:lnTo>
                          <a:pt x="1830" y="1078"/>
                        </a:lnTo>
                        <a:lnTo>
                          <a:pt x="1864" y="1098"/>
                        </a:lnTo>
                        <a:lnTo>
                          <a:pt x="1850" y="1112"/>
                        </a:lnTo>
                        <a:lnTo>
                          <a:pt x="1843" y="1112"/>
                        </a:lnTo>
                        <a:lnTo>
                          <a:pt x="1830" y="1125"/>
                        </a:lnTo>
                        <a:lnTo>
                          <a:pt x="1817" y="1131"/>
                        </a:lnTo>
                        <a:lnTo>
                          <a:pt x="1810" y="1138"/>
                        </a:lnTo>
                        <a:lnTo>
                          <a:pt x="1790" y="1144"/>
                        </a:lnTo>
                        <a:lnTo>
                          <a:pt x="1744" y="1138"/>
                        </a:lnTo>
                        <a:lnTo>
                          <a:pt x="1697" y="1118"/>
                        </a:lnTo>
                        <a:lnTo>
                          <a:pt x="1677" y="1104"/>
                        </a:lnTo>
                        <a:lnTo>
                          <a:pt x="1644" y="1065"/>
                        </a:lnTo>
                        <a:lnTo>
                          <a:pt x="1637" y="1058"/>
                        </a:lnTo>
                        <a:lnTo>
                          <a:pt x="1617" y="1038"/>
                        </a:lnTo>
                        <a:lnTo>
                          <a:pt x="1597" y="1012"/>
                        </a:lnTo>
                        <a:lnTo>
                          <a:pt x="1577" y="965"/>
                        </a:lnTo>
                        <a:lnTo>
                          <a:pt x="1584" y="952"/>
                        </a:lnTo>
                        <a:lnTo>
                          <a:pt x="1597" y="939"/>
                        </a:lnTo>
                        <a:lnTo>
                          <a:pt x="1604" y="932"/>
                        </a:lnTo>
                        <a:lnTo>
                          <a:pt x="1610" y="925"/>
                        </a:lnTo>
                        <a:lnTo>
                          <a:pt x="1624" y="918"/>
                        </a:lnTo>
                        <a:lnTo>
                          <a:pt x="1644" y="911"/>
                        </a:lnTo>
                        <a:lnTo>
                          <a:pt x="1650" y="911"/>
                        </a:lnTo>
                        <a:lnTo>
                          <a:pt x="1657" y="898"/>
                        </a:lnTo>
                        <a:lnTo>
                          <a:pt x="1670" y="892"/>
                        </a:lnTo>
                        <a:lnTo>
                          <a:pt x="1691" y="885"/>
                        </a:lnTo>
                        <a:lnTo>
                          <a:pt x="1697" y="872"/>
                        </a:lnTo>
                        <a:lnTo>
                          <a:pt x="1704" y="865"/>
                        </a:lnTo>
                        <a:lnTo>
                          <a:pt x="1717" y="865"/>
                        </a:lnTo>
                        <a:lnTo>
                          <a:pt x="1717" y="872"/>
                        </a:lnTo>
                        <a:lnTo>
                          <a:pt x="1723" y="865"/>
                        </a:lnTo>
                        <a:lnTo>
                          <a:pt x="1730" y="851"/>
                        </a:lnTo>
                        <a:lnTo>
                          <a:pt x="1723" y="845"/>
                        </a:lnTo>
                        <a:lnTo>
                          <a:pt x="1723" y="838"/>
                        </a:lnTo>
                        <a:lnTo>
                          <a:pt x="1737" y="805"/>
                        </a:lnTo>
                        <a:lnTo>
                          <a:pt x="1737" y="798"/>
                        </a:lnTo>
                        <a:lnTo>
                          <a:pt x="1744" y="798"/>
                        </a:lnTo>
                        <a:lnTo>
                          <a:pt x="1750" y="792"/>
                        </a:lnTo>
                        <a:lnTo>
                          <a:pt x="1750" y="778"/>
                        </a:lnTo>
                        <a:lnTo>
                          <a:pt x="1764" y="765"/>
                        </a:lnTo>
                        <a:lnTo>
                          <a:pt x="1770" y="765"/>
                        </a:lnTo>
                        <a:lnTo>
                          <a:pt x="1777" y="765"/>
                        </a:lnTo>
                        <a:lnTo>
                          <a:pt x="1790" y="765"/>
                        </a:lnTo>
                        <a:lnTo>
                          <a:pt x="1797" y="765"/>
                        </a:lnTo>
                        <a:lnTo>
                          <a:pt x="1804" y="752"/>
                        </a:lnTo>
                        <a:lnTo>
                          <a:pt x="1804" y="745"/>
                        </a:lnTo>
                        <a:lnTo>
                          <a:pt x="1817" y="732"/>
                        </a:lnTo>
                        <a:lnTo>
                          <a:pt x="1823" y="719"/>
                        </a:lnTo>
                        <a:lnTo>
                          <a:pt x="1830" y="712"/>
                        </a:lnTo>
                        <a:lnTo>
                          <a:pt x="1864" y="706"/>
                        </a:lnTo>
                        <a:lnTo>
                          <a:pt x="1883" y="692"/>
                        </a:lnTo>
                        <a:lnTo>
                          <a:pt x="1883" y="686"/>
                        </a:lnTo>
                        <a:lnTo>
                          <a:pt x="1890" y="686"/>
                        </a:lnTo>
                        <a:lnTo>
                          <a:pt x="1896" y="678"/>
                        </a:lnTo>
                        <a:lnTo>
                          <a:pt x="1903" y="672"/>
                        </a:lnTo>
                        <a:lnTo>
                          <a:pt x="1916" y="652"/>
                        </a:lnTo>
                        <a:lnTo>
                          <a:pt x="1910" y="646"/>
                        </a:lnTo>
                        <a:lnTo>
                          <a:pt x="1916" y="646"/>
                        </a:lnTo>
                        <a:lnTo>
                          <a:pt x="1916" y="639"/>
                        </a:lnTo>
                        <a:lnTo>
                          <a:pt x="1924" y="633"/>
                        </a:lnTo>
                        <a:lnTo>
                          <a:pt x="1930" y="626"/>
                        </a:lnTo>
                        <a:lnTo>
                          <a:pt x="1937" y="612"/>
                        </a:lnTo>
                        <a:lnTo>
                          <a:pt x="1943" y="605"/>
                        </a:lnTo>
                        <a:lnTo>
                          <a:pt x="1943" y="612"/>
                        </a:lnTo>
                        <a:lnTo>
                          <a:pt x="1943" y="618"/>
                        </a:lnTo>
                        <a:lnTo>
                          <a:pt x="1950" y="612"/>
                        </a:lnTo>
                        <a:lnTo>
                          <a:pt x="1950" y="605"/>
                        </a:lnTo>
                        <a:lnTo>
                          <a:pt x="1950" y="599"/>
                        </a:lnTo>
                        <a:lnTo>
                          <a:pt x="1956" y="592"/>
                        </a:lnTo>
                        <a:lnTo>
                          <a:pt x="1956" y="586"/>
                        </a:lnTo>
                        <a:lnTo>
                          <a:pt x="1963" y="579"/>
                        </a:lnTo>
                        <a:lnTo>
                          <a:pt x="1969" y="579"/>
                        </a:lnTo>
                        <a:lnTo>
                          <a:pt x="1976" y="573"/>
                        </a:lnTo>
                        <a:lnTo>
                          <a:pt x="1990" y="566"/>
                        </a:lnTo>
                        <a:lnTo>
                          <a:pt x="1997" y="545"/>
                        </a:lnTo>
                        <a:lnTo>
                          <a:pt x="2010" y="539"/>
                        </a:lnTo>
                        <a:lnTo>
                          <a:pt x="2016" y="526"/>
                        </a:lnTo>
                        <a:lnTo>
                          <a:pt x="2016" y="519"/>
                        </a:lnTo>
                        <a:lnTo>
                          <a:pt x="2023" y="519"/>
                        </a:lnTo>
                        <a:lnTo>
                          <a:pt x="2023" y="513"/>
                        </a:lnTo>
                        <a:lnTo>
                          <a:pt x="2023" y="506"/>
                        </a:lnTo>
                        <a:lnTo>
                          <a:pt x="2023" y="499"/>
                        </a:lnTo>
                        <a:lnTo>
                          <a:pt x="2029" y="492"/>
                        </a:lnTo>
                        <a:lnTo>
                          <a:pt x="2036" y="486"/>
                        </a:lnTo>
                        <a:lnTo>
                          <a:pt x="2043" y="486"/>
                        </a:lnTo>
                        <a:lnTo>
                          <a:pt x="2043" y="472"/>
                        </a:lnTo>
                        <a:lnTo>
                          <a:pt x="2050" y="472"/>
                        </a:lnTo>
                        <a:lnTo>
                          <a:pt x="2050" y="466"/>
                        </a:lnTo>
                        <a:lnTo>
                          <a:pt x="2057" y="466"/>
                        </a:lnTo>
                        <a:lnTo>
                          <a:pt x="2063" y="446"/>
                        </a:lnTo>
                        <a:lnTo>
                          <a:pt x="2076" y="439"/>
                        </a:lnTo>
                        <a:lnTo>
                          <a:pt x="2096" y="419"/>
                        </a:lnTo>
                        <a:lnTo>
                          <a:pt x="2103" y="413"/>
                        </a:lnTo>
                        <a:lnTo>
                          <a:pt x="2110" y="406"/>
                        </a:lnTo>
                        <a:lnTo>
                          <a:pt x="2110" y="400"/>
                        </a:lnTo>
                        <a:lnTo>
                          <a:pt x="2110" y="393"/>
                        </a:lnTo>
                        <a:lnTo>
                          <a:pt x="2123" y="379"/>
                        </a:lnTo>
                        <a:lnTo>
                          <a:pt x="2089" y="372"/>
                        </a:lnTo>
                        <a:lnTo>
                          <a:pt x="2057" y="359"/>
                        </a:lnTo>
                        <a:lnTo>
                          <a:pt x="1997" y="353"/>
                        </a:lnTo>
                        <a:lnTo>
                          <a:pt x="1924" y="359"/>
                        </a:lnTo>
                        <a:lnTo>
                          <a:pt x="1777" y="386"/>
                        </a:lnTo>
                        <a:lnTo>
                          <a:pt x="1764" y="386"/>
                        </a:lnTo>
                        <a:lnTo>
                          <a:pt x="1730" y="353"/>
                        </a:lnTo>
                        <a:lnTo>
                          <a:pt x="1564" y="327"/>
                        </a:lnTo>
                        <a:lnTo>
                          <a:pt x="1550" y="340"/>
                        </a:lnTo>
                        <a:lnTo>
                          <a:pt x="1537" y="333"/>
                        </a:lnTo>
                        <a:lnTo>
                          <a:pt x="1517" y="320"/>
                        </a:lnTo>
                        <a:lnTo>
                          <a:pt x="1498" y="320"/>
                        </a:lnTo>
                        <a:lnTo>
                          <a:pt x="1484" y="327"/>
                        </a:lnTo>
                        <a:lnTo>
                          <a:pt x="1444" y="327"/>
                        </a:lnTo>
                        <a:lnTo>
                          <a:pt x="1338" y="359"/>
                        </a:lnTo>
                        <a:lnTo>
                          <a:pt x="1291" y="372"/>
                        </a:lnTo>
                        <a:lnTo>
                          <a:pt x="1278" y="359"/>
                        </a:lnTo>
                        <a:lnTo>
                          <a:pt x="1265" y="353"/>
                        </a:lnTo>
                        <a:lnTo>
                          <a:pt x="1265" y="333"/>
                        </a:lnTo>
                        <a:lnTo>
                          <a:pt x="1251" y="333"/>
                        </a:lnTo>
                        <a:lnTo>
                          <a:pt x="1218" y="333"/>
                        </a:lnTo>
                        <a:lnTo>
                          <a:pt x="1231" y="293"/>
                        </a:lnTo>
                        <a:lnTo>
                          <a:pt x="1231" y="273"/>
                        </a:lnTo>
                        <a:lnTo>
                          <a:pt x="1211" y="260"/>
                        </a:lnTo>
                        <a:lnTo>
                          <a:pt x="1211" y="226"/>
                        </a:lnTo>
                        <a:lnTo>
                          <a:pt x="1192" y="207"/>
                        </a:lnTo>
                        <a:lnTo>
                          <a:pt x="1205" y="173"/>
                        </a:lnTo>
                        <a:lnTo>
                          <a:pt x="1178" y="166"/>
                        </a:lnTo>
                        <a:lnTo>
                          <a:pt x="1145" y="133"/>
                        </a:lnTo>
                        <a:lnTo>
                          <a:pt x="1152" y="107"/>
                        </a:lnTo>
                        <a:lnTo>
                          <a:pt x="1184" y="87"/>
                        </a:lnTo>
                        <a:lnTo>
                          <a:pt x="1165" y="73"/>
                        </a:lnTo>
                        <a:lnTo>
                          <a:pt x="1171" y="60"/>
                        </a:lnTo>
                        <a:lnTo>
                          <a:pt x="1145" y="34"/>
                        </a:lnTo>
                        <a:lnTo>
                          <a:pt x="1132" y="27"/>
                        </a:lnTo>
                        <a:lnTo>
                          <a:pt x="1118" y="0"/>
                        </a:lnTo>
                        <a:close/>
                        <a:moveTo>
                          <a:pt x="1943" y="618"/>
                        </a:moveTo>
                        <a:lnTo>
                          <a:pt x="1937" y="626"/>
                        </a:lnTo>
                        <a:lnTo>
                          <a:pt x="1937" y="633"/>
                        </a:lnTo>
                        <a:lnTo>
                          <a:pt x="1943" y="618"/>
                        </a:lnTo>
                        <a:close/>
                        <a:moveTo>
                          <a:pt x="1624" y="918"/>
                        </a:moveTo>
                        <a:lnTo>
                          <a:pt x="1617" y="932"/>
                        </a:lnTo>
                        <a:lnTo>
                          <a:pt x="1624" y="925"/>
                        </a:lnTo>
                        <a:lnTo>
                          <a:pt x="1624" y="91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57" name="BAIX_CAMP">
                    <a:extLst>
                      <a:ext uri="{FF2B5EF4-FFF2-40B4-BE49-F238E27FC236}">
                        <a16:creationId xmlns:a16="http://schemas.microsoft.com/office/drawing/2014/main" id="{15756DEC-DFDE-4286-A054-CAF5994E92E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 rot="21415125">
                    <a:off x="-3086011" y="2273775"/>
                    <a:ext cx="319462" cy="437624"/>
                  </a:xfrm>
                  <a:custGeom>
                    <a:avLst/>
                    <a:gdLst>
                      <a:gd name="T0" fmla="*/ 168289128 w 1417"/>
                      <a:gd name="T1" fmla="*/ 24701639 h 1849"/>
                      <a:gd name="T2" fmla="*/ 140358154 w 1417"/>
                      <a:gd name="T3" fmla="*/ 54715434 h 1849"/>
                      <a:gd name="T4" fmla="*/ 152797893 w 1417"/>
                      <a:gd name="T5" fmla="*/ 61886743 h 1849"/>
                      <a:gd name="T6" fmla="*/ 163829251 w 1417"/>
                      <a:gd name="T7" fmla="*/ 104384011 h 1849"/>
                      <a:gd name="T8" fmla="*/ 143644378 w 1417"/>
                      <a:gd name="T9" fmla="*/ 120055182 h 1849"/>
                      <a:gd name="T10" fmla="*/ 112192419 w 1417"/>
                      <a:gd name="T11" fmla="*/ 134132499 h 1849"/>
                      <a:gd name="T12" fmla="*/ 115478644 w 1417"/>
                      <a:gd name="T13" fmla="*/ 181941940 h 1849"/>
                      <a:gd name="T14" fmla="*/ 85905041 w 1417"/>
                      <a:gd name="T15" fmla="*/ 197878410 h 1849"/>
                      <a:gd name="T16" fmla="*/ 104447286 w 1417"/>
                      <a:gd name="T17" fmla="*/ 213549581 h 1849"/>
                      <a:gd name="T18" fmla="*/ 92007546 w 1417"/>
                      <a:gd name="T19" fmla="*/ 257905985 h 1849"/>
                      <a:gd name="T20" fmla="*/ 76281582 w 1417"/>
                      <a:gd name="T21" fmla="*/ 282873494 h 1849"/>
                      <a:gd name="T22" fmla="*/ 48350592 w 1417"/>
                      <a:gd name="T23" fmla="*/ 270389514 h 1849"/>
                      <a:gd name="T24" fmla="*/ 51402087 w 1417"/>
                      <a:gd name="T25" fmla="*/ 281013827 h 1849"/>
                      <a:gd name="T26" fmla="*/ 79333076 w 1417"/>
                      <a:gd name="T27" fmla="*/ 314480619 h 1849"/>
                      <a:gd name="T28" fmla="*/ 74873200 w 1417"/>
                      <a:gd name="T29" fmla="*/ 325104932 h 1849"/>
                      <a:gd name="T30" fmla="*/ 74873200 w 1417"/>
                      <a:gd name="T31" fmla="*/ 314480619 h 1849"/>
                      <a:gd name="T32" fmla="*/ 62198714 w 1417"/>
                      <a:gd name="T33" fmla="*/ 319792776 h 1849"/>
                      <a:gd name="T34" fmla="*/ 63841842 w 1417"/>
                      <a:gd name="T35" fmla="*/ 342635255 h 1849"/>
                      <a:gd name="T36" fmla="*/ 49758974 w 1417"/>
                      <a:gd name="T37" fmla="*/ 349806563 h 1849"/>
                      <a:gd name="T38" fmla="*/ 23236375 w 1417"/>
                      <a:gd name="T39" fmla="*/ 355118719 h 1849"/>
                      <a:gd name="T40" fmla="*/ 6102507 w 1417"/>
                      <a:gd name="T41" fmla="*/ 380086164 h 1849"/>
                      <a:gd name="T42" fmla="*/ 0 w 1417"/>
                      <a:gd name="T43" fmla="*/ 418864598 h 1849"/>
                      <a:gd name="T44" fmla="*/ 15491238 w 1417"/>
                      <a:gd name="T45" fmla="*/ 452331390 h 1849"/>
                      <a:gd name="T46" fmla="*/ 45299582 w 1417"/>
                      <a:gd name="T47" fmla="*/ 485798182 h 1849"/>
                      <a:gd name="T48" fmla="*/ 66893336 w 1417"/>
                      <a:gd name="T49" fmla="*/ 477298835 h 1849"/>
                      <a:gd name="T50" fmla="*/ 80975704 w 1417"/>
                      <a:gd name="T51" fmla="*/ 466408708 h 1849"/>
                      <a:gd name="T52" fmla="*/ 93415444 w 1417"/>
                      <a:gd name="T53" fmla="*/ 447019233 h 1849"/>
                      <a:gd name="T54" fmla="*/ 110549791 w 1417"/>
                      <a:gd name="T55" fmla="*/ 429489426 h 1849"/>
                      <a:gd name="T56" fmla="*/ 120172766 w 1417"/>
                      <a:gd name="T57" fmla="*/ 427629759 h 1849"/>
                      <a:gd name="T58" fmla="*/ 130969908 w 1417"/>
                      <a:gd name="T59" fmla="*/ 407974986 h 1849"/>
                      <a:gd name="T60" fmla="*/ 160778241 w 1417"/>
                      <a:gd name="T61" fmla="*/ 374508194 h 1849"/>
                      <a:gd name="T62" fmla="*/ 177912103 w 1417"/>
                      <a:gd name="T63" fmla="*/ 365743032 h 1849"/>
                      <a:gd name="T64" fmla="*/ 195045966 w 1417"/>
                      <a:gd name="T65" fmla="*/ 356977871 h 1849"/>
                      <a:gd name="T66" fmla="*/ 201383201 w 1417"/>
                      <a:gd name="T67" fmla="*/ 353259568 h 1849"/>
                      <a:gd name="T68" fmla="*/ 206077808 w 1417"/>
                      <a:gd name="T69" fmla="*/ 349806563 h 1849"/>
                      <a:gd name="T70" fmla="*/ 212180312 w 1417"/>
                      <a:gd name="T71" fmla="*/ 346353558 h 1849"/>
                      <a:gd name="T72" fmla="*/ 219925930 w 1417"/>
                      <a:gd name="T73" fmla="*/ 341041402 h 1849"/>
                      <a:gd name="T74" fmla="*/ 229548905 w 1417"/>
                      <a:gd name="T75" fmla="*/ 341041402 h 1849"/>
                      <a:gd name="T76" fmla="*/ 230957287 w 1417"/>
                      <a:gd name="T77" fmla="*/ 342635255 h 1849"/>
                      <a:gd name="T78" fmla="*/ 245040140 w 1417"/>
                      <a:gd name="T79" fmla="*/ 342635255 h 1849"/>
                      <a:gd name="T80" fmla="*/ 273205420 w 1417"/>
                      <a:gd name="T81" fmla="*/ 333870093 h 1849"/>
                      <a:gd name="T82" fmla="*/ 256071558 w 1417"/>
                      <a:gd name="T83" fmla="*/ 310762316 h 1849"/>
                      <a:gd name="T84" fmla="*/ 260765681 w 1417"/>
                      <a:gd name="T85" fmla="*/ 284466832 h 1849"/>
                      <a:gd name="T86" fmla="*/ 268276567 w 1417"/>
                      <a:gd name="T87" fmla="*/ 295091145 h 1849"/>
                      <a:gd name="T88" fmla="*/ 279307925 w 1417"/>
                      <a:gd name="T89" fmla="*/ 287919836 h 1849"/>
                      <a:gd name="T90" fmla="*/ 276256915 w 1417"/>
                      <a:gd name="T91" fmla="*/ 266936445 h 1849"/>
                      <a:gd name="T92" fmla="*/ 301371125 w 1417"/>
                      <a:gd name="T93" fmla="*/ 275701670 h 1849"/>
                      <a:gd name="T94" fmla="*/ 313810865 w 1417"/>
                      <a:gd name="T95" fmla="*/ 282873494 h 1849"/>
                      <a:gd name="T96" fmla="*/ 312167752 w 1417"/>
                      <a:gd name="T97" fmla="*/ 268530298 h 1849"/>
                      <a:gd name="T98" fmla="*/ 321556482 w 1417"/>
                      <a:gd name="T99" fmla="*/ 259765136 h 1849"/>
                      <a:gd name="T100" fmla="*/ 332587839 w 1417"/>
                      <a:gd name="T101" fmla="*/ 265077293 h 1849"/>
                      <a:gd name="T102" fmla="*/ 308882011 w 1417"/>
                      <a:gd name="T103" fmla="*/ 241969515 h 1849"/>
                      <a:gd name="T104" fmla="*/ 304422135 w 1417"/>
                      <a:gd name="T105" fmla="*/ 206643571 h 1849"/>
                      <a:gd name="T106" fmla="*/ 321556482 w 1417"/>
                      <a:gd name="T107" fmla="*/ 183535793 h 1849"/>
                      <a:gd name="T108" fmla="*/ 319913369 w 1417"/>
                      <a:gd name="T109" fmla="*/ 155646456 h 1849"/>
                      <a:gd name="T110" fmla="*/ 293390777 w 1417"/>
                      <a:gd name="T111" fmla="*/ 121914333 h 1849"/>
                      <a:gd name="T112" fmla="*/ 274613802 w 1417"/>
                      <a:gd name="T113" fmla="*/ 111290020 h 1849"/>
                      <a:gd name="T114" fmla="*/ 226263165 w 1417"/>
                      <a:gd name="T115" fmla="*/ 100665707 h 1849"/>
                      <a:gd name="T116" fmla="*/ 227905793 w 1417"/>
                      <a:gd name="T117" fmla="*/ 54715434 h 1849"/>
                      <a:gd name="T118" fmla="*/ 213823425 w 1417"/>
                      <a:gd name="T119" fmla="*/ 28154644 h 1849"/>
                      <a:gd name="T120" fmla="*/ 201383201 w 1417"/>
                      <a:gd name="T121" fmla="*/ 22842487 h 1849"/>
                      <a:gd name="T122" fmla="*/ 188943461 w 1417"/>
                      <a:gd name="T123" fmla="*/ 12483469 h 1849"/>
                      <a:gd name="T124" fmla="*/ 224620052 w 1417"/>
                      <a:gd name="T125" fmla="*/ 342635255 h 184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417"/>
                      <a:gd name="T190" fmla="*/ 0 h 1849"/>
                      <a:gd name="T191" fmla="*/ 1417 w 1417"/>
                      <a:gd name="T192" fmla="*/ 1849 h 184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417" h="1849">
                        <a:moveTo>
                          <a:pt x="771" y="0"/>
                        </a:moveTo>
                        <a:lnTo>
                          <a:pt x="758" y="19"/>
                        </a:lnTo>
                        <a:lnTo>
                          <a:pt x="732" y="47"/>
                        </a:lnTo>
                        <a:lnTo>
                          <a:pt x="717" y="93"/>
                        </a:lnTo>
                        <a:lnTo>
                          <a:pt x="685" y="106"/>
                        </a:lnTo>
                        <a:lnTo>
                          <a:pt x="644" y="139"/>
                        </a:lnTo>
                        <a:lnTo>
                          <a:pt x="572" y="139"/>
                        </a:lnTo>
                        <a:lnTo>
                          <a:pt x="598" y="206"/>
                        </a:lnTo>
                        <a:lnTo>
                          <a:pt x="585" y="239"/>
                        </a:lnTo>
                        <a:lnTo>
                          <a:pt x="605" y="273"/>
                        </a:lnTo>
                        <a:lnTo>
                          <a:pt x="644" y="239"/>
                        </a:lnTo>
                        <a:lnTo>
                          <a:pt x="651" y="233"/>
                        </a:lnTo>
                        <a:lnTo>
                          <a:pt x="698" y="252"/>
                        </a:lnTo>
                        <a:lnTo>
                          <a:pt x="685" y="273"/>
                        </a:lnTo>
                        <a:lnTo>
                          <a:pt x="678" y="339"/>
                        </a:lnTo>
                        <a:lnTo>
                          <a:pt x="698" y="393"/>
                        </a:lnTo>
                        <a:lnTo>
                          <a:pt x="698" y="406"/>
                        </a:lnTo>
                        <a:lnTo>
                          <a:pt x="685" y="399"/>
                        </a:lnTo>
                        <a:lnTo>
                          <a:pt x="651" y="426"/>
                        </a:lnTo>
                        <a:lnTo>
                          <a:pt x="612" y="452"/>
                        </a:lnTo>
                        <a:lnTo>
                          <a:pt x="591" y="479"/>
                        </a:lnTo>
                        <a:lnTo>
                          <a:pt x="565" y="485"/>
                        </a:lnTo>
                        <a:lnTo>
                          <a:pt x="505" y="492"/>
                        </a:lnTo>
                        <a:lnTo>
                          <a:pt x="478" y="505"/>
                        </a:lnTo>
                        <a:lnTo>
                          <a:pt x="512" y="599"/>
                        </a:lnTo>
                        <a:lnTo>
                          <a:pt x="512" y="612"/>
                        </a:lnTo>
                        <a:lnTo>
                          <a:pt x="512" y="659"/>
                        </a:lnTo>
                        <a:lnTo>
                          <a:pt x="492" y="685"/>
                        </a:lnTo>
                        <a:lnTo>
                          <a:pt x="385" y="699"/>
                        </a:lnTo>
                        <a:lnTo>
                          <a:pt x="366" y="699"/>
                        </a:lnTo>
                        <a:lnTo>
                          <a:pt x="366" y="718"/>
                        </a:lnTo>
                        <a:lnTo>
                          <a:pt x="366" y="745"/>
                        </a:lnTo>
                        <a:lnTo>
                          <a:pt x="411" y="759"/>
                        </a:lnTo>
                        <a:lnTo>
                          <a:pt x="458" y="765"/>
                        </a:lnTo>
                        <a:lnTo>
                          <a:pt x="445" y="778"/>
                        </a:lnTo>
                        <a:lnTo>
                          <a:pt x="445" y="804"/>
                        </a:lnTo>
                        <a:lnTo>
                          <a:pt x="452" y="825"/>
                        </a:lnTo>
                        <a:lnTo>
                          <a:pt x="432" y="871"/>
                        </a:lnTo>
                        <a:lnTo>
                          <a:pt x="398" y="931"/>
                        </a:lnTo>
                        <a:lnTo>
                          <a:pt x="392" y="971"/>
                        </a:lnTo>
                        <a:lnTo>
                          <a:pt x="392" y="991"/>
                        </a:lnTo>
                        <a:lnTo>
                          <a:pt x="379" y="1038"/>
                        </a:lnTo>
                        <a:lnTo>
                          <a:pt x="345" y="1065"/>
                        </a:lnTo>
                        <a:lnTo>
                          <a:pt x="325" y="1065"/>
                        </a:lnTo>
                        <a:lnTo>
                          <a:pt x="272" y="1065"/>
                        </a:lnTo>
                        <a:lnTo>
                          <a:pt x="246" y="1051"/>
                        </a:lnTo>
                        <a:lnTo>
                          <a:pt x="219" y="1031"/>
                        </a:lnTo>
                        <a:lnTo>
                          <a:pt x="206" y="1018"/>
                        </a:lnTo>
                        <a:lnTo>
                          <a:pt x="186" y="1024"/>
                        </a:lnTo>
                        <a:lnTo>
                          <a:pt x="193" y="1044"/>
                        </a:lnTo>
                        <a:lnTo>
                          <a:pt x="206" y="1044"/>
                        </a:lnTo>
                        <a:lnTo>
                          <a:pt x="219" y="1058"/>
                        </a:lnTo>
                        <a:lnTo>
                          <a:pt x="232" y="1111"/>
                        </a:lnTo>
                        <a:lnTo>
                          <a:pt x="246" y="1131"/>
                        </a:lnTo>
                        <a:lnTo>
                          <a:pt x="292" y="1144"/>
                        </a:lnTo>
                        <a:lnTo>
                          <a:pt x="338" y="1184"/>
                        </a:lnTo>
                        <a:lnTo>
                          <a:pt x="332" y="1191"/>
                        </a:lnTo>
                        <a:lnTo>
                          <a:pt x="325" y="1204"/>
                        </a:lnTo>
                        <a:lnTo>
                          <a:pt x="325" y="1224"/>
                        </a:lnTo>
                        <a:lnTo>
                          <a:pt x="319" y="1224"/>
                        </a:lnTo>
                        <a:lnTo>
                          <a:pt x="312" y="1211"/>
                        </a:lnTo>
                        <a:lnTo>
                          <a:pt x="319" y="1198"/>
                        </a:lnTo>
                        <a:lnTo>
                          <a:pt x="319" y="1191"/>
                        </a:lnTo>
                        <a:lnTo>
                          <a:pt x="319" y="1184"/>
                        </a:lnTo>
                        <a:lnTo>
                          <a:pt x="299" y="1177"/>
                        </a:lnTo>
                        <a:lnTo>
                          <a:pt x="285" y="1184"/>
                        </a:lnTo>
                        <a:lnTo>
                          <a:pt x="272" y="1204"/>
                        </a:lnTo>
                        <a:lnTo>
                          <a:pt x="265" y="1204"/>
                        </a:lnTo>
                        <a:lnTo>
                          <a:pt x="272" y="1224"/>
                        </a:lnTo>
                        <a:lnTo>
                          <a:pt x="265" y="1237"/>
                        </a:lnTo>
                        <a:lnTo>
                          <a:pt x="272" y="1264"/>
                        </a:lnTo>
                        <a:lnTo>
                          <a:pt x="272" y="1290"/>
                        </a:lnTo>
                        <a:lnTo>
                          <a:pt x="259" y="1304"/>
                        </a:lnTo>
                        <a:lnTo>
                          <a:pt x="232" y="1311"/>
                        </a:lnTo>
                        <a:lnTo>
                          <a:pt x="232" y="1317"/>
                        </a:lnTo>
                        <a:lnTo>
                          <a:pt x="212" y="1317"/>
                        </a:lnTo>
                        <a:lnTo>
                          <a:pt x="206" y="1324"/>
                        </a:lnTo>
                        <a:lnTo>
                          <a:pt x="159" y="1297"/>
                        </a:lnTo>
                        <a:lnTo>
                          <a:pt x="139" y="1277"/>
                        </a:lnTo>
                        <a:lnTo>
                          <a:pt x="99" y="1337"/>
                        </a:lnTo>
                        <a:lnTo>
                          <a:pt x="92" y="1350"/>
                        </a:lnTo>
                        <a:lnTo>
                          <a:pt x="66" y="1384"/>
                        </a:lnTo>
                        <a:lnTo>
                          <a:pt x="39" y="1410"/>
                        </a:lnTo>
                        <a:lnTo>
                          <a:pt x="26" y="1431"/>
                        </a:lnTo>
                        <a:lnTo>
                          <a:pt x="32" y="1450"/>
                        </a:lnTo>
                        <a:lnTo>
                          <a:pt x="32" y="1483"/>
                        </a:lnTo>
                        <a:lnTo>
                          <a:pt x="26" y="1504"/>
                        </a:lnTo>
                        <a:lnTo>
                          <a:pt x="0" y="1577"/>
                        </a:lnTo>
                        <a:lnTo>
                          <a:pt x="6" y="1590"/>
                        </a:lnTo>
                        <a:lnTo>
                          <a:pt x="19" y="1603"/>
                        </a:lnTo>
                        <a:lnTo>
                          <a:pt x="52" y="1683"/>
                        </a:lnTo>
                        <a:lnTo>
                          <a:pt x="66" y="1703"/>
                        </a:lnTo>
                        <a:lnTo>
                          <a:pt x="92" y="1776"/>
                        </a:lnTo>
                        <a:lnTo>
                          <a:pt x="139" y="1816"/>
                        </a:lnTo>
                        <a:lnTo>
                          <a:pt x="133" y="1823"/>
                        </a:lnTo>
                        <a:lnTo>
                          <a:pt x="193" y="1829"/>
                        </a:lnTo>
                        <a:lnTo>
                          <a:pt x="225" y="1842"/>
                        </a:lnTo>
                        <a:lnTo>
                          <a:pt x="259" y="1849"/>
                        </a:lnTo>
                        <a:lnTo>
                          <a:pt x="272" y="1823"/>
                        </a:lnTo>
                        <a:lnTo>
                          <a:pt x="285" y="1797"/>
                        </a:lnTo>
                        <a:lnTo>
                          <a:pt x="306" y="1782"/>
                        </a:lnTo>
                        <a:lnTo>
                          <a:pt x="319" y="1782"/>
                        </a:lnTo>
                        <a:lnTo>
                          <a:pt x="332" y="1776"/>
                        </a:lnTo>
                        <a:lnTo>
                          <a:pt x="345" y="1756"/>
                        </a:lnTo>
                        <a:lnTo>
                          <a:pt x="345" y="1750"/>
                        </a:lnTo>
                        <a:lnTo>
                          <a:pt x="352" y="1737"/>
                        </a:lnTo>
                        <a:lnTo>
                          <a:pt x="366" y="1730"/>
                        </a:lnTo>
                        <a:lnTo>
                          <a:pt x="398" y="1683"/>
                        </a:lnTo>
                        <a:lnTo>
                          <a:pt x="411" y="1670"/>
                        </a:lnTo>
                        <a:lnTo>
                          <a:pt x="426" y="1663"/>
                        </a:lnTo>
                        <a:lnTo>
                          <a:pt x="439" y="1650"/>
                        </a:lnTo>
                        <a:lnTo>
                          <a:pt x="471" y="1617"/>
                        </a:lnTo>
                        <a:lnTo>
                          <a:pt x="478" y="1617"/>
                        </a:lnTo>
                        <a:lnTo>
                          <a:pt x="485" y="1617"/>
                        </a:lnTo>
                        <a:lnTo>
                          <a:pt x="492" y="1617"/>
                        </a:lnTo>
                        <a:lnTo>
                          <a:pt x="512" y="1610"/>
                        </a:lnTo>
                        <a:lnTo>
                          <a:pt x="525" y="1603"/>
                        </a:lnTo>
                        <a:lnTo>
                          <a:pt x="545" y="1550"/>
                        </a:lnTo>
                        <a:lnTo>
                          <a:pt x="552" y="1543"/>
                        </a:lnTo>
                        <a:lnTo>
                          <a:pt x="558" y="1536"/>
                        </a:lnTo>
                        <a:lnTo>
                          <a:pt x="618" y="1470"/>
                        </a:lnTo>
                        <a:lnTo>
                          <a:pt x="644" y="1444"/>
                        </a:lnTo>
                        <a:lnTo>
                          <a:pt x="658" y="1437"/>
                        </a:lnTo>
                        <a:lnTo>
                          <a:pt x="685" y="1410"/>
                        </a:lnTo>
                        <a:lnTo>
                          <a:pt x="717" y="1390"/>
                        </a:lnTo>
                        <a:lnTo>
                          <a:pt x="738" y="1377"/>
                        </a:lnTo>
                        <a:lnTo>
                          <a:pt x="751" y="1384"/>
                        </a:lnTo>
                        <a:lnTo>
                          <a:pt x="758" y="1377"/>
                        </a:lnTo>
                        <a:lnTo>
                          <a:pt x="771" y="1377"/>
                        </a:lnTo>
                        <a:lnTo>
                          <a:pt x="805" y="1350"/>
                        </a:lnTo>
                        <a:lnTo>
                          <a:pt x="824" y="1344"/>
                        </a:lnTo>
                        <a:lnTo>
                          <a:pt x="831" y="1344"/>
                        </a:lnTo>
                        <a:lnTo>
                          <a:pt x="837" y="1337"/>
                        </a:lnTo>
                        <a:lnTo>
                          <a:pt x="844" y="1337"/>
                        </a:lnTo>
                        <a:lnTo>
                          <a:pt x="851" y="1330"/>
                        </a:lnTo>
                        <a:lnTo>
                          <a:pt x="858" y="1330"/>
                        </a:lnTo>
                        <a:lnTo>
                          <a:pt x="864" y="1324"/>
                        </a:lnTo>
                        <a:lnTo>
                          <a:pt x="864" y="1317"/>
                        </a:lnTo>
                        <a:lnTo>
                          <a:pt x="878" y="1324"/>
                        </a:lnTo>
                        <a:lnTo>
                          <a:pt x="878" y="1317"/>
                        </a:lnTo>
                        <a:lnTo>
                          <a:pt x="884" y="1311"/>
                        </a:lnTo>
                        <a:lnTo>
                          <a:pt x="891" y="1311"/>
                        </a:lnTo>
                        <a:lnTo>
                          <a:pt x="897" y="1311"/>
                        </a:lnTo>
                        <a:lnTo>
                          <a:pt x="904" y="1304"/>
                        </a:lnTo>
                        <a:lnTo>
                          <a:pt x="911" y="1304"/>
                        </a:lnTo>
                        <a:lnTo>
                          <a:pt x="911" y="1297"/>
                        </a:lnTo>
                        <a:lnTo>
                          <a:pt x="931" y="1284"/>
                        </a:lnTo>
                        <a:lnTo>
                          <a:pt x="937" y="1284"/>
                        </a:lnTo>
                        <a:lnTo>
                          <a:pt x="944" y="1290"/>
                        </a:lnTo>
                        <a:lnTo>
                          <a:pt x="957" y="1290"/>
                        </a:lnTo>
                        <a:lnTo>
                          <a:pt x="971" y="1284"/>
                        </a:lnTo>
                        <a:lnTo>
                          <a:pt x="978" y="1284"/>
                        </a:lnTo>
                        <a:lnTo>
                          <a:pt x="978" y="1297"/>
                        </a:lnTo>
                        <a:lnTo>
                          <a:pt x="971" y="1304"/>
                        </a:lnTo>
                        <a:lnTo>
                          <a:pt x="984" y="1297"/>
                        </a:lnTo>
                        <a:lnTo>
                          <a:pt x="984" y="1290"/>
                        </a:lnTo>
                        <a:lnTo>
                          <a:pt x="991" y="1284"/>
                        </a:lnTo>
                        <a:lnTo>
                          <a:pt x="1010" y="1284"/>
                        </a:lnTo>
                        <a:lnTo>
                          <a:pt x="1031" y="1290"/>
                        </a:lnTo>
                        <a:lnTo>
                          <a:pt x="1044" y="1290"/>
                        </a:lnTo>
                        <a:lnTo>
                          <a:pt x="1051" y="1290"/>
                        </a:lnTo>
                        <a:lnTo>
                          <a:pt x="1077" y="1277"/>
                        </a:lnTo>
                        <a:lnTo>
                          <a:pt x="1124" y="1271"/>
                        </a:lnTo>
                        <a:lnTo>
                          <a:pt x="1164" y="1257"/>
                        </a:lnTo>
                        <a:lnTo>
                          <a:pt x="1157" y="1244"/>
                        </a:lnTo>
                        <a:lnTo>
                          <a:pt x="1117" y="1211"/>
                        </a:lnTo>
                        <a:lnTo>
                          <a:pt x="1104" y="1191"/>
                        </a:lnTo>
                        <a:lnTo>
                          <a:pt x="1091" y="1170"/>
                        </a:lnTo>
                        <a:lnTo>
                          <a:pt x="1083" y="1144"/>
                        </a:lnTo>
                        <a:lnTo>
                          <a:pt x="1083" y="1111"/>
                        </a:lnTo>
                        <a:lnTo>
                          <a:pt x="1083" y="1097"/>
                        </a:lnTo>
                        <a:lnTo>
                          <a:pt x="1111" y="1071"/>
                        </a:lnTo>
                        <a:lnTo>
                          <a:pt x="1130" y="1084"/>
                        </a:lnTo>
                        <a:lnTo>
                          <a:pt x="1150" y="1104"/>
                        </a:lnTo>
                        <a:lnTo>
                          <a:pt x="1143" y="1104"/>
                        </a:lnTo>
                        <a:lnTo>
                          <a:pt x="1143" y="1111"/>
                        </a:lnTo>
                        <a:lnTo>
                          <a:pt x="1184" y="1125"/>
                        </a:lnTo>
                        <a:lnTo>
                          <a:pt x="1197" y="1117"/>
                        </a:lnTo>
                        <a:lnTo>
                          <a:pt x="1197" y="1097"/>
                        </a:lnTo>
                        <a:lnTo>
                          <a:pt x="1190" y="1084"/>
                        </a:lnTo>
                        <a:lnTo>
                          <a:pt x="1190" y="1065"/>
                        </a:lnTo>
                        <a:lnTo>
                          <a:pt x="1184" y="1038"/>
                        </a:lnTo>
                        <a:lnTo>
                          <a:pt x="1170" y="1031"/>
                        </a:lnTo>
                        <a:lnTo>
                          <a:pt x="1177" y="1005"/>
                        </a:lnTo>
                        <a:lnTo>
                          <a:pt x="1184" y="998"/>
                        </a:lnTo>
                        <a:lnTo>
                          <a:pt x="1217" y="1005"/>
                        </a:lnTo>
                        <a:lnTo>
                          <a:pt x="1257" y="1031"/>
                        </a:lnTo>
                        <a:lnTo>
                          <a:pt x="1284" y="1038"/>
                        </a:lnTo>
                        <a:lnTo>
                          <a:pt x="1323" y="1097"/>
                        </a:lnTo>
                        <a:lnTo>
                          <a:pt x="1363" y="1097"/>
                        </a:lnTo>
                        <a:lnTo>
                          <a:pt x="1350" y="1078"/>
                        </a:lnTo>
                        <a:lnTo>
                          <a:pt x="1337" y="1065"/>
                        </a:lnTo>
                        <a:lnTo>
                          <a:pt x="1357" y="1044"/>
                        </a:lnTo>
                        <a:lnTo>
                          <a:pt x="1350" y="1011"/>
                        </a:lnTo>
                        <a:lnTo>
                          <a:pt x="1337" y="998"/>
                        </a:lnTo>
                        <a:lnTo>
                          <a:pt x="1330" y="1011"/>
                        </a:lnTo>
                        <a:lnTo>
                          <a:pt x="1316" y="991"/>
                        </a:lnTo>
                        <a:lnTo>
                          <a:pt x="1330" y="965"/>
                        </a:lnTo>
                        <a:lnTo>
                          <a:pt x="1370" y="971"/>
                        </a:lnTo>
                        <a:lnTo>
                          <a:pt x="1370" y="978"/>
                        </a:lnTo>
                        <a:lnTo>
                          <a:pt x="1350" y="984"/>
                        </a:lnTo>
                        <a:lnTo>
                          <a:pt x="1363" y="1005"/>
                        </a:lnTo>
                        <a:lnTo>
                          <a:pt x="1410" y="1011"/>
                        </a:lnTo>
                        <a:lnTo>
                          <a:pt x="1417" y="998"/>
                        </a:lnTo>
                        <a:lnTo>
                          <a:pt x="1376" y="978"/>
                        </a:lnTo>
                        <a:lnTo>
                          <a:pt x="1363" y="938"/>
                        </a:lnTo>
                        <a:lnTo>
                          <a:pt x="1337" y="918"/>
                        </a:lnTo>
                        <a:lnTo>
                          <a:pt x="1316" y="911"/>
                        </a:lnTo>
                        <a:lnTo>
                          <a:pt x="1270" y="838"/>
                        </a:lnTo>
                        <a:lnTo>
                          <a:pt x="1257" y="825"/>
                        </a:lnTo>
                        <a:lnTo>
                          <a:pt x="1290" y="798"/>
                        </a:lnTo>
                        <a:lnTo>
                          <a:pt x="1297" y="778"/>
                        </a:lnTo>
                        <a:lnTo>
                          <a:pt x="1310" y="778"/>
                        </a:lnTo>
                        <a:lnTo>
                          <a:pt x="1357" y="718"/>
                        </a:lnTo>
                        <a:lnTo>
                          <a:pt x="1357" y="712"/>
                        </a:lnTo>
                        <a:lnTo>
                          <a:pt x="1370" y="691"/>
                        </a:lnTo>
                        <a:lnTo>
                          <a:pt x="1383" y="639"/>
                        </a:lnTo>
                        <a:lnTo>
                          <a:pt x="1376" y="632"/>
                        </a:lnTo>
                        <a:lnTo>
                          <a:pt x="1383" y="599"/>
                        </a:lnTo>
                        <a:lnTo>
                          <a:pt x="1363" y="586"/>
                        </a:lnTo>
                        <a:lnTo>
                          <a:pt x="1297" y="545"/>
                        </a:lnTo>
                        <a:lnTo>
                          <a:pt x="1316" y="526"/>
                        </a:lnTo>
                        <a:lnTo>
                          <a:pt x="1263" y="479"/>
                        </a:lnTo>
                        <a:lnTo>
                          <a:pt x="1250" y="459"/>
                        </a:lnTo>
                        <a:lnTo>
                          <a:pt x="1257" y="439"/>
                        </a:lnTo>
                        <a:lnTo>
                          <a:pt x="1203" y="426"/>
                        </a:lnTo>
                        <a:lnTo>
                          <a:pt x="1184" y="419"/>
                        </a:lnTo>
                        <a:lnTo>
                          <a:pt x="1170" y="419"/>
                        </a:lnTo>
                        <a:lnTo>
                          <a:pt x="1137" y="432"/>
                        </a:lnTo>
                        <a:lnTo>
                          <a:pt x="1117" y="393"/>
                        </a:lnTo>
                        <a:lnTo>
                          <a:pt x="1083" y="399"/>
                        </a:lnTo>
                        <a:lnTo>
                          <a:pt x="964" y="379"/>
                        </a:lnTo>
                        <a:lnTo>
                          <a:pt x="984" y="353"/>
                        </a:lnTo>
                        <a:lnTo>
                          <a:pt x="978" y="266"/>
                        </a:lnTo>
                        <a:lnTo>
                          <a:pt x="1010" y="220"/>
                        </a:lnTo>
                        <a:lnTo>
                          <a:pt x="971" y="206"/>
                        </a:lnTo>
                        <a:lnTo>
                          <a:pt x="931" y="153"/>
                        </a:lnTo>
                        <a:lnTo>
                          <a:pt x="1004" y="119"/>
                        </a:lnTo>
                        <a:lnTo>
                          <a:pt x="951" y="126"/>
                        </a:lnTo>
                        <a:lnTo>
                          <a:pt x="911" y="106"/>
                        </a:lnTo>
                        <a:lnTo>
                          <a:pt x="897" y="113"/>
                        </a:lnTo>
                        <a:lnTo>
                          <a:pt x="878" y="113"/>
                        </a:lnTo>
                        <a:lnTo>
                          <a:pt x="864" y="106"/>
                        </a:lnTo>
                        <a:lnTo>
                          <a:pt x="858" y="86"/>
                        </a:lnTo>
                        <a:lnTo>
                          <a:pt x="831" y="106"/>
                        </a:lnTo>
                        <a:lnTo>
                          <a:pt x="798" y="113"/>
                        </a:lnTo>
                        <a:lnTo>
                          <a:pt x="798" y="93"/>
                        </a:lnTo>
                        <a:lnTo>
                          <a:pt x="805" y="47"/>
                        </a:lnTo>
                        <a:lnTo>
                          <a:pt x="811" y="27"/>
                        </a:lnTo>
                        <a:lnTo>
                          <a:pt x="784" y="6"/>
                        </a:lnTo>
                        <a:lnTo>
                          <a:pt x="771" y="0"/>
                        </a:lnTo>
                        <a:close/>
                        <a:moveTo>
                          <a:pt x="957" y="1290"/>
                        </a:moveTo>
                        <a:lnTo>
                          <a:pt x="964" y="1297"/>
                        </a:lnTo>
                        <a:lnTo>
                          <a:pt x="964" y="1290"/>
                        </a:lnTo>
                        <a:lnTo>
                          <a:pt x="957" y="129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 cap="rnd">
                    <a:solidFill>
                      <a:schemeClr val="bg1">
                        <a:lumMod val="8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square"/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900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97E5268-D585-47AF-9CB9-CB5F5B4A1688}"/>
                    </a:ext>
                  </a:extLst>
                </p:cNvPr>
                <p:cNvSpPr txBox="1"/>
                <p:nvPr/>
              </p:nvSpPr>
              <p:spPr>
                <a:xfrm>
                  <a:off x="3221502" y="4476114"/>
                  <a:ext cx="612073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SzPct val="100000"/>
                  </a:pPr>
                  <a:r>
                    <a:rPr lang="ca-ES" sz="800" b="1">
                      <a:latin typeface="+mj-lt"/>
                    </a:rPr>
                    <a:t>Barcelona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D40EC4B-D767-44AF-95C6-0CA5BDFC7A37}"/>
                    </a:ext>
                  </a:extLst>
                </p:cNvPr>
                <p:cNvSpPr/>
                <p:nvPr/>
              </p:nvSpPr>
              <p:spPr bwMode="gray">
                <a:xfrm>
                  <a:off x="3575697" y="4635953"/>
                  <a:ext cx="58488" cy="58488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</a:pPr>
                  <a:endParaRPr lang="ca-ES" sz="16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1E0709-6B16-4F80-A06E-8D2C725B0AA4}"/>
                  </a:ext>
                </a:extLst>
              </p:cNvPr>
              <p:cNvSpPr txBox="1"/>
              <p:nvPr/>
            </p:nvSpPr>
            <p:spPr>
              <a:xfrm>
                <a:off x="1968300" y="3142662"/>
                <a:ext cx="14902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_tradnl" sz="1400" b="1">
                    <a:solidFill>
                      <a:srgbClr val="BB001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</a:t>
                </a:r>
                <a:r>
                  <a:rPr lang="es-ES" sz="1400" b="1">
                    <a:solidFill>
                      <a:srgbClr val="BB001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</a:t>
                </a:r>
                <a:r>
                  <a:rPr lang="es-ES" sz="1400" b="1" err="1">
                    <a:solidFill>
                      <a:srgbClr val="BB001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mobilitat</a:t>
                </a:r>
                <a:endParaRPr lang="es-ES" sz="1200">
                  <a:solidFill>
                    <a:srgbClr val="BB0010"/>
                  </a:solidFill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BF9F6DC7-ACB7-404C-ADD3-ED0C14D9A0B2}"/>
                  </a:ext>
                </a:extLst>
              </p:cNvPr>
              <p:cNvSpPr/>
              <p:nvPr/>
            </p:nvSpPr>
            <p:spPr>
              <a:xfrm>
                <a:off x="2625485" y="2899104"/>
                <a:ext cx="175870" cy="17586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C654C1C-4280-4240-8B23-7C29A76E03EA}"/>
                </a:ext>
              </a:extLst>
            </p:cNvPr>
            <p:cNvSpPr txBox="1"/>
            <p:nvPr/>
          </p:nvSpPr>
          <p:spPr>
            <a:xfrm>
              <a:off x="1812767" y="2470614"/>
              <a:ext cx="411803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a-ES" sz="1200" i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Actualitat</a:t>
              </a:r>
              <a:endParaRPr lang="ca-ES" sz="110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63243C8E-422D-4665-8E12-BB4CAB23C76D}"/>
                </a:ext>
              </a:extLst>
            </p:cNvPr>
            <p:cNvSpPr txBox="1"/>
            <p:nvPr/>
          </p:nvSpPr>
          <p:spPr>
            <a:xfrm>
              <a:off x="8350878" y="2470614"/>
              <a:ext cx="149024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a-ES" sz="1200" i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Futur</a:t>
              </a:r>
              <a:endParaRPr lang="ca-ES" sz="1100" i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43F36BC7-73BA-40FC-AA7E-3908D06EFB4B}"/>
                </a:ext>
              </a:extLst>
            </p:cNvPr>
            <p:cNvSpPr/>
            <p:nvPr/>
          </p:nvSpPr>
          <p:spPr>
            <a:xfrm>
              <a:off x="9080407" y="2912370"/>
              <a:ext cx="175870" cy="1758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4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925413-56B5-0FD3-F836-BB9B7F38B0DE}"/>
                </a:ext>
              </a:extLst>
            </p:cNvPr>
            <p:cNvGrpSpPr/>
            <p:nvPr/>
          </p:nvGrpSpPr>
          <p:grpSpPr>
            <a:xfrm>
              <a:off x="8033864" y="3509281"/>
              <a:ext cx="2372633" cy="2166814"/>
              <a:chOff x="8033864" y="3509281"/>
              <a:chExt cx="2372633" cy="2166814"/>
            </a:xfrm>
          </p:grpSpPr>
          <p:sp>
            <p:nvSpPr>
              <p:cNvPr id="144" name="MONTSIA">
                <a:extLst>
                  <a:ext uri="{FF2B5EF4-FFF2-40B4-BE49-F238E27FC236}">
                    <a16:creationId xmlns:a16="http://schemas.microsoft.com/office/drawing/2014/main" id="{0DF537BB-AABF-44B4-89A4-44C1C145D7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033864" y="5437943"/>
                <a:ext cx="499993" cy="238152"/>
              </a:xfrm>
              <a:custGeom>
                <a:avLst/>
                <a:gdLst>
                  <a:gd name="T0" fmla="*/ 53602995 w 2441"/>
                  <a:gd name="T1" fmla="*/ 17480693 h 1184"/>
                  <a:gd name="T2" fmla="*/ 28461836 w 2441"/>
                  <a:gd name="T3" fmla="*/ 26221035 h 1184"/>
                  <a:gd name="T4" fmla="*/ 18737345 w 2441"/>
                  <a:gd name="T5" fmla="*/ 29929090 h 1184"/>
                  <a:gd name="T6" fmla="*/ 11147293 w 2441"/>
                  <a:gd name="T7" fmla="*/ 45820911 h 1184"/>
                  <a:gd name="T8" fmla="*/ 0 w 2441"/>
                  <a:gd name="T9" fmla="*/ 36815928 h 1184"/>
                  <a:gd name="T10" fmla="*/ 23480821 w 2441"/>
                  <a:gd name="T11" fmla="*/ 58004668 h 1184"/>
                  <a:gd name="T12" fmla="*/ 44115556 w 2441"/>
                  <a:gd name="T13" fmla="*/ 58004668 h 1184"/>
                  <a:gd name="T14" fmla="*/ 69493774 w 2441"/>
                  <a:gd name="T15" fmla="*/ 93495849 h 1184"/>
                  <a:gd name="T16" fmla="*/ 91314737 w 2441"/>
                  <a:gd name="T17" fmla="*/ 105679606 h 1184"/>
                  <a:gd name="T18" fmla="*/ 89891450 w 2441"/>
                  <a:gd name="T19" fmla="*/ 132165788 h 1184"/>
                  <a:gd name="T20" fmla="*/ 81827298 w 2441"/>
                  <a:gd name="T21" fmla="*/ 160240875 h 1184"/>
                  <a:gd name="T22" fmla="*/ 89891450 w 2441"/>
                  <a:gd name="T23" fmla="*/ 177986715 h 1184"/>
                  <a:gd name="T24" fmla="*/ 105545163 w 2441"/>
                  <a:gd name="T25" fmla="*/ 186727058 h 1184"/>
                  <a:gd name="T26" fmla="*/ 168635612 w 2441"/>
                  <a:gd name="T27" fmla="*/ 211359212 h 1184"/>
                  <a:gd name="T28" fmla="*/ 192353476 w 2441"/>
                  <a:gd name="T29" fmla="*/ 227250510 h 1184"/>
                  <a:gd name="T30" fmla="*/ 219154966 w 2441"/>
                  <a:gd name="T31" fmla="*/ 248439765 h 1184"/>
                  <a:gd name="T32" fmla="*/ 216071341 w 2441"/>
                  <a:gd name="T33" fmla="*/ 281812326 h 1184"/>
                  <a:gd name="T34" fmla="*/ 266591245 w 2441"/>
                  <a:gd name="T35" fmla="*/ 310152021 h 1184"/>
                  <a:gd name="T36" fmla="*/ 283905296 w 2441"/>
                  <a:gd name="T37" fmla="*/ 292406696 h 1184"/>
                  <a:gd name="T38" fmla="*/ 304540023 w 2441"/>
                  <a:gd name="T39" fmla="*/ 255590720 h 1184"/>
                  <a:gd name="T40" fmla="*/ 334424650 w 2441"/>
                  <a:gd name="T41" fmla="*/ 218245527 h 1184"/>
                  <a:gd name="T42" fmla="*/ 343912089 w 2441"/>
                  <a:gd name="T43" fmla="*/ 206326925 h 1184"/>
                  <a:gd name="T44" fmla="*/ 348655564 w 2441"/>
                  <a:gd name="T45" fmla="*/ 204207742 h 1184"/>
                  <a:gd name="T46" fmla="*/ 351738701 w 2441"/>
                  <a:gd name="T47" fmla="*/ 202618870 h 1184"/>
                  <a:gd name="T48" fmla="*/ 350078363 w 2441"/>
                  <a:gd name="T49" fmla="*/ 198910815 h 1184"/>
                  <a:gd name="T50" fmla="*/ 389687480 w 2441"/>
                  <a:gd name="T51" fmla="*/ 197321428 h 1184"/>
                  <a:gd name="T52" fmla="*/ 422892784 w 2441"/>
                  <a:gd name="T53" fmla="*/ 183283643 h 1184"/>
                  <a:gd name="T54" fmla="*/ 465347986 w 2441"/>
                  <a:gd name="T55" fmla="*/ 188581085 h 1184"/>
                  <a:gd name="T56" fmla="*/ 432380222 w 2441"/>
                  <a:gd name="T57" fmla="*/ 239698907 h 1184"/>
                  <a:gd name="T58" fmla="*/ 421232445 w 2441"/>
                  <a:gd name="T59" fmla="*/ 239698907 h 1184"/>
                  <a:gd name="T60" fmla="*/ 397514580 w 2441"/>
                  <a:gd name="T61" fmla="*/ 235990852 h 1184"/>
                  <a:gd name="T62" fmla="*/ 372373429 w 2441"/>
                  <a:gd name="T63" fmla="*/ 246585737 h 1184"/>
                  <a:gd name="T64" fmla="*/ 361226140 w 2441"/>
                  <a:gd name="T65" fmla="*/ 251882665 h 1184"/>
                  <a:gd name="T66" fmla="*/ 353399040 w 2441"/>
                  <a:gd name="T67" fmla="*/ 250028637 h 1184"/>
                  <a:gd name="T68" fmla="*/ 343912089 w 2441"/>
                  <a:gd name="T69" fmla="*/ 250028637 h 1184"/>
                  <a:gd name="T70" fmla="*/ 364309277 w 2441"/>
                  <a:gd name="T71" fmla="*/ 279958298 h 1184"/>
                  <a:gd name="T72" fmla="*/ 407002019 w 2441"/>
                  <a:gd name="T73" fmla="*/ 271482596 h 1184"/>
                  <a:gd name="T74" fmla="*/ 470091949 w 2441"/>
                  <a:gd name="T75" fmla="*/ 186727058 h 1184"/>
                  <a:gd name="T76" fmla="*/ 537925477 w 2441"/>
                  <a:gd name="T77" fmla="*/ 144614218 h 1184"/>
                  <a:gd name="T78" fmla="*/ 574451457 w 2441"/>
                  <a:gd name="T79" fmla="*/ 100382164 h 1184"/>
                  <a:gd name="T80" fmla="*/ 528438526 w 2441"/>
                  <a:gd name="T81" fmla="*/ 103825579 h 1184"/>
                  <a:gd name="T82" fmla="*/ 427399207 w 2441"/>
                  <a:gd name="T83" fmla="*/ 91641821 h 1184"/>
                  <a:gd name="T84" fmla="*/ 384944005 w 2441"/>
                  <a:gd name="T85" fmla="*/ 89787794 h 1184"/>
                  <a:gd name="T86" fmla="*/ 324937212 w 2441"/>
                  <a:gd name="T87" fmla="*/ 45820911 h 1184"/>
                  <a:gd name="T88" fmla="*/ 298136210 w 2441"/>
                  <a:gd name="T89" fmla="*/ 51118353 h 1184"/>
                  <a:gd name="T90" fmla="*/ 263507620 w 2441"/>
                  <a:gd name="T91" fmla="*/ 58004668 h 1184"/>
                  <a:gd name="T92" fmla="*/ 201840427 w 2441"/>
                  <a:gd name="T93" fmla="*/ 52707225 h 1184"/>
                  <a:gd name="T94" fmla="*/ 134007022 w 2441"/>
                  <a:gd name="T95" fmla="*/ 38669956 h 1184"/>
                  <a:gd name="T96" fmla="*/ 104122364 w 2441"/>
                  <a:gd name="T97" fmla="*/ 33372505 h 1184"/>
                  <a:gd name="T98" fmla="*/ 92974587 w 2441"/>
                  <a:gd name="T99" fmla="*/ 21188748 h 1184"/>
                  <a:gd name="T100" fmla="*/ 86808313 w 2441"/>
                  <a:gd name="T101" fmla="*/ 1854028 h 1184"/>
                  <a:gd name="T102" fmla="*/ 354822326 w 2441"/>
                  <a:gd name="T103" fmla="*/ 197321428 h 11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41"/>
                  <a:gd name="T157" fmla="*/ 0 h 1184"/>
                  <a:gd name="T158" fmla="*/ 2441 w 2441"/>
                  <a:gd name="T159" fmla="*/ 1184 h 11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41" h="1184">
                    <a:moveTo>
                      <a:pt x="319" y="0"/>
                    </a:moveTo>
                    <a:lnTo>
                      <a:pt x="252" y="7"/>
                    </a:lnTo>
                    <a:lnTo>
                      <a:pt x="252" y="20"/>
                    </a:lnTo>
                    <a:lnTo>
                      <a:pt x="239" y="60"/>
                    </a:lnTo>
                    <a:lnTo>
                      <a:pt x="226" y="66"/>
                    </a:lnTo>
                    <a:lnTo>
                      <a:pt x="212" y="66"/>
                    </a:lnTo>
                    <a:lnTo>
                      <a:pt x="173" y="60"/>
                    </a:lnTo>
                    <a:lnTo>
                      <a:pt x="133" y="107"/>
                    </a:lnTo>
                    <a:lnTo>
                      <a:pt x="126" y="99"/>
                    </a:lnTo>
                    <a:lnTo>
                      <a:pt x="120" y="99"/>
                    </a:lnTo>
                    <a:lnTo>
                      <a:pt x="113" y="113"/>
                    </a:lnTo>
                    <a:lnTo>
                      <a:pt x="99" y="133"/>
                    </a:lnTo>
                    <a:lnTo>
                      <a:pt x="92" y="133"/>
                    </a:lnTo>
                    <a:lnTo>
                      <a:pt x="86" y="126"/>
                    </a:lnTo>
                    <a:lnTo>
                      <a:pt x="79" y="113"/>
                    </a:lnTo>
                    <a:lnTo>
                      <a:pt x="73" y="120"/>
                    </a:lnTo>
                    <a:lnTo>
                      <a:pt x="53" y="113"/>
                    </a:lnTo>
                    <a:lnTo>
                      <a:pt x="47" y="146"/>
                    </a:lnTo>
                    <a:lnTo>
                      <a:pt x="47" y="159"/>
                    </a:lnTo>
                    <a:lnTo>
                      <a:pt x="47" y="173"/>
                    </a:lnTo>
                    <a:lnTo>
                      <a:pt x="32" y="166"/>
                    </a:lnTo>
                    <a:lnTo>
                      <a:pt x="19" y="146"/>
                    </a:lnTo>
                    <a:lnTo>
                      <a:pt x="6" y="133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13" y="159"/>
                    </a:lnTo>
                    <a:lnTo>
                      <a:pt x="13" y="173"/>
                    </a:lnTo>
                    <a:lnTo>
                      <a:pt x="26" y="212"/>
                    </a:lnTo>
                    <a:lnTo>
                      <a:pt x="79" y="240"/>
                    </a:lnTo>
                    <a:lnTo>
                      <a:pt x="99" y="219"/>
                    </a:lnTo>
                    <a:lnTo>
                      <a:pt x="113" y="253"/>
                    </a:lnTo>
                    <a:lnTo>
                      <a:pt x="146" y="246"/>
                    </a:lnTo>
                    <a:lnTo>
                      <a:pt x="152" y="233"/>
                    </a:lnTo>
                    <a:lnTo>
                      <a:pt x="173" y="226"/>
                    </a:lnTo>
                    <a:lnTo>
                      <a:pt x="186" y="219"/>
                    </a:lnTo>
                    <a:lnTo>
                      <a:pt x="219" y="219"/>
                    </a:lnTo>
                    <a:lnTo>
                      <a:pt x="212" y="259"/>
                    </a:lnTo>
                    <a:lnTo>
                      <a:pt x="246" y="359"/>
                    </a:lnTo>
                    <a:lnTo>
                      <a:pt x="265" y="366"/>
                    </a:lnTo>
                    <a:lnTo>
                      <a:pt x="293" y="353"/>
                    </a:lnTo>
                    <a:lnTo>
                      <a:pt x="319" y="339"/>
                    </a:lnTo>
                    <a:lnTo>
                      <a:pt x="332" y="339"/>
                    </a:lnTo>
                    <a:lnTo>
                      <a:pt x="353" y="353"/>
                    </a:lnTo>
                    <a:lnTo>
                      <a:pt x="366" y="359"/>
                    </a:lnTo>
                    <a:lnTo>
                      <a:pt x="385" y="399"/>
                    </a:lnTo>
                    <a:lnTo>
                      <a:pt x="426" y="419"/>
                    </a:lnTo>
                    <a:lnTo>
                      <a:pt x="432" y="439"/>
                    </a:lnTo>
                    <a:lnTo>
                      <a:pt x="405" y="479"/>
                    </a:lnTo>
                    <a:lnTo>
                      <a:pt x="398" y="492"/>
                    </a:lnTo>
                    <a:lnTo>
                      <a:pt x="379" y="499"/>
                    </a:lnTo>
                    <a:lnTo>
                      <a:pt x="372" y="499"/>
                    </a:lnTo>
                    <a:lnTo>
                      <a:pt x="353" y="552"/>
                    </a:lnTo>
                    <a:lnTo>
                      <a:pt x="353" y="592"/>
                    </a:lnTo>
                    <a:lnTo>
                      <a:pt x="353" y="599"/>
                    </a:lnTo>
                    <a:lnTo>
                      <a:pt x="345" y="605"/>
                    </a:lnTo>
                    <a:lnTo>
                      <a:pt x="353" y="632"/>
                    </a:lnTo>
                    <a:lnTo>
                      <a:pt x="353" y="638"/>
                    </a:lnTo>
                    <a:lnTo>
                      <a:pt x="366" y="652"/>
                    </a:lnTo>
                    <a:lnTo>
                      <a:pt x="372" y="652"/>
                    </a:lnTo>
                    <a:lnTo>
                      <a:pt x="379" y="672"/>
                    </a:lnTo>
                    <a:lnTo>
                      <a:pt x="385" y="692"/>
                    </a:lnTo>
                    <a:lnTo>
                      <a:pt x="419" y="712"/>
                    </a:lnTo>
                    <a:lnTo>
                      <a:pt x="426" y="712"/>
                    </a:lnTo>
                    <a:lnTo>
                      <a:pt x="439" y="705"/>
                    </a:lnTo>
                    <a:lnTo>
                      <a:pt x="445" y="705"/>
                    </a:lnTo>
                    <a:lnTo>
                      <a:pt x="452" y="719"/>
                    </a:lnTo>
                    <a:lnTo>
                      <a:pt x="492" y="745"/>
                    </a:lnTo>
                    <a:lnTo>
                      <a:pt x="552" y="771"/>
                    </a:lnTo>
                    <a:lnTo>
                      <a:pt x="605" y="792"/>
                    </a:lnTo>
                    <a:lnTo>
                      <a:pt x="711" y="798"/>
                    </a:lnTo>
                    <a:lnTo>
                      <a:pt x="745" y="798"/>
                    </a:lnTo>
                    <a:lnTo>
                      <a:pt x="758" y="805"/>
                    </a:lnTo>
                    <a:lnTo>
                      <a:pt x="791" y="818"/>
                    </a:lnTo>
                    <a:lnTo>
                      <a:pt x="805" y="838"/>
                    </a:lnTo>
                    <a:lnTo>
                      <a:pt x="811" y="858"/>
                    </a:lnTo>
                    <a:lnTo>
                      <a:pt x="858" y="891"/>
                    </a:lnTo>
                    <a:lnTo>
                      <a:pt x="891" y="925"/>
                    </a:lnTo>
                    <a:lnTo>
                      <a:pt x="931" y="925"/>
                    </a:lnTo>
                    <a:lnTo>
                      <a:pt x="931" y="931"/>
                    </a:lnTo>
                    <a:lnTo>
                      <a:pt x="924" y="938"/>
                    </a:lnTo>
                    <a:lnTo>
                      <a:pt x="918" y="944"/>
                    </a:lnTo>
                    <a:lnTo>
                      <a:pt x="911" y="958"/>
                    </a:lnTo>
                    <a:lnTo>
                      <a:pt x="905" y="984"/>
                    </a:lnTo>
                    <a:lnTo>
                      <a:pt x="911" y="1018"/>
                    </a:lnTo>
                    <a:lnTo>
                      <a:pt x="911" y="1064"/>
                    </a:lnTo>
                    <a:lnTo>
                      <a:pt x="944" y="1091"/>
                    </a:lnTo>
                    <a:lnTo>
                      <a:pt x="984" y="1104"/>
                    </a:lnTo>
                    <a:lnTo>
                      <a:pt x="1044" y="1137"/>
                    </a:lnTo>
                    <a:lnTo>
                      <a:pt x="1091" y="1158"/>
                    </a:lnTo>
                    <a:lnTo>
                      <a:pt x="1124" y="1171"/>
                    </a:lnTo>
                    <a:lnTo>
                      <a:pt x="1157" y="1177"/>
                    </a:lnTo>
                    <a:lnTo>
                      <a:pt x="1170" y="1184"/>
                    </a:lnTo>
                    <a:lnTo>
                      <a:pt x="1177" y="1158"/>
                    </a:lnTo>
                    <a:lnTo>
                      <a:pt x="1197" y="1111"/>
                    </a:lnTo>
                    <a:lnTo>
                      <a:pt x="1197" y="1104"/>
                    </a:lnTo>
                    <a:lnTo>
                      <a:pt x="1197" y="1098"/>
                    </a:lnTo>
                    <a:lnTo>
                      <a:pt x="1230" y="1051"/>
                    </a:lnTo>
                    <a:lnTo>
                      <a:pt x="1237" y="1038"/>
                    </a:lnTo>
                    <a:lnTo>
                      <a:pt x="1257" y="984"/>
                    </a:lnTo>
                    <a:lnTo>
                      <a:pt x="1284" y="965"/>
                    </a:lnTo>
                    <a:lnTo>
                      <a:pt x="1290" y="965"/>
                    </a:lnTo>
                    <a:lnTo>
                      <a:pt x="1303" y="978"/>
                    </a:lnTo>
                    <a:lnTo>
                      <a:pt x="1290" y="958"/>
                    </a:lnTo>
                    <a:lnTo>
                      <a:pt x="1337" y="911"/>
                    </a:lnTo>
                    <a:lnTo>
                      <a:pt x="1410" y="824"/>
                    </a:lnTo>
                    <a:lnTo>
                      <a:pt x="1436" y="792"/>
                    </a:lnTo>
                    <a:lnTo>
                      <a:pt x="1457" y="785"/>
                    </a:lnTo>
                    <a:lnTo>
                      <a:pt x="1463" y="779"/>
                    </a:lnTo>
                    <a:lnTo>
                      <a:pt x="1457" y="779"/>
                    </a:lnTo>
                    <a:lnTo>
                      <a:pt x="1450" y="779"/>
                    </a:lnTo>
                    <a:lnTo>
                      <a:pt x="1450" y="771"/>
                    </a:lnTo>
                    <a:lnTo>
                      <a:pt x="1463" y="765"/>
                    </a:lnTo>
                    <a:lnTo>
                      <a:pt x="1470" y="765"/>
                    </a:lnTo>
                    <a:lnTo>
                      <a:pt x="1463" y="771"/>
                    </a:lnTo>
                    <a:lnTo>
                      <a:pt x="1470" y="771"/>
                    </a:lnTo>
                    <a:lnTo>
                      <a:pt x="1476" y="779"/>
                    </a:lnTo>
                    <a:lnTo>
                      <a:pt x="1496" y="779"/>
                    </a:lnTo>
                    <a:lnTo>
                      <a:pt x="1496" y="771"/>
                    </a:lnTo>
                    <a:lnTo>
                      <a:pt x="1490" y="771"/>
                    </a:lnTo>
                    <a:lnTo>
                      <a:pt x="1483" y="765"/>
                    </a:lnTo>
                    <a:lnTo>
                      <a:pt x="1483" y="771"/>
                    </a:lnTo>
                    <a:lnTo>
                      <a:pt x="1463" y="758"/>
                    </a:lnTo>
                    <a:lnTo>
                      <a:pt x="1470" y="751"/>
                    </a:lnTo>
                    <a:lnTo>
                      <a:pt x="1476" y="758"/>
                    </a:lnTo>
                    <a:lnTo>
                      <a:pt x="1476" y="751"/>
                    </a:lnTo>
                    <a:lnTo>
                      <a:pt x="1483" y="751"/>
                    </a:lnTo>
                    <a:lnTo>
                      <a:pt x="1490" y="745"/>
                    </a:lnTo>
                    <a:lnTo>
                      <a:pt x="1496" y="745"/>
                    </a:lnTo>
                    <a:lnTo>
                      <a:pt x="1536" y="751"/>
                    </a:lnTo>
                    <a:lnTo>
                      <a:pt x="1643" y="745"/>
                    </a:lnTo>
                    <a:lnTo>
                      <a:pt x="1663" y="738"/>
                    </a:lnTo>
                    <a:lnTo>
                      <a:pt x="1683" y="732"/>
                    </a:lnTo>
                    <a:lnTo>
                      <a:pt x="1716" y="725"/>
                    </a:lnTo>
                    <a:lnTo>
                      <a:pt x="1742" y="705"/>
                    </a:lnTo>
                    <a:lnTo>
                      <a:pt x="1783" y="692"/>
                    </a:lnTo>
                    <a:lnTo>
                      <a:pt x="1869" y="685"/>
                    </a:lnTo>
                    <a:lnTo>
                      <a:pt x="1922" y="685"/>
                    </a:lnTo>
                    <a:lnTo>
                      <a:pt x="1929" y="685"/>
                    </a:lnTo>
                    <a:lnTo>
                      <a:pt x="1962" y="692"/>
                    </a:lnTo>
                    <a:lnTo>
                      <a:pt x="1962" y="712"/>
                    </a:lnTo>
                    <a:lnTo>
                      <a:pt x="1956" y="725"/>
                    </a:lnTo>
                    <a:lnTo>
                      <a:pt x="1915" y="792"/>
                    </a:lnTo>
                    <a:lnTo>
                      <a:pt x="1849" y="884"/>
                    </a:lnTo>
                    <a:lnTo>
                      <a:pt x="1842" y="891"/>
                    </a:lnTo>
                    <a:lnTo>
                      <a:pt x="1823" y="905"/>
                    </a:lnTo>
                    <a:lnTo>
                      <a:pt x="1810" y="905"/>
                    </a:lnTo>
                    <a:lnTo>
                      <a:pt x="1802" y="905"/>
                    </a:lnTo>
                    <a:lnTo>
                      <a:pt x="1789" y="905"/>
                    </a:lnTo>
                    <a:lnTo>
                      <a:pt x="1783" y="905"/>
                    </a:lnTo>
                    <a:lnTo>
                      <a:pt x="1776" y="905"/>
                    </a:lnTo>
                    <a:lnTo>
                      <a:pt x="1763" y="898"/>
                    </a:lnTo>
                    <a:lnTo>
                      <a:pt x="1756" y="905"/>
                    </a:lnTo>
                    <a:lnTo>
                      <a:pt x="1716" y="884"/>
                    </a:lnTo>
                    <a:lnTo>
                      <a:pt x="1690" y="891"/>
                    </a:lnTo>
                    <a:lnTo>
                      <a:pt x="1676" y="891"/>
                    </a:lnTo>
                    <a:lnTo>
                      <a:pt x="1669" y="891"/>
                    </a:lnTo>
                    <a:lnTo>
                      <a:pt x="1656" y="911"/>
                    </a:lnTo>
                    <a:lnTo>
                      <a:pt x="1637" y="918"/>
                    </a:lnTo>
                    <a:lnTo>
                      <a:pt x="1583" y="931"/>
                    </a:lnTo>
                    <a:lnTo>
                      <a:pt x="1570" y="931"/>
                    </a:lnTo>
                    <a:lnTo>
                      <a:pt x="1543" y="925"/>
                    </a:lnTo>
                    <a:lnTo>
                      <a:pt x="1523" y="905"/>
                    </a:lnTo>
                    <a:lnTo>
                      <a:pt x="1523" y="931"/>
                    </a:lnTo>
                    <a:lnTo>
                      <a:pt x="1523" y="944"/>
                    </a:lnTo>
                    <a:lnTo>
                      <a:pt x="1523" y="951"/>
                    </a:lnTo>
                    <a:lnTo>
                      <a:pt x="1523" y="958"/>
                    </a:lnTo>
                    <a:lnTo>
                      <a:pt x="1517" y="958"/>
                    </a:lnTo>
                    <a:lnTo>
                      <a:pt x="1503" y="958"/>
                    </a:lnTo>
                    <a:lnTo>
                      <a:pt x="1496" y="951"/>
                    </a:lnTo>
                    <a:lnTo>
                      <a:pt x="1490" y="944"/>
                    </a:lnTo>
                    <a:lnTo>
                      <a:pt x="1483" y="944"/>
                    </a:lnTo>
                    <a:lnTo>
                      <a:pt x="1483" y="951"/>
                    </a:lnTo>
                    <a:lnTo>
                      <a:pt x="1476" y="958"/>
                    </a:lnTo>
                    <a:lnTo>
                      <a:pt x="1457" y="951"/>
                    </a:lnTo>
                    <a:lnTo>
                      <a:pt x="1450" y="944"/>
                    </a:lnTo>
                    <a:lnTo>
                      <a:pt x="1457" y="984"/>
                    </a:lnTo>
                    <a:lnTo>
                      <a:pt x="1470" y="1004"/>
                    </a:lnTo>
                    <a:lnTo>
                      <a:pt x="1483" y="1031"/>
                    </a:lnTo>
                    <a:lnTo>
                      <a:pt x="1510" y="1051"/>
                    </a:lnTo>
                    <a:lnTo>
                      <a:pt x="1536" y="1057"/>
                    </a:lnTo>
                    <a:lnTo>
                      <a:pt x="1570" y="1064"/>
                    </a:lnTo>
                    <a:lnTo>
                      <a:pt x="1596" y="1057"/>
                    </a:lnTo>
                    <a:lnTo>
                      <a:pt x="1630" y="1051"/>
                    </a:lnTo>
                    <a:lnTo>
                      <a:pt x="1690" y="1038"/>
                    </a:lnTo>
                    <a:lnTo>
                      <a:pt x="1716" y="1025"/>
                    </a:lnTo>
                    <a:lnTo>
                      <a:pt x="1769" y="998"/>
                    </a:lnTo>
                    <a:lnTo>
                      <a:pt x="1796" y="978"/>
                    </a:lnTo>
                    <a:lnTo>
                      <a:pt x="1816" y="951"/>
                    </a:lnTo>
                    <a:lnTo>
                      <a:pt x="1849" y="905"/>
                    </a:lnTo>
                    <a:lnTo>
                      <a:pt x="1982" y="705"/>
                    </a:lnTo>
                    <a:lnTo>
                      <a:pt x="2002" y="685"/>
                    </a:lnTo>
                    <a:lnTo>
                      <a:pt x="2029" y="659"/>
                    </a:lnTo>
                    <a:lnTo>
                      <a:pt x="2089" y="625"/>
                    </a:lnTo>
                    <a:lnTo>
                      <a:pt x="2135" y="605"/>
                    </a:lnTo>
                    <a:lnTo>
                      <a:pt x="2268" y="546"/>
                    </a:lnTo>
                    <a:lnTo>
                      <a:pt x="2315" y="518"/>
                    </a:lnTo>
                    <a:lnTo>
                      <a:pt x="2348" y="492"/>
                    </a:lnTo>
                    <a:lnTo>
                      <a:pt x="2381" y="465"/>
                    </a:lnTo>
                    <a:lnTo>
                      <a:pt x="2408" y="419"/>
                    </a:lnTo>
                    <a:lnTo>
                      <a:pt x="2422" y="379"/>
                    </a:lnTo>
                    <a:lnTo>
                      <a:pt x="2435" y="353"/>
                    </a:lnTo>
                    <a:lnTo>
                      <a:pt x="2441" y="339"/>
                    </a:lnTo>
                    <a:lnTo>
                      <a:pt x="2368" y="339"/>
                    </a:lnTo>
                    <a:lnTo>
                      <a:pt x="2288" y="359"/>
                    </a:lnTo>
                    <a:lnTo>
                      <a:pt x="2228" y="392"/>
                    </a:lnTo>
                    <a:lnTo>
                      <a:pt x="2148" y="439"/>
                    </a:lnTo>
                    <a:lnTo>
                      <a:pt x="2095" y="439"/>
                    </a:lnTo>
                    <a:lnTo>
                      <a:pt x="2016" y="386"/>
                    </a:lnTo>
                    <a:lnTo>
                      <a:pt x="1989" y="372"/>
                    </a:lnTo>
                    <a:lnTo>
                      <a:pt x="1802" y="346"/>
                    </a:lnTo>
                    <a:lnTo>
                      <a:pt x="1783" y="346"/>
                    </a:lnTo>
                    <a:lnTo>
                      <a:pt x="1756" y="332"/>
                    </a:lnTo>
                    <a:lnTo>
                      <a:pt x="1736" y="313"/>
                    </a:lnTo>
                    <a:lnTo>
                      <a:pt x="1683" y="326"/>
                    </a:lnTo>
                    <a:lnTo>
                      <a:pt x="1623" y="339"/>
                    </a:lnTo>
                    <a:lnTo>
                      <a:pt x="1523" y="379"/>
                    </a:lnTo>
                    <a:lnTo>
                      <a:pt x="1476" y="366"/>
                    </a:lnTo>
                    <a:lnTo>
                      <a:pt x="1410" y="326"/>
                    </a:lnTo>
                    <a:lnTo>
                      <a:pt x="1397" y="253"/>
                    </a:lnTo>
                    <a:lnTo>
                      <a:pt x="1370" y="173"/>
                    </a:lnTo>
                    <a:lnTo>
                      <a:pt x="1357" y="166"/>
                    </a:lnTo>
                    <a:lnTo>
                      <a:pt x="1324" y="199"/>
                    </a:lnTo>
                    <a:lnTo>
                      <a:pt x="1290" y="193"/>
                    </a:lnTo>
                    <a:lnTo>
                      <a:pt x="1271" y="180"/>
                    </a:lnTo>
                    <a:lnTo>
                      <a:pt x="1257" y="193"/>
                    </a:lnTo>
                    <a:lnTo>
                      <a:pt x="1230" y="186"/>
                    </a:lnTo>
                    <a:lnTo>
                      <a:pt x="1217" y="199"/>
                    </a:lnTo>
                    <a:lnTo>
                      <a:pt x="1164" y="219"/>
                    </a:lnTo>
                    <a:lnTo>
                      <a:pt x="1144" y="219"/>
                    </a:lnTo>
                    <a:lnTo>
                      <a:pt x="1111" y="219"/>
                    </a:lnTo>
                    <a:lnTo>
                      <a:pt x="1064" y="226"/>
                    </a:lnTo>
                    <a:lnTo>
                      <a:pt x="1038" y="219"/>
                    </a:lnTo>
                    <a:lnTo>
                      <a:pt x="951" y="219"/>
                    </a:lnTo>
                    <a:lnTo>
                      <a:pt x="918" y="212"/>
                    </a:lnTo>
                    <a:lnTo>
                      <a:pt x="851" y="199"/>
                    </a:lnTo>
                    <a:lnTo>
                      <a:pt x="751" y="113"/>
                    </a:lnTo>
                    <a:lnTo>
                      <a:pt x="751" y="107"/>
                    </a:lnTo>
                    <a:lnTo>
                      <a:pt x="618" y="120"/>
                    </a:lnTo>
                    <a:lnTo>
                      <a:pt x="578" y="99"/>
                    </a:lnTo>
                    <a:lnTo>
                      <a:pt x="565" y="146"/>
                    </a:lnTo>
                    <a:lnTo>
                      <a:pt x="545" y="146"/>
                    </a:lnTo>
                    <a:lnTo>
                      <a:pt x="518" y="173"/>
                    </a:lnTo>
                    <a:lnTo>
                      <a:pt x="472" y="146"/>
                    </a:lnTo>
                    <a:lnTo>
                      <a:pt x="445" y="146"/>
                    </a:lnTo>
                    <a:lnTo>
                      <a:pt x="439" y="126"/>
                    </a:lnTo>
                    <a:lnTo>
                      <a:pt x="432" y="113"/>
                    </a:lnTo>
                    <a:lnTo>
                      <a:pt x="432" y="66"/>
                    </a:lnTo>
                    <a:lnTo>
                      <a:pt x="405" y="73"/>
                    </a:lnTo>
                    <a:lnTo>
                      <a:pt x="398" y="86"/>
                    </a:lnTo>
                    <a:lnTo>
                      <a:pt x="392" y="80"/>
                    </a:lnTo>
                    <a:lnTo>
                      <a:pt x="385" y="66"/>
                    </a:lnTo>
                    <a:lnTo>
                      <a:pt x="379" y="53"/>
                    </a:lnTo>
                    <a:lnTo>
                      <a:pt x="398" y="47"/>
                    </a:lnTo>
                    <a:lnTo>
                      <a:pt x="385" y="13"/>
                    </a:lnTo>
                    <a:lnTo>
                      <a:pt x="366" y="7"/>
                    </a:lnTo>
                    <a:lnTo>
                      <a:pt x="319" y="0"/>
                    </a:lnTo>
                    <a:close/>
                    <a:moveTo>
                      <a:pt x="1496" y="745"/>
                    </a:moveTo>
                    <a:lnTo>
                      <a:pt x="1496" y="765"/>
                    </a:lnTo>
                    <a:lnTo>
                      <a:pt x="1503" y="765"/>
                    </a:lnTo>
                    <a:lnTo>
                      <a:pt x="1496" y="745"/>
                    </a:lnTo>
                    <a:close/>
                    <a:moveTo>
                      <a:pt x="1476" y="779"/>
                    </a:moveTo>
                    <a:lnTo>
                      <a:pt x="1470" y="779"/>
                    </a:lnTo>
                    <a:lnTo>
                      <a:pt x="1470" y="785"/>
                    </a:lnTo>
                    <a:lnTo>
                      <a:pt x="1476" y="77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5" name="PALLARS_SOBIRA">
                <a:extLst>
                  <a:ext uri="{FF2B5EF4-FFF2-40B4-BE49-F238E27FC236}">
                    <a16:creationId xmlns:a16="http://schemas.microsoft.com/office/drawing/2014/main" id="{119DE20C-6824-4DFA-B5CD-587D41BDB52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513611" y="3567028"/>
                <a:ext cx="344437" cy="474955"/>
              </a:xfrm>
              <a:custGeom>
                <a:avLst/>
                <a:gdLst>
                  <a:gd name="T0" fmla="*/ 2046967460 w 65"/>
                  <a:gd name="T1" fmla="*/ 701888113 h 92"/>
                  <a:gd name="T2" fmla="*/ 1889501700 w 65"/>
                  <a:gd name="T3" fmla="*/ 1403762975 h 92"/>
                  <a:gd name="T4" fmla="*/ 1574582387 w 65"/>
                  <a:gd name="T5" fmla="*/ 2147483647 h 92"/>
                  <a:gd name="T6" fmla="*/ 787291193 w 65"/>
                  <a:gd name="T7" fmla="*/ 2147483647 h 92"/>
                  <a:gd name="T8" fmla="*/ 629838035 w 65"/>
                  <a:gd name="T9" fmla="*/ 2147483647 h 92"/>
                  <a:gd name="T10" fmla="*/ 472372274 w 65"/>
                  <a:gd name="T11" fmla="*/ 2147483647 h 92"/>
                  <a:gd name="T12" fmla="*/ 314919018 w 65"/>
                  <a:gd name="T13" fmla="*/ 2147483647 h 92"/>
                  <a:gd name="T14" fmla="*/ 157453208 w 65"/>
                  <a:gd name="T15" fmla="*/ 2147483647 h 92"/>
                  <a:gd name="T16" fmla="*/ 787291193 w 65"/>
                  <a:gd name="T17" fmla="*/ 2147483647 h 92"/>
                  <a:gd name="T18" fmla="*/ 1574582387 w 65"/>
                  <a:gd name="T19" fmla="*/ 2147483647 h 92"/>
                  <a:gd name="T20" fmla="*/ 1732048541 w 65"/>
                  <a:gd name="T21" fmla="*/ 2147483647 h 92"/>
                  <a:gd name="T22" fmla="*/ 1574582387 w 65"/>
                  <a:gd name="T23" fmla="*/ 2147483647 h 92"/>
                  <a:gd name="T24" fmla="*/ 1574582387 w 65"/>
                  <a:gd name="T25" fmla="*/ 2147483647 h 92"/>
                  <a:gd name="T26" fmla="*/ 2046967460 w 65"/>
                  <a:gd name="T27" fmla="*/ 2147483647 h 92"/>
                  <a:gd name="T28" fmla="*/ 1259663468 w 65"/>
                  <a:gd name="T29" fmla="*/ 2147483647 h 92"/>
                  <a:gd name="T30" fmla="*/ 944757151 w 65"/>
                  <a:gd name="T31" fmla="*/ 2147483647 h 92"/>
                  <a:gd name="T32" fmla="*/ 314919018 w 65"/>
                  <a:gd name="T33" fmla="*/ 2147483647 h 92"/>
                  <a:gd name="T34" fmla="*/ 314919018 w 65"/>
                  <a:gd name="T35" fmla="*/ 2147483647 h 92"/>
                  <a:gd name="T36" fmla="*/ 787291193 w 65"/>
                  <a:gd name="T37" fmla="*/ 2147483647 h 92"/>
                  <a:gd name="T38" fmla="*/ 1574582387 w 65"/>
                  <a:gd name="T39" fmla="*/ 2147483647 h 92"/>
                  <a:gd name="T40" fmla="*/ 2147483647 w 65"/>
                  <a:gd name="T41" fmla="*/ 2147483647 h 92"/>
                  <a:gd name="T42" fmla="*/ 2147483647 w 65"/>
                  <a:gd name="T43" fmla="*/ 2147483647 h 92"/>
                  <a:gd name="T44" fmla="*/ 2147483647 w 65"/>
                  <a:gd name="T45" fmla="*/ 2147483647 h 92"/>
                  <a:gd name="T46" fmla="*/ 2147483647 w 65"/>
                  <a:gd name="T47" fmla="*/ 2147483647 h 92"/>
                  <a:gd name="T48" fmla="*/ 2147483647 w 65"/>
                  <a:gd name="T49" fmla="*/ 2147483647 h 92"/>
                  <a:gd name="T50" fmla="*/ 2147483647 w 65"/>
                  <a:gd name="T51" fmla="*/ 2147483647 h 92"/>
                  <a:gd name="T52" fmla="*/ 2147483647 w 65"/>
                  <a:gd name="T53" fmla="*/ 2147483647 h 92"/>
                  <a:gd name="T54" fmla="*/ 2147483647 w 65"/>
                  <a:gd name="T55" fmla="*/ 2147483647 h 92"/>
                  <a:gd name="T56" fmla="*/ 2147483647 w 65"/>
                  <a:gd name="T57" fmla="*/ 2147483647 h 92"/>
                  <a:gd name="T58" fmla="*/ 2147483647 w 65"/>
                  <a:gd name="T59" fmla="*/ 2147483647 h 92"/>
                  <a:gd name="T60" fmla="*/ 2147483647 w 65"/>
                  <a:gd name="T61" fmla="*/ 2147483647 h 92"/>
                  <a:gd name="T62" fmla="*/ 2147483647 w 65"/>
                  <a:gd name="T63" fmla="*/ 2147483647 h 92"/>
                  <a:gd name="T64" fmla="*/ 2147483647 w 65"/>
                  <a:gd name="T65" fmla="*/ 2147483647 h 92"/>
                  <a:gd name="T66" fmla="*/ 2147483647 w 65"/>
                  <a:gd name="T67" fmla="*/ 2147483647 h 92"/>
                  <a:gd name="T68" fmla="*/ 2147483647 w 65"/>
                  <a:gd name="T69" fmla="*/ 2147483647 h 92"/>
                  <a:gd name="T70" fmla="*/ 2147483647 w 65"/>
                  <a:gd name="T71" fmla="*/ 2147483647 h 92"/>
                  <a:gd name="T72" fmla="*/ 2147483647 w 65"/>
                  <a:gd name="T73" fmla="*/ 2147483647 h 92"/>
                  <a:gd name="T74" fmla="*/ 2147483647 w 65"/>
                  <a:gd name="T75" fmla="*/ 2147483647 h 92"/>
                  <a:gd name="T76" fmla="*/ 2147483647 w 65"/>
                  <a:gd name="T77" fmla="*/ 2147483647 h 92"/>
                  <a:gd name="T78" fmla="*/ 2147483647 w 65"/>
                  <a:gd name="T79" fmla="*/ 2147483647 h 92"/>
                  <a:gd name="T80" fmla="*/ 2147483647 w 65"/>
                  <a:gd name="T81" fmla="*/ 2147483647 h 92"/>
                  <a:gd name="T82" fmla="*/ 2147483647 w 65"/>
                  <a:gd name="T83" fmla="*/ 2147483647 h 92"/>
                  <a:gd name="T84" fmla="*/ 2147483647 w 65"/>
                  <a:gd name="T85" fmla="*/ 2147483647 h 92"/>
                  <a:gd name="T86" fmla="*/ 2147483647 w 65"/>
                  <a:gd name="T87" fmla="*/ 2105651295 h 92"/>
                  <a:gd name="T88" fmla="*/ 2147483647 w 65"/>
                  <a:gd name="T89" fmla="*/ 2147483647 h 92"/>
                  <a:gd name="T90" fmla="*/ 2147483647 w 65"/>
                  <a:gd name="T91" fmla="*/ 2147483647 h 92"/>
                  <a:gd name="T92" fmla="*/ 2147483647 w 65"/>
                  <a:gd name="T93" fmla="*/ 2105651295 h 92"/>
                  <a:gd name="T94" fmla="*/ 2147483647 w 65"/>
                  <a:gd name="T95" fmla="*/ 2147483647 h 92"/>
                  <a:gd name="T96" fmla="*/ 2147483647 w 65"/>
                  <a:gd name="T97" fmla="*/ 1579234951 h 92"/>
                  <a:gd name="T98" fmla="*/ 2147483647 w 65"/>
                  <a:gd name="T99" fmla="*/ 701888113 h 92"/>
                  <a:gd name="T100" fmla="*/ 2147483647 w 65"/>
                  <a:gd name="T101" fmla="*/ 0 h 92"/>
                  <a:gd name="T102" fmla="*/ 2147483647 w 65"/>
                  <a:gd name="T103" fmla="*/ 0 h 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92"/>
                  <a:gd name="T158" fmla="*/ 65 w 65"/>
                  <a:gd name="T159" fmla="*/ 92 h 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92">
                    <a:moveTo>
                      <a:pt x="14" y="0"/>
                    </a:moveTo>
                    <a:lnTo>
                      <a:pt x="13" y="1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4"/>
                    </a:lnTo>
                    <a:lnTo>
                      <a:pt x="6" y="15"/>
                    </a:lnTo>
                    <a:lnTo>
                      <a:pt x="5" y="16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3" y="36"/>
                    </a:lnTo>
                    <a:lnTo>
                      <a:pt x="4" y="37"/>
                    </a:lnTo>
                    <a:lnTo>
                      <a:pt x="4" y="41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4"/>
                    </a:lnTo>
                    <a:lnTo>
                      <a:pt x="11" y="45"/>
                    </a:lnTo>
                    <a:lnTo>
                      <a:pt x="11" y="46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11" y="49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11" y="53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10" y="61"/>
                    </a:lnTo>
                    <a:lnTo>
                      <a:pt x="11" y="63"/>
                    </a:lnTo>
                    <a:lnTo>
                      <a:pt x="12" y="63"/>
                    </a:lnTo>
                    <a:lnTo>
                      <a:pt x="13" y="64"/>
                    </a:lnTo>
                    <a:lnTo>
                      <a:pt x="11" y="65"/>
                    </a:lnTo>
                    <a:lnTo>
                      <a:pt x="10" y="67"/>
                    </a:lnTo>
                    <a:lnTo>
                      <a:pt x="9" y="68"/>
                    </a:lnTo>
                    <a:lnTo>
                      <a:pt x="8" y="69"/>
                    </a:lnTo>
                    <a:lnTo>
                      <a:pt x="8" y="70"/>
                    </a:lnTo>
                    <a:lnTo>
                      <a:pt x="7" y="71"/>
                    </a:lnTo>
                    <a:lnTo>
                      <a:pt x="7" y="73"/>
                    </a:lnTo>
                    <a:lnTo>
                      <a:pt x="6" y="74"/>
                    </a:lnTo>
                    <a:lnTo>
                      <a:pt x="6" y="76"/>
                    </a:lnTo>
                    <a:lnTo>
                      <a:pt x="5" y="77"/>
                    </a:lnTo>
                    <a:lnTo>
                      <a:pt x="5" y="78"/>
                    </a:lnTo>
                    <a:lnTo>
                      <a:pt x="2" y="77"/>
                    </a:lnTo>
                    <a:lnTo>
                      <a:pt x="1" y="78"/>
                    </a:lnTo>
                    <a:lnTo>
                      <a:pt x="1" y="79"/>
                    </a:lnTo>
                    <a:lnTo>
                      <a:pt x="1" y="80"/>
                    </a:lnTo>
                    <a:lnTo>
                      <a:pt x="2" y="80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6" y="85"/>
                    </a:lnTo>
                    <a:lnTo>
                      <a:pt x="7" y="86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1" y="87"/>
                    </a:lnTo>
                    <a:lnTo>
                      <a:pt x="12" y="88"/>
                    </a:lnTo>
                    <a:lnTo>
                      <a:pt x="14" y="88"/>
                    </a:lnTo>
                    <a:lnTo>
                      <a:pt x="15" y="89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21" y="90"/>
                    </a:lnTo>
                    <a:lnTo>
                      <a:pt x="21" y="89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4" y="91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7" y="90"/>
                    </a:lnTo>
                    <a:lnTo>
                      <a:pt x="27" y="89"/>
                    </a:lnTo>
                    <a:lnTo>
                      <a:pt x="26" y="88"/>
                    </a:lnTo>
                    <a:lnTo>
                      <a:pt x="25" y="87"/>
                    </a:lnTo>
                    <a:lnTo>
                      <a:pt x="23" y="86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5" y="84"/>
                    </a:lnTo>
                    <a:lnTo>
                      <a:pt x="28" y="83"/>
                    </a:lnTo>
                    <a:lnTo>
                      <a:pt x="29" y="80"/>
                    </a:lnTo>
                    <a:lnTo>
                      <a:pt x="31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4" y="74"/>
                    </a:lnTo>
                    <a:lnTo>
                      <a:pt x="37" y="73"/>
                    </a:lnTo>
                    <a:lnTo>
                      <a:pt x="39" y="70"/>
                    </a:lnTo>
                    <a:lnTo>
                      <a:pt x="39" y="65"/>
                    </a:lnTo>
                    <a:lnTo>
                      <a:pt x="39" y="64"/>
                    </a:lnTo>
                    <a:lnTo>
                      <a:pt x="41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41" y="59"/>
                    </a:lnTo>
                    <a:lnTo>
                      <a:pt x="42" y="60"/>
                    </a:lnTo>
                    <a:lnTo>
                      <a:pt x="44" y="60"/>
                    </a:lnTo>
                    <a:lnTo>
                      <a:pt x="45" y="60"/>
                    </a:lnTo>
                    <a:lnTo>
                      <a:pt x="47" y="59"/>
                    </a:lnTo>
                    <a:lnTo>
                      <a:pt x="48" y="60"/>
                    </a:lnTo>
                    <a:lnTo>
                      <a:pt x="49" y="59"/>
                    </a:lnTo>
                    <a:lnTo>
                      <a:pt x="51" y="56"/>
                    </a:lnTo>
                    <a:lnTo>
                      <a:pt x="52" y="55"/>
                    </a:lnTo>
                    <a:lnTo>
                      <a:pt x="52" y="54"/>
                    </a:lnTo>
                    <a:lnTo>
                      <a:pt x="54" y="53"/>
                    </a:lnTo>
                    <a:lnTo>
                      <a:pt x="54" y="52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47"/>
                    </a:lnTo>
                    <a:lnTo>
                      <a:pt x="55" y="48"/>
                    </a:lnTo>
                    <a:lnTo>
                      <a:pt x="56" y="48"/>
                    </a:lnTo>
                    <a:lnTo>
                      <a:pt x="58" y="47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1" y="45"/>
                    </a:lnTo>
                    <a:lnTo>
                      <a:pt x="62" y="43"/>
                    </a:lnTo>
                    <a:lnTo>
                      <a:pt x="62" y="41"/>
                    </a:lnTo>
                    <a:lnTo>
                      <a:pt x="64" y="40"/>
                    </a:lnTo>
                    <a:lnTo>
                      <a:pt x="65" y="39"/>
                    </a:lnTo>
                    <a:lnTo>
                      <a:pt x="64" y="38"/>
                    </a:lnTo>
                    <a:lnTo>
                      <a:pt x="63" y="37"/>
                    </a:lnTo>
                    <a:lnTo>
                      <a:pt x="63" y="36"/>
                    </a:lnTo>
                    <a:lnTo>
                      <a:pt x="64" y="35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3" y="32"/>
                    </a:lnTo>
                    <a:lnTo>
                      <a:pt x="63" y="31"/>
                    </a:lnTo>
                    <a:lnTo>
                      <a:pt x="63" y="30"/>
                    </a:lnTo>
                    <a:lnTo>
                      <a:pt x="62" y="30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0" y="24"/>
                    </a:lnTo>
                    <a:lnTo>
                      <a:pt x="59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8" y="19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2" y="13"/>
                    </a:lnTo>
                    <a:lnTo>
                      <a:pt x="51" y="12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3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6" name="VAL_D'ARAN">
                <a:extLst>
                  <a:ext uri="{FF2B5EF4-FFF2-40B4-BE49-F238E27FC236}">
                    <a16:creationId xmlns:a16="http://schemas.microsoft.com/office/drawing/2014/main" id="{9ACFBC48-8645-4BBF-AF6D-18D0296D1ED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304631" y="3509281"/>
                <a:ext cx="276633" cy="248155"/>
              </a:xfrm>
              <a:custGeom>
                <a:avLst/>
                <a:gdLst>
                  <a:gd name="T0" fmla="*/ 947503705 w 52"/>
                  <a:gd name="T1" fmla="*/ 176043229 h 48"/>
                  <a:gd name="T2" fmla="*/ 631669071 w 52"/>
                  <a:gd name="T3" fmla="*/ 1056259477 h 48"/>
                  <a:gd name="T4" fmla="*/ 789579970 w 52"/>
                  <a:gd name="T5" fmla="*/ 1584375712 h 48"/>
                  <a:gd name="T6" fmla="*/ 315834535 w 52"/>
                  <a:gd name="T7" fmla="*/ 2147483647 h 48"/>
                  <a:gd name="T8" fmla="*/ 631669071 w 52"/>
                  <a:gd name="T9" fmla="*/ 2147483647 h 48"/>
                  <a:gd name="T10" fmla="*/ 0 w 52"/>
                  <a:gd name="T11" fmla="*/ 2147483647 h 48"/>
                  <a:gd name="T12" fmla="*/ 631669071 w 52"/>
                  <a:gd name="T13" fmla="*/ 2147483647 h 48"/>
                  <a:gd name="T14" fmla="*/ 789579970 w 52"/>
                  <a:gd name="T15" fmla="*/ 2147483647 h 48"/>
                  <a:gd name="T16" fmla="*/ 947503705 w 52"/>
                  <a:gd name="T17" fmla="*/ 2147483647 h 48"/>
                  <a:gd name="T18" fmla="*/ 789579970 w 52"/>
                  <a:gd name="T19" fmla="*/ 2147483647 h 48"/>
                  <a:gd name="T20" fmla="*/ 473745533 w 52"/>
                  <a:gd name="T21" fmla="*/ 2147483647 h 48"/>
                  <a:gd name="T22" fmla="*/ 789579970 w 52"/>
                  <a:gd name="T23" fmla="*/ 2147483647 h 48"/>
                  <a:gd name="T24" fmla="*/ 1263325503 w 52"/>
                  <a:gd name="T25" fmla="*/ 2147483647 h 48"/>
                  <a:gd name="T26" fmla="*/ 1737083872 w 52"/>
                  <a:gd name="T27" fmla="*/ 2147483647 h 48"/>
                  <a:gd name="T28" fmla="*/ 2147483647 w 52"/>
                  <a:gd name="T29" fmla="*/ 2147483647 h 48"/>
                  <a:gd name="T30" fmla="*/ 2147483647 w 52"/>
                  <a:gd name="T31" fmla="*/ 2147483647 h 48"/>
                  <a:gd name="T32" fmla="*/ 2147483647 w 52"/>
                  <a:gd name="T33" fmla="*/ 2147483647 h 48"/>
                  <a:gd name="T34" fmla="*/ 2147483647 w 52"/>
                  <a:gd name="T35" fmla="*/ 2147483647 h 48"/>
                  <a:gd name="T36" fmla="*/ 2147483647 w 52"/>
                  <a:gd name="T37" fmla="*/ 2147483647 h 48"/>
                  <a:gd name="T38" fmla="*/ 2147483647 w 52"/>
                  <a:gd name="T39" fmla="*/ 2147483647 h 48"/>
                  <a:gd name="T40" fmla="*/ 2147483647 w 52"/>
                  <a:gd name="T41" fmla="*/ 2147483647 h 48"/>
                  <a:gd name="T42" fmla="*/ 2147483647 w 52"/>
                  <a:gd name="T43" fmla="*/ 2147483647 h 48"/>
                  <a:gd name="T44" fmla="*/ 2147483647 w 52"/>
                  <a:gd name="T45" fmla="*/ 2147483647 h 48"/>
                  <a:gd name="T46" fmla="*/ 2147483647 w 52"/>
                  <a:gd name="T47" fmla="*/ 2147483647 h 48"/>
                  <a:gd name="T48" fmla="*/ 2147483647 w 52"/>
                  <a:gd name="T49" fmla="*/ 2147483647 h 48"/>
                  <a:gd name="T50" fmla="*/ 2147483647 w 52"/>
                  <a:gd name="T51" fmla="*/ 2147483647 h 48"/>
                  <a:gd name="T52" fmla="*/ 2147483647 w 52"/>
                  <a:gd name="T53" fmla="*/ 2147483647 h 48"/>
                  <a:gd name="T54" fmla="*/ 2147483647 w 52"/>
                  <a:gd name="T55" fmla="*/ 2147483647 h 48"/>
                  <a:gd name="T56" fmla="*/ 2147483647 w 52"/>
                  <a:gd name="T57" fmla="*/ 2147483647 h 48"/>
                  <a:gd name="T58" fmla="*/ 2147483647 w 52"/>
                  <a:gd name="T59" fmla="*/ 2147483647 h 48"/>
                  <a:gd name="T60" fmla="*/ 2147483647 w 52"/>
                  <a:gd name="T61" fmla="*/ 2147483647 h 48"/>
                  <a:gd name="T62" fmla="*/ 2147483647 w 52"/>
                  <a:gd name="T63" fmla="*/ 2147483647 h 48"/>
                  <a:gd name="T64" fmla="*/ 2147483647 w 52"/>
                  <a:gd name="T65" fmla="*/ 2147483647 h 48"/>
                  <a:gd name="T66" fmla="*/ 2147483647 w 52"/>
                  <a:gd name="T67" fmla="*/ 2147483647 h 48"/>
                  <a:gd name="T68" fmla="*/ 2147483647 w 52"/>
                  <a:gd name="T69" fmla="*/ 2112505658 h 48"/>
                  <a:gd name="T70" fmla="*/ 2147483647 w 52"/>
                  <a:gd name="T71" fmla="*/ 1936462481 h 48"/>
                  <a:gd name="T72" fmla="*/ 2147483647 w 52"/>
                  <a:gd name="T73" fmla="*/ 2147483647 h 48"/>
                  <a:gd name="T74" fmla="*/ 2147483647 w 52"/>
                  <a:gd name="T75" fmla="*/ 2112505658 h 48"/>
                  <a:gd name="T76" fmla="*/ 2147483647 w 52"/>
                  <a:gd name="T77" fmla="*/ 1584375712 h 48"/>
                  <a:gd name="T78" fmla="*/ 2147483647 w 52"/>
                  <a:gd name="T79" fmla="*/ 1056259477 h 48"/>
                  <a:gd name="T80" fmla="*/ 2147483647 w 52"/>
                  <a:gd name="T81" fmla="*/ 704172915 h 48"/>
                  <a:gd name="T82" fmla="*/ 2147483647 w 52"/>
                  <a:gd name="T83" fmla="*/ 528129738 h 48"/>
                  <a:gd name="T84" fmla="*/ 1737083872 w 52"/>
                  <a:gd name="T85" fmla="*/ 0 h 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2"/>
                  <a:gd name="T130" fmla="*/ 0 h 48"/>
                  <a:gd name="T131" fmla="*/ 52 w 52"/>
                  <a:gd name="T132" fmla="*/ 48 h 4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2" h="48">
                    <a:moveTo>
                      <a:pt x="10" y="0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5"/>
                    </a:lnTo>
                    <a:lnTo>
                      <a:pt x="8" y="38"/>
                    </a:lnTo>
                    <a:lnTo>
                      <a:pt x="8" y="41"/>
                    </a:lnTo>
                    <a:lnTo>
                      <a:pt x="9" y="42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2" y="43"/>
                    </a:lnTo>
                    <a:lnTo>
                      <a:pt x="23" y="44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7" y="43"/>
                    </a:lnTo>
                    <a:lnTo>
                      <a:pt x="28" y="42"/>
                    </a:lnTo>
                    <a:lnTo>
                      <a:pt x="30" y="41"/>
                    </a:lnTo>
                    <a:lnTo>
                      <a:pt x="30" y="40"/>
                    </a:lnTo>
                    <a:lnTo>
                      <a:pt x="31" y="41"/>
                    </a:lnTo>
                    <a:lnTo>
                      <a:pt x="32" y="41"/>
                    </a:lnTo>
                    <a:lnTo>
                      <a:pt x="33" y="42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7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40" y="47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2" y="40"/>
                    </a:lnTo>
                    <a:lnTo>
                      <a:pt x="42" y="39"/>
                    </a:lnTo>
                    <a:lnTo>
                      <a:pt x="43" y="38"/>
                    </a:lnTo>
                    <a:lnTo>
                      <a:pt x="44" y="33"/>
                    </a:lnTo>
                    <a:lnTo>
                      <a:pt x="45" y="32"/>
                    </a:lnTo>
                    <a:lnTo>
                      <a:pt x="43" y="30"/>
                    </a:lnTo>
                    <a:lnTo>
                      <a:pt x="44" y="29"/>
                    </a:lnTo>
                    <a:lnTo>
                      <a:pt x="46" y="28"/>
                    </a:lnTo>
                    <a:lnTo>
                      <a:pt x="47" y="27"/>
                    </a:lnTo>
                    <a:lnTo>
                      <a:pt x="48" y="28"/>
                    </a:lnTo>
                    <a:lnTo>
                      <a:pt x="50" y="27"/>
                    </a:lnTo>
                    <a:lnTo>
                      <a:pt x="49" y="25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1" y="20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1" y="15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7" y="13"/>
                    </a:lnTo>
                    <a:lnTo>
                      <a:pt x="45" y="14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0" y="11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8" y="13"/>
                    </a:lnTo>
                    <a:lnTo>
                      <a:pt x="36" y="12"/>
                    </a:lnTo>
                    <a:lnTo>
                      <a:pt x="35" y="11"/>
                    </a:lnTo>
                    <a:lnTo>
                      <a:pt x="33" y="10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9" y="7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7" name="ALTA_RIBAGORÇA">
                <a:extLst>
                  <a:ext uri="{FF2B5EF4-FFF2-40B4-BE49-F238E27FC236}">
                    <a16:creationId xmlns:a16="http://schemas.microsoft.com/office/drawing/2014/main" id="{6F08411C-4854-4CAA-A8E5-102F18B61F1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349051" y="3717397"/>
                <a:ext cx="191451" cy="297352"/>
              </a:xfrm>
              <a:custGeom>
                <a:avLst/>
                <a:gdLst>
                  <a:gd name="T0" fmla="*/ 2147483647 w 36"/>
                  <a:gd name="T1" fmla="*/ 347918701 h 58"/>
                  <a:gd name="T2" fmla="*/ 2147483647 w 36"/>
                  <a:gd name="T3" fmla="*/ 869796906 h 58"/>
                  <a:gd name="T4" fmla="*/ 2147483647 w 36"/>
                  <a:gd name="T5" fmla="*/ 521878102 h 58"/>
                  <a:gd name="T6" fmla="*/ 1586788524 w 36"/>
                  <a:gd name="T7" fmla="*/ 695837402 h 58"/>
                  <a:gd name="T8" fmla="*/ 1428114792 w 36"/>
                  <a:gd name="T9" fmla="*/ 1739580674 h 58"/>
                  <a:gd name="T10" fmla="*/ 1110754626 w 36"/>
                  <a:gd name="T11" fmla="*/ 2147483647 h 58"/>
                  <a:gd name="T12" fmla="*/ 952068193 w 36"/>
                  <a:gd name="T13" fmla="*/ 2147483647 h 58"/>
                  <a:gd name="T14" fmla="*/ 634720529 w 36"/>
                  <a:gd name="T15" fmla="*/ 2147483647 h 58"/>
                  <a:gd name="T16" fmla="*/ 952068193 w 36"/>
                  <a:gd name="T17" fmla="*/ 2147483647 h 58"/>
                  <a:gd name="T18" fmla="*/ 317360265 w 36"/>
                  <a:gd name="T19" fmla="*/ 2147483647 h 58"/>
                  <a:gd name="T20" fmla="*/ 0 w 36"/>
                  <a:gd name="T21" fmla="*/ 2147483647 h 58"/>
                  <a:gd name="T22" fmla="*/ 317360265 w 36"/>
                  <a:gd name="T23" fmla="*/ 2147483647 h 58"/>
                  <a:gd name="T24" fmla="*/ 793394262 w 36"/>
                  <a:gd name="T25" fmla="*/ 2147483647 h 58"/>
                  <a:gd name="T26" fmla="*/ 952068193 w 36"/>
                  <a:gd name="T27" fmla="*/ 2147483647 h 58"/>
                  <a:gd name="T28" fmla="*/ 793394262 w 36"/>
                  <a:gd name="T29" fmla="*/ 2147483647 h 58"/>
                  <a:gd name="T30" fmla="*/ 793394262 w 36"/>
                  <a:gd name="T31" fmla="*/ 2147483647 h 58"/>
                  <a:gd name="T32" fmla="*/ 1269428359 w 36"/>
                  <a:gd name="T33" fmla="*/ 2147483647 h 58"/>
                  <a:gd name="T34" fmla="*/ 1269428359 w 36"/>
                  <a:gd name="T35" fmla="*/ 2147483647 h 58"/>
                  <a:gd name="T36" fmla="*/ 1745475354 w 36"/>
                  <a:gd name="T37" fmla="*/ 2147483647 h 58"/>
                  <a:gd name="T38" fmla="*/ 1904149087 w 36"/>
                  <a:gd name="T39" fmla="*/ 2147483647 h 58"/>
                  <a:gd name="T40" fmla="*/ 2147483647 w 36"/>
                  <a:gd name="T41" fmla="*/ 2147483647 h 58"/>
                  <a:gd name="T42" fmla="*/ 1745475354 w 36"/>
                  <a:gd name="T43" fmla="*/ 2147483647 h 58"/>
                  <a:gd name="T44" fmla="*/ 1269428359 w 36"/>
                  <a:gd name="T45" fmla="*/ 2147483647 h 58"/>
                  <a:gd name="T46" fmla="*/ 1586788524 w 36"/>
                  <a:gd name="T47" fmla="*/ 2147483647 h 58"/>
                  <a:gd name="T48" fmla="*/ 2147483647 w 36"/>
                  <a:gd name="T49" fmla="*/ 2147483647 h 58"/>
                  <a:gd name="T50" fmla="*/ 2147483647 w 36"/>
                  <a:gd name="T51" fmla="*/ 2147483647 h 58"/>
                  <a:gd name="T52" fmla="*/ 2147483647 w 36"/>
                  <a:gd name="T53" fmla="*/ 2147483647 h 58"/>
                  <a:gd name="T54" fmla="*/ 2147483647 w 36"/>
                  <a:gd name="T55" fmla="*/ 2147483647 h 58"/>
                  <a:gd name="T56" fmla="*/ 2147483647 w 36"/>
                  <a:gd name="T57" fmla="*/ 2147483647 h 58"/>
                  <a:gd name="T58" fmla="*/ 2147483647 w 36"/>
                  <a:gd name="T59" fmla="*/ 2147483647 h 58"/>
                  <a:gd name="T60" fmla="*/ 2147483647 w 36"/>
                  <a:gd name="T61" fmla="*/ 2147483647 h 58"/>
                  <a:gd name="T62" fmla="*/ 2147483647 w 36"/>
                  <a:gd name="T63" fmla="*/ 2147483647 h 58"/>
                  <a:gd name="T64" fmla="*/ 2147483647 w 36"/>
                  <a:gd name="T65" fmla="*/ 2147483647 h 58"/>
                  <a:gd name="T66" fmla="*/ 2147483647 w 36"/>
                  <a:gd name="T67" fmla="*/ 2147483647 h 58"/>
                  <a:gd name="T68" fmla="*/ 2147483647 w 36"/>
                  <a:gd name="T69" fmla="*/ 2147483647 h 58"/>
                  <a:gd name="T70" fmla="*/ 2147483647 w 36"/>
                  <a:gd name="T71" fmla="*/ 2147483647 h 58"/>
                  <a:gd name="T72" fmla="*/ 2147483647 w 36"/>
                  <a:gd name="T73" fmla="*/ 2147483647 h 58"/>
                  <a:gd name="T74" fmla="*/ 2147483647 w 36"/>
                  <a:gd name="T75" fmla="*/ 2147483647 h 58"/>
                  <a:gd name="T76" fmla="*/ 2147483647 w 36"/>
                  <a:gd name="T77" fmla="*/ 2147483647 h 58"/>
                  <a:gd name="T78" fmla="*/ 2147483647 w 36"/>
                  <a:gd name="T79" fmla="*/ 2147483647 h 58"/>
                  <a:gd name="T80" fmla="*/ 2147483647 w 36"/>
                  <a:gd name="T81" fmla="*/ 1913539973 h 58"/>
                  <a:gd name="T82" fmla="*/ 2147483647 w 36"/>
                  <a:gd name="T83" fmla="*/ 1565620964 h 58"/>
                  <a:gd name="T84" fmla="*/ 2147483647 w 36"/>
                  <a:gd name="T85" fmla="*/ 1217715504 h 58"/>
                  <a:gd name="T86" fmla="*/ 2147483647 w 36"/>
                  <a:gd name="T87" fmla="*/ 695837402 h 58"/>
                  <a:gd name="T88" fmla="*/ 2147483647 w 36"/>
                  <a:gd name="T89" fmla="*/ 521878102 h 58"/>
                  <a:gd name="T90" fmla="*/ 2147483647 w 36"/>
                  <a:gd name="T91" fmla="*/ 173959350 h 5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58"/>
                  <a:gd name="T140" fmla="*/ 36 w 36"/>
                  <a:gd name="T141" fmla="*/ 58 h 5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58">
                    <a:moveTo>
                      <a:pt x="24" y="0"/>
                    </a:moveTo>
                    <a:lnTo>
                      <a:pt x="24" y="1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0" y="4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5" y="21"/>
                    </a:lnTo>
                    <a:lnTo>
                      <a:pt x="6" y="22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3" y="35"/>
                    </a:lnTo>
                    <a:lnTo>
                      <a:pt x="4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6" y="40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3" y="46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1" y="45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3" y="49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9" y="50"/>
                    </a:lnTo>
                    <a:lnTo>
                      <a:pt x="10" y="51"/>
                    </a:lnTo>
                    <a:lnTo>
                      <a:pt x="10" y="52"/>
                    </a:lnTo>
                    <a:lnTo>
                      <a:pt x="12" y="53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5" y="55"/>
                    </a:lnTo>
                    <a:lnTo>
                      <a:pt x="19" y="55"/>
                    </a:lnTo>
                    <a:lnTo>
                      <a:pt x="20" y="57"/>
                    </a:lnTo>
                    <a:lnTo>
                      <a:pt x="23" y="58"/>
                    </a:lnTo>
                    <a:lnTo>
                      <a:pt x="24" y="57"/>
                    </a:lnTo>
                    <a:lnTo>
                      <a:pt x="24" y="55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2" y="50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6" y="41"/>
                    </a:lnTo>
                    <a:lnTo>
                      <a:pt x="18" y="40"/>
                    </a:lnTo>
                    <a:lnTo>
                      <a:pt x="17" y="38"/>
                    </a:lnTo>
                    <a:lnTo>
                      <a:pt x="18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3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1" y="21"/>
                    </a:lnTo>
                    <a:lnTo>
                      <a:pt x="33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4" y="17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8" name="CERDANYA">
                <a:extLst>
                  <a:ext uri="{FF2B5EF4-FFF2-40B4-BE49-F238E27FC236}">
                    <a16:creationId xmlns:a16="http://schemas.microsoft.com/office/drawing/2014/main" id="{F444106A-DE6D-474E-8C64-7F3839BF1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953541" y="3808217"/>
                <a:ext cx="292589" cy="205444"/>
              </a:xfrm>
              <a:custGeom>
                <a:avLst/>
                <a:gdLst>
                  <a:gd name="T0" fmla="*/ 64859594 w 1431"/>
                  <a:gd name="T1" fmla="*/ 27106731 h 999"/>
                  <a:gd name="T2" fmla="*/ 55356321 w 1431"/>
                  <a:gd name="T3" fmla="*/ 45268259 h 999"/>
                  <a:gd name="T4" fmla="*/ 39676286 w 1431"/>
                  <a:gd name="T5" fmla="*/ 48792222 h 999"/>
                  <a:gd name="T6" fmla="*/ 14254890 w 1431"/>
                  <a:gd name="T7" fmla="*/ 43370983 h 999"/>
                  <a:gd name="T8" fmla="*/ 12591650 w 1431"/>
                  <a:gd name="T9" fmla="*/ 74001685 h 999"/>
                  <a:gd name="T10" fmla="*/ 25421392 w 1431"/>
                  <a:gd name="T11" fmla="*/ 104903485 h 999"/>
                  <a:gd name="T12" fmla="*/ 55356321 w 1431"/>
                  <a:gd name="T13" fmla="*/ 135263581 h 999"/>
                  <a:gd name="T14" fmla="*/ 58445196 w 1431"/>
                  <a:gd name="T15" fmla="*/ 167791576 h 999"/>
                  <a:gd name="T16" fmla="*/ 60107950 w 1431"/>
                  <a:gd name="T17" fmla="*/ 200320063 h 999"/>
                  <a:gd name="T18" fmla="*/ 60107950 w 1431"/>
                  <a:gd name="T19" fmla="*/ 270797752 h 999"/>
                  <a:gd name="T20" fmla="*/ 75788486 w 1431"/>
                  <a:gd name="T21" fmla="*/ 265105398 h 999"/>
                  <a:gd name="T22" fmla="*/ 91706613 w 1431"/>
                  <a:gd name="T23" fmla="*/ 267002674 h 999"/>
                  <a:gd name="T24" fmla="*/ 116890391 w 1431"/>
                  <a:gd name="T25" fmla="*/ 267002674 h 999"/>
                  <a:gd name="T26" fmla="*/ 135896937 w 1431"/>
                  <a:gd name="T27" fmla="*/ 258057471 h 999"/>
                  <a:gd name="T28" fmla="*/ 161080229 w 1431"/>
                  <a:gd name="T29" fmla="*/ 254533508 h 999"/>
                  <a:gd name="T30" fmla="*/ 173909967 w 1431"/>
                  <a:gd name="T31" fmla="*/ 245317191 h 999"/>
                  <a:gd name="T32" fmla="*/ 197668112 w 1431"/>
                  <a:gd name="T33" fmla="*/ 241793228 h 999"/>
                  <a:gd name="T34" fmla="*/ 218099775 w 1431"/>
                  <a:gd name="T35" fmla="*/ 232576911 h 999"/>
                  <a:gd name="T36" fmla="*/ 229266273 w 1431"/>
                  <a:gd name="T37" fmla="*/ 232576911 h 999"/>
                  <a:gd name="T38" fmla="*/ 243521160 w 1431"/>
                  <a:gd name="T39" fmla="*/ 223902822 h 999"/>
                  <a:gd name="T40" fmla="*/ 279633891 w 1431"/>
                  <a:gd name="T41" fmla="*/ 230950749 h 999"/>
                  <a:gd name="T42" fmla="*/ 292463143 w 1431"/>
                  <a:gd name="T43" fmla="*/ 236371988 h 999"/>
                  <a:gd name="T44" fmla="*/ 306718030 w 1431"/>
                  <a:gd name="T45" fmla="*/ 211162542 h 999"/>
                  <a:gd name="T46" fmla="*/ 320735310 w 1431"/>
                  <a:gd name="T47" fmla="*/ 196524985 h 999"/>
                  <a:gd name="T48" fmla="*/ 339979431 w 1431"/>
                  <a:gd name="T49" fmla="*/ 193001022 h 999"/>
                  <a:gd name="T50" fmla="*/ 327387785 w 1431"/>
                  <a:gd name="T51" fmla="*/ 182158543 h 999"/>
                  <a:gd name="T52" fmla="*/ 313132899 w 1431"/>
                  <a:gd name="T53" fmla="*/ 165894299 h 999"/>
                  <a:gd name="T54" fmla="*/ 300303161 w 1431"/>
                  <a:gd name="T55" fmla="*/ 144479931 h 999"/>
                  <a:gd name="T56" fmla="*/ 293888778 w 1431"/>
                  <a:gd name="T57" fmla="*/ 119270452 h 999"/>
                  <a:gd name="T58" fmla="*/ 282959886 w 1431"/>
                  <a:gd name="T59" fmla="*/ 81320725 h 999"/>
                  <a:gd name="T60" fmla="*/ 267279365 w 1431"/>
                  <a:gd name="T61" fmla="*/ 70477722 h 999"/>
                  <a:gd name="T62" fmla="*/ 249698423 w 1431"/>
                  <a:gd name="T63" fmla="*/ 68580429 h 999"/>
                  <a:gd name="T64" fmla="*/ 237106291 w 1431"/>
                  <a:gd name="T65" fmla="*/ 58008539 h 999"/>
                  <a:gd name="T66" fmla="*/ 211922998 w 1431"/>
                  <a:gd name="T67" fmla="*/ 46894946 h 999"/>
                  <a:gd name="T68" fmla="*/ 191253243 w 1431"/>
                  <a:gd name="T69" fmla="*/ 25480569 h 999"/>
                  <a:gd name="T70" fmla="*/ 161080229 w 1431"/>
                  <a:gd name="T71" fmla="*/ 23582768 h 999"/>
                  <a:gd name="T72" fmla="*/ 137559691 w 1431"/>
                  <a:gd name="T73" fmla="*/ 16264247 h 999"/>
                  <a:gd name="T74" fmla="*/ 113801517 w 1431"/>
                  <a:gd name="T75" fmla="*/ 1897277 h 999"/>
                  <a:gd name="T76" fmla="*/ 85291744 w 1431"/>
                  <a:gd name="T77" fmla="*/ 10843008 h 999"/>
                  <a:gd name="T78" fmla="*/ 313132899 w 1431"/>
                  <a:gd name="T79" fmla="*/ 16264247 h 999"/>
                  <a:gd name="T80" fmla="*/ 311469658 w 1431"/>
                  <a:gd name="T81" fmla="*/ 25480569 h 999"/>
                  <a:gd name="T82" fmla="*/ 293888778 w 1431"/>
                  <a:gd name="T83" fmla="*/ 59635226 h 999"/>
                  <a:gd name="T84" fmla="*/ 338316191 w 1431"/>
                  <a:gd name="T85" fmla="*/ 70477722 h 999"/>
                  <a:gd name="T86" fmla="*/ 334990197 w 1431"/>
                  <a:gd name="T87" fmla="*/ 61532502 h 999"/>
                  <a:gd name="T88" fmla="*/ 324061305 w 1431"/>
                  <a:gd name="T89" fmla="*/ 27106731 h 999"/>
                  <a:gd name="T90" fmla="*/ 313132899 w 1431"/>
                  <a:gd name="T91" fmla="*/ 16264247 h 9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31"/>
                  <a:gd name="T139" fmla="*/ 0 h 999"/>
                  <a:gd name="T140" fmla="*/ 1431 w 1431"/>
                  <a:gd name="T141" fmla="*/ 999 h 9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31" h="999">
                    <a:moveTo>
                      <a:pt x="299" y="0"/>
                    </a:moveTo>
                    <a:lnTo>
                      <a:pt x="280" y="40"/>
                    </a:lnTo>
                    <a:lnTo>
                      <a:pt x="273" y="100"/>
                    </a:lnTo>
                    <a:lnTo>
                      <a:pt x="266" y="133"/>
                    </a:lnTo>
                    <a:lnTo>
                      <a:pt x="253" y="167"/>
                    </a:lnTo>
                    <a:lnTo>
                      <a:pt x="233" y="167"/>
                    </a:lnTo>
                    <a:lnTo>
                      <a:pt x="206" y="160"/>
                    </a:lnTo>
                    <a:lnTo>
                      <a:pt x="186" y="160"/>
                    </a:lnTo>
                    <a:lnTo>
                      <a:pt x="167" y="180"/>
                    </a:lnTo>
                    <a:lnTo>
                      <a:pt x="133" y="167"/>
                    </a:lnTo>
                    <a:lnTo>
                      <a:pt x="100" y="173"/>
                    </a:lnTo>
                    <a:lnTo>
                      <a:pt x="60" y="160"/>
                    </a:lnTo>
                    <a:lnTo>
                      <a:pt x="34" y="173"/>
                    </a:lnTo>
                    <a:lnTo>
                      <a:pt x="0" y="233"/>
                    </a:lnTo>
                    <a:lnTo>
                      <a:pt x="53" y="273"/>
                    </a:lnTo>
                    <a:lnTo>
                      <a:pt x="66" y="340"/>
                    </a:lnTo>
                    <a:lnTo>
                      <a:pt x="66" y="353"/>
                    </a:lnTo>
                    <a:lnTo>
                      <a:pt x="107" y="387"/>
                    </a:lnTo>
                    <a:lnTo>
                      <a:pt x="133" y="419"/>
                    </a:lnTo>
                    <a:lnTo>
                      <a:pt x="206" y="466"/>
                    </a:lnTo>
                    <a:lnTo>
                      <a:pt x="233" y="499"/>
                    </a:lnTo>
                    <a:lnTo>
                      <a:pt x="246" y="566"/>
                    </a:lnTo>
                    <a:lnTo>
                      <a:pt x="233" y="619"/>
                    </a:lnTo>
                    <a:lnTo>
                      <a:pt x="246" y="619"/>
                    </a:lnTo>
                    <a:lnTo>
                      <a:pt x="253" y="633"/>
                    </a:lnTo>
                    <a:lnTo>
                      <a:pt x="226" y="686"/>
                    </a:lnTo>
                    <a:lnTo>
                      <a:pt x="253" y="739"/>
                    </a:lnTo>
                    <a:lnTo>
                      <a:pt x="240" y="759"/>
                    </a:lnTo>
                    <a:lnTo>
                      <a:pt x="220" y="972"/>
                    </a:lnTo>
                    <a:lnTo>
                      <a:pt x="253" y="999"/>
                    </a:lnTo>
                    <a:lnTo>
                      <a:pt x="286" y="999"/>
                    </a:lnTo>
                    <a:lnTo>
                      <a:pt x="293" y="985"/>
                    </a:lnTo>
                    <a:lnTo>
                      <a:pt x="319" y="978"/>
                    </a:lnTo>
                    <a:lnTo>
                      <a:pt x="359" y="978"/>
                    </a:lnTo>
                    <a:lnTo>
                      <a:pt x="379" y="978"/>
                    </a:lnTo>
                    <a:lnTo>
                      <a:pt x="386" y="985"/>
                    </a:lnTo>
                    <a:lnTo>
                      <a:pt x="426" y="965"/>
                    </a:lnTo>
                    <a:lnTo>
                      <a:pt x="439" y="985"/>
                    </a:lnTo>
                    <a:lnTo>
                      <a:pt x="492" y="985"/>
                    </a:lnTo>
                    <a:lnTo>
                      <a:pt x="499" y="985"/>
                    </a:lnTo>
                    <a:lnTo>
                      <a:pt x="519" y="952"/>
                    </a:lnTo>
                    <a:lnTo>
                      <a:pt x="572" y="952"/>
                    </a:lnTo>
                    <a:lnTo>
                      <a:pt x="619" y="952"/>
                    </a:lnTo>
                    <a:lnTo>
                      <a:pt x="646" y="958"/>
                    </a:lnTo>
                    <a:lnTo>
                      <a:pt x="678" y="939"/>
                    </a:lnTo>
                    <a:lnTo>
                      <a:pt x="706" y="939"/>
                    </a:lnTo>
                    <a:lnTo>
                      <a:pt x="706" y="925"/>
                    </a:lnTo>
                    <a:lnTo>
                      <a:pt x="732" y="905"/>
                    </a:lnTo>
                    <a:lnTo>
                      <a:pt x="772" y="918"/>
                    </a:lnTo>
                    <a:lnTo>
                      <a:pt x="805" y="912"/>
                    </a:lnTo>
                    <a:lnTo>
                      <a:pt x="832" y="892"/>
                    </a:lnTo>
                    <a:lnTo>
                      <a:pt x="852" y="892"/>
                    </a:lnTo>
                    <a:lnTo>
                      <a:pt x="892" y="872"/>
                    </a:lnTo>
                    <a:lnTo>
                      <a:pt x="918" y="858"/>
                    </a:lnTo>
                    <a:lnTo>
                      <a:pt x="931" y="865"/>
                    </a:lnTo>
                    <a:lnTo>
                      <a:pt x="958" y="858"/>
                    </a:lnTo>
                    <a:lnTo>
                      <a:pt x="965" y="858"/>
                    </a:lnTo>
                    <a:lnTo>
                      <a:pt x="991" y="852"/>
                    </a:lnTo>
                    <a:lnTo>
                      <a:pt x="1012" y="845"/>
                    </a:lnTo>
                    <a:lnTo>
                      <a:pt x="1025" y="826"/>
                    </a:lnTo>
                    <a:lnTo>
                      <a:pt x="1065" y="819"/>
                    </a:lnTo>
                    <a:lnTo>
                      <a:pt x="1117" y="845"/>
                    </a:lnTo>
                    <a:lnTo>
                      <a:pt x="1177" y="852"/>
                    </a:lnTo>
                    <a:lnTo>
                      <a:pt x="1185" y="885"/>
                    </a:lnTo>
                    <a:lnTo>
                      <a:pt x="1218" y="858"/>
                    </a:lnTo>
                    <a:lnTo>
                      <a:pt x="1231" y="872"/>
                    </a:lnTo>
                    <a:lnTo>
                      <a:pt x="1244" y="798"/>
                    </a:lnTo>
                    <a:lnTo>
                      <a:pt x="1264" y="779"/>
                    </a:lnTo>
                    <a:lnTo>
                      <a:pt x="1291" y="779"/>
                    </a:lnTo>
                    <a:lnTo>
                      <a:pt x="1311" y="785"/>
                    </a:lnTo>
                    <a:lnTo>
                      <a:pt x="1350" y="766"/>
                    </a:lnTo>
                    <a:lnTo>
                      <a:pt x="1350" y="725"/>
                    </a:lnTo>
                    <a:lnTo>
                      <a:pt x="1364" y="739"/>
                    </a:lnTo>
                    <a:lnTo>
                      <a:pt x="1391" y="739"/>
                    </a:lnTo>
                    <a:lnTo>
                      <a:pt x="1431" y="712"/>
                    </a:lnTo>
                    <a:lnTo>
                      <a:pt x="1417" y="693"/>
                    </a:lnTo>
                    <a:lnTo>
                      <a:pt x="1391" y="672"/>
                    </a:lnTo>
                    <a:lnTo>
                      <a:pt x="1378" y="672"/>
                    </a:lnTo>
                    <a:lnTo>
                      <a:pt x="1357" y="659"/>
                    </a:lnTo>
                    <a:lnTo>
                      <a:pt x="1337" y="646"/>
                    </a:lnTo>
                    <a:lnTo>
                      <a:pt x="1318" y="612"/>
                    </a:lnTo>
                    <a:lnTo>
                      <a:pt x="1297" y="599"/>
                    </a:lnTo>
                    <a:lnTo>
                      <a:pt x="1271" y="573"/>
                    </a:lnTo>
                    <a:lnTo>
                      <a:pt x="1264" y="533"/>
                    </a:lnTo>
                    <a:lnTo>
                      <a:pt x="1258" y="520"/>
                    </a:lnTo>
                    <a:lnTo>
                      <a:pt x="1251" y="473"/>
                    </a:lnTo>
                    <a:lnTo>
                      <a:pt x="1237" y="440"/>
                    </a:lnTo>
                    <a:lnTo>
                      <a:pt x="1244" y="373"/>
                    </a:lnTo>
                    <a:lnTo>
                      <a:pt x="1191" y="340"/>
                    </a:lnTo>
                    <a:lnTo>
                      <a:pt x="1191" y="300"/>
                    </a:lnTo>
                    <a:lnTo>
                      <a:pt x="1185" y="246"/>
                    </a:lnTo>
                    <a:lnTo>
                      <a:pt x="1158" y="240"/>
                    </a:lnTo>
                    <a:lnTo>
                      <a:pt x="1125" y="260"/>
                    </a:lnTo>
                    <a:lnTo>
                      <a:pt x="1085" y="260"/>
                    </a:lnTo>
                    <a:lnTo>
                      <a:pt x="1078" y="260"/>
                    </a:lnTo>
                    <a:lnTo>
                      <a:pt x="1051" y="253"/>
                    </a:lnTo>
                    <a:lnTo>
                      <a:pt x="1025" y="260"/>
                    </a:lnTo>
                    <a:lnTo>
                      <a:pt x="1012" y="253"/>
                    </a:lnTo>
                    <a:lnTo>
                      <a:pt x="998" y="214"/>
                    </a:lnTo>
                    <a:lnTo>
                      <a:pt x="938" y="180"/>
                    </a:lnTo>
                    <a:lnTo>
                      <a:pt x="925" y="193"/>
                    </a:lnTo>
                    <a:lnTo>
                      <a:pt x="892" y="173"/>
                    </a:lnTo>
                    <a:lnTo>
                      <a:pt x="878" y="147"/>
                    </a:lnTo>
                    <a:lnTo>
                      <a:pt x="839" y="100"/>
                    </a:lnTo>
                    <a:lnTo>
                      <a:pt x="805" y="94"/>
                    </a:lnTo>
                    <a:lnTo>
                      <a:pt x="785" y="100"/>
                    </a:lnTo>
                    <a:lnTo>
                      <a:pt x="738" y="67"/>
                    </a:lnTo>
                    <a:lnTo>
                      <a:pt x="678" y="87"/>
                    </a:lnTo>
                    <a:lnTo>
                      <a:pt x="625" y="73"/>
                    </a:lnTo>
                    <a:lnTo>
                      <a:pt x="599" y="81"/>
                    </a:lnTo>
                    <a:lnTo>
                      <a:pt x="579" y="60"/>
                    </a:lnTo>
                    <a:lnTo>
                      <a:pt x="552" y="47"/>
                    </a:lnTo>
                    <a:lnTo>
                      <a:pt x="499" y="54"/>
                    </a:lnTo>
                    <a:lnTo>
                      <a:pt x="479" y="7"/>
                    </a:lnTo>
                    <a:lnTo>
                      <a:pt x="459" y="14"/>
                    </a:lnTo>
                    <a:lnTo>
                      <a:pt x="413" y="54"/>
                    </a:lnTo>
                    <a:lnTo>
                      <a:pt x="359" y="40"/>
                    </a:lnTo>
                    <a:lnTo>
                      <a:pt x="326" y="40"/>
                    </a:lnTo>
                    <a:lnTo>
                      <a:pt x="299" y="0"/>
                    </a:lnTo>
                    <a:close/>
                    <a:moveTo>
                      <a:pt x="1318" y="60"/>
                    </a:moveTo>
                    <a:lnTo>
                      <a:pt x="1318" y="67"/>
                    </a:lnTo>
                    <a:lnTo>
                      <a:pt x="1311" y="81"/>
                    </a:lnTo>
                    <a:lnTo>
                      <a:pt x="1311" y="94"/>
                    </a:lnTo>
                    <a:lnTo>
                      <a:pt x="1291" y="107"/>
                    </a:lnTo>
                    <a:lnTo>
                      <a:pt x="1258" y="133"/>
                    </a:lnTo>
                    <a:lnTo>
                      <a:pt x="1237" y="220"/>
                    </a:lnTo>
                    <a:lnTo>
                      <a:pt x="1251" y="233"/>
                    </a:lnTo>
                    <a:lnTo>
                      <a:pt x="1331" y="267"/>
                    </a:lnTo>
                    <a:lnTo>
                      <a:pt x="1424" y="260"/>
                    </a:lnTo>
                    <a:lnTo>
                      <a:pt x="1431" y="246"/>
                    </a:lnTo>
                    <a:lnTo>
                      <a:pt x="1424" y="240"/>
                    </a:lnTo>
                    <a:lnTo>
                      <a:pt x="1410" y="227"/>
                    </a:lnTo>
                    <a:lnTo>
                      <a:pt x="1357" y="180"/>
                    </a:lnTo>
                    <a:lnTo>
                      <a:pt x="1344" y="154"/>
                    </a:lnTo>
                    <a:lnTo>
                      <a:pt x="1364" y="100"/>
                    </a:lnTo>
                    <a:lnTo>
                      <a:pt x="1378" y="100"/>
                    </a:lnTo>
                    <a:lnTo>
                      <a:pt x="1337" y="60"/>
                    </a:lnTo>
                    <a:lnTo>
                      <a:pt x="1318" y="6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9" name="ALT_URGELL">
                <a:extLst>
                  <a:ext uri="{FF2B5EF4-FFF2-40B4-BE49-F238E27FC236}">
                    <a16:creationId xmlns:a16="http://schemas.microsoft.com/office/drawing/2014/main" id="{F3BB61EE-ABC9-417D-BC50-44ED635484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648303" y="3782088"/>
                <a:ext cx="384323" cy="543076"/>
              </a:xfrm>
              <a:custGeom>
                <a:avLst/>
                <a:gdLst>
                  <a:gd name="T0" fmla="*/ 225547968 w 1889"/>
                  <a:gd name="T1" fmla="*/ 16055073 h 2688"/>
                  <a:gd name="T2" fmla="*/ 197500244 w 1889"/>
                  <a:gd name="T3" fmla="*/ 30504795 h 2688"/>
                  <a:gd name="T4" fmla="*/ 191189966 w 1889"/>
                  <a:gd name="T5" fmla="*/ 53517775 h 2688"/>
                  <a:gd name="T6" fmla="*/ 175529962 w 1889"/>
                  <a:gd name="T7" fmla="*/ 80276413 h 2688"/>
                  <a:gd name="T8" fmla="*/ 144444243 w 1889"/>
                  <a:gd name="T9" fmla="*/ 110513727 h 2688"/>
                  <a:gd name="T10" fmla="*/ 118032630 w 1889"/>
                  <a:gd name="T11" fmla="*/ 117471113 h 2688"/>
                  <a:gd name="T12" fmla="*/ 102606914 w 1889"/>
                  <a:gd name="T13" fmla="*/ 117471113 h 2688"/>
                  <a:gd name="T14" fmla="*/ 96529956 w 1889"/>
                  <a:gd name="T15" fmla="*/ 151455142 h 2688"/>
                  <a:gd name="T16" fmla="*/ 68482231 w 1889"/>
                  <a:gd name="T17" fmla="*/ 215408464 h 2688"/>
                  <a:gd name="T18" fmla="*/ 38798835 w 1889"/>
                  <a:gd name="T19" fmla="*/ 253138109 h 2688"/>
                  <a:gd name="T20" fmla="*/ 17062349 w 1889"/>
                  <a:gd name="T21" fmla="*/ 277756498 h 2688"/>
                  <a:gd name="T22" fmla="*/ 17062349 w 1889"/>
                  <a:gd name="T23" fmla="*/ 304515119 h 2688"/>
                  <a:gd name="T24" fmla="*/ 21503166 w 1889"/>
                  <a:gd name="T25" fmla="*/ 329400916 h 2688"/>
                  <a:gd name="T26" fmla="*/ 12387724 w 1889"/>
                  <a:gd name="T27" fmla="*/ 361511572 h 2688"/>
                  <a:gd name="T28" fmla="*/ 31085727 w 1889"/>
                  <a:gd name="T29" fmla="*/ 382918675 h 2688"/>
                  <a:gd name="T30" fmla="*/ 29449586 w 1889"/>
                  <a:gd name="T31" fmla="*/ 418508024 h 2688"/>
                  <a:gd name="T32" fmla="*/ 42071117 w 1889"/>
                  <a:gd name="T33" fmla="*/ 443393304 h 2688"/>
                  <a:gd name="T34" fmla="*/ 31085727 w 1889"/>
                  <a:gd name="T35" fmla="*/ 461054242 h 2688"/>
                  <a:gd name="T36" fmla="*/ 25008768 w 1889"/>
                  <a:gd name="T37" fmla="*/ 477109828 h 2688"/>
                  <a:gd name="T38" fmla="*/ 29449586 w 1889"/>
                  <a:gd name="T39" fmla="*/ 503868449 h 2688"/>
                  <a:gd name="T40" fmla="*/ 29449586 w 1889"/>
                  <a:gd name="T41" fmla="*/ 546682786 h 2688"/>
                  <a:gd name="T42" fmla="*/ 42071117 w 1889"/>
                  <a:gd name="T43" fmla="*/ 539457798 h 2688"/>
                  <a:gd name="T44" fmla="*/ 63574291 w 1889"/>
                  <a:gd name="T45" fmla="*/ 552034303 h 2688"/>
                  <a:gd name="T46" fmla="*/ 80869952 w 1889"/>
                  <a:gd name="T47" fmla="*/ 566216548 h 2688"/>
                  <a:gd name="T48" fmla="*/ 79233811 w 1889"/>
                  <a:gd name="T49" fmla="*/ 589229004 h 2688"/>
                  <a:gd name="T50" fmla="*/ 91621531 w 1889"/>
                  <a:gd name="T51" fmla="*/ 635789377 h 2688"/>
                  <a:gd name="T52" fmla="*/ 99568435 w 1889"/>
                  <a:gd name="T53" fmla="*/ 656929008 h 2688"/>
                  <a:gd name="T54" fmla="*/ 91621531 w 1889"/>
                  <a:gd name="T55" fmla="*/ 713925460 h 2688"/>
                  <a:gd name="T56" fmla="*/ 119668771 w 1889"/>
                  <a:gd name="T57" fmla="*/ 698137346 h 2688"/>
                  <a:gd name="T58" fmla="*/ 124343392 w 1889"/>
                  <a:gd name="T59" fmla="*/ 687166322 h 2688"/>
                  <a:gd name="T60" fmla="*/ 129018043 w 1889"/>
                  <a:gd name="T61" fmla="*/ 678603584 h 2688"/>
                  <a:gd name="T62" fmla="*/ 135095002 w 1889"/>
                  <a:gd name="T63" fmla="*/ 655323656 h 2688"/>
                  <a:gd name="T64" fmla="*/ 158468105 w 1889"/>
                  <a:gd name="T65" fmla="*/ 659069822 h 2688"/>
                  <a:gd name="T66" fmla="*/ 178802245 w 1889"/>
                  <a:gd name="T67" fmla="*/ 633916553 h 2688"/>
                  <a:gd name="T68" fmla="*/ 177166104 w 1889"/>
                  <a:gd name="T69" fmla="*/ 601805897 h 2688"/>
                  <a:gd name="T70" fmla="*/ 178802245 w 1889"/>
                  <a:gd name="T71" fmla="*/ 562737855 h 2688"/>
                  <a:gd name="T72" fmla="*/ 169453004 w 1889"/>
                  <a:gd name="T73" fmla="*/ 561132503 h 2688"/>
                  <a:gd name="T74" fmla="*/ 160103762 w 1889"/>
                  <a:gd name="T75" fmla="*/ 505741273 h 2688"/>
                  <a:gd name="T76" fmla="*/ 172491483 w 1889"/>
                  <a:gd name="T77" fmla="*/ 495038239 h 2688"/>
                  <a:gd name="T78" fmla="*/ 180438387 w 1889"/>
                  <a:gd name="T79" fmla="*/ 478982652 h 2688"/>
                  <a:gd name="T80" fmla="*/ 183476866 w 1889"/>
                  <a:gd name="T81" fmla="*/ 470152442 h 2688"/>
                  <a:gd name="T82" fmla="*/ 195864587 w 1889"/>
                  <a:gd name="T83" fmla="*/ 464800407 h 2688"/>
                  <a:gd name="T84" fmla="*/ 236299548 w 1889"/>
                  <a:gd name="T85" fmla="*/ 459448890 h 2688"/>
                  <a:gd name="T86" fmla="*/ 289122290 w 1889"/>
                  <a:gd name="T87" fmla="*/ 444999173 h 2688"/>
                  <a:gd name="T88" fmla="*/ 311092571 w 1889"/>
                  <a:gd name="T89" fmla="*/ 407804472 h 2688"/>
                  <a:gd name="T90" fmla="*/ 365551394 w 1889"/>
                  <a:gd name="T91" fmla="*/ 413155989 h 2688"/>
                  <a:gd name="T92" fmla="*/ 388690210 w 1889"/>
                  <a:gd name="T93" fmla="*/ 368736430 h 2688"/>
                  <a:gd name="T94" fmla="*/ 416737934 w 1889"/>
                  <a:gd name="T95" fmla="*/ 351075492 h 2688"/>
                  <a:gd name="T96" fmla="*/ 441512892 w 1889"/>
                  <a:gd name="T97" fmla="*/ 338499116 h 2688"/>
                  <a:gd name="T98" fmla="*/ 409024834 w 1889"/>
                  <a:gd name="T99" fmla="*/ 311740495 h 2688"/>
                  <a:gd name="T100" fmla="*/ 416737934 w 1889"/>
                  <a:gd name="T101" fmla="*/ 221027971 h 2688"/>
                  <a:gd name="T102" fmla="*/ 412063314 w 1889"/>
                  <a:gd name="T103" fmla="*/ 185171150 h 2688"/>
                  <a:gd name="T104" fmla="*/ 373030691 w 1889"/>
                  <a:gd name="T105" fmla="*/ 146103108 h 2688"/>
                  <a:gd name="T106" fmla="*/ 351527532 w 1889"/>
                  <a:gd name="T107" fmla="*/ 110513727 h 2688"/>
                  <a:gd name="T108" fmla="*/ 340542149 w 1889"/>
                  <a:gd name="T109" fmla="*/ 117471113 h 2688"/>
                  <a:gd name="T110" fmla="*/ 308054092 w 1889"/>
                  <a:gd name="T111" fmla="*/ 139145721 h 2688"/>
                  <a:gd name="T112" fmla="*/ 253361405 w 1889"/>
                  <a:gd name="T113" fmla="*/ 126569313 h 2688"/>
                  <a:gd name="T114" fmla="*/ 253361405 w 1889"/>
                  <a:gd name="T115" fmla="*/ 99810175 h 2688"/>
                  <a:gd name="T116" fmla="*/ 233027265 w 1889"/>
                  <a:gd name="T117" fmla="*/ 71178212 h 2688"/>
                  <a:gd name="T118" fmla="*/ 261074565 w 1889"/>
                  <a:gd name="T119" fmla="*/ 19533770 h 2688"/>
                  <a:gd name="T120" fmla="*/ 141405764 w 1889"/>
                  <a:gd name="T121" fmla="*/ 660675174 h 2688"/>
                  <a:gd name="T122" fmla="*/ 147716526 w 1889"/>
                  <a:gd name="T123" fmla="*/ 667632560 h 26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89"/>
                  <a:gd name="T187" fmla="*/ 0 h 2688"/>
                  <a:gd name="T188" fmla="*/ 1889 w 1889"/>
                  <a:gd name="T189" fmla="*/ 2688 h 26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89" h="2688">
                    <a:moveTo>
                      <a:pt x="1078" y="0"/>
                    </a:moveTo>
                    <a:lnTo>
                      <a:pt x="1004" y="34"/>
                    </a:lnTo>
                    <a:lnTo>
                      <a:pt x="984" y="41"/>
                    </a:lnTo>
                    <a:lnTo>
                      <a:pt x="965" y="60"/>
                    </a:lnTo>
                    <a:lnTo>
                      <a:pt x="931" y="73"/>
                    </a:lnTo>
                    <a:lnTo>
                      <a:pt x="905" y="107"/>
                    </a:lnTo>
                    <a:lnTo>
                      <a:pt x="858" y="133"/>
                    </a:lnTo>
                    <a:lnTo>
                      <a:pt x="845" y="114"/>
                    </a:lnTo>
                    <a:lnTo>
                      <a:pt x="818" y="107"/>
                    </a:lnTo>
                    <a:lnTo>
                      <a:pt x="818" y="147"/>
                    </a:lnTo>
                    <a:lnTo>
                      <a:pt x="818" y="193"/>
                    </a:lnTo>
                    <a:lnTo>
                      <a:pt x="818" y="200"/>
                    </a:lnTo>
                    <a:lnTo>
                      <a:pt x="811" y="227"/>
                    </a:lnTo>
                    <a:lnTo>
                      <a:pt x="805" y="253"/>
                    </a:lnTo>
                    <a:lnTo>
                      <a:pt x="751" y="274"/>
                    </a:lnTo>
                    <a:lnTo>
                      <a:pt x="751" y="300"/>
                    </a:lnTo>
                    <a:lnTo>
                      <a:pt x="732" y="334"/>
                    </a:lnTo>
                    <a:lnTo>
                      <a:pt x="678" y="413"/>
                    </a:lnTo>
                    <a:lnTo>
                      <a:pt x="659" y="433"/>
                    </a:lnTo>
                    <a:lnTo>
                      <a:pt x="618" y="413"/>
                    </a:lnTo>
                    <a:lnTo>
                      <a:pt x="586" y="420"/>
                    </a:lnTo>
                    <a:lnTo>
                      <a:pt x="572" y="420"/>
                    </a:lnTo>
                    <a:lnTo>
                      <a:pt x="539" y="433"/>
                    </a:lnTo>
                    <a:lnTo>
                      <a:pt x="505" y="439"/>
                    </a:lnTo>
                    <a:lnTo>
                      <a:pt x="492" y="426"/>
                    </a:lnTo>
                    <a:lnTo>
                      <a:pt x="472" y="413"/>
                    </a:lnTo>
                    <a:lnTo>
                      <a:pt x="459" y="400"/>
                    </a:lnTo>
                    <a:lnTo>
                      <a:pt x="439" y="439"/>
                    </a:lnTo>
                    <a:lnTo>
                      <a:pt x="459" y="493"/>
                    </a:lnTo>
                    <a:lnTo>
                      <a:pt x="466" y="546"/>
                    </a:lnTo>
                    <a:lnTo>
                      <a:pt x="426" y="546"/>
                    </a:lnTo>
                    <a:lnTo>
                      <a:pt x="413" y="566"/>
                    </a:lnTo>
                    <a:lnTo>
                      <a:pt x="413" y="699"/>
                    </a:lnTo>
                    <a:lnTo>
                      <a:pt x="379" y="759"/>
                    </a:lnTo>
                    <a:lnTo>
                      <a:pt x="379" y="766"/>
                    </a:lnTo>
                    <a:lnTo>
                      <a:pt x="293" y="805"/>
                    </a:lnTo>
                    <a:lnTo>
                      <a:pt x="259" y="845"/>
                    </a:lnTo>
                    <a:lnTo>
                      <a:pt x="219" y="852"/>
                    </a:lnTo>
                    <a:lnTo>
                      <a:pt x="206" y="899"/>
                    </a:lnTo>
                    <a:lnTo>
                      <a:pt x="166" y="946"/>
                    </a:lnTo>
                    <a:lnTo>
                      <a:pt x="173" y="952"/>
                    </a:lnTo>
                    <a:lnTo>
                      <a:pt x="133" y="1012"/>
                    </a:lnTo>
                    <a:lnTo>
                      <a:pt x="133" y="1032"/>
                    </a:lnTo>
                    <a:lnTo>
                      <a:pt x="73" y="1038"/>
                    </a:lnTo>
                    <a:lnTo>
                      <a:pt x="33" y="1038"/>
                    </a:lnTo>
                    <a:lnTo>
                      <a:pt x="26" y="1065"/>
                    </a:lnTo>
                    <a:lnTo>
                      <a:pt x="0" y="1092"/>
                    </a:lnTo>
                    <a:lnTo>
                      <a:pt x="73" y="1138"/>
                    </a:lnTo>
                    <a:lnTo>
                      <a:pt x="92" y="1151"/>
                    </a:lnTo>
                    <a:lnTo>
                      <a:pt x="113" y="1178"/>
                    </a:lnTo>
                    <a:lnTo>
                      <a:pt x="113" y="1211"/>
                    </a:lnTo>
                    <a:lnTo>
                      <a:pt x="92" y="1231"/>
                    </a:lnTo>
                    <a:lnTo>
                      <a:pt x="92" y="1252"/>
                    </a:lnTo>
                    <a:lnTo>
                      <a:pt x="86" y="1258"/>
                    </a:lnTo>
                    <a:lnTo>
                      <a:pt x="113" y="1312"/>
                    </a:lnTo>
                    <a:lnTo>
                      <a:pt x="53" y="1351"/>
                    </a:lnTo>
                    <a:lnTo>
                      <a:pt x="53" y="1378"/>
                    </a:lnTo>
                    <a:lnTo>
                      <a:pt x="66" y="1404"/>
                    </a:lnTo>
                    <a:lnTo>
                      <a:pt x="126" y="1431"/>
                    </a:lnTo>
                    <a:lnTo>
                      <a:pt x="133" y="1431"/>
                    </a:lnTo>
                    <a:lnTo>
                      <a:pt x="139" y="1511"/>
                    </a:lnTo>
                    <a:lnTo>
                      <a:pt x="113" y="1537"/>
                    </a:lnTo>
                    <a:lnTo>
                      <a:pt x="107" y="1558"/>
                    </a:lnTo>
                    <a:lnTo>
                      <a:pt x="126" y="1564"/>
                    </a:lnTo>
                    <a:lnTo>
                      <a:pt x="173" y="1597"/>
                    </a:lnTo>
                    <a:lnTo>
                      <a:pt x="193" y="1631"/>
                    </a:lnTo>
                    <a:lnTo>
                      <a:pt x="193" y="1650"/>
                    </a:lnTo>
                    <a:lnTo>
                      <a:pt x="180" y="1657"/>
                    </a:lnTo>
                    <a:lnTo>
                      <a:pt x="180" y="1671"/>
                    </a:lnTo>
                    <a:lnTo>
                      <a:pt x="173" y="1697"/>
                    </a:lnTo>
                    <a:lnTo>
                      <a:pt x="152" y="1723"/>
                    </a:lnTo>
                    <a:lnTo>
                      <a:pt x="133" y="1723"/>
                    </a:lnTo>
                    <a:lnTo>
                      <a:pt x="126" y="1737"/>
                    </a:lnTo>
                    <a:lnTo>
                      <a:pt x="113" y="1737"/>
                    </a:lnTo>
                    <a:lnTo>
                      <a:pt x="113" y="1757"/>
                    </a:lnTo>
                    <a:lnTo>
                      <a:pt x="107" y="1783"/>
                    </a:lnTo>
                    <a:lnTo>
                      <a:pt x="92" y="1810"/>
                    </a:lnTo>
                    <a:lnTo>
                      <a:pt x="92" y="1864"/>
                    </a:lnTo>
                    <a:lnTo>
                      <a:pt x="120" y="1864"/>
                    </a:lnTo>
                    <a:lnTo>
                      <a:pt x="126" y="1883"/>
                    </a:lnTo>
                    <a:lnTo>
                      <a:pt x="120" y="1924"/>
                    </a:lnTo>
                    <a:lnTo>
                      <a:pt x="113" y="1950"/>
                    </a:lnTo>
                    <a:lnTo>
                      <a:pt x="126" y="2016"/>
                    </a:lnTo>
                    <a:lnTo>
                      <a:pt x="126" y="2043"/>
                    </a:lnTo>
                    <a:lnTo>
                      <a:pt x="152" y="2037"/>
                    </a:lnTo>
                    <a:lnTo>
                      <a:pt x="160" y="2037"/>
                    </a:lnTo>
                    <a:lnTo>
                      <a:pt x="173" y="2023"/>
                    </a:lnTo>
                    <a:lnTo>
                      <a:pt x="180" y="2016"/>
                    </a:lnTo>
                    <a:lnTo>
                      <a:pt x="193" y="2023"/>
                    </a:lnTo>
                    <a:lnTo>
                      <a:pt x="233" y="2010"/>
                    </a:lnTo>
                    <a:lnTo>
                      <a:pt x="252" y="2056"/>
                    </a:lnTo>
                    <a:lnTo>
                      <a:pt x="272" y="2063"/>
                    </a:lnTo>
                    <a:lnTo>
                      <a:pt x="286" y="2056"/>
                    </a:lnTo>
                    <a:lnTo>
                      <a:pt x="299" y="2070"/>
                    </a:lnTo>
                    <a:lnTo>
                      <a:pt x="299" y="2103"/>
                    </a:lnTo>
                    <a:lnTo>
                      <a:pt x="346" y="2116"/>
                    </a:lnTo>
                    <a:lnTo>
                      <a:pt x="346" y="2129"/>
                    </a:lnTo>
                    <a:lnTo>
                      <a:pt x="359" y="2142"/>
                    </a:lnTo>
                    <a:lnTo>
                      <a:pt x="366" y="2189"/>
                    </a:lnTo>
                    <a:lnTo>
                      <a:pt x="339" y="2202"/>
                    </a:lnTo>
                    <a:lnTo>
                      <a:pt x="359" y="2256"/>
                    </a:lnTo>
                    <a:lnTo>
                      <a:pt x="346" y="2303"/>
                    </a:lnTo>
                    <a:lnTo>
                      <a:pt x="353" y="2316"/>
                    </a:lnTo>
                    <a:lnTo>
                      <a:pt x="392" y="2376"/>
                    </a:lnTo>
                    <a:lnTo>
                      <a:pt x="385" y="2382"/>
                    </a:lnTo>
                    <a:lnTo>
                      <a:pt x="406" y="2389"/>
                    </a:lnTo>
                    <a:lnTo>
                      <a:pt x="439" y="2416"/>
                    </a:lnTo>
                    <a:lnTo>
                      <a:pt x="426" y="2455"/>
                    </a:lnTo>
                    <a:lnTo>
                      <a:pt x="419" y="2463"/>
                    </a:lnTo>
                    <a:lnTo>
                      <a:pt x="419" y="2522"/>
                    </a:lnTo>
                    <a:lnTo>
                      <a:pt x="432" y="2536"/>
                    </a:lnTo>
                    <a:lnTo>
                      <a:pt x="392" y="2668"/>
                    </a:lnTo>
                    <a:lnTo>
                      <a:pt x="379" y="2688"/>
                    </a:lnTo>
                    <a:lnTo>
                      <a:pt x="399" y="2682"/>
                    </a:lnTo>
                    <a:lnTo>
                      <a:pt x="426" y="2675"/>
                    </a:lnTo>
                    <a:lnTo>
                      <a:pt x="512" y="2609"/>
                    </a:lnTo>
                    <a:lnTo>
                      <a:pt x="518" y="2615"/>
                    </a:lnTo>
                    <a:lnTo>
                      <a:pt x="532" y="2609"/>
                    </a:lnTo>
                    <a:lnTo>
                      <a:pt x="518" y="2589"/>
                    </a:lnTo>
                    <a:lnTo>
                      <a:pt x="532" y="2568"/>
                    </a:lnTo>
                    <a:lnTo>
                      <a:pt x="539" y="2562"/>
                    </a:lnTo>
                    <a:lnTo>
                      <a:pt x="545" y="2542"/>
                    </a:lnTo>
                    <a:lnTo>
                      <a:pt x="539" y="2536"/>
                    </a:lnTo>
                    <a:lnTo>
                      <a:pt x="552" y="2536"/>
                    </a:lnTo>
                    <a:lnTo>
                      <a:pt x="565" y="2495"/>
                    </a:lnTo>
                    <a:lnTo>
                      <a:pt x="592" y="2469"/>
                    </a:lnTo>
                    <a:lnTo>
                      <a:pt x="578" y="2455"/>
                    </a:lnTo>
                    <a:lnTo>
                      <a:pt x="578" y="2449"/>
                    </a:lnTo>
                    <a:lnTo>
                      <a:pt x="592" y="2449"/>
                    </a:lnTo>
                    <a:lnTo>
                      <a:pt x="632" y="2455"/>
                    </a:lnTo>
                    <a:lnTo>
                      <a:pt x="645" y="2463"/>
                    </a:lnTo>
                    <a:lnTo>
                      <a:pt x="678" y="2463"/>
                    </a:lnTo>
                    <a:lnTo>
                      <a:pt x="712" y="2449"/>
                    </a:lnTo>
                    <a:lnTo>
                      <a:pt x="725" y="2449"/>
                    </a:lnTo>
                    <a:lnTo>
                      <a:pt x="778" y="2409"/>
                    </a:lnTo>
                    <a:lnTo>
                      <a:pt x="765" y="2369"/>
                    </a:lnTo>
                    <a:lnTo>
                      <a:pt x="751" y="2329"/>
                    </a:lnTo>
                    <a:lnTo>
                      <a:pt x="758" y="2289"/>
                    </a:lnTo>
                    <a:lnTo>
                      <a:pt x="765" y="2289"/>
                    </a:lnTo>
                    <a:lnTo>
                      <a:pt x="758" y="2249"/>
                    </a:lnTo>
                    <a:lnTo>
                      <a:pt x="772" y="2230"/>
                    </a:lnTo>
                    <a:lnTo>
                      <a:pt x="758" y="2223"/>
                    </a:lnTo>
                    <a:lnTo>
                      <a:pt x="765" y="2189"/>
                    </a:lnTo>
                    <a:lnTo>
                      <a:pt x="765" y="2103"/>
                    </a:lnTo>
                    <a:lnTo>
                      <a:pt x="765" y="2089"/>
                    </a:lnTo>
                    <a:lnTo>
                      <a:pt x="751" y="2083"/>
                    </a:lnTo>
                    <a:lnTo>
                      <a:pt x="738" y="2097"/>
                    </a:lnTo>
                    <a:lnTo>
                      <a:pt x="725" y="2097"/>
                    </a:lnTo>
                    <a:lnTo>
                      <a:pt x="678" y="2076"/>
                    </a:lnTo>
                    <a:lnTo>
                      <a:pt x="645" y="2003"/>
                    </a:lnTo>
                    <a:lnTo>
                      <a:pt x="659" y="1917"/>
                    </a:lnTo>
                    <a:lnTo>
                      <a:pt x="685" y="1890"/>
                    </a:lnTo>
                    <a:lnTo>
                      <a:pt x="705" y="1883"/>
                    </a:lnTo>
                    <a:lnTo>
                      <a:pt x="712" y="1877"/>
                    </a:lnTo>
                    <a:lnTo>
                      <a:pt x="732" y="1870"/>
                    </a:lnTo>
                    <a:lnTo>
                      <a:pt x="738" y="1850"/>
                    </a:lnTo>
                    <a:lnTo>
                      <a:pt x="758" y="1850"/>
                    </a:lnTo>
                    <a:lnTo>
                      <a:pt x="772" y="1843"/>
                    </a:lnTo>
                    <a:lnTo>
                      <a:pt x="792" y="1804"/>
                    </a:lnTo>
                    <a:lnTo>
                      <a:pt x="772" y="1790"/>
                    </a:lnTo>
                    <a:lnTo>
                      <a:pt x="765" y="1783"/>
                    </a:lnTo>
                    <a:lnTo>
                      <a:pt x="765" y="1763"/>
                    </a:lnTo>
                    <a:lnTo>
                      <a:pt x="772" y="1763"/>
                    </a:lnTo>
                    <a:lnTo>
                      <a:pt x="785" y="1757"/>
                    </a:lnTo>
                    <a:lnTo>
                      <a:pt x="792" y="1763"/>
                    </a:lnTo>
                    <a:lnTo>
                      <a:pt x="792" y="1757"/>
                    </a:lnTo>
                    <a:lnTo>
                      <a:pt x="798" y="1757"/>
                    </a:lnTo>
                    <a:lnTo>
                      <a:pt x="838" y="1737"/>
                    </a:lnTo>
                    <a:lnTo>
                      <a:pt x="865" y="1750"/>
                    </a:lnTo>
                    <a:lnTo>
                      <a:pt x="898" y="1750"/>
                    </a:lnTo>
                    <a:lnTo>
                      <a:pt x="965" y="1717"/>
                    </a:lnTo>
                    <a:lnTo>
                      <a:pt x="1011" y="1717"/>
                    </a:lnTo>
                    <a:lnTo>
                      <a:pt x="1018" y="1744"/>
                    </a:lnTo>
                    <a:lnTo>
                      <a:pt x="1064" y="1777"/>
                    </a:lnTo>
                    <a:lnTo>
                      <a:pt x="1157" y="1723"/>
                    </a:lnTo>
                    <a:lnTo>
                      <a:pt x="1237" y="1663"/>
                    </a:lnTo>
                    <a:lnTo>
                      <a:pt x="1303" y="1611"/>
                    </a:lnTo>
                    <a:lnTo>
                      <a:pt x="1310" y="1590"/>
                    </a:lnTo>
                    <a:lnTo>
                      <a:pt x="1331" y="1577"/>
                    </a:lnTo>
                    <a:lnTo>
                      <a:pt x="1331" y="1524"/>
                    </a:lnTo>
                    <a:lnTo>
                      <a:pt x="1391" y="1504"/>
                    </a:lnTo>
                    <a:lnTo>
                      <a:pt x="1464" y="1511"/>
                    </a:lnTo>
                    <a:lnTo>
                      <a:pt x="1504" y="1524"/>
                    </a:lnTo>
                    <a:lnTo>
                      <a:pt x="1564" y="1544"/>
                    </a:lnTo>
                    <a:lnTo>
                      <a:pt x="1616" y="1544"/>
                    </a:lnTo>
                    <a:lnTo>
                      <a:pt x="1609" y="1491"/>
                    </a:lnTo>
                    <a:lnTo>
                      <a:pt x="1656" y="1404"/>
                    </a:lnTo>
                    <a:lnTo>
                      <a:pt x="1663" y="1378"/>
                    </a:lnTo>
                    <a:lnTo>
                      <a:pt x="1690" y="1351"/>
                    </a:lnTo>
                    <a:lnTo>
                      <a:pt x="1703" y="1338"/>
                    </a:lnTo>
                    <a:lnTo>
                      <a:pt x="1770" y="1312"/>
                    </a:lnTo>
                    <a:lnTo>
                      <a:pt x="1783" y="1312"/>
                    </a:lnTo>
                    <a:lnTo>
                      <a:pt x="1810" y="1305"/>
                    </a:lnTo>
                    <a:lnTo>
                      <a:pt x="1856" y="1297"/>
                    </a:lnTo>
                    <a:lnTo>
                      <a:pt x="1856" y="1284"/>
                    </a:lnTo>
                    <a:lnTo>
                      <a:pt x="1889" y="1265"/>
                    </a:lnTo>
                    <a:lnTo>
                      <a:pt x="1876" y="1205"/>
                    </a:lnTo>
                    <a:lnTo>
                      <a:pt x="1816" y="1192"/>
                    </a:lnTo>
                    <a:lnTo>
                      <a:pt x="1783" y="1192"/>
                    </a:lnTo>
                    <a:lnTo>
                      <a:pt x="1750" y="1165"/>
                    </a:lnTo>
                    <a:lnTo>
                      <a:pt x="1770" y="952"/>
                    </a:lnTo>
                    <a:lnTo>
                      <a:pt x="1783" y="932"/>
                    </a:lnTo>
                    <a:lnTo>
                      <a:pt x="1756" y="879"/>
                    </a:lnTo>
                    <a:lnTo>
                      <a:pt x="1783" y="826"/>
                    </a:lnTo>
                    <a:lnTo>
                      <a:pt x="1776" y="812"/>
                    </a:lnTo>
                    <a:lnTo>
                      <a:pt x="1763" y="812"/>
                    </a:lnTo>
                    <a:lnTo>
                      <a:pt x="1776" y="759"/>
                    </a:lnTo>
                    <a:lnTo>
                      <a:pt x="1763" y="692"/>
                    </a:lnTo>
                    <a:lnTo>
                      <a:pt x="1736" y="659"/>
                    </a:lnTo>
                    <a:lnTo>
                      <a:pt x="1663" y="612"/>
                    </a:lnTo>
                    <a:lnTo>
                      <a:pt x="1637" y="580"/>
                    </a:lnTo>
                    <a:lnTo>
                      <a:pt x="1596" y="546"/>
                    </a:lnTo>
                    <a:lnTo>
                      <a:pt x="1596" y="533"/>
                    </a:lnTo>
                    <a:lnTo>
                      <a:pt x="1583" y="466"/>
                    </a:lnTo>
                    <a:lnTo>
                      <a:pt x="1530" y="426"/>
                    </a:lnTo>
                    <a:lnTo>
                      <a:pt x="1504" y="413"/>
                    </a:lnTo>
                    <a:lnTo>
                      <a:pt x="1477" y="393"/>
                    </a:lnTo>
                    <a:lnTo>
                      <a:pt x="1457" y="393"/>
                    </a:lnTo>
                    <a:lnTo>
                      <a:pt x="1450" y="413"/>
                    </a:lnTo>
                    <a:lnTo>
                      <a:pt x="1457" y="439"/>
                    </a:lnTo>
                    <a:lnTo>
                      <a:pt x="1437" y="466"/>
                    </a:lnTo>
                    <a:lnTo>
                      <a:pt x="1430" y="499"/>
                    </a:lnTo>
                    <a:lnTo>
                      <a:pt x="1370" y="506"/>
                    </a:lnTo>
                    <a:lnTo>
                      <a:pt x="1318" y="520"/>
                    </a:lnTo>
                    <a:lnTo>
                      <a:pt x="1250" y="499"/>
                    </a:lnTo>
                    <a:lnTo>
                      <a:pt x="1198" y="493"/>
                    </a:lnTo>
                    <a:lnTo>
                      <a:pt x="1138" y="486"/>
                    </a:lnTo>
                    <a:lnTo>
                      <a:pt x="1084" y="473"/>
                    </a:lnTo>
                    <a:lnTo>
                      <a:pt x="1071" y="446"/>
                    </a:lnTo>
                    <a:lnTo>
                      <a:pt x="1084" y="446"/>
                    </a:lnTo>
                    <a:lnTo>
                      <a:pt x="1071" y="420"/>
                    </a:lnTo>
                    <a:lnTo>
                      <a:pt x="1084" y="373"/>
                    </a:lnTo>
                    <a:lnTo>
                      <a:pt x="1064" y="353"/>
                    </a:lnTo>
                    <a:lnTo>
                      <a:pt x="1071" y="306"/>
                    </a:lnTo>
                    <a:lnTo>
                      <a:pt x="1031" y="274"/>
                    </a:lnTo>
                    <a:lnTo>
                      <a:pt x="997" y="266"/>
                    </a:lnTo>
                    <a:lnTo>
                      <a:pt x="1018" y="233"/>
                    </a:lnTo>
                    <a:lnTo>
                      <a:pt x="1084" y="214"/>
                    </a:lnTo>
                    <a:lnTo>
                      <a:pt x="1157" y="147"/>
                    </a:lnTo>
                    <a:lnTo>
                      <a:pt x="1117" y="73"/>
                    </a:lnTo>
                    <a:lnTo>
                      <a:pt x="1111" y="27"/>
                    </a:lnTo>
                    <a:lnTo>
                      <a:pt x="1078" y="0"/>
                    </a:lnTo>
                    <a:close/>
                    <a:moveTo>
                      <a:pt x="618" y="2463"/>
                    </a:moveTo>
                    <a:lnTo>
                      <a:pt x="605" y="2469"/>
                    </a:lnTo>
                    <a:lnTo>
                      <a:pt x="605" y="2482"/>
                    </a:lnTo>
                    <a:lnTo>
                      <a:pt x="618" y="2502"/>
                    </a:lnTo>
                    <a:lnTo>
                      <a:pt x="625" y="2502"/>
                    </a:lnTo>
                    <a:lnTo>
                      <a:pt x="632" y="2495"/>
                    </a:lnTo>
                    <a:lnTo>
                      <a:pt x="632" y="2482"/>
                    </a:lnTo>
                    <a:lnTo>
                      <a:pt x="632" y="2463"/>
                    </a:lnTo>
                    <a:lnTo>
                      <a:pt x="618" y="246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a-E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0" name="ALT_EMPORDA">
                <a:extLst>
                  <a:ext uri="{FF2B5EF4-FFF2-40B4-BE49-F238E27FC236}">
                    <a16:creationId xmlns:a16="http://schemas.microsoft.com/office/drawing/2014/main" id="{F73BA025-5231-4D74-A866-B3FBF083C8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9602312" y="3798937"/>
                <a:ext cx="535890" cy="341414"/>
              </a:xfrm>
              <a:custGeom>
                <a:avLst/>
                <a:gdLst>
                  <a:gd name="T0" fmla="*/ 258090686 w 2615"/>
                  <a:gd name="T1" fmla="*/ 15695040 h 1711"/>
                  <a:gd name="T2" fmla="*/ 216938969 w 2615"/>
                  <a:gd name="T3" fmla="*/ 48916594 h 1711"/>
                  <a:gd name="T4" fmla="*/ 180544704 w 2615"/>
                  <a:gd name="T5" fmla="*/ 82138153 h 1711"/>
                  <a:gd name="T6" fmla="*/ 109421011 w 2615"/>
                  <a:gd name="T7" fmla="*/ 87108120 h 1711"/>
                  <a:gd name="T8" fmla="*/ 93721668 w 2615"/>
                  <a:gd name="T9" fmla="*/ 128962060 h 1711"/>
                  <a:gd name="T10" fmla="*/ 83968698 w 2615"/>
                  <a:gd name="T11" fmla="*/ 160352675 h 1711"/>
                  <a:gd name="T12" fmla="*/ 27117188 w 2615"/>
                  <a:gd name="T13" fmla="*/ 142826168 h 1711"/>
                  <a:gd name="T14" fmla="*/ 28544357 w 2615"/>
                  <a:gd name="T15" fmla="*/ 184680108 h 1711"/>
                  <a:gd name="T16" fmla="*/ 69696524 w 2615"/>
                  <a:gd name="T17" fmla="*/ 196712713 h 1711"/>
                  <a:gd name="T18" fmla="*/ 95148837 w 2615"/>
                  <a:gd name="T19" fmla="*/ 249030010 h 1711"/>
                  <a:gd name="T20" fmla="*/ 115605572 w 2615"/>
                  <a:gd name="T21" fmla="*/ 254000489 h 1711"/>
                  <a:gd name="T22" fmla="*/ 128450608 w 2615"/>
                  <a:gd name="T23" fmla="*/ 269695588 h 1711"/>
                  <a:gd name="T24" fmla="*/ 180544704 w 2615"/>
                  <a:gd name="T25" fmla="*/ 268125765 h 1711"/>
                  <a:gd name="T26" fmla="*/ 191724354 w 2615"/>
                  <a:gd name="T27" fmla="*/ 329075524 h 1711"/>
                  <a:gd name="T28" fmla="*/ 229546276 w 2615"/>
                  <a:gd name="T29" fmla="*/ 339538881 h 1711"/>
                  <a:gd name="T30" fmla="*/ 251906065 w 2615"/>
                  <a:gd name="T31" fmla="*/ 329075524 h 1711"/>
                  <a:gd name="T32" fmla="*/ 277120740 w 2615"/>
                  <a:gd name="T33" fmla="*/ 367528745 h 1711"/>
                  <a:gd name="T34" fmla="*/ 281878132 w 2615"/>
                  <a:gd name="T35" fmla="*/ 398657616 h 1711"/>
                  <a:gd name="T36" fmla="*/ 307092258 w 2615"/>
                  <a:gd name="T37" fmla="*/ 428216728 h 1711"/>
                  <a:gd name="T38" fmla="*/ 357759185 w 2615"/>
                  <a:gd name="T39" fmla="*/ 410690733 h 1711"/>
                  <a:gd name="T40" fmla="*/ 373696227 w 2615"/>
                  <a:gd name="T41" fmla="*/ 410690733 h 1711"/>
                  <a:gd name="T42" fmla="*/ 402241064 w 2615"/>
                  <a:gd name="T43" fmla="*/ 430047687 h 1711"/>
                  <a:gd name="T44" fmla="*/ 440300196 w 2615"/>
                  <a:gd name="T45" fmla="*/ 424816009 h 1711"/>
                  <a:gd name="T46" fmla="*/ 492394292 w 2615"/>
                  <a:gd name="T47" fmla="*/ 435279878 h 1711"/>
                  <a:gd name="T48" fmla="*/ 493821461 w 2615"/>
                  <a:gd name="T49" fmla="*/ 430047687 h 1711"/>
                  <a:gd name="T50" fmla="*/ 476456762 w 2615"/>
                  <a:gd name="T51" fmla="*/ 422985049 h 1711"/>
                  <a:gd name="T52" fmla="*/ 468845033 w 2615"/>
                  <a:gd name="T53" fmla="*/ 414352652 h 1711"/>
                  <a:gd name="T54" fmla="*/ 452907503 w 2615"/>
                  <a:gd name="T55" fmla="*/ 391594978 h 1711"/>
                  <a:gd name="T56" fmla="*/ 470272202 w 2615"/>
                  <a:gd name="T57" fmla="*/ 268125765 h 1711"/>
                  <a:gd name="T58" fmla="*/ 503336244 w 2615"/>
                  <a:gd name="T59" fmla="*/ 261324839 h 1711"/>
                  <a:gd name="T60" fmla="*/ 500244208 w 2615"/>
                  <a:gd name="T61" fmla="*/ 268125765 h 1711"/>
                  <a:gd name="T62" fmla="*/ 514516504 w 2615"/>
                  <a:gd name="T63" fmla="*/ 273358019 h 1711"/>
                  <a:gd name="T64" fmla="*/ 534973239 w 2615"/>
                  <a:gd name="T65" fmla="*/ 287222096 h 1711"/>
                  <a:gd name="T66" fmla="*/ 541633685 w 2615"/>
                  <a:gd name="T67" fmla="*/ 268125765 h 1711"/>
                  <a:gd name="T68" fmla="*/ 568275468 w 2615"/>
                  <a:gd name="T69" fmla="*/ 283821376 h 1711"/>
                  <a:gd name="T70" fmla="*/ 562090908 w 2615"/>
                  <a:gd name="T71" fmla="*/ 266294805 h 1711"/>
                  <a:gd name="T72" fmla="*/ 587305034 w 2615"/>
                  <a:gd name="T73" fmla="*/ 250599770 h 1711"/>
                  <a:gd name="T74" fmla="*/ 579455606 w 2615"/>
                  <a:gd name="T75" fmla="*/ 229934256 h 1711"/>
                  <a:gd name="T76" fmla="*/ 595154950 w 2615"/>
                  <a:gd name="T77" fmla="*/ 231504015 h 1711"/>
                  <a:gd name="T78" fmla="*/ 588970389 w 2615"/>
                  <a:gd name="T79" fmla="*/ 212408261 h 1711"/>
                  <a:gd name="T80" fmla="*/ 596819817 w 2615"/>
                  <a:gd name="T81" fmla="*/ 203775863 h 1711"/>
                  <a:gd name="T82" fmla="*/ 609427124 w 2615"/>
                  <a:gd name="T83" fmla="*/ 191481034 h 1711"/>
                  <a:gd name="T84" fmla="*/ 601577696 w 2615"/>
                  <a:gd name="T85" fmla="*/ 181279389 h 1711"/>
                  <a:gd name="T86" fmla="*/ 582547642 w 2615"/>
                  <a:gd name="T87" fmla="*/ 173955039 h 1711"/>
                  <a:gd name="T88" fmla="*/ 565182944 w 2615"/>
                  <a:gd name="T89" fmla="*/ 172385280 h 1711"/>
                  <a:gd name="T90" fmla="*/ 550910769 w 2615"/>
                  <a:gd name="T91" fmla="*/ 167153601 h 1711"/>
                  <a:gd name="T92" fmla="*/ 530454034 w 2615"/>
                  <a:gd name="T93" fmla="*/ 154859285 h 1711"/>
                  <a:gd name="T94" fmla="*/ 519273896 w 2615"/>
                  <a:gd name="T95" fmla="*/ 163752882 h 1711"/>
                  <a:gd name="T96" fmla="*/ 508093635 w 2615"/>
                  <a:gd name="T97" fmla="*/ 151458566 h 1711"/>
                  <a:gd name="T98" fmla="*/ 501909075 w 2615"/>
                  <a:gd name="T99" fmla="*/ 149888806 h 1711"/>
                  <a:gd name="T100" fmla="*/ 490729425 w 2615"/>
                  <a:gd name="T101" fmla="*/ 128962060 h 1711"/>
                  <a:gd name="T102" fmla="*/ 484544377 w 2615"/>
                  <a:gd name="T103" fmla="*/ 118498703 h 1711"/>
                  <a:gd name="T104" fmla="*/ 490729425 w 2615"/>
                  <a:gd name="T105" fmla="*/ 93909558 h 1711"/>
                  <a:gd name="T106" fmla="*/ 492394292 w 2615"/>
                  <a:gd name="T107" fmla="*/ 71413084 h 1711"/>
                  <a:gd name="T108" fmla="*/ 489302256 w 2615"/>
                  <a:gd name="T109" fmla="*/ 54148273 h 1711"/>
                  <a:gd name="T110" fmla="*/ 441727365 w 2615"/>
                  <a:gd name="T111" fmla="*/ 60949711 h 1711"/>
                  <a:gd name="T112" fmla="*/ 410090492 w 2615"/>
                  <a:gd name="T113" fmla="*/ 43684916 h 1711"/>
                  <a:gd name="T114" fmla="*/ 362516577 w 2615"/>
                  <a:gd name="T115" fmla="*/ 12294320 h 1711"/>
                  <a:gd name="T116" fmla="*/ 595154950 w 2615"/>
                  <a:gd name="T117" fmla="*/ 217639939 h 1711"/>
                  <a:gd name="T118" fmla="*/ 476456762 w 2615"/>
                  <a:gd name="T119" fmla="*/ 422985049 h 1711"/>
                  <a:gd name="T120" fmla="*/ 614422702 w 2615"/>
                  <a:gd name="T121" fmla="*/ 184680108 h 1711"/>
                  <a:gd name="T122" fmla="*/ 603242564 w 2615"/>
                  <a:gd name="T123" fmla="*/ 221040658 h 17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615"/>
                  <a:gd name="T187" fmla="*/ 0 h 1711"/>
                  <a:gd name="T188" fmla="*/ 2615 w 2615"/>
                  <a:gd name="T189" fmla="*/ 1711 h 17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615" h="1711">
                    <a:moveTo>
                      <a:pt x="1344" y="0"/>
                    </a:moveTo>
                    <a:lnTo>
                      <a:pt x="1284" y="47"/>
                    </a:lnTo>
                    <a:lnTo>
                      <a:pt x="1265" y="100"/>
                    </a:lnTo>
                    <a:lnTo>
                      <a:pt x="1239" y="113"/>
                    </a:lnTo>
                    <a:lnTo>
                      <a:pt x="1185" y="100"/>
                    </a:lnTo>
                    <a:lnTo>
                      <a:pt x="1125" y="87"/>
                    </a:lnTo>
                    <a:lnTo>
                      <a:pt x="1085" y="60"/>
                    </a:lnTo>
                    <a:lnTo>
                      <a:pt x="1066" y="81"/>
                    </a:lnTo>
                    <a:lnTo>
                      <a:pt x="1059" y="120"/>
                    </a:lnTo>
                    <a:lnTo>
                      <a:pt x="985" y="100"/>
                    </a:lnTo>
                    <a:lnTo>
                      <a:pt x="965" y="127"/>
                    </a:lnTo>
                    <a:lnTo>
                      <a:pt x="959" y="167"/>
                    </a:lnTo>
                    <a:lnTo>
                      <a:pt x="939" y="194"/>
                    </a:lnTo>
                    <a:lnTo>
                      <a:pt x="912" y="187"/>
                    </a:lnTo>
                    <a:lnTo>
                      <a:pt x="879" y="227"/>
                    </a:lnTo>
                    <a:lnTo>
                      <a:pt x="873" y="220"/>
                    </a:lnTo>
                    <a:lnTo>
                      <a:pt x="846" y="280"/>
                    </a:lnTo>
                    <a:lnTo>
                      <a:pt x="832" y="280"/>
                    </a:lnTo>
                    <a:lnTo>
                      <a:pt x="799" y="286"/>
                    </a:lnTo>
                    <a:lnTo>
                      <a:pt x="779" y="307"/>
                    </a:lnTo>
                    <a:lnTo>
                      <a:pt x="759" y="314"/>
                    </a:lnTo>
                    <a:lnTo>
                      <a:pt x="739" y="293"/>
                    </a:lnTo>
                    <a:lnTo>
                      <a:pt x="713" y="260"/>
                    </a:lnTo>
                    <a:lnTo>
                      <a:pt x="653" y="254"/>
                    </a:lnTo>
                    <a:lnTo>
                      <a:pt x="599" y="260"/>
                    </a:lnTo>
                    <a:lnTo>
                      <a:pt x="546" y="300"/>
                    </a:lnTo>
                    <a:lnTo>
                      <a:pt x="493" y="333"/>
                    </a:lnTo>
                    <a:lnTo>
                      <a:pt x="460" y="333"/>
                    </a:lnTo>
                    <a:lnTo>
                      <a:pt x="426" y="353"/>
                    </a:lnTo>
                    <a:lnTo>
                      <a:pt x="426" y="419"/>
                    </a:lnTo>
                    <a:lnTo>
                      <a:pt x="407" y="426"/>
                    </a:lnTo>
                    <a:lnTo>
                      <a:pt x="366" y="413"/>
                    </a:lnTo>
                    <a:lnTo>
                      <a:pt x="387" y="446"/>
                    </a:lnTo>
                    <a:lnTo>
                      <a:pt x="394" y="479"/>
                    </a:lnTo>
                    <a:lnTo>
                      <a:pt x="394" y="493"/>
                    </a:lnTo>
                    <a:lnTo>
                      <a:pt x="407" y="526"/>
                    </a:lnTo>
                    <a:lnTo>
                      <a:pt x="433" y="539"/>
                    </a:lnTo>
                    <a:lnTo>
                      <a:pt x="440" y="586"/>
                    </a:lnTo>
                    <a:lnTo>
                      <a:pt x="440" y="620"/>
                    </a:lnTo>
                    <a:lnTo>
                      <a:pt x="407" y="626"/>
                    </a:lnTo>
                    <a:lnTo>
                      <a:pt x="380" y="620"/>
                    </a:lnTo>
                    <a:lnTo>
                      <a:pt x="353" y="613"/>
                    </a:lnTo>
                    <a:lnTo>
                      <a:pt x="320" y="613"/>
                    </a:lnTo>
                    <a:lnTo>
                      <a:pt x="300" y="599"/>
                    </a:lnTo>
                    <a:lnTo>
                      <a:pt x="227" y="599"/>
                    </a:lnTo>
                    <a:lnTo>
                      <a:pt x="201" y="586"/>
                    </a:lnTo>
                    <a:lnTo>
                      <a:pt x="154" y="566"/>
                    </a:lnTo>
                    <a:lnTo>
                      <a:pt x="154" y="553"/>
                    </a:lnTo>
                    <a:lnTo>
                      <a:pt x="114" y="546"/>
                    </a:lnTo>
                    <a:lnTo>
                      <a:pt x="47" y="566"/>
                    </a:lnTo>
                    <a:lnTo>
                      <a:pt x="41" y="592"/>
                    </a:lnTo>
                    <a:lnTo>
                      <a:pt x="28" y="620"/>
                    </a:lnTo>
                    <a:lnTo>
                      <a:pt x="0" y="659"/>
                    </a:lnTo>
                    <a:lnTo>
                      <a:pt x="47" y="706"/>
                    </a:lnTo>
                    <a:lnTo>
                      <a:pt x="74" y="725"/>
                    </a:lnTo>
                    <a:lnTo>
                      <a:pt x="120" y="706"/>
                    </a:lnTo>
                    <a:lnTo>
                      <a:pt x="127" y="693"/>
                    </a:lnTo>
                    <a:lnTo>
                      <a:pt x="167" y="686"/>
                    </a:lnTo>
                    <a:lnTo>
                      <a:pt x="240" y="732"/>
                    </a:lnTo>
                    <a:lnTo>
                      <a:pt x="234" y="746"/>
                    </a:lnTo>
                    <a:lnTo>
                      <a:pt x="247" y="759"/>
                    </a:lnTo>
                    <a:lnTo>
                      <a:pt x="260" y="766"/>
                    </a:lnTo>
                    <a:lnTo>
                      <a:pt x="293" y="752"/>
                    </a:lnTo>
                    <a:lnTo>
                      <a:pt x="293" y="792"/>
                    </a:lnTo>
                    <a:lnTo>
                      <a:pt x="287" y="825"/>
                    </a:lnTo>
                    <a:lnTo>
                      <a:pt x="340" y="819"/>
                    </a:lnTo>
                    <a:lnTo>
                      <a:pt x="380" y="825"/>
                    </a:lnTo>
                    <a:lnTo>
                      <a:pt x="400" y="866"/>
                    </a:lnTo>
                    <a:lnTo>
                      <a:pt x="413" y="932"/>
                    </a:lnTo>
                    <a:lnTo>
                      <a:pt x="400" y="952"/>
                    </a:lnTo>
                    <a:lnTo>
                      <a:pt x="400" y="965"/>
                    </a:lnTo>
                    <a:lnTo>
                      <a:pt x="426" y="971"/>
                    </a:lnTo>
                    <a:lnTo>
                      <a:pt x="426" y="992"/>
                    </a:lnTo>
                    <a:lnTo>
                      <a:pt x="433" y="999"/>
                    </a:lnTo>
                    <a:lnTo>
                      <a:pt x="440" y="979"/>
                    </a:lnTo>
                    <a:lnTo>
                      <a:pt x="440" y="971"/>
                    </a:lnTo>
                    <a:lnTo>
                      <a:pt x="486" y="971"/>
                    </a:lnTo>
                    <a:lnTo>
                      <a:pt x="447" y="939"/>
                    </a:lnTo>
                    <a:lnTo>
                      <a:pt x="467" y="932"/>
                    </a:lnTo>
                    <a:lnTo>
                      <a:pt x="533" y="939"/>
                    </a:lnTo>
                    <a:lnTo>
                      <a:pt x="546" y="965"/>
                    </a:lnTo>
                    <a:lnTo>
                      <a:pt x="533" y="992"/>
                    </a:lnTo>
                    <a:lnTo>
                      <a:pt x="526" y="1018"/>
                    </a:lnTo>
                    <a:lnTo>
                      <a:pt x="540" y="1031"/>
                    </a:lnTo>
                    <a:lnTo>
                      <a:pt x="580" y="1025"/>
                    </a:lnTo>
                    <a:lnTo>
                      <a:pt x="593" y="1052"/>
                    </a:lnTo>
                    <a:lnTo>
                      <a:pt x="613" y="1025"/>
                    </a:lnTo>
                    <a:lnTo>
                      <a:pt x="619" y="986"/>
                    </a:lnTo>
                    <a:lnTo>
                      <a:pt x="626" y="971"/>
                    </a:lnTo>
                    <a:lnTo>
                      <a:pt x="686" y="992"/>
                    </a:lnTo>
                    <a:lnTo>
                      <a:pt x="759" y="1025"/>
                    </a:lnTo>
                    <a:lnTo>
                      <a:pt x="753" y="1085"/>
                    </a:lnTo>
                    <a:lnTo>
                      <a:pt x="786" y="1131"/>
                    </a:lnTo>
                    <a:lnTo>
                      <a:pt x="773" y="1158"/>
                    </a:lnTo>
                    <a:lnTo>
                      <a:pt x="786" y="1198"/>
                    </a:lnTo>
                    <a:lnTo>
                      <a:pt x="799" y="1238"/>
                    </a:lnTo>
                    <a:lnTo>
                      <a:pt x="799" y="1245"/>
                    </a:lnTo>
                    <a:lnTo>
                      <a:pt x="806" y="1258"/>
                    </a:lnTo>
                    <a:lnTo>
                      <a:pt x="879" y="1245"/>
                    </a:lnTo>
                    <a:lnTo>
                      <a:pt x="899" y="1258"/>
                    </a:lnTo>
                    <a:lnTo>
                      <a:pt x="952" y="1258"/>
                    </a:lnTo>
                    <a:lnTo>
                      <a:pt x="972" y="1245"/>
                    </a:lnTo>
                    <a:lnTo>
                      <a:pt x="965" y="1251"/>
                    </a:lnTo>
                    <a:lnTo>
                      <a:pt x="965" y="1258"/>
                    </a:lnTo>
                    <a:lnTo>
                      <a:pt x="965" y="1298"/>
                    </a:lnTo>
                    <a:lnTo>
                      <a:pt x="946" y="1331"/>
                    </a:lnTo>
                    <a:lnTo>
                      <a:pt x="972" y="1351"/>
                    </a:lnTo>
                    <a:lnTo>
                      <a:pt x="1012" y="1345"/>
                    </a:lnTo>
                    <a:lnTo>
                      <a:pt x="1019" y="1337"/>
                    </a:lnTo>
                    <a:lnTo>
                      <a:pt x="1038" y="1318"/>
                    </a:lnTo>
                    <a:lnTo>
                      <a:pt x="1052" y="1271"/>
                    </a:lnTo>
                    <a:lnTo>
                      <a:pt x="1059" y="1258"/>
                    </a:lnTo>
                    <a:lnTo>
                      <a:pt x="1092" y="1278"/>
                    </a:lnTo>
                    <a:lnTo>
                      <a:pt x="1112" y="1285"/>
                    </a:lnTo>
                    <a:lnTo>
                      <a:pt x="1105" y="1331"/>
                    </a:lnTo>
                    <a:lnTo>
                      <a:pt x="1119" y="1331"/>
                    </a:lnTo>
                    <a:lnTo>
                      <a:pt x="1152" y="1351"/>
                    </a:lnTo>
                    <a:lnTo>
                      <a:pt x="1165" y="1365"/>
                    </a:lnTo>
                    <a:lnTo>
                      <a:pt x="1165" y="1405"/>
                    </a:lnTo>
                    <a:lnTo>
                      <a:pt x="1172" y="1418"/>
                    </a:lnTo>
                    <a:lnTo>
                      <a:pt x="1179" y="1424"/>
                    </a:lnTo>
                    <a:lnTo>
                      <a:pt x="1172" y="1431"/>
                    </a:lnTo>
                    <a:lnTo>
                      <a:pt x="1145" y="1464"/>
                    </a:lnTo>
                    <a:lnTo>
                      <a:pt x="1165" y="1484"/>
                    </a:lnTo>
                    <a:lnTo>
                      <a:pt x="1165" y="1504"/>
                    </a:lnTo>
                    <a:lnTo>
                      <a:pt x="1185" y="1524"/>
                    </a:lnTo>
                    <a:lnTo>
                      <a:pt x="1185" y="1570"/>
                    </a:lnTo>
                    <a:lnTo>
                      <a:pt x="1185" y="1598"/>
                    </a:lnTo>
                    <a:lnTo>
                      <a:pt x="1198" y="1657"/>
                    </a:lnTo>
                    <a:lnTo>
                      <a:pt x="1218" y="1657"/>
                    </a:lnTo>
                    <a:lnTo>
                      <a:pt x="1252" y="1637"/>
                    </a:lnTo>
                    <a:lnTo>
                      <a:pt x="1278" y="1630"/>
                    </a:lnTo>
                    <a:lnTo>
                      <a:pt x="1291" y="1637"/>
                    </a:lnTo>
                    <a:lnTo>
                      <a:pt x="1338" y="1644"/>
                    </a:lnTo>
                    <a:lnTo>
                      <a:pt x="1365" y="1651"/>
                    </a:lnTo>
                    <a:lnTo>
                      <a:pt x="1385" y="1651"/>
                    </a:lnTo>
                    <a:lnTo>
                      <a:pt x="1438" y="1637"/>
                    </a:lnTo>
                    <a:lnTo>
                      <a:pt x="1464" y="1617"/>
                    </a:lnTo>
                    <a:lnTo>
                      <a:pt x="1504" y="1598"/>
                    </a:lnTo>
                    <a:lnTo>
                      <a:pt x="1504" y="1570"/>
                    </a:lnTo>
                    <a:lnTo>
                      <a:pt x="1504" y="1551"/>
                    </a:lnTo>
                    <a:lnTo>
                      <a:pt x="1511" y="1551"/>
                    </a:lnTo>
                    <a:lnTo>
                      <a:pt x="1518" y="1531"/>
                    </a:lnTo>
                    <a:lnTo>
                      <a:pt x="1538" y="1531"/>
                    </a:lnTo>
                    <a:lnTo>
                      <a:pt x="1551" y="1551"/>
                    </a:lnTo>
                    <a:lnTo>
                      <a:pt x="1564" y="1551"/>
                    </a:lnTo>
                    <a:lnTo>
                      <a:pt x="1571" y="1570"/>
                    </a:lnTo>
                    <a:lnTo>
                      <a:pt x="1577" y="1577"/>
                    </a:lnTo>
                    <a:lnTo>
                      <a:pt x="1598" y="1584"/>
                    </a:lnTo>
                    <a:lnTo>
                      <a:pt x="1637" y="1611"/>
                    </a:lnTo>
                    <a:lnTo>
                      <a:pt x="1644" y="1611"/>
                    </a:lnTo>
                    <a:lnTo>
                      <a:pt x="1664" y="1657"/>
                    </a:lnTo>
                    <a:lnTo>
                      <a:pt x="1684" y="1657"/>
                    </a:lnTo>
                    <a:lnTo>
                      <a:pt x="1691" y="1644"/>
                    </a:lnTo>
                    <a:lnTo>
                      <a:pt x="1724" y="1630"/>
                    </a:lnTo>
                    <a:lnTo>
                      <a:pt x="1764" y="1624"/>
                    </a:lnTo>
                    <a:lnTo>
                      <a:pt x="1770" y="1624"/>
                    </a:lnTo>
                    <a:lnTo>
                      <a:pt x="1804" y="1611"/>
                    </a:lnTo>
                    <a:lnTo>
                      <a:pt x="1817" y="1598"/>
                    </a:lnTo>
                    <a:lnTo>
                      <a:pt x="1830" y="1584"/>
                    </a:lnTo>
                    <a:lnTo>
                      <a:pt x="1851" y="1624"/>
                    </a:lnTo>
                    <a:lnTo>
                      <a:pt x="1877" y="1630"/>
                    </a:lnTo>
                    <a:lnTo>
                      <a:pt x="1877" y="1657"/>
                    </a:lnTo>
                    <a:lnTo>
                      <a:pt x="1877" y="1690"/>
                    </a:lnTo>
                    <a:lnTo>
                      <a:pt x="1937" y="1671"/>
                    </a:lnTo>
                    <a:lnTo>
                      <a:pt x="1956" y="1711"/>
                    </a:lnTo>
                    <a:lnTo>
                      <a:pt x="2043" y="1671"/>
                    </a:lnTo>
                    <a:lnTo>
                      <a:pt x="2070" y="1664"/>
                    </a:lnTo>
                    <a:lnTo>
                      <a:pt x="2083" y="1671"/>
                    </a:lnTo>
                    <a:lnTo>
                      <a:pt x="2097" y="1664"/>
                    </a:lnTo>
                    <a:lnTo>
                      <a:pt x="2103" y="1657"/>
                    </a:lnTo>
                    <a:lnTo>
                      <a:pt x="2097" y="1651"/>
                    </a:lnTo>
                    <a:lnTo>
                      <a:pt x="2090" y="1651"/>
                    </a:lnTo>
                    <a:lnTo>
                      <a:pt x="2083" y="1637"/>
                    </a:lnTo>
                    <a:lnTo>
                      <a:pt x="2076" y="1644"/>
                    </a:lnTo>
                    <a:lnTo>
                      <a:pt x="2063" y="1644"/>
                    </a:lnTo>
                    <a:lnTo>
                      <a:pt x="2050" y="1637"/>
                    </a:lnTo>
                    <a:lnTo>
                      <a:pt x="2023" y="1617"/>
                    </a:lnTo>
                    <a:lnTo>
                      <a:pt x="2016" y="1611"/>
                    </a:lnTo>
                    <a:lnTo>
                      <a:pt x="2016" y="1617"/>
                    </a:lnTo>
                    <a:lnTo>
                      <a:pt x="2010" y="1617"/>
                    </a:lnTo>
                    <a:lnTo>
                      <a:pt x="2003" y="1617"/>
                    </a:lnTo>
                    <a:lnTo>
                      <a:pt x="2010" y="1624"/>
                    </a:lnTo>
                    <a:lnTo>
                      <a:pt x="2003" y="1630"/>
                    </a:lnTo>
                    <a:lnTo>
                      <a:pt x="1997" y="1630"/>
                    </a:lnTo>
                    <a:lnTo>
                      <a:pt x="1984" y="1630"/>
                    </a:lnTo>
                    <a:lnTo>
                      <a:pt x="1971" y="1630"/>
                    </a:lnTo>
                    <a:lnTo>
                      <a:pt x="1977" y="1604"/>
                    </a:lnTo>
                    <a:lnTo>
                      <a:pt x="1971" y="1584"/>
                    </a:lnTo>
                    <a:lnTo>
                      <a:pt x="1964" y="1584"/>
                    </a:lnTo>
                    <a:lnTo>
                      <a:pt x="1956" y="1584"/>
                    </a:lnTo>
                    <a:lnTo>
                      <a:pt x="1930" y="1584"/>
                    </a:lnTo>
                    <a:lnTo>
                      <a:pt x="1924" y="1557"/>
                    </a:lnTo>
                    <a:lnTo>
                      <a:pt x="1924" y="1544"/>
                    </a:lnTo>
                    <a:lnTo>
                      <a:pt x="1917" y="1538"/>
                    </a:lnTo>
                    <a:lnTo>
                      <a:pt x="1904" y="1497"/>
                    </a:lnTo>
                    <a:lnTo>
                      <a:pt x="1890" y="1371"/>
                    </a:lnTo>
                    <a:lnTo>
                      <a:pt x="1883" y="1245"/>
                    </a:lnTo>
                    <a:lnTo>
                      <a:pt x="1890" y="1204"/>
                    </a:lnTo>
                    <a:lnTo>
                      <a:pt x="1911" y="1151"/>
                    </a:lnTo>
                    <a:lnTo>
                      <a:pt x="1930" y="1098"/>
                    </a:lnTo>
                    <a:lnTo>
                      <a:pt x="1964" y="1052"/>
                    </a:lnTo>
                    <a:lnTo>
                      <a:pt x="1977" y="1025"/>
                    </a:lnTo>
                    <a:lnTo>
                      <a:pt x="2016" y="992"/>
                    </a:lnTo>
                    <a:lnTo>
                      <a:pt x="2037" y="979"/>
                    </a:lnTo>
                    <a:lnTo>
                      <a:pt x="2070" y="971"/>
                    </a:lnTo>
                    <a:lnTo>
                      <a:pt x="2083" y="971"/>
                    </a:lnTo>
                    <a:lnTo>
                      <a:pt x="2097" y="986"/>
                    </a:lnTo>
                    <a:lnTo>
                      <a:pt x="2110" y="992"/>
                    </a:lnTo>
                    <a:lnTo>
                      <a:pt x="2116" y="999"/>
                    </a:lnTo>
                    <a:lnTo>
                      <a:pt x="2116" y="1005"/>
                    </a:lnTo>
                    <a:lnTo>
                      <a:pt x="2110" y="1005"/>
                    </a:lnTo>
                    <a:lnTo>
                      <a:pt x="2110" y="1012"/>
                    </a:lnTo>
                    <a:lnTo>
                      <a:pt x="2116" y="1012"/>
                    </a:lnTo>
                    <a:lnTo>
                      <a:pt x="2116" y="1025"/>
                    </a:lnTo>
                    <a:lnTo>
                      <a:pt x="2110" y="1025"/>
                    </a:lnTo>
                    <a:lnTo>
                      <a:pt x="2103" y="1025"/>
                    </a:lnTo>
                    <a:lnTo>
                      <a:pt x="2103" y="1031"/>
                    </a:lnTo>
                    <a:lnTo>
                      <a:pt x="2116" y="1031"/>
                    </a:lnTo>
                    <a:lnTo>
                      <a:pt x="2116" y="1039"/>
                    </a:lnTo>
                    <a:lnTo>
                      <a:pt x="2123" y="1045"/>
                    </a:lnTo>
                    <a:lnTo>
                      <a:pt x="2123" y="1052"/>
                    </a:lnTo>
                    <a:lnTo>
                      <a:pt x="2150" y="1052"/>
                    </a:lnTo>
                    <a:lnTo>
                      <a:pt x="2163" y="1045"/>
                    </a:lnTo>
                    <a:lnTo>
                      <a:pt x="2170" y="1065"/>
                    </a:lnTo>
                    <a:lnTo>
                      <a:pt x="2189" y="1072"/>
                    </a:lnTo>
                    <a:lnTo>
                      <a:pt x="2210" y="1078"/>
                    </a:lnTo>
                    <a:lnTo>
                      <a:pt x="2203" y="1085"/>
                    </a:lnTo>
                    <a:lnTo>
                      <a:pt x="2230" y="1098"/>
                    </a:lnTo>
                    <a:lnTo>
                      <a:pt x="2243" y="1112"/>
                    </a:lnTo>
                    <a:lnTo>
                      <a:pt x="2249" y="1098"/>
                    </a:lnTo>
                    <a:lnTo>
                      <a:pt x="2262" y="1085"/>
                    </a:lnTo>
                    <a:lnTo>
                      <a:pt x="2262" y="1078"/>
                    </a:lnTo>
                    <a:lnTo>
                      <a:pt x="2277" y="1078"/>
                    </a:lnTo>
                    <a:lnTo>
                      <a:pt x="2270" y="1065"/>
                    </a:lnTo>
                    <a:lnTo>
                      <a:pt x="2277" y="1059"/>
                    </a:lnTo>
                    <a:lnTo>
                      <a:pt x="2270" y="1039"/>
                    </a:lnTo>
                    <a:lnTo>
                      <a:pt x="2277" y="1025"/>
                    </a:lnTo>
                    <a:lnTo>
                      <a:pt x="2303" y="1045"/>
                    </a:lnTo>
                    <a:lnTo>
                      <a:pt x="2309" y="1031"/>
                    </a:lnTo>
                    <a:lnTo>
                      <a:pt x="2322" y="1039"/>
                    </a:lnTo>
                    <a:lnTo>
                      <a:pt x="2336" y="1065"/>
                    </a:lnTo>
                    <a:lnTo>
                      <a:pt x="2363" y="1085"/>
                    </a:lnTo>
                    <a:lnTo>
                      <a:pt x="2382" y="1091"/>
                    </a:lnTo>
                    <a:lnTo>
                      <a:pt x="2389" y="1085"/>
                    </a:lnTo>
                    <a:lnTo>
                      <a:pt x="2396" y="1065"/>
                    </a:lnTo>
                    <a:lnTo>
                      <a:pt x="2389" y="1059"/>
                    </a:lnTo>
                    <a:lnTo>
                      <a:pt x="2376" y="1059"/>
                    </a:lnTo>
                    <a:lnTo>
                      <a:pt x="2363" y="1059"/>
                    </a:lnTo>
                    <a:lnTo>
                      <a:pt x="2356" y="1052"/>
                    </a:lnTo>
                    <a:lnTo>
                      <a:pt x="2363" y="1045"/>
                    </a:lnTo>
                    <a:lnTo>
                      <a:pt x="2363" y="1018"/>
                    </a:lnTo>
                    <a:lnTo>
                      <a:pt x="2369" y="1025"/>
                    </a:lnTo>
                    <a:lnTo>
                      <a:pt x="2389" y="1025"/>
                    </a:lnTo>
                    <a:lnTo>
                      <a:pt x="2409" y="1018"/>
                    </a:lnTo>
                    <a:lnTo>
                      <a:pt x="2436" y="1018"/>
                    </a:lnTo>
                    <a:lnTo>
                      <a:pt x="2449" y="1012"/>
                    </a:lnTo>
                    <a:lnTo>
                      <a:pt x="2449" y="999"/>
                    </a:lnTo>
                    <a:lnTo>
                      <a:pt x="2469" y="958"/>
                    </a:lnTo>
                    <a:lnTo>
                      <a:pt x="2463" y="939"/>
                    </a:lnTo>
                    <a:lnTo>
                      <a:pt x="2456" y="932"/>
                    </a:lnTo>
                    <a:lnTo>
                      <a:pt x="2449" y="926"/>
                    </a:lnTo>
                    <a:lnTo>
                      <a:pt x="2436" y="898"/>
                    </a:lnTo>
                    <a:lnTo>
                      <a:pt x="2442" y="892"/>
                    </a:lnTo>
                    <a:lnTo>
                      <a:pt x="2442" y="885"/>
                    </a:lnTo>
                    <a:lnTo>
                      <a:pt x="2436" y="879"/>
                    </a:lnTo>
                    <a:lnTo>
                      <a:pt x="2436" y="872"/>
                    </a:lnTo>
                    <a:lnTo>
                      <a:pt x="2449" y="866"/>
                    </a:lnTo>
                    <a:lnTo>
                      <a:pt x="2463" y="872"/>
                    </a:lnTo>
                    <a:lnTo>
                      <a:pt x="2482" y="885"/>
                    </a:lnTo>
                    <a:lnTo>
                      <a:pt x="2489" y="892"/>
                    </a:lnTo>
                    <a:lnTo>
                      <a:pt x="2489" y="885"/>
                    </a:lnTo>
                    <a:lnTo>
                      <a:pt x="2502" y="885"/>
                    </a:lnTo>
                    <a:lnTo>
                      <a:pt x="2502" y="872"/>
                    </a:lnTo>
                    <a:lnTo>
                      <a:pt x="2495" y="852"/>
                    </a:lnTo>
                    <a:lnTo>
                      <a:pt x="2482" y="852"/>
                    </a:lnTo>
                    <a:lnTo>
                      <a:pt x="2469" y="839"/>
                    </a:lnTo>
                    <a:lnTo>
                      <a:pt x="2476" y="832"/>
                    </a:lnTo>
                    <a:lnTo>
                      <a:pt x="2482" y="819"/>
                    </a:lnTo>
                    <a:lnTo>
                      <a:pt x="2476" y="812"/>
                    </a:lnTo>
                    <a:lnTo>
                      <a:pt x="2482" y="799"/>
                    </a:lnTo>
                    <a:lnTo>
                      <a:pt x="2469" y="799"/>
                    </a:lnTo>
                    <a:lnTo>
                      <a:pt x="2476" y="785"/>
                    </a:lnTo>
                    <a:lnTo>
                      <a:pt x="2489" y="779"/>
                    </a:lnTo>
                    <a:lnTo>
                      <a:pt x="2495" y="785"/>
                    </a:lnTo>
                    <a:lnTo>
                      <a:pt x="2509" y="792"/>
                    </a:lnTo>
                    <a:lnTo>
                      <a:pt x="2509" y="779"/>
                    </a:lnTo>
                    <a:lnTo>
                      <a:pt x="2523" y="766"/>
                    </a:lnTo>
                    <a:lnTo>
                      <a:pt x="2536" y="759"/>
                    </a:lnTo>
                    <a:lnTo>
                      <a:pt x="2536" y="752"/>
                    </a:lnTo>
                    <a:lnTo>
                      <a:pt x="2555" y="746"/>
                    </a:lnTo>
                    <a:lnTo>
                      <a:pt x="2549" y="732"/>
                    </a:lnTo>
                    <a:lnTo>
                      <a:pt x="2569" y="746"/>
                    </a:lnTo>
                    <a:lnTo>
                      <a:pt x="2562" y="732"/>
                    </a:lnTo>
                    <a:lnTo>
                      <a:pt x="2583" y="725"/>
                    </a:lnTo>
                    <a:lnTo>
                      <a:pt x="2576" y="719"/>
                    </a:lnTo>
                    <a:lnTo>
                      <a:pt x="2549" y="699"/>
                    </a:lnTo>
                    <a:lnTo>
                      <a:pt x="2549" y="719"/>
                    </a:lnTo>
                    <a:lnTo>
                      <a:pt x="2536" y="706"/>
                    </a:lnTo>
                    <a:lnTo>
                      <a:pt x="2536" y="693"/>
                    </a:lnTo>
                    <a:lnTo>
                      <a:pt x="2529" y="693"/>
                    </a:lnTo>
                    <a:lnTo>
                      <a:pt x="2529" y="699"/>
                    </a:lnTo>
                    <a:lnTo>
                      <a:pt x="2489" y="680"/>
                    </a:lnTo>
                    <a:lnTo>
                      <a:pt x="2482" y="686"/>
                    </a:lnTo>
                    <a:lnTo>
                      <a:pt x="2476" y="680"/>
                    </a:lnTo>
                    <a:lnTo>
                      <a:pt x="2463" y="693"/>
                    </a:lnTo>
                    <a:lnTo>
                      <a:pt x="2463" y="665"/>
                    </a:lnTo>
                    <a:lnTo>
                      <a:pt x="2449" y="665"/>
                    </a:lnTo>
                    <a:lnTo>
                      <a:pt x="2442" y="659"/>
                    </a:lnTo>
                    <a:lnTo>
                      <a:pt x="2436" y="652"/>
                    </a:lnTo>
                    <a:lnTo>
                      <a:pt x="2389" y="633"/>
                    </a:lnTo>
                    <a:lnTo>
                      <a:pt x="2382" y="633"/>
                    </a:lnTo>
                    <a:lnTo>
                      <a:pt x="2382" y="646"/>
                    </a:lnTo>
                    <a:lnTo>
                      <a:pt x="2376" y="652"/>
                    </a:lnTo>
                    <a:lnTo>
                      <a:pt x="2376" y="659"/>
                    </a:lnTo>
                    <a:lnTo>
                      <a:pt x="2356" y="659"/>
                    </a:lnTo>
                    <a:lnTo>
                      <a:pt x="2350" y="659"/>
                    </a:lnTo>
                    <a:lnTo>
                      <a:pt x="2350" y="673"/>
                    </a:lnTo>
                    <a:lnTo>
                      <a:pt x="2343" y="673"/>
                    </a:lnTo>
                    <a:lnTo>
                      <a:pt x="2330" y="646"/>
                    </a:lnTo>
                    <a:lnTo>
                      <a:pt x="2316" y="652"/>
                    </a:lnTo>
                    <a:lnTo>
                      <a:pt x="2316" y="639"/>
                    </a:lnTo>
                    <a:lnTo>
                      <a:pt x="2303" y="620"/>
                    </a:lnTo>
                    <a:lnTo>
                      <a:pt x="2303" y="599"/>
                    </a:lnTo>
                    <a:lnTo>
                      <a:pt x="2290" y="592"/>
                    </a:lnTo>
                    <a:lnTo>
                      <a:pt x="2283" y="586"/>
                    </a:lnTo>
                    <a:lnTo>
                      <a:pt x="2270" y="579"/>
                    </a:lnTo>
                    <a:lnTo>
                      <a:pt x="2256" y="592"/>
                    </a:lnTo>
                    <a:lnTo>
                      <a:pt x="2230" y="592"/>
                    </a:lnTo>
                    <a:lnTo>
                      <a:pt x="2217" y="599"/>
                    </a:lnTo>
                    <a:lnTo>
                      <a:pt x="2210" y="613"/>
                    </a:lnTo>
                    <a:lnTo>
                      <a:pt x="2210" y="606"/>
                    </a:lnTo>
                    <a:lnTo>
                      <a:pt x="2196" y="606"/>
                    </a:lnTo>
                    <a:lnTo>
                      <a:pt x="2189" y="606"/>
                    </a:lnTo>
                    <a:lnTo>
                      <a:pt x="2176" y="626"/>
                    </a:lnTo>
                    <a:lnTo>
                      <a:pt x="2183" y="626"/>
                    </a:lnTo>
                    <a:lnTo>
                      <a:pt x="2189" y="626"/>
                    </a:lnTo>
                    <a:lnTo>
                      <a:pt x="2189" y="633"/>
                    </a:lnTo>
                    <a:lnTo>
                      <a:pt x="2183" y="646"/>
                    </a:lnTo>
                    <a:lnTo>
                      <a:pt x="2170" y="652"/>
                    </a:lnTo>
                    <a:lnTo>
                      <a:pt x="2130" y="620"/>
                    </a:lnTo>
                    <a:lnTo>
                      <a:pt x="2136" y="586"/>
                    </a:lnTo>
                    <a:lnTo>
                      <a:pt x="2136" y="579"/>
                    </a:lnTo>
                    <a:lnTo>
                      <a:pt x="2130" y="579"/>
                    </a:lnTo>
                    <a:lnTo>
                      <a:pt x="2130" y="586"/>
                    </a:lnTo>
                    <a:lnTo>
                      <a:pt x="2123" y="586"/>
                    </a:lnTo>
                    <a:lnTo>
                      <a:pt x="2116" y="579"/>
                    </a:lnTo>
                    <a:lnTo>
                      <a:pt x="2123" y="573"/>
                    </a:lnTo>
                    <a:lnTo>
                      <a:pt x="2116" y="573"/>
                    </a:lnTo>
                    <a:lnTo>
                      <a:pt x="2110" y="573"/>
                    </a:lnTo>
                    <a:lnTo>
                      <a:pt x="2103" y="566"/>
                    </a:lnTo>
                    <a:lnTo>
                      <a:pt x="2097" y="566"/>
                    </a:lnTo>
                    <a:lnTo>
                      <a:pt x="2083" y="553"/>
                    </a:lnTo>
                    <a:lnTo>
                      <a:pt x="2070" y="546"/>
                    </a:lnTo>
                    <a:lnTo>
                      <a:pt x="2063" y="533"/>
                    </a:lnTo>
                    <a:lnTo>
                      <a:pt x="2063" y="513"/>
                    </a:lnTo>
                    <a:lnTo>
                      <a:pt x="2063" y="493"/>
                    </a:lnTo>
                    <a:lnTo>
                      <a:pt x="2063" y="479"/>
                    </a:lnTo>
                    <a:lnTo>
                      <a:pt x="2057" y="479"/>
                    </a:lnTo>
                    <a:lnTo>
                      <a:pt x="2057" y="486"/>
                    </a:lnTo>
                    <a:lnTo>
                      <a:pt x="2050" y="493"/>
                    </a:lnTo>
                    <a:lnTo>
                      <a:pt x="2043" y="493"/>
                    </a:lnTo>
                    <a:lnTo>
                      <a:pt x="2043" y="473"/>
                    </a:lnTo>
                    <a:lnTo>
                      <a:pt x="2037" y="453"/>
                    </a:lnTo>
                    <a:lnTo>
                      <a:pt x="2057" y="433"/>
                    </a:lnTo>
                    <a:lnTo>
                      <a:pt x="2070" y="413"/>
                    </a:lnTo>
                    <a:lnTo>
                      <a:pt x="2063" y="413"/>
                    </a:lnTo>
                    <a:lnTo>
                      <a:pt x="2050" y="406"/>
                    </a:lnTo>
                    <a:lnTo>
                      <a:pt x="2023" y="400"/>
                    </a:lnTo>
                    <a:lnTo>
                      <a:pt x="2037" y="380"/>
                    </a:lnTo>
                    <a:lnTo>
                      <a:pt x="2063" y="359"/>
                    </a:lnTo>
                    <a:lnTo>
                      <a:pt x="2057" y="346"/>
                    </a:lnTo>
                    <a:lnTo>
                      <a:pt x="2037" y="346"/>
                    </a:lnTo>
                    <a:lnTo>
                      <a:pt x="2057" y="314"/>
                    </a:lnTo>
                    <a:lnTo>
                      <a:pt x="2063" y="300"/>
                    </a:lnTo>
                    <a:lnTo>
                      <a:pt x="2076" y="293"/>
                    </a:lnTo>
                    <a:lnTo>
                      <a:pt x="2076" y="273"/>
                    </a:lnTo>
                    <a:lnTo>
                      <a:pt x="2070" y="273"/>
                    </a:lnTo>
                    <a:lnTo>
                      <a:pt x="2076" y="254"/>
                    </a:lnTo>
                    <a:lnTo>
                      <a:pt x="2050" y="240"/>
                    </a:lnTo>
                    <a:lnTo>
                      <a:pt x="2057" y="227"/>
                    </a:lnTo>
                    <a:lnTo>
                      <a:pt x="2076" y="227"/>
                    </a:lnTo>
                    <a:lnTo>
                      <a:pt x="2097" y="213"/>
                    </a:lnTo>
                    <a:lnTo>
                      <a:pt x="2090" y="207"/>
                    </a:lnTo>
                    <a:lnTo>
                      <a:pt x="2057" y="207"/>
                    </a:lnTo>
                    <a:lnTo>
                      <a:pt x="2037" y="213"/>
                    </a:lnTo>
                    <a:lnTo>
                      <a:pt x="2010" y="213"/>
                    </a:lnTo>
                    <a:lnTo>
                      <a:pt x="1990" y="213"/>
                    </a:lnTo>
                    <a:lnTo>
                      <a:pt x="1930" y="207"/>
                    </a:lnTo>
                    <a:lnTo>
                      <a:pt x="1911" y="200"/>
                    </a:lnTo>
                    <a:lnTo>
                      <a:pt x="1877" y="207"/>
                    </a:lnTo>
                    <a:lnTo>
                      <a:pt x="1857" y="233"/>
                    </a:lnTo>
                    <a:lnTo>
                      <a:pt x="1857" y="247"/>
                    </a:lnTo>
                    <a:lnTo>
                      <a:pt x="1817" y="254"/>
                    </a:lnTo>
                    <a:lnTo>
                      <a:pt x="1804" y="254"/>
                    </a:lnTo>
                    <a:lnTo>
                      <a:pt x="1770" y="213"/>
                    </a:lnTo>
                    <a:lnTo>
                      <a:pt x="1757" y="207"/>
                    </a:lnTo>
                    <a:lnTo>
                      <a:pt x="1744" y="187"/>
                    </a:lnTo>
                    <a:lnTo>
                      <a:pt x="1724" y="167"/>
                    </a:lnTo>
                    <a:lnTo>
                      <a:pt x="1684" y="127"/>
                    </a:lnTo>
                    <a:lnTo>
                      <a:pt x="1671" y="87"/>
                    </a:lnTo>
                    <a:lnTo>
                      <a:pt x="1650" y="34"/>
                    </a:lnTo>
                    <a:lnTo>
                      <a:pt x="1624" y="34"/>
                    </a:lnTo>
                    <a:lnTo>
                      <a:pt x="1591" y="47"/>
                    </a:lnTo>
                    <a:lnTo>
                      <a:pt x="1564" y="67"/>
                    </a:lnTo>
                    <a:lnTo>
                      <a:pt x="1524" y="47"/>
                    </a:lnTo>
                    <a:lnTo>
                      <a:pt x="1485" y="27"/>
                    </a:lnTo>
                    <a:lnTo>
                      <a:pt x="1451" y="60"/>
                    </a:lnTo>
                    <a:lnTo>
                      <a:pt x="1411" y="74"/>
                    </a:lnTo>
                    <a:lnTo>
                      <a:pt x="1365" y="21"/>
                    </a:lnTo>
                    <a:lnTo>
                      <a:pt x="1344" y="0"/>
                    </a:lnTo>
                    <a:close/>
                    <a:moveTo>
                      <a:pt x="2495" y="852"/>
                    </a:moveTo>
                    <a:lnTo>
                      <a:pt x="2502" y="832"/>
                    </a:lnTo>
                    <a:lnTo>
                      <a:pt x="2495" y="832"/>
                    </a:lnTo>
                    <a:lnTo>
                      <a:pt x="2489" y="845"/>
                    </a:lnTo>
                    <a:lnTo>
                      <a:pt x="2495" y="852"/>
                    </a:lnTo>
                    <a:close/>
                    <a:moveTo>
                      <a:pt x="2003" y="1617"/>
                    </a:moveTo>
                    <a:lnTo>
                      <a:pt x="2003" y="1611"/>
                    </a:lnTo>
                    <a:lnTo>
                      <a:pt x="1997" y="1617"/>
                    </a:lnTo>
                    <a:lnTo>
                      <a:pt x="2003" y="1617"/>
                    </a:lnTo>
                    <a:close/>
                    <a:moveTo>
                      <a:pt x="2316" y="626"/>
                    </a:moveTo>
                    <a:lnTo>
                      <a:pt x="2316" y="633"/>
                    </a:lnTo>
                    <a:lnTo>
                      <a:pt x="2322" y="633"/>
                    </a:lnTo>
                    <a:lnTo>
                      <a:pt x="2316" y="626"/>
                    </a:lnTo>
                    <a:close/>
                    <a:moveTo>
                      <a:pt x="2576" y="706"/>
                    </a:moveTo>
                    <a:lnTo>
                      <a:pt x="2583" y="712"/>
                    </a:lnTo>
                    <a:lnTo>
                      <a:pt x="2583" y="706"/>
                    </a:lnTo>
                    <a:lnTo>
                      <a:pt x="2576" y="706"/>
                    </a:lnTo>
                    <a:close/>
                    <a:moveTo>
                      <a:pt x="2615" y="719"/>
                    </a:moveTo>
                    <a:lnTo>
                      <a:pt x="2615" y="725"/>
                    </a:lnTo>
                    <a:lnTo>
                      <a:pt x="2615" y="719"/>
                    </a:lnTo>
                    <a:close/>
                    <a:moveTo>
                      <a:pt x="2536" y="845"/>
                    </a:moveTo>
                    <a:lnTo>
                      <a:pt x="2542" y="845"/>
                    </a:lnTo>
                    <a:lnTo>
                      <a:pt x="2536" y="84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1" name="GARROTXA">
                <a:extLst>
                  <a:ext uri="{FF2B5EF4-FFF2-40B4-BE49-F238E27FC236}">
                    <a16:creationId xmlns:a16="http://schemas.microsoft.com/office/drawing/2014/main" id="{279FE613-FB4A-47D8-B455-C3C96EA5942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9467449" y="3936765"/>
                <a:ext cx="304552" cy="289783"/>
              </a:xfrm>
              <a:custGeom>
                <a:avLst/>
                <a:gdLst>
                  <a:gd name="T0" fmla="*/ 2147483647 w 58"/>
                  <a:gd name="T1" fmla="*/ 878339546 h 56"/>
                  <a:gd name="T2" fmla="*/ 2147483647 w 58"/>
                  <a:gd name="T3" fmla="*/ 1580997584 h 56"/>
                  <a:gd name="T4" fmla="*/ 2147483647 w 58"/>
                  <a:gd name="T5" fmla="*/ 1580997584 h 56"/>
                  <a:gd name="T6" fmla="*/ 2147483647 w 58"/>
                  <a:gd name="T7" fmla="*/ 1405329758 h 56"/>
                  <a:gd name="T8" fmla="*/ 2027269716 w 58"/>
                  <a:gd name="T9" fmla="*/ 1405329758 h 56"/>
                  <a:gd name="T10" fmla="*/ 1559430352 w 58"/>
                  <a:gd name="T11" fmla="*/ 1580997584 h 56"/>
                  <a:gd name="T12" fmla="*/ 935665856 w 58"/>
                  <a:gd name="T13" fmla="*/ 2147483647 h 56"/>
                  <a:gd name="T14" fmla="*/ 623777172 w 58"/>
                  <a:gd name="T15" fmla="*/ 2147483647 h 56"/>
                  <a:gd name="T16" fmla="*/ 311888586 w 58"/>
                  <a:gd name="T17" fmla="*/ 2147483647 h 56"/>
                  <a:gd name="T18" fmla="*/ 779715176 w 58"/>
                  <a:gd name="T19" fmla="*/ 2147483647 h 56"/>
                  <a:gd name="T20" fmla="*/ 155938053 w 58"/>
                  <a:gd name="T21" fmla="*/ 2147483647 h 56"/>
                  <a:gd name="T22" fmla="*/ 623777172 w 58"/>
                  <a:gd name="T23" fmla="*/ 2147483647 h 56"/>
                  <a:gd name="T24" fmla="*/ 1091603860 w 58"/>
                  <a:gd name="T25" fmla="*/ 2147483647 h 56"/>
                  <a:gd name="T26" fmla="*/ 467826687 w 58"/>
                  <a:gd name="T27" fmla="*/ 2147483647 h 56"/>
                  <a:gd name="T28" fmla="*/ 623777172 w 58"/>
                  <a:gd name="T29" fmla="*/ 2147483647 h 56"/>
                  <a:gd name="T30" fmla="*/ 779715176 w 58"/>
                  <a:gd name="T31" fmla="*/ 2147483647 h 56"/>
                  <a:gd name="T32" fmla="*/ 1403492348 w 58"/>
                  <a:gd name="T33" fmla="*/ 2147483647 h 56"/>
                  <a:gd name="T34" fmla="*/ 1403492348 w 58"/>
                  <a:gd name="T35" fmla="*/ 2147483647 h 56"/>
                  <a:gd name="T36" fmla="*/ 1871319231 w 58"/>
                  <a:gd name="T37" fmla="*/ 2147483647 h 56"/>
                  <a:gd name="T38" fmla="*/ 2147483647 w 58"/>
                  <a:gd name="T39" fmla="*/ 2147483647 h 56"/>
                  <a:gd name="T40" fmla="*/ 2147483647 w 58"/>
                  <a:gd name="T41" fmla="*/ 2147483647 h 56"/>
                  <a:gd name="T42" fmla="*/ 2147483647 w 58"/>
                  <a:gd name="T43" fmla="*/ 2147483647 h 56"/>
                  <a:gd name="T44" fmla="*/ 2147483647 w 58"/>
                  <a:gd name="T45" fmla="*/ 2147483647 h 56"/>
                  <a:gd name="T46" fmla="*/ 2147483647 w 58"/>
                  <a:gd name="T47" fmla="*/ 2147483647 h 56"/>
                  <a:gd name="T48" fmla="*/ 2147483647 w 58"/>
                  <a:gd name="T49" fmla="*/ 2147483647 h 56"/>
                  <a:gd name="T50" fmla="*/ 2147483647 w 58"/>
                  <a:gd name="T51" fmla="*/ 2147483647 h 56"/>
                  <a:gd name="T52" fmla="*/ 2147483647 w 58"/>
                  <a:gd name="T53" fmla="*/ 2147483647 h 56"/>
                  <a:gd name="T54" fmla="*/ 2147483647 w 58"/>
                  <a:gd name="T55" fmla="*/ 2147483647 h 56"/>
                  <a:gd name="T56" fmla="*/ 2147483647 w 58"/>
                  <a:gd name="T57" fmla="*/ 2147483647 h 56"/>
                  <a:gd name="T58" fmla="*/ 2147483647 w 58"/>
                  <a:gd name="T59" fmla="*/ 2147483647 h 56"/>
                  <a:gd name="T60" fmla="*/ 2147483647 w 58"/>
                  <a:gd name="T61" fmla="*/ 2147483647 h 56"/>
                  <a:gd name="T62" fmla="*/ 2147483647 w 58"/>
                  <a:gd name="T63" fmla="*/ 2147483647 h 56"/>
                  <a:gd name="T64" fmla="*/ 2147483647 w 58"/>
                  <a:gd name="T65" fmla="*/ 2147483647 h 56"/>
                  <a:gd name="T66" fmla="*/ 2147483647 w 58"/>
                  <a:gd name="T67" fmla="*/ 2147483647 h 56"/>
                  <a:gd name="T68" fmla="*/ 2147483647 w 58"/>
                  <a:gd name="T69" fmla="*/ 2147483647 h 56"/>
                  <a:gd name="T70" fmla="*/ 2147483647 w 58"/>
                  <a:gd name="T71" fmla="*/ 2147483647 h 56"/>
                  <a:gd name="T72" fmla="*/ 2147483647 w 58"/>
                  <a:gd name="T73" fmla="*/ 2147483647 h 56"/>
                  <a:gd name="T74" fmla="*/ 2147483647 w 58"/>
                  <a:gd name="T75" fmla="*/ 2147483647 h 56"/>
                  <a:gd name="T76" fmla="*/ 2147483647 w 58"/>
                  <a:gd name="T77" fmla="*/ 2147483647 h 56"/>
                  <a:gd name="T78" fmla="*/ 2147483647 w 58"/>
                  <a:gd name="T79" fmla="*/ 2147483647 h 56"/>
                  <a:gd name="T80" fmla="*/ 2147483647 w 58"/>
                  <a:gd name="T81" fmla="*/ 2147483647 h 56"/>
                  <a:gd name="T82" fmla="*/ 2147483647 w 58"/>
                  <a:gd name="T83" fmla="*/ 1932333651 h 56"/>
                  <a:gd name="T84" fmla="*/ 2147483647 w 58"/>
                  <a:gd name="T85" fmla="*/ 2147483647 h 56"/>
                  <a:gd name="T86" fmla="*/ 2147483647 w 58"/>
                  <a:gd name="T87" fmla="*/ 2147483647 h 56"/>
                  <a:gd name="T88" fmla="*/ 2147483647 w 58"/>
                  <a:gd name="T89" fmla="*/ 1580997584 h 56"/>
                  <a:gd name="T90" fmla="*/ 2147483647 w 58"/>
                  <a:gd name="T91" fmla="*/ 1054007372 h 56"/>
                  <a:gd name="T92" fmla="*/ 2147483647 w 58"/>
                  <a:gd name="T93" fmla="*/ 702671512 h 56"/>
                  <a:gd name="T94" fmla="*/ 2147483647 w 58"/>
                  <a:gd name="T95" fmla="*/ 351335756 h 56"/>
                  <a:gd name="T96" fmla="*/ 2147483647 w 58"/>
                  <a:gd name="T97" fmla="*/ 0 h 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8"/>
                  <a:gd name="T148" fmla="*/ 0 h 56"/>
                  <a:gd name="T149" fmla="*/ 58 w 58"/>
                  <a:gd name="T150" fmla="*/ 56 h 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8" h="56">
                    <a:moveTo>
                      <a:pt x="25" y="0"/>
                    </a:moveTo>
                    <a:lnTo>
                      <a:pt x="24" y="2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25" y="8"/>
                    </a:lnTo>
                    <a:lnTo>
                      <a:pt x="28" y="8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5" y="30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2" y="33"/>
                    </a:lnTo>
                    <a:lnTo>
                      <a:pt x="3" y="34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9" y="41"/>
                    </a:lnTo>
                    <a:lnTo>
                      <a:pt x="8" y="42"/>
                    </a:lnTo>
                    <a:lnTo>
                      <a:pt x="8" y="43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0" y="46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3" y="50"/>
                    </a:lnTo>
                    <a:lnTo>
                      <a:pt x="24" y="51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30" y="51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3" y="52"/>
                    </a:lnTo>
                    <a:lnTo>
                      <a:pt x="33" y="51"/>
                    </a:lnTo>
                    <a:lnTo>
                      <a:pt x="34" y="50"/>
                    </a:lnTo>
                    <a:lnTo>
                      <a:pt x="35" y="50"/>
                    </a:lnTo>
                    <a:lnTo>
                      <a:pt x="34" y="51"/>
                    </a:lnTo>
                    <a:lnTo>
                      <a:pt x="35" y="52"/>
                    </a:lnTo>
                    <a:lnTo>
                      <a:pt x="36" y="54"/>
                    </a:lnTo>
                    <a:lnTo>
                      <a:pt x="38" y="55"/>
                    </a:lnTo>
                    <a:lnTo>
                      <a:pt x="39" y="56"/>
                    </a:lnTo>
                    <a:lnTo>
                      <a:pt x="39" y="55"/>
                    </a:lnTo>
                    <a:lnTo>
                      <a:pt x="40" y="55"/>
                    </a:lnTo>
                    <a:lnTo>
                      <a:pt x="41" y="56"/>
                    </a:lnTo>
                    <a:lnTo>
                      <a:pt x="43" y="56"/>
                    </a:lnTo>
                    <a:lnTo>
                      <a:pt x="41" y="54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39" y="52"/>
                    </a:lnTo>
                    <a:lnTo>
                      <a:pt x="39" y="50"/>
                    </a:lnTo>
                    <a:lnTo>
                      <a:pt x="39" y="49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39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3" y="37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3" y="34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3" y="28"/>
                    </a:lnTo>
                    <a:lnTo>
                      <a:pt x="45" y="28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1" y="26"/>
                    </a:lnTo>
                    <a:lnTo>
                      <a:pt x="52" y="27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2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8" y="19"/>
                    </a:lnTo>
                    <a:lnTo>
                      <a:pt x="57" y="17"/>
                    </a:lnTo>
                    <a:lnTo>
                      <a:pt x="57" y="15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0" y="16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5" y="11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3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3" y="9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2" name="PALLARS_JUSSA">
                <a:extLst>
                  <a:ext uri="{FF2B5EF4-FFF2-40B4-BE49-F238E27FC236}">
                    <a16:creationId xmlns:a16="http://schemas.microsoft.com/office/drawing/2014/main" id="{9707CE9E-74E0-4F65-AE2B-1F2534FF12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338199" y="3784556"/>
                <a:ext cx="348430" cy="497661"/>
              </a:xfrm>
              <a:custGeom>
                <a:avLst/>
                <a:gdLst>
                  <a:gd name="T0" fmla="*/ 238738761 w 1691"/>
                  <a:gd name="T1" fmla="*/ 8882981 h 2455"/>
                  <a:gd name="T2" fmla="*/ 229179353 w 1691"/>
                  <a:gd name="T3" fmla="*/ 32302828 h 2455"/>
                  <a:gd name="T4" fmla="*/ 210061517 w 1691"/>
                  <a:gd name="T5" fmla="*/ 50068789 h 2455"/>
                  <a:gd name="T6" fmla="*/ 203609027 w 1691"/>
                  <a:gd name="T7" fmla="*/ 82371626 h 2455"/>
                  <a:gd name="T8" fmla="*/ 168718439 w 1691"/>
                  <a:gd name="T9" fmla="*/ 111175012 h 2455"/>
                  <a:gd name="T10" fmla="*/ 162265949 w 1691"/>
                  <a:gd name="T11" fmla="*/ 132440918 h 2455"/>
                  <a:gd name="T12" fmla="*/ 124268411 w 1691"/>
                  <a:gd name="T13" fmla="*/ 162859141 h 2455"/>
                  <a:gd name="T14" fmla="*/ 133827360 w 1691"/>
                  <a:gd name="T15" fmla="*/ 205659740 h 2455"/>
                  <a:gd name="T16" fmla="*/ 157486490 w 1691"/>
                  <a:gd name="T17" fmla="*/ 232847804 h 2455"/>
                  <a:gd name="T18" fmla="*/ 160592917 w 1691"/>
                  <a:gd name="T19" fmla="*/ 254113710 h 2455"/>
                  <a:gd name="T20" fmla="*/ 171824866 w 1691"/>
                  <a:gd name="T21" fmla="*/ 281032532 h 2455"/>
                  <a:gd name="T22" fmla="*/ 140040705 w 1691"/>
                  <a:gd name="T23" fmla="*/ 286416595 h 2455"/>
                  <a:gd name="T24" fmla="*/ 98697596 w 1691"/>
                  <a:gd name="T25" fmla="*/ 270264860 h 2455"/>
                  <a:gd name="T26" fmla="*/ 73127270 w 1691"/>
                  <a:gd name="T27" fmla="*/ 243615411 h 2455"/>
                  <a:gd name="T28" fmla="*/ 57354502 w 1691"/>
                  <a:gd name="T29" fmla="*/ 254113710 h 2455"/>
                  <a:gd name="T30" fmla="*/ 71693384 w 1691"/>
                  <a:gd name="T31" fmla="*/ 272149491 h 2455"/>
                  <a:gd name="T32" fmla="*/ 59027533 w 1691"/>
                  <a:gd name="T33" fmla="*/ 302567745 h 2455"/>
                  <a:gd name="T34" fmla="*/ 49468125 w 1691"/>
                  <a:gd name="T35" fmla="*/ 358289889 h 2455"/>
                  <a:gd name="T36" fmla="*/ 33695862 w 1691"/>
                  <a:gd name="T37" fmla="*/ 397591055 h 2455"/>
                  <a:gd name="T38" fmla="*/ 17684447 w 1691"/>
                  <a:gd name="T39" fmla="*/ 453043892 h 2455"/>
                  <a:gd name="T40" fmla="*/ 16011412 w 1691"/>
                  <a:gd name="T41" fmla="*/ 478078538 h 2455"/>
                  <a:gd name="T42" fmla="*/ 19356988 w 1691"/>
                  <a:gd name="T43" fmla="*/ 513880791 h 2455"/>
                  <a:gd name="T44" fmla="*/ 3345573 w 1691"/>
                  <a:gd name="T45" fmla="*/ 556950828 h 2455"/>
                  <a:gd name="T46" fmla="*/ 28677251 w 1691"/>
                  <a:gd name="T47" fmla="*/ 597867837 h 2455"/>
                  <a:gd name="T48" fmla="*/ 71693384 w 1691"/>
                  <a:gd name="T49" fmla="*/ 614018987 h 2455"/>
                  <a:gd name="T50" fmla="*/ 136934278 w 1691"/>
                  <a:gd name="T51" fmla="*/ 621555948 h 2455"/>
                  <a:gd name="T52" fmla="*/ 167284552 w 1691"/>
                  <a:gd name="T53" fmla="*/ 619671838 h 2455"/>
                  <a:gd name="T54" fmla="*/ 221293466 w 1691"/>
                  <a:gd name="T55" fmla="*/ 641207051 h 2455"/>
                  <a:gd name="T56" fmla="*/ 270522493 w 1691"/>
                  <a:gd name="T57" fmla="*/ 626670704 h 2455"/>
                  <a:gd name="T58" fmla="*/ 313538603 w 1691"/>
                  <a:gd name="T59" fmla="*/ 637438311 h 2455"/>
                  <a:gd name="T60" fmla="*/ 324531407 w 1691"/>
                  <a:gd name="T61" fmla="*/ 626670704 h 2455"/>
                  <a:gd name="T62" fmla="*/ 332417784 w 1691"/>
                  <a:gd name="T63" fmla="*/ 592753081 h 2455"/>
                  <a:gd name="T64" fmla="*/ 353209140 w 1691"/>
                  <a:gd name="T65" fmla="*/ 556950828 h 2455"/>
                  <a:gd name="T66" fmla="*/ 372326976 w 1691"/>
                  <a:gd name="T67" fmla="*/ 531647264 h 2455"/>
                  <a:gd name="T68" fmla="*/ 379974208 w 1691"/>
                  <a:gd name="T69" fmla="*/ 508496728 h 2455"/>
                  <a:gd name="T70" fmla="*/ 388099729 w 1691"/>
                  <a:gd name="T71" fmla="*/ 488846145 h 2455"/>
                  <a:gd name="T72" fmla="*/ 401004219 w 1691"/>
                  <a:gd name="T73" fmla="*/ 471079672 h 2455"/>
                  <a:gd name="T74" fmla="*/ 399331678 w 1691"/>
                  <a:gd name="T75" fmla="*/ 451159781 h 2455"/>
                  <a:gd name="T76" fmla="*/ 391206157 w 1691"/>
                  <a:gd name="T77" fmla="*/ 428009765 h 2455"/>
                  <a:gd name="T78" fmla="*/ 370654435 w 1691"/>
                  <a:gd name="T79" fmla="*/ 392207512 h 2455"/>
                  <a:gd name="T80" fmla="*/ 379974208 w 1691"/>
                  <a:gd name="T81" fmla="*/ 358289889 h 2455"/>
                  <a:gd name="T82" fmla="*/ 351536109 w 1691"/>
                  <a:gd name="T83" fmla="*/ 340254109 h 2455"/>
                  <a:gd name="T84" fmla="*/ 332417784 w 1691"/>
                  <a:gd name="T85" fmla="*/ 338369998 h 2455"/>
                  <a:gd name="T86" fmla="*/ 291074705 w 1691"/>
                  <a:gd name="T87" fmla="*/ 329486502 h 2455"/>
                  <a:gd name="T88" fmla="*/ 271956379 w 1691"/>
                  <a:gd name="T89" fmla="*/ 316834785 h 2455"/>
                  <a:gd name="T90" fmla="*/ 241845188 w 1691"/>
                  <a:gd name="T91" fmla="*/ 309835919 h 2455"/>
                  <a:gd name="T92" fmla="*/ 226072925 w 1691"/>
                  <a:gd name="T93" fmla="*/ 275918296 h 2455"/>
                  <a:gd name="T94" fmla="*/ 246625137 w 1691"/>
                  <a:gd name="T95" fmla="*/ 259766561 h 2455"/>
                  <a:gd name="T96" fmla="*/ 260963575 w 1691"/>
                  <a:gd name="T97" fmla="*/ 225579631 h 2455"/>
                  <a:gd name="T98" fmla="*/ 275302442 w 1691"/>
                  <a:gd name="T99" fmla="*/ 193546638 h 2455"/>
                  <a:gd name="T100" fmla="*/ 294420277 w 1691"/>
                  <a:gd name="T101" fmla="*/ 157475078 h 2455"/>
                  <a:gd name="T102" fmla="*/ 280081901 w 1691"/>
                  <a:gd name="T103" fmla="*/ 111175012 h 2455"/>
                  <a:gd name="T104" fmla="*/ 286295246 w 1691"/>
                  <a:gd name="T105" fmla="*/ 66220459 h 2455"/>
                  <a:gd name="T106" fmla="*/ 286295246 w 1691"/>
                  <a:gd name="T107" fmla="*/ 44685246 h 2455"/>
                  <a:gd name="T108" fmla="*/ 276736328 w 1691"/>
                  <a:gd name="T109" fmla="*/ 17766481 h 2455"/>
                  <a:gd name="T110" fmla="*/ 78145874 w 1691"/>
                  <a:gd name="T111" fmla="*/ 216696654 h 2455"/>
                  <a:gd name="T112" fmla="*/ 79818415 w 1691"/>
                  <a:gd name="T113" fmla="*/ 237962560 h 2455"/>
                  <a:gd name="T114" fmla="*/ 101804514 w 1691"/>
                  <a:gd name="T115" fmla="*/ 241731301 h 2455"/>
                  <a:gd name="T116" fmla="*/ 101804514 w 1691"/>
                  <a:gd name="T117" fmla="*/ 221811410 h 2455"/>
                  <a:gd name="T118" fmla="*/ 92484250 w 1691"/>
                  <a:gd name="T119" fmla="*/ 213197221 h 24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91"/>
                  <a:gd name="T181" fmla="*/ 0 h 2455"/>
                  <a:gd name="T182" fmla="*/ 1691 w 1691"/>
                  <a:gd name="T183" fmla="*/ 2455 h 24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91" h="2455">
                    <a:moveTo>
                      <a:pt x="1079" y="0"/>
                    </a:moveTo>
                    <a:lnTo>
                      <a:pt x="1052" y="6"/>
                    </a:lnTo>
                    <a:lnTo>
                      <a:pt x="1025" y="13"/>
                    </a:lnTo>
                    <a:lnTo>
                      <a:pt x="999" y="33"/>
                    </a:lnTo>
                    <a:lnTo>
                      <a:pt x="985" y="53"/>
                    </a:lnTo>
                    <a:lnTo>
                      <a:pt x="972" y="66"/>
                    </a:lnTo>
                    <a:lnTo>
                      <a:pt x="978" y="99"/>
                    </a:lnTo>
                    <a:lnTo>
                      <a:pt x="959" y="120"/>
                    </a:lnTo>
                    <a:lnTo>
                      <a:pt x="933" y="133"/>
                    </a:lnTo>
                    <a:lnTo>
                      <a:pt x="933" y="159"/>
                    </a:lnTo>
                    <a:lnTo>
                      <a:pt x="886" y="166"/>
                    </a:lnTo>
                    <a:lnTo>
                      <a:pt x="879" y="186"/>
                    </a:lnTo>
                    <a:lnTo>
                      <a:pt x="852" y="219"/>
                    </a:lnTo>
                    <a:lnTo>
                      <a:pt x="852" y="239"/>
                    </a:lnTo>
                    <a:lnTo>
                      <a:pt x="859" y="272"/>
                    </a:lnTo>
                    <a:lnTo>
                      <a:pt x="852" y="306"/>
                    </a:lnTo>
                    <a:lnTo>
                      <a:pt x="792" y="326"/>
                    </a:lnTo>
                    <a:lnTo>
                      <a:pt x="753" y="339"/>
                    </a:lnTo>
                    <a:lnTo>
                      <a:pt x="713" y="413"/>
                    </a:lnTo>
                    <a:lnTo>
                      <a:pt x="706" y="413"/>
                    </a:lnTo>
                    <a:lnTo>
                      <a:pt x="666" y="405"/>
                    </a:lnTo>
                    <a:lnTo>
                      <a:pt x="646" y="432"/>
                    </a:lnTo>
                    <a:lnTo>
                      <a:pt x="633" y="432"/>
                    </a:lnTo>
                    <a:lnTo>
                      <a:pt x="679" y="492"/>
                    </a:lnTo>
                    <a:lnTo>
                      <a:pt x="646" y="552"/>
                    </a:lnTo>
                    <a:lnTo>
                      <a:pt x="627" y="565"/>
                    </a:lnTo>
                    <a:lnTo>
                      <a:pt x="546" y="565"/>
                    </a:lnTo>
                    <a:lnTo>
                      <a:pt x="520" y="605"/>
                    </a:lnTo>
                    <a:lnTo>
                      <a:pt x="553" y="665"/>
                    </a:lnTo>
                    <a:lnTo>
                      <a:pt x="513" y="698"/>
                    </a:lnTo>
                    <a:lnTo>
                      <a:pt x="553" y="764"/>
                    </a:lnTo>
                    <a:lnTo>
                      <a:pt x="560" y="764"/>
                    </a:lnTo>
                    <a:lnTo>
                      <a:pt x="573" y="798"/>
                    </a:lnTo>
                    <a:lnTo>
                      <a:pt x="593" y="818"/>
                    </a:lnTo>
                    <a:lnTo>
                      <a:pt x="646" y="824"/>
                    </a:lnTo>
                    <a:lnTo>
                      <a:pt x="659" y="865"/>
                    </a:lnTo>
                    <a:lnTo>
                      <a:pt x="659" y="884"/>
                    </a:lnTo>
                    <a:lnTo>
                      <a:pt x="666" y="911"/>
                    </a:lnTo>
                    <a:lnTo>
                      <a:pt x="672" y="918"/>
                    </a:lnTo>
                    <a:lnTo>
                      <a:pt x="672" y="944"/>
                    </a:lnTo>
                    <a:lnTo>
                      <a:pt x="686" y="944"/>
                    </a:lnTo>
                    <a:lnTo>
                      <a:pt x="732" y="978"/>
                    </a:lnTo>
                    <a:lnTo>
                      <a:pt x="726" y="1011"/>
                    </a:lnTo>
                    <a:lnTo>
                      <a:pt x="719" y="1044"/>
                    </a:lnTo>
                    <a:lnTo>
                      <a:pt x="719" y="1104"/>
                    </a:lnTo>
                    <a:lnTo>
                      <a:pt x="672" y="1130"/>
                    </a:lnTo>
                    <a:lnTo>
                      <a:pt x="619" y="1098"/>
                    </a:lnTo>
                    <a:lnTo>
                      <a:pt x="586" y="1064"/>
                    </a:lnTo>
                    <a:lnTo>
                      <a:pt x="486" y="1051"/>
                    </a:lnTo>
                    <a:lnTo>
                      <a:pt x="453" y="1025"/>
                    </a:lnTo>
                    <a:lnTo>
                      <a:pt x="426" y="1025"/>
                    </a:lnTo>
                    <a:lnTo>
                      <a:pt x="413" y="1004"/>
                    </a:lnTo>
                    <a:lnTo>
                      <a:pt x="340" y="965"/>
                    </a:lnTo>
                    <a:lnTo>
                      <a:pt x="360" y="938"/>
                    </a:lnTo>
                    <a:lnTo>
                      <a:pt x="327" y="924"/>
                    </a:lnTo>
                    <a:lnTo>
                      <a:pt x="306" y="905"/>
                    </a:lnTo>
                    <a:lnTo>
                      <a:pt x="287" y="911"/>
                    </a:lnTo>
                    <a:lnTo>
                      <a:pt x="280" y="924"/>
                    </a:lnTo>
                    <a:lnTo>
                      <a:pt x="253" y="938"/>
                    </a:lnTo>
                    <a:lnTo>
                      <a:pt x="240" y="944"/>
                    </a:lnTo>
                    <a:lnTo>
                      <a:pt x="240" y="958"/>
                    </a:lnTo>
                    <a:lnTo>
                      <a:pt x="253" y="997"/>
                    </a:lnTo>
                    <a:lnTo>
                      <a:pt x="280" y="1004"/>
                    </a:lnTo>
                    <a:lnTo>
                      <a:pt x="300" y="1011"/>
                    </a:lnTo>
                    <a:lnTo>
                      <a:pt x="320" y="1018"/>
                    </a:lnTo>
                    <a:lnTo>
                      <a:pt x="280" y="1057"/>
                    </a:lnTo>
                    <a:lnTo>
                      <a:pt x="287" y="1078"/>
                    </a:lnTo>
                    <a:lnTo>
                      <a:pt x="247" y="1124"/>
                    </a:lnTo>
                    <a:lnTo>
                      <a:pt x="240" y="1177"/>
                    </a:lnTo>
                    <a:lnTo>
                      <a:pt x="227" y="1204"/>
                    </a:lnTo>
                    <a:lnTo>
                      <a:pt x="214" y="1271"/>
                    </a:lnTo>
                    <a:lnTo>
                      <a:pt x="207" y="1331"/>
                    </a:lnTo>
                    <a:lnTo>
                      <a:pt x="187" y="1357"/>
                    </a:lnTo>
                    <a:lnTo>
                      <a:pt x="174" y="1404"/>
                    </a:lnTo>
                    <a:lnTo>
                      <a:pt x="134" y="1450"/>
                    </a:lnTo>
                    <a:lnTo>
                      <a:pt x="141" y="1477"/>
                    </a:lnTo>
                    <a:lnTo>
                      <a:pt x="134" y="1517"/>
                    </a:lnTo>
                    <a:lnTo>
                      <a:pt x="114" y="1550"/>
                    </a:lnTo>
                    <a:lnTo>
                      <a:pt x="107" y="1590"/>
                    </a:lnTo>
                    <a:lnTo>
                      <a:pt x="74" y="1683"/>
                    </a:lnTo>
                    <a:lnTo>
                      <a:pt x="81" y="1697"/>
                    </a:lnTo>
                    <a:lnTo>
                      <a:pt x="127" y="1723"/>
                    </a:lnTo>
                    <a:lnTo>
                      <a:pt x="94" y="1742"/>
                    </a:lnTo>
                    <a:lnTo>
                      <a:pt x="67" y="1776"/>
                    </a:lnTo>
                    <a:lnTo>
                      <a:pt x="67" y="1810"/>
                    </a:lnTo>
                    <a:lnTo>
                      <a:pt x="67" y="1876"/>
                    </a:lnTo>
                    <a:lnTo>
                      <a:pt x="74" y="1889"/>
                    </a:lnTo>
                    <a:lnTo>
                      <a:pt x="81" y="1909"/>
                    </a:lnTo>
                    <a:lnTo>
                      <a:pt x="74" y="1949"/>
                    </a:lnTo>
                    <a:lnTo>
                      <a:pt x="54" y="2003"/>
                    </a:lnTo>
                    <a:lnTo>
                      <a:pt x="34" y="2029"/>
                    </a:lnTo>
                    <a:lnTo>
                      <a:pt x="14" y="2069"/>
                    </a:lnTo>
                    <a:lnTo>
                      <a:pt x="0" y="2116"/>
                    </a:lnTo>
                    <a:lnTo>
                      <a:pt x="14" y="2155"/>
                    </a:lnTo>
                    <a:lnTo>
                      <a:pt x="60" y="2195"/>
                    </a:lnTo>
                    <a:lnTo>
                      <a:pt x="120" y="2221"/>
                    </a:lnTo>
                    <a:lnTo>
                      <a:pt x="214" y="2228"/>
                    </a:lnTo>
                    <a:lnTo>
                      <a:pt x="220" y="2249"/>
                    </a:lnTo>
                    <a:lnTo>
                      <a:pt x="261" y="2275"/>
                    </a:lnTo>
                    <a:lnTo>
                      <a:pt x="300" y="2281"/>
                    </a:lnTo>
                    <a:lnTo>
                      <a:pt x="394" y="2262"/>
                    </a:lnTo>
                    <a:lnTo>
                      <a:pt x="420" y="2275"/>
                    </a:lnTo>
                    <a:lnTo>
                      <a:pt x="520" y="2288"/>
                    </a:lnTo>
                    <a:lnTo>
                      <a:pt x="573" y="2309"/>
                    </a:lnTo>
                    <a:lnTo>
                      <a:pt x="640" y="2302"/>
                    </a:lnTo>
                    <a:lnTo>
                      <a:pt x="693" y="2281"/>
                    </a:lnTo>
                    <a:lnTo>
                      <a:pt x="693" y="2288"/>
                    </a:lnTo>
                    <a:lnTo>
                      <a:pt x="700" y="2302"/>
                    </a:lnTo>
                    <a:lnTo>
                      <a:pt x="719" y="2315"/>
                    </a:lnTo>
                    <a:lnTo>
                      <a:pt x="799" y="2375"/>
                    </a:lnTo>
                    <a:lnTo>
                      <a:pt x="892" y="2368"/>
                    </a:lnTo>
                    <a:lnTo>
                      <a:pt x="926" y="2382"/>
                    </a:lnTo>
                    <a:lnTo>
                      <a:pt x="952" y="2388"/>
                    </a:lnTo>
                    <a:lnTo>
                      <a:pt x="1052" y="2382"/>
                    </a:lnTo>
                    <a:lnTo>
                      <a:pt x="1092" y="2382"/>
                    </a:lnTo>
                    <a:lnTo>
                      <a:pt x="1132" y="2328"/>
                    </a:lnTo>
                    <a:lnTo>
                      <a:pt x="1158" y="2341"/>
                    </a:lnTo>
                    <a:lnTo>
                      <a:pt x="1211" y="2328"/>
                    </a:lnTo>
                    <a:lnTo>
                      <a:pt x="1292" y="2322"/>
                    </a:lnTo>
                    <a:lnTo>
                      <a:pt x="1312" y="2368"/>
                    </a:lnTo>
                    <a:lnTo>
                      <a:pt x="1312" y="2455"/>
                    </a:lnTo>
                    <a:lnTo>
                      <a:pt x="1338" y="2448"/>
                    </a:lnTo>
                    <a:lnTo>
                      <a:pt x="1371" y="2362"/>
                    </a:lnTo>
                    <a:lnTo>
                      <a:pt x="1358" y="2328"/>
                    </a:lnTo>
                    <a:lnTo>
                      <a:pt x="1318" y="2281"/>
                    </a:lnTo>
                    <a:lnTo>
                      <a:pt x="1351" y="2249"/>
                    </a:lnTo>
                    <a:lnTo>
                      <a:pt x="1365" y="2242"/>
                    </a:lnTo>
                    <a:lnTo>
                      <a:pt x="1391" y="2202"/>
                    </a:lnTo>
                    <a:lnTo>
                      <a:pt x="1398" y="2176"/>
                    </a:lnTo>
                    <a:lnTo>
                      <a:pt x="1431" y="2116"/>
                    </a:lnTo>
                    <a:lnTo>
                      <a:pt x="1458" y="2095"/>
                    </a:lnTo>
                    <a:lnTo>
                      <a:pt x="1478" y="2069"/>
                    </a:lnTo>
                    <a:lnTo>
                      <a:pt x="1491" y="2029"/>
                    </a:lnTo>
                    <a:lnTo>
                      <a:pt x="1524" y="1975"/>
                    </a:lnTo>
                    <a:lnTo>
                      <a:pt x="1538" y="1956"/>
                    </a:lnTo>
                    <a:lnTo>
                      <a:pt x="1558" y="1975"/>
                    </a:lnTo>
                    <a:lnTo>
                      <a:pt x="1564" y="1969"/>
                    </a:lnTo>
                    <a:lnTo>
                      <a:pt x="1577" y="1975"/>
                    </a:lnTo>
                    <a:lnTo>
                      <a:pt x="1590" y="1943"/>
                    </a:lnTo>
                    <a:lnTo>
                      <a:pt x="1590" y="1889"/>
                    </a:lnTo>
                    <a:lnTo>
                      <a:pt x="1605" y="1862"/>
                    </a:lnTo>
                    <a:lnTo>
                      <a:pt x="1611" y="1836"/>
                    </a:lnTo>
                    <a:lnTo>
                      <a:pt x="1611" y="1816"/>
                    </a:lnTo>
                    <a:lnTo>
                      <a:pt x="1624" y="1816"/>
                    </a:lnTo>
                    <a:lnTo>
                      <a:pt x="1631" y="1802"/>
                    </a:lnTo>
                    <a:lnTo>
                      <a:pt x="1650" y="1802"/>
                    </a:lnTo>
                    <a:lnTo>
                      <a:pt x="1671" y="1776"/>
                    </a:lnTo>
                    <a:lnTo>
                      <a:pt x="1678" y="1750"/>
                    </a:lnTo>
                    <a:lnTo>
                      <a:pt x="1678" y="1736"/>
                    </a:lnTo>
                    <a:lnTo>
                      <a:pt x="1691" y="1729"/>
                    </a:lnTo>
                    <a:lnTo>
                      <a:pt x="1691" y="1710"/>
                    </a:lnTo>
                    <a:lnTo>
                      <a:pt x="1671" y="1676"/>
                    </a:lnTo>
                    <a:lnTo>
                      <a:pt x="1624" y="1643"/>
                    </a:lnTo>
                    <a:lnTo>
                      <a:pt x="1605" y="1637"/>
                    </a:lnTo>
                    <a:lnTo>
                      <a:pt x="1611" y="1616"/>
                    </a:lnTo>
                    <a:lnTo>
                      <a:pt x="1637" y="1590"/>
                    </a:lnTo>
                    <a:lnTo>
                      <a:pt x="1631" y="1510"/>
                    </a:lnTo>
                    <a:lnTo>
                      <a:pt x="1624" y="1510"/>
                    </a:lnTo>
                    <a:lnTo>
                      <a:pt x="1564" y="1483"/>
                    </a:lnTo>
                    <a:lnTo>
                      <a:pt x="1551" y="1457"/>
                    </a:lnTo>
                    <a:lnTo>
                      <a:pt x="1551" y="1430"/>
                    </a:lnTo>
                    <a:lnTo>
                      <a:pt x="1611" y="1391"/>
                    </a:lnTo>
                    <a:lnTo>
                      <a:pt x="1584" y="1337"/>
                    </a:lnTo>
                    <a:lnTo>
                      <a:pt x="1590" y="1331"/>
                    </a:lnTo>
                    <a:lnTo>
                      <a:pt x="1577" y="1324"/>
                    </a:lnTo>
                    <a:lnTo>
                      <a:pt x="1524" y="1310"/>
                    </a:lnTo>
                    <a:lnTo>
                      <a:pt x="1491" y="1284"/>
                    </a:lnTo>
                    <a:lnTo>
                      <a:pt x="1471" y="1264"/>
                    </a:lnTo>
                    <a:lnTo>
                      <a:pt x="1451" y="1257"/>
                    </a:lnTo>
                    <a:lnTo>
                      <a:pt x="1458" y="1277"/>
                    </a:lnTo>
                    <a:lnTo>
                      <a:pt x="1451" y="1277"/>
                    </a:lnTo>
                    <a:lnTo>
                      <a:pt x="1391" y="1257"/>
                    </a:lnTo>
                    <a:lnTo>
                      <a:pt x="1344" y="1250"/>
                    </a:lnTo>
                    <a:lnTo>
                      <a:pt x="1312" y="1250"/>
                    </a:lnTo>
                    <a:lnTo>
                      <a:pt x="1271" y="1230"/>
                    </a:lnTo>
                    <a:lnTo>
                      <a:pt x="1218" y="1224"/>
                    </a:lnTo>
                    <a:lnTo>
                      <a:pt x="1205" y="1211"/>
                    </a:lnTo>
                    <a:lnTo>
                      <a:pt x="1179" y="1197"/>
                    </a:lnTo>
                    <a:lnTo>
                      <a:pt x="1172" y="1217"/>
                    </a:lnTo>
                    <a:lnTo>
                      <a:pt x="1138" y="1177"/>
                    </a:lnTo>
                    <a:lnTo>
                      <a:pt x="1098" y="1177"/>
                    </a:lnTo>
                    <a:lnTo>
                      <a:pt x="1079" y="1157"/>
                    </a:lnTo>
                    <a:lnTo>
                      <a:pt x="1052" y="1151"/>
                    </a:lnTo>
                    <a:lnTo>
                      <a:pt x="1012" y="1151"/>
                    </a:lnTo>
                    <a:lnTo>
                      <a:pt x="1006" y="1078"/>
                    </a:lnTo>
                    <a:lnTo>
                      <a:pt x="985" y="1078"/>
                    </a:lnTo>
                    <a:lnTo>
                      <a:pt x="965" y="1038"/>
                    </a:lnTo>
                    <a:lnTo>
                      <a:pt x="946" y="1025"/>
                    </a:lnTo>
                    <a:lnTo>
                      <a:pt x="946" y="1004"/>
                    </a:lnTo>
                    <a:lnTo>
                      <a:pt x="952" y="984"/>
                    </a:lnTo>
                    <a:lnTo>
                      <a:pt x="965" y="958"/>
                    </a:lnTo>
                    <a:lnTo>
                      <a:pt x="1032" y="965"/>
                    </a:lnTo>
                    <a:lnTo>
                      <a:pt x="1045" y="938"/>
                    </a:lnTo>
                    <a:lnTo>
                      <a:pt x="1072" y="918"/>
                    </a:lnTo>
                    <a:lnTo>
                      <a:pt x="1079" y="865"/>
                    </a:lnTo>
                    <a:lnTo>
                      <a:pt x="1092" y="838"/>
                    </a:lnTo>
                    <a:lnTo>
                      <a:pt x="1105" y="792"/>
                    </a:lnTo>
                    <a:lnTo>
                      <a:pt x="1119" y="771"/>
                    </a:lnTo>
                    <a:lnTo>
                      <a:pt x="1119" y="738"/>
                    </a:lnTo>
                    <a:lnTo>
                      <a:pt x="1152" y="719"/>
                    </a:lnTo>
                    <a:lnTo>
                      <a:pt x="1179" y="698"/>
                    </a:lnTo>
                    <a:lnTo>
                      <a:pt x="1192" y="632"/>
                    </a:lnTo>
                    <a:lnTo>
                      <a:pt x="1245" y="612"/>
                    </a:lnTo>
                    <a:lnTo>
                      <a:pt x="1232" y="585"/>
                    </a:lnTo>
                    <a:lnTo>
                      <a:pt x="1211" y="592"/>
                    </a:lnTo>
                    <a:lnTo>
                      <a:pt x="1165" y="532"/>
                    </a:lnTo>
                    <a:lnTo>
                      <a:pt x="1179" y="452"/>
                    </a:lnTo>
                    <a:lnTo>
                      <a:pt x="1172" y="413"/>
                    </a:lnTo>
                    <a:lnTo>
                      <a:pt x="1172" y="345"/>
                    </a:lnTo>
                    <a:lnTo>
                      <a:pt x="1192" y="319"/>
                    </a:lnTo>
                    <a:lnTo>
                      <a:pt x="1185" y="266"/>
                    </a:lnTo>
                    <a:lnTo>
                      <a:pt x="1198" y="246"/>
                    </a:lnTo>
                    <a:lnTo>
                      <a:pt x="1211" y="233"/>
                    </a:lnTo>
                    <a:lnTo>
                      <a:pt x="1211" y="219"/>
                    </a:lnTo>
                    <a:lnTo>
                      <a:pt x="1192" y="193"/>
                    </a:lnTo>
                    <a:lnTo>
                      <a:pt x="1198" y="166"/>
                    </a:lnTo>
                    <a:lnTo>
                      <a:pt x="1205" y="139"/>
                    </a:lnTo>
                    <a:lnTo>
                      <a:pt x="1192" y="133"/>
                    </a:lnTo>
                    <a:lnTo>
                      <a:pt x="1179" y="99"/>
                    </a:lnTo>
                    <a:lnTo>
                      <a:pt x="1158" y="66"/>
                    </a:lnTo>
                    <a:lnTo>
                      <a:pt x="1119" y="79"/>
                    </a:lnTo>
                    <a:lnTo>
                      <a:pt x="1079" y="0"/>
                    </a:lnTo>
                    <a:close/>
                    <a:moveTo>
                      <a:pt x="347" y="785"/>
                    </a:moveTo>
                    <a:lnTo>
                      <a:pt x="327" y="805"/>
                    </a:lnTo>
                    <a:lnTo>
                      <a:pt x="306" y="831"/>
                    </a:lnTo>
                    <a:lnTo>
                      <a:pt x="300" y="858"/>
                    </a:lnTo>
                    <a:lnTo>
                      <a:pt x="306" y="865"/>
                    </a:lnTo>
                    <a:lnTo>
                      <a:pt x="334" y="884"/>
                    </a:lnTo>
                    <a:lnTo>
                      <a:pt x="320" y="898"/>
                    </a:lnTo>
                    <a:lnTo>
                      <a:pt x="340" y="911"/>
                    </a:lnTo>
                    <a:lnTo>
                      <a:pt x="366" y="911"/>
                    </a:lnTo>
                    <a:lnTo>
                      <a:pt x="426" y="898"/>
                    </a:lnTo>
                    <a:lnTo>
                      <a:pt x="433" y="884"/>
                    </a:lnTo>
                    <a:lnTo>
                      <a:pt x="453" y="878"/>
                    </a:lnTo>
                    <a:lnTo>
                      <a:pt x="460" y="858"/>
                    </a:lnTo>
                    <a:lnTo>
                      <a:pt x="426" y="824"/>
                    </a:lnTo>
                    <a:lnTo>
                      <a:pt x="407" y="798"/>
                    </a:lnTo>
                    <a:lnTo>
                      <a:pt x="400" y="798"/>
                    </a:lnTo>
                    <a:lnTo>
                      <a:pt x="394" y="798"/>
                    </a:lnTo>
                    <a:lnTo>
                      <a:pt x="387" y="792"/>
                    </a:lnTo>
                    <a:lnTo>
                      <a:pt x="347" y="78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3" name="PLA_DE_L'ESTANY">
                <a:extLst>
                  <a:ext uri="{FF2B5EF4-FFF2-40B4-BE49-F238E27FC236}">
                    <a16:creationId xmlns:a16="http://schemas.microsoft.com/office/drawing/2014/main" id="{62BD32A3-FC24-4478-9E72-8E3E1F4E0DF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9674626" y="4037338"/>
                <a:ext cx="183472" cy="167598"/>
              </a:xfrm>
              <a:custGeom>
                <a:avLst/>
                <a:gdLst>
                  <a:gd name="T0" fmla="*/ 2147483647 w 35"/>
                  <a:gd name="T1" fmla="*/ 177356956 h 32"/>
                  <a:gd name="T2" fmla="*/ 2147483647 w 35"/>
                  <a:gd name="T3" fmla="*/ 532070920 h 32"/>
                  <a:gd name="T4" fmla="*/ 2147483647 w 35"/>
                  <a:gd name="T5" fmla="*/ 886784937 h 32"/>
                  <a:gd name="T6" fmla="*/ 2033366416 w 35"/>
                  <a:gd name="T7" fmla="*/ 1064141841 h 32"/>
                  <a:gd name="T8" fmla="*/ 1407713135 w 35"/>
                  <a:gd name="T9" fmla="*/ 1241498745 h 32"/>
                  <a:gd name="T10" fmla="*/ 938479726 w 35"/>
                  <a:gd name="T11" fmla="*/ 1418855648 h 32"/>
                  <a:gd name="T12" fmla="*/ 938479726 w 35"/>
                  <a:gd name="T13" fmla="*/ 1241498745 h 32"/>
                  <a:gd name="T14" fmla="*/ 625653086 w 35"/>
                  <a:gd name="T15" fmla="*/ 1773556480 h 32"/>
                  <a:gd name="T16" fmla="*/ 469233604 w 35"/>
                  <a:gd name="T17" fmla="*/ 2128270287 h 32"/>
                  <a:gd name="T18" fmla="*/ 469233604 w 35"/>
                  <a:gd name="T19" fmla="*/ 2147483647 h 32"/>
                  <a:gd name="T20" fmla="*/ 625653086 w 35"/>
                  <a:gd name="T21" fmla="*/ 2147483647 h 32"/>
                  <a:gd name="T22" fmla="*/ 469233604 w 35"/>
                  <a:gd name="T23" fmla="*/ 2147483647 h 32"/>
                  <a:gd name="T24" fmla="*/ 312826543 w 35"/>
                  <a:gd name="T25" fmla="*/ 2147483647 h 32"/>
                  <a:gd name="T26" fmla="*/ 0 w 35"/>
                  <a:gd name="T27" fmla="*/ 2147483647 h 32"/>
                  <a:gd name="T28" fmla="*/ 312826543 w 35"/>
                  <a:gd name="T29" fmla="*/ 2147483647 h 32"/>
                  <a:gd name="T30" fmla="*/ 938479726 w 35"/>
                  <a:gd name="T31" fmla="*/ 2147483647 h 32"/>
                  <a:gd name="T32" fmla="*/ 1094886690 w 35"/>
                  <a:gd name="T33" fmla="*/ 2147483647 h 32"/>
                  <a:gd name="T34" fmla="*/ 1720539971 w 35"/>
                  <a:gd name="T35" fmla="*/ 2147483647 h 32"/>
                  <a:gd name="T36" fmla="*/ 1876946934 w 35"/>
                  <a:gd name="T37" fmla="*/ 2147483647 h 32"/>
                  <a:gd name="T38" fmla="*/ 2147483647 w 35"/>
                  <a:gd name="T39" fmla="*/ 2147483647 h 32"/>
                  <a:gd name="T40" fmla="*/ 2147483647 w 35"/>
                  <a:gd name="T41" fmla="*/ 2147483647 h 32"/>
                  <a:gd name="T42" fmla="*/ 2147483647 w 35"/>
                  <a:gd name="T43" fmla="*/ 2147483647 h 32"/>
                  <a:gd name="T44" fmla="*/ 2147483647 w 35"/>
                  <a:gd name="T45" fmla="*/ 2147483647 h 32"/>
                  <a:gd name="T46" fmla="*/ 2147483647 w 35"/>
                  <a:gd name="T47" fmla="*/ 2147483647 h 32"/>
                  <a:gd name="T48" fmla="*/ 2147483647 w 35"/>
                  <a:gd name="T49" fmla="*/ 2147483647 h 32"/>
                  <a:gd name="T50" fmla="*/ 2147483647 w 35"/>
                  <a:gd name="T51" fmla="*/ 2147483647 h 32"/>
                  <a:gd name="T52" fmla="*/ 2147483647 w 35"/>
                  <a:gd name="T53" fmla="*/ 2147483647 h 32"/>
                  <a:gd name="T54" fmla="*/ 2147483647 w 35"/>
                  <a:gd name="T55" fmla="*/ 2147483647 h 32"/>
                  <a:gd name="T56" fmla="*/ 2147483647 w 35"/>
                  <a:gd name="T57" fmla="*/ 2147483647 h 32"/>
                  <a:gd name="T58" fmla="*/ 2147483647 w 35"/>
                  <a:gd name="T59" fmla="*/ 2147483647 h 32"/>
                  <a:gd name="T60" fmla="*/ 2147483647 w 35"/>
                  <a:gd name="T61" fmla="*/ 2147483647 h 32"/>
                  <a:gd name="T62" fmla="*/ 2147483647 w 35"/>
                  <a:gd name="T63" fmla="*/ 2147483647 h 32"/>
                  <a:gd name="T64" fmla="*/ 2147483647 w 35"/>
                  <a:gd name="T65" fmla="*/ 2147483647 h 32"/>
                  <a:gd name="T66" fmla="*/ 2147483647 w 35"/>
                  <a:gd name="T67" fmla="*/ 2147483647 h 32"/>
                  <a:gd name="T68" fmla="*/ 2147483647 w 35"/>
                  <a:gd name="T69" fmla="*/ 2147483647 h 32"/>
                  <a:gd name="T70" fmla="*/ 2147483647 w 35"/>
                  <a:gd name="T71" fmla="*/ 2147483647 h 32"/>
                  <a:gd name="T72" fmla="*/ 2147483647 w 35"/>
                  <a:gd name="T73" fmla="*/ 2147483647 h 32"/>
                  <a:gd name="T74" fmla="*/ 2147483647 w 35"/>
                  <a:gd name="T75" fmla="*/ 2128270287 h 32"/>
                  <a:gd name="T76" fmla="*/ 2147483647 w 35"/>
                  <a:gd name="T77" fmla="*/ 1950913383 h 32"/>
                  <a:gd name="T78" fmla="*/ 2147483647 w 35"/>
                  <a:gd name="T79" fmla="*/ 1596199157 h 32"/>
                  <a:gd name="T80" fmla="*/ 2147483647 w 35"/>
                  <a:gd name="T81" fmla="*/ 1418855648 h 32"/>
                  <a:gd name="T82" fmla="*/ 2147483647 w 35"/>
                  <a:gd name="T83" fmla="*/ 1064141841 h 32"/>
                  <a:gd name="T84" fmla="*/ 2147483647 w 35"/>
                  <a:gd name="T85" fmla="*/ 1064141841 h 32"/>
                  <a:gd name="T86" fmla="*/ 2147483647 w 35"/>
                  <a:gd name="T87" fmla="*/ 709427824 h 32"/>
                  <a:gd name="T88" fmla="*/ 2147483647 w 35"/>
                  <a:gd name="T89" fmla="*/ 532070920 h 32"/>
                  <a:gd name="T90" fmla="*/ 2147483647 w 35"/>
                  <a:gd name="T91" fmla="*/ 1064141841 h 32"/>
                  <a:gd name="T92" fmla="*/ 2147483647 w 35"/>
                  <a:gd name="T93" fmla="*/ 1064141841 h 32"/>
                  <a:gd name="T94" fmla="*/ 2147483647 w 35"/>
                  <a:gd name="T95" fmla="*/ 709427824 h 32"/>
                  <a:gd name="T96" fmla="*/ 2147483647 w 35"/>
                  <a:gd name="T97" fmla="*/ 354713912 h 32"/>
                  <a:gd name="T98" fmla="*/ 2147483647 w 35"/>
                  <a:gd name="T99" fmla="*/ 532070920 h 32"/>
                  <a:gd name="T100" fmla="*/ 2147483647 w 35"/>
                  <a:gd name="T101" fmla="*/ 354713912 h 32"/>
                  <a:gd name="T102" fmla="*/ 2147483647 w 35"/>
                  <a:gd name="T103" fmla="*/ 354713912 h 32"/>
                  <a:gd name="T104" fmla="*/ 2147483647 w 35"/>
                  <a:gd name="T105" fmla="*/ 0 h 3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"/>
                  <a:gd name="T160" fmla="*/ 0 h 32"/>
                  <a:gd name="T161" fmla="*/ 35 w 35"/>
                  <a:gd name="T162" fmla="*/ 32 h 3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" h="32">
                    <a:moveTo>
                      <a:pt x="19" y="0"/>
                    </a:moveTo>
                    <a:lnTo>
                      <a:pt x="18" y="1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4" y="24"/>
                    </a:lnTo>
                    <a:lnTo>
                      <a:pt x="16" y="25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21" y="32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6" y="30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31" y="26"/>
                    </a:lnTo>
                    <a:lnTo>
                      <a:pt x="32" y="25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2"/>
                    </a:lnTo>
                    <a:lnTo>
                      <a:pt x="33" y="21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3" y="11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 cap="rnd">
                <a:solidFill>
                  <a:schemeClr val="accent5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4" name="NOGUERA">
                <a:extLst>
                  <a:ext uri="{FF2B5EF4-FFF2-40B4-BE49-F238E27FC236}">
                    <a16:creationId xmlns:a16="http://schemas.microsoft.com/office/drawing/2014/main" id="{21885FD4-5929-4181-88E6-2BF361357D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275124" y="4178397"/>
                <a:ext cx="513382" cy="383045"/>
              </a:xfrm>
              <a:custGeom>
                <a:avLst/>
                <a:gdLst>
                  <a:gd name="T0" fmla="*/ 458628190 w 2502"/>
                  <a:gd name="T1" fmla="*/ 3407891 h 1915"/>
                  <a:gd name="T2" fmla="*/ 433371951 w 2502"/>
                  <a:gd name="T3" fmla="*/ 45348211 h 1915"/>
                  <a:gd name="T4" fmla="*/ 406699159 w 2502"/>
                  <a:gd name="T5" fmla="*/ 88599535 h 1915"/>
                  <a:gd name="T6" fmla="*/ 405283095 w 2502"/>
                  <a:gd name="T7" fmla="*/ 111405040 h 1915"/>
                  <a:gd name="T8" fmla="*/ 353354064 w 2502"/>
                  <a:gd name="T9" fmla="*/ 115074721 h 1915"/>
                  <a:gd name="T10" fmla="*/ 284193972 w 2502"/>
                  <a:gd name="T11" fmla="*/ 113239624 h 1915"/>
                  <a:gd name="T12" fmla="*/ 246663324 w 2502"/>
                  <a:gd name="T13" fmla="*/ 94104312 h 1915"/>
                  <a:gd name="T14" fmla="*/ 166409101 w 2502"/>
                  <a:gd name="T15" fmla="*/ 88599535 h 1915"/>
                  <a:gd name="T16" fmla="*/ 109759174 w 2502"/>
                  <a:gd name="T17" fmla="*/ 66056317 h 1915"/>
                  <a:gd name="T18" fmla="*/ 78365517 w 2502"/>
                  <a:gd name="T19" fmla="*/ 85192157 h 1915"/>
                  <a:gd name="T20" fmla="*/ 81670318 w 2502"/>
                  <a:gd name="T21" fmla="*/ 118482099 h 1915"/>
                  <a:gd name="T22" fmla="*/ 61134929 w 2502"/>
                  <a:gd name="T23" fmla="*/ 139452539 h 1915"/>
                  <a:gd name="T24" fmla="*/ 34462137 w 2502"/>
                  <a:gd name="T25" fmla="*/ 176150883 h 1915"/>
                  <a:gd name="T26" fmla="*/ 0 w 2502"/>
                  <a:gd name="T27" fmla="*/ 207343937 h 1915"/>
                  <a:gd name="T28" fmla="*/ 28325199 w 2502"/>
                  <a:gd name="T29" fmla="*/ 224906455 h 1915"/>
                  <a:gd name="T30" fmla="*/ 29977112 w 2502"/>
                  <a:gd name="T31" fmla="*/ 284148065 h 1915"/>
                  <a:gd name="T32" fmla="*/ 10857799 w 2502"/>
                  <a:gd name="T33" fmla="*/ 305117961 h 1915"/>
                  <a:gd name="T34" fmla="*/ 25020399 w 2502"/>
                  <a:gd name="T35" fmla="*/ 373009359 h 1915"/>
                  <a:gd name="T36" fmla="*/ 47208181 w 2502"/>
                  <a:gd name="T37" fmla="*/ 411542286 h 1915"/>
                  <a:gd name="T38" fmla="*/ 80017918 w 2502"/>
                  <a:gd name="T39" fmla="*/ 462133468 h 1915"/>
                  <a:gd name="T40" fmla="*/ 106690709 w 2502"/>
                  <a:gd name="T41" fmla="*/ 491753728 h 1915"/>
                  <a:gd name="T42" fmla="*/ 131946979 w 2502"/>
                  <a:gd name="T43" fmla="*/ 468948735 h 1915"/>
                  <a:gd name="T44" fmla="*/ 160272171 w 2502"/>
                  <a:gd name="T45" fmla="*/ 488084048 h 1915"/>
                  <a:gd name="T46" fmla="*/ 204176023 w 2502"/>
                  <a:gd name="T47" fmla="*/ 472356113 h 1915"/>
                  <a:gd name="T48" fmla="*/ 222823149 w 2502"/>
                  <a:gd name="T49" fmla="*/ 456628691 h 1915"/>
                  <a:gd name="T50" fmla="*/ 270031376 w 2502"/>
                  <a:gd name="T51" fmla="*/ 444570437 h 1915"/>
                  <a:gd name="T52" fmla="*/ 307797811 w 2502"/>
                  <a:gd name="T53" fmla="*/ 484676158 h 1915"/>
                  <a:gd name="T54" fmla="*/ 320308006 w 2502"/>
                  <a:gd name="T55" fmla="*/ 455055897 h 1915"/>
                  <a:gd name="T56" fmla="*/ 317239541 w 2502"/>
                  <a:gd name="T57" fmla="*/ 427270221 h 1915"/>
                  <a:gd name="T58" fmla="*/ 342259933 w 2502"/>
                  <a:gd name="T59" fmla="*/ 407872606 h 1915"/>
                  <a:gd name="T60" fmla="*/ 384747720 w 2502"/>
                  <a:gd name="T61" fmla="*/ 388737293 h 1915"/>
                  <a:gd name="T62" fmla="*/ 419209355 w 2502"/>
                  <a:gd name="T63" fmla="*/ 308525851 h 1915"/>
                  <a:gd name="T64" fmla="*/ 436440416 w 2502"/>
                  <a:gd name="T65" fmla="*/ 319010800 h 1915"/>
                  <a:gd name="T66" fmla="*/ 420861755 w 2502"/>
                  <a:gd name="T67" fmla="*/ 350466669 h 1915"/>
                  <a:gd name="T68" fmla="*/ 446117995 w 2502"/>
                  <a:gd name="T69" fmla="*/ 371174775 h 1915"/>
                  <a:gd name="T70" fmla="*/ 449186947 w 2502"/>
                  <a:gd name="T71" fmla="*/ 371174775 h 1915"/>
                  <a:gd name="T72" fmla="*/ 474443187 w 2502"/>
                  <a:gd name="T73" fmla="*/ 392144671 h 1915"/>
                  <a:gd name="T74" fmla="*/ 518347161 w 2502"/>
                  <a:gd name="T75" fmla="*/ 355709143 h 1915"/>
                  <a:gd name="T76" fmla="*/ 546671865 w 2502"/>
                  <a:gd name="T77" fmla="*/ 313768326 h 1915"/>
                  <a:gd name="T78" fmla="*/ 565319478 w 2502"/>
                  <a:gd name="T79" fmla="*/ 282312969 h 1915"/>
                  <a:gd name="T80" fmla="*/ 576413122 w 2502"/>
                  <a:gd name="T81" fmla="*/ 238799294 h 1915"/>
                  <a:gd name="T82" fmla="*/ 574760721 w 2502"/>
                  <a:gd name="T83" fmla="*/ 195286195 h 1915"/>
                  <a:gd name="T84" fmla="*/ 538646687 w 2502"/>
                  <a:gd name="T85" fmla="*/ 215994301 h 1915"/>
                  <a:gd name="T86" fmla="*/ 549740818 w 2502"/>
                  <a:gd name="T87" fmla="*/ 154918171 h 1915"/>
                  <a:gd name="T88" fmla="*/ 532509757 w 2502"/>
                  <a:gd name="T89" fmla="*/ 118482099 h 1915"/>
                  <a:gd name="T90" fmla="*/ 533925821 w 2502"/>
                  <a:gd name="T91" fmla="*/ 72872113 h 1915"/>
                  <a:gd name="T92" fmla="*/ 516694760 w 2502"/>
                  <a:gd name="T93" fmla="*/ 50328895 h 1915"/>
                  <a:gd name="T94" fmla="*/ 491674247 w 2502"/>
                  <a:gd name="T95" fmla="*/ 39843434 h 1915"/>
                  <a:gd name="T96" fmla="*/ 478928203 w 2502"/>
                  <a:gd name="T97" fmla="*/ 39843434 h 1915"/>
                  <a:gd name="T98" fmla="*/ 470902538 w 2502"/>
                  <a:gd name="T99" fmla="*/ 0 h 1915"/>
                  <a:gd name="T100" fmla="*/ 388052034 w 2502"/>
                  <a:gd name="T101" fmla="*/ 317438006 h 1915"/>
                  <a:gd name="T102" fmla="*/ 381442920 w 2502"/>
                  <a:gd name="T103" fmla="*/ 339981208 h 1915"/>
                  <a:gd name="T104" fmla="*/ 358074929 w 2502"/>
                  <a:gd name="T105" fmla="*/ 341554002 h 1915"/>
                  <a:gd name="T106" fmla="*/ 368932724 w 2502"/>
                  <a:gd name="T107" fmla="*/ 313768326 h 1915"/>
                  <a:gd name="T108" fmla="*/ 323376959 w 2502"/>
                  <a:gd name="T109" fmla="*/ 402630132 h 1915"/>
                  <a:gd name="T110" fmla="*/ 303077433 w 2502"/>
                  <a:gd name="T111" fmla="*/ 437493378 h 1915"/>
                  <a:gd name="T112" fmla="*/ 321960407 w 2502"/>
                  <a:gd name="T113" fmla="*/ 401057338 h 19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502"/>
                  <a:gd name="T172" fmla="*/ 0 h 1915"/>
                  <a:gd name="T173" fmla="*/ 2502 w 2502"/>
                  <a:gd name="T174" fmla="*/ 1915 h 19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502" h="1915">
                    <a:moveTo>
                      <a:pt x="1995" y="0"/>
                    </a:moveTo>
                    <a:lnTo>
                      <a:pt x="1982" y="32"/>
                    </a:lnTo>
                    <a:lnTo>
                      <a:pt x="1969" y="26"/>
                    </a:lnTo>
                    <a:lnTo>
                      <a:pt x="1963" y="32"/>
                    </a:lnTo>
                    <a:lnTo>
                      <a:pt x="1943" y="13"/>
                    </a:lnTo>
                    <a:lnTo>
                      <a:pt x="1929" y="32"/>
                    </a:lnTo>
                    <a:lnTo>
                      <a:pt x="1896" y="86"/>
                    </a:lnTo>
                    <a:lnTo>
                      <a:pt x="1883" y="126"/>
                    </a:lnTo>
                    <a:lnTo>
                      <a:pt x="1863" y="152"/>
                    </a:lnTo>
                    <a:lnTo>
                      <a:pt x="1836" y="173"/>
                    </a:lnTo>
                    <a:lnTo>
                      <a:pt x="1803" y="233"/>
                    </a:lnTo>
                    <a:lnTo>
                      <a:pt x="1796" y="259"/>
                    </a:lnTo>
                    <a:lnTo>
                      <a:pt x="1770" y="299"/>
                    </a:lnTo>
                    <a:lnTo>
                      <a:pt x="1756" y="306"/>
                    </a:lnTo>
                    <a:lnTo>
                      <a:pt x="1723" y="338"/>
                    </a:lnTo>
                    <a:lnTo>
                      <a:pt x="1763" y="385"/>
                    </a:lnTo>
                    <a:lnTo>
                      <a:pt x="1776" y="419"/>
                    </a:lnTo>
                    <a:lnTo>
                      <a:pt x="1743" y="505"/>
                    </a:lnTo>
                    <a:lnTo>
                      <a:pt x="1717" y="512"/>
                    </a:lnTo>
                    <a:lnTo>
                      <a:pt x="1717" y="425"/>
                    </a:lnTo>
                    <a:lnTo>
                      <a:pt x="1697" y="379"/>
                    </a:lnTo>
                    <a:lnTo>
                      <a:pt x="1616" y="385"/>
                    </a:lnTo>
                    <a:lnTo>
                      <a:pt x="1563" y="398"/>
                    </a:lnTo>
                    <a:lnTo>
                      <a:pt x="1537" y="385"/>
                    </a:lnTo>
                    <a:lnTo>
                      <a:pt x="1497" y="439"/>
                    </a:lnTo>
                    <a:lnTo>
                      <a:pt x="1457" y="439"/>
                    </a:lnTo>
                    <a:lnTo>
                      <a:pt x="1357" y="445"/>
                    </a:lnTo>
                    <a:lnTo>
                      <a:pt x="1331" y="439"/>
                    </a:lnTo>
                    <a:lnTo>
                      <a:pt x="1297" y="425"/>
                    </a:lnTo>
                    <a:lnTo>
                      <a:pt x="1204" y="432"/>
                    </a:lnTo>
                    <a:lnTo>
                      <a:pt x="1124" y="372"/>
                    </a:lnTo>
                    <a:lnTo>
                      <a:pt x="1105" y="359"/>
                    </a:lnTo>
                    <a:lnTo>
                      <a:pt x="1098" y="345"/>
                    </a:lnTo>
                    <a:lnTo>
                      <a:pt x="1098" y="338"/>
                    </a:lnTo>
                    <a:lnTo>
                      <a:pt x="1045" y="359"/>
                    </a:lnTo>
                    <a:lnTo>
                      <a:pt x="978" y="366"/>
                    </a:lnTo>
                    <a:lnTo>
                      <a:pt x="925" y="345"/>
                    </a:lnTo>
                    <a:lnTo>
                      <a:pt x="825" y="332"/>
                    </a:lnTo>
                    <a:lnTo>
                      <a:pt x="799" y="319"/>
                    </a:lnTo>
                    <a:lnTo>
                      <a:pt x="705" y="338"/>
                    </a:lnTo>
                    <a:lnTo>
                      <a:pt x="666" y="332"/>
                    </a:lnTo>
                    <a:lnTo>
                      <a:pt x="625" y="306"/>
                    </a:lnTo>
                    <a:lnTo>
                      <a:pt x="619" y="285"/>
                    </a:lnTo>
                    <a:lnTo>
                      <a:pt x="525" y="278"/>
                    </a:lnTo>
                    <a:lnTo>
                      <a:pt x="465" y="252"/>
                    </a:lnTo>
                    <a:lnTo>
                      <a:pt x="419" y="212"/>
                    </a:lnTo>
                    <a:lnTo>
                      <a:pt x="405" y="173"/>
                    </a:lnTo>
                    <a:lnTo>
                      <a:pt x="379" y="219"/>
                    </a:lnTo>
                    <a:lnTo>
                      <a:pt x="366" y="306"/>
                    </a:lnTo>
                    <a:lnTo>
                      <a:pt x="332" y="325"/>
                    </a:lnTo>
                    <a:lnTo>
                      <a:pt x="313" y="385"/>
                    </a:lnTo>
                    <a:lnTo>
                      <a:pt x="319" y="405"/>
                    </a:lnTo>
                    <a:lnTo>
                      <a:pt x="326" y="439"/>
                    </a:lnTo>
                    <a:lnTo>
                      <a:pt x="339" y="439"/>
                    </a:lnTo>
                    <a:lnTo>
                      <a:pt x="346" y="452"/>
                    </a:lnTo>
                    <a:lnTo>
                      <a:pt x="319" y="505"/>
                    </a:lnTo>
                    <a:lnTo>
                      <a:pt x="286" y="525"/>
                    </a:lnTo>
                    <a:lnTo>
                      <a:pt x="273" y="585"/>
                    </a:lnTo>
                    <a:lnTo>
                      <a:pt x="273" y="578"/>
                    </a:lnTo>
                    <a:lnTo>
                      <a:pt x="259" y="532"/>
                    </a:lnTo>
                    <a:lnTo>
                      <a:pt x="193" y="552"/>
                    </a:lnTo>
                    <a:lnTo>
                      <a:pt x="193" y="571"/>
                    </a:lnTo>
                    <a:lnTo>
                      <a:pt x="173" y="591"/>
                    </a:lnTo>
                    <a:lnTo>
                      <a:pt x="166" y="638"/>
                    </a:lnTo>
                    <a:lnTo>
                      <a:pt x="146" y="672"/>
                    </a:lnTo>
                    <a:lnTo>
                      <a:pt x="106" y="644"/>
                    </a:lnTo>
                    <a:lnTo>
                      <a:pt x="80" y="658"/>
                    </a:lnTo>
                    <a:lnTo>
                      <a:pt x="53" y="685"/>
                    </a:lnTo>
                    <a:lnTo>
                      <a:pt x="13" y="738"/>
                    </a:lnTo>
                    <a:lnTo>
                      <a:pt x="0" y="791"/>
                    </a:lnTo>
                    <a:lnTo>
                      <a:pt x="13" y="798"/>
                    </a:lnTo>
                    <a:lnTo>
                      <a:pt x="39" y="804"/>
                    </a:lnTo>
                    <a:lnTo>
                      <a:pt x="60" y="818"/>
                    </a:lnTo>
                    <a:lnTo>
                      <a:pt x="146" y="858"/>
                    </a:lnTo>
                    <a:lnTo>
                      <a:pt x="120" y="858"/>
                    </a:lnTo>
                    <a:lnTo>
                      <a:pt x="106" y="877"/>
                    </a:lnTo>
                    <a:lnTo>
                      <a:pt x="120" y="911"/>
                    </a:lnTo>
                    <a:lnTo>
                      <a:pt x="93" y="1010"/>
                    </a:lnTo>
                    <a:lnTo>
                      <a:pt x="140" y="1051"/>
                    </a:lnTo>
                    <a:lnTo>
                      <a:pt x="127" y="1084"/>
                    </a:lnTo>
                    <a:lnTo>
                      <a:pt x="86" y="1097"/>
                    </a:lnTo>
                    <a:lnTo>
                      <a:pt x="67" y="1097"/>
                    </a:lnTo>
                    <a:lnTo>
                      <a:pt x="46" y="1110"/>
                    </a:lnTo>
                    <a:lnTo>
                      <a:pt x="53" y="1130"/>
                    </a:lnTo>
                    <a:lnTo>
                      <a:pt x="46" y="1164"/>
                    </a:lnTo>
                    <a:lnTo>
                      <a:pt x="39" y="1204"/>
                    </a:lnTo>
                    <a:lnTo>
                      <a:pt x="39" y="1277"/>
                    </a:lnTo>
                    <a:lnTo>
                      <a:pt x="67" y="1357"/>
                    </a:lnTo>
                    <a:lnTo>
                      <a:pt x="73" y="1370"/>
                    </a:lnTo>
                    <a:lnTo>
                      <a:pt x="106" y="1423"/>
                    </a:lnTo>
                    <a:lnTo>
                      <a:pt x="133" y="1450"/>
                    </a:lnTo>
                    <a:lnTo>
                      <a:pt x="153" y="1503"/>
                    </a:lnTo>
                    <a:lnTo>
                      <a:pt x="166" y="1523"/>
                    </a:lnTo>
                    <a:lnTo>
                      <a:pt x="180" y="1543"/>
                    </a:lnTo>
                    <a:lnTo>
                      <a:pt x="200" y="1570"/>
                    </a:lnTo>
                    <a:lnTo>
                      <a:pt x="226" y="1596"/>
                    </a:lnTo>
                    <a:lnTo>
                      <a:pt x="259" y="1650"/>
                    </a:lnTo>
                    <a:lnTo>
                      <a:pt x="319" y="1709"/>
                    </a:lnTo>
                    <a:lnTo>
                      <a:pt x="313" y="1736"/>
                    </a:lnTo>
                    <a:lnTo>
                      <a:pt x="339" y="1763"/>
                    </a:lnTo>
                    <a:lnTo>
                      <a:pt x="359" y="1795"/>
                    </a:lnTo>
                    <a:lnTo>
                      <a:pt x="386" y="1816"/>
                    </a:lnTo>
                    <a:lnTo>
                      <a:pt x="412" y="1876"/>
                    </a:lnTo>
                    <a:lnTo>
                      <a:pt x="439" y="1855"/>
                    </a:lnTo>
                    <a:lnTo>
                      <a:pt x="452" y="1876"/>
                    </a:lnTo>
                    <a:lnTo>
                      <a:pt x="472" y="1849"/>
                    </a:lnTo>
                    <a:lnTo>
                      <a:pt x="479" y="1842"/>
                    </a:lnTo>
                    <a:lnTo>
                      <a:pt x="506" y="1855"/>
                    </a:lnTo>
                    <a:lnTo>
                      <a:pt x="546" y="1816"/>
                    </a:lnTo>
                    <a:lnTo>
                      <a:pt x="559" y="1789"/>
                    </a:lnTo>
                    <a:lnTo>
                      <a:pt x="598" y="1836"/>
                    </a:lnTo>
                    <a:lnTo>
                      <a:pt x="625" y="1876"/>
                    </a:lnTo>
                    <a:lnTo>
                      <a:pt x="638" y="1915"/>
                    </a:lnTo>
                    <a:lnTo>
                      <a:pt x="679" y="1909"/>
                    </a:lnTo>
                    <a:lnTo>
                      <a:pt x="679" y="1862"/>
                    </a:lnTo>
                    <a:lnTo>
                      <a:pt x="739" y="1849"/>
                    </a:lnTo>
                    <a:lnTo>
                      <a:pt x="771" y="1849"/>
                    </a:lnTo>
                    <a:lnTo>
                      <a:pt x="792" y="1849"/>
                    </a:lnTo>
                    <a:lnTo>
                      <a:pt x="799" y="1809"/>
                    </a:lnTo>
                    <a:lnTo>
                      <a:pt x="865" y="1802"/>
                    </a:lnTo>
                    <a:lnTo>
                      <a:pt x="891" y="1802"/>
                    </a:lnTo>
                    <a:lnTo>
                      <a:pt x="905" y="1823"/>
                    </a:lnTo>
                    <a:lnTo>
                      <a:pt x="958" y="1809"/>
                    </a:lnTo>
                    <a:lnTo>
                      <a:pt x="985" y="1756"/>
                    </a:lnTo>
                    <a:lnTo>
                      <a:pt x="944" y="1742"/>
                    </a:lnTo>
                    <a:lnTo>
                      <a:pt x="985" y="1682"/>
                    </a:lnTo>
                    <a:lnTo>
                      <a:pt x="1017" y="1690"/>
                    </a:lnTo>
                    <a:lnTo>
                      <a:pt x="1077" y="1682"/>
                    </a:lnTo>
                    <a:lnTo>
                      <a:pt x="1077" y="1696"/>
                    </a:lnTo>
                    <a:lnTo>
                      <a:pt x="1144" y="1696"/>
                    </a:lnTo>
                    <a:lnTo>
                      <a:pt x="1151" y="1782"/>
                    </a:lnTo>
                    <a:lnTo>
                      <a:pt x="1191" y="1842"/>
                    </a:lnTo>
                    <a:lnTo>
                      <a:pt x="1231" y="1862"/>
                    </a:lnTo>
                    <a:lnTo>
                      <a:pt x="1264" y="1862"/>
                    </a:lnTo>
                    <a:lnTo>
                      <a:pt x="1304" y="1849"/>
                    </a:lnTo>
                    <a:lnTo>
                      <a:pt x="1338" y="1855"/>
                    </a:lnTo>
                    <a:lnTo>
                      <a:pt x="1351" y="1842"/>
                    </a:lnTo>
                    <a:lnTo>
                      <a:pt x="1364" y="1823"/>
                    </a:lnTo>
                    <a:lnTo>
                      <a:pt x="1377" y="1729"/>
                    </a:lnTo>
                    <a:lnTo>
                      <a:pt x="1357" y="1736"/>
                    </a:lnTo>
                    <a:lnTo>
                      <a:pt x="1344" y="1716"/>
                    </a:lnTo>
                    <a:lnTo>
                      <a:pt x="1304" y="1729"/>
                    </a:lnTo>
                    <a:lnTo>
                      <a:pt x="1284" y="1676"/>
                    </a:lnTo>
                    <a:lnTo>
                      <a:pt x="1297" y="1669"/>
                    </a:lnTo>
                    <a:lnTo>
                      <a:pt x="1344" y="1630"/>
                    </a:lnTo>
                    <a:lnTo>
                      <a:pt x="1351" y="1616"/>
                    </a:lnTo>
                    <a:lnTo>
                      <a:pt x="1397" y="1543"/>
                    </a:lnTo>
                    <a:lnTo>
                      <a:pt x="1397" y="1556"/>
                    </a:lnTo>
                    <a:lnTo>
                      <a:pt x="1437" y="1556"/>
                    </a:lnTo>
                    <a:lnTo>
                      <a:pt x="1450" y="1556"/>
                    </a:lnTo>
                    <a:lnTo>
                      <a:pt x="1470" y="1556"/>
                    </a:lnTo>
                    <a:lnTo>
                      <a:pt x="1490" y="1530"/>
                    </a:lnTo>
                    <a:lnTo>
                      <a:pt x="1510" y="1530"/>
                    </a:lnTo>
                    <a:lnTo>
                      <a:pt x="1550" y="1570"/>
                    </a:lnTo>
                    <a:lnTo>
                      <a:pt x="1630" y="1483"/>
                    </a:lnTo>
                    <a:lnTo>
                      <a:pt x="1710" y="1337"/>
                    </a:lnTo>
                    <a:lnTo>
                      <a:pt x="1717" y="1323"/>
                    </a:lnTo>
                    <a:lnTo>
                      <a:pt x="1697" y="1330"/>
                    </a:lnTo>
                    <a:lnTo>
                      <a:pt x="1723" y="1284"/>
                    </a:lnTo>
                    <a:lnTo>
                      <a:pt x="1776" y="1177"/>
                    </a:lnTo>
                    <a:lnTo>
                      <a:pt x="1796" y="1183"/>
                    </a:lnTo>
                    <a:lnTo>
                      <a:pt x="1790" y="1197"/>
                    </a:lnTo>
                    <a:lnTo>
                      <a:pt x="1830" y="1197"/>
                    </a:lnTo>
                    <a:lnTo>
                      <a:pt x="1830" y="1211"/>
                    </a:lnTo>
                    <a:lnTo>
                      <a:pt x="1849" y="1217"/>
                    </a:lnTo>
                    <a:lnTo>
                      <a:pt x="1856" y="1277"/>
                    </a:lnTo>
                    <a:lnTo>
                      <a:pt x="1856" y="1310"/>
                    </a:lnTo>
                    <a:lnTo>
                      <a:pt x="1823" y="1337"/>
                    </a:lnTo>
                    <a:lnTo>
                      <a:pt x="1790" y="1310"/>
                    </a:lnTo>
                    <a:lnTo>
                      <a:pt x="1783" y="1337"/>
                    </a:lnTo>
                    <a:lnTo>
                      <a:pt x="1776" y="1363"/>
                    </a:lnTo>
                    <a:lnTo>
                      <a:pt x="1783" y="1383"/>
                    </a:lnTo>
                    <a:lnTo>
                      <a:pt x="1856" y="1403"/>
                    </a:lnTo>
                    <a:lnTo>
                      <a:pt x="1863" y="1410"/>
                    </a:lnTo>
                    <a:lnTo>
                      <a:pt x="1890" y="1416"/>
                    </a:lnTo>
                    <a:lnTo>
                      <a:pt x="1909" y="1370"/>
                    </a:lnTo>
                    <a:lnTo>
                      <a:pt x="1929" y="1350"/>
                    </a:lnTo>
                    <a:lnTo>
                      <a:pt x="1956" y="1350"/>
                    </a:lnTo>
                    <a:lnTo>
                      <a:pt x="1943" y="1376"/>
                    </a:lnTo>
                    <a:lnTo>
                      <a:pt x="1903" y="1416"/>
                    </a:lnTo>
                    <a:lnTo>
                      <a:pt x="1909" y="1457"/>
                    </a:lnTo>
                    <a:lnTo>
                      <a:pt x="1909" y="1496"/>
                    </a:lnTo>
                    <a:lnTo>
                      <a:pt x="1936" y="1503"/>
                    </a:lnTo>
                    <a:lnTo>
                      <a:pt x="1989" y="1523"/>
                    </a:lnTo>
                    <a:lnTo>
                      <a:pt x="2010" y="1496"/>
                    </a:lnTo>
                    <a:lnTo>
                      <a:pt x="2055" y="1450"/>
                    </a:lnTo>
                    <a:lnTo>
                      <a:pt x="2083" y="1430"/>
                    </a:lnTo>
                    <a:lnTo>
                      <a:pt x="2122" y="1376"/>
                    </a:lnTo>
                    <a:lnTo>
                      <a:pt x="2155" y="1390"/>
                    </a:lnTo>
                    <a:lnTo>
                      <a:pt x="2196" y="1357"/>
                    </a:lnTo>
                    <a:lnTo>
                      <a:pt x="2228" y="1310"/>
                    </a:lnTo>
                    <a:lnTo>
                      <a:pt x="2242" y="1290"/>
                    </a:lnTo>
                    <a:lnTo>
                      <a:pt x="2235" y="1271"/>
                    </a:lnTo>
                    <a:lnTo>
                      <a:pt x="2309" y="1190"/>
                    </a:lnTo>
                    <a:lnTo>
                      <a:pt x="2316" y="1197"/>
                    </a:lnTo>
                    <a:lnTo>
                      <a:pt x="2329" y="1183"/>
                    </a:lnTo>
                    <a:lnTo>
                      <a:pt x="2335" y="1170"/>
                    </a:lnTo>
                    <a:lnTo>
                      <a:pt x="2382" y="1130"/>
                    </a:lnTo>
                    <a:lnTo>
                      <a:pt x="2395" y="1104"/>
                    </a:lnTo>
                    <a:lnTo>
                      <a:pt x="2395" y="1077"/>
                    </a:lnTo>
                    <a:lnTo>
                      <a:pt x="2415" y="1051"/>
                    </a:lnTo>
                    <a:lnTo>
                      <a:pt x="2429" y="1010"/>
                    </a:lnTo>
                    <a:lnTo>
                      <a:pt x="2421" y="965"/>
                    </a:lnTo>
                    <a:lnTo>
                      <a:pt x="2448" y="931"/>
                    </a:lnTo>
                    <a:lnTo>
                      <a:pt x="2442" y="911"/>
                    </a:lnTo>
                    <a:lnTo>
                      <a:pt x="2489" y="845"/>
                    </a:lnTo>
                    <a:lnTo>
                      <a:pt x="2502" y="798"/>
                    </a:lnTo>
                    <a:lnTo>
                      <a:pt x="2489" y="771"/>
                    </a:lnTo>
                    <a:lnTo>
                      <a:pt x="2435" y="758"/>
                    </a:lnTo>
                    <a:lnTo>
                      <a:pt x="2435" y="745"/>
                    </a:lnTo>
                    <a:lnTo>
                      <a:pt x="2421" y="751"/>
                    </a:lnTo>
                    <a:lnTo>
                      <a:pt x="2415" y="745"/>
                    </a:lnTo>
                    <a:lnTo>
                      <a:pt x="2329" y="811"/>
                    </a:lnTo>
                    <a:lnTo>
                      <a:pt x="2302" y="818"/>
                    </a:lnTo>
                    <a:lnTo>
                      <a:pt x="2282" y="824"/>
                    </a:lnTo>
                    <a:lnTo>
                      <a:pt x="2295" y="804"/>
                    </a:lnTo>
                    <a:lnTo>
                      <a:pt x="2335" y="672"/>
                    </a:lnTo>
                    <a:lnTo>
                      <a:pt x="2322" y="658"/>
                    </a:lnTo>
                    <a:lnTo>
                      <a:pt x="2322" y="599"/>
                    </a:lnTo>
                    <a:lnTo>
                      <a:pt x="2329" y="591"/>
                    </a:lnTo>
                    <a:lnTo>
                      <a:pt x="2342" y="552"/>
                    </a:lnTo>
                    <a:lnTo>
                      <a:pt x="2309" y="525"/>
                    </a:lnTo>
                    <a:lnTo>
                      <a:pt x="2288" y="518"/>
                    </a:lnTo>
                    <a:lnTo>
                      <a:pt x="2295" y="512"/>
                    </a:lnTo>
                    <a:lnTo>
                      <a:pt x="2256" y="452"/>
                    </a:lnTo>
                    <a:lnTo>
                      <a:pt x="2249" y="439"/>
                    </a:lnTo>
                    <a:lnTo>
                      <a:pt x="2262" y="392"/>
                    </a:lnTo>
                    <a:lnTo>
                      <a:pt x="2242" y="338"/>
                    </a:lnTo>
                    <a:lnTo>
                      <a:pt x="2269" y="325"/>
                    </a:lnTo>
                    <a:lnTo>
                      <a:pt x="2262" y="278"/>
                    </a:lnTo>
                    <a:lnTo>
                      <a:pt x="2249" y="265"/>
                    </a:lnTo>
                    <a:lnTo>
                      <a:pt x="2249" y="252"/>
                    </a:lnTo>
                    <a:lnTo>
                      <a:pt x="2202" y="239"/>
                    </a:lnTo>
                    <a:lnTo>
                      <a:pt x="2202" y="206"/>
                    </a:lnTo>
                    <a:lnTo>
                      <a:pt x="2189" y="192"/>
                    </a:lnTo>
                    <a:lnTo>
                      <a:pt x="2175" y="199"/>
                    </a:lnTo>
                    <a:lnTo>
                      <a:pt x="2155" y="192"/>
                    </a:lnTo>
                    <a:lnTo>
                      <a:pt x="2136" y="146"/>
                    </a:lnTo>
                    <a:lnTo>
                      <a:pt x="2096" y="159"/>
                    </a:lnTo>
                    <a:lnTo>
                      <a:pt x="2083" y="152"/>
                    </a:lnTo>
                    <a:lnTo>
                      <a:pt x="2076" y="159"/>
                    </a:lnTo>
                    <a:lnTo>
                      <a:pt x="2063" y="173"/>
                    </a:lnTo>
                    <a:lnTo>
                      <a:pt x="2055" y="173"/>
                    </a:lnTo>
                    <a:lnTo>
                      <a:pt x="2029" y="179"/>
                    </a:lnTo>
                    <a:lnTo>
                      <a:pt x="2029" y="152"/>
                    </a:lnTo>
                    <a:lnTo>
                      <a:pt x="2016" y="86"/>
                    </a:lnTo>
                    <a:lnTo>
                      <a:pt x="2023" y="60"/>
                    </a:lnTo>
                    <a:lnTo>
                      <a:pt x="2029" y="19"/>
                    </a:lnTo>
                    <a:lnTo>
                      <a:pt x="2023" y="0"/>
                    </a:lnTo>
                    <a:lnTo>
                      <a:pt x="1995" y="0"/>
                    </a:lnTo>
                    <a:close/>
                    <a:moveTo>
                      <a:pt x="1597" y="1164"/>
                    </a:moveTo>
                    <a:lnTo>
                      <a:pt x="1603" y="1170"/>
                    </a:lnTo>
                    <a:lnTo>
                      <a:pt x="1637" y="1177"/>
                    </a:lnTo>
                    <a:lnTo>
                      <a:pt x="1637" y="1190"/>
                    </a:lnTo>
                    <a:lnTo>
                      <a:pt x="1644" y="1211"/>
                    </a:lnTo>
                    <a:lnTo>
                      <a:pt x="1657" y="1211"/>
                    </a:lnTo>
                    <a:lnTo>
                      <a:pt x="1663" y="1237"/>
                    </a:lnTo>
                    <a:lnTo>
                      <a:pt x="1670" y="1271"/>
                    </a:lnTo>
                    <a:lnTo>
                      <a:pt x="1630" y="1264"/>
                    </a:lnTo>
                    <a:lnTo>
                      <a:pt x="1616" y="1297"/>
                    </a:lnTo>
                    <a:lnTo>
                      <a:pt x="1563" y="1316"/>
                    </a:lnTo>
                    <a:lnTo>
                      <a:pt x="1543" y="1343"/>
                    </a:lnTo>
                    <a:lnTo>
                      <a:pt x="1530" y="1330"/>
                    </a:lnTo>
                    <a:lnTo>
                      <a:pt x="1530" y="1303"/>
                    </a:lnTo>
                    <a:lnTo>
                      <a:pt x="1517" y="1303"/>
                    </a:lnTo>
                    <a:lnTo>
                      <a:pt x="1530" y="1256"/>
                    </a:lnTo>
                    <a:lnTo>
                      <a:pt x="1517" y="1250"/>
                    </a:lnTo>
                    <a:lnTo>
                      <a:pt x="1524" y="1204"/>
                    </a:lnTo>
                    <a:lnTo>
                      <a:pt x="1543" y="1183"/>
                    </a:lnTo>
                    <a:lnTo>
                      <a:pt x="1563" y="1197"/>
                    </a:lnTo>
                    <a:lnTo>
                      <a:pt x="1584" y="1183"/>
                    </a:lnTo>
                    <a:lnTo>
                      <a:pt x="1584" y="1170"/>
                    </a:lnTo>
                    <a:lnTo>
                      <a:pt x="1597" y="1164"/>
                    </a:lnTo>
                    <a:close/>
                    <a:moveTo>
                      <a:pt x="1364" y="1530"/>
                    </a:moveTo>
                    <a:lnTo>
                      <a:pt x="1370" y="1536"/>
                    </a:lnTo>
                    <a:lnTo>
                      <a:pt x="1357" y="1590"/>
                    </a:lnTo>
                    <a:lnTo>
                      <a:pt x="1344" y="1609"/>
                    </a:lnTo>
                    <a:lnTo>
                      <a:pt x="1331" y="1630"/>
                    </a:lnTo>
                    <a:lnTo>
                      <a:pt x="1310" y="1650"/>
                    </a:lnTo>
                    <a:lnTo>
                      <a:pt x="1284" y="1669"/>
                    </a:lnTo>
                    <a:lnTo>
                      <a:pt x="1284" y="1663"/>
                    </a:lnTo>
                    <a:lnTo>
                      <a:pt x="1291" y="1650"/>
                    </a:lnTo>
                    <a:lnTo>
                      <a:pt x="1331" y="1616"/>
                    </a:lnTo>
                    <a:lnTo>
                      <a:pt x="1351" y="1570"/>
                    </a:lnTo>
                    <a:lnTo>
                      <a:pt x="1364" y="153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5" name="SELVA">
                <a:extLst>
                  <a:ext uri="{FF2B5EF4-FFF2-40B4-BE49-F238E27FC236}">
                    <a16:creationId xmlns:a16="http://schemas.microsoft.com/office/drawing/2014/main" id="{89315F25-9D7A-4F5B-8E6F-83E1D1D4B9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9530597" y="4181210"/>
                <a:ext cx="381761" cy="364121"/>
              </a:xfrm>
              <a:custGeom>
                <a:avLst/>
                <a:gdLst>
                  <a:gd name="T0" fmla="*/ 2013383995 w 73"/>
                  <a:gd name="T1" fmla="*/ 870409294 h 71"/>
                  <a:gd name="T2" fmla="*/ 1858501688 w 73"/>
                  <a:gd name="T3" fmla="*/ 1392641476 h 71"/>
                  <a:gd name="T4" fmla="*/ 1548749082 w 73"/>
                  <a:gd name="T5" fmla="*/ 1914887217 h 71"/>
                  <a:gd name="T6" fmla="*/ 1703631777 w 73"/>
                  <a:gd name="T7" fmla="*/ 2147483647 h 71"/>
                  <a:gd name="T8" fmla="*/ 1238996864 w 73"/>
                  <a:gd name="T9" fmla="*/ 2147483647 h 71"/>
                  <a:gd name="T10" fmla="*/ 774374541 w 73"/>
                  <a:gd name="T11" fmla="*/ 2147483647 h 71"/>
                  <a:gd name="T12" fmla="*/ 774374541 w 73"/>
                  <a:gd name="T13" fmla="*/ 2147483647 h 71"/>
                  <a:gd name="T14" fmla="*/ 929257042 w 73"/>
                  <a:gd name="T15" fmla="*/ 2147483647 h 71"/>
                  <a:gd name="T16" fmla="*/ 1548749082 w 73"/>
                  <a:gd name="T17" fmla="*/ 2147483647 h 71"/>
                  <a:gd name="T18" fmla="*/ 1084126953 w 73"/>
                  <a:gd name="T19" fmla="*/ 2147483647 h 71"/>
                  <a:gd name="T20" fmla="*/ 929257042 w 73"/>
                  <a:gd name="T21" fmla="*/ 2147483647 h 71"/>
                  <a:gd name="T22" fmla="*/ 464622323 w 73"/>
                  <a:gd name="T23" fmla="*/ 2147483647 h 71"/>
                  <a:gd name="T24" fmla="*/ 309752315 w 73"/>
                  <a:gd name="T25" fmla="*/ 2147483647 h 71"/>
                  <a:gd name="T26" fmla="*/ 154869960 w 73"/>
                  <a:gd name="T27" fmla="*/ 2147483647 h 71"/>
                  <a:gd name="T28" fmla="*/ 774374541 w 73"/>
                  <a:gd name="T29" fmla="*/ 2147483647 h 71"/>
                  <a:gd name="T30" fmla="*/ 1858501688 w 73"/>
                  <a:gd name="T31" fmla="*/ 2147483647 h 71"/>
                  <a:gd name="T32" fmla="*/ 2147483647 w 73"/>
                  <a:gd name="T33" fmla="*/ 2147483647 h 71"/>
                  <a:gd name="T34" fmla="*/ 2147483647 w 73"/>
                  <a:gd name="T35" fmla="*/ 2147483647 h 71"/>
                  <a:gd name="T36" fmla="*/ 2147483647 w 73"/>
                  <a:gd name="T37" fmla="*/ 2147483647 h 71"/>
                  <a:gd name="T38" fmla="*/ 2147483647 w 73"/>
                  <a:gd name="T39" fmla="*/ 2147483647 h 71"/>
                  <a:gd name="T40" fmla="*/ 2147483647 w 73"/>
                  <a:gd name="T41" fmla="*/ 2147483647 h 71"/>
                  <a:gd name="T42" fmla="*/ 2147483647 w 73"/>
                  <a:gd name="T43" fmla="*/ 2147483647 h 71"/>
                  <a:gd name="T44" fmla="*/ 2147483647 w 73"/>
                  <a:gd name="T45" fmla="*/ 2147483647 h 71"/>
                  <a:gd name="T46" fmla="*/ 2147483647 w 73"/>
                  <a:gd name="T47" fmla="*/ 2147483647 h 71"/>
                  <a:gd name="T48" fmla="*/ 2147483647 w 73"/>
                  <a:gd name="T49" fmla="*/ 2147483647 h 71"/>
                  <a:gd name="T50" fmla="*/ 2147483647 w 73"/>
                  <a:gd name="T51" fmla="*/ 2147483647 h 71"/>
                  <a:gd name="T52" fmla="*/ 2147483647 w 73"/>
                  <a:gd name="T53" fmla="*/ 2147483647 h 71"/>
                  <a:gd name="T54" fmla="*/ 2147483647 w 73"/>
                  <a:gd name="T55" fmla="*/ 2147483647 h 71"/>
                  <a:gd name="T56" fmla="*/ 2147483647 w 73"/>
                  <a:gd name="T57" fmla="*/ 2147483647 h 71"/>
                  <a:gd name="T58" fmla="*/ 2147483647 w 73"/>
                  <a:gd name="T59" fmla="*/ 2147483647 h 71"/>
                  <a:gd name="T60" fmla="*/ 2147483647 w 73"/>
                  <a:gd name="T61" fmla="*/ 2147483647 h 71"/>
                  <a:gd name="T62" fmla="*/ 2147483647 w 73"/>
                  <a:gd name="T63" fmla="*/ 2147483647 h 71"/>
                  <a:gd name="T64" fmla="*/ 2147483647 w 73"/>
                  <a:gd name="T65" fmla="*/ 2147483647 h 71"/>
                  <a:gd name="T66" fmla="*/ 2147483647 w 73"/>
                  <a:gd name="T67" fmla="*/ 2147483647 h 71"/>
                  <a:gd name="T68" fmla="*/ 2147483647 w 73"/>
                  <a:gd name="T69" fmla="*/ 2147483647 h 71"/>
                  <a:gd name="T70" fmla="*/ 2147483647 w 73"/>
                  <a:gd name="T71" fmla="*/ 2147483647 h 71"/>
                  <a:gd name="T72" fmla="*/ 2147483647 w 73"/>
                  <a:gd name="T73" fmla="*/ 2147483647 h 71"/>
                  <a:gd name="T74" fmla="*/ 2147483647 w 73"/>
                  <a:gd name="T75" fmla="*/ 2147483647 h 71"/>
                  <a:gd name="T76" fmla="*/ 2147483647 w 73"/>
                  <a:gd name="T77" fmla="*/ 2147483647 h 71"/>
                  <a:gd name="T78" fmla="*/ 2147483647 w 73"/>
                  <a:gd name="T79" fmla="*/ 2147483647 h 71"/>
                  <a:gd name="T80" fmla="*/ 2147483647 w 73"/>
                  <a:gd name="T81" fmla="*/ 2147483647 h 71"/>
                  <a:gd name="T82" fmla="*/ 2147483647 w 73"/>
                  <a:gd name="T83" fmla="*/ 2147483647 h 71"/>
                  <a:gd name="T84" fmla="*/ 2147483647 w 73"/>
                  <a:gd name="T85" fmla="*/ 2147483647 h 71"/>
                  <a:gd name="T86" fmla="*/ 2147483647 w 73"/>
                  <a:gd name="T87" fmla="*/ 2147483647 h 71"/>
                  <a:gd name="T88" fmla="*/ 2147483647 w 73"/>
                  <a:gd name="T89" fmla="*/ 2147483647 h 71"/>
                  <a:gd name="T90" fmla="*/ 2147483647 w 73"/>
                  <a:gd name="T91" fmla="*/ 2147483647 h 71"/>
                  <a:gd name="T92" fmla="*/ 2147483647 w 73"/>
                  <a:gd name="T93" fmla="*/ 2147483647 h 71"/>
                  <a:gd name="T94" fmla="*/ 2147483647 w 73"/>
                  <a:gd name="T95" fmla="*/ 2147483647 h 71"/>
                  <a:gd name="T96" fmla="*/ 2147483647 w 73"/>
                  <a:gd name="T97" fmla="*/ 2147483647 h 71"/>
                  <a:gd name="T98" fmla="*/ 2147483647 w 73"/>
                  <a:gd name="T99" fmla="*/ 2147483647 h 71"/>
                  <a:gd name="T100" fmla="*/ 2147483647 w 73"/>
                  <a:gd name="T101" fmla="*/ 1914887217 h 71"/>
                  <a:gd name="T102" fmla="*/ 2147483647 w 73"/>
                  <a:gd name="T103" fmla="*/ 1392641476 h 71"/>
                  <a:gd name="T104" fmla="*/ 2147483647 w 73"/>
                  <a:gd name="T105" fmla="*/ 1218559700 h 71"/>
                  <a:gd name="T106" fmla="*/ 2147483647 w 73"/>
                  <a:gd name="T107" fmla="*/ 348163656 h 71"/>
                  <a:gd name="T108" fmla="*/ 2147483647 w 73"/>
                  <a:gd name="T109" fmla="*/ 696327312 h 71"/>
                  <a:gd name="T110" fmla="*/ 2147483647 w 73"/>
                  <a:gd name="T111" fmla="*/ 870409294 h 71"/>
                  <a:gd name="T112" fmla="*/ 1858501688 w 73"/>
                  <a:gd name="T113" fmla="*/ 0 h 7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3"/>
                  <a:gd name="T172" fmla="*/ 0 h 71"/>
                  <a:gd name="T173" fmla="*/ 73 w 73"/>
                  <a:gd name="T174" fmla="*/ 71 h 7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3" h="71">
                    <a:moveTo>
                      <a:pt x="12" y="0"/>
                    </a:moveTo>
                    <a:lnTo>
                      <a:pt x="12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6" y="28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3" y="38"/>
                    </a:lnTo>
                    <a:lnTo>
                      <a:pt x="2" y="39"/>
                    </a:lnTo>
                    <a:lnTo>
                      <a:pt x="1" y="40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8" y="49"/>
                    </a:lnTo>
                    <a:lnTo>
                      <a:pt x="10" y="50"/>
                    </a:lnTo>
                    <a:lnTo>
                      <a:pt x="12" y="51"/>
                    </a:lnTo>
                    <a:lnTo>
                      <a:pt x="14" y="52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5" y="54"/>
                    </a:lnTo>
                    <a:lnTo>
                      <a:pt x="14" y="54"/>
                    </a:lnTo>
                    <a:lnTo>
                      <a:pt x="16" y="55"/>
                    </a:lnTo>
                    <a:lnTo>
                      <a:pt x="16" y="56"/>
                    </a:lnTo>
                    <a:lnTo>
                      <a:pt x="16" y="57"/>
                    </a:lnTo>
                    <a:lnTo>
                      <a:pt x="17" y="58"/>
                    </a:lnTo>
                    <a:lnTo>
                      <a:pt x="19" y="59"/>
                    </a:lnTo>
                    <a:lnTo>
                      <a:pt x="21" y="58"/>
                    </a:lnTo>
                    <a:lnTo>
                      <a:pt x="22" y="58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5" y="60"/>
                    </a:lnTo>
                    <a:lnTo>
                      <a:pt x="25" y="61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5" y="65"/>
                    </a:lnTo>
                    <a:lnTo>
                      <a:pt x="27" y="64"/>
                    </a:lnTo>
                    <a:lnTo>
                      <a:pt x="29" y="64"/>
                    </a:lnTo>
                    <a:lnTo>
                      <a:pt x="31" y="60"/>
                    </a:lnTo>
                    <a:lnTo>
                      <a:pt x="31" y="59"/>
                    </a:lnTo>
                    <a:lnTo>
                      <a:pt x="32" y="58"/>
                    </a:lnTo>
                    <a:lnTo>
                      <a:pt x="34" y="59"/>
                    </a:lnTo>
                    <a:lnTo>
                      <a:pt x="34" y="60"/>
                    </a:lnTo>
                    <a:lnTo>
                      <a:pt x="38" y="57"/>
                    </a:lnTo>
                    <a:lnTo>
                      <a:pt x="41" y="55"/>
                    </a:lnTo>
                    <a:lnTo>
                      <a:pt x="44" y="56"/>
                    </a:lnTo>
                    <a:lnTo>
                      <a:pt x="48" y="56"/>
                    </a:lnTo>
                    <a:lnTo>
                      <a:pt x="48" y="57"/>
                    </a:lnTo>
                    <a:lnTo>
                      <a:pt x="47" y="58"/>
                    </a:lnTo>
                    <a:lnTo>
                      <a:pt x="48" y="63"/>
                    </a:lnTo>
                    <a:lnTo>
                      <a:pt x="47" y="64"/>
                    </a:lnTo>
                    <a:lnTo>
                      <a:pt x="46" y="66"/>
                    </a:lnTo>
                    <a:lnTo>
                      <a:pt x="47" y="68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49" y="69"/>
                    </a:lnTo>
                    <a:lnTo>
                      <a:pt x="50" y="68"/>
                    </a:lnTo>
                    <a:lnTo>
                      <a:pt x="51" y="67"/>
                    </a:lnTo>
                    <a:lnTo>
                      <a:pt x="52" y="67"/>
                    </a:lnTo>
                    <a:lnTo>
                      <a:pt x="52" y="66"/>
                    </a:lnTo>
                    <a:lnTo>
                      <a:pt x="53" y="65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7" y="63"/>
                    </a:lnTo>
                    <a:lnTo>
                      <a:pt x="58" y="62"/>
                    </a:lnTo>
                    <a:lnTo>
                      <a:pt x="59" y="62"/>
                    </a:lnTo>
                    <a:lnTo>
                      <a:pt x="60" y="63"/>
                    </a:lnTo>
                    <a:lnTo>
                      <a:pt x="60" y="62"/>
                    </a:lnTo>
                    <a:lnTo>
                      <a:pt x="61" y="62"/>
                    </a:lnTo>
                    <a:lnTo>
                      <a:pt x="62" y="62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5" y="61"/>
                    </a:lnTo>
                    <a:lnTo>
                      <a:pt x="66" y="61"/>
                    </a:lnTo>
                    <a:lnTo>
                      <a:pt x="67" y="60"/>
                    </a:lnTo>
                    <a:lnTo>
                      <a:pt x="68" y="60"/>
                    </a:lnTo>
                    <a:lnTo>
                      <a:pt x="69" y="60"/>
                    </a:lnTo>
                    <a:lnTo>
                      <a:pt x="69" y="59"/>
                    </a:lnTo>
                    <a:lnTo>
                      <a:pt x="69" y="58"/>
                    </a:lnTo>
                    <a:lnTo>
                      <a:pt x="70" y="58"/>
                    </a:lnTo>
                    <a:lnTo>
                      <a:pt x="70" y="57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2" y="55"/>
                    </a:lnTo>
                    <a:lnTo>
                      <a:pt x="73" y="54"/>
                    </a:lnTo>
                    <a:lnTo>
                      <a:pt x="73" y="53"/>
                    </a:lnTo>
                    <a:lnTo>
                      <a:pt x="72" y="52"/>
                    </a:lnTo>
                    <a:lnTo>
                      <a:pt x="71" y="50"/>
                    </a:lnTo>
                    <a:lnTo>
                      <a:pt x="69" y="52"/>
                    </a:lnTo>
                    <a:lnTo>
                      <a:pt x="68" y="53"/>
                    </a:lnTo>
                    <a:lnTo>
                      <a:pt x="66" y="50"/>
                    </a:lnTo>
                    <a:lnTo>
                      <a:pt x="65" y="50"/>
                    </a:lnTo>
                    <a:lnTo>
                      <a:pt x="61" y="50"/>
                    </a:lnTo>
                    <a:lnTo>
                      <a:pt x="59" y="48"/>
                    </a:lnTo>
                    <a:lnTo>
                      <a:pt x="58" y="46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60" y="43"/>
                    </a:lnTo>
                    <a:lnTo>
                      <a:pt x="58" y="43"/>
                    </a:lnTo>
                    <a:lnTo>
                      <a:pt x="58" y="42"/>
                    </a:lnTo>
                    <a:lnTo>
                      <a:pt x="59" y="40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7" y="36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3" y="34"/>
                    </a:lnTo>
                    <a:lnTo>
                      <a:pt x="53" y="32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4" y="27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6" y="25"/>
                    </a:lnTo>
                    <a:lnTo>
                      <a:pt x="44" y="23"/>
                    </a:lnTo>
                    <a:lnTo>
                      <a:pt x="42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18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7"/>
                    </a:lnTo>
                    <a:lnTo>
                      <a:pt x="27" y="6"/>
                    </a:lnTo>
                    <a:lnTo>
                      <a:pt x="26" y="4"/>
                    </a:lnTo>
                    <a:lnTo>
                      <a:pt x="25" y="3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6" name="BAIX_EMPORDA">
                <a:extLst>
                  <a:ext uri="{FF2B5EF4-FFF2-40B4-BE49-F238E27FC236}">
                    <a16:creationId xmlns:a16="http://schemas.microsoft.com/office/drawing/2014/main" id="{34910FA2-35E4-46A5-A4E3-48D80BF273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9850225" y="4093448"/>
                <a:ext cx="236750" cy="345198"/>
              </a:xfrm>
              <a:custGeom>
                <a:avLst/>
                <a:gdLst>
                  <a:gd name="T0" fmla="*/ 77424607 w 1164"/>
                  <a:gd name="T1" fmla="*/ 22765139 h 1723"/>
                  <a:gd name="T2" fmla="*/ 65064541 w 1164"/>
                  <a:gd name="T3" fmla="*/ 63530565 h 1723"/>
                  <a:gd name="T4" fmla="*/ 71361169 w 1164"/>
                  <a:gd name="T5" fmla="*/ 98736845 h 1723"/>
                  <a:gd name="T6" fmla="*/ 52704461 w 1164"/>
                  <a:gd name="T7" fmla="*/ 126796359 h 1723"/>
                  <a:gd name="T8" fmla="*/ 74392647 w 1164"/>
                  <a:gd name="T9" fmla="*/ 167297039 h 1723"/>
                  <a:gd name="T10" fmla="*/ 48040650 w 1164"/>
                  <a:gd name="T11" fmla="*/ 204091413 h 1723"/>
                  <a:gd name="T12" fmla="*/ 27984806 w 1164"/>
                  <a:gd name="T13" fmla="*/ 239562448 h 1723"/>
                  <a:gd name="T14" fmla="*/ 7695773 w 1164"/>
                  <a:gd name="T15" fmla="*/ 280063160 h 1723"/>
                  <a:gd name="T16" fmla="*/ 46407833 w 1164"/>
                  <a:gd name="T17" fmla="*/ 315005167 h 1723"/>
                  <a:gd name="T18" fmla="*/ 52704461 w 1164"/>
                  <a:gd name="T19" fmla="*/ 369799829 h 1723"/>
                  <a:gd name="T20" fmla="*/ 59001089 w 1164"/>
                  <a:gd name="T21" fmla="*/ 429624618 h 1723"/>
                  <a:gd name="T22" fmla="*/ 69728835 w 1164"/>
                  <a:gd name="T23" fmla="*/ 454242628 h 1723"/>
                  <a:gd name="T24" fmla="*/ 88385046 w 1164"/>
                  <a:gd name="T25" fmla="*/ 442065751 h 1723"/>
                  <a:gd name="T26" fmla="*/ 110306407 w 1164"/>
                  <a:gd name="T27" fmla="*/ 431212727 h 1723"/>
                  <a:gd name="T28" fmla="*/ 111705550 w 1164"/>
                  <a:gd name="T29" fmla="*/ 424330234 h 1723"/>
                  <a:gd name="T30" fmla="*/ 124065615 w 1164"/>
                  <a:gd name="T31" fmla="*/ 424330234 h 1723"/>
                  <a:gd name="T32" fmla="*/ 125697949 w 1164"/>
                  <a:gd name="T33" fmla="*/ 413741980 h 1723"/>
                  <a:gd name="T34" fmla="*/ 134792894 w 1164"/>
                  <a:gd name="T35" fmla="*/ 410300477 h 1723"/>
                  <a:gd name="T36" fmla="*/ 139690379 w 1164"/>
                  <a:gd name="T37" fmla="*/ 397859343 h 1723"/>
                  <a:gd name="T38" fmla="*/ 159746215 w 1164"/>
                  <a:gd name="T39" fmla="*/ 361064456 h 1723"/>
                  <a:gd name="T40" fmla="*/ 184699053 w 1164"/>
                  <a:gd name="T41" fmla="*/ 343328938 h 1723"/>
                  <a:gd name="T42" fmla="*/ 183066719 w 1164"/>
                  <a:gd name="T43" fmla="*/ 352064312 h 1723"/>
                  <a:gd name="T44" fmla="*/ 194027158 w 1164"/>
                  <a:gd name="T45" fmla="*/ 345181818 h 1723"/>
                  <a:gd name="T46" fmla="*/ 203122556 w 1164"/>
                  <a:gd name="T47" fmla="*/ 339887949 h 1723"/>
                  <a:gd name="T48" fmla="*/ 206154033 w 1164"/>
                  <a:gd name="T49" fmla="*/ 327446301 h 1723"/>
                  <a:gd name="T50" fmla="*/ 214082995 w 1164"/>
                  <a:gd name="T51" fmla="*/ 327446301 h 1723"/>
                  <a:gd name="T52" fmla="*/ 228075394 w 1164"/>
                  <a:gd name="T53" fmla="*/ 320563808 h 1723"/>
                  <a:gd name="T54" fmla="*/ 231106871 w 1164"/>
                  <a:gd name="T55" fmla="*/ 299387301 h 1723"/>
                  <a:gd name="T56" fmla="*/ 242067793 w 1164"/>
                  <a:gd name="T57" fmla="*/ 288799047 h 1723"/>
                  <a:gd name="T58" fmla="*/ 254427919 w 1164"/>
                  <a:gd name="T59" fmla="*/ 271063016 h 1723"/>
                  <a:gd name="T60" fmla="*/ 260491356 w 1164"/>
                  <a:gd name="T61" fmla="*/ 255180314 h 1723"/>
                  <a:gd name="T62" fmla="*/ 260491356 w 1164"/>
                  <a:gd name="T63" fmla="*/ 241415842 h 1723"/>
                  <a:gd name="T64" fmla="*/ 265388358 w 1164"/>
                  <a:gd name="T65" fmla="*/ 225533205 h 1723"/>
                  <a:gd name="T66" fmla="*/ 270052652 w 1164"/>
                  <a:gd name="T67" fmla="*/ 211238677 h 1723"/>
                  <a:gd name="T68" fmla="*/ 267020692 w 1164"/>
                  <a:gd name="T69" fmla="*/ 199061800 h 1723"/>
                  <a:gd name="T70" fmla="*/ 253028715 w 1164"/>
                  <a:gd name="T71" fmla="*/ 190061656 h 1723"/>
                  <a:gd name="T72" fmla="*/ 240435459 w 1164"/>
                  <a:gd name="T73" fmla="*/ 130237349 h 1723"/>
                  <a:gd name="T74" fmla="*/ 248131231 w 1164"/>
                  <a:gd name="T75" fmla="*/ 103766458 h 1723"/>
                  <a:gd name="T76" fmla="*/ 251395898 w 1164"/>
                  <a:gd name="T77" fmla="*/ 100324955 h 1723"/>
                  <a:gd name="T78" fmla="*/ 253028715 w 1164"/>
                  <a:gd name="T79" fmla="*/ 91324811 h 1723"/>
                  <a:gd name="T80" fmla="*/ 248131231 w 1164"/>
                  <a:gd name="T81" fmla="*/ 77295568 h 1723"/>
                  <a:gd name="T82" fmla="*/ 245099271 w 1164"/>
                  <a:gd name="T83" fmla="*/ 66971555 h 1723"/>
                  <a:gd name="T84" fmla="*/ 237403499 w 1164"/>
                  <a:gd name="T85" fmla="*/ 54530421 h 1723"/>
                  <a:gd name="T86" fmla="*/ 228075394 w 1164"/>
                  <a:gd name="T87" fmla="*/ 40500664 h 1723"/>
                  <a:gd name="T88" fmla="*/ 192161634 w 1164"/>
                  <a:gd name="T89" fmla="*/ 47647928 h 1723"/>
                  <a:gd name="T90" fmla="*/ 162777692 w 1164"/>
                  <a:gd name="T91" fmla="*/ 14029761 h 1723"/>
                  <a:gd name="T92" fmla="*/ 130362273 w 1164"/>
                  <a:gd name="T93" fmla="*/ 29912402 h 1723"/>
                  <a:gd name="T94" fmla="*/ 103776588 w 1164"/>
                  <a:gd name="T95" fmla="*/ 12176881 h 1723"/>
                  <a:gd name="T96" fmla="*/ 139690379 w 1164"/>
                  <a:gd name="T97" fmla="*/ 397859343 h 1723"/>
                  <a:gd name="T98" fmla="*/ 116369844 w 1164"/>
                  <a:gd name="T99" fmla="*/ 427771738 h 1723"/>
                  <a:gd name="T100" fmla="*/ 265388358 w 1164"/>
                  <a:gd name="T101" fmla="*/ 107207448 h 1723"/>
                  <a:gd name="T102" fmla="*/ 263522833 w 1164"/>
                  <a:gd name="T103" fmla="*/ 112766602 h 1723"/>
                  <a:gd name="T104" fmla="*/ 195659975 w 1164"/>
                  <a:gd name="T105" fmla="*/ 346770442 h 17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64"/>
                  <a:gd name="T160" fmla="*/ 0 h 1723"/>
                  <a:gd name="T161" fmla="*/ 1164 w 1164"/>
                  <a:gd name="T162" fmla="*/ 1723 h 17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64" h="1723">
                    <a:moveTo>
                      <a:pt x="386" y="0"/>
                    </a:moveTo>
                    <a:lnTo>
                      <a:pt x="379" y="20"/>
                    </a:lnTo>
                    <a:lnTo>
                      <a:pt x="372" y="20"/>
                    </a:lnTo>
                    <a:lnTo>
                      <a:pt x="372" y="39"/>
                    </a:lnTo>
                    <a:lnTo>
                      <a:pt x="372" y="67"/>
                    </a:lnTo>
                    <a:lnTo>
                      <a:pt x="332" y="86"/>
                    </a:lnTo>
                    <a:lnTo>
                      <a:pt x="306" y="106"/>
                    </a:lnTo>
                    <a:lnTo>
                      <a:pt x="253" y="120"/>
                    </a:lnTo>
                    <a:lnTo>
                      <a:pt x="233" y="120"/>
                    </a:lnTo>
                    <a:lnTo>
                      <a:pt x="226" y="193"/>
                    </a:lnTo>
                    <a:lnTo>
                      <a:pt x="246" y="186"/>
                    </a:lnTo>
                    <a:lnTo>
                      <a:pt x="279" y="240"/>
                    </a:lnTo>
                    <a:lnTo>
                      <a:pt x="286" y="266"/>
                    </a:lnTo>
                    <a:lnTo>
                      <a:pt x="293" y="285"/>
                    </a:lnTo>
                    <a:lnTo>
                      <a:pt x="313" y="292"/>
                    </a:lnTo>
                    <a:lnTo>
                      <a:pt x="299" y="332"/>
                    </a:lnTo>
                    <a:lnTo>
                      <a:pt x="293" y="345"/>
                    </a:lnTo>
                    <a:lnTo>
                      <a:pt x="306" y="373"/>
                    </a:lnTo>
                    <a:lnTo>
                      <a:pt x="319" y="446"/>
                    </a:lnTo>
                    <a:lnTo>
                      <a:pt x="313" y="459"/>
                    </a:lnTo>
                    <a:lnTo>
                      <a:pt x="279" y="459"/>
                    </a:lnTo>
                    <a:lnTo>
                      <a:pt x="266" y="452"/>
                    </a:lnTo>
                    <a:lnTo>
                      <a:pt x="233" y="472"/>
                    </a:lnTo>
                    <a:lnTo>
                      <a:pt x="226" y="479"/>
                    </a:lnTo>
                    <a:lnTo>
                      <a:pt x="240" y="492"/>
                    </a:lnTo>
                    <a:lnTo>
                      <a:pt x="219" y="592"/>
                    </a:lnTo>
                    <a:lnTo>
                      <a:pt x="240" y="619"/>
                    </a:lnTo>
                    <a:lnTo>
                      <a:pt x="266" y="619"/>
                    </a:lnTo>
                    <a:lnTo>
                      <a:pt x="299" y="612"/>
                    </a:lnTo>
                    <a:lnTo>
                      <a:pt x="319" y="632"/>
                    </a:lnTo>
                    <a:lnTo>
                      <a:pt x="339" y="672"/>
                    </a:lnTo>
                    <a:lnTo>
                      <a:pt x="306" y="698"/>
                    </a:lnTo>
                    <a:lnTo>
                      <a:pt x="306" y="711"/>
                    </a:lnTo>
                    <a:lnTo>
                      <a:pt x="272" y="732"/>
                    </a:lnTo>
                    <a:lnTo>
                      <a:pt x="219" y="738"/>
                    </a:lnTo>
                    <a:lnTo>
                      <a:pt x="206" y="771"/>
                    </a:lnTo>
                    <a:lnTo>
                      <a:pt x="212" y="852"/>
                    </a:lnTo>
                    <a:lnTo>
                      <a:pt x="206" y="852"/>
                    </a:lnTo>
                    <a:lnTo>
                      <a:pt x="206" y="891"/>
                    </a:lnTo>
                    <a:lnTo>
                      <a:pt x="186" y="891"/>
                    </a:lnTo>
                    <a:lnTo>
                      <a:pt x="139" y="898"/>
                    </a:lnTo>
                    <a:lnTo>
                      <a:pt x="120" y="905"/>
                    </a:lnTo>
                    <a:lnTo>
                      <a:pt x="107" y="925"/>
                    </a:lnTo>
                    <a:lnTo>
                      <a:pt x="93" y="925"/>
                    </a:lnTo>
                    <a:lnTo>
                      <a:pt x="47" y="918"/>
                    </a:lnTo>
                    <a:lnTo>
                      <a:pt x="60" y="985"/>
                    </a:lnTo>
                    <a:lnTo>
                      <a:pt x="0" y="1024"/>
                    </a:lnTo>
                    <a:lnTo>
                      <a:pt x="33" y="1058"/>
                    </a:lnTo>
                    <a:lnTo>
                      <a:pt x="66" y="1051"/>
                    </a:lnTo>
                    <a:lnTo>
                      <a:pt x="133" y="1071"/>
                    </a:lnTo>
                    <a:lnTo>
                      <a:pt x="186" y="1098"/>
                    </a:lnTo>
                    <a:lnTo>
                      <a:pt x="240" y="1137"/>
                    </a:lnTo>
                    <a:lnTo>
                      <a:pt x="219" y="1164"/>
                    </a:lnTo>
                    <a:lnTo>
                      <a:pt x="199" y="1190"/>
                    </a:lnTo>
                    <a:lnTo>
                      <a:pt x="193" y="1218"/>
                    </a:lnTo>
                    <a:lnTo>
                      <a:pt x="240" y="1257"/>
                    </a:lnTo>
                    <a:lnTo>
                      <a:pt x="259" y="1304"/>
                    </a:lnTo>
                    <a:lnTo>
                      <a:pt x="286" y="1377"/>
                    </a:lnTo>
                    <a:lnTo>
                      <a:pt x="272" y="1397"/>
                    </a:lnTo>
                    <a:lnTo>
                      <a:pt x="226" y="1397"/>
                    </a:lnTo>
                    <a:lnTo>
                      <a:pt x="186" y="1390"/>
                    </a:lnTo>
                    <a:lnTo>
                      <a:pt x="152" y="1397"/>
                    </a:lnTo>
                    <a:lnTo>
                      <a:pt x="167" y="1457"/>
                    </a:lnTo>
                    <a:lnTo>
                      <a:pt x="199" y="1556"/>
                    </a:lnTo>
                    <a:lnTo>
                      <a:pt x="233" y="1570"/>
                    </a:lnTo>
                    <a:lnTo>
                      <a:pt x="253" y="1623"/>
                    </a:lnTo>
                    <a:lnTo>
                      <a:pt x="219" y="1650"/>
                    </a:lnTo>
                    <a:lnTo>
                      <a:pt x="240" y="1676"/>
                    </a:lnTo>
                    <a:lnTo>
                      <a:pt x="253" y="1697"/>
                    </a:lnTo>
                    <a:lnTo>
                      <a:pt x="266" y="1710"/>
                    </a:lnTo>
                    <a:lnTo>
                      <a:pt x="286" y="1723"/>
                    </a:lnTo>
                    <a:lnTo>
                      <a:pt x="299" y="1716"/>
                    </a:lnTo>
                    <a:lnTo>
                      <a:pt x="313" y="1697"/>
                    </a:lnTo>
                    <a:lnTo>
                      <a:pt x="332" y="1689"/>
                    </a:lnTo>
                    <a:lnTo>
                      <a:pt x="359" y="1683"/>
                    </a:lnTo>
                    <a:lnTo>
                      <a:pt x="366" y="1676"/>
                    </a:lnTo>
                    <a:lnTo>
                      <a:pt x="372" y="1676"/>
                    </a:lnTo>
                    <a:lnTo>
                      <a:pt x="379" y="1670"/>
                    </a:lnTo>
                    <a:lnTo>
                      <a:pt x="386" y="1663"/>
                    </a:lnTo>
                    <a:lnTo>
                      <a:pt x="392" y="1657"/>
                    </a:lnTo>
                    <a:lnTo>
                      <a:pt x="413" y="1643"/>
                    </a:lnTo>
                    <a:lnTo>
                      <a:pt x="445" y="1629"/>
                    </a:lnTo>
                    <a:lnTo>
                      <a:pt x="466" y="1629"/>
                    </a:lnTo>
                    <a:lnTo>
                      <a:pt x="473" y="1629"/>
                    </a:lnTo>
                    <a:lnTo>
                      <a:pt x="479" y="1637"/>
                    </a:lnTo>
                    <a:lnTo>
                      <a:pt x="486" y="1643"/>
                    </a:lnTo>
                    <a:lnTo>
                      <a:pt x="486" y="1637"/>
                    </a:lnTo>
                    <a:lnTo>
                      <a:pt x="492" y="1637"/>
                    </a:lnTo>
                    <a:lnTo>
                      <a:pt x="486" y="1629"/>
                    </a:lnTo>
                    <a:lnTo>
                      <a:pt x="479" y="1603"/>
                    </a:lnTo>
                    <a:lnTo>
                      <a:pt x="486" y="1603"/>
                    </a:lnTo>
                    <a:lnTo>
                      <a:pt x="499" y="1603"/>
                    </a:lnTo>
                    <a:lnTo>
                      <a:pt x="505" y="1603"/>
                    </a:lnTo>
                    <a:lnTo>
                      <a:pt x="512" y="1610"/>
                    </a:lnTo>
                    <a:lnTo>
                      <a:pt x="518" y="1610"/>
                    </a:lnTo>
                    <a:lnTo>
                      <a:pt x="532" y="1603"/>
                    </a:lnTo>
                    <a:lnTo>
                      <a:pt x="532" y="1597"/>
                    </a:lnTo>
                    <a:lnTo>
                      <a:pt x="539" y="1597"/>
                    </a:lnTo>
                    <a:lnTo>
                      <a:pt x="546" y="1590"/>
                    </a:lnTo>
                    <a:lnTo>
                      <a:pt x="546" y="1584"/>
                    </a:lnTo>
                    <a:lnTo>
                      <a:pt x="539" y="1570"/>
                    </a:lnTo>
                    <a:lnTo>
                      <a:pt x="539" y="1563"/>
                    </a:lnTo>
                    <a:lnTo>
                      <a:pt x="546" y="1556"/>
                    </a:lnTo>
                    <a:lnTo>
                      <a:pt x="559" y="1556"/>
                    </a:lnTo>
                    <a:lnTo>
                      <a:pt x="565" y="1563"/>
                    </a:lnTo>
                    <a:lnTo>
                      <a:pt x="572" y="1570"/>
                    </a:lnTo>
                    <a:lnTo>
                      <a:pt x="572" y="1563"/>
                    </a:lnTo>
                    <a:lnTo>
                      <a:pt x="578" y="1550"/>
                    </a:lnTo>
                    <a:lnTo>
                      <a:pt x="578" y="1543"/>
                    </a:lnTo>
                    <a:lnTo>
                      <a:pt x="592" y="1530"/>
                    </a:lnTo>
                    <a:lnTo>
                      <a:pt x="585" y="1524"/>
                    </a:lnTo>
                    <a:lnTo>
                      <a:pt x="599" y="1510"/>
                    </a:lnTo>
                    <a:lnTo>
                      <a:pt x="592" y="1503"/>
                    </a:lnTo>
                    <a:lnTo>
                      <a:pt x="599" y="1503"/>
                    </a:lnTo>
                    <a:lnTo>
                      <a:pt x="599" y="1496"/>
                    </a:lnTo>
                    <a:lnTo>
                      <a:pt x="612" y="1457"/>
                    </a:lnTo>
                    <a:lnTo>
                      <a:pt x="619" y="1430"/>
                    </a:lnTo>
                    <a:lnTo>
                      <a:pt x="632" y="1410"/>
                    </a:lnTo>
                    <a:lnTo>
                      <a:pt x="652" y="1397"/>
                    </a:lnTo>
                    <a:lnTo>
                      <a:pt x="685" y="1364"/>
                    </a:lnTo>
                    <a:lnTo>
                      <a:pt x="692" y="1364"/>
                    </a:lnTo>
                    <a:lnTo>
                      <a:pt x="698" y="1344"/>
                    </a:lnTo>
                    <a:lnTo>
                      <a:pt x="719" y="1317"/>
                    </a:lnTo>
                    <a:lnTo>
                      <a:pt x="745" y="1304"/>
                    </a:lnTo>
                    <a:lnTo>
                      <a:pt x="779" y="1297"/>
                    </a:lnTo>
                    <a:lnTo>
                      <a:pt x="792" y="1297"/>
                    </a:lnTo>
                    <a:lnTo>
                      <a:pt x="805" y="1304"/>
                    </a:lnTo>
                    <a:lnTo>
                      <a:pt x="811" y="1310"/>
                    </a:lnTo>
                    <a:lnTo>
                      <a:pt x="811" y="1317"/>
                    </a:lnTo>
                    <a:lnTo>
                      <a:pt x="805" y="1323"/>
                    </a:lnTo>
                    <a:lnTo>
                      <a:pt x="785" y="1323"/>
                    </a:lnTo>
                    <a:lnTo>
                      <a:pt x="785" y="1330"/>
                    </a:lnTo>
                    <a:lnTo>
                      <a:pt x="811" y="1323"/>
                    </a:lnTo>
                    <a:lnTo>
                      <a:pt x="818" y="1323"/>
                    </a:lnTo>
                    <a:lnTo>
                      <a:pt x="824" y="1323"/>
                    </a:lnTo>
                    <a:lnTo>
                      <a:pt x="824" y="1317"/>
                    </a:lnTo>
                    <a:lnTo>
                      <a:pt x="824" y="1304"/>
                    </a:lnTo>
                    <a:lnTo>
                      <a:pt x="832" y="1304"/>
                    </a:lnTo>
                    <a:lnTo>
                      <a:pt x="839" y="1297"/>
                    </a:lnTo>
                    <a:lnTo>
                      <a:pt x="839" y="1304"/>
                    </a:lnTo>
                    <a:lnTo>
                      <a:pt x="845" y="1304"/>
                    </a:lnTo>
                    <a:lnTo>
                      <a:pt x="845" y="1297"/>
                    </a:lnTo>
                    <a:lnTo>
                      <a:pt x="865" y="1291"/>
                    </a:lnTo>
                    <a:lnTo>
                      <a:pt x="871" y="1284"/>
                    </a:lnTo>
                    <a:lnTo>
                      <a:pt x="865" y="1271"/>
                    </a:lnTo>
                    <a:lnTo>
                      <a:pt x="865" y="1250"/>
                    </a:lnTo>
                    <a:lnTo>
                      <a:pt x="871" y="1250"/>
                    </a:lnTo>
                    <a:lnTo>
                      <a:pt x="878" y="1250"/>
                    </a:lnTo>
                    <a:lnTo>
                      <a:pt x="884" y="1244"/>
                    </a:lnTo>
                    <a:lnTo>
                      <a:pt x="884" y="1237"/>
                    </a:lnTo>
                    <a:lnTo>
                      <a:pt x="891" y="1237"/>
                    </a:lnTo>
                    <a:lnTo>
                      <a:pt x="898" y="1237"/>
                    </a:lnTo>
                    <a:lnTo>
                      <a:pt x="898" y="1231"/>
                    </a:lnTo>
                    <a:lnTo>
                      <a:pt x="911" y="1231"/>
                    </a:lnTo>
                    <a:lnTo>
                      <a:pt x="911" y="1244"/>
                    </a:lnTo>
                    <a:lnTo>
                      <a:pt x="918" y="1237"/>
                    </a:lnTo>
                    <a:lnTo>
                      <a:pt x="931" y="1237"/>
                    </a:lnTo>
                    <a:lnTo>
                      <a:pt x="938" y="1231"/>
                    </a:lnTo>
                    <a:lnTo>
                      <a:pt x="958" y="1224"/>
                    </a:lnTo>
                    <a:lnTo>
                      <a:pt x="965" y="1218"/>
                    </a:lnTo>
                    <a:lnTo>
                      <a:pt x="971" y="1211"/>
                    </a:lnTo>
                    <a:lnTo>
                      <a:pt x="978" y="1211"/>
                    </a:lnTo>
                    <a:lnTo>
                      <a:pt x="971" y="1197"/>
                    </a:lnTo>
                    <a:lnTo>
                      <a:pt x="978" y="1177"/>
                    </a:lnTo>
                    <a:lnTo>
                      <a:pt x="991" y="1171"/>
                    </a:lnTo>
                    <a:lnTo>
                      <a:pt x="978" y="1158"/>
                    </a:lnTo>
                    <a:lnTo>
                      <a:pt x="991" y="1144"/>
                    </a:lnTo>
                    <a:lnTo>
                      <a:pt x="991" y="1131"/>
                    </a:lnTo>
                    <a:lnTo>
                      <a:pt x="998" y="1124"/>
                    </a:lnTo>
                    <a:lnTo>
                      <a:pt x="1018" y="1117"/>
                    </a:lnTo>
                    <a:lnTo>
                      <a:pt x="1025" y="1104"/>
                    </a:lnTo>
                    <a:lnTo>
                      <a:pt x="1025" y="1098"/>
                    </a:lnTo>
                    <a:lnTo>
                      <a:pt x="1031" y="1098"/>
                    </a:lnTo>
                    <a:lnTo>
                      <a:pt x="1038" y="1091"/>
                    </a:lnTo>
                    <a:lnTo>
                      <a:pt x="1051" y="1104"/>
                    </a:lnTo>
                    <a:lnTo>
                      <a:pt x="1057" y="1098"/>
                    </a:lnTo>
                    <a:lnTo>
                      <a:pt x="1064" y="1064"/>
                    </a:lnTo>
                    <a:lnTo>
                      <a:pt x="1078" y="1058"/>
                    </a:lnTo>
                    <a:lnTo>
                      <a:pt x="1078" y="1031"/>
                    </a:lnTo>
                    <a:lnTo>
                      <a:pt x="1091" y="1024"/>
                    </a:lnTo>
                    <a:lnTo>
                      <a:pt x="1085" y="1011"/>
                    </a:lnTo>
                    <a:lnTo>
                      <a:pt x="1085" y="998"/>
                    </a:lnTo>
                    <a:lnTo>
                      <a:pt x="1078" y="985"/>
                    </a:lnTo>
                    <a:lnTo>
                      <a:pt x="1098" y="985"/>
                    </a:lnTo>
                    <a:lnTo>
                      <a:pt x="1104" y="972"/>
                    </a:lnTo>
                    <a:lnTo>
                      <a:pt x="1117" y="964"/>
                    </a:lnTo>
                    <a:lnTo>
                      <a:pt x="1104" y="951"/>
                    </a:lnTo>
                    <a:lnTo>
                      <a:pt x="1111" y="938"/>
                    </a:lnTo>
                    <a:lnTo>
                      <a:pt x="1104" y="931"/>
                    </a:lnTo>
                    <a:lnTo>
                      <a:pt x="1117" y="925"/>
                    </a:lnTo>
                    <a:lnTo>
                      <a:pt x="1111" y="918"/>
                    </a:lnTo>
                    <a:lnTo>
                      <a:pt x="1117" y="912"/>
                    </a:lnTo>
                    <a:lnTo>
                      <a:pt x="1111" y="905"/>
                    </a:lnTo>
                    <a:lnTo>
                      <a:pt x="1104" y="905"/>
                    </a:lnTo>
                    <a:lnTo>
                      <a:pt x="1104" y="898"/>
                    </a:lnTo>
                    <a:lnTo>
                      <a:pt x="1111" y="884"/>
                    </a:lnTo>
                    <a:lnTo>
                      <a:pt x="1111" y="871"/>
                    </a:lnTo>
                    <a:lnTo>
                      <a:pt x="1138" y="852"/>
                    </a:lnTo>
                    <a:lnTo>
                      <a:pt x="1158" y="838"/>
                    </a:lnTo>
                    <a:lnTo>
                      <a:pt x="1151" y="811"/>
                    </a:lnTo>
                    <a:lnTo>
                      <a:pt x="1158" y="805"/>
                    </a:lnTo>
                    <a:lnTo>
                      <a:pt x="1164" y="792"/>
                    </a:lnTo>
                    <a:lnTo>
                      <a:pt x="1158" y="792"/>
                    </a:lnTo>
                    <a:lnTo>
                      <a:pt x="1158" y="798"/>
                    </a:lnTo>
                    <a:lnTo>
                      <a:pt x="1151" y="792"/>
                    </a:lnTo>
                    <a:lnTo>
                      <a:pt x="1151" y="785"/>
                    </a:lnTo>
                    <a:lnTo>
                      <a:pt x="1145" y="778"/>
                    </a:lnTo>
                    <a:lnTo>
                      <a:pt x="1151" y="771"/>
                    </a:lnTo>
                    <a:lnTo>
                      <a:pt x="1151" y="765"/>
                    </a:lnTo>
                    <a:lnTo>
                      <a:pt x="1145" y="752"/>
                    </a:lnTo>
                    <a:lnTo>
                      <a:pt x="1130" y="738"/>
                    </a:lnTo>
                    <a:lnTo>
                      <a:pt x="1124" y="738"/>
                    </a:lnTo>
                    <a:lnTo>
                      <a:pt x="1111" y="738"/>
                    </a:lnTo>
                    <a:lnTo>
                      <a:pt x="1091" y="738"/>
                    </a:lnTo>
                    <a:lnTo>
                      <a:pt x="1085" y="738"/>
                    </a:lnTo>
                    <a:lnTo>
                      <a:pt x="1085" y="718"/>
                    </a:lnTo>
                    <a:lnTo>
                      <a:pt x="1078" y="698"/>
                    </a:lnTo>
                    <a:lnTo>
                      <a:pt x="1057" y="665"/>
                    </a:lnTo>
                    <a:lnTo>
                      <a:pt x="1044" y="606"/>
                    </a:lnTo>
                    <a:lnTo>
                      <a:pt x="1038" y="585"/>
                    </a:lnTo>
                    <a:lnTo>
                      <a:pt x="1031" y="532"/>
                    </a:lnTo>
                    <a:lnTo>
                      <a:pt x="1031" y="492"/>
                    </a:lnTo>
                    <a:lnTo>
                      <a:pt x="1038" y="459"/>
                    </a:lnTo>
                    <a:lnTo>
                      <a:pt x="1038" y="426"/>
                    </a:lnTo>
                    <a:lnTo>
                      <a:pt x="1044" y="405"/>
                    </a:lnTo>
                    <a:lnTo>
                      <a:pt x="1051" y="392"/>
                    </a:lnTo>
                    <a:lnTo>
                      <a:pt x="1051" y="386"/>
                    </a:lnTo>
                    <a:lnTo>
                      <a:pt x="1064" y="392"/>
                    </a:lnTo>
                    <a:lnTo>
                      <a:pt x="1057" y="386"/>
                    </a:lnTo>
                    <a:lnTo>
                      <a:pt x="1051" y="379"/>
                    </a:lnTo>
                    <a:lnTo>
                      <a:pt x="1057" y="379"/>
                    </a:lnTo>
                    <a:lnTo>
                      <a:pt x="1064" y="379"/>
                    </a:lnTo>
                    <a:lnTo>
                      <a:pt x="1071" y="379"/>
                    </a:lnTo>
                    <a:lnTo>
                      <a:pt x="1078" y="379"/>
                    </a:lnTo>
                    <a:lnTo>
                      <a:pt x="1078" y="386"/>
                    </a:lnTo>
                    <a:lnTo>
                      <a:pt x="1085" y="379"/>
                    </a:lnTo>
                    <a:lnTo>
                      <a:pt x="1085" y="373"/>
                    </a:lnTo>
                    <a:lnTo>
                      <a:pt x="1098" y="352"/>
                    </a:lnTo>
                    <a:lnTo>
                      <a:pt x="1091" y="345"/>
                    </a:lnTo>
                    <a:lnTo>
                      <a:pt x="1085" y="345"/>
                    </a:lnTo>
                    <a:lnTo>
                      <a:pt x="1085" y="339"/>
                    </a:lnTo>
                    <a:lnTo>
                      <a:pt x="1085" y="319"/>
                    </a:lnTo>
                    <a:lnTo>
                      <a:pt x="1085" y="313"/>
                    </a:lnTo>
                    <a:lnTo>
                      <a:pt x="1078" y="306"/>
                    </a:lnTo>
                    <a:lnTo>
                      <a:pt x="1071" y="300"/>
                    </a:lnTo>
                    <a:lnTo>
                      <a:pt x="1064" y="292"/>
                    </a:lnTo>
                    <a:lnTo>
                      <a:pt x="1057" y="285"/>
                    </a:lnTo>
                    <a:lnTo>
                      <a:pt x="1064" y="285"/>
                    </a:lnTo>
                    <a:lnTo>
                      <a:pt x="1044" y="272"/>
                    </a:lnTo>
                    <a:lnTo>
                      <a:pt x="1044" y="266"/>
                    </a:lnTo>
                    <a:lnTo>
                      <a:pt x="1051" y="259"/>
                    </a:lnTo>
                    <a:lnTo>
                      <a:pt x="1051" y="253"/>
                    </a:lnTo>
                    <a:lnTo>
                      <a:pt x="1044" y="253"/>
                    </a:lnTo>
                    <a:lnTo>
                      <a:pt x="1044" y="246"/>
                    </a:lnTo>
                    <a:lnTo>
                      <a:pt x="1031" y="246"/>
                    </a:lnTo>
                    <a:lnTo>
                      <a:pt x="1031" y="226"/>
                    </a:lnTo>
                    <a:lnTo>
                      <a:pt x="1025" y="219"/>
                    </a:lnTo>
                    <a:lnTo>
                      <a:pt x="1018" y="206"/>
                    </a:lnTo>
                    <a:lnTo>
                      <a:pt x="1004" y="180"/>
                    </a:lnTo>
                    <a:lnTo>
                      <a:pt x="998" y="173"/>
                    </a:lnTo>
                    <a:lnTo>
                      <a:pt x="998" y="166"/>
                    </a:lnTo>
                    <a:lnTo>
                      <a:pt x="991" y="153"/>
                    </a:lnTo>
                    <a:lnTo>
                      <a:pt x="991" y="146"/>
                    </a:lnTo>
                    <a:lnTo>
                      <a:pt x="978" y="153"/>
                    </a:lnTo>
                    <a:lnTo>
                      <a:pt x="951" y="159"/>
                    </a:lnTo>
                    <a:lnTo>
                      <a:pt x="944" y="146"/>
                    </a:lnTo>
                    <a:lnTo>
                      <a:pt x="951" y="140"/>
                    </a:lnTo>
                    <a:lnTo>
                      <a:pt x="938" y="133"/>
                    </a:lnTo>
                    <a:lnTo>
                      <a:pt x="911" y="140"/>
                    </a:lnTo>
                    <a:lnTo>
                      <a:pt x="824" y="180"/>
                    </a:lnTo>
                    <a:lnTo>
                      <a:pt x="805" y="140"/>
                    </a:lnTo>
                    <a:lnTo>
                      <a:pt x="745" y="159"/>
                    </a:lnTo>
                    <a:lnTo>
                      <a:pt x="745" y="126"/>
                    </a:lnTo>
                    <a:lnTo>
                      <a:pt x="745" y="99"/>
                    </a:lnTo>
                    <a:lnTo>
                      <a:pt x="719" y="93"/>
                    </a:lnTo>
                    <a:lnTo>
                      <a:pt x="698" y="53"/>
                    </a:lnTo>
                    <a:lnTo>
                      <a:pt x="685" y="67"/>
                    </a:lnTo>
                    <a:lnTo>
                      <a:pt x="672" y="80"/>
                    </a:lnTo>
                    <a:lnTo>
                      <a:pt x="638" y="93"/>
                    </a:lnTo>
                    <a:lnTo>
                      <a:pt x="632" y="93"/>
                    </a:lnTo>
                    <a:lnTo>
                      <a:pt x="592" y="99"/>
                    </a:lnTo>
                    <a:lnTo>
                      <a:pt x="559" y="113"/>
                    </a:lnTo>
                    <a:lnTo>
                      <a:pt x="552" y="126"/>
                    </a:lnTo>
                    <a:lnTo>
                      <a:pt x="532" y="126"/>
                    </a:lnTo>
                    <a:lnTo>
                      <a:pt x="512" y="80"/>
                    </a:lnTo>
                    <a:lnTo>
                      <a:pt x="505" y="80"/>
                    </a:lnTo>
                    <a:lnTo>
                      <a:pt x="466" y="53"/>
                    </a:lnTo>
                    <a:lnTo>
                      <a:pt x="445" y="46"/>
                    </a:lnTo>
                    <a:lnTo>
                      <a:pt x="439" y="39"/>
                    </a:lnTo>
                    <a:lnTo>
                      <a:pt x="432" y="20"/>
                    </a:lnTo>
                    <a:lnTo>
                      <a:pt x="419" y="20"/>
                    </a:lnTo>
                    <a:lnTo>
                      <a:pt x="406" y="0"/>
                    </a:lnTo>
                    <a:lnTo>
                      <a:pt x="386" y="0"/>
                    </a:lnTo>
                    <a:close/>
                    <a:moveTo>
                      <a:pt x="599" y="1503"/>
                    </a:moveTo>
                    <a:lnTo>
                      <a:pt x="605" y="1510"/>
                    </a:lnTo>
                    <a:lnTo>
                      <a:pt x="605" y="1503"/>
                    </a:lnTo>
                    <a:lnTo>
                      <a:pt x="599" y="1503"/>
                    </a:lnTo>
                    <a:close/>
                    <a:moveTo>
                      <a:pt x="512" y="1610"/>
                    </a:moveTo>
                    <a:lnTo>
                      <a:pt x="492" y="1616"/>
                    </a:lnTo>
                    <a:lnTo>
                      <a:pt x="499" y="1616"/>
                    </a:lnTo>
                    <a:lnTo>
                      <a:pt x="512" y="1610"/>
                    </a:lnTo>
                    <a:close/>
                    <a:moveTo>
                      <a:pt x="1117" y="399"/>
                    </a:moveTo>
                    <a:lnTo>
                      <a:pt x="1111" y="405"/>
                    </a:lnTo>
                    <a:lnTo>
                      <a:pt x="1117" y="412"/>
                    </a:lnTo>
                    <a:lnTo>
                      <a:pt x="1124" y="412"/>
                    </a:lnTo>
                    <a:lnTo>
                      <a:pt x="1138" y="405"/>
                    </a:lnTo>
                    <a:lnTo>
                      <a:pt x="1138" y="399"/>
                    </a:lnTo>
                    <a:lnTo>
                      <a:pt x="1130" y="399"/>
                    </a:lnTo>
                    <a:lnTo>
                      <a:pt x="1124" y="399"/>
                    </a:lnTo>
                    <a:lnTo>
                      <a:pt x="1117" y="399"/>
                    </a:lnTo>
                    <a:close/>
                    <a:moveTo>
                      <a:pt x="1130" y="419"/>
                    </a:moveTo>
                    <a:lnTo>
                      <a:pt x="1130" y="426"/>
                    </a:lnTo>
                    <a:lnTo>
                      <a:pt x="1138" y="419"/>
                    </a:lnTo>
                    <a:lnTo>
                      <a:pt x="1130" y="419"/>
                    </a:lnTo>
                    <a:close/>
                    <a:moveTo>
                      <a:pt x="839" y="1310"/>
                    </a:moveTo>
                    <a:lnTo>
                      <a:pt x="839" y="1317"/>
                    </a:lnTo>
                    <a:lnTo>
                      <a:pt x="845" y="1310"/>
                    </a:lnTo>
                    <a:lnTo>
                      <a:pt x="839" y="1310"/>
                    </a:lnTo>
                    <a:close/>
                    <a:moveTo>
                      <a:pt x="578" y="1490"/>
                    </a:moveTo>
                    <a:lnTo>
                      <a:pt x="585" y="1496"/>
                    </a:lnTo>
                    <a:lnTo>
                      <a:pt x="578" y="1496"/>
                    </a:lnTo>
                    <a:lnTo>
                      <a:pt x="578" y="149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7" name="GIRONES">
                <a:extLst>
                  <a:ext uri="{FF2B5EF4-FFF2-40B4-BE49-F238E27FC236}">
                    <a16:creationId xmlns:a16="http://schemas.microsoft.com/office/drawing/2014/main" id="{F6D167F3-1B5C-444F-AA00-B99C3AF7343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9683558" y="4125141"/>
                <a:ext cx="236750" cy="322492"/>
              </a:xfrm>
              <a:custGeom>
                <a:avLst/>
                <a:gdLst>
                  <a:gd name="T0" fmla="*/ 2147483647 w 45"/>
                  <a:gd name="T1" fmla="*/ 174166448 h 63"/>
                  <a:gd name="T2" fmla="*/ 2147483647 w 45"/>
                  <a:gd name="T3" fmla="*/ 696665794 h 63"/>
                  <a:gd name="T4" fmla="*/ 2147483647 w 45"/>
                  <a:gd name="T5" fmla="*/ 1393318434 h 63"/>
                  <a:gd name="T6" fmla="*/ 2147483647 w 45"/>
                  <a:gd name="T7" fmla="*/ 1567484831 h 63"/>
                  <a:gd name="T8" fmla="*/ 2147483647 w 45"/>
                  <a:gd name="T9" fmla="*/ 1567484831 h 63"/>
                  <a:gd name="T10" fmla="*/ 2147483647 w 45"/>
                  <a:gd name="T11" fmla="*/ 1219152037 h 63"/>
                  <a:gd name="T12" fmla="*/ 2147483647 w 45"/>
                  <a:gd name="T13" fmla="*/ 1567484831 h 63"/>
                  <a:gd name="T14" fmla="*/ 2147483647 w 45"/>
                  <a:gd name="T15" fmla="*/ 1915818037 h 63"/>
                  <a:gd name="T16" fmla="*/ 2147483647 w 45"/>
                  <a:gd name="T17" fmla="*/ 2147483647 h 63"/>
                  <a:gd name="T18" fmla="*/ 2147483647 w 45"/>
                  <a:gd name="T19" fmla="*/ 2147483647 h 63"/>
                  <a:gd name="T20" fmla="*/ 2147483647 w 45"/>
                  <a:gd name="T21" fmla="*/ 1915818037 h 63"/>
                  <a:gd name="T22" fmla="*/ 2147483647 w 45"/>
                  <a:gd name="T23" fmla="*/ 1393318434 h 63"/>
                  <a:gd name="T24" fmla="*/ 1872413427 w 45"/>
                  <a:gd name="T25" fmla="*/ 870832397 h 63"/>
                  <a:gd name="T26" fmla="*/ 1092242142 w 45"/>
                  <a:gd name="T27" fmla="*/ 696665794 h 63"/>
                  <a:gd name="T28" fmla="*/ 780171091 w 45"/>
                  <a:gd name="T29" fmla="*/ 1044998794 h 63"/>
                  <a:gd name="T30" fmla="*/ 0 w 45"/>
                  <a:gd name="T31" fmla="*/ 870832397 h 63"/>
                  <a:gd name="T32" fmla="*/ 0 w 45"/>
                  <a:gd name="T33" fmla="*/ 1219152037 h 63"/>
                  <a:gd name="T34" fmla="*/ 0 w 45"/>
                  <a:gd name="T35" fmla="*/ 1741651640 h 63"/>
                  <a:gd name="T36" fmla="*/ 0 w 45"/>
                  <a:gd name="T37" fmla="*/ 2147483647 h 63"/>
                  <a:gd name="T38" fmla="*/ 312070953 w 45"/>
                  <a:gd name="T39" fmla="*/ 2147483647 h 63"/>
                  <a:gd name="T40" fmla="*/ 468100235 w 45"/>
                  <a:gd name="T41" fmla="*/ 2147483647 h 63"/>
                  <a:gd name="T42" fmla="*/ 468100235 w 45"/>
                  <a:gd name="T43" fmla="*/ 2147483647 h 63"/>
                  <a:gd name="T44" fmla="*/ 624141907 w 45"/>
                  <a:gd name="T45" fmla="*/ 2147483647 h 63"/>
                  <a:gd name="T46" fmla="*/ 624141907 w 45"/>
                  <a:gd name="T47" fmla="*/ 2147483647 h 63"/>
                  <a:gd name="T48" fmla="*/ 780171091 w 45"/>
                  <a:gd name="T49" fmla="*/ 2147483647 h 63"/>
                  <a:gd name="T50" fmla="*/ 1248271325 w 45"/>
                  <a:gd name="T51" fmla="*/ 2147483647 h 63"/>
                  <a:gd name="T52" fmla="*/ 1404312997 w 45"/>
                  <a:gd name="T53" fmla="*/ 2147483647 h 63"/>
                  <a:gd name="T54" fmla="*/ 2147483647 w 45"/>
                  <a:gd name="T55" fmla="*/ 2147483647 h 63"/>
                  <a:gd name="T56" fmla="*/ 2147483647 w 45"/>
                  <a:gd name="T57" fmla="*/ 2147483647 h 63"/>
                  <a:gd name="T58" fmla="*/ 2147483647 w 45"/>
                  <a:gd name="T59" fmla="*/ 2147483647 h 63"/>
                  <a:gd name="T60" fmla="*/ 2147483647 w 45"/>
                  <a:gd name="T61" fmla="*/ 2147483647 h 63"/>
                  <a:gd name="T62" fmla="*/ 2147483647 w 45"/>
                  <a:gd name="T63" fmla="*/ 2147483647 h 63"/>
                  <a:gd name="T64" fmla="*/ 2147483647 w 45"/>
                  <a:gd name="T65" fmla="*/ 2147483647 h 63"/>
                  <a:gd name="T66" fmla="*/ 2147483647 w 45"/>
                  <a:gd name="T67" fmla="*/ 2147483647 h 63"/>
                  <a:gd name="T68" fmla="*/ 2147483647 w 45"/>
                  <a:gd name="T69" fmla="*/ 2147483647 h 63"/>
                  <a:gd name="T70" fmla="*/ 2147483647 w 45"/>
                  <a:gd name="T71" fmla="*/ 2147483647 h 63"/>
                  <a:gd name="T72" fmla="*/ 2147483647 w 45"/>
                  <a:gd name="T73" fmla="*/ 2147483647 h 63"/>
                  <a:gd name="T74" fmla="*/ 2147483647 w 45"/>
                  <a:gd name="T75" fmla="*/ 2147483647 h 63"/>
                  <a:gd name="T76" fmla="*/ 2147483647 w 45"/>
                  <a:gd name="T77" fmla="*/ 2147483647 h 63"/>
                  <a:gd name="T78" fmla="*/ 2147483647 w 45"/>
                  <a:gd name="T79" fmla="*/ 2147483647 h 63"/>
                  <a:gd name="T80" fmla="*/ 2147483647 w 45"/>
                  <a:gd name="T81" fmla="*/ 2147483647 h 63"/>
                  <a:gd name="T82" fmla="*/ 2147483647 w 45"/>
                  <a:gd name="T83" fmla="*/ 2147483647 h 63"/>
                  <a:gd name="T84" fmla="*/ 2147483647 w 45"/>
                  <a:gd name="T85" fmla="*/ 2147483647 h 63"/>
                  <a:gd name="T86" fmla="*/ 2147483647 w 45"/>
                  <a:gd name="T87" fmla="*/ 2147483647 h 63"/>
                  <a:gd name="T88" fmla="*/ 2147483647 w 45"/>
                  <a:gd name="T89" fmla="*/ 2147483647 h 63"/>
                  <a:gd name="T90" fmla="*/ 2147483647 w 45"/>
                  <a:gd name="T91" fmla="*/ 2147483647 h 63"/>
                  <a:gd name="T92" fmla="*/ 2147483647 w 45"/>
                  <a:gd name="T93" fmla="*/ 2147483647 h 63"/>
                  <a:gd name="T94" fmla="*/ 2147483647 w 45"/>
                  <a:gd name="T95" fmla="*/ 2147483647 h 63"/>
                  <a:gd name="T96" fmla="*/ 2147483647 w 45"/>
                  <a:gd name="T97" fmla="*/ 2147483647 h 63"/>
                  <a:gd name="T98" fmla="*/ 2147483647 w 45"/>
                  <a:gd name="T99" fmla="*/ 2147483647 h 63"/>
                  <a:gd name="T100" fmla="*/ 2147483647 w 45"/>
                  <a:gd name="T101" fmla="*/ 2147483647 h 63"/>
                  <a:gd name="T102" fmla="*/ 2147483647 w 45"/>
                  <a:gd name="T103" fmla="*/ 2147483647 h 63"/>
                  <a:gd name="T104" fmla="*/ 2147483647 w 45"/>
                  <a:gd name="T105" fmla="*/ 2147483647 h 63"/>
                  <a:gd name="T106" fmla="*/ 2147483647 w 45"/>
                  <a:gd name="T107" fmla="*/ 2147483647 h 63"/>
                  <a:gd name="T108" fmla="*/ 2147483647 w 45"/>
                  <a:gd name="T109" fmla="*/ 2147483647 h 63"/>
                  <a:gd name="T110" fmla="*/ 2147483647 w 45"/>
                  <a:gd name="T111" fmla="*/ 2147483647 h 63"/>
                  <a:gd name="T112" fmla="*/ 2147483647 w 45"/>
                  <a:gd name="T113" fmla="*/ 1915818037 h 63"/>
                  <a:gd name="T114" fmla="*/ 2147483647 w 45"/>
                  <a:gd name="T115" fmla="*/ 1393318434 h 63"/>
                  <a:gd name="T116" fmla="*/ 2147483647 w 45"/>
                  <a:gd name="T117" fmla="*/ 1044998794 h 63"/>
                  <a:gd name="T118" fmla="*/ 2147483647 w 45"/>
                  <a:gd name="T119" fmla="*/ 174166448 h 63"/>
                  <a:gd name="T120" fmla="*/ 2147483647 w 45"/>
                  <a:gd name="T121" fmla="*/ 0 h 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5"/>
                  <a:gd name="T184" fmla="*/ 0 h 63"/>
                  <a:gd name="T185" fmla="*/ 45 w 45"/>
                  <a:gd name="T186" fmla="*/ 63 h 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5" h="63">
                    <a:moveTo>
                      <a:pt x="38" y="0"/>
                    </a:moveTo>
                    <a:lnTo>
                      <a:pt x="37" y="0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1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4" y="33"/>
                    </a:lnTo>
                    <a:lnTo>
                      <a:pt x="16" y="35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4" y="37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3" y="44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7" y="46"/>
                    </a:lnTo>
                    <a:lnTo>
                      <a:pt x="28" y="47"/>
                    </a:lnTo>
                    <a:lnTo>
                      <a:pt x="29" y="47"/>
                    </a:lnTo>
                    <a:lnTo>
                      <a:pt x="29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9" y="58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36" y="60"/>
                    </a:lnTo>
                    <a:lnTo>
                      <a:pt x="38" y="63"/>
                    </a:lnTo>
                    <a:lnTo>
                      <a:pt x="39" y="62"/>
                    </a:lnTo>
                    <a:lnTo>
                      <a:pt x="41" y="60"/>
                    </a:lnTo>
                    <a:lnTo>
                      <a:pt x="42" y="59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3"/>
                    </a:lnTo>
                    <a:lnTo>
                      <a:pt x="38" y="51"/>
                    </a:lnTo>
                    <a:lnTo>
                      <a:pt x="39" y="50"/>
                    </a:lnTo>
                    <a:lnTo>
                      <a:pt x="41" y="51"/>
                    </a:lnTo>
                    <a:lnTo>
                      <a:pt x="43" y="51"/>
                    </a:lnTo>
                    <a:lnTo>
                      <a:pt x="43" y="50"/>
                    </a:lnTo>
                    <a:lnTo>
                      <a:pt x="42" y="47"/>
                    </a:lnTo>
                    <a:lnTo>
                      <a:pt x="42" y="45"/>
                    </a:lnTo>
                    <a:lnTo>
                      <a:pt x="40" y="44"/>
                    </a:lnTo>
                    <a:lnTo>
                      <a:pt x="40" y="43"/>
                    </a:lnTo>
                    <a:lnTo>
                      <a:pt x="41" y="42"/>
                    </a:lnTo>
                    <a:lnTo>
                      <a:pt x="42" y="41"/>
                    </a:lnTo>
                    <a:lnTo>
                      <a:pt x="39" y="39"/>
                    </a:lnTo>
                    <a:lnTo>
                      <a:pt x="37" y="38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2" y="36"/>
                    </a:lnTo>
                    <a:lnTo>
                      <a:pt x="35" y="35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0" y="29"/>
                    </a:lnTo>
                    <a:lnTo>
                      <a:pt x="40" y="26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4" y="24"/>
                    </a:lnTo>
                    <a:lnTo>
                      <a:pt x="44" y="23"/>
                    </a:lnTo>
                    <a:lnTo>
                      <a:pt x="45" y="22"/>
                    </a:lnTo>
                    <a:lnTo>
                      <a:pt x="45" y="21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2" y="20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8" name="SEGARRA">
                <a:extLst>
                  <a:ext uri="{FF2B5EF4-FFF2-40B4-BE49-F238E27FC236}">
                    <a16:creationId xmlns:a16="http://schemas.microsoft.com/office/drawing/2014/main" id="{DBAC5777-88B9-4434-9F4D-E00BA4E2A19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684398" y="4337773"/>
                <a:ext cx="239311" cy="331412"/>
              </a:xfrm>
              <a:custGeom>
                <a:avLst/>
                <a:gdLst>
                  <a:gd name="T0" fmla="*/ 2147483647 w 46"/>
                  <a:gd name="T1" fmla="*/ 175386323 h 64"/>
                  <a:gd name="T2" fmla="*/ 2147483647 w 46"/>
                  <a:gd name="T3" fmla="*/ 701545293 h 64"/>
                  <a:gd name="T4" fmla="*/ 2147483647 w 46"/>
                  <a:gd name="T5" fmla="*/ 876931771 h 64"/>
                  <a:gd name="T6" fmla="*/ 2147483647 w 46"/>
                  <a:gd name="T7" fmla="*/ 1052318043 h 64"/>
                  <a:gd name="T8" fmla="*/ 2147483647 w 46"/>
                  <a:gd name="T9" fmla="*/ 526159021 h 64"/>
                  <a:gd name="T10" fmla="*/ 2147483647 w 46"/>
                  <a:gd name="T11" fmla="*/ 175386323 h 64"/>
                  <a:gd name="T12" fmla="*/ 2147483647 w 46"/>
                  <a:gd name="T13" fmla="*/ 876931771 h 64"/>
                  <a:gd name="T14" fmla="*/ 2147483647 w 46"/>
                  <a:gd name="T15" fmla="*/ 1578463611 h 64"/>
                  <a:gd name="T16" fmla="*/ 2147483647 w 46"/>
                  <a:gd name="T17" fmla="*/ 2104622840 h 64"/>
                  <a:gd name="T18" fmla="*/ 1707530395 w 46"/>
                  <a:gd name="T19" fmla="*/ 2147483647 h 64"/>
                  <a:gd name="T20" fmla="*/ 1397068947 w 46"/>
                  <a:gd name="T21" fmla="*/ 2147483647 h 64"/>
                  <a:gd name="T22" fmla="*/ 776146632 w 46"/>
                  <a:gd name="T23" fmla="*/ 2147483647 h 64"/>
                  <a:gd name="T24" fmla="*/ 465685572 w 46"/>
                  <a:gd name="T25" fmla="*/ 2147483647 h 64"/>
                  <a:gd name="T26" fmla="*/ 310461157 w 46"/>
                  <a:gd name="T27" fmla="*/ 2147483647 h 64"/>
                  <a:gd name="T28" fmla="*/ 155224367 w 46"/>
                  <a:gd name="T29" fmla="*/ 2147483647 h 64"/>
                  <a:gd name="T30" fmla="*/ 465685572 w 46"/>
                  <a:gd name="T31" fmla="*/ 2147483647 h 64"/>
                  <a:gd name="T32" fmla="*/ 465685572 w 46"/>
                  <a:gd name="T33" fmla="*/ 2147483647 h 64"/>
                  <a:gd name="T34" fmla="*/ 776146632 w 46"/>
                  <a:gd name="T35" fmla="*/ 2147483647 h 64"/>
                  <a:gd name="T36" fmla="*/ 620922314 w 46"/>
                  <a:gd name="T37" fmla="*/ 2147483647 h 64"/>
                  <a:gd name="T38" fmla="*/ 620922314 w 46"/>
                  <a:gd name="T39" fmla="*/ 2147483647 h 64"/>
                  <a:gd name="T40" fmla="*/ 620922314 w 46"/>
                  <a:gd name="T41" fmla="*/ 2147483647 h 64"/>
                  <a:gd name="T42" fmla="*/ 620922314 w 46"/>
                  <a:gd name="T43" fmla="*/ 2147483647 h 64"/>
                  <a:gd name="T44" fmla="*/ 0 w 46"/>
                  <a:gd name="T45" fmla="*/ 2147483647 h 64"/>
                  <a:gd name="T46" fmla="*/ 310461157 w 46"/>
                  <a:gd name="T47" fmla="*/ 2147483647 h 64"/>
                  <a:gd name="T48" fmla="*/ 931383568 w 46"/>
                  <a:gd name="T49" fmla="*/ 2147483647 h 64"/>
                  <a:gd name="T50" fmla="*/ 1086607887 w 46"/>
                  <a:gd name="T51" fmla="*/ 2147483647 h 64"/>
                  <a:gd name="T52" fmla="*/ 1707530395 w 46"/>
                  <a:gd name="T53" fmla="*/ 2147483647 h 64"/>
                  <a:gd name="T54" fmla="*/ 2147483647 w 46"/>
                  <a:gd name="T55" fmla="*/ 2147483647 h 64"/>
                  <a:gd name="T56" fmla="*/ 2147483647 w 46"/>
                  <a:gd name="T57" fmla="*/ 2147483647 h 64"/>
                  <a:gd name="T58" fmla="*/ 2147483647 w 46"/>
                  <a:gd name="T59" fmla="*/ 2147483647 h 64"/>
                  <a:gd name="T60" fmla="*/ 2147483647 w 46"/>
                  <a:gd name="T61" fmla="*/ 2147483647 h 64"/>
                  <a:gd name="T62" fmla="*/ 2147483647 w 46"/>
                  <a:gd name="T63" fmla="*/ 2147483647 h 64"/>
                  <a:gd name="T64" fmla="*/ 2147483647 w 46"/>
                  <a:gd name="T65" fmla="*/ 2147483647 h 64"/>
                  <a:gd name="T66" fmla="*/ 2147483647 w 46"/>
                  <a:gd name="T67" fmla="*/ 2147483647 h 64"/>
                  <a:gd name="T68" fmla="*/ 2147483647 w 46"/>
                  <a:gd name="T69" fmla="*/ 2147483647 h 64"/>
                  <a:gd name="T70" fmla="*/ 2147483647 w 46"/>
                  <a:gd name="T71" fmla="*/ 2147483647 h 64"/>
                  <a:gd name="T72" fmla="*/ 2147483647 w 46"/>
                  <a:gd name="T73" fmla="*/ 2147483647 h 64"/>
                  <a:gd name="T74" fmla="*/ 2147483647 w 46"/>
                  <a:gd name="T75" fmla="*/ 2147483647 h 64"/>
                  <a:gd name="T76" fmla="*/ 2147483647 w 46"/>
                  <a:gd name="T77" fmla="*/ 2147483647 h 64"/>
                  <a:gd name="T78" fmla="*/ 2147483647 w 46"/>
                  <a:gd name="T79" fmla="*/ 2147483647 h 64"/>
                  <a:gd name="T80" fmla="*/ 2147483647 w 46"/>
                  <a:gd name="T81" fmla="*/ 2147483647 h 64"/>
                  <a:gd name="T82" fmla="*/ 2147483647 w 46"/>
                  <a:gd name="T83" fmla="*/ 2147483647 h 64"/>
                  <a:gd name="T84" fmla="*/ 2147483647 w 46"/>
                  <a:gd name="T85" fmla="*/ 2147483647 h 64"/>
                  <a:gd name="T86" fmla="*/ 2147483647 w 46"/>
                  <a:gd name="T87" fmla="*/ 2147483647 h 64"/>
                  <a:gd name="T88" fmla="*/ 2147483647 w 46"/>
                  <a:gd name="T89" fmla="*/ 2147483647 h 64"/>
                  <a:gd name="T90" fmla="*/ 2147483647 w 46"/>
                  <a:gd name="T91" fmla="*/ 2147483647 h 64"/>
                  <a:gd name="T92" fmla="*/ 2147483647 w 46"/>
                  <a:gd name="T93" fmla="*/ 2147483647 h 64"/>
                  <a:gd name="T94" fmla="*/ 2147483647 w 46"/>
                  <a:gd name="T95" fmla="*/ 2147483647 h 64"/>
                  <a:gd name="T96" fmla="*/ 2147483647 w 46"/>
                  <a:gd name="T97" fmla="*/ 2147483647 h 64"/>
                  <a:gd name="T98" fmla="*/ 2147483647 w 46"/>
                  <a:gd name="T99" fmla="*/ 2147483647 h 64"/>
                  <a:gd name="T100" fmla="*/ 2147483647 w 46"/>
                  <a:gd name="T101" fmla="*/ 2104622840 h 64"/>
                  <a:gd name="T102" fmla="*/ 2147483647 w 46"/>
                  <a:gd name="T103" fmla="*/ 1403077340 h 64"/>
                  <a:gd name="T104" fmla="*/ 2147483647 w 46"/>
                  <a:gd name="T105" fmla="*/ 701545293 h 64"/>
                  <a:gd name="T106" fmla="*/ 2147483647 w 46"/>
                  <a:gd name="T107" fmla="*/ 1227691068 h 64"/>
                  <a:gd name="T108" fmla="*/ 2147483647 w 46"/>
                  <a:gd name="T109" fmla="*/ 701545293 h 64"/>
                  <a:gd name="T110" fmla="*/ 2147483647 w 46"/>
                  <a:gd name="T111" fmla="*/ 350772646 h 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"/>
                  <a:gd name="T169" fmla="*/ 0 h 64"/>
                  <a:gd name="T170" fmla="*/ 46 w 46"/>
                  <a:gd name="T171" fmla="*/ 64 h 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" h="64">
                    <a:moveTo>
                      <a:pt x="30" y="0"/>
                    </a:moveTo>
                    <a:lnTo>
                      <a:pt x="29" y="0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4" y="22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1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5" y="35"/>
                    </a:lnTo>
                    <a:lnTo>
                      <a:pt x="6" y="36"/>
                    </a:lnTo>
                    <a:lnTo>
                      <a:pt x="5" y="37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47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3" y="53"/>
                    </a:lnTo>
                    <a:lnTo>
                      <a:pt x="1" y="54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3" y="57"/>
                    </a:lnTo>
                    <a:lnTo>
                      <a:pt x="6" y="58"/>
                    </a:lnTo>
                    <a:lnTo>
                      <a:pt x="7" y="59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2" y="61"/>
                    </a:lnTo>
                    <a:lnTo>
                      <a:pt x="13" y="62"/>
                    </a:lnTo>
                    <a:lnTo>
                      <a:pt x="14" y="61"/>
                    </a:lnTo>
                    <a:lnTo>
                      <a:pt x="17" y="63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29" y="64"/>
                    </a:lnTo>
                    <a:lnTo>
                      <a:pt x="30" y="64"/>
                    </a:lnTo>
                    <a:lnTo>
                      <a:pt x="31" y="64"/>
                    </a:lnTo>
                    <a:lnTo>
                      <a:pt x="31" y="63"/>
                    </a:lnTo>
                    <a:lnTo>
                      <a:pt x="30" y="63"/>
                    </a:lnTo>
                    <a:lnTo>
                      <a:pt x="30" y="61"/>
                    </a:lnTo>
                    <a:lnTo>
                      <a:pt x="30" y="60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6" y="55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3"/>
                    </a:lnTo>
                    <a:lnTo>
                      <a:pt x="29" y="52"/>
                    </a:lnTo>
                    <a:lnTo>
                      <a:pt x="30" y="51"/>
                    </a:lnTo>
                    <a:lnTo>
                      <a:pt x="34" y="51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5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2" y="32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4" y="20"/>
                    </a:lnTo>
                    <a:lnTo>
                      <a:pt x="46" y="19"/>
                    </a:lnTo>
                    <a:lnTo>
                      <a:pt x="46" y="18"/>
                    </a:lnTo>
                    <a:lnTo>
                      <a:pt x="44" y="19"/>
                    </a:lnTo>
                    <a:lnTo>
                      <a:pt x="44" y="18"/>
                    </a:lnTo>
                    <a:lnTo>
                      <a:pt x="42" y="17"/>
                    </a:lnTo>
                    <a:lnTo>
                      <a:pt x="43" y="16"/>
                    </a:lnTo>
                    <a:lnTo>
                      <a:pt x="44" y="14"/>
                    </a:lnTo>
                    <a:lnTo>
                      <a:pt x="45" y="12"/>
                    </a:lnTo>
                    <a:lnTo>
                      <a:pt x="45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3" y="4"/>
                    </a:lnTo>
                    <a:lnTo>
                      <a:pt x="42" y="5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7" y="5"/>
                    </a:lnTo>
                    <a:lnTo>
                      <a:pt x="35" y="6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9" name="VALLES_ORIENTAL">
                <a:extLst>
                  <a:ext uri="{FF2B5EF4-FFF2-40B4-BE49-F238E27FC236}">
                    <a16:creationId xmlns:a16="http://schemas.microsoft.com/office/drawing/2014/main" id="{50E825F6-ED42-4574-95F0-6D19D8D3082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9273625" y="4417717"/>
                <a:ext cx="404268" cy="286001"/>
              </a:xfrm>
              <a:custGeom>
                <a:avLst/>
                <a:gdLst>
                  <a:gd name="T0" fmla="*/ 2147483647 w 77"/>
                  <a:gd name="T1" fmla="*/ 693662903 h 56"/>
                  <a:gd name="T2" fmla="*/ 2147483647 w 77"/>
                  <a:gd name="T3" fmla="*/ 1387312709 h 56"/>
                  <a:gd name="T4" fmla="*/ 2147483647 w 77"/>
                  <a:gd name="T5" fmla="*/ 520247229 h 56"/>
                  <a:gd name="T6" fmla="*/ 2147483647 w 77"/>
                  <a:gd name="T7" fmla="*/ 173415726 h 56"/>
                  <a:gd name="T8" fmla="*/ 2147483647 w 77"/>
                  <a:gd name="T9" fmla="*/ 1213910132 h 56"/>
                  <a:gd name="T10" fmla="*/ 2147483647 w 77"/>
                  <a:gd name="T11" fmla="*/ 1560728384 h 56"/>
                  <a:gd name="T12" fmla="*/ 2147483647 w 77"/>
                  <a:gd name="T13" fmla="*/ 2080975817 h 56"/>
                  <a:gd name="T14" fmla="*/ 2147483647 w 77"/>
                  <a:gd name="T15" fmla="*/ 2147483647 h 56"/>
                  <a:gd name="T16" fmla="*/ 2147483647 w 77"/>
                  <a:gd name="T17" fmla="*/ 2147483647 h 56"/>
                  <a:gd name="T18" fmla="*/ 2147483647 w 77"/>
                  <a:gd name="T19" fmla="*/ 2147483647 h 56"/>
                  <a:gd name="T20" fmla="*/ 2147483647 w 77"/>
                  <a:gd name="T21" fmla="*/ 1560728384 h 56"/>
                  <a:gd name="T22" fmla="*/ 2147483647 w 77"/>
                  <a:gd name="T23" fmla="*/ 520247229 h 56"/>
                  <a:gd name="T24" fmla="*/ 2147483647 w 77"/>
                  <a:gd name="T25" fmla="*/ 520247229 h 56"/>
                  <a:gd name="T26" fmla="*/ 2147483647 w 77"/>
                  <a:gd name="T27" fmla="*/ 520247229 h 56"/>
                  <a:gd name="T28" fmla="*/ 1873237627 w 77"/>
                  <a:gd name="T29" fmla="*/ 867078782 h 56"/>
                  <a:gd name="T30" fmla="*/ 1561029013 w 77"/>
                  <a:gd name="T31" fmla="*/ 867078782 h 56"/>
                  <a:gd name="T32" fmla="*/ 1248820790 w 77"/>
                  <a:gd name="T33" fmla="*/ 520247229 h 56"/>
                  <a:gd name="T34" fmla="*/ 624416642 w 77"/>
                  <a:gd name="T35" fmla="*/ 693662903 h 56"/>
                  <a:gd name="T36" fmla="*/ 624416642 w 77"/>
                  <a:gd name="T37" fmla="*/ 1560728384 h 56"/>
                  <a:gd name="T38" fmla="*/ 468306283 w 77"/>
                  <a:gd name="T39" fmla="*/ 2080975817 h 56"/>
                  <a:gd name="T40" fmla="*/ 156097914 w 77"/>
                  <a:gd name="T41" fmla="*/ 2147483647 h 56"/>
                  <a:gd name="T42" fmla="*/ 468306283 w 77"/>
                  <a:gd name="T43" fmla="*/ 2147483647 h 56"/>
                  <a:gd name="T44" fmla="*/ 1248820790 w 77"/>
                  <a:gd name="T45" fmla="*/ 2147483647 h 56"/>
                  <a:gd name="T46" fmla="*/ 1717139762 w 77"/>
                  <a:gd name="T47" fmla="*/ 2147483647 h 56"/>
                  <a:gd name="T48" fmla="*/ 2147483647 w 77"/>
                  <a:gd name="T49" fmla="*/ 2147483647 h 56"/>
                  <a:gd name="T50" fmla="*/ 2147483647 w 77"/>
                  <a:gd name="T51" fmla="*/ 2147483647 h 56"/>
                  <a:gd name="T52" fmla="*/ 1873237627 w 77"/>
                  <a:gd name="T53" fmla="*/ 2147483647 h 56"/>
                  <a:gd name="T54" fmla="*/ 2029347986 w 77"/>
                  <a:gd name="T55" fmla="*/ 2147483647 h 56"/>
                  <a:gd name="T56" fmla="*/ 2147483647 w 77"/>
                  <a:gd name="T57" fmla="*/ 2147483647 h 56"/>
                  <a:gd name="T58" fmla="*/ 2147483647 w 77"/>
                  <a:gd name="T59" fmla="*/ 2147483647 h 56"/>
                  <a:gd name="T60" fmla="*/ 2147483647 w 77"/>
                  <a:gd name="T61" fmla="*/ 2147483647 h 56"/>
                  <a:gd name="T62" fmla="*/ 2147483647 w 77"/>
                  <a:gd name="T63" fmla="*/ 2147483647 h 56"/>
                  <a:gd name="T64" fmla="*/ 2147483647 w 77"/>
                  <a:gd name="T65" fmla="*/ 2147483647 h 56"/>
                  <a:gd name="T66" fmla="*/ 2147483647 w 77"/>
                  <a:gd name="T67" fmla="*/ 2147483647 h 56"/>
                  <a:gd name="T68" fmla="*/ 2147483647 w 77"/>
                  <a:gd name="T69" fmla="*/ 2147483647 h 56"/>
                  <a:gd name="T70" fmla="*/ 2147483647 w 77"/>
                  <a:gd name="T71" fmla="*/ 2147483647 h 56"/>
                  <a:gd name="T72" fmla="*/ 2147483647 w 77"/>
                  <a:gd name="T73" fmla="*/ 2147483647 h 56"/>
                  <a:gd name="T74" fmla="*/ 2147483647 w 77"/>
                  <a:gd name="T75" fmla="*/ 2147483647 h 56"/>
                  <a:gd name="T76" fmla="*/ 2147483647 w 77"/>
                  <a:gd name="T77" fmla="*/ 2147483647 h 56"/>
                  <a:gd name="T78" fmla="*/ 2147483647 w 77"/>
                  <a:gd name="T79" fmla="*/ 2147483647 h 56"/>
                  <a:gd name="T80" fmla="*/ 2147483647 w 77"/>
                  <a:gd name="T81" fmla="*/ 2147483647 h 56"/>
                  <a:gd name="T82" fmla="*/ 2147483647 w 77"/>
                  <a:gd name="T83" fmla="*/ 2147483647 h 56"/>
                  <a:gd name="T84" fmla="*/ 2147483647 w 77"/>
                  <a:gd name="T85" fmla="*/ 2147483647 h 56"/>
                  <a:gd name="T86" fmla="*/ 2147483647 w 77"/>
                  <a:gd name="T87" fmla="*/ 2147483647 h 56"/>
                  <a:gd name="T88" fmla="*/ 2147483647 w 77"/>
                  <a:gd name="T89" fmla="*/ 2147483647 h 56"/>
                  <a:gd name="T90" fmla="*/ 2147483647 w 77"/>
                  <a:gd name="T91" fmla="*/ 2147483647 h 56"/>
                  <a:gd name="T92" fmla="*/ 2147483647 w 77"/>
                  <a:gd name="T93" fmla="*/ 2147483647 h 56"/>
                  <a:gd name="T94" fmla="*/ 2147483647 w 77"/>
                  <a:gd name="T95" fmla="*/ 2147483647 h 56"/>
                  <a:gd name="T96" fmla="*/ 2147483647 w 77"/>
                  <a:gd name="T97" fmla="*/ 2147483647 h 56"/>
                  <a:gd name="T98" fmla="*/ 2147483647 w 77"/>
                  <a:gd name="T99" fmla="*/ 2147483647 h 56"/>
                  <a:gd name="T100" fmla="*/ 2147483647 w 77"/>
                  <a:gd name="T101" fmla="*/ 2147483647 h 56"/>
                  <a:gd name="T102" fmla="*/ 2147483647 w 77"/>
                  <a:gd name="T103" fmla="*/ 2147483647 h 56"/>
                  <a:gd name="T104" fmla="*/ 2147483647 w 77"/>
                  <a:gd name="T105" fmla="*/ 2147483647 h 56"/>
                  <a:gd name="T106" fmla="*/ 2147483647 w 77"/>
                  <a:gd name="T107" fmla="*/ 2147483647 h 56"/>
                  <a:gd name="T108" fmla="*/ 2147483647 w 77"/>
                  <a:gd name="T109" fmla="*/ 2147483647 h 56"/>
                  <a:gd name="T110" fmla="*/ 2147483647 w 77"/>
                  <a:gd name="T111" fmla="*/ 2147483647 h 56"/>
                  <a:gd name="T112" fmla="*/ 2147483647 w 77"/>
                  <a:gd name="T113" fmla="*/ 2147483647 h 56"/>
                  <a:gd name="T114" fmla="*/ 2147483647 w 77"/>
                  <a:gd name="T115" fmla="*/ 2147483647 h 56"/>
                  <a:gd name="T116" fmla="*/ 2147483647 w 77"/>
                  <a:gd name="T117" fmla="*/ 1907560143 h 56"/>
                  <a:gd name="T118" fmla="*/ 2147483647 w 77"/>
                  <a:gd name="T119" fmla="*/ 1387312709 h 56"/>
                  <a:gd name="T120" fmla="*/ 2147483647 w 77"/>
                  <a:gd name="T121" fmla="*/ 693662903 h 56"/>
                  <a:gd name="T122" fmla="*/ 2147483647 w 77"/>
                  <a:gd name="T123" fmla="*/ 173415726 h 56"/>
                  <a:gd name="T124" fmla="*/ 2147483647 w 77"/>
                  <a:gd name="T125" fmla="*/ 0 h 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"/>
                  <a:gd name="T190" fmla="*/ 0 h 56"/>
                  <a:gd name="T191" fmla="*/ 77 w 77"/>
                  <a:gd name="T192" fmla="*/ 56 h 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" h="56">
                    <a:moveTo>
                      <a:pt x="48" y="0"/>
                    </a:moveTo>
                    <a:lnTo>
                      <a:pt x="47" y="3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8" y="2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2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1" y="17"/>
                    </a:lnTo>
                    <a:lnTo>
                      <a:pt x="13" y="16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5" y="22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6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19" y="36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3" y="37"/>
                    </a:lnTo>
                    <a:lnTo>
                      <a:pt x="24" y="39"/>
                    </a:lnTo>
                    <a:lnTo>
                      <a:pt x="24" y="40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4" y="47"/>
                    </a:lnTo>
                    <a:lnTo>
                      <a:pt x="25" y="49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2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5" y="54"/>
                    </a:lnTo>
                    <a:lnTo>
                      <a:pt x="27" y="55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31" y="55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5" y="51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40" y="51"/>
                    </a:lnTo>
                    <a:lnTo>
                      <a:pt x="41" y="50"/>
                    </a:lnTo>
                    <a:lnTo>
                      <a:pt x="41" y="49"/>
                    </a:lnTo>
                    <a:lnTo>
                      <a:pt x="40" y="49"/>
                    </a:lnTo>
                    <a:lnTo>
                      <a:pt x="39" y="48"/>
                    </a:lnTo>
                    <a:lnTo>
                      <a:pt x="41" y="47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2" y="45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5" y="41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2"/>
                    </a:lnTo>
                    <a:lnTo>
                      <a:pt x="56" y="31"/>
                    </a:lnTo>
                    <a:lnTo>
                      <a:pt x="57" y="32"/>
                    </a:lnTo>
                    <a:lnTo>
                      <a:pt x="57" y="31"/>
                    </a:lnTo>
                    <a:lnTo>
                      <a:pt x="58" y="32"/>
                    </a:lnTo>
                    <a:lnTo>
                      <a:pt x="58" y="31"/>
                    </a:lnTo>
                    <a:lnTo>
                      <a:pt x="60" y="31"/>
                    </a:lnTo>
                    <a:lnTo>
                      <a:pt x="61" y="32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4" y="32"/>
                    </a:lnTo>
                    <a:lnTo>
                      <a:pt x="65" y="32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7" y="31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70" y="26"/>
                    </a:lnTo>
                    <a:lnTo>
                      <a:pt x="71" y="27"/>
                    </a:lnTo>
                    <a:lnTo>
                      <a:pt x="74" y="26"/>
                    </a:lnTo>
                    <a:lnTo>
                      <a:pt x="75" y="26"/>
                    </a:lnTo>
                    <a:lnTo>
                      <a:pt x="76" y="26"/>
                    </a:lnTo>
                    <a:lnTo>
                      <a:pt x="76" y="25"/>
                    </a:lnTo>
                    <a:lnTo>
                      <a:pt x="77" y="24"/>
                    </a:lnTo>
                    <a:lnTo>
                      <a:pt x="77" y="23"/>
                    </a:lnTo>
                    <a:lnTo>
                      <a:pt x="76" y="22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6" y="18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lnTo>
                      <a:pt x="73" y="15"/>
                    </a:lnTo>
                    <a:lnTo>
                      <a:pt x="72" y="15"/>
                    </a:lnTo>
                    <a:lnTo>
                      <a:pt x="70" y="16"/>
                    </a:lnTo>
                    <a:lnTo>
                      <a:pt x="68" y="15"/>
                    </a:lnTo>
                    <a:lnTo>
                      <a:pt x="67" y="14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5" y="9"/>
                    </a:lnTo>
                    <a:lnTo>
                      <a:pt x="63" y="8"/>
                    </a:lnTo>
                    <a:lnTo>
                      <a:pt x="61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8" y="5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2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0" name="SEGRIA">
                <a:extLst>
                  <a:ext uri="{FF2B5EF4-FFF2-40B4-BE49-F238E27FC236}">
                    <a16:creationId xmlns:a16="http://schemas.microsoft.com/office/drawing/2014/main" id="{88FD20D9-3089-4BAF-AE6B-DBCEB5139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107816" y="4419066"/>
                <a:ext cx="348430" cy="516579"/>
              </a:xfrm>
              <a:custGeom>
                <a:avLst/>
                <a:gdLst>
                  <a:gd name="T0" fmla="*/ 200500126 w 1690"/>
                  <a:gd name="T1" fmla="*/ 22754984 h 2574"/>
                  <a:gd name="T2" fmla="*/ 172028529 w 1690"/>
                  <a:gd name="T3" fmla="*/ 36778629 h 2574"/>
                  <a:gd name="T4" fmla="*/ 147863098 w 1690"/>
                  <a:gd name="T5" fmla="*/ 56094048 h 2574"/>
                  <a:gd name="T6" fmla="*/ 132071695 w 1690"/>
                  <a:gd name="T7" fmla="*/ 98429358 h 2574"/>
                  <a:gd name="T8" fmla="*/ 81348433 w 1690"/>
                  <a:gd name="T9" fmla="*/ 109012924 h 2574"/>
                  <a:gd name="T10" fmla="*/ 71538689 w 1690"/>
                  <a:gd name="T11" fmla="*/ 138912456 h 2574"/>
                  <a:gd name="T12" fmla="*/ 50962532 w 1690"/>
                  <a:gd name="T13" fmla="*/ 146056466 h 2574"/>
                  <a:gd name="T14" fmla="*/ 25600664 w 1690"/>
                  <a:gd name="T15" fmla="*/ 184687306 h 2574"/>
                  <a:gd name="T16" fmla="*/ 20576639 w 1690"/>
                  <a:gd name="T17" fmla="*/ 221465918 h 2574"/>
                  <a:gd name="T18" fmla="*/ 30146607 w 1690"/>
                  <a:gd name="T19" fmla="*/ 265652924 h 2574"/>
                  <a:gd name="T20" fmla="*/ 73213691 w 1690"/>
                  <a:gd name="T21" fmla="*/ 302696499 h 2574"/>
                  <a:gd name="T22" fmla="*/ 100250063 w 1690"/>
                  <a:gd name="T23" fmla="*/ 314867908 h 2574"/>
                  <a:gd name="T24" fmla="*/ 94029609 w 1690"/>
                  <a:gd name="T25" fmla="*/ 337887267 h 2574"/>
                  <a:gd name="T26" fmla="*/ 106471008 w 1690"/>
                  <a:gd name="T27" fmla="*/ 364082314 h 2574"/>
                  <a:gd name="T28" fmla="*/ 82784149 w 1690"/>
                  <a:gd name="T29" fmla="*/ 394246197 h 2574"/>
                  <a:gd name="T30" fmla="*/ 63643218 w 1690"/>
                  <a:gd name="T31" fmla="*/ 425733027 h 2574"/>
                  <a:gd name="T32" fmla="*/ 18901638 w 1690"/>
                  <a:gd name="T33" fmla="*/ 427585254 h 2574"/>
                  <a:gd name="T34" fmla="*/ 22251151 w 1690"/>
                  <a:gd name="T35" fmla="*/ 448752386 h 2574"/>
                  <a:gd name="T36" fmla="*/ 30146607 w 1690"/>
                  <a:gd name="T37" fmla="*/ 469920033 h 2574"/>
                  <a:gd name="T38" fmla="*/ 23926153 w 1690"/>
                  <a:gd name="T39" fmla="*/ 498231689 h 2574"/>
                  <a:gd name="T40" fmla="*/ 0 w 1690"/>
                  <a:gd name="T41" fmla="*/ 535010302 h 2574"/>
                  <a:gd name="T42" fmla="*/ 34931844 w 1690"/>
                  <a:gd name="T43" fmla="*/ 598513370 h 2574"/>
                  <a:gd name="T44" fmla="*/ 23926153 w 1690"/>
                  <a:gd name="T45" fmla="*/ 619416119 h 2574"/>
                  <a:gd name="T46" fmla="*/ 34931844 w 1690"/>
                  <a:gd name="T47" fmla="*/ 645875549 h 2574"/>
                  <a:gd name="T48" fmla="*/ 89005094 w 1690"/>
                  <a:gd name="T49" fmla="*/ 677627276 h 2574"/>
                  <a:gd name="T50" fmla="*/ 98814347 w 1690"/>
                  <a:gd name="T51" fmla="*/ 619416119 h 2574"/>
                  <a:gd name="T52" fmla="*/ 119390979 w 1690"/>
                  <a:gd name="T53" fmla="*/ 617828790 h 2574"/>
                  <a:gd name="T54" fmla="*/ 136856924 w 1690"/>
                  <a:gd name="T55" fmla="*/ 645875549 h 2574"/>
                  <a:gd name="T56" fmla="*/ 162218785 w 1690"/>
                  <a:gd name="T57" fmla="*/ 665190969 h 2574"/>
                  <a:gd name="T58" fmla="*/ 178248983 w 1690"/>
                  <a:gd name="T59" fmla="*/ 630000200 h 2574"/>
                  <a:gd name="T60" fmla="*/ 206960357 w 1690"/>
                  <a:gd name="T61" fmla="*/ 631852427 h 2574"/>
                  <a:gd name="T62" fmla="*/ 210070584 w 1690"/>
                  <a:gd name="T63" fmla="*/ 589517133 h 2574"/>
                  <a:gd name="T64" fmla="*/ 227775784 w 1690"/>
                  <a:gd name="T65" fmla="*/ 550886294 h 2574"/>
                  <a:gd name="T66" fmla="*/ 245242189 w 1690"/>
                  <a:gd name="T67" fmla="*/ 540302214 h 2574"/>
                  <a:gd name="T68" fmla="*/ 243567187 w 1690"/>
                  <a:gd name="T69" fmla="*/ 501671246 h 2574"/>
                  <a:gd name="T70" fmla="*/ 253137645 w 1690"/>
                  <a:gd name="T71" fmla="*/ 478651886 h 2574"/>
                  <a:gd name="T72" fmla="*/ 278499077 w 1690"/>
                  <a:gd name="T73" fmla="*/ 469920033 h 2574"/>
                  <a:gd name="T74" fmla="*/ 286634309 w 1690"/>
                  <a:gd name="T75" fmla="*/ 443460603 h 2574"/>
                  <a:gd name="T76" fmla="*/ 307210451 w 1690"/>
                  <a:gd name="T77" fmla="*/ 432877037 h 2574"/>
                  <a:gd name="T78" fmla="*/ 316780909 w 1690"/>
                  <a:gd name="T79" fmla="*/ 390541744 h 2574"/>
                  <a:gd name="T80" fmla="*/ 346927998 w 1690"/>
                  <a:gd name="T81" fmla="*/ 387102187 h 2574"/>
                  <a:gd name="T82" fmla="*/ 356737252 w 1690"/>
                  <a:gd name="T83" fmla="*/ 376518107 h 2574"/>
                  <a:gd name="T84" fmla="*/ 361283195 w 1690"/>
                  <a:gd name="T85" fmla="*/ 364082314 h 2574"/>
                  <a:gd name="T86" fmla="*/ 337357540 w 1690"/>
                  <a:gd name="T87" fmla="*/ 343179565 h 2574"/>
                  <a:gd name="T88" fmla="*/ 342382055 w 1690"/>
                  <a:gd name="T89" fmla="*/ 322011918 h 2574"/>
                  <a:gd name="T90" fmla="*/ 359847969 w 1690"/>
                  <a:gd name="T91" fmla="*/ 318307464 h 2574"/>
                  <a:gd name="T92" fmla="*/ 339032052 w 1690"/>
                  <a:gd name="T93" fmla="*/ 265652924 h 2574"/>
                  <a:gd name="T94" fmla="*/ 339032052 w 1690"/>
                  <a:gd name="T95" fmla="*/ 247925348 h 2574"/>
                  <a:gd name="T96" fmla="*/ 342382055 w 1690"/>
                  <a:gd name="T97" fmla="*/ 230462155 h 2574"/>
                  <a:gd name="T98" fmla="*/ 364393912 w 1690"/>
                  <a:gd name="T99" fmla="*/ 218025848 h 2574"/>
                  <a:gd name="T100" fmla="*/ 361283195 w 1690"/>
                  <a:gd name="T101" fmla="*/ 191831316 h 2574"/>
                  <a:gd name="T102" fmla="*/ 342382055 w 1690"/>
                  <a:gd name="T103" fmla="*/ 175955452 h 2574"/>
                  <a:gd name="T104" fmla="*/ 324676365 w 1690"/>
                  <a:gd name="T105" fmla="*/ 184687306 h 2574"/>
                  <a:gd name="T106" fmla="*/ 310321168 w 1690"/>
                  <a:gd name="T107" fmla="*/ 191831316 h 2574"/>
                  <a:gd name="T108" fmla="*/ 292854764 w 1690"/>
                  <a:gd name="T109" fmla="*/ 161931815 h 2574"/>
                  <a:gd name="T110" fmla="*/ 273714338 w 1690"/>
                  <a:gd name="T111" fmla="*/ 132032797 h 2574"/>
                  <a:gd name="T112" fmla="*/ 254812647 w 1690"/>
                  <a:gd name="T113" fmla="*/ 103721141 h 2574"/>
                  <a:gd name="T114" fmla="*/ 243567187 w 1690"/>
                  <a:gd name="T115" fmla="*/ 79113938 h 2574"/>
                  <a:gd name="T116" fmla="*/ 227775784 w 1690"/>
                  <a:gd name="T117" fmla="*/ 54506719 h 2574"/>
                  <a:gd name="T118" fmla="*/ 222751760 w 1690"/>
                  <a:gd name="T119" fmla="*/ 3439557 h 2574"/>
                  <a:gd name="T120" fmla="*/ 377313884 w 1690"/>
                  <a:gd name="T121" fmla="*/ 293964645 h 2574"/>
                  <a:gd name="T122" fmla="*/ 375638882 w 1690"/>
                  <a:gd name="T123" fmla="*/ 327303701 h 2574"/>
                  <a:gd name="T124" fmla="*/ 402914540 w 1690"/>
                  <a:gd name="T125" fmla="*/ 295552489 h 257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90"/>
                  <a:gd name="T190" fmla="*/ 0 h 2574"/>
                  <a:gd name="T191" fmla="*/ 1690 w 1690"/>
                  <a:gd name="T192" fmla="*/ 2574 h 257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90" h="2574">
                    <a:moveTo>
                      <a:pt x="858" y="0"/>
                    </a:moveTo>
                    <a:lnTo>
                      <a:pt x="838" y="46"/>
                    </a:lnTo>
                    <a:lnTo>
                      <a:pt x="838" y="86"/>
                    </a:lnTo>
                    <a:lnTo>
                      <a:pt x="805" y="146"/>
                    </a:lnTo>
                    <a:lnTo>
                      <a:pt x="745" y="139"/>
                    </a:lnTo>
                    <a:lnTo>
                      <a:pt x="719" y="139"/>
                    </a:lnTo>
                    <a:lnTo>
                      <a:pt x="672" y="165"/>
                    </a:lnTo>
                    <a:lnTo>
                      <a:pt x="659" y="199"/>
                    </a:lnTo>
                    <a:lnTo>
                      <a:pt x="618" y="212"/>
                    </a:lnTo>
                    <a:lnTo>
                      <a:pt x="592" y="246"/>
                    </a:lnTo>
                    <a:lnTo>
                      <a:pt x="572" y="279"/>
                    </a:lnTo>
                    <a:lnTo>
                      <a:pt x="552" y="372"/>
                    </a:lnTo>
                    <a:lnTo>
                      <a:pt x="532" y="392"/>
                    </a:lnTo>
                    <a:lnTo>
                      <a:pt x="479" y="385"/>
                    </a:lnTo>
                    <a:lnTo>
                      <a:pt x="340" y="412"/>
                    </a:lnTo>
                    <a:lnTo>
                      <a:pt x="312" y="412"/>
                    </a:lnTo>
                    <a:lnTo>
                      <a:pt x="312" y="445"/>
                    </a:lnTo>
                    <a:lnTo>
                      <a:pt x="299" y="525"/>
                    </a:lnTo>
                    <a:lnTo>
                      <a:pt x="259" y="485"/>
                    </a:lnTo>
                    <a:lnTo>
                      <a:pt x="220" y="552"/>
                    </a:lnTo>
                    <a:lnTo>
                      <a:pt x="213" y="552"/>
                    </a:lnTo>
                    <a:lnTo>
                      <a:pt x="206" y="598"/>
                    </a:lnTo>
                    <a:lnTo>
                      <a:pt x="193" y="612"/>
                    </a:lnTo>
                    <a:lnTo>
                      <a:pt x="107" y="698"/>
                    </a:lnTo>
                    <a:lnTo>
                      <a:pt x="60" y="758"/>
                    </a:lnTo>
                    <a:lnTo>
                      <a:pt x="60" y="831"/>
                    </a:lnTo>
                    <a:lnTo>
                      <a:pt x="86" y="837"/>
                    </a:lnTo>
                    <a:lnTo>
                      <a:pt x="146" y="957"/>
                    </a:lnTo>
                    <a:lnTo>
                      <a:pt x="160" y="971"/>
                    </a:lnTo>
                    <a:lnTo>
                      <a:pt x="126" y="1004"/>
                    </a:lnTo>
                    <a:lnTo>
                      <a:pt x="120" y="1024"/>
                    </a:lnTo>
                    <a:lnTo>
                      <a:pt x="126" y="1111"/>
                    </a:lnTo>
                    <a:lnTo>
                      <a:pt x="306" y="1144"/>
                    </a:lnTo>
                    <a:lnTo>
                      <a:pt x="393" y="1104"/>
                    </a:lnTo>
                    <a:lnTo>
                      <a:pt x="413" y="1151"/>
                    </a:lnTo>
                    <a:lnTo>
                      <a:pt x="419" y="1190"/>
                    </a:lnTo>
                    <a:lnTo>
                      <a:pt x="393" y="1224"/>
                    </a:lnTo>
                    <a:lnTo>
                      <a:pt x="406" y="1257"/>
                    </a:lnTo>
                    <a:lnTo>
                      <a:pt x="393" y="1277"/>
                    </a:lnTo>
                    <a:lnTo>
                      <a:pt x="413" y="1303"/>
                    </a:lnTo>
                    <a:lnTo>
                      <a:pt x="445" y="1363"/>
                    </a:lnTo>
                    <a:lnTo>
                      <a:pt x="445" y="1376"/>
                    </a:lnTo>
                    <a:lnTo>
                      <a:pt x="399" y="1423"/>
                    </a:lnTo>
                    <a:lnTo>
                      <a:pt x="385" y="1443"/>
                    </a:lnTo>
                    <a:lnTo>
                      <a:pt x="346" y="1490"/>
                    </a:lnTo>
                    <a:lnTo>
                      <a:pt x="319" y="1543"/>
                    </a:lnTo>
                    <a:lnTo>
                      <a:pt x="273" y="1603"/>
                    </a:lnTo>
                    <a:lnTo>
                      <a:pt x="266" y="1609"/>
                    </a:lnTo>
                    <a:lnTo>
                      <a:pt x="233" y="1622"/>
                    </a:lnTo>
                    <a:lnTo>
                      <a:pt x="166" y="1629"/>
                    </a:lnTo>
                    <a:lnTo>
                      <a:pt x="79" y="1616"/>
                    </a:lnTo>
                    <a:lnTo>
                      <a:pt x="79" y="1643"/>
                    </a:lnTo>
                    <a:lnTo>
                      <a:pt x="79" y="1663"/>
                    </a:lnTo>
                    <a:lnTo>
                      <a:pt x="93" y="1696"/>
                    </a:lnTo>
                    <a:lnTo>
                      <a:pt x="93" y="1736"/>
                    </a:lnTo>
                    <a:lnTo>
                      <a:pt x="126" y="1763"/>
                    </a:lnTo>
                    <a:lnTo>
                      <a:pt x="126" y="1776"/>
                    </a:lnTo>
                    <a:lnTo>
                      <a:pt x="86" y="1836"/>
                    </a:lnTo>
                    <a:lnTo>
                      <a:pt x="107" y="1849"/>
                    </a:lnTo>
                    <a:lnTo>
                      <a:pt x="100" y="1883"/>
                    </a:lnTo>
                    <a:lnTo>
                      <a:pt x="86" y="1915"/>
                    </a:lnTo>
                    <a:lnTo>
                      <a:pt x="60" y="1962"/>
                    </a:lnTo>
                    <a:lnTo>
                      <a:pt x="0" y="2022"/>
                    </a:lnTo>
                    <a:lnTo>
                      <a:pt x="133" y="2135"/>
                    </a:lnTo>
                    <a:lnTo>
                      <a:pt x="173" y="2228"/>
                    </a:lnTo>
                    <a:lnTo>
                      <a:pt x="146" y="2262"/>
                    </a:lnTo>
                    <a:lnTo>
                      <a:pt x="120" y="2268"/>
                    </a:lnTo>
                    <a:lnTo>
                      <a:pt x="86" y="2328"/>
                    </a:lnTo>
                    <a:lnTo>
                      <a:pt x="100" y="2341"/>
                    </a:lnTo>
                    <a:lnTo>
                      <a:pt x="153" y="2381"/>
                    </a:lnTo>
                    <a:lnTo>
                      <a:pt x="146" y="2428"/>
                    </a:lnTo>
                    <a:lnTo>
                      <a:pt x="146" y="2441"/>
                    </a:lnTo>
                    <a:lnTo>
                      <a:pt x="213" y="2555"/>
                    </a:lnTo>
                    <a:lnTo>
                      <a:pt x="340" y="2574"/>
                    </a:lnTo>
                    <a:lnTo>
                      <a:pt x="372" y="2561"/>
                    </a:lnTo>
                    <a:lnTo>
                      <a:pt x="379" y="2481"/>
                    </a:lnTo>
                    <a:lnTo>
                      <a:pt x="379" y="2381"/>
                    </a:lnTo>
                    <a:lnTo>
                      <a:pt x="413" y="2341"/>
                    </a:lnTo>
                    <a:lnTo>
                      <a:pt x="459" y="2315"/>
                    </a:lnTo>
                    <a:lnTo>
                      <a:pt x="472" y="2302"/>
                    </a:lnTo>
                    <a:lnTo>
                      <a:pt x="499" y="2335"/>
                    </a:lnTo>
                    <a:lnTo>
                      <a:pt x="532" y="2375"/>
                    </a:lnTo>
                    <a:lnTo>
                      <a:pt x="559" y="2421"/>
                    </a:lnTo>
                    <a:lnTo>
                      <a:pt x="572" y="2441"/>
                    </a:lnTo>
                    <a:lnTo>
                      <a:pt x="592" y="2474"/>
                    </a:lnTo>
                    <a:lnTo>
                      <a:pt x="605" y="2508"/>
                    </a:lnTo>
                    <a:lnTo>
                      <a:pt x="678" y="2514"/>
                    </a:lnTo>
                    <a:lnTo>
                      <a:pt x="699" y="2467"/>
                    </a:lnTo>
                    <a:lnTo>
                      <a:pt x="738" y="2414"/>
                    </a:lnTo>
                    <a:lnTo>
                      <a:pt x="745" y="2381"/>
                    </a:lnTo>
                    <a:lnTo>
                      <a:pt x="779" y="2348"/>
                    </a:lnTo>
                    <a:lnTo>
                      <a:pt x="845" y="2388"/>
                    </a:lnTo>
                    <a:lnTo>
                      <a:pt x="865" y="2388"/>
                    </a:lnTo>
                    <a:lnTo>
                      <a:pt x="885" y="2322"/>
                    </a:lnTo>
                    <a:lnTo>
                      <a:pt x="892" y="2255"/>
                    </a:lnTo>
                    <a:lnTo>
                      <a:pt x="878" y="2228"/>
                    </a:lnTo>
                    <a:lnTo>
                      <a:pt x="892" y="2202"/>
                    </a:lnTo>
                    <a:lnTo>
                      <a:pt x="892" y="2135"/>
                    </a:lnTo>
                    <a:lnTo>
                      <a:pt x="952" y="2082"/>
                    </a:lnTo>
                    <a:lnTo>
                      <a:pt x="965" y="2075"/>
                    </a:lnTo>
                    <a:lnTo>
                      <a:pt x="984" y="2069"/>
                    </a:lnTo>
                    <a:lnTo>
                      <a:pt x="1025" y="2042"/>
                    </a:lnTo>
                    <a:lnTo>
                      <a:pt x="1044" y="1982"/>
                    </a:lnTo>
                    <a:lnTo>
                      <a:pt x="1038" y="1943"/>
                    </a:lnTo>
                    <a:lnTo>
                      <a:pt x="1018" y="1896"/>
                    </a:lnTo>
                    <a:lnTo>
                      <a:pt x="1031" y="1816"/>
                    </a:lnTo>
                    <a:lnTo>
                      <a:pt x="1038" y="1796"/>
                    </a:lnTo>
                    <a:lnTo>
                      <a:pt x="1058" y="1809"/>
                    </a:lnTo>
                    <a:lnTo>
                      <a:pt x="1091" y="1782"/>
                    </a:lnTo>
                    <a:lnTo>
                      <a:pt x="1144" y="1782"/>
                    </a:lnTo>
                    <a:lnTo>
                      <a:pt x="1164" y="1776"/>
                    </a:lnTo>
                    <a:lnTo>
                      <a:pt x="1171" y="1709"/>
                    </a:lnTo>
                    <a:lnTo>
                      <a:pt x="1185" y="1703"/>
                    </a:lnTo>
                    <a:lnTo>
                      <a:pt x="1198" y="1676"/>
                    </a:lnTo>
                    <a:lnTo>
                      <a:pt x="1204" y="1682"/>
                    </a:lnTo>
                    <a:lnTo>
                      <a:pt x="1264" y="1696"/>
                    </a:lnTo>
                    <a:lnTo>
                      <a:pt x="1284" y="1636"/>
                    </a:lnTo>
                    <a:lnTo>
                      <a:pt x="1271" y="1590"/>
                    </a:lnTo>
                    <a:lnTo>
                      <a:pt x="1290" y="1563"/>
                    </a:lnTo>
                    <a:lnTo>
                      <a:pt x="1324" y="1476"/>
                    </a:lnTo>
                    <a:lnTo>
                      <a:pt x="1384" y="1510"/>
                    </a:lnTo>
                    <a:lnTo>
                      <a:pt x="1437" y="1463"/>
                    </a:lnTo>
                    <a:lnTo>
                      <a:pt x="1450" y="1463"/>
                    </a:lnTo>
                    <a:lnTo>
                      <a:pt x="1457" y="1450"/>
                    </a:lnTo>
                    <a:lnTo>
                      <a:pt x="1464" y="1450"/>
                    </a:lnTo>
                    <a:lnTo>
                      <a:pt x="1491" y="1423"/>
                    </a:lnTo>
                    <a:lnTo>
                      <a:pt x="1477" y="1417"/>
                    </a:lnTo>
                    <a:lnTo>
                      <a:pt x="1483" y="1370"/>
                    </a:lnTo>
                    <a:lnTo>
                      <a:pt x="1510" y="1376"/>
                    </a:lnTo>
                    <a:lnTo>
                      <a:pt x="1510" y="1337"/>
                    </a:lnTo>
                    <a:lnTo>
                      <a:pt x="1437" y="1310"/>
                    </a:lnTo>
                    <a:lnTo>
                      <a:pt x="1410" y="1297"/>
                    </a:lnTo>
                    <a:lnTo>
                      <a:pt x="1404" y="1297"/>
                    </a:lnTo>
                    <a:lnTo>
                      <a:pt x="1404" y="1277"/>
                    </a:lnTo>
                    <a:lnTo>
                      <a:pt x="1431" y="1217"/>
                    </a:lnTo>
                    <a:lnTo>
                      <a:pt x="1437" y="1217"/>
                    </a:lnTo>
                    <a:lnTo>
                      <a:pt x="1444" y="1203"/>
                    </a:lnTo>
                    <a:lnTo>
                      <a:pt x="1504" y="1203"/>
                    </a:lnTo>
                    <a:lnTo>
                      <a:pt x="1504" y="1164"/>
                    </a:lnTo>
                    <a:lnTo>
                      <a:pt x="1470" y="1024"/>
                    </a:lnTo>
                    <a:lnTo>
                      <a:pt x="1417" y="1004"/>
                    </a:lnTo>
                    <a:lnTo>
                      <a:pt x="1404" y="997"/>
                    </a:lnTo>
                    <a:lnTo>
                      <a:pt x="1404" y="984"/>
                    </a:lnTo>
                    <a:lnTo>
                      <a:pt x="1417" y="937"/>
                    </a:lnTo>
                    <a:lnTo>
                      <a:pt x="1431" y="918"/>
                    </a:lnTo>
                    <a:lnTo>
                      <a:pt x="1437" y="884"/>
                    </a:lnTo>
                    <a:lnTo>
                      <a:pt x="1431" y="871"/>
                    </a:lnTo>
                    <a:lnTo>
                      <a:pt x="1450" y="871"/>
                    </a:lnTo>
                    <a:lnTo>
                      <a:pt x="1523" y="858"/>
                    </a:lnTo>
                    <a:lnTo>
                      <a:pt x="1523" y="824"/>
                    </a:lnTo>
                    <a:lnTo>
                      <a:pt x="1530" y="798"/>
                    </a:lnTo>
                    <a:lnTo>
                      <a:pt x="1523" y="764"/>
                    </a:lnTo>
                    <a:lnTo>
                      <a:pt x="1510" y="725"/>
                    </a:lnTo>
                    <a:lnTo>
                      <a:pt x="1483" y="685"/>
                    </a:lnTo>
                    <a:lnTo>
                      <a:pt x="1444" y="638"/>
                    </a:lnTo>
                    <a:lnTo>
                      <a:pt x="1431" y="665"/>
                    </a:lnTo>
                    <a:lnTo>
                      <a:pt x="1391" y="704"/>
                    </a:lnTo>
                    <a:lnTo>
                      <a:pt x="1364" y="691"/>
                    </a:lnTo>
                    <a:lnTo>
                      <a:pt x="1357" y="698"/>
                    </a:lnTo>
                    <a:lnTo>
                      <a:pt x="1337" y="725"/>
                    </a:lnTo>
                    <a:lnTo>
                      <a:pt x="1324" y="704"/>
                    </a:lnTo>
                    <a:lnTo>
                      <a:pt x="1297" y="725"/>
                    </a:lnTo>
                    <a:lnTo>
                      <a:pt x="1271" y="665"/>
                    </a:lnTo>
                    <a:lnTo>
                      <a:pt x="1244" y="644"/>
                    </a:lnTo>
                    <a:lnTo>
                      <a:pt x="1224" y="612"/>
                    </a:lnTo>
                    <a:lnTo>
                      <a:pt x="1198" y="585"/>
                    </a:lnTo>
                    <a:lnTo>
                      <a:pt x="1204" y="558"/>
                    </a:lnTo>
                    <a:lnTo>
                      <a:pt x="1144" y="499"/>
                    </a:lnTo>
                    <a:lnTo>
                      <a:pt x="1111" y="445"/>
                    </a:lnTo>
                    <a:lnTo>
                      <a:pt x="1085" y="419"/>
                    </a:lnTo>
                    <a:lnTo>
                      <a:pt x="1065" y="392"/>
                    </a:lnTo>
                    <a:lnTo>
                      <a:pt x="1051" y="372"/>
                    </a:lnTo>
                    <a:lnTo>
                      <a:pt x="1038" y="352"/>
                    </a:lnTo>
                    <a:lnTo>
                      <a:pt x="1018" y="299"/>
                    </a:lnTo>
                    <a:lnTo>
                      <a:pt x="991" y="272"/>
                    </a:lnTo>
                    <a:lnTo>
                      <a:pt x="958" y="219"/>
                    </a:lnTo>
                    <a:lnTo>
                      <a:pt x="952" y="206"/>
                    </a:lnTo>
                    <a:lnTo>
                      <a:pt x="924" y="126"/>
                    </a:lnTo>
                    <a:lnTo>
                      <a:pt x="924" y="53"/>
                    </a:lnTo>
                    <a:lnTo>
                      <a:pt x="931" y="13"/>
                    </a:lnTo>
                    <a:lnTo>
                      <a:pt x="858" y="0"/>
                    </a:lnTo>
                    <a:close/>
                    <a:moveTo>
                      <a:pt x="1690" y="1091"/>
                    </a:moveTo>
                    <a:lnTo>
                      <a:pt x="1577" y="1111"/>
                    </a:lnTo>
                    <a:lnTo>
                      <a:pt x="1523" y="1203"/>
                    </a:lnTo>
                    <a:lnTo>
                      <a:pt x="1551" y="1224"/>
                    </a:lnTo>
                    <a:lnTo>
                      <a:pt x="1570" y="1237"/>
                    </a:lnTo>
                    <a:lnTo>
                      <a:pt x="1637" y="1197"/>
                    </a:lnTo>
                    <a:lnTo>
                      <a:pt x="1656" y="1164"/>
                    </a:lnTo>
                    <a:lnTo>
                      <a:pt x="1684" y="1117"/>
                    </a:lnTo>
                    <a:lnTo>
                      <a:pt x="1690" y="10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1" name="BAGES">
                <a:extLst>
                  <a:ext uri="{FF2B5EF4-FFF2-40B4-BE49-F238E27FC236}">
                    <a16:creationId xmlns:a16="http://schemas.microsoft.com/office/drawing/2014/main" id="{FC00EE18-8B46-437F-A817-D96586DFE2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951042" y="4289477"/>
                <a:ext cx="424209" cy="333844"/>
              </a:xfrm>
              <a:custGeom>
                <a:avLst/>
                <a:gdLst>
                  <a:gd name="T0" fmla="*/ 335959542 w 2076"/>
                  <a:gd name="T1" fmla="*/ 38302262 h 1677"/>
                  <a:gd name="T2" fmla="*/ 307745771 w 2076"/>
                  <a:gd name="T3" fmla="*/ 3672833 h 1677"/>
                  <a:gd name="T4" fmla="*/ 268151071 w 2076"/>
                  <a:gd name="T5" fmla="*/ 34891665 h 1677"/>
                  <a:gd name="T6" fmla="*/ 263409220 w 2076"/>
                  <a:gd name="T7" fmla="*/ 71620003 h 1677"/>
                  <a:gd name="T8" fmla="*/ 236617944 w 2076"/>
                  <a:gd name="T9" fmla="*/ 80277867 h 1677"/>
                  <a:gd name="T10" fmla="*/ 219310431 w 2076"/>
                  <a:gd name="T11" fmla="*/ 57453641 h 1677"/>
                  <a:gd name="T12" fmla="*/ 171891920 w 2076"/>
                  <a:gd name="T13" fmla="*/ 57453641 h 1677"/>
                  <a:gd name="T14" fmla="*/ 145100218 w 2076"/>
                  <a:gd name="T15" fmla="*/ 55879716 h 1677"/>
                  <a:gd name="T16" fmla="*/ 134193960 w 2076"/>
                  <a:gd name="T17" fmla="*/ 28070976 h 1677"/>
                  <a:gd name="T18" fmla="*/ 101001459 w 2076"/>
                  <a:gd name="T19" fmla="*/ 20987547 h 1677"/>
                  <a:gd name="T20" fmla="*/ 80374163 w 2076"/>
                  <a:gd name="T21" fmla="*/ 19151387 h 1677"/>
                  <a:gd name="T22" fmla="*/ 75869648 w 2076"/>
                  <a:gd name="T23" fmla="*/ 43811766 h 1677"/>
                  <a:gd name="T24" fmla="*/ 44336080 w 2076"/>
                  <a:gd name="T25" fmla="*/ 73194439 h 1677"/>
                  <a:gd name="T26" fmla="*/ 22049372 w 2076"/>
                  <a:gd name="T27" fmla="*/ 87360785 h 1677"/>
                  <a:gd name="T28" fmla="*/ 45758635 w 2076"/>
                  <a:gd name="T29" fmla="*/ 96018138 h 1677"/>
                  <a:gd name="T30" fmla="*/ 61644079 w 2076"/>
                  <a:gd name="T31" fmla="*/ 136157088 h 1677"/>
                  <a:gd name="T32" fmla="*/ 48841081 w 2076"/>
                  <a:gd name="T33" fmla="*/ 171049248 h 1677"/>
                  <a:gd name="T34" fmla="*/ 37697488 w 2076"/>
                  <a:gd name="T35" fmla="*/ 197283544 h 1677"/>
                  <a:gd name="T36" fmla="*/ 25131818 w 2076"/>
                  <a:gd name="T37" fmla="*/ 221943916 h 1677"/>
                  <a:gd name="T38" fmla="*/ 33192973 w 2076"/>
                  <a:gd name="T39" fmla="*/ 249490412 h 1677"/>
                  <a:gd name="T40" fmla="*/ 33192973 w 2076"/>
                  <a:gd name="T41" fmla="*/ 274150847 h 1677"/>
                  <a:gd name="T42" fmla="*/ 31533074 w 2076"/>
                  <a:gd name="T43" fmla="*/ 284644361 h 1677"/>
                  <a:gd name="T44" fmla="*/ 3319297 w 2076"/>
                  <a:gd name="T45" fmla="*/ 300385143 h 1677"/>
                  <a:gd name="T46" fmla="*/ 39357379 w 2076"/>
                  <a:gd name="T47" fmla="*/ 319536522 h 1677"/>
                  <a:gd name="T48" fmla="*/ 53582933 w 2076"/>
                  <a:gd name="T49" fmla="*/ 333440632 h 1677"/>
                  <a:gd name="T50" fmla="*/ 61644079 w 2076"/>
                  <a:gd name="T51" fmla="*/ 361249364 h 1677"/>
                  <a:gd name="T52" fmla="*/ 83456610 w 2076"/>
                  <a:gd name="T53" fmla="*/ 363085525 h 1677"/>
                  <a:gd name="T54" fmla="*/ 110485161 w 2076"/>
                  <a:gd name="T55" fmla="*/ 403224442 h 1677"/>
                  <a:gd name="T56" fmla="*/ 127792705 w 2076"/>
                  <a:gd name="T57" fmla="*/ 389320332 h 1677"/>
                  <a:gd name="T58" fmla="*/ 168809473 w 2076"/>
                  <a:gd name="T59" fmla="*/ 373579550 h 1677"/>
                  <a:gd name="T60" fmla="*/ 187776878 w 2076"/>
                  <a:gd name="T61" fmla="*/ 384073064 h 1677"/>
                  <a:gd name="T62" fmla="*/ 203662322 w 2076"/>
                  <a:gd name="T63" fmla="*/ 424211981 h 1677"/>
                  <a:gd name="T64" fmla="*/ 244442241 w 2076"/>
                  <a:gd name="T65" fmla="*/ 439952764 h 1677"/>
                  <a:gd name="T66" fmla="*/ 263409220 w 2076"/>
                  <a:gd name="T67" fmla="*/ 413718468 h 1677"/>
                  <a:gd name="T68" fmla="*/ 271233518 w 2076"/>
                  <a:gd name="T69" fmla="*/ 366758357 h 1677"/>
                  <a:gd name="T70" fmla="*/ 301107180 w 2076"/>
                  <a:gd name="T71" fmla="*/ 357838768 h 1677"/>
                  <a:gd name="T72" fmla="*/ 313910178 w 2076"/>
                  <a:gd name="T73" fmla="*/ 376990146 h 1677"/>
                  <a:gd name="T74" fmla="*/ 347102649 w 2076"/>
                  <a:gd name="T75" fmla="*/ 368332793 h 1677"/>
                  <a:gd name="T76" fmla="*/ 359668797 w 2076"/>
                  <a:gd name="T77" fmla="*/ 342097986 h 1677"/>
                  <a:gd name="T78" fmla="*/ 369152500 w 2076"/>
                  <a:gd name="T79" fmla="*/ 293301715 h 1677"/>
                  <a:gd name="T80" fmla="*/ 386460013 w 2076"/>
                  <a:gd name="T81" fmla="*/ 263656758 h 1677"/>
                  <a:gd name="T82" fmla="*/ 389779309 w 2076"/>
                  <a:gd name="T83" fmla="*/ 237422462 h 1677"/>
                  <a:gd name="T84" fmla="*/ 411591824 w 2076"/>
                  <a:gd name="T85" fmla="*/ 209613730 h 1677"/>
                  <a:gd name="T86" fmla="*/ 427477268 w 2076"/>
                  <a:gd name="T87" fmla="*/ 225354512 h 1677"/>
                  <a:gd name="T88" fmla="*/ 454268484 w 2076"/>
                  <a:gd name="T89" fmla="*/ 218271084 h 1677"/>
                  <a:gd name="T90" fmla="*/ 476555184 w 2076"/>
                  <a:gd name="T91" fmla="*/ 204366973 h 1677"/>
                  <a:gd name="T92" fmla="*/ 492203292 w 2076"/>
                  <a:gd name="T93" fmla="*/ 195446873 h 1677"/>
                  <a:gd name="T94" fmla="*/ 479637144 w 2076"/>
                  <a:gd name="T95" fmla="*/ 171049248 h 1677"/>
                  <a:gd name="T96" fmla="*/ 473235888 w 2076"/>
                  <a:gd name="T97" fmla="*/ 136157088 h 1677"/>
                  <a:gd name="T98" fmla="*/ 459010335 w 2076"/>
                  <a:gd name="T99" fmla="*/ 104675492 h 1677"/>
                  <a:gd name="T100" fmla="*/ 468494037 w 2076"/>
                  <a:gd name="T101" fmla="*/ 82114028 h 1677"/>
                  <a:gd name="T102" fmla="*/ 444784781 w 2076"/>
                  <a:gd name="T103" fmla="*/ 76867271 h 1677"/>
                  <a:gd name="T104" fmla="*/ 407087308 w 2076"/>
                  <a:gd name="T105" fmla="*/ 82114028 h 1677"/>
                  <a:gd name="T106" fmla="*/ 386460013 w 2076"/>
                  <a:gd name="T107" fmla="*/ 68209917 h 1677"/>
                  <a:gd name="T108" fmla="*/ 381718162 w 2076"/>
                  <a:gd name="T109" fmla="*/ 15740786 h 1677"/>
                  <a:gd name="T110" fmla="*/ 369152500 w 2076"/>
                  <a:gd name="T111" fmla="*/ 3672833 h 1677"/>
                  <a:gd name="T112" fmla="*/ 373894351 w 2076"/>
                  <a:gd name="T113" fmla="*/ 29907136 h 1677"/>
                  <a:gd name="T114" fmla="*/ 369152500 w 2076"/>
                  <a:gd name="T115" fmla="*/ 31481572 h 1677"/>
                  <a:gd name="T116" fmla="*/ 135616516 w 2076"/>
                  <a:gd name="T117" fmla="*/ 82114028 h 1677"/>
                  <a:gd name="T118" fmla="*/ 129452109 w 2076"/>
                  <a:gd name="T119" fmla="*/ 88935221 h 16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76"/>
                  <a:gd name="T181" fmla="*/ 0 h 1677"/>
                  <a:gd name="T182" fmla="*/ 2076 w 2076"/>
                  <a:gd name="T183" fmla="*/ 1677 h 16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76" h="1677">
                    <a:moveTo>
                      <a:pt x="1464" y="0"/>
                    </a:moveTo>
                    <a:lnTo>
                      <a:pt x="1497" y="40"/>
                    </a:lnTo>
                    <a:lnTo>
                      <a:pt x="1444" y="67"/>
                    </a:lnTo>
                    <a:lnTo>
                      <a:pt x="1430" y="133"/>
                    </a:lnTo>
                    <a:lnTo>
                      <a:pt x="1417" y="146"/>
                    </a:lnTo>
                    <a:lnTo>
                      <a:pt x="1464" y="200"/>
                    </a:lnTo>
                    <a:lnTo>
                      <a:pt x="1457" y="219"/>
                    </a:lnTo>
                    <a:lnTo>
                      <a:pt x="1411" y="219"/>
                    </a:lnTo>
                    <a:lnTo>
                      <a:pt x="1364" y="14"/>
                    </a:lnTo>
                    <a:lnTo>
                      <a:pt x="1298" y="14"/>
                    </a:lnTo>
                    <a:lnTo>
                      <a:pt x="1251" y="67"/>
                    </a:lnTo>
                    <a:lnTo>
                      <a:pt x="1191" y="100"/>
                    </a:lnTo>
                    <a:lnTo>
                      <a:pt x="1165" y="114"/>
                    </a:lnTo>
                    <a:lnTo>
                      <a:pt x="1171" y="127"/>
                    </a:lnTo>
                    <a:lnTo>
                      <a:pt x="1131" y="133"/>
                    </a:lnTo>
                    <a:lnTo>
                      <a:pt x="1118" y="180"/>
                    </a:lnTo>
                    <a:lnTo>
                      <a:pt x="1131" y="206"/>
                    </a:lnTo>
                    <a:lnTo>
                      <a:pt x="1118" y="247"/>
                    </a:lnTo>
                    <a:lnTo>
                      <a:pt x="1124" y="273"/>
                    </a:lnTo>
                    <a:lnTo>
                      <a:pt x="1111" y="273"/>
                    </a:lnTo>
                    <a:lnTo>
                      <a:pt x="1051" y="226"/>
                    </a:lnTo>
                    <a:lnTo>
                      <a:pt x="1005" y="234"/>
                    </a:lnTo>
                    <a:lnTo>
                      <a:pt x="998" y="253"/>
                    </a:lnTo>
                    <a:lnTo>
                      <a:pt x="998" y="273"/>
                    </a:lnTo>
                    <a:lnTo>
                      <a:pt x="998" y="306"/>
                    </a:lnTo>
                    <a:lnTo>
                      <a:pt x="978" y="300"/>
                    </a:lnTo>
                    <a:lnTo>
                      <a:pt x="985" y="273"/>
                    </a:lnTo>
                    <a:lnTo>
                      <a:pt x="958" y="253"/>
                    </a:lnTo>
                    <a:lnTo>
                      <a:pt x="945" y="234"/>
                    </a:lnTo>
                    <a:lnTo>
                      <a:pt x="925" y="219"/>
                    </a:lnTo>
                    <a:lnTo>
                      <a:pt x="878" y="187"/>
                    </a:lnTo>
                    <a:lnTo>
                      <a:pt x="845" y="213"/>
                    </a:lnTo>
                    <a:lnTo>
                      <a:pt x="799" y="213"/>
                    </a:lnTo>
                    <a:lnTo>
                      <a:pt x="732" y="240"/>
                    </a:lnTo>
                    <a:lnTo>
                      <a:pt x="725" y="219"/>
                    </a:lnTo>
                    <a:lnTo>
                      <a:pt x="712" y="226"/>
                    </a:lnTo>
                    <a:lnTo>
                      <a:pt x="692" y="200"/>
                    </a:lnTo>
                    <a:lnTo>
                      <a:pt x="685" y="219"/>
                    </a:lnTo>
                    <a:lnTo>
                      <a:pt x="645" y="219"/>
                    </a:lnTo>
                    <a:lnTo>
                      <a:pt x="612" y="213"/>
                    </a:lnTo>
                    <a:lnTo>
                      <a:pt x="626" y="187"/>
                    </a:lnTo>
                    <a:lnTo>
                      <a:pt x="612" y="174"/>
                    </a:lnTo>
                    <a:lnTo>
                      <a:pt x="579" y="160"/>
                    </a:lnTo>
                    <a:lnTo>
                      <a:pt x="566" y="114"/>
                    </a:lnTo>
                    <a:lnTo>
                      <a:pt x="566" y="107"/>
                    </a:lnTo>
                    <a:lnTo>
                      <a:pt x="519" y="120"/>
                    </a:lnTo>
                    <a:lnTo>
                      <a:pt x="466" y="127"/>
                    </a:lnTo>
                    <a:lnTo>
                      <a:pt x="433" y="107"/>
                    </a:lnTo>
                    <a:lnTo>
                      <a:pt x="439" y="87"/>
                    </a:lnTo>
                    <a:lnTo>
                      <a:pt x="426" y="80"/>
                    </a:lnTo>
                    <a:lnTo>
                      <a:pt x="406" y="33"/>
                    </a:lnTo>
                    <a:lnTo>
                      <a:pt x="373" y="20"/>
                    </a:lnTo>
                    <a:lnTo>
                      <a:pt x="339" y="40"/>
                    </a:lnTo>
                    <a:lnTo>
                      <a:pt x="326" y="60"/>
                    </a:lnTo>
                    <a:lnTo>
                      <a:pt x="339" y="73"/>
                    </a:lnTo>
                    <a:lnTo>
                      <a:pt x="339" y="93"/>
                    </a:lnTo>
                    <a:lnTo>
                      <a:pt x="320" y="107"/>
                    </a:lnTo>
                    <a:lnTo>
                      <a:pt x="352" y="167"/>
                    </a:lnTo>
                    <a:lnTo>
                      <a:pt x="339" y="174"/>
                    </a:lnTo>
                    <a:lnTo>
                      <a:pt x="320" y="167"/>
                    </a:lnTo>
                    <a:lnTo>
                      <a:pt x="306" y="167"/>
                    </a:lnTo>
                    <a:lnTo>
                      <a:pt x="279" y="200"/>
                    </a:lnTo>
                    <a:lnTo>
                      <a:pt x="247" y="234"/>
                    </a:lnTo>
                    <a:lnTo>
                      <a:pt x="226" y="266"/>
                    </a:lnTo>
                    <a:lnTo>
                      <a:pt x="187" y="279"/>
                    </a:lnTo>
                    <a:lnTo>
                      <a:pt x="173" y="273"/>
                    </a:lnTo>
                    <a:lnTo>
                      <a:pt x="127" y="339"/>
                    </a:lnTo>
                    <a:lnTo>
                      <a:pt x="120" y="339"/>
                    </a:lnTo>
                    <a:lnTo>
                      <a:pt x="120" y="320"/>
                    </a:lnTo>
                    <a:lnTo>
                      <a:pt x="93" y="333"/>
                    </a:lnTo>
                    <a:lnTo>
                      <a:pt x="67" y="373"/>
                    </a:lnTo>
                    <a:lnTo>
                      <a:pt x="113" y="406"/>
                    </a:lnTo>
                    <a:lnTo>
                      <a:pt x="133" y="393"/>
                    </a:lnTo>
                    <a:lnTo>
                      <a:pt x="173" y="360"/>
                    </a:lnTo>
                    <a:lnTo>
                      <a:pt x="193" y="366"/>
                    </a:lnTo>
                    <a:lnTo>
                      <a:pt x="232" y="379"/>
                    </a:lnTo>
                    <a:lnTo>
                      <a:pt x="260" y="433"/>
                    </a:lnTo>
                    <a:lnTo>
                      <a:pt x="260" y="439"/>
                    </a:lnTo>
                    <a:lnTo>
                      <a:pt x="273" y="480"/>
                    </a:lnTo>
                    <a:lnTo>
                      <a:pt x="260" y="519"/>
                    </a:lnTo>
                    <a:lnTo>
                      <a:pt x="273" y="533"/>
                    </a:lnTo>
                    <a:lnTo>
                      <a:pt x="253" y="559"/>
                    </a:lnTo>
                    <a:lnTo>
                      <a:pt x="206" y="572"/>
                    </a:lnTo>
                    <a:lnTo>
                      <a:pt x="219" y="599"/>
                    </a:lnTo>
                    <a:lnTo>
                      <a:pt x="206" y="652"/>
                    </a:lnTo>
                    <a:lnTo>
                      <a:pt x="146" y="685"/>
                    </a:lnTo>
                    <a:lnTo>
                      <a:pt x="133" y="719"/>
                    </a:lnTo>
                    <a:lnTo>
                      <a:pt x="146" y="739"/>
                    </a:lnTo>
                    <a:lnTo>
                      <a:pt x="146" y="752"/>
                    </a:lnTo>
                    <a:lnTo>
                      <a:pt x="159" y="752"/>
                    </a:lnTo>
                    <a:lnTo>
                      <a:pt x="153" y="758"/>
                    </a:lnTo>
                    <a:lnTo>
                      <a:pt x="166" y="786"/>
                    </a:lnTo>
                    <a:lnTo>
                      <a:pt x="140" y="825"/>
                    </a:lnTo>
                    <a:lnTo>
                      <a:pt x="146" y="839"/>
                    </a:lnTo>
                    <a:lnTo>
                      <a:pt x="106" y="846"/>
                    </a:lnTo>
                    <a:lnTo>
                      <a:pt x="106" y="852"/>
                    </a:lnTo>
                    <a:lnTo>
                      <a:pt x="140" y="872"/>
                    </a:lnTo>
                    <a:lnTo>
                      <a:pt x="146" y="891"/>
                    </a:lnTo>
                    <a:lnTo>
                      <a:pt x="146" y="912"/>
                    </a:lnTo>
                    <a:lnTo>
                      <a:pt x="140" y="951"/>
                    </a:lnTo>
                    <a:lnTo>
                      <a:pt x="133" y="965"/>
                    </a:lnTo>
                    <a:lnTo>
                      <a:pt x="120" y="985"/>
                    </a:lnTo>
                    <a:lnTo>
                      <a:pt x="113" y="1018"/>
                    </a:lnTo>
                    <a:lnTo>
                      <a:pt x="120" y="1038"/>
                    </a:lnTo>
                    <a:lnTo>
                      <a:pt x="140" y="1045"/>
                    </a:lnTo>
                    <a:lnTo>
                      <a:pt x="159" y="1045"/>
                    </a:lnTo>
                    <a:lnTo>
                      <a:pt x="187" y="1098"/>
                    </a:lnTo>
                    <a:lnTo>
                      <a:pt x="187" y="1111"/>
                    </a:lnTo>
                    <a:lnTo>
                      <a:pt x="146" y="1098"/>
                    </a:lnTo>
                    <a:lnTo>
                      <a:pt x="133" y="1085"/>
                    </a:lnTo>
                    <a:lnTo>
                      <a:pt x="93" y="1078"/>
                    </a:lnTo>
                    <a:lnTo>
                      <a:pt x="53" y="1092"/>
                    </a:lnTo>
                    <a:lnTo>
                      <a:pt x="27" y="1118"/>
                    </a:lnTo>
                    <a:lnTo>
                      <a:pt x="0" y="1131"/>
                    </a:lnTo>
                    <a:lnTo>
                      <a:pt x="14" y="1145"/>
                    </a:lnTo>
                    <a:lnTo>
                      <a:pt x="40" y="1145"/>
                    </a:lnTo>
                    <a:lnTo>
                      <a:pt x="60" y="1171"/>
                    </a:lnTo>
                    <a:lnTo>
                      <a:pt x="113" y="1191"/>
                    </a:lnTo>
                    <a:lnTo>
                      <a:pt x="153" y="1184"/>
                    </a:lnTo>
                    <a:lnTo>
                      <a:pt x="166" y="1218"/>
                    </a:lnTo>
                    <a:lnTo>
                      <a:pt x="173" y="1218"/>
                    </a:lnTo>
                    <a:lnTo>
                      <a:pt x="213" y="1198"/>
                    </a:lnTo>
                    <a:lnTo>
                      <a:pt x="239" y="1225"/>
                    </a:lnTo>
                    <a:lnTo>
                      <a:pt x="226" y="1251"/>
                    </a:lnTo>
                    <a:lnTo>
                      <a:pt x="226" y="1271"/>
                    </a:lnTo>
                    <a:lnTo>
                      <a:pt x="253" y="1278"/>
                    </a:lnTo>
                    <a:lnTo>
                      <a:pt x="239" y="1304"/>
                    </a:lnTo>
                    <a:lnTo>
                      <a:pt x="266" y="1325"/>
                    </a:lnTo>
                    <a:lnTo>
                      <a:pt x="253" y="1351"/>
                    </a:lnTo>
                    <a:lnTo>
                      <a:pt x="260" y="1377"/>
                    </a:lnTo>
                    <a:lnTo>
                      <a:pt x="286" y="1430"/>
                    </a:lnTo>
                    <a:lnTo>
                      <a:pt x="299" y="1430"/>
                    </a:lnTo>
                    <a:lnTo>
                      <a:pt x="299" y="1391"/>
                    </a:lnTo>
                    <a:lnTo>
                      <a:pt x="326" y="1384"/>
                    </a:lnTo>
                    <a:lnTo>
                      <a:pt x="352" y="1384"/>
                    </a:lnTo>
                    <a:lnTo>
                      <a:pt x="379" y="1417"/>
                    </a:lnTo>
                    <a:lnTo>
                      <a:pt x="366" y="1451"/>
                    </a:lnTo>
                    <a:lnTo>
                      <a:pt x="426" y="1544"/>
                    </a:lnTo>
                    <a:lnTo>
                      <a:pt x="433" y="1544"/>
                    </a:lnTo>
                    <a:lnTo>
                      <a:pt x="466" y="1537"/>
                    </a:lnTo>
                    <a:lnTo>
                      <a:pt x="493" y="1550"/>
                    </a:lnTo>
                    <a:lnTo>
                      <a:pt x="506" y="1531"/>
                    </a:lnTo>
                    <a:lnTo>
                      <a:pt x="525" y="1511"/>
                    </a:lnTo>
                    <a:lnTo>
                      <a:pt x="525" y="1497"/>
                    </a:lnTo>
                    <a:lnTo>
                      <a:pt x="539" y="1484"/>
                    </a:lnTo>
                    <a:lnTo>
                      <a:pt x="559" y="1464"/>
                    </a:lnTo>
                    <a:lnTo>
                      <a:pt x="579" y="1451"/>
                    </a:lnTo>
                    <a:lnTo>
                      <a:pt x="585" y="1430"/>
                    </a:lnTo>
                    <a:lnTo>
                      <a:pt x="679" y="1437"/>
                    </a:lnTo>
                    <a:lnTo>
                      <a:pt x="712" y="1424"/>
                    </a:lnTo>
                    <a:lnTo>
                      <a:pt x="732" y="1404"/>
                    </a:lnTo>
                    <a:lnTo>
                      <a:pt x="758" y="1398"/>
                    </a:lnTo>
                    <a:lnTo>
                      <a:pt x="752" y="1424"/>
                    </a:lnTo>
                    <a:lnTo>
                      <a:pt x="758" y="1451"/>
                    </a:lnTo>
                    <a:lnTo>
                      <a:pt x="792" y="1464"/>
                    </a:lnTo>
                    <a:lnTo>
                      <a:pt x="785" y="1504"/>
                    </a:lnTo>
                    <a:lnTo>
                      <a:pt x="778" y="1531"/>
                    </a:lnTo>
                    <a:lnTo>
                      <a:pt x="778" y="1584"/>
                    </a:lnTo>
                    <a:lnTo>
                      <a:pt x="825" y="1610"/>
                    </a:lnTo>
                    <a:lnTo>
                      <a:pt x="859" y="1617"/>
                    </a:lnTo>
                    <a:lnTo>
                      <a:pt x="865" y="1623"/>
                    </a:lnTo>
                    <a:lnTo>
                      <a:pt x="885" y="1644"/>
                    </a:lnTo>
                    <a:lnTo>
                      <a:pt x="932" y="1677"/>
                    </a:lnTo>
                    <a:lnTo>
                      <a:pt x="998" y="1677"/>
                    </a:lnTo>
                    <a:lnTo>
                      <a:pt x="1031" y="1677"/>
                    </a:lnTo>
                    <a:lnTo>
                      <a:pt x="1038" y="1650"/>
                    </a:lnTo>
                    <a:lnTo>
                      <a:pt x="1031" y="1584"/>
                    </a:lnTo>
                    <a:lnTo>
                      <a:pt x="1038" y="1564"/>
                    </a:lnTo>
                    <a:lnTo>
                      <a:pt x="1064" y="1590"/>
                    </a:lnTo>
                    <a:lnTo>
                      <a:pt x="1111" y="1577"/>
                    </a:lnTo>
                    <a:lnTo>
                      <a:pt x="1137" y="1557"/>
                    </a:lnTo>
                    <a:lnTo>
                      <a:pt x="1131" y="1511"/>
                    </a:lnTo>
                    <a:lnTo>
                      <a:pt x="1124" y="1437"/>
                    </a:lnTo>
                    <a:lnTo>
                      <a:pt x="1118" y="1430"/>
                    </a:lnTo>
                    <a:lnTo>
                      <a:pt x="1144" y="1398"/>
                    </a:lnTo>
                    <a:lnTo>
                      <a:pt x="1151" y="1391"/>
                    </a:lnTo>
                    <a:lnTo>
                      <a:pt x="1178" y="1364"/>
                    </a:lnTo>
                    <a:lnTo>
                      <a:pt x="1225" y="1351"/>
                    </a:lnTo>
                    <a:lnTo>
                      <a:pt x="1257" y="1384"/>
                    </a:lnTo>
                    <a:lnTo>
                      <a:pt x="1270" y="1364"/>
                    </a:lnTo>
                    <a:lnTo>
                      <a:pt x="1284" y="1370"/>
                    </a:lnTo>
                    <a:lnTo>
                      <a:pt x="1298" y="1384"/>
                    </a:lnTo>
                    <a:lnTo>
                      <a:pt x="1298" y="1417"/>
                    </a:lnTo>
                    <a:lnTo>
                      <a:pt x="1311" y="1424"/>
                    </a:lnTo>
                    <a:lnTo>
                      <a:pt x="1324" y="1437"/>
                    </a:lnTo>
                    <a:lnTo>
                      <a:pt x="1351" y="1437"/>
                    </a:lnTo>
                    <a:lnTo>
                      <a:pt x="1364" y="1444"/>
                    </a:lnTo>
                    <a:lnTo>
                      <a:pt x="1397" y="1430"/>
                    </a:lnTo>
                    <a:lnTo>
                      <a:pt x="1437" y="1430"/>
                    </a:lnTo>
                    <a:lnTo>
                      <a:pt x="1464" y="1404"/>
                    </a:lnTo>
                    <a:lnTo>
                      <a:pt x="1503" y="1404"/>
                    </a:lnTo>
                    <a:lnTo>
                      <a:pt x="1531" y="1384"/>
                    </a:lnTo>
                    <a:lnTo>
                      <a:pt x="1531" y="1364"/>
                    </a:lnTo>
                    <a:lnTo>
                      <a:pt x="1517" y="1325"/>
                    </a:lnTo>
                    <a:lnTo>
                      <a:pt x="1517" y="1304"/>
                    </a:lnTo>
                    <a:lnTo>
                      <a:pt x="1537" y="1284"/>
                    </a:lnTo>
                    <a:lnTo>
                      <a:pt x="1531" y="1238"/>
                    </a:lnTo>
                    <a:lnTo>
                      <a:pt x="1557" y="1225"/>
                    </a:lnTo>
                    <a:lnTo>
                      <a:pt x="1570" y="1171"/>
                    </a:lnTo>
                    <a:lnTo>
                      <a:pt x="1557" y="1118"/>
                    </a:lnTo>
                    <a:lnTo>
                      <a:pt x="1550" y="1092"/>
                    </a:lnTo>
                    <a:lnTo>
                      <a:pt x="1590" y="1078"/>
                    </a:lnTo>
                    <a:lnTo>
                      <a:pt x="1590" y="1058"/>
                    </a:lnTo>
                    <a:lnTo>
                      <a:pt x="1617" y="1038"/>
                    </a:lnTo>
                    <a:lnTo>
                      <a:pt x="1630" y="1005"/>
                    </a:lnTo>
                    <a:lnTo>
                      <a:pt x="1650" y="985"/>
                    </a:lnTo>
                    <a:lnTo>
                      <a:pt x="1657" y="985"/>
                    </a:lnTo>
                    <a:lnTo>
                      <a:pt x="1650" y="945"/>
                    </a:lnTo>
                    <a:lnTo>
                      <a:pt x="1683" y="932"/>
                    </a:lnTo>
                    <a:lnTo>
                      <a:pt x="1644" y="905"/>
                    </a:lnTo>
                    <a:lnTo>
                      <a:pt x="1650" y="885"/>
                    </a:lnTo>
                    <a:lnTo>
                      <a:pt x="1636" y="825"/>
                    </a:lnTo>
                    <a:lnTo>
                      <a:pt x="1670" y="799"/>
                    </a:lnTo>
                    <a:lnTo>
                      <a:pt x="1710" y="792"/>
                    </a:lnTo>
                    <a:lnTo>
                      <a:pt x="1736" y="799"/>
                    </a:lnTo>
                    <a:lnTo>
                      <a:pt x="1756" y="805"/>
                    </a:lnTo>
                    <a:lnTo>
                      <a:pt x="1763" y="792"/>
                    </a:lnTo>
                    <a:lnTo>
                      <a:pt x="1777" y="799"/>
                    </a:lnTo>
                    <a:lnTo>
                      <a:pt x="1783" y="832"/>
                    </a:lnTo>
                    <a:lnTo>
                      <a:pt x="1803" y="859"/>
                    </a:lnTo>
                    <a:lnTo>
                      <a:pt x="1809" y="865"/>
                    </a:lnTo>
                    <a:lnTo>
                      <a:pt x="1823" y="865"/>
                    </a:lnTo>
                    <a:lnTo>
                      <a:pt x="1830" y="852"/>
                    </a:lnTo>
                    <a:lnTo>
                      <a:pt x="1843" y="859"/>
                    </a:lnTo>
                    <a:lnTo>
                      <a:pt x="1916" y="832"/>
                    </a:lnTo>
                    <a:lnTo>
                      <a:pt x="1929" y="846"/>
                    </a:lnTo>
                    <a:lnTo>
                      <a:pt x="1963" y="799"/>
                    </a:lnTo>
                    <a:lnTo>
                      <a:pt x="1989" y="786"/>
                    </a:lnTo>
                    <a:lnTo>
                      <a:pt x="2010" y="765"/>
                    </a:lnTo>
                    <a:lnTo>
                      <a:pt x="2010" y="779"/>
                    </a:lnTo>
                    <a:lnTo>
                      <a:pt x="2023" y="779"/>
                    </a:lnTo>
                    <a:lnTo>
                      <a:pt x="2036" y="786"/>
                    </a:lnTo>
                    <a:lnTo>
                      <a:pt x="2042" y="779"/>
                    </a:lnTo>
                    <a:lnTo>
                      <a:pt x="2076" y="752"/>
                    </a:lnTo>
                    <a:lnTo>
                      <a:pt x="2076" y="745"/>
                    </a:lnTo>
                    <a:lnTo>
                      <a:pt x="2062" y="745"/>
                    </a:lnTo>
                    <a:lnTo>
                      <a:pt x="2056" y="739"/>
                    </a:lnTo>
                    <a:lnTo>
                      <a:pt x="2062" y="705"/>
                    </a:lnTo>
                    <a:lnTo>
                      <a:pt x="2023" y="639"/>
                    </a:lnTo>
                    <a:lnTo>
                      <a:pt x="2023" y="652"/>
                    </a:lnTo>
                    <a:lnTo>
                      <a:pt x="2010" y="639"/>
                    </a:lnTo>
                    <a:lnTo>
                      <a:pt x="2016" y="632"/>
                    </a:lnTo>
                    <a:lnTo>
                      <a:pt x="2029" y="585"/>
                    </a:lnTo>
                    <a:lnTo>
                      <a:pt x="2023" y="519"/>
                    </a:lnTo>
                    <a:lnTo>
                      <a:pt x="1996" y="519"/>
                    </a:lnTo>
                    <a:lnTo>
                      <a:pt x="1976" y="493"/>
                    </a:lnTo>
                    <a:lnTo>
                      <a:pt x="1956" y="486"/>
                    </a:lnTo>
                    <a:lnTo>
                      <a:pt x="1936" y="446"/>
                    </a:lnTo>
                    <a:lnTo>
                      <a:pt x="1950" y="413"/>
                    </a:lnTo>
                    <a:lnTo>
                      <a:pt x="1936" y="399"/>
                    </a:lnTo>
                    <a:lnTo>
                      <a:pt x="1923" y="399"/>
                    </a:lnTo>
                    <a:lnTo>
                      <a:pt x="1916" y="379"/>
                    </a:lnTo>
                    <a:lnTo>
                      <a:pt x="1950" y="373"/>
                    </a:lnTo>
                    <a:lnTo>
                      <a:pt x="1969" y="366"/>
                    </a:lnTo>
                    <a:lnTo>
                      <a:pt x="1976" y="313"/>
                    </a:lnTo>
                    <a:lnTo>
                      <a:pt x="1989" y="313"/>
                    </a:lnTo>
                    <a:lnTo>
                      <a:pt x="1969" y="273"/>
                    </a:lnTo>
                    <a:lnTo>
                      <a:pt x="1963" y="253"/>
                    </a:lnTo>
                    <a:lnTo>
                      <a:pt x="1943" y="266"/>
                    </a:lnTo>
                    <a:lnTo>
                      <a:pt x="1876" y="293"/>
                    </a:lnTo>
                    <a:lnTo>
                      <a:pt x="1823" y="293"/>
                    </a:lnTo>
                    <a:lnTo>
                      <a:pt x="1809" y="273"/>
                    </a:lnTo>
                    <a:lnTo>
                      <a:pt x="1783" y="279"/>
                    </a:lnTo>
                    <a:lnTo>
                      <a:pt x="1756" y="313"/>
                    </a:lnTo>
                    <a:lnTo>
                      <a:pt x="1717" y="313"/>
                    </a:lnTo>
                    <a:lnTo>
                      <a:pt x="1663" y="320"/>
                    </a:lnTo>
                    <a:lnTo>
                      <a:pt x="1644" y="300"/>
                    </a:lnTo>
                    <a:lnTo>
                      <a:pt x="1657" y="306"/>
                    </a:lnTo>
                    <a:lnTo>
                      <a:pt x="1663" y="286"/>
                    </a:lnTo>
                    <a:lnTo>
                      <a:pt x="1630" y="260"/>
                    </a:lnTo>
                    <a:lnTo>
                      <a:pt x="1617" y="206"/>
                    </a:lnTo>
                    <a:lnTo>
                      <a:pt x="1610" y="180"/>
                    </a:lnTo>
                    <a:lnTo>
                      <a:pt x="1597" y="146"/>
                    </a:lnTo>
                    <a:lnTo>
                      <a:pt x="1590" y="133"/>
                    </a:lnTo>
                    <a:lnTo>
                      <a:pt x="1610" y="60"/>
                    </a:lnTo>
                    <a:lnTo>
                      <a:pt x="1610" y="54"/>
                    </a:lnTo>
                    <a:lnTo>
                      <a:pt x="1617" y="47"/>
                    </a:lnTo>
                    <a:lnTo>
                      <a:pt x="1617" y="40"/>
                    </a:lnTo>
                    <a:lnTo>
                      <a:pt x="1610" y="33"/>
                    </a:lnTo>
                    <a:lnTo>
                      <a:pt x="1557" y="14"/>
                    </a:lnTo>
                    <a:lnTo>
                      <a:pt x="1524" y="14"/>
                    </a:lnTo>
                    <a:lnTo>
                      <a:pt x="1503" y="0"/>
                    </a:lnTo>
                    <a:lnTo>
                      <a:pt x="1464" y="0"/>
                    </a:lnTo>
                    <a:close/>
                    <a:moveTo>
                      <a:pt x="1570" y="114"/>
                    </a:moveTo>
                    <a:lnTo>
                      <a:pt x="1577" y="114"/>
                    </a:lnTo>
                    <a:lnTo>
                      <a:pt x="1577" y="133"/>
                    </a:lnTo>
                    <a:lnTo>
                      <a:pt x="1584" y="140"/>
                    </a:lnTo>
                    <a:lnTo>
                      <a:pt x="1570" y="146"/>
                    </a:lnTo>
                    <a:lnTo>
                      <a:pt x="1544" y="140"/>
                    </a:lnTo>
                    <a:lnTo>
                      <a:pt x="1557" y="120"/>
                    </a:lnTo>
                    <a:lnTo>
                      <a:pt x="1570" y="114"/>
                    </a:lnTo>
                    <a:close/>
                    <a:moveTo>
                      <a:pt x="532" y="313"/>
                    </a:moveTo>
                    <a:lnTo>
                      <a:pt x="546" y="313"/>
                    </a:lnTo>
                    <a:lnTo>
                      <a:pt x="559" y="333"/>
                    </a:lnTo>
                    <a:lnTo>
                      <a:pt x="572" y="313"/>
                    </a:lnTo>
                    <a:lnTo>
                      <a:pt x="592" y="326"/>
                    </a:lnTo>
                    <a:lnTo>
                      <a:pt x="566" y="373"/>
                    </a:lnTo>
                    <a:lnTo>
                      <a:pt x="559" y="353"/>
                    </a:lnTo>
                    <a:lnTo>
                      <a:pt x="532" y="339"/>
                    </a:lnTo>
                    <a:lnTo>
                      <a:pt x="546" y="339"/>
                    </a:lnTo>
                    <a:lnTo>
                      <a:pt x="532" y="31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2" name="URGELL">
                <a:extLst>
                  <a:ext uri="{FF2B5EF4-FFF2-40B4-BE49-F238E27FC236}">
                    <a16:creationId xmlns:a16="http://schemas.microsoft.com/office/drawing/2014/main" id="{343C96D9-5974-452E-A271-886CBEB616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551238" y="4403593"/>
                <a:ext cx="172932" cy="352767"/>
              </a:xfrm>
              <a:custGeom>
                <a:avLst/>
                <a:gdLst>
                  <a:gd name="T0" fmla="*/ 62105877 w 871"/>
                  <a:gd name="T1" fmla="*/ 8719472 h 1756"/>
                  <a:gd name="T2" fmla="*/ 54759848 w 871"/>
                  <a:gd name="T3" fmla="*/ 24308468 h 1756"/>
                  <a:gd name="T4" fmla="*/ 57653675 w 871"/>
                  <a:gd name="T5" fmla="*/ 47295696 h 1756"/>
                  <a:gd name="T6" fmla="*/ 85924232 w 871"/>
                  <a:gd name="T7" fmla="*/ 28271676 h 1756"/>
                  <a:gd name="T8" fmla="*/ 78578217 w 871"/>
                  <a:gd name="T9" fmla="*/ 6869527 h 1756"/>
                  <a:gd name="T10" fmla="*/ 109519695 w 871"/>
                  <a:gd name="T11" fmla="*/ 3435021 h 1756"/>
                  <a:gd name="T12" fmla="*/ 94828136 w 871"/>
                  <a:gd name="T13" fmla="*/ 45710104 h 1756"/>
                  <a:gd name="T14" fmla="*/ 45855944 w 871"/>
                  <a:gd name="T15" fmla="*/ 96704656 h 1756"/>
                  <a:gd name="T16" fmla="*/ 34058212 w 871"/>
                  <a:gd name="T17" fmla="*/ 103574696 h 1756"/>
                  <a:gd name="T18" fmla="*/ 13356095 w 871"/>
                  <a:gd name="T19" fmla="*/ 123126896 h 1756"/>
                  <a:gd name="T20" fmla="*/ 13356095 w 871"/>
                  <a:gd name="T21" fmla="*/ 145849796 h 1756"/>
                  <a:gd name="T22" fmla="*/ 14914454 w 871"/>
                  <a:gd name="T23" fmla="*/ 179141561 h 1756"/>
                  <a:gd name="T24" fmla="*/ 44520005 w 871"/>
                  <a:gd name="T25" fmla="*/ 180990989 h 1756"/>
                  <a:gd name="T26" fmla="*/ 40068288 w 871"/>
                  <a:gd name="T27" fmla="*/ 202128780 h 1756"/>
                  <a:gd name="T28" fmla="*/ 59212035 w 871"/>
                  <a:gd name="T29" fmla="*/ 200279352 h 1756"/>
                  <a:gd name="T30" fmla="*/ 53424380 w 871"/>
                  <a:gd name="T31" fmla="*/ 212697676 h 1756"/>
                  <a:gd name="T32" fmla="*/ 42962116 w 871"/>
                  <a:gd name="T33" fmla="*/ 216132696 h 1756"/>
                  <a:gd name="T34" fmla="*/ 32499852 w 871"/>
                  <a:gd name="T35" fmla="*/ 244140012 h 1756"/>
                  <a:gd name="T36" fmla="*/ 17808286 w 871"/>
                  <a:gd name="T37" fmla="*/ 261842784 h 1756"/>
                  <a:gd name="T38" fmla="*/ 7346017 w 871"/>
                  <a:gd name="T39" fmla="*/ 277696192 h 1756"/>
                  <a:gd name="T40" fmla="*/ 10462267 w 871"/>
                  <a:gd name="T41" fmla="*/ 296984041 h 1756"/>
                  <a:gd name="T42" fmla="*/ 10462267 w 871"/>
                  <a:gd name="T43" fmla="*/ 318121832 h 1756"/>
                  <a:gd name="T44" fmla="*/ 1558360 w 871"/>
                  <a:gd name="T45" fmla="*/ 342694129 h 1756"/>
                  <a:gd name="T46" fmla="*/ 19143754 w 871"/>
                  <a:gd name="T47" fmla="*/ 363831920 h 1756"/>
                  <a:gd name="T48" fmla="*/ 17808286 w 871"/>
                  <a:gd name="T49" fmla="*/ 386554789 h 1756"/>
                  <a:gd name="T50" fmla="*/ 38509929 w 871"/>
                  <a:gd name="T51" fmla="*/ 414826456 h 1756"/>
                  <a:gd name="T52" fmla="*/ 57653675 w 871"/>
                  <a:gd name="T53" fmla="*/ 421696496 h 1756"/>
                  <a:gd name="T54" fmla="*/ 90153528 w 871"/>
                  <a:gd name="T55" fmla="*/ 448118220 h 1756"/>
                  <a:gd name="T56" fmla="*/ 108184227 w 871"/>
                  <a:gd name="T57" fmla="*/ 463971564 h 1756"/>
                  <a:gd name="T58" fmla="*/ 143577922 w 871"/>
                  <a:gd name="T59" fmla="*/ 448118220 h 1756"/>
                  <a:gd name="T60" fmla="*/ 154040186 w 871"/>
                  <a:gd name="T61" fmla="*/ 420110904 h 1756"/>
                  <a:gd name="T62" fmla="*/ 156934013 w 871"/>
                  <a:gd name="T63" fmla="*/ 404257560 h 1756"/>
                  <a:gd name="T64" fmla="*/ 160050262 w 871"/>
                  <a:gd name="T65" fmla="*/ 388404732 h 1756"/>
                  <a:gd name="T66" fmla="*/ 156934013 w 871"/>
                  <a:gd name="T67" fmla="*/ 379685264 h 1756"/>
                  <a:gd name="T68" fmla="*/ 193885568 w 871"/>
                  <a:gd name="T69" fmla="*/ 346129149 h 1756"/>
                  <a:gd name="T70" fmla="*/ 183645725 w 871"/>
                  <a:gd name="T71" fmla="*/ 321556852 h 1756"/>
                  <a:gd name="T72" fmla="*/ 155375654 w 871"/>
                  <a:gd name="T73" fmla="*/ 300683412 h 1756"/>
                  <a:gd name="T74" fmla="*/ 173406353 w 871"/>
                  <a:gd name="T75" fmla="*/ 268976660 h 1756"/>
                  <a:gd name="T76" fmla="*/ 174741821 w 871"/>
                  <a:gd name="T77" fmla="*/ 237269972 h 1756"/>
                  <a:gd name="T78" fmla="*/ 171625572 w 871"/>
                  <a:gd name="T79" fmla="*/ 217717773 h 1756"/>
                  <a:gd name="T80" fmla="*/ 182087836 w 871"/>
                  <a:gd name="T81" fmla="*/ 180990989 h 1756"/>
                  <a:gd name="T82" fmla="*/ 160050262 w 871"/>
                  <a:gd name="T83" fmla="*/ 180990989 h 1756"/>
                  <a:gd name="T84" fmla="*/ 161608622 w 871"/>
                  <a:gd name="T85" fmla="*/ 123126896 h 1756"/>
                  <a:gd name="T86" fmla="*/ 162944090 w 871"/>
                  <a:gd name="T87" fmla="*/ 112558000 h 1756"/>
                  <a:gd name="T88" fmla="*/ 161608622 w 871"/>
                  <a:gd name="T89" fmla="*/ 87721352 h 1756"/>
                  <a:gd name="T90" fmla="*/ 139125735 w 871"/>
                  <a:gd name="T91" fmla="*/ 77416808 h 1756"/>
                  <a:gd name="T92" fmla="*/ 143577922 w 871"/>
                  <a:gd name="T93" fmla="*/ 49145124 h 1756"/>
                  <a:gd name="T94" fmla="*/ 127328003 w 871"/>
                  <a:gd name="T95" fmla="*/ 63148525 h 1756"/>
                  <a:gd name="T96" fmla="*/ 112635944 w 871"/>
                  <a:gd name="T97" fmla="*/ 38576228 h 1756"/>
                  <a:gd name="T98" fmla="*/ 125769644 w 871"/>
                  <a:gd name="T99" fmla="*/ 14003920 h 1756"/>
                  <a:gd name="T100" fmla="*/ 113971883 w 871"/>
                  <a:gd name="T101" fmla="*/ 5020099 h 1756"/>
                  <a:gd name="T102" fmla="*/ 10462267 w 871"/>
                  <a:gd name="T103" fmla="*/ 119427525 h 1756"/>
                  <a:gd name="T104" fmla="*/ 5787657 w 871"/>
                  <a:gd name="T105" fmla="*/ 128411344 h 1756"/>
                  <a:gd name="T106" fmla="*/ 19143754 w 871"/>
                  <a:gd name="T107" fmla="*/ 98290248 h 1756"/>
                  <a:gd name="T108" fmla="*/ 90153528 w 871"/>
                  <a:gd name="T109" fmla="*/ 203978208 h 1756"/>
                  <a:gd name="T110" fmla="*/ 93269777 w 871"/>
                  <a:gd name="T111" fmla="*/ 186275436 h 175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71"/>
                  <a:gd name="T169" fmla="*/ 0 h 1756"/>
                  <a:gd name="T170" fmla="*/ 871 w 871"/>
                  <a:gd name="T171" fmla="*/ 1756 h 175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71" h="1756">
                    <a:moveTo>
                      <a:pt x="313" y="0"/>
                    </a:moveTo>
                    <a:lnTo>
                      <a:pt x="300" y="6"/>
                    </a:lnTo>
                    <a:lnTo>
                      <a:pt x="300" y="19"/>
                    </a:lnTo>
                    <a:lnTo>
                      <a:pt x="279" y="33"/>
                    </a:lnTo>
                    <a:lnTo>
                      <a:pt x="259" y="19"/>
                    </a:lnTo>
                    <a:lnTo>
                      <a:pt x="240" y="40"/>
                    </a:lnTo>
                    <a:lnTo>
                      <a:pt x="233" y="86"/>
                    </a:lnTo>
                    <a:lnTo>
                      <a:pt x="246" y="92"/>
                    </a:lnTo>
                    <a:lnTo>
                      <a:pt x="233" y="139"/>
                    </a:lnTo>
                    <a:lnTo>
                      <a:pt x="246" y="139"/>
                    </a:lnTo>
                    <a:lnTo>
                      <a:pt x="246" y="166"/>
                    </a:lnTo>
                    <a:lnTo>
                      <a:pt x="259" y="179"/>
                    </a:lnTo>
                    <a:lnTo>
                      <a:pt x="279" y="152"/>
                    </a:lnTo>
                    <a:lnTo>
                      <a:pt x="332" y="133"/>
                    </a:lnTo>
                    <a:lnTo>
                      <a:pt x="346" y="100"/>
                    </a:lnTo>
                    <a:lnTo>
                      <a:pt x="386" y="107"/>
                    </a:lnTo>
                    <a:lnTo>
                      <a:pt x="379" y="73"/>
                    </a:lnTo>
                    <a:lnTo>
                      <a:pt x="373" y="47"/>
                    </a:lnTo>
                    <a:lnTo>
                      <a:pt x="360" y="47"/>
                    </a:lnTo>
                    <a:lnTo>
                      <a:pt x="353" y="26"/>
                    </a:lnTo>
                    <a:lnTo>
                      <a:pt x="353" y="13"/>
                    </a:lnTo>
                    <a:lnTo>
                      <a:pt x="319" y="6"/>
                    </a:lnTo>
                    <a:lnTo>
                      <a:pt x="313" y="0"/>
                    </a:lnTo>
                    <a:close/>
                    <a:moveTo>
                      <a:pt x="492" y="13"/>
                    </a:moveTo>
                    <a:lnTo>
                      <a:pt x="439" y="120"/>
                    </a:lnTo>
                    <a:lnTo>
                      <a:pt x="413" y="166"/>
                    </a:lnTo>
                    <a:lnTo>
                      <a:pt x="433" y="159"/>
                    </a:lnTo>
                    <a:lnTo>
                      <a:pt x="426" y="173"/>
                    </a:lnTo>
                    <a:lnTo>
                      <a:pt x="346" y="319"/>
                    </a:lnTo>
                    <a:lnTo>
                      <a:pt x="266" y="406"/>
                    </a:lnTo>
                    <a:lnTo>
                      <a:pt x="226" y="366"/>
                    </a:lnTo>
                    <a:lnTo>
                      <a:pt x="206" y="366"/>
                    </a:lnTo>
                    <a:lnTo>
                      <a:pt x="186" y="392"/>
                    </a:lnTo>
                    <a:lnTo>
                      <a:pt x="173" y="392"/>
                    </a:lnTo>
                    <a:lnTo>
                      <a:pt x="166" y="392"/>
                    </a:lnTo>
                    <a:lnTo>
                      <a:pt x="153" y="392"/>
                    </a:lnTo>
                    <a:lnTo>
                      <a:pt x="113" y="392"/>
                    </a:lnTo>
                    <a:lnTo>
                      <a:pt x="113" y="379"/>
                    </a:lnTo>
                    <a:lnTo>
                      <a:pt x="67" y="452"/>
                    </a:lnTo>
                    <a:lnTo>
                      <a:pt x="60" y="466"/>
                    </a:lnTo>
                    <a:lnTo>
                      <a:pt x="13" y="505"/>
                    </a:lnTo>
                    <a:lnTo>
                      <a:pt x="0" y="512"/>
                    </a:lnTo>
                    <a:lnTo>
                      <a:pt x="20" y="565"/>
                    </a:lnTo>
                    <a:lnTo>
                      <a:pt x="60" y="552"/>
                    </a:lnTo>
                    <a:lnTo>
                      <a:pt x="73" y="572"/>
                    </a:lnTo>
                    <a:lnTo>
                      <a:pt x="93" y="565"/>
                    </a:lnTo>
                    <a:lnTo>
                      <a:pt x="80" y="659"/>
                    </a:lnTo>
                    <a:lnTo>
                      <a:pt x="67" y="678"/>
                    </a:lnTo>
                    <a:lnTo>
                      <a:pt x="80" y="685"/>
                    </a:lnTo>
                    <a:lnTo>
                      <a:pt x="113" y="698"/>
                    </a:lnTo>
                    <a:lnTo>
                      <a:pt x="146" y="719"/>
                    </a:lnTo>
                    <a:lnTo>
                      <a:pt x="200" y="685"/>
                    </a:lnTo>
                    <a:lnTo>
                      <a:pt x="233" y="652"/>
                    </a:lnTo>
                    <a:lnTo>
                      <a:pt x="246" y="659"/>
                    </a:lnTo>
                    <a:lnTo>
                      <a:pt x="146" y="751"/>
                    </a:lnTo>
                    <a:lnTo>
                      <a:pt x="180" y="765"/>
                    </a:lnTo>
                    <a:lnTo>
                      <a:pt x="193" y="738"/>
                    </a:lnTo>
                    <a:lnTo>
                      <a:pt x="213" y="732"/>
                    </a:lnTo>
                    <a:lnTo>
                      <a:pt x="240" y="745"/>
                    </a:lnTo>
                    <a:lnTo>
                      <a:pt x="266" y="758"/>
                    </a:lnTo>
                    <a:lnTo>
                      <a:pt x="279" y="765"/>
                    </a:lnTo>
                    <a:lnTo>
                      <a:pt x="286" y="778"/>
                    </a:lnTo>
                    <a:lnTo>
                      <a:pt x="259" y="805"/>
                    </a:lnTo>
                    <a:lnTo>
                      <a:pt x="240" y="805"/>
                    </a:lnTo>
                    <a:lnTo>
                      <a:pt x="240" y="818"/>
                    </a:lnTo>
                    <a:lnTo>
                      <a:pt x="233" y="824"/>
                    </a:lnTo>
                    <a:lnTo>
                      <a:pt x="233" y="838"/>
                    </a:lnTo>
                    <a:lnTo>
                      <a:pt x="193" y="818"/>
                    </a:lnTo>
                    <a:lnTo>
                      <a:pt x="166" y="811"/>
                    </a:lnTo>
                    <a:lnTo>
                      <a:pt x="146" y="838"/>
                    </a:lnTo>
                    <a:lnTo>
                      <a:pt x="166" y="851"/>
                    </a:lnTo>
                    <a:lnTo>
                      <a:pt x="146" y="924"/>
                    </a:lnTo>
                    <a:lnTo>
                      <a:pt x="106" y="937"/>
                    </a:lnTo>
                    <a:lnTo>
                      <a:pt x="99" y="978"/>
                    </a:lnTo>
                    <a:lnTo>
                      <a:pt x="93" y="984"/>
                    </a:lnTo>
                    <a:lnTo>
                      <a:pt x="80" y="991"/>
                    </a:lnTo>
                    <a:lnTo>
                      <a:pt x="60" y="997"/>
                    </a:lnTo>
                    <a:lnTo>
                      <a:pt x="54" y="1025"/>
                    </a:lnTo>
                    <a:lnTo>
                      <a:pt x="39" y="1025"/>
                    </a:lnTo>
                    <a:lnTo>
                      <a:pt x="33" y="1051"/>
                    </a:lnTo>
                    <a:lnTo>
                      <a:pt x="47" y="1064"/>
                    </a:lnTo>
                    <a:lnTo>
                      <a:pt x="39" y="1084"/>
                    </a:lnTo>
                    <a:lnTo>
                      <a:pt x="60" y="1098"/>
                    </a:lnTo>
                    <a:lnTo>
                      <a:pt x="47" y="1124"/>
                    </a:lnTo>
                    <a:lnTo>
                      <a:pt x="60" y="1151"/>
                    </a:lnTo>
                    <a:lnTo>
                      <a:pt x="54" y="1171"/>
                    </a:lnTo>
                    <a:lnTo>
                      <a:pt x="54" y="1190"/>
                    </a:lnTo>
                    <a:lnTo>
                      <a:pt x="47" y="1204"/>
                    </a:lnTo>
                    <a:lnTo>
                      <a:pt x="20" y="1244"/>
                    </a:lnTo>
                    <a:lnTo>
                      <a:pt x="20" y="1250"/>
                    </a:lnTo>
                    <a:lnTo>
                      <a:pt x="20" y="1277"/>
                    </a:lnTo>
                    <a:lnTo>
                      <a:pt x="7" y="1297"/>
                    </a:lnTo>
                    <a:lnTo>
                      <a:pt x="26" y="1310"/>
                    </a:lnTo>
                    <a:lnTo>
                      <a:pt x="39" y="1331"/>
                    </a:lnTo>
                    <a:lnTo>
                      <a:pt x="67" y="1350"/>
                    </a:lnTo>
                    <a:lnTo>
                      <a:pt x="86" y="1377"/>
                    </a:lnTo>
                    <a:lnTo>
                      <a:pt x="93" y="1390"/>
                    </a:lnTo>
                    <a:lnTo>
                      <a:pt x="80" y="1397"/>
                    </a:lnTo>
                    <a:lnTo>
                      <a:pt x="93" y="1437"/>
                    </a:lnTo>
                    <a:lnTo>
                      <a:pt x="80" y="1463"/>
                    </a:lnTo>
                    <a:lnTo>
                      <a:pt x="60" y="1523"/>
                    </a:lnTo>
                    <a:lnTo>
                      <a:pt x="86" y="1530"/>
                    </a:lnTo>
                    <a:lnTo>
                      <a:pt x="166" y="1550"/>
                    </a:lnTo>
                    <a:lnTo>
                      <a:pt x="173" y="1570"/>
                    </a:lnTo>
                    <a:lnTo>
                      <a:pt x="193" y="1583"/>
                    </a:lnTo>
                    <a:lnTo>
                      <a:pt x="253" y="1583"/>
                    </a:lnTo>
                    <a:lnTo>
                      <a:pt x="253" y="1609"/>
                    </a:lnTo>
                    <a:lnTo>
                      <a:pt x="259" y="1596"/>
                    </a:lnTo>
                    <a:lnTo>
                      <a:pt x="306" y="1630"/>
                    </a:lnTo>
                    <a:lnTo>
                      <a:pt x="339" y="1656"/>
                    </a:lnTo>
                    <a:lnTo>
                      <a:pt x="366" y="1663"/>
                    </a:lnTo>
                    <a:lnTo>
                      <a:pt x="405" y="1696"/>
                    </a:lnTo>
                    <a:lnTo>
                      <a:pt x="439" y="1710"/>
                    </a:lnTo>
                    <a:lnTo>
                      <a:pt x="459" y="1716"/>
                    </a:lnTo>
                    <a:lnTo>
                      <a:pt x="479" y="1723"/>
                    </a:lnTo>
                    <a:lnTo>
                      <a:pt x="486" y="1756"/>
                    </a:lnTo>
                    <a:lnTo>
                      <a:pt x="525" y="1743"/>
                    </a:lnTo>
                    <a:lnTo>
                      <a:pt x="559" y="1729"/>
                    </a:lnTo>
                    <a:lnTo>
                      <a:pt x="559" y="1716"/>
                    </a:lnTo>
                    <a:lnTo>
                      <a:pt x="645" y="1696"/>
                    </a:lnTo>
                    <a:lnTo>
                      <a:pt x="705" y="1669"/>
                    </a:lnTo>
                    <a:lnTo>
                      <a:pt x="732" y="1669"/>
                    </a:lnTo>
                    <a:lnTo>
                      <a:pt x="719" y="1609"/>
                    </a:lnTo>
                    <a:lnTo>
                      <a:pt x="692" y="1590"/>
                    </a:lnTo>
                    <a:lnTo>
                      <a:pt x="685" y="1556"/>
                    </a:lnTo>
                    <a:lnTo>
                      <a:pt x="685" y="1536"/>
                    </a:lnTo>
                    <a:lnTo>
                      <a:pt x="698" y="1536"/>
                    </a:lnTo>
                    <a:lnTo>
                      <a:pt x="705" y="1530"/>
                    </a:lnTo>
                    <a:lnTo>
                      <a:pt x="711" y="1477"/>
                    </a:lnTo>
                    <a:lnTo>
                      <a:pt x="698" y="1477"/>
                    </a:lnTo>
                    <a:lnTo>
                      <a:pt x="692" y="1470"/>
                    </a:lnTo>
                    <a:lnTo>
                      <a:pt x="719" y="1470"/>
                    </a:lnTo>
                    <a:lnTo>
                      <a:pt x="726" y="1463"/>
                    </a:lnTo>
                    <a:lnTo>
                      <a:pt x="726" y="1457"/>
                    </a:lnTo>
                    <a:lnTo>
                      <a:pt x="698" y="1450"/>
                    </a:lnTo>
                    <a:lnTo>
                      <a:pt x="705" y="1437"/>
                    </a:lnTo>
                    <a:lnTo>
                      <a:pt x="779" y="1423"/>
                    </a:lnTo>
                    <a:lnTo>
                      <a:pt x="838" y="1404"/>
                    </a:lnTo>
                    <a:lnTo>
                      <a:pt x="852" y="1350"/>
                    </a:lnTo>
                    <a:lnTo>
                      <a:pt x="871" y="1310"/>
                    </a:lnTo>
                    <a:lnTo>
                      <a:pt x="852" y="1250"/>
                    </a:lnTo>
                    <a:lnTo>
                      <a:pt x="852" y="1237"/>
                    </a:lnTo>
                    <a:lnTo>
                      <a:pt x="845" y="1224"/>
                    </a:lnTo>
                    <a:lnTo>
                      <a:pt x="825" y="1217"/>
                    </a:lnTo>
                    <a:lnTo>
                      <a:pt x="745" y="1184"/>
                    </a:lnTo>
                    <a:lnTo>
                      <a:pt x="732" y="1184"/>
                    </a:lnTo>
                    <a:lnTo>
                      <a:pt x="698" y="1157"/>
                    </a:lnTo>
                    <a:lnTo>
                      <a:pt x="698" y="1138"/>
                    </a:lnTo>
                    <a:lnTo>
                      <a:pt x="692" y="1124"/>
                    </a:lnTo>
                    <a:lnTo>
                      <a:pt x="705" y="1104"/>
                    </a:lnTo>
                    <a:lnTo>
                      <a:pt x="765" y="1078"/>
                    </a:lnTo>
                    <a:lnTo>
                      <a:pt x="779" y="1018"/>
                    </a:lnTo>
                    <a:lnTo>
                      <a:pt x="771" y="944"/>
                    </a:lnTo>
                    <a:lnTo>
                      <a:pt x="792" y="937"/>
                    </a:lnTo>
                    <a:lnTo>
                      <a:pt x="785" y="905"/>
                    </a:lnTo>
                    <a:lnTo>
                      <a:pt x="785" y="898"/>
                    </a:lnTo>
                    <a:lnTo>
                      <a:pt x="779" y="851"/>
                    </a:lnTo>
                    <a:lnTo>
                      <a:pt x="779" y="838"/>
                    </a:lnTo>
                    <a:lnTo>
                      <a:pt x="771" y="832"/>
                    </a:lnTo>
                    <a:lnTo>
                      <a:pt x="771" y="824"/>
                    </a:lnTo>
                    <a:lnTo>
                      <a:pt x="771" y="785"/>
                    </a:lnTo>
                    <a:lnTo>
                      <a:pt x="785" y="785"/>
                    </a:lnTo>
                    <a:lnTo>
                      <a:pt x="799" y="765"/>
                    </a:lnTo>
                    <a:lnTo>
                      <a:pt x="818" y="685"/>
                    </a:lnTo>
                    <a:lnTo>
                      <a:pt x="845" y="652"/>
                    </a:lnTo>
                    <a:lnTo>
                      <a:pt x="805" y="631"/>
                    </a:lnTo>
                    <a:lnTo>
                      <a:pt x="745" y="678"/>
                    </a:lnTo>
                    <a:lnTo>
                      <a:pt x="719" y="685"/>
                    </a:lnTo>
                    <a:lnTo>
                      <a:pt x="679" y="665"/>
                    </a:lnTo>
                    <a:lnTo>
                      <a:pt x="752" y="518"/>
                    </a:lnTo>
                    <a:lnTo>
                      <a:pt x="752" y="486"/>
                    </a:lnTo>
                    <a:lnTo>
                      <a:pt x="726" y="466"/>
                    </a:lnTo>
                    <a:lnTo>
                      <a:pt x="705" y="458"/>
                    </a:lnTo>
                    <a:lnTo>
                      <a:pt x="719" y="452"/>
                    </a:lnTo>
                    <a:lnTo>
                      <a:pt x="739" y="445"/>
                    </a:lnTo>
                    <a:lnTo>
                      <a:pt x="732" y="426"/>
                    </a:lnTo>
                    <a:lnTo>
                      <a:pt x="719" y="413"/>
                    </a:lnTo>
                    <a:lnTo>
                      <a:pt x="711" y="385"/>
                    </a:lnTo>
                    <a:lnTo>
                      <a:pt x="745" y="332"/>
                    </a:lnTo>
                    <a:lnTo>
                      <a:pt x="726" y="332"/>
                    </a:lnTo>
                    <a:lnTo>
                      <a:pt x="705" y="359"/>
                    </a:lnTo>
                    <a:lnTo>
                      <a:pt x="652" y="339"/>
                    </a:lnTo>
                    <a:lnTo>
                      <a:pt x="625" y="332"/>
                    </a:lnTo>
                    <a:lnTo>
                      <a:pt x="625" y="293"/>
                    </a:lnTo>
                    <a:lnTo>
                      <a:pt x="619" y="252"/>
                    </a:lnTo>
                    <a:lnTo>
                      <a:pt x="659" y="212"/>
                    </a:lnTo>
                    <a:lnTo>
                      <a:pt x="672" y="186"/>
                    </a:lnTo>
                    <a:lnTo>
                      <a:pt x="645" y="186"/>
                    </a:lnTo>
                    <a:lnTo>
                      <a:pt x="625" y="206"/>
                    </a:lnTo>
                    <a:lnTo>
                      <a:pt x="606" y="252"/>
                    </a:lnTo>
                    <a:lnTo>
                      <a:pt x="579" y="246"/>
                    </a:lnTo>
                    <a:lnTo>
                      <a:pt x="572" y="239"/>
                    </a:lnTo>
                    <a:lnTo>
                      <a:pt x="499" y="219"/>
                    </a:lnTo>
                    <a:lnTo>
                      <a:pt x="492" y="199"/>
                    </a:lnTo>
                    <a:lnTo>
                      <a:pt x="499" y="173"/>
                    </a:lnTo>
                    <a:lnTo>
                      <a:pt x="506" y="146"/>
                    </a:lnTo>
                    <a:lnTo>
                      <a:pt x="539" y="173"/>
                    </a:lnTo>
                    <a:lnTo>
                      <a:pt x="572" y="146"/>
                    </a:lnTo>
                    <a:lnTo>
                      <a:pt x="572" y="113"/>
                    </a:lnTo>
                    <a:lnTo>
                      <a:pt x="565" y="53"/>
                    </a:lnTo>
                    <a:lnTo>
                      <a:pt x="546" y="47"/>
                    </a:lnTo>
                    <a:lnTo>
                      <a:pt x="546" y="33"/>
                    </a:lnTo>
                    <a:lnTo>
                      <a:pt x="506" y="33"/>
                    </a:lnTo>
                    <a:lnTo>
                      <a:pt x="512" y="19"/>
                    </a:lnTo>
                    <a:lnTo>
                      <a:pt x="492" y="13"/>
                    </a:lnTo>
                    <a:close/>
                    <a:moveTo>
                      <a:pt x="80" y="366"/>
                    </a:moveTo>
                    <a:lnTo>
                      <a:pt x="67" y="406"/>
                    </a:lnTo>
                    <a:lnTo>
                      <a:pt x="47" y="452"/>
                    </a:lnTo>
                    <a:lnTo>
                      <a:pt x="7" y="486"/>
                    </a:lnTo>
                    <a:lnTo>
                      <a:pt x="0" y="499"/>
                    </a:lnTo>
                    <a:lnTo>
                      <a:pt x="0" y="505"/>
                    </a:lnTo>
                    <a:lnTo>
                      <a:pt x="26" y="486"/>
                    </a:lnTo>
                    <a:lnTo>
                      <a:pt x="47" y="466"/>
                    </a:lnTo>
                    <a:lnTo>
                      <a:pt x="60" y="445"/>
                    </a:lnTo>
                    <a:lnTo>
                      <a:pt x="73" y="426"/>
                    </a:lnTo>
                    <a:lnTo>
                      <a:pt x="86" y="372"/>
                    </a:lnTo>
                    <a:lnTo>
                      <a:pt x="80" y="366"/>
                    </a:lnTo>
                    <a:close/>
                    <a:moveTo>
                      <a:pt x="479" y="691"/>
                    </a:moveTo>
                    <a:lnTo>
                      <a:pt x="486" y="705"/>
                    </a:lnTo>
                    <a:lnTo>
                      <a:pt x="405" y="772"/>
                    </a:lnTo>
                    <a:lnTo>
                      <a:pt x="360" y="792"/>
                    </a:lnTo>
                    <a:lnTo>
                      <a:pt x="346" y="798"/>
                    </a:lnTo>
                    <a:lnTo>
                      <a:pt x="332" y="792"/>
                    </a:lnTo>
                    <a:lnTo>
                      <a:pt x="419" y="705"/>
                    </a:lnTo>
                    <a:lnTo>
                      <a:pt x="426" y="712"/>
                    </a:lnTo>
                    <a:lnTo>
                      <a:pt x="479" y="6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3" name="VALLES_OCCIDENTAL">
                <a:extLst>
                  <a:ext uri="{FF2B5EF4-FFF2-40B4-BE49-F238E27FC236}">
                    <a16:creationId xmlns:a16="http://schemas.microsoft.com/office/drawing/2014/main" id="{61A5A3B2-50AE-4052-A176-1736DDEDB70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9168673" y="4509567"/>
                <a:ext cx="248713" cy="267075"/>
              </a:xfrm>
              <a:custGeom>
                <a:avLst/>
                <a:gdLst>
                  <a:gd name="T0" fmla="*/ 2147483647 w 47"/>
                  <a:gd name="T1" fmla="*/ 174628420 h 52"/>
                  <a:gd name="T2" fmla="*/ 2147483647 w 47"/>
                  <a:gd name="T3" fmla="*/ 174628420 h 52"/>
                  <a:gd name="T4" fmla="*/ 2147483647 w 47"/>
                  <a:gd name="T5" fmla="*/ 174628420 h 52"/>
                  <a:gd name="T6" fmla="*/ 2147483647 w 47"/>
                  <a:gd name="T7" fmla="*/ 349256839 h 52"/>
                  <a:gd name="T8" fmla="*/ 2147483647 w 47"/>
                  <a:gd name="T9" fmla="*/ 698513678 h 52"/>
                  <a:gd name="T10" fmla="*/ 2147483647 w 47"/>
                  <a:gd name="T11" fmla="*/ 1397014168 h 52"/>
                  <a:gd name="T12" fmla="*/ 2147483647 w 47"/>
                  <a:gd name="T13" fmla="*/ 1920899684 h 52"/>
                  <a:gd name="T14" fmla="*/ 2147483647 w 47"/>
                  <a:gd name="T15" fmla="*/ 2095528052 h 52"/>
                  <a:gd name="T16" fmla="*/ 1883892368 w 47"/>
                  <a:gd name="T17" fmla="*/ 2095528052 h 52"/>
                  <a:gd name="T18" fmla="*/ 1726906638 w 47"/>
                  <a:gd name="T19" fmla="*/ 1746271316 h 52"/>
                  <a:gd name="T20" fmla="*/ 1412922221 w 47"/>
                  <a:gd name="T21" fmla="*/ 1746271316 h 52"/>
                  <a:gd name="T22" fmla="*/ 784953976 w 47"/>
                  <a:gd name="T23" fmla="*/ 1746271316 h 52"/>
                  <a:gd name="T24" fmla="*/ 627968246 w 47"/>
                  <a:gd name="T25" fmla="*/ 2095528052 h 52"/>
                  <a:gd name="T26" fmla="*/ 470969951 w 47"/>
                  <a:gd name="T27" fmla="*/ 2147483647 h 52"/>
                  <a:gd name="T28" fmla="*/ 0 w 47"/>
                  <a:gd name="T29" fmla="*/ 2147483647 h 52"/>
                  <a:gd name="T30" fmla="*/ 156985779 w 47"/>
                  <a:gd name="T31" fmla="*/ 2147483647 h 52"/>
                  <a:gd name="T32" fmla="*/ 627968246 w 47"/>
                  <a:gd name="T33" fmla="*/ 2147483647 h 52"/>
                  <a:gd name="T34" fmla="*/ 1098938197 w 47"/>
                  <a:gd name="T35" fmla="*/ 2147483647 h 52"/>
                  <a:gd name="T36" fmla="*/ 1255923926 w 47"/>
                  <a:gd name="T37" fmla="*/ 2147483647 h 52"/>
                  <a:gd name="T38" fmla="*/ 1412922221 w 47"/>
                  <a:gd name="T39" fmla="*/ 2147483647 h 52"/>
                  <a:gd name="T40" fmla="*/ 1569907951 w 47"/>
                  <a:gd name="T41" fmla="*/ 2147483647 h 52"/>
                  <a:gd name="T42" fmla="*/ 1883892368 w 47"/>
                  <a:gd name="T43" fmla="*/ 2147483647 h 52"/>
                  <a:gd name="T44" fmla="*/ 1255923926 w 47"/>
                  <a:gd name="T45" fmla="*/ 2147483647 h 52"/>
                  <a:gd name="T46" fmla="*/ 1255923926 w 47"/>
                  <a:gd name="T47" fmla="*/ 2147483647 h 52"/>
                  <a:gd name="T48" fmla="*/ 1726906638 w 47"/>
                  <a:gd name="T49" fmla="*/ 2147483647 h 52"/>
                  <a:gd name="T50" fmla="*/ 1883892368 w 47"/>
                  <a:gd name="T51" fmla="*/ 2147483647 h 52"/>
                  <a:gd name="T52" fmla="*/ 2147483647 w 47"/>
                  <a:gd name="T53" fmla="*/ 2147483647 h 52"/>
                  <a:gd name="T54" fmla="*/ 2147483647 w 47"/>
                  <a:gd name="T55" fmla="*/ 2147483647 h 52"/>
                  <a:gd name="T56" fmla="*/ 2147483647 w 47"/>
                  <a:gd name="T57" fmla="*/ 2147483647 h 52"/>
                  <a:gd name="T58" fmla="*/ 2147483647 w 47"/>
                  <a:gd name="T59" fmla="*/ 2147483647 h 52"/>
                  <a:gd name="T60" fmla="*/ 2147483647 w 47"/>
                  <a:gd name="T61" fmla="*/ 2147483647 h 52"/>
                  <a:gd name="T62" fmla="*/ 2147483647 w 47"/>
                  <a:gd name="T63" fmla="*/ 2147483647 h 52"/>
                  <a:gd name="T64" fmla="*/ 2147483647 w 47"/>
                  <a:gd name="T65" fmla="*/ 2147483647 h 52"/>
                  <a:gd name="T66" fmla="*/ 2147483647 w 47"/>
                  <a:gd name="T67" fmla="*/ 2147483647 h 52"/>
                  <a:gd name="T68" fmla="*/ 2147483647 w 47"/>
                  <a:gd name="T69" fmla="*/ 2147483647 h 52"/>
                  <a:gd name="T70" fmla="*/ 2147483647 w 47"/>
                  <a:gd name="T71" fmla="*/ 2147483647 h 52"/>
                  <a:gd name="T72" fmla="*/ 2147483647 w 47"/>
                  <a:gd name="T73" fmla="*/ 2147483647 h 52"/>
                  <a:gd name="T74" fmla="*/ 2147483647 w 47"/>
                  <a:gd name="T75" fmla="*/ 2147483647 h 52"/>
                  <a:gd name="T76" fmla="*/ 2147483647 w 47"/>
                  <a:gd name="T77" fmla="*/ 2147483647 h 52"/>
                  <a:gd name="T78" fmla="*/ 2147483647 w 47"/>
                  <a:gd name="T79" fmla="*/ 2147483647 h 52"/>
                  <a:gd name="T80" fmla="*/ 2147483647 w 47"/>
                  <a:gd name="T81" fmla="*/ 2147483647 h 52"/>
                  <a:gd name="T82" fmla="*/ 2147483647 w 47"/>
                  <a:gd name="T83" fmla="*/ 2147483647 h 52"/>
                  <a:gd name="T84" fmla="*/ 2147483647 w 47"/>
                  <a:gd name="T85" fmla="*/ 2147483647 h 52"/>
                  <a:gd name="T86" fmla="*/ 2147483647 w 47"/>
                  <a:gd name="T87" fmla="*/ 2147483647 h 52"/>
                  <a:gd name="T88" fmla="*/ 2147483647 w 47"/>
                  <a:gd name="T89" fmla="*/ 2147483647 h 52"/>
                  <a:gd name="T90" fmla="*/ 2147483647 w 47"/>
                  <a:gd name="T91" fmla="*/ 2147483647 h 52"/>
                  <a:gd name="T92" fmla="*/ 2147483647 w 47"/>
                  <a:gd name="T93" fmla="*/ 2147483647 h 52"/>
                  <a:gd name="T94" fmla="*/ 2147483647 w 47"/>
                  <a:gd name="T95" fmla="*/ 2147483647 h 52"/>
                  <a:gd name="T96" fmla="*/ 2147483647 w 47"/>
                  <a:gd name="T97" fmla="*/ 2147483647 h 52"/>
                  <a:gd name="T98" fmla="*/ 2147483647 w 47"/>
                  <a:gd name="T99" fmla="*/ 2147483647 h 52"/>
                  <a:gd name="T100" fmla="*/ 2147483647 w 47"/>
                  <a:gd name="T101" fmla="*/ 2147483647 h 52"/>
                  <a:gd name="T102" fmla="*/ 2147483647 w 47"/>
                  <a:gd name="T103" fmla="*/ 2147483647 h 52"/>
                  <a:gd name="T104" fmla="*/ 2147483647 w 47"/>
                  <a:gd name="T105" fmla="*/ 2147483647 h 52"/>
                  <a:gd name="T106" fmla="*/ 2147483647 w 47"/>
                  <a:gd name="T107" fmla="*/ 2147483647 h 52"/>
                  <a:gd name="T108" fmla="*/ 2147483647 w 47"/>
                  <a:gd name="T109" fmla="*/ 2147483647 h 52"/>
                  <a:gd name="T110" fmla="*/ 2147483647 w 47"/>
                  <a:gd name="T111" fmla="*/ 2095528052 h 52"/>
                  <a:gd name="T112" fmla="*/ 2147483647 w 47"/>
                  <a:gd name="T113" fmla="*/ 1920899684 h 52"/>
                  <a:gd name="T114" fmla="*/ 2147483647 w 47"/>
                  <a:gd name="T115" fmla="*/ 1571642536 h 52"/>
                  <a:gd name="T116" fmla="*/ 2147483647 w 47"/>
                  <a:gd name="T117" fmla="*/ 1047770620 h 52"/>
                  <a:gd name="T118" fmla="*/ 2147483647 w 47"/>
                  <a:gd name="T119" fmla="*/ 698513678 h 52"/>
                  <a:gd name="T120" fmla="*/ 2147483647 w 47"/>
                  <a:gd name="T121" fmla="*/ 174628420 h 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52"/>
                  <a:gd name="T185" fmla="*/ 47 w 47"/>
                  <a:gd name="T186" fmla="*/ 52 h 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52">
                    <a:moveTo>
                      <a:pt x="33" y="0"/>
                    </a:moveTo>
                    <a:lnTo>
                      <a:pt x="31" y="1"/>
                    </a:lnTo>
                    <a:lnTo>
                      <a:pt x="30" y="2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8" y="38"/>
                    </a:lnTo>
                    <a:lnTo>
                      <a:pt x="8" y="39"/>
                    </a:lnTo>
                    <a:lnTo>
                      <a:pt x="9" y="40"/>
                    </a:lnTo>
                    <a:lnTo>
                      <a:pt x="9" y="42"/>
                    </a:lnTo>
                    <a:lnTo>
                      <a:pt x="11" y="43"/>
                    </a:lnTo>
                    <a:lnTo>
                      <a:pt x="12" y="42"/>
                    </a:lnTo>
                    <a:lnTo>
                      <a:pt x="12" y="43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6" y="47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1" y="45"/>
                    </a:lnTo>
                    <a:lnTo>
                      <a:pt x="21" y="46"/>
                    </a:lnTo>
                    <a:lnTo>
                      <a:pt x="22" y="47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5" y="49"/>
                    </a:lnTo>
                    <a:lnTo>
                      <a:pt x="26" y="50"/>
                    </a:lnTo>
                    <a:lnTo>
                      <a:pt x="27" y="50"/>
                    </a:lnTo>
                    <a:lnTo>
                      <a:pt x="27" y="51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9" y="46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2" y="43"/>
                    </a:lnTo>
                    <a:lnTo>
                      <a:pt x="44" y="42"/>
                    </a:lnTo>
                    <a:lnTo>
                      <a:pt x="44" y="43"/>
                    </a:lnTo>
                    <a:lnTo>
                      <a:pt x="45" y="43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6" y="40"/>
                    </a:lnTo>
                    <a:lnTo>
                      <a:pt x="47" y="39"/>
                    </a:lnTo>
                    <a:lnTo>
                      <a:pt x="45" y="38"/>
                    </a:lnTo>
                    <a:lnTo>
                      <a:pt x="44" y="37"/>
                    </a:lnTo>
                    <a:lnTo>
                      <a:pt x="44" y="38"/>
                    </a:lnTo>
                    <a:lnTo>
                      <a:pt x="43" y="36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3"/>
                    </a:lnTo>
                    <a:lnTo>
                      <a:pt x="44" y="31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4" y="25"/>
                    </a:lnTo>
                    <a:lnTo>
                      <a:pt x="44" y="24"/>
                    </a:lnTo>
                    <a:lnTo>
                      <a:pt x="44" y="23"/>
                    </a:lnTo>
                    <a:lnTo>
                      <a:pt x="43" y="21"/>
                    </a:lnTo>
                    <a:lnTo>
                      <a:pt x="43" y="19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9" y="17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2" y="11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4" name="ALT_PENEDES">
                <a:extLst>
                  <a:ext uri="{FF2B5EF4-FFF2-40B4-BE49-F238E27FC236}">
                    <a16:creationId xmlns:a16="http://schemas.microsoft.com/office/drawing/2014/main" id="{7BF8F4F9-32B7-4216-B17E-C1281F9154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913636" y="4696285"/>
                <a:ext cx="288599" cy="264644"/>
              </a:xfrm>
              <a:custGeom>
                <a:avLst/>
                <a:gdLst>
                  <a:gd name="T0" fmla="*/ 100542709 w 1423"/>
                  <a:gd name="T1" fmla="*/ 14659576 h 1297"/>
                  <a:gd name="T2" fmla="*/ 78897847 w 1423"/>
                  <a:gd name="T3" fmla="*/ 36106414 h 1297"/>
                  <a:gd name="T4" fmla="*/ 96120434 w 1423"/>
                  <a:gd name="T5" fmla="*/ 76013418 h 1297"/>
                  <a:gd name="T6" fmla="*/ 61908022 w 1423"/>
                  <a:gd name="T7" fmla="*/ 79542352 h 1297"/>
                  <a:gd name="T8" fmla="*/ 49340489 w 1423"/>
                  <a:gd name="T9" fmla="*/ 86600742 h 1297"/>
                  <a:gd name="T10" fmla="*/ 16989817 w 1423"/>
                  <a:gd name="T11" fmla="*/ 94202445 h 1297"/>
                  <a:gd name="T12" fmla="*/ 9309627 w 1423"/>
                  <a:gd name="T13" fmla="*/ 108319224 h 1297"/>
                  <a:gd name="T14" fmla="*/ 12335243 w 1423"/>
                  <a:gd name="T15" fmla="*/ 133566120 h 1297"/>
                  <a:gd name="T16" fmla="*/ 0 w 1423"/>
                  <a:gd name="T17" fmla="*/ 159085226 h 1297"/>
                  <a:gd name="T18" fmla="*/ 57253452 w 1423"/>
                  <a:gd name="T19" fmla="*/ 164514716 h 1297"/>
                  <a:gd name="T20" fmla="*/ 75872232 w 1423"/>
                  <a:gd name="T21" fmla="*/ 177273732 h 1297"/>
                  <a:gd name="T22" fmla="*/ 82156239 w 1423"/>
                  <a:gd name="T23" fmla="*/ 191662168 h 1297"/>
                  <a:gd name="T24" fmla="*/ 72846616 w 1423"/>
                  <a:gd name="T25" fmla="*/ 222067418 h 1297"/>
                  <a:gd name="T26" fmla="*/ 92862041 w 1423"/>
                  <a:gd name="T27" fmla="*/ 245685935 h 1297"/>
                  <a:gd name="T28" fmla="*/ 89836908 w 1423"/>
                  <a:gd name="T29" fmla="*/ 265503862 h 1297"/>
                  <a:gd name="T30" fmla="*/ 117532519 w 1423"/>
                  <a:gd name="T31" fmla="*/ 261974406 h 1297"/>
                  <a:gd name="T32" fmla="*/ 122187090 w 1423"/>
                  <a:gd name="T33" fmla="*/ 265503862 h 1297"/>
                  <a:gd name="T34" fmla="*/ 119161474 w 1423"/>
                  <a:gd name="T35" fmla="*/ 280163499 h 1297"/>
                  <a:gd name="T36" fmla="*/ 114506904 w 1423"/>
                  <a:gd name="T37" fmla="*/ 303510359 h 1297"/>
                  <a:gd name="T38" fmla="*/ 97517094 w 1423"/>
                  <a:gd name="T39" fmla="*/ 314369340 h 1297"/>
                  <a:gd name="T40" fmla="*/ 91233086 w 1423"/>
                  <a:gd name="T41" fmla="*/ 308939849 h 1297"/>
                  <a:gd name="T42" fmla="*/ 83552900 w 1423"/>
                  <a:gd name="T43" fmla="*/ 335816165 h 1297"/>
                  <a:gd name="T44" fmla="*/ 108455672 w 1423"/>
                  <a:gd name="T45" fmla="*/ 346946803 h 1297"/>
                  <a:gd name="T46" fmla="*/ 122187090 w 1423"/>
                  <a:gd name="T47" fmla="*/ 341517313 h 1297"/>
                  <a:gd name="T48" fmla="*/ 151744945 w 1423"/>
                  <a:gd name="T49" fmla="*/ 317898795 h 1297"/>
                  <a:gd name="T50" fmla="*/ 167338094 w 1423"/>
                  <a:gd name="T51" fmla="*/ 291022479 h 1297"/>
                  <a:gd name="T52" fmla="*/ 176414941 w 1423"/>
                  <a:gd name="T53" fmla="*/ 261974406 h 1297"/>
                  <a:gd name="T54" fmla="*/ 208998382 w 1423"/>
                  <a:gd name="T55" fmla="*/ 263874962 h 1297"/>
                  <a:gd name="T56" fmla="*/ 221333139 w 1423"/>
                  <a:gd name="T57" fmla="*/ 251115426 h 1297"/>
                  <a:gd name="T58" fmla="*/ 233668378 w 1423"/>
                  <a:gd name="T59" fmla="*/ 227768565 h 1297"/>
                  <a:gd name="T60" fmla="*/ 255546077 w 1423"/>
                  <a:gd name="T61" fmla="*/ 232926398 h 1297"/>
                  <a:gd name="T62" fmla="*/ 284870644 w 1423"/>
                  <a:gd name="T63" fmla="*/ 242156480 h 1297"/>
                  <a:gd name="T64" fmla="*/ 300464275 w 1423"/>
                  <a:gd name="T65" fmla="*/ 222067418 h 1297"/>
                  <a:gd name="T66" fmla="*/ 325134271 w 1423"/>
                  <a:gd name="T67" fmla="*/ 202249491 h 1297"/>
                  <a:gd name="T68" fmla="*/ 314195692 w 1423"/>
                  <a:gd name="T69" fmla="*/ 169672550 h 1297"/>
                  <a:gd name="T70" fmla="*/ 314195692 w 1423"/>
                  <a:gd name="T71" fmla="*/ 142796755 h 1297"/>
                  <a:gd name="T72" fmla="*/ 325134271 w 1423"/>
                  <a:gd name="T73" fmla="*/ 115648750 h 1297"/>
                  <a:gd name="T74" fmla="*/ 331185502 w 1423"/>
                  <a:gd name="T75" fmla="*/ 102889213 h 1297"/>
                  <a:gd name="T76" fmla="*/ 312799032 w 1423"/>
                  <a:gd name="T77" fmla="*/ 55924340 h 1297"/>
                  <a:gd name="T78" fmla="*/ 286500081 w 1423"/>
                  <a:gd name="T79" fmla="*/ 19817935 h 1297"/>
                  <a:gd name="T80" fmla="*/ 261596826 w 1423"/>
                  <a:gd name="T81" fmla="*/ 46965394 h 1297"/>
                  <a:gd name="T82" fmla="*/ 250890964 w 1423"/>
                  <a:gd name="T83" fmla="*/ 52394885 h 1297"/>
                  <a:gd name="T84" fmla="*/ 236926770 w 1423"/>
                  <a:gd name="T85" fmla="*/ 76013418 h 1297"/>
                  <a:gd name="T86" fmla="*/ 215282390 w 1423"/>
                  <a:gd name="T87" fmla="*/ 68683372 h 1297"/>
                  <a:gd name="T88" fmla="*/ 188750180 w 1423"/>
                  <a:gd name="T89" fmla="*/ 55924340 h 1297"/>
                  <a:gd name="T90" fmla="*/ 162450747 w 1423"/>
                  <a:gd name="T91" fmla="*/ 8958950 h 1297"/>
                  <a:gd name="T92" fmla="*/ 105197280 w 1423"/>
                  <a:gd name="T93" fmla="*/ 0 h 1297"/>
                  <a:gd name="T94" fmla="*/ 125445482 w 1423"/>
                  <a:gd name="T95" fmla="*/ 247586492 h 12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23"/>
                  <a:gd name="T145" fmla="*/ 0 h 1297"/>
                  <a:gd name="T146" fmla="*/ 1423 w 1423"/>
                  <a:gd name="T147" fmla="*/ 1297 h 12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23" h="1297">
                    <a:moveTo>
                      <a:pt x="452" y="0"/>
                    </a:moveTo>
                    <a:lnTo>
                      <a:pt x="466" y="40"/>
                    </a:lnTo>
                    <a:lnTo>
                      <a:pt x="452" y="40"/>
                    </a:lnTo>
                    <a:lnTo>
                      <a:pt x="432" y="54"/>
                    </a:lnTo>
                    <a:lnTo>
                      <a:pt x="432" y="73"/>
                    </a:lnTo>
                    <a:lnTo>
                      <a:pt x="432" y="86"/>
                    </a:lnTo>
                    <a:lnTo>
                      <a:pt x="373" y="100"/>
                    </a:lnTo>
                    <a:lnTo>
                      <a:pt x="339" y="133"/>
                    </a:lnTo>
                    <a:lnTo>
                      <a:pt x="332" y="180"/>
                    </a:lnTo>
                    <a:lnTo>
                      <a:pt x="366" y="227"/>
                    </a:lnTo>
                    <a:lnTo>
                      <a:pt x="399" y="233"/>
                    </a:lnTo>
                    <a:lnTo>
                      <a:pt x="413" y="280"/>
                    </a:lnTo>
                    <a:lnTo>
                      <a:pt x="332" y="313"/>
                    </a:lnTo>
                    <a:lnTo>
                      <a:pt x="313" y="280"/>
                    </a:lnTo>
                    <a:lnTo>
                      <a:pt x="272" y="273"/>
                    </a:lnTo>
                    <a:lnTo>
                      <a:pt x="266" y="293"/>
                    </a:lnTo>
                    <a:lnTo>
                      <a:pt x="233" y="300"/>
                    </a:lnTo>
                    <a:lnTo>
                      <a:pt x="233" y="319"/>
                    </a:lnTo>
                    <a:lnTo>
                      <a:pt x="206" y="306"/>
                    </a:lnTo>
                    <a:lnTo>
                      <a:pt x="212" y="319"/>
                    </a:lnTo>
                    <a:lnTo>
                      <a:pt x="133" y="347"/>
                    </a:lnTo>
                    <a:lnTo>
                      <a:pt x="100" y="373"/>
                    </a:lnTo>
                    <a:lnTo>
                      <a:pt x="73" y="340"/>
                    </a:lnTo>
                    <a:lnTo>
                      <a:pt x="73" y="347"/>
                    </a:lnTo>
                    <a:lnTo>
                      <a:pt x="40" y="360"/>
                    </a:lnTo>
                    <a:lnTo>
                      <a:pt x="20" y="353"/>
                    </a:lnTo>
                    <a:lnTo>
                      <a:pt x="13" y="386"/>
                    </a:lnTo>
                    <a:lnTo>
                      <a:pt x="40" y="399"/>
                    </a:lnTo>
                    <a:lnTo>
                      <a:pt x="33" y="413"/>
                    </a:lnTo>
                    <a:lnTo>
                      <a:pt x="26" y="426"/>
                    </a:lnTo>
                    <a:lnTo>
                      <a:pt x="40" y="439"/>
                    </a:lnTo>
                    <a:lnTo>
                      <a:pt x="53" y="492"/>
                    </a:lnTo>
                    <a:lnTo>
                      <a:pt x="33" y="506"/>
                    </a:lnTo>
                    <a:lnTo>
                      <a:pt x="20" y="539"/>
                    </a:lnTo>
                    <a:lnTo>
                      <a:pt x="7" y="565"/>
                    </a:lnTo>
                    <a:lnTo>
                      <a:pt x="0" y="586"/>
                    </a:lnTo>
                    <a:lnTo>
                      <a:pt x="120" y="526"/>
                    </a:lnTo>
                    <a:lnTo>
                      <a:pt x="153" y="552"/>
                    </a:lnTo>
                    <a:lnTo>
                      <a:pt x="212" y="565"/>
                    </a:lnTo>
                    <a:lnTo>
                      <a:pt x="246" y="606"/>
                    </a:lnTo>
                    <a:lnTo>
                      <a:pt x="259" y="638"/>
                    </a:lnTo>
                    <a:lnTo>
                      <a:pt x="279" y="646"/>
                    </a:lnTo>
                    <a:lnTo>
                      <a:pt x="300" y="638"/>
                    </a:lnTo>
                    <a:lnTo>
                      <a:pt x="326" y="653"/>
                    </a:lnTo>
                    <a:lnTo>
                      <a:pt x="326" y="672"/>
                    </a:lnTo>
                    <a:lnTo>
                      <a:pt x="332" y="666"/>
                    </a:lnTo>
                    <a:lnTo>
                      <a:pt x="346" y="672"/>
                    </a:lnTo>
                    <a:lnTo>
                      <a:pt x="353" y="706"/>
                    </a:lnTo>
                    <a:lnTo>
                      <a:pt x="326" y="712"/>
                    </a:lnTo>
                    <a:lnTo>
                      <a:pt x="286" y="758"/>
                    </a:lnTo>
                    <a:lnTo>
                      <a:pt x="306" y="779"/>
                    </a:lnTo>
                    <a:lnTo>
                      <a:pt x="313" y="818"/>
                    </a:lnTo>
                    <a:lnTo>
                      <a:pt x="332" y="852"/>
                    </a:lnTo>
                    <a:lnTo>
                      <a:pt x="332" y="878"/>
                    </a:lnTo>
                    <a:lnTo>
                      <a:pt x="346" y="878"/>
                    </a:lnTo>
                    <a:lnTo>
                      <a:pt x="399" y="905"/>
                    </a:lnTo>
                    <a:lnTo>
                      <a:pt x="399" y="912"/>
                    </a:lnTo>
                    <a:lnTo>
                      <a:pt x="379" y="959"/>
                    </a:lnTo>
                    <a:lnTo>
                      <a:pt x="379" y="978"/>
                    </a:lnTo>
                    <a:lnTo>
                      <a:pt x="386" y="978"/>
                    </a:lnTo>
                    <a:lnTo>
                      <a:pt x="426" y="1004"/>
                    </a:lnTo>
                    <a:lnTo>
                      <a:pt x="459" y="1018"/>
                    </a:lnTo>
                    <a:lnTo>
                      <a:pt x="473" y="985"/>
                    </a:lnTo>
                    <a:lnTo>
                      <a:pt x="505" y="965"/>
                    </a:lnTo>
                    <a:lnTo>
                      <a:pt x="512" y="972"/>
                    </a:lnTo>
                    <a:lnTo>
                      <a:pt x="525" y="959"/>
                    </a:lnTo>
                    <a:lnTo>
                      <a:pt x="539" y="965"/>
                    </a:lnTo>
                    <a:lnTo>
                      <a:pt x="525" y="978"/>
                    </a:lnTo>
                    <a:lnTo>
                      <a:pt x="512" y="978"/>
                    </a:lnTo>
                    <a:lnTo>
                      <a:pt x="512" y="998"/>
                    </a:lnTo>
                    <a:lnTo>
                      <a:pt x="518" y="998"/>
                    </a:lnTo>
                    <a:lnTo>
                      <a:pt x="512" y="1032"/>
                    </a:lnTo>
                    <a:lnTo>
                      <a:pt x="492" y="1058"/>
                    </a:lnTo>
                    <a:lnTo>
                      <a:pt x="512" y="1085"/>
                    </a:lnTo>
                    <a:lnTo>
                      <a:pt x="492" y="1111"/>
                    </a:lnTo>
                    <a:lnTo>
                      <a:pt x="492" y="1118"/>
                    </a:lnTo>
                    <a:lnTo>
                      <a:pt x="486" y="1151"/>
                    </a:lnTo>
                    <a:lnTo>
                      <a:pt x="473" y="1151"/>
                    </a:lnTo>
                    <a:lnTo>
                      <a:pt x="445" y="1171"/>
                    </a:lnTo>
                    <a:lnTo>
                      <a:pt x="419" y="1158"/>
                    </a:lnTo>
                    <a:lnTo>
                      <a:pt x="406" y="1158"/>
                    </a:lnTo>
                    <a:lnTo>
                      <a:pt x="406" y="1151"/>
                    </a:lnTo>
                    <a:lnTo>
                      <a:pt x="399" y="1145"/>
                    </a:lnTo>
                    <a:lnTo>
                      <a:pt x="392" y="1138"/>
                    </a:lnTo>
                    <a:lnTo>
                      <a:pt x="313" y="1124"/>
                    </a:lnTo>
                    <a:lnTo>
                      <a:pt x="332" y="1151"/>
                    </a:lnTo>
                    <a:lnTo>
                      <a:pt x="332" y="1177"/>
                    </a:lnTo>
                    <a:lnTo>
                      <a:pt x="359" y="1237"/>
                    </a:lnTo>
                    <a:lnTo>
                      <a:pt x="392" y="1244"/>
                    </a:lnTo>
                    <a:lnTo>
                      <a:pt x="419" y="1237"/>
                    </a:lnTo>
                    <a:lnTo>
                      <a:pt x="445" y="1258"/>
                    </a:lnTo>
                    <a:lnTo>
                      <a:pt x="466" y="1278"/>
                    </a:lnTo>
                    <a:lnTo>
                      <a:pt x="486" y="1297"/>
                    </a:lnTo>
                    <a:lnTo>
                      <a:pt x="512" y="1291"/>
                    </a:lnTo>
                    <a:lnTo>
                      <a:pt x="518" y="1271"/>
                    </a:lnTo>
                    <a:lnTo>
                      <a:pt x="525" y="1258"/>
                    </a:lnTo>
                    <a:lnTo>
                      <a:pt x="552" y="1244"/>
                    </a:lnTo>
                    <a:lnTo>
                      <a:pt x="565" y="1231"/>
                    </a:lnTo>
                    <a:lnTo>
                      <a:pt x="645" y="1198"/>
                    </a:lnTo>
                    <a:lnTo>
                      <a:pt x="652" y="1171"/>
                    </a:lnTo>
                    <a:lnTo>
                      <a:pt x="659" y="1151"/>
                    </a:lnTo>
                    <a:lnTo>
                      <a:pt x="672" y="1131"/>
                    </a:lnTo>
                    <a:lnTo>
                      <a:pt x="719" y="1078"/>
                    </a:lnTo>
                    <a:lnTo>
                      <a:pt x="719" y="1072"/>
                    </a:lnTo>
                    <a:lnTo>
                      <a:pt x="732" y="1045"/>
                    </a:lnTo>
                    <a:lnTo>
                      <a:pt x="752" y="1018"/>
                    </a:lnTo>
                    <a:lnTo>
                      <a:pt x="765" y="985"/>
                    </a:lnTo>
                    <a:lnTo>
                      <a:pt x="758" y="965"/>
                    </a:lnTo>
                    <a:lnTo>
                      <a:pt x="785" y="945"/>
                    </a:lnTo>
                    <a:lnTo>
                      <a:pt x="852" y="959"/>
                    </a:lnTo>
                    <a:lnTo>
                      <a:pt x="884" y="978"/>
                    </a:lnTo>
                    <a:lnTo>
                      <a:pt x="898" y="972"/>
                    </a:lnTo>
                    <a:lnTo>
                      <a:pt x="905" y="965"/>
                    </a:lnTo>
                    <a:lnTo>
                      <a:pt x="931" y="952"/>
                    </a:lnTo>
                    <a:lnTo>
                      <a:pt x="951" y="945"/>
                    </a:lnTo>
                    <a:lnTo>
                      <a:pt x="951" y="925"/>
                    </a:lnTo>
                    <a:lnTo>
                      <a:pt x="971" y="912"/>
                    </a:lnTo>
                    <a:lnTo>
                      <a:pt x="965" y="871"/>
                    </a:lnTo>
                    <a:lnTo>
                      <a:pt x="985" y="852"/>
                    </a:lnTo>
                    <a:lnTo>
                      <a:pt x="1004" y="839"/>
                    </a:lnTo>
                    <a:lnTo>
                      <a:pt x="1025" y="839"/>
                    </a:lnTo>
                    <a:lnTo>
                      <a:pt x="1058" y="852"/>
                    </a:lnTo>
                    <a:lnTo>
                      <a:pt x="1071" y="858"/>
                    </a:lnTo>
                    <a:lnTo>
                      <a:pt x="1098" y="858"/>
                    </a:lnTo>
                    <a:lnTo>
                      <a:pt x="1145" y="865"/>
                    </a:lnTo>
                    <a:lnTo>
                      <a:pt x="1171" y="878"/>
                    </a:lnTo>
                    <a:lnTo>
                      <a:pt x="1184" y="871"/>
                    </a:lnTo>
                    <a:lnTo>
                      <a:pt x="1224" y="892"/>
                    </a:lnTo>
                    <a:lnTo>
                      <a:pt x="1250" y="878"/>
                    </a:lnTo>
                    <a:lnTo>
                      <a:pt x="1258" y="878"/>
                    </a:lnTo>
                    <a:lnTo>
                      <a:pt x="1278" y="852"/>
                    </a:lnTo>
                    <a:lnTo>
                      <a:pt x="1291" y="818"/>
                    </a:lnTo>
                    <a:lnTo>
                      <a:pt x="1331" y="792"/>
                    </a:lnTo>
                    <a:lnTo>
                      <a:pt x="1331" y="772"/>
                    </a:lnTo>
                    <a:lnTo>
                      <a:pt x="1364" y="772"/>
                    </a:lnTo>
                    <a:lnTo>
                      <a:pt x="1397" y="745"/>
                    </a:lnTo>
                    <a:lnTo>
                      <a:pt x="1423" y="719"/>
                    </a:lnTo>
                    <a:lnTo>
                      <a:pt x="1397" y="685"/>
                    </a:lnTo>
                    <a:lnTo>
                      <a:pt x="1391" y="646"/>
                    </a:lnTo>
                    <a:lnTo>
                      <a:pt x="1350" y="625"/>
                    </a:lnTo>
                    <a:lnTo>
                      <a:pt x="1331" y="606"/>
                    </a:lnTo>
                    <a:lnTo>
                      <a:pt x="1324" y="579"/>
                    </a:lnTo>
                    <a:lnTo>
                      <a:pt x="1357" y="559"/>
                    </a:lnTo>
                    <a:lnTo>
                      <a:pt x="1350" y="526"/>
                    </a:lnTo>
                    <a:lnTo>
                      <a:pt x="1357" y="499"/>
                    </a:lnTo>
                    <a:lnTo>
                      <a:pt x="1384" y="486"/>
                    </a:lnTo>
                    <a:lnTo>
                      <a:pt x="1370" y="466"/>
                    </a:lnTo>
                    <a:lnTo>
                      <a:pt x="1397" y="426"/>
                    </a:lnTo>
                    <a:lnTo>
                      <a:pt x="1391" y="419"/>
                    </a:lnTo>
                    <a:lnTo>
                      <a:pt x="1404" y="392"/>
                    </a:lnTo>
                    <a:lnTo>
                      <a:pt x="1417" y="386"/>
                    </a:lnTo>
                    <a:lnTo>
                      <a:pt x="1423" y="379"/>
                    </a:lnTo>
                    <a:lnTo>
                      <a:pt x="1357" y="273"/>
                    </a:lnTo>
                    <a:lnTo>
                      <a:pt x="1350" y="259"/>
                    </a:lnTo>
                    <a:lnTo>
                      <a:pt x="1344" y="246"/>
                    </a:lnTo>
                    <a:lnTo>
                      <a:pt x="1344" y="206"/>
                    </a:lnTo>
                    <a:lnTo>
                      <a:pt x="1337" y="173"/>
                    </a:lnTo>
                    <a:lnTo>
                      <a:pt x="1304" y="146"/>
                    </a:lnTo>
                    <a:lnTo>
                      <a:pt x="1258" y="113"/>
                    </a:lnTo>
                    <a:lnTo>
                      <a:pt x="1231" y="73"/>
                    </a:lnTo>
                    <a:lnTo>
                      <a:pt x="1231" y="80"/>
                    </a:lnTo>
                    <a:lnTo>
                      <a:pt x="1184" y="133"/>
                    </a:lnTo>
                    <a:lnTo>
                      <a:pt x="1145" y="153"/>
                    </a:lnTo>
                    <a:lnTo>
                      <a:pt x="1124" y="173"/>
                    </a:lnTo>
                    <a:lnTo>
                      <a:pt x="1124" y="186"/>
                    </a:lnTo>
                    <a:lnTo>
                      <a:pt x="1085" y="173"/>
                    </a:lnTo>
                    <a:lnTo>
                      <a:pt x="1078" y="186"/>
                    </a:lnTo>
                    <a:lnTo>
                      <a:pt x="1078" y="193"/>
                    </a:lnTo>
                    <a:lnTo>
                      <a:pt x="1091" y="220"/>
                    </a:lnTo>
                    <a:lnTo>
                      <a:pt x="1018" y="233"/>
                    </a:lnTo>
                    <a:lnTo>
                      <a:pt x="1018" y="273"/>
                    </a:lnTo>
                    <a:lnTo>
                      <a:pt x="1018" y="280"/>
                    </a:lnTo>
                    <a:lnTo>
                      <a:pt x="998" y="313"/>
                    </a:lnTo>
                    <a:lnTo>
                      <a:pt x="931" y="280"/>
                    </a:lnTo>
                    <a:lnTo>
                      <a:pt x="938" y="253"/>
                    </a:lnTo>
                    <a:lnTo>
                      <a:pt x="925" y="253"/>
                    </a:lnTo>
                    <a:lnTo>
                      <a:pt x="892" y="240"/>
                    </a:lnTo>
                    <a:lnTo>
                      <a:pt x="865" y="227"/>
                    </a:lnTo>
                    <a:lnTo>
                      <a:pt x="825" y="220"/>
                    </a:lnTo>
                    <a:lnTo>
                      <a:pt x="811" y="206"/>
                    </a:lnTo>
                    <a:lnTo>
                      <a:pt x="805" y="206"/>
                    </a:lnTo>
                    <a:lnTo>
                      <a:pt x="779" y="180"/>
                    </a:lnTo>
                    <a:lnTo>
                      <a:pt x="765" y="180"/>
                    </a:lnTo>
                    <a:lnTo>
                      <a:pt x="698" y="33"/>
                    </a:lnTo>
                    <a:lnTo>
                      <a:pt x="632" y="33"/>
                    </a:lnTo>
                    <a:lnTo>
                      <a:pt x="539" y="26"/>
                    </a:lnTo>
                    <a:lnTo>
                      <a:pt x="479" y="0"/>
                    </a:lnTo>
                    <a:lnTo>
                      <a:pt x="452" y="0"/>
                    </a:lnTo>
                    <a:close/>
                    <a:moveTo>
                      <a:pt x="533" y="892"/>
                    </a:moveTo>
                    <a:lnTo>
                      <a:pt x="559" y="892"/>
                    </a:lnTo>
                    <a:lnTo>
                      <a:pt x="559" y="899"/>
                    </a:lnTo>
                    <a:lnTo>
                      <a:pt x="539" y="912"/>
                    </a:lnTo>
                    <a:lnTo>
                      <a:pt x="518" y="905"/>
                    </a:lnTo>
                    <a:lnTo>
                      <a:pt x="533" y="89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5" name="ALT_CAMP">
                <a:extLst>
                  <a:ext uri="{FF2B5EF4-FFF2-40B4-BE49-F238E27FC236}">
                    <a16:creationId xmlns:a16="http://schemas.microsoft.com/office/drawing/2014/main" id="{06FDFAA6-5314-4EC0-803B-85481053456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614684" y="4741256"/>
                <a:ext cx="341873" cy="249506"/>
              </a:xfrm>
              <a:custGeom>
                <a:avLst/>
                <a:gdLst>
                  <a:gd name="T0" fmla="*/ 2147483647 w 65"/>
                  <a:gd name="T1" fmla="*/ 176043229 h 48"/>
                  <a:gd name="T2" fmla="*/ 2147483647 w 65"/>
                  <a:gd name="T3" fmla="*/ 704172915 h 48"/>
                  <a:gd name="T4" fmla="*/ 2147483647 w 65"/>
                  <a:gd name="T5" fmla="*/ 1232289358 h 48"/>
                  <a:gd name="T6" fmla="*/ 2147483647 w 65"/>
                  <a:gd name="T7" fmla="*/ 1408332535 h 48"/>
                  <a:gd name="T8" fmla="*/ 2147483647 w 65"/>
                  <a:gd name="T9" fmla="*/ 1056259477 h 48"/>
                  <a:gd name="T10" fmla="*/ 2147483647 w 65"/>
                  <a:gd name="T11" fmla="*/ 1232289358 h 48"/>
                  <a:gd name="T12" fmla="*/ 2147483647 w 65"/>
                  <a:gd name="T13" fmla="*/ 1584375712 h 48"/>
                  <a:gd name="T14" fmla="*/ 2147483647 w 65"/>
                  <a:gd name="T15" fmla="*/ 2147483647 h 48"/>
                  <a:gd name="T16" fmla="*/ 2147483647 w 65"/>
                  <a:gd name="T17" fmla="*/ 2147483647 h 48"/>
                  <a:gd name="T18" fmla="*/ 2147483647 w 65"/>
                  <a:gd name="T19" fmla="*/ 2147483647 h 48"/>
                  <a:gd name="T20" fmla="*/ 2147483647 w 65"/>
                  <a:gd name="T21" fmla="*/ 2147483647 h 48"/>
                  <a:gd name="T22" fmla="*/ 2147483647 w 65"/>
                  <a:gd name="T23" fmla="*/ 2147483647 h 48"/>
                  <a:gd name="T24" fmla="*/ 2147483647 w 65"/>
                  <a:gd name="T25" fmla="*/ 2147483647 h 48"/>
                  <a:gd name="T26" fmla="*/ 1245016218 w 65"/>
                  <a:gd name="T27" fmla="*/ 2147483647 h 48"/>
                  <a:gd name="T28" fmla="*/ 466879573 w 65"/>
                  <a:gd name="T29" fmla="*/ 2147483647 h 48"/>
                  <a:gd name="T30" fmla="*/ 466879573 w 65"/>
                  <a:gd name="T31" fmla="*/ 2147483647 h 48"/>
                  <a:gd name="T32" fmla="*/ 933771603 w 65"/>
                  <a:gd name="T33" fmla="*/ 2147483647 h 48"/>
                  <a:gd name="T34" fmla="*/ 1556273289 w 65"/>
                  <a:gd name="T35" fmla="*/ 2147483647 h 48"/>
                  <a:gd name="T36" fmla="*/ 2023165513 w 65"/>
                  <a:gd name="T37" fmla="*/ 2147483647 h 48"/>
                  <a:gd name="T38" fmla="*/ 2147483647 w 65"/>
                  <a:gd name="T39" fmla="*/ 2147483647 h 48"/>
                  <a:gd name="T40" fmla="*/ 2147483647 w 65"/>
                  <a:gd name="T41" fmla="*/ 2147483647 h 48"/>
                  <a:gd name="T42" fmla="*/ 2147483647 w 65"/>
                  <a:gd name="T43" fmla="*/ 2147483647 h 48"/>
                  <a:gd name="T44" fmla="*/ 2147483647 w 65"/>
                  <a:gd name="T45" fmla="*/ 2147483647 h 48"/>
                  <a:gd name="T46" fmla="*/ 2147483647 w 65"/>
                  <a:gd name="T47" fmla="*/ 2147483647 h 48"/>
                  <a:gd name="T48" fmla="*/ 2147483647 w 65"/>
                  <a:gd name="T49" fmla="*/ 2147483647 h 48"/>
                  <a:gd name="T50" fmla="*/ 2147483647 w 65"/>
                  <a:gd name="T51" fmla="*/ 2147483647 h 48"/>
                  <a:gd name="T52" fmla="*/ 2147483647 w 65"/>
                  <a:gd name="T53" fmla="*/ 2147483647 h 48"/>
                  <a:gd name="T54" fmla="*/ 2147483647 w 65"/>
                  <a:gd name="T55" fmla="*/ 2147483647 h 48"/>
                  <a:gd name="T56" fmla="*/ 2147483647 w 65"/>
                  <a:gd name="T57" fmla="*/ 2147483647 h 48"/>
                  <a:gd name="T58" fmla="*/ 2147483647 w 65"/>
                  <a:gd name="T59" fmla="*/ 2147483647 h 48"/>
                  <a:gd name="T60" fmla="*/ 2147483647 w 65"/>
                  <a:gd name="T61" fmla="*/ 2147483647 h 48"/>
                  <a:gd name="T62" fmla="*/ 2147483647 w 65"/>
                  <a:gd name="T63" fmla="*/ 2147483647 h 48"/>
                  <a:gd name="T64" fmla="*/ 2147483647 w 65"/>
                  <a:gd name="T65" fmla="*/ 2147483647 h 48"/>
                  <a:gd name="T66" fmla="*/ 2147483647 w 65"/>
                  <a:gd name="T67" fmla="*/ 2147483647 h 48"/>
                  <a:gd name="T68" fmla="*/ 2147483647 w 65"/>
                  <a:gd name="T69" fmla="*/ 2147483647 h 48"/>
                  <a:gd name="T70" fmla="*/ 2147483647 w 65"/>
                  <a:gd name="T71" fmla="*/ 2147483647 h 48"/>
                  <a:gd name="T72" fmla="*/ 2147483647 w 65"/>
                  <a:gd name="T73" fmla="*/ 2147483647 h 48"/>
                  <a:gd name="T74" fmla="*/ 2147483647 w 65"/>
                  <a:gd name="T75" fmla="*/ 2147483647 h 48"/>
                  <a:gd name="T76" fmla="*/ 2147483647 w 65"/>
                  <a:gd name="T77" fmla="*/ 2147483647 h 48"/>
                  <a:gd name="T78" fmla="*/ 2147483647 w 65"/>
                  <a:gd name="T79" fmla="*/ 2147483647 h 48"/>
                  <a:gd name="T80" fmla="*/ 2147483647 w 65"/>
                  <a:gd name="T81" fmla="*/ 2147483647 h 48"/>
                  <a:gd name="T82" fmla="*/ 2147483647 w 65"/>
                  <a:gd name="T83" fmla="*/ 2147483647 h 48"/>
                  <a:gd name="T84" fmla="*/ 2147483647 w 65"/>
                  <a:gd name="T85" fmla="*/ 2147483647 h 48"/>
                  <a:gd name="T86" fmla="*/ 2147483647 w 65"/>
                  <a:gd name="T87" fmla="*/ 2147483647 h 48"/>
                  <a:gd name="T88" fmla="*/ 2147483647 w 65"/>
                  <a:gd name="T89" fmla="*/ 1760419304 h 48"/>
                  <a:gd name="T90" fmla="*/ 2147483647 w 65"/>
                  <a:gd name="T91" fmla="*/ 1408332535 h 48"/>
                  <a:gd name="T92" fmla="*/ 2147483647 w 65"/>
                  <a:gd name="T93" fmla="*/ 1232289358 h 48"/>
                  <a:gd name="T94" fmla="*/ 2147483647 w 65"/>
                  <a:gd name="T95" fmla="*/ 176043229 h 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5"/>
                  <a:gd name="T145" fmla="*/ 0 h 48"/>
                  <a:gd name="T146" fmla="*/ 65 w 65"/>
                  <a:gd name="T147" fmla="*/ 48 h 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5" h="48">
                    <a:moveTo>
                      <a:pt x="58" y="0"/>
                    </a:moveTo>
                    <a:lnTo>
                      <a:pt x="57" y="0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5" y="5"/>
                    </a:lnTo>
                    <a:lnTo>
                      <a:pt x="44" y="6"/>
                    </a:lnTo>
                    <a:lnTo>
                      <a:pt x="44" y="7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8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10"/>
                    </a:lnTo>
                    <a:lnTo>
                      <a:pt x="31" y="12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7"/>
                    </a:lnTo>
                    <a:lnTo>
                      <a:pt x="25" y="18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3" y="24"/>
                    </a:lnTo>
                    <a:lnTo>
                      <a:pt x="21" y="25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2" y="31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5" y="41"/>
                    </a:lnTo>
                    <a:lnTo>
                      <a:pt x="15" y="42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8" y="44"/>
                    </a:lnTo>
                    <a:lnTo>
                      <a:pt x="19" y="42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6" y="44"/>
                    </a:lnTo>
                    <a:lnTo>
                      <a:pt x="27" y="43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4" y="42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40" y="44"/>
                    </a:lnTo>
                    <a:lnTo>
                      <a:pt x="40" y="45"/>
                    </a:lnTo>
                    <a:lnTo>
                      <a:pt x="41" y="44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9" y="42"/>
                    </a:lnTo>
                    <a:lnTo>
                      <a:pt x="38" y="41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41" y="39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45" y="41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9" y="40"/>
                    </a:lnTo>
                    <a:lnTo>
                      <a:pt x="50" y="40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0" y="38"/>
                    </a:lnTo>
                    <a:lnTo>
                      <a:pt x="47" y="37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51" y="36"/>
                    </a:lnTo>
                    <a:lnTo>
                      <a:pt x="52" y="36"/>
                    </a:lnTo>
                    <a:lnTo>
                      <a:pt x="51" y="34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47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0"/>
                    </a:lnTo>
                    <a:lnTo>
                      <a:pt x="48" y="28"/>
                    </a:lnTo>
                    <a:lnTo>
                      <a:pt x="47" y="27"/>
                    </a:lnTo>
                    <a:lnTo>
                      <a:pt x="55" y="21"/>
                    </a:lnTo>
                    <a:lnTo>
                      <a:pt x="60" y="22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3" y="20"/>
                    </a:lnTo>
                    <a:lnTo>
                      <a:pt x="64" y="19"/>
                    </a:lnTo>
                    <a:lnTo>
                      <a:pt x="65" y="16"/>
                    </a:lnTo>
                    <a:lnTo>
                      <a:pt x="63" y="16"/>
                    </a:lnTo>
                    <a:lnTo>
                      <a:pt x="62" y="15"/>
                    </a:lnTo>
                    <a:lnTo>
                      <a:pt x="57" y="17"/>
                    </a:lnTo>
                    <a:lnTo>
                      <a:pt x="57" y="16"/>
                    </a:lnTo>
                    <a:lnTo>
                      <a:pt x="58" y="15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59" y="11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59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6" name="BAIX_PENEDES">
                <a:extLst>
                  <a:ext uri="{FF2B5EF4-FFF2-40B4-BE49-F238E27FC236}">
                    <a16:creationId xmlns:a16="http://schemas.microsoft.com/office/drawing/2014/main" id="{4D0D50CD-29FE-4683-889C-FCD901CD6F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858172" y="4818250"/>
                <a:ext cx="180907" cy="188953"/>
              </a:xfrm>
              <a:custGeom>
                <a:avLst/>
                <a:gdLst>
                  <a:gd name="T0" fmla="*/ 102058763 w 885"/>
                  <a:gd name="T1" fmla="*/ 24997901 h 946"/>
                  <a:gd name="T2" fmla="*/ 83460317 w 885"/>
                  <a:gd name="T3" fmla="*/ 35369151 h 946"/>
                  <a:gd name="T4" fmla="*/ 13948959 w 885"/>
                  <a:gd name="T5" fmla="*/ 76322659 h 946"/>
                  <a:gd name="T6" fmla="*/ 21853096 w 885"/>
                  <a:gd name="T7" fmla="*/ 99193105 h 946"/>
                  <a:gd name="T8" fmla="*/ 27897433 w 885"/>
                  <a:gd name="T9" fmla="*/ 116744675 h 946"/>
                  <a:gd name="T10" fmla="*/ 38824227 w 885"/>
                  <a:gd name="T11" fmla="*/ 132700788 h 946"/>
                  <a:gd name="T12" fmla="*/ 15576280 w 885"/>
                  <a:gd name="T13" fmla="*/ 129243364 h 946"/>
                  <a:gd name="T14" fmla="*/ 6276814 w 885"/>
                  <a:gd name="T15" fmla="*/ 143604052 h 946"/>
                  <a:gd name="T16" fmla="*/ 35802059 w 885"/>
                  <a:gd name="T17" fmla="*/ 157698713 h 946"/>
                  <a:gd name="T18" fmla="*/ 16971131 w 885"/>
                  <a:gd name="T19" fmla="*/ 170197402 h 946"/>
                  <a:gd name="T20" fmla="*/ 6276814 w 885"/>
                  <a:gd name="T21" fmla="*/ 193067848 h 946"/>
                  <a:gd name="T22" fmla="*/ 7904135 w 885"/>
                  <a:gd name="T23" fmla="*/ 210619418 h 946"/>
                  <a:gd name="T24" fmla="*/ 27897433 w 885"/>
                  <a:gd name="T25" fmla="*/ 205566537 h 946"/>
                  <a:gd name="T26" fmla="*/ 49518055 w 885"/>
                  <a:gd name="T27" fmla="*/ 214076327 h 946"/>
                  <a:gd name="T28" fmla="*/ 74161337 w 885"/>
                  <a:gd name="T29" fmla="*/ 239074220 h 946"/>
                  <a:gd name="T30" fmla="*/ 103686084 w 885"/>
                  <a:gd name="T31" fmla="*/ 245988553 h 946"/>
                  <a:gd name="T32" fmla="*/ 116007718 w 885"/>
                  <a:gd name="T33" fmla="*/ 240669677 h 946"/>
                  <a:gd name="T34" fmla="*/ 168547956 w 885"/>
                  <a:gd name="T35" fmla="*/ 235616797 h 946"/>
                  <a:gd name="T36" fmla="*/ 178079896 w 885"/>
                  <a:gd name="T37" fmla="*/ 233755345 h 946"/>
                  <a:gd name="T38" fmla="*/ 185519080 w 885"/>
                  <a:gd name="T39" fmla="*/ 230032440 h 946"/>
                  <a:gd name="T40" fmla="*/ 199468035 w 885"/>
                  <a:gd name="T41" fmla="*/ 228436469 h 946"/>
                  <a:gd name="T42" fmla="*/ 201095357 w 885"/>
                  <a:gd name="T43" fmla="*/ 209023447 h 946"/>
                  <a:gd name="T44" fmla="*/ 201095357 w 885"/>
                  <a:gd name="T45" fmla="*/ 201843633 h 946"/>
                  <a:gd name="T46" fmla="*/ 196445867 w 885"/>
                  <a:gd name="T47" fmla="*/ 180568644 h 946"/>
                  <a:gd name="T48" fmla="*/ 187146402 w 885"/>
                  <a:gd name="T49" fmla="*/ 193067848 h 946"/>
                  <a:gd name="T50" fmla="*/ 171570125 w 885"/>
                  <a:gd name="T51" fmla="*/ 184292063 h 946"/>
                  <a:gd name="T52" fmla="*/ 151576833 w 885"/>
                  <a:gd name="T53" fmla="*/ 178707192 h 946"/>
                  <a:gd name="T54" fmla="*/ 140883005 w 885"/>
                  <a:gd name="T55" fmla="*/ 148656932 h 946"/>
                  <a:gd name="T56" fmla="*/ 162503619 w 885"/>
                  <a:gd name="T57" fmla="*/ 155836747 h 946"/>
                  <a:gd name="T58" fmla="*/ 171570125 w 885"/>
                  <a:gd name="T59" fmla="*/ 161155622 h 946"/>
                  <a:gd name="T60" fmla="*/ 182496911 w 885"/>
                  <a:gd name="T61" fmla="*/ 147060962 h 946"/>
                  <a:gd name="T62" fmla="*/ 182496911 w 885"/>
                  <a:gd name="T63" fmla="*/ 131105330 h 946"/>
                  <a:gd name="T64" fmla="*/ 187146402 w 885"/>
                  <a:gd name="T65" fmla="*/ 115149218 h 946"/>
                  <a:gd name="T66" fmla="*/ 193423214 w 885"/>
                  <a:gd name="T67" fmla="*/ 106373433 h 946"/>
                  <a:gd name="T68" fmla="*/ 185519080 w 885"/>
                  <a:gd name="T69" fmla="*/ 106373433 h 946"/>
                  <a:gd name="T70" fmla="*/ 167153109 w 885"/>
                  <a:gd name="T71" fmla="*/ 116744675 h 946"/>
                  <a:gd name="T72" fmla="*/ 156226807 w 885"/>
                  <a:gd name="T73" fmla="*/ 104777975 h 946"/>
                  <a:gd name="T74" fmla="*/ 148554664 w 885"/>
                  <a:gd name="T75" fmla="*/ 83236992 h 946"/>
                  <a:gd name="T76" fmla="*/ 140883005 w 885"/>
                  <a:gd name="T77" fmla="*/ 67281377 h 946"/>
                  <a:gd name="T78" fmla="*/ 143905174 w 885"/>
                  <a:gd name="T79" fmla="*/ 39092056 h 946"/>
                  <a:gd name="T80" fmla="*/ 145300021 w 885"/>
                  <a:gd name="T81" fmla="*/ 26859353 h 946"/>
                  <a:gd name="T82" fmla="*/ 137860836 w 885"/>
                  <a:gd name="T83" fmla="*/ 19413030 h 946"/>
                  <a:gd name="T84" fmla="*/ 125306698 w 885"/>
                  <a:gd name="T85" fmla="*/ 10903236 h 946"/>
                  <a:gd name="T86" fmla="*/ 188541249 w 885"/>
                  <a:gd name="T87" fmla="*/ 90417320 h 946"/>
                  <a:gd name="T88" fmla="*/ 198073188 w 885"/>
                  <a:gd name="T89" fmla="*/ 86960410 h 9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85"/>
                  <a:gd name="T136" fmla="*/ 0 h 946"/>
                  <a:gd name="T137" fmla="*/ 885 w 885"/>
                  <a:gd name="T138" fmla="*/ 946 h 9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85" h="946">
                    <a:moveTo>
                      <a:pt x="505" y="0"/>
                    </a:moveTo>
                    <a:lnTo>
                      <a:pt x="473" y="73"/>
                    </a:lnTo>
                    <a:lnTo>
                      <a:pt x="439" y="94"/>
                    </a:lnTo>
                    <a:lnTo>
                      <a:pt x="419" y="120"/>
                    </a:lnTo>
                    <a:lnTo>
                      <a:pt x="386" y="114"/>
                    </a:lnTo>
                    <a:lnTo>
                      <a:pt x="359" y="133"/>
                    </a:lnTo>
                    <a:lnTo>
                      <a:pt x="253" y="127"/>
                    </a:lnTo>
                    <a:lnTo>
                      <a:pt x="47" y="267"/>
                    </a:lnTo>
                    <a:lnTo>
                      <a:pt x="60" y="287"/>
                    </a:lnTo>
                    <a:lnTo>
                      <a:pt x="120" y="340"/>
                    </a:lnTo>
                    <a:lnTo>
                      <a:pt x="107" y="360"/>
                    </a:lnTo>
                    <a:lnTo>
                      <a:pt x="94" y="373"/>
                    </a:lnTo>
                    <a:lnTo>
                      <a:pt x="67" y="380"/>
                    </a:lnTo>
                    <a:lnTo>
                      <a:pt x="34" y="407"/>
                    </a:lnTo>
                    <a:lnTo>
                      <a:pt x="120" y="439"/>
                    </a:lnTo>
                    <a:lnTo>
                      <a:pt x="160" y="439"/>
                    </a:lnTo>
                    <a:lnTo>
                      <a:pt x="146" y="460"/>
                    </a:lnTo>
                    <a:lnTo>
                      <a:pt x="167" y="499"/>
                    </a:lnTo>
                    <a:lnTo>
                      <a:pt x="154" y="499"/>
                    </a:lnTo>
                    <a:lnTo>
                      <a:pt x="126" y="499"/>
                    </a:lnTo>
                    <a:lnTo>
                      <a:pt x="67" y="486"/>
                    </a:lnTo>
                    <a:lnTo>
                      <a:pt x="47" y="507"/>
                    </a:lnTo>
                    <a:lnTo>
                      <a:pt x="47" y="513"/>
                    </a:lnTo>
                    <a:lnTo>
                      <a:pt x="27" y="540"/>
                    </a:lnTo>
                    <a:lnTo>
                      <a:pt x="100" y="546"/>
                    </a:lnTo>
                    <a:lnTo>
                      <a:pt x="146" y="573"/>
                    </a:lnTo>
                    <a:lnTo>
                      <a:pt x="154" y="593"/>
                    </a:lnTo>
                    <a:lnTo>
                      <a:pt x="100" y="606"/>
                    </a:lnTo>
                    <a:lnTo>
                      <a:pt x="86" y="619"/>
                    </a:lnTo>
                    <a:lnTo>
                      <a:pt x="73" y="640"/>
                    </a:lnTo>
                    <a:lnTo>
                      <a:pt x="53" y="653"/>
                    </a:lnTo>
                    <a:lnTo>
                      <a:pt x="47" y="706"/>
                    </a:lnTo>
                    <a:lnTo>
                      <a:pt x="27" y="726"/>
                    </a:lnTo>
                    <a:lnTo>
                      <a:pt x="0" y="726"/>
                    </a:lnTo>
                    <a:lnTo>
                      <a:pt x="13" y="799"/>
                    </a:lnTo>
                    <a:lnTo>
                      <a:pt x="34" y="792"/>
                    </a:lnTo>
                    <a:lnTo>
                      <a:pt x="53" y="766"/>
                    </a:lnTo>
                    <a:lnTo>
                      <a:pt x="86" y="773"/>
                    </a:lnTo>
                    <a:lnTo>
                      <a:pt x="120" y="773"/>
                    </a:lnTo>
                    <a:lnTo>
                      <a:pt x="154" y="813"/>
                    </a:lnTo>
                    <a:lnTo>
                      <a:pt x="173" y="813"/>
                    </a:lnTo>
                    <a:lnTo>
                      <a:pt x="213" y="805"/>
                    </a:lnTo>
                    <a:lnTo>
                      <a:pt x="286" y="786"/>
                    </a:lnTo>
                    <a:lnTo>
                      <a:pt x="293" y="826"/>
                    </a:lnTo>
                    <a:lnTo>
                      <a:pt x="319" y="899"/>
                    </a:lnTo>
                    <a:lnTo>
                      <a:pt x="346" y="939"/>
                    </a:lnTo>
                    <a:lnTo>
                      <a:pt x="353" y="946"/>
                    </a:lnTo>
                    <a:lnTo>
                      <a:pt x="446" y="925"/>
                    </a:lnTo>
                    <a:lnTo>
                      <a:pt x="452" y="925"/>
                    </a:lnTo>
                    <a:lnTo>
                      <a:pt x="466" y="912"/>
                    </a:lnTo>
                    <a:lnTo>
                      <a:pt x="499" y="905"/>
                    </a:lnTo>
                    <a:lnTo>
                      <a:pt x="599" y="892"/>
                    </a:lnTo>
                    <a:lnTo>
                      <a:pt x="632" y="886"/>
                    </a:lnTo>
                    <a:lnTo>
                      <a:pt x="725" y="886"/>
                    </a:lnTo>
                    <a:lnTo>
                      <a:pt x="732" y="886"/>
                    </a:lnTo>
                    <a:lnTo>
                      <a:pt x="759" y="873"/>
                    </a:lnTo>
                    <a:lnTo>
                      <a:pt x="766" y="879"/>
                    </a:lnTo>
                    <a:lnTo>
                      <a:pt x="779" y="873"/>
                    </a:lnTo>
                    <a:lnTo>
                      <a:pt x="785" y="873"/>
                    </a:lnTo>
                    <a:lnTo>
                      <a:pt x="798" y="865"/>
                    </a:lnTo>
                    <a:lnTo>
                      <a:pt x="798" y="873"/>
                    </a:lnTo>
                    <a:lnTo>
                      <a:pt x="845" y="865"/>
                    </a:lnTo>
                    <a:lnTo>
                      <a:pt x="858" y="859"/>
                    </a:lnTo>
                    <a:lnTo>
                      <a:pt x="845" y="826"/>
                    </a:lnTo>
                    <a:lnTo>
                      <a:pt x="845" y="786"/>
                    </a:lnTo>
                    <a:lnTo>
                      <a:pt x="865" y="786"/>
                    </a:lnTo>
                    <a:lnTo>
                      <a:pt x="878" y="805"/>
                    </a:lnTo>
                    <a:lnTo>
                      <a:pt x="885" y="799"/>
                    </a:lnTo>
                    <a:lnTo>
                      <a:pt x="865" y="759"/>
                    </a:lnTo>
                    <a:lnTo>
                      <a:pt x="852" y="746"/>
                    </a:lnTo>
                    <a:lnTo>
                      <a:pt x="858" y="706"/>
                    </a:lnTo>
                    <a:lnTo>
                      <a:pt x="845" y="679"/>
                    </a:lnTo>
                    <a:lnTo>
                      <a:pt x="818" y="693"/>
                    </a:lnTo>
                    <a:lnTo>
                      <a:pt x="811" y="706"/>
                    </a:lnTo>
                    <a:lnTo>
                      <a:pt x="805" y="726"/>
                    </a:lnTo>
                    <a:lnTo>
                      <a:pt x="779" y="732"/>
                    </a:lnTo>
                    <a:lnTo>
                      <a:pt x="759" y="713"/>
                    </a:lnTo>
                    <a:lnTo>
                      <a:pt x="738" y="693"/>
                    </a:lnTo>
                    <a:lnTo>
                      <a:pt x="712" y="672"/>
                    </a:lnTo>
                    <a:lnTo>
                      <a:pt x="685" y="679"/>
                    </a:lnTo>
                    <a:lnTo>
                      <a:pt x="652" y="672"/>
                    </a:lnTo>
                    <a:lnTo>
                      <a:pt x="625" y="612"/>
                    </a:lnTo>
                    <a:lnTo>
                      <a:pt x="625" y="586"/>
                    </a:lnTo>
                    <a:lnTo>
                      <a:pt x="606" y="559"/>
                    </a:lnTo>
                    <a:lnTo>
                      <a:pt x="685" y="573"/>
                    </a:lnTo>
                    <a:lnTo>
                      <a:pt x="692" y="580"/>
                    </a:lnTo>
                    <a:lnTo>
                      <a:pt x="699" y="586"/>
                    </a:lnTo>
                    <a:lnTo>
                      <a:pt x="699" y="593"/>
                    </a:lnTo>
                    <a:lnTo>
                      <a:pt x="712" y="593"/>
                    </a:lnTo>
                    <a:lnTo>
                      <a:pt x="738" y="606"/>
                    </a:lnTo>
                    <a:lnTo>
                      <a:pt x="766" y="586"/>
                    </a:lnTo>
                    <a:lnTo>
                      <a:pt x="779" y="586"/>
                    </a:lnTo>
                    <a:lnTo>
                      <a:pt x="785" y="553"/>
                    </a:lnTo>
                    <a:lnTo>
                      <a:pt x="785" y="546"/>
                    </a:lnTo>
                    <a:lnTo>
                      <a:pt x="805" y="520"/>
                    </a:lnTo>
                    <a:lnTo>
                      <a:pt x="785" y="493"/>
                    </a:lnTo>
                    <a:lnTo>
                      <a:pt x="805" y="467"/>
                    </a:lnTo>
                    <a:lnTo>
                      <a:pt x="811" y="433"/>
                    </a:lnTo>
                    <a:lnTo>
                      <a:pt x="805" y="433"/>
                    </a:lnTo>
                    <a:lnTo>
                      <a:pt x="805" y="413"/>
                    </a:lnTo>
                    <a:lnTo>
                      <a:pt x="818" y="413"/>
                    </a:lnTo>
                    <a:lnTo>
                      <a:pt x="832" y="400"/>
                    </a:lnTo>
                    <a:lnTo>
                      <a:pt x="818" y="394"/>
                    </a:lnTo>
                    <a:lnTo>
                      <a:pt x="805" y="407"/>
                    </a:lnTo>
                    <a:lnTo>
                      <a:pt x="798" y="400"/>
                    </a:lnTo>
                    <a:lnTo>
                      <a:pt x="766" y="420"/>
                    </a:lnTo>
                    <a:lnTo>
                      <a:pt x="752" y="453"/>
                    </a:lnTo>
                    <a:lnTo>
                      <a:pt x="719" y="439"/>
                    </a:lnTo>
                    <a:lnTo>
                      <a:pt x="679" y="413"/>
                    </a:lnTo>
                    <a:lnTo>
                      <a:pt x="672" y="413"/>
                    </a:lnTo>
                    <a:lnTo>
                      <a:pt x="672" y="394"/>
                    </a:lnTo>
                    <a:lnTo>
                      <a:pt x="692" y="347"/>
                    </a:lnTo>
                    <a:lnTo>
                      <a:pt x="692" y="340"/>
                    </a:lnTo>
                    <a:lnTo>
                      <a:pt x="639" y="313"/>
                    </a:lnTo>
                    <a:lnTo>
                      <a:pt x="625" y="313"/>
                    </a:lnTo>
                    <a:lnTo>
                      <a:pt x="625" y="287"/>
                    </a:lnTo>
                    <a:lnTo>
                      <a:pt x="606" y="253"/>
                    </a:lnTo>
                    <a:lnTo>
                      <a:pt x="599" y="214"/>
                    </a:lnTo>
                    <a:lnTo>
                      <a:pt x="579" y="193"/>
                    </a:lnTo>
                    <a:lnTo>
                      <a:pt x="619" y="147"/>
                    </a:lnTo>
                    <a:lnTo>
                      <a:pt x="646" y="141"/>
                    </a:lnTo>
                    <a:lnTo>
                      <a:pt x="639" y="107"/>
                    </a:lnTo>
                    <a:lnTo>
                      <a:pt x="625" y="101"/>
                    </a:lnTo>
                    <a:lnTo>
                      <a:pt x="619" y="107"/>
                    </a:lnTo>
                    <a:lnTo>
                      <a:pt x="619" y="88"/>
                    </a:lnTo>
                    <a:lnTo>
                      <a:pt x="593" y="73"/>
                    </a:lnTo>
                    <a:lnTo>
                      <a:pt x="572" y="81"/>
                    </a:lnTo>
                    <a:lnTo>
                      <a:pt x="552" y="73"/>
                    </a:lnTo>
                    <a:lnTo>
                      <a:pt x="539" y="41"/>
                    </a:lnTo>
                    <a:lnTo>
                      <a:pt x="505" y="0"/>
                    </a:lnTo>
                    <a:close/>
                    <a:moveTo>
                      <a:pt x="826" y="327"/>
                    </a:moveTo>
                    <a:lnTo>
                      <a:pt x="811" y="340"/>
                    </a:lnTo>
                    <a:lnTo>
                      <a:pt x="832" y="347"/>
                    </a:lnTo>
                    <a:lnTo>
                      <a:pt x="852" y="334"/>
                    </a:lnTo>
                    <a:lnTo>
                      <a:pt x="852" y="327"/>
                    </a:lnTo>
                    <a:lnTo>
                      <a:pt x="826" y="32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7" name="RIPOLLES">
                <a:extLst>
                  <a:ext uri="{FF2B5EF4-FFF2-40B4-BE49-F238E27FC236}">
                    <a16:creationId xmlns:a16="http://schemas.microsoft.com/office/drawing/2014/main" id="{3BDC5643-9007-41C2-A82F-27B1F1EAAC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9216362" y="3857621"/>
                <a:ext cx="405693" cy="293568"/>
              </a:xfrm>
              <a:custGeom>
                <a:avLst/>
                <a:gdLst>
                  <a:gd name="T0" fmla="*/ 202367217 w 1989"/>
                  <a:gd name="T1" fmla="*/ 17608429 h 1470"/>
                  <a:gd name="T2" fmla="*/ 164935313 w 1989"/>
                  <a:gd name="T3" fmla="*/ 13928977 h 1470"/>
                  <a:gd name="T4" fmla="*/ 133819688 w 1989"/>
                  <a:gd name="T5" fmla="*/ 29698190 h 1470"/>
                  <a:gd name="T6" fmla="*/ 116741179 w 1989"/>
                  <a:gd name="T7" fmla="*/ 66492166 h 1470"/>
                  <a:gd name="T8" fmla="*/ 93346420 w 1989"/>
                  <a:gd name="T9" fmla="*/ 82261391 h 1470"/>
                  <a:gd name="T10" fmla="*/ 55914017 w 1989"/>
                  <a:gd name="T11" fmla="*/ 92510916 h 1470"/>
                  <a:gd name="T12" fmla="*/ 27840201 w 1989"/>
                  <a:gd name="T13" fmla="*/ 106440401 h 1470"/>
                  <a:gd name="T14" fmla="*/ 7720384 w 1989"/>
                  <a:gd name="T15" fmla="*/ 120632484 h 1470"/>
                  <a:gd name="T16" fmla="*/ 27840201 w 1989"/>
                  <a:gd name="T17" fmla="*/ 159003098 h 1470"/>
                  <a:gd name="T18" fmla="*/ 63868511 w 1989"/>
                  <a:gd name="T19" fmla="*/ 155586760 h 1470"/>
                  <a:gd name="T20" fmla="*/ 88667371 w 1989"/>
                  <a:gd name="T21" fmla="*/ 171355457 h 1470"/>
                  <a:gd name="T22" fmla="*/ 66909844 w 1989"/>
                  <a:gd name="T23" fmla="*/ 195797577 h 1470"/>
                  <a:gd name="T24" fmla="*/ 54510399 w 1989"/>
                  <a:gd name="T25" fmla="*/ 229175207 h 1470"/>
                  <a:gd name="T26" fmla="*/ 55914017 w 1989"/>
                  <a:gd name="T27" fmla="*/ 258872877 h 1470"/>
                  <a:gd name="T28" fmla="*/ 72992510 w 1989"/>
                  <a:gd name="T29" fmla="*/ 258872877 h 1470"/>
                  <a:gd name="T30" fmla="*/ 82350608 w 1989"/>
                  <a:gd name="T31" fmla="*/ 284891675 h 1470"/>
                  <a:gd name="T32" fmla="*/ 66909844 w 1989"/>
                  <a:gd name="T33" fmla="*/ 305916946 h 1470"/>
                  <a:gd name="T34" fmla="*/ 49831350 w 1989"/>
                  <a:gd name="T35" fmla="*/ 318006707 h 1470"/>
                  <a:gd name="T36" fmla="*/ 35794204 w 1989"/>
                  <a:gd name="T37" fmla="*/ 297244035 h 1470"/>
                  <a:gd name="T38" fmla="*/ 23395250 w 1989"/>
                  <a:gd name="T39" fmla="*/ 283052463 h 1470"/>
                  <a:gd name="T40" fmla="*/ 17078486 w 1989"/>
                  <a:gd name="T41" fmla="*/ 298821160 h 1470"/>
                  <a:gd name="T42" fmla="*/ 34390587 w 1989"/>
                  <a:gd name="T43" fmla="*/ 326942217 h 1470"/>
                  <a:gd name="T44" fmla="*/ 58955350 w 1989"/>
                  <a:gd name="T45" fmla="*/ 337454852 h 1470"/>
                  <a:gd name="T46" fmla="*/ 77905657 w 1989"/>
                  <a:gd name="T47" fmla="*/ 351384337 h 1470"/>
                  <a:gd name="T48" fmla="*/ 87029656 w 1989"/>
                  <a:gd name="T49" fmla="*/ 344288039 h 1470"/>
                  <a:gd name="T50" fmla="*/ 109020797 w 1989"/>
                  <a:gd name="T51" fmla="*/ 358480123 h 1470"/>
                  <a:gd name="T52" fmla="*/ 123057943 w 1989"/>
                  <a:gd name="T53" fmla="*/ 375825945 h 1470"/>
                  <a:gd name="T54" fmla="*/ 157214931 w 1989"/>
                  <a:gd name="T55" fmla="*/ 353224061 h 1470"/>
                  <a:gd name="T56" fmla="*/ 182013308 w 1989"/>
                  <a:gd name="T57" fmla="*/ 365313310 h 1470"/>
                  <a:gd name="T58" fmla="*/ 196050453 w 1989"/>
                  <a:gd name="T59" fmla="*/ 361896972 h 1470"/>
                  <a:gd name="T60" fmla="*/ 218042078 w 1989"/>
                  <a:gd name="T61" fmla="*/ 344288039 h 1470"/>
                  <a:gd name="T62" fmla="*/ 241203224 w 1989"/>
                  <a:gd name="T63" fmla="*/ 342711426 h 1470"/>
                  <a:gd name="T64" fmla="*/ 261556710 w 1989"/>
                  <a:gd name="T65" fmla="*/ 337454852 h 1470"/>
                  <a:gd name="T66" fmla="*/ 253602231 w 1989"/>
                  <a:gd name="T67" fmla="*/ 333775404 h 1470"/>
                  <a:gd name="T68" fmla="*/ 242606841 w 1989"/>
                  <a:gd name="T69" fmla="*/ 321686155 h 1470"/>
                  <a:gd name="T70" fmla="*/ 259918995 w 1989"/>
                  <a:gd name="T71" fmla="*/ 320109029 h 1470"/>
                  <a:gd name="T72" fmla="*/ 284717855 w 1989"/>
                  <a:gd name="T73" fmla="*/ 323525879 h 1470"/>
                  <a:gd name="T74" fmla="*/ 311154431 w 1989"/>
                  <a:gd name="T75" fmla="*/ 313013244 h 1470"/>
                  <a:gd name="T76" fmla="*/ 302029948 w 1989"/>
                  <a:gd name="T77" fmla="*/ 276218764 h 1470"/>
                  <a:gd name="T78" fmla="*/ 314429378 w 1989"/>
                  <a:gd name="T79" fmla="*/ 260450003 h 1470"/>
                  <a:gd name="T80" fmla="*/ 311154431 w 1989"/>
                  <a:gd name="T81" fmla="*/ 248097644 h 1470"/>
                  <a:gd name="T82" fmla="*/ 305071281 w 1989"/>
                  <a:gd name="T83" fmla="*/ 227335483 h 1470"/>
                  <a:gd name="T84" fmla="*/ 329870142 w 1989"/>
                  <a:gd name="T85" fmla="*/ 214983124 h 1470"/>
                  <a:gd name="T86" fmla="*/ 348586336 w 1989"/>
                  <a:gd name="T87" fmla="*/ 190541004 h 1470"/>
                  <a:gd name="T88" fmla="*/ 365664815 w 1989"/>
                  <a:gd name="T89" fmla="*/ 181868092 h 1470"/>
                  <a:gd name="T90" fmla="*/ 392335004 w 1989"/>
                  <a:gd name="T91" fmla="*/ 186861556 h 1470"/>
                  <a:gd name="T92" fmla="*/ 424854247 w 1989"/>
                  <a:gd name="T93" fmla="*/ 159003098 h 1470"/>
                  <a:gd name="T94" fmla="*/ 449886721 w 1989"/>
                  <a:gd name="T95" fmla="*/ 186861556 h 1470"/>
                  <a:gd name="T96" fmla="*/ 438890909 w 1989"/>
                  <a:gd name="T97" fmla="*/ 172932583 h 1470"/>
                  <a:gd name="T98" fmla="*/ 440528624 w 1989"/>
                  <a:gd name="T99" fmla="*/ 124048822 h 1470"/>
                  <a:gd name="T100" fmla="*/ 406372150 w 1989"/>
                  <a:gd name="T101" fmla="*/ 113798785 h 1470"/>
                  <a:gd name="T102" fmla="*/ 386018241 w 1989"/>
                  <a:gd name="T103" fmla="*/ 80421667 h 1470"/>
                  <a:gd name="T104" fmla="*/ 347182718 w 1989"/>
                  <a:gd name="T105" fmla="*/ 52563193 h 1470"/>
                  <a:gd name="T106" fmla="*/ 303667663 w 1989"/>
                  <a:gd name="T107" fmla="*/ 33377638 h 1470"/>
                  <a:gd name="T108" fmla="*/ 281676522 w 1989"/>
                  <a:gd name="T109" fmla="*/ 17608429 h 1470"/>
                  <a:gd name="T110" fmla="*/ 246115886 w 1989"/>
                  <a:gd name="T111" fmla="*/ 3416851 h 1470"/>
                  <a:gd name="T112" fmla="*/ 48193635 w 1989"/>
                  <a:gd name="T113" fmla="*/ 358480123 h 1470"/>
                  <a:gd name="T114" fmla="*/ 34390587 w 1989"/>
                  <a:gd name="T115" fmla="*/ 368992758 h 1470"/>
                  <a:gd name="T116" fmla="*/ 38836021 w 1989"/>
                  <a:gd name="T117" fmla="*/ 386338581 h 1470"/>
                  <a:gd name="T118" fmla="*/ 46790017 w 1989"/>
                  <a:gd name="T119" fmla="*/ 368992758 h 1470"/>
                  <a:gd name="T120" fmla="*/ 46790017 w 1989"/>
                  <a:gd name="T121" fmla="*/ 356640399 h 14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9"/>
                  <a:gd name="T184" fmla="*/ 0 h 1470"/>
                  <a:gd name="T185" fmla="*/ 1989 w 1989"/>
                  <a:gd name="T186" fmla="*/ 1470 h 147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9" h="1470">
                    <a:moveTo>
                      <a:pt x="985" y="0"/>
                    </a:moveTo>
                    <a:lnTo>
                      <a:pt x="964" y="40"/>
                    </a:lnTo>
                    <a:lnTo>
                      <a:pt x="932" y="46"/>
                    </a:lnTo>
                    <a:lnTo>
                      <a:pt x="865" y="67"/>
                    </a:lnTo>
                    <a:lnTo>
                      <a:pt x="838" y="80"/>
                    </a:lnTo>
                    <a:lnTo>
                      <a:pt x="812" y="93"/>
                    </a:lnTo>
                    <a:lnTo>
                      <a:pt x="746" y="86"/>
                    </a:lnTo>
                    <a:lnTo>
                      <a:pt x="705" y="53"/>
                    </a:lnTo>
                    <a:lnTo>
                      <a:pt x="658" y="67"/>
                    </a:lnTo>
                    <a:lnTo>
                      <a:pt x="632" y="80"/>
                    </a:lnTo>
                    <a:lnTo>
                      <a:pt x="605" y="93"/>
                    </a:lnTo>
                    <a:lnTo>
                      <a:pt x="572" y="113"/>
                    </a:lnTo>
                    <a:lnTo>
                      <a:pt x="552" y="166"/>
                    </a:lnTo>
                    <a:lnTo>
                      <a:pt x="532" y="186"/>
                    </a:lnTo>
                    <a:lnTo>
                      <a:pt x="539" y="232"/>
                    </a:lnTo>
                    <a:lnTo>
                      <a:pt x="499" y="253"/>
                    </a:lnTo>
                    <a:lnTo>
                      <a:pt x="446" y="279"/>
                    </a:lnTo>
                    <a:lnTo>
                      <a:pt x="432" y="326"/>
                    </a:lnTo>
                    <a:lnTo>
                      <a:pt x="425" y="332"/>
                    </a:lnTo>
                    <a:lnTo>
                      <a:pt x="399" y="313"/>
                    </a:lnTo>
                    <a:lnTo>
                      <a:pt x="372" y="332"/>
                    </a:lnTo>
                    <a:lnTo>
                      <a:pt x="339" y="346"/>
                    </a:lnTo>
                    <a:lnTo>
                      <a:pt x="286" y="346"/>
                    </a:lnTo>
                    <a:lnTo>
                      <a:pt x="239" y="352"/>
                    </a:lnTo>
                    <a:lnTo>
                      <a:pt x="200" y="392"/>
                    </a:lnTo>
                    <a:lnTo>
                      <a:pt x="160" y="419"/>
                    </a:lnTo>
                    <a:lnTo>
                      <a:pt x="133" y="419"/>
                    </a:lnTo>
                    <a:lnTo>
                      <a:pt x="119" y="405"/>
                    </a:lnTo>
                    <a:lnTo>
                      <a:pt x="119" y="446"/>
                    </a:lnTo>
                    <a:lnTo>
                      <a:pt x="80" y="465"/>
                    </a:lnTo>
                    <a:lnTo>
                      <a:pt x="60" y="459"/>
                    </a:lnTo>
                    <a:lnTo>
                      <a:pt x="33" y="459"/>
                    </a:lnTo>
                    <a:lnTo>
                      <a:pt x="13" y="478"/>
                    </a:lnTo>
                    <a:lnTo>
                      <a:pt x="0" y="552"/>
                    </a:lnTo>
                    <a:lnTo>
                      <a:pt x="87" y="605"/>
                    </a:lnTo>
                    <a:lnTo>
                      <a:pt x="119" y="605"/>
                    </a:lnTo>
                    <a:lnTo>
                      <a:pt x="153" y="579"/>
                    </a:lnTo>
                    <a:lnTo>
                      <a:pt x="186" y="572"/>
                    </a:lnTo>
                    <a:lnTo>
                      <a:pt x="226" y="572"/>
                    </a:lnTo>
                    <a:lnTo>
                      <a:pt x="273" y="592"/>
                    </a:lnTo>
                    <a:lnTo>
                      <a:pt x="299" y="612"/>
                    </a:lnTo>
                    <a:lnTo>
                      <a:pt x="333" y="632"/>
                    </a:lnTo>
                    <a:lnTo>
                      <a:pt x="359" y="645"/>
                    </a:lnTo>
                    <a:lnTo>
                      <a:pt x="379" y="652"/>
                    </a:lnTo>
                    <a:lnTo>
                      <a:pt x="366" y="679"/>
                    </a:lnTo>
                    <a:lnTo>
                      <a:pt x="320" y="705"/>
                    </a:lnTo>
                    <a:lnTo>
                      <a:pt x="312" y="718"/>
                    </a:lnTo>
                    <a:lnTo>
                      <a:pt x="286" y="745"/>
                    </a:lnTo>
                    <a:lnTo>
                      <a:pt x="266" y="784"/>
                    </a:lnTo>
                    <a:lnTo>
                      <a:pt x="239" y="818"/>
                    </a:lnTo>
                    <a:lnTo>
                      <a:pt x="239" y="825"/>
                    </a:lnTo>
                    <a:lnTo>
                      <a:pt x="233" y="872"/>
                    </a:lnTo>
                    <a:lnTo>
                      <a:pt x="226" y="891"/>
                    </a:lnTo>
                    <a:lnTo>
                      <a:pt x="200" y="911"/>
                    </a:lnTo>
                    <a:lnTo>
                      <a:pt x="220" y="938"/>
                    </a:lnTo>
                    <a:lnTo>
                      <a:pt x="239" y="985"/>
                    </a:lnTo>
                    <a:lnTo>
                      <a:pt x="252" y="971"/>
                    </a:lnTo>
                    <a:lnTo>
                      <a:pt x="286" y="958"/>
                    </a:lnTo>
                    <a:lnTo>
                      <a:pt x="320" y="964"/>
                    </a:lnTo>
                    <a:lnTo>
                      <a:pt x="312" y="985"/>
                    </a:lnTo>
                    <a:lnTo>
                      <a:pt x="306" y="1004"/>
                    </a:lnTo>
                    <a:lnTo>
                      <a:pt x="312" y="1071"/>
                    </a:lnTo>
                    <a:lnTo>
                      <a:pt x="333" y="1077"/>
                    </a:lnTo>
                    <a:lnTo>
                      <a:pt x="352" y="1084"/>
                    </a:lnTo>
                    <a:lnTo>
                      <a:pt x="339" y="1098"/>
                    </a:lnTo>
                    <a:lnTo>
                      <a:pt x="346" y="1137"/>
                    </a:lnTo>
                    <a:lnTo>
                      <a:pt x="333" y="1164"/>
                    </a:lnTo>
                    <a:lnTo>
                      <a:pt x="286" y="1164"/>
                    </a:lnTo>
                    <a:lnTo>
                      <a:pt x="260" y="1144"/>
                    </a:lnTo>
                    <a:lnTo>
                      <a:pt x="239" y="1164"/>
                    </a:lnTo>
                    <a:lnTo>
                      <a:pt x="233" y="1191"/>
                    </a:lnTo>
                    <a:lnTo>
                      <a:pt x="213" y="1210"/>
                    </a:lnTo>
                    <a:lnTo>
                      <a:pt x="160" y="1218"/>
                    </a:lnTo>
                    <a:lnTo>
                      <a:pt x="153" y="1204"/>
                    </a:lnTo>
                    <a:lnTo>
                      <a:pt x="126" y="1178"/>
                    </a:lnTo>
                    <a:lnTo>
                      <a:pt x="153" y="1131"/>
                    </a:lnTo>
                    <a:lnTo>
                      <a:pt x="147" y="1118"/>
                    </a:lnTo>
                    <a:lnTo>
                      <a:pt x="133" y="1091"/>
                    </a:lnTo>
                    <a:lnTo>
                      <a:pt x="166" y="1077"/>
                    </a:lnTo>
                    <a:lnTo>
                      <a:pt x="100" y="1077"/>
                    </a:lnTo>
                    <a:lnTo>
                      <a:pt x="53" y="1064"/>
                    </a:lnTo>
                    <a:lnTo>
                      <a:pt x="27" y="1058"/>
                    </a:lnTo>
                    <a:lnTo>
                      <a:pt x="27" y="1144"/>
                    </a:lnTo>
                    <a:lnTo>
                      <a:pt x="73" y="1137"/>
                    </a:lnTo>
                    <a:lnTo>
                      <a:pt x="113" y="1137"/>
                    </a:lnTo>
                    <a:lnTo>
                      <a:pt x="106" y="1158"/>
                    </a:lnTo>
                    <a:lnTo>
                      <a:pt x="113" y="1178"/>
                    </a:lnTo>
                    <a:lnTo>
                      <a:pt x="147" y="1244"/>
                    </a:lnTo>
                    <a:lnTo>
                      <a:pt x="153" y="1257"/>
                    </a:lnTo>
                    <a:lnTo>
                      <a:pt x="153" y="1277"/>
                    </a:lnTo>
                    <a:lnTo>
                      <a:pt x="226" y="1264"/>
                    </a:lnTo>
                    <a:lnTo>
                      <a:pt x="252" y="1284"/>
                    </a:lnTo>
                    <a:lnTo>
                      <a:pt x="273" y="1310"/>
                    </a:lnTo>
                    <a:lnTo>
                      <a:pt x="299" y="1304"/>
                    </a:lnTo>
                    <a:lnTo>
                      <a:pt x="312" y="1317"/>
                    </a:lnTo>
                    <a:lnTo>
                      <a:pt x="333" y="1337"/>
                    </a:lnTo>
                    <a:lnTo>
                      <a:pt x="339" y="1344"/>
                    </a:lnTo>
                    <a:lnTo>
                      <a:pt x="346" y="1337"/>
                    </a:lnTo>
                    <a:lnTo>
                      <a:pt x="372" y="1323"/>
                    </a:lnTo>
                    <a:lnTo>
                      <a:pt x="372" y="1310"/>
                    </a:lnTo>
                    <a:lnTo>
                      <a:pt x="419" y="1317"/>
                    </a:lnTo>
                    <a:lnTo>
                      <a:pt x="446" y="1304"/>
                    </a:lnTo>
                    <a:lnTo>
                      <a:pt x="466" y="1323"/>
                    </a:lnTo>
                    <a:lnTo>
                      <a:pt x="466" y="1364"/>
                    </a:lnTo>
                    <a:lnTo>
                      <a:pt x="472" y="1370"/>
                    </a:lnTo>
                    <a:lnTo>
                      <a:pt x="472" y="1383"/>
                    </a:lnTo>
                    <a:lnTo>
                      <a:pt x="479" y="1397"/>
                    </a:lnTo>
                    <a:lnTo>
                      <a:pt x="526" y="1430"/>
                    </a:lnTo>
                    <a:lnTo>
                      <a:pt x="552" y="1443"/>
                    </a:lnTo>
                    <a:lnTo>
                      <a:pt x="592" y="1404"/>
                    </a:lnTo>
                    <a:lnTo>
                      <a:pt x="619" y="1364"/>
                    </a:lnTo>
                    <a:lnTo>
                      <a:pt x="672" y="1344"/>
                    </a:lnTo>
                    <a:lnTo>
                      <a:pt x="752" y="1351"/>
                    </a:lnTo>
                    <a:lnTo>
                      <a:pt x="759" y="1364"/>
                    </a:lnTo>
                    <a:lnTo>
                      <a:pt x="759" y="1390"/>
                    </a:lnTo>
                    <a:lnTo>
                      <a:pt x="778" y="1390"/>
                    </a:lnTo>
                    <a:lnTo>
                      <a:pt x="805" y="1390"/>
                    </a:lnTo>
                    <a:lnTo>
                      <a:pt x="812" y="1370"/>
                    </a:lnTo>
                    <a:lnTo>
                      <a:pt x="825" y="1383"/>
                    </a:lnTo>
                    <a:lnTo>
                      <a:pt x="838" y="1377"/>
                    </a:lnTo>
                    <a:lnTo>
                      <a:pt x="832" y="1351"/>
                    </a:lnTo>
                    <a:lnTo>
                      <a:pt x="838" y="1330"/>
                    </a:lnTo>
                    <a:lnTo>
                      <a:pt x="845" y="1323"/>
                    </a:lnTo>
                    <a:lnTo>
                      <a:pt x="932" y="1310"/>
                    </a:lnTo>
                    <a:lnTo>
                      <a:pt x="945" y="1337"/>
                    </a:lnTo>
                    <a:lnTo>
                      <a:pt x="992" y="1330"/>
                    </a:lnTo>
                    <a:lnTo>
                      <a:pt x="1011" y="1317"/>
                    </a:lnTo>
                    <a:lnTo>
                      <a:pt x="1031" y="1304"/>
                    </a:lnTo>
                    <a:lnTo>
                      <a:pt x="1044" y="1317"/>
                    </a:lnTo>
                    <a:lnTo>
                      <a:pt x="1071" y="1323"/>
                    </a:lnTo>
                    <a:lnTo>
                      <a:pt x="1091" y="1323"/>
                    </a:lnTo>
                    <a:lnTo>
                      <a:pt x="1118" y="1284"/>
                    </a:lnTo>
                    <a:lnTo>
                      <a:pt x="1111" y="1277"/>
                    </a:lnTo>
                    <a:lnTo>
                      <a:pt x="1097" y="1291"/>
                    </a:lnTo>
                    <a:lnTo>
                      <a:pt x="1078" y="1284"/>
                    </a:lnTo>
                    <a:lnTo>
                      <a:pt x="1084" y="1270"/>
                    </a:lnTo>
                    <a:lnTo>
                      <a:pt x="1097" y="1257"/>
                    </a:lnTo>
                    <a:lnTo>
                      <a:pt x="1078" y="1257"/>
                    </a:lnTo>
                    <a:lnTo>
                      <a:pt x="1071" y="1244"/>
                    </a:lnTo>
                    <a:lnTo>
                      <a:pt x="1037" y="1224"/>
                    </a:lnTo>
                    <a:lnTo>
                      <a:pt x="1018" y="1218"/>
                    </a:lnTo>
                    <a:lnTo>
                      <a:pt x="1065" y="1218"/>
                    </a:lnTo>
                    <a:lnTo>
                      <a:pt x="1091" y="1224"/>
                    </a:lnTo>
                    <a:lnTo>
                      <a:pt x="1111" y="1218"/>
                    </a:lnTo>
                    <a:lnTo>
                      <a:pt x="1138" y="1231"/>
                    </a:lnTo>
                    <a:lnTo>
                      <a:pt x="1157" y="1250"/>
                    </a:lnTo>
                    <a:lnTo>
                      <a:pt x="1191" y="1231"/>
                    </a:lnTo>
                    <a:lnTo>
                      <a:pt x="1217" y="1231"/>
                    </a:lnTo>
                    <a:lnTo>
                      <a:pt x="1231" y="1224"/>
                    </a:lnTo>
                    <a:lnTo>
                      <a:pt x="1257" y="1210"/>
                    </a:lnTo>
                    <a:lnTo>
                      <a:pt x="1284" y="1204"/>
                    </a:lnTo>
                    <a:lnTo>
                      <a:pt x="1330" y="1191"/>
                    </a:lnTo>
                    <a:lnTo>
                      <a:pt x="1337" y="1191"/>
                    </a:lnTo>
                    <a:lnTo>
                      <a:pt x="1337" y="1118"/>
                    </a:lnTo>
                    <a:lnTo>
                      <a:pt x="1298" y="1084"/>
                    </a:lnTo>
                    <a:lnTo>
                      <a:pt x="1291" y="1051"/>
                    </a:lnTo>
                    <a:lnTo>
                      <a:pt x="1264" y="1031"/>
                    </a:lnTo>
                    <a:lnTo>
                      <a:pt x="1244" y="1011"/>
                    </a:lnTo>
                    <a:lnTo>
                      <a:pt x="1311" y="1004"/>
                    </a:lnTo>
                    <a:lnTo>
                      <a:pt x="1344" y="991"/>
                    </a:lnTo>
                    <a:lnTo>
                      <a:pt x="1358" y="991"/>
                    </a:lnTo>
                    <a:lnTo>
                      <a:pt x="1384" y="931"/>
                    </a:lnTo>
                    <a:lnTo>
                      <a:pt x="1364" y="938"/>
                    </a:lnTo>
                    <a:lnTo>
                      <a:pt x="1330" y="944"/>
                    </a:lnTo>
                    <a:lnTo>
                      <a:pt x="1291" y="931"/>
                    </a:lnTo>
                    <a:lnTo>
                      <a:pt x="1284" y="898"/>
                    </a:lnTo>
                    <a:lnTo>
                      <a:pt x="1284" y="878"/>
                    </a:lnTo>
                    <a:lnTo>
                      <a:pt x="1304" y="865"/>
                    </a:lnTo>
                    <a:lnTo>
                      <a:pt x="1337" y="858"/>
                    </a:lnTo>
                    <a:lnTo>
                      <a:pt x="1384" y="838"/>
                    </a:lnTo>
                    <a:lnTo>
                      <a:pt x="1410" y="825"/>
                    </a:lnTo>
                    <a:lnTo>
                      <a:pt x="1410" y="818"/>
                    </a:lnTo>
                    <a:lnTo>
                      <a:pt x="1397" y="784"/>
                    </a:lnTo>
                    <a:lnTo>
                      <a:pt x="1390" y="771"/>
                    </a:lnTo>
                    <a:lnTo>
                      <a:pt x="1431" y="745"/>
                    </a:lnTo>
                    <a:lnTo>
                      <a:pt x="1490" y="725"/>
                    </a:lnTo>
                    <a:lnTo>
                      <a:pt x="1490" y="698"/>
                    </a:lnTo>
                    <a:lnTo>
                      <a:pt x="1517" y="679"/>
                    </a:lnTo>
                    <a:lnTo>
                      <a:pt x="1550" y="685"/>
                    </a:lnTo>
                    <a:lnTo>
                      <a:pt x="1563" y="692"/>
                    </a:lnTo>
                    <a:lnTo>
                      <a:pt x="1570" y="672"/>
                    </a:lnTo>
                    <a:lnTo>
                      <a:pt x="1630" y="705"/>
                    </a:lnTo>
                    <a:lnTo>
                      <a:pt x="1643" y="692"/>
                    </a:lnTo>
                    <a:lnTo>
                      <a:pt x="1677" y="711"/>
                    </a:lnTo>
                    <a:lnTo>
                      <a:pt x="1750" y="672"/>
                    </a:lnTo>
                    <a:lnTo>
                      <a:pt x="1737" y="612"/>
                    </a:lnTo>
                    <a:lnTo>
                      <a:pt x="1783" y="619"/>
                    </a:lnTo>
                    <a:lnTo>
                      <a:pt x="1816" y="605"/>
                    </a:lnTo>
                    <a:lnTo>
                      <a:pt x="1816" y="679"/>
                    </a:lnTo>
                    <a:lnTo>
                      <a:pt x="1829" y="698"/>
                    </a:lnTo>
                    <a:lnTo>
                      <a:pt x="1896" y="711"/>
                    </a:lnTo>
                    <a:lnTo>
                      <a:pt x="1923" y="711"/>
                    </a:lnTo>
                    <a:lnTo>
                      <a:pt x="1949" y="698"/>
                    </a:lnTo>
                    <a:lnTo>
                      <a:pt x="1989" y="685"/>
                    </a:lnTo>
                    <a:lnTo>
                      <a:pt x="1956" y="665"/>
                    </a:lnTo>
                    <a:lnTo>
                      <a:pt x="1876" y="658"/>
                    </a:lnTo>
                    <a:lnTo>
                      <a:pt x="1896" y="592"/>
                    </a:lnTo>
                    <a:lnTo>
                      <a:pt x="1883" y="538"/>
                    </a:lnTo>
                    <a:lnTo>
                      <a:pt x="1869" y="512"/>
                    </a:lnTo>
                    <a:lnTo>
                      <a:pt x="1883" y="472"/>
                    </a:lnTo>
                    <a:lnTo>
                      <a:pt x="1836" y="446"/>
                    </a:lnTo>
                    <a:lnTo>
                      <a:pt x="1776" y="433"/>
                    </a:lnTo>
                    <a:lnTo>
                      <a:pt x="1750" y="439"/>
                    </a:lnTo>
                    <a:lnTo>
                      <a:pt x="1737" y="433"/>
                    </a:lnTo>
                    <a:lnTo>
                      <a:pt x="1717" y="399"/>
                    </a:lnTo>
                    <a:lnTo>
                      <a:pt x="1696" y="359"/>
                    </a:lnTo>
                    <a:lnTo>
                      <a:pt x="1664" y="339"/>
                    </a:lnTo>
                    <a:lnTo>
                      <a:pt x="1650" y="306"/>
                    </a:lnTo>
                    <a:lnTo>
                      <a:pt x="1610" y="299"/>
                    </a:lnTo>
                    <a:lnTo>
                      <a:pt x="1583" y="266"/>
                    </a:lnTo>
                    <a:lnTo>
                      <a:pt x="1583" y="206"/>
                    </a:lnTo>
                    <a:lnTo>
                      <a:pt x="1484" y="200"/>
                    </a:lnTo>
                    <a:lnTo>
                      <a:pt x="1437" y="172"/>
                    </a:lnTo>
                    <a:lnTo>
                      <a:pt x="1397" y="166"/>
                    </a:lnTo>
                    <a:lnTo>
                      <a:pt x="1337" y="153"/>
                    </a:lnTo>
                    <a:lnTo>
                      <a:pt x="1298" y="127"/>
                    </a:lnTo>
                    <a:lnTo>
                      <a:pt x="1291" y="99"/>
                    </a:lnTo>
                    <a:lnTo>
                      <a:pt x="1284" y="93"/>
                    </a:lnTo>
                    <a:lnTo>
                      <a:pt x="1238" y="93"/>
                    </a:lnTo>
                    <a:lnTo>
                      <a:pt x="1204" y="67"/>
                    </a:lnTo>
                    <a:lnTo>
                      <a:pt x="1178" y="40"/>
                    </a:lnTo>
                    <a:lnTo>
                      <a:pt x="1131" y="67"/>
                    </a:lnTo>
                    <a:lnTo>
                      <a:pt x="1084" y="40"/>
                    </a:lnTo>
                    <a:lnTo>
                      <a:pt x="1052" y="13"/>
                    </a:lnTo>
                    <a:lnTo>
                      <a:pt x="1011" y="0"/>
                    </a:lnTo>
                    <a:lnTo>
                      <a:pt x="985" y="0"/>
                    </a:lnTo>
                    <a:close/>
                    <a:moveTo>
                      <a:pt x="200" y="1357"/>
                    </a:moveTo>
                    <a:lnTo>
                      <a:pt x="206" y="1364"/>
                    </a:lnTo>
                    <a:lnTo>
                      <a:pt x="200" y="1377"/>
                    </a:lnTo>
                    <a:lnTo>
                      <a:pt x="193" y="1383"/>
                    </a:lnTo>
                    <a:lnTo>
                      <a:pt x="147" y="1390"/>
                    </a:lnTo>
                    <a:lnTo>
                      <a:pt x="147" y="1404"/>
                    </a:lnTo>
                    <a:lnTo>
                      <a:pt x="147" y="1411"/>
                    </a:lnTo>
                    <a:lnTo>
                      <a:pt x="160" y="1450"/>
                    </a:lnTo>
                    <a:lnTo>
                      <a:pt x="160" y="1464"/>
                    </a:lnTo>
                    <a:lnTo>
                      <a:pt x="166" y="1470"/>
                    </a:lnTo>
                    <a:lnTo>
                      <a:pt x="186" y="1464"/>
                    </a:lnTo>
                    <a:lnTo>
                      <a:pt x="193" y="1457"/>
                    </a:lnTo>
                    <a:lnTo>
                      <a:pt x="200" y="1437"/>
                    </a:lnTo>
                    <a:lnTo>
                      <a:pt x="200" y="1404"/>
                    </a:lnTo>
                    <a:lnTo>
                      <a:pt x="239" y="1383"/>
                    </a:lnTo>
                    <a:lnTo>
                      <a:pt x="239" y="1377"/>
                    </a:lnTo>
                    <a:lnTo>
                      <a:pt x="220" y="1364"/>
                    </a:lnTo>
                    <a:lnTo>
                      <a:pt x="200" y="135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8" name="PLA_D'URGELL">
                <a:extLst>
                  <a:ext uri="{FF2B5EF4-FFF2-40B4-BE49-F238E27FC236}">
                    <a16:creationId xmlns:a16="http://schemas.microsoft.com/office/drawing/2014/main" id="{5C375CCB-F20C-40CF-AB1F-8498978866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396525" y="4513055"/>
                <a:ext cx="252703" cy="171383"/>
              </a:xfrm>
              <a:custGeom>
                <a:avLst/>
                <a:gdLst>
                  <a:gd name="T0" fmla="*/ 107160144 w 1251"/>
                  <a:gd name="T1" fmla="*/ 19841716 h 845"/>
                  <a:gd name="T2" fmla="*/ 85544501 w 1251"/>
                  <a:gd name="T3" fmla="*/ 32175246 h 845"/>
                  <a:gd name="T4" fmla="*/ 62778580 w 1251"/>
                  <a:gd name="T5" fmla="*/ 44777378 h 845"/>
                  <a:gd name="T6" fmla="*/ 36793088 w 1251"/>
                  <a:gd name="T7" fmla="*/ 48262873 h 845"/>
                  <a:gd name="T8" fmla="*/ 28974841 w 1251"/>
                  <a:gd name="T9" fmla="*/ 71590092 h 845"/>
                  <a:gd name="T10" fmla="*/ 10577820 w 1251"/>
                  <a:gd name="T11" fmla="*/ 91163725 h 845"/>
                  <a:gd name="T12" fmla="*/ 6208929 w 1251"/>
                  <a:gd name="T13" fmla="*/ 103765330 h 845"/>
                  <a:gd name="T14" fmla="*/ 0 w 1251"/>
                  <a:gd name="T15" fmla="*/ 124947413 h 845"/>
                  <a:gd name="T16" fmla="*/ 22995678 w 1251"/>
                  <a:gd name="T17" fmla="*/ 169724807 h 845"/>
                  <a:gd name="T18" fmla="*/ 7588477 w 1251"/>
                  <a:gd name="T19" fmla="*/ 183935900 h 845"/>
                  <a:gd name="T20" fmla="*/ 0 w 1251"/>
                  <a:gd name="T21" fmla="*/ 205386059 h 845"/>
                  <a:gd name="T22" fmla="*/ 24375706 w 1251"/>
                  <a:gd name="T23" fmla="*/ 216111138 h 845"/>
                  <a:gd name="T24" fmla="*/ 36793088 w 1251"/>
                  <a:gd name="T25" fmla="*/ 216111138 h 845"/>
                  <a:gd name="T26" fmla="*/ 44151799 w 1251"/>
                  <a:gd name="T27" fmla="*/ 212357568 h 845"/>
                  <a:gd name="T28" fmla="*/ 70367071 w 1251"/>
                  <a:gd name="T29" fmla="*/ 203509014 h 845"/>
                  <a:gd name="T30" fmla="*/ 80945367 w 1251"/>
                  <a:gd name="T31" fmla="*/ 205386059 h 845"/>
                  <a:gd name="T32" fmla="*/ 93362742 w 1251"/>
                  <a:gd name="T33" fmla="*/ 201900564 h 845"/>
                  <a:gd name="T34" fmla="*/ 99341904 w 1251"/>
                  <a:gd name="T35" fmla="*/ 198414550 h 845"/>
                  <a:gd name="T36" fmla="*/ 116128648 w 1251"/>
                  <a:gd name="T37" fmla="*/ 190906891 h 845"/>
                  <a:gd name="T38" fmla="*/ 148322617 w 1251"/>
                  <a:gd name="T39" fmla="*/ 183935900 h 845"/>
                  <a:gd name="T40" fmla="*/ 166719154 w 1251"/>
                  <a:gd name="T41" fmla="*/ 189298440 h 845"/>
                  <a:gd name="T42" fmla="*/ 188335276 w 1251"/>
                  <a:gd name="T43" fmla="*/ 180181811 h 845"/>
                  <a:gd name="T44" fmla="*/ 186725483 w 1251"/>
                  <a:gd name="T45" fmla="*/ 162485742 h 845"/>
                  <a:gd name="T46" fmla="*/ 186725483 w 1251"/>
                  <a:gd name="T47" fmla="*/ 146398123 h 845"/>
                  <a:gd name="T48" fmla="*/ 188335276 w 1251"/>
                  <a:gd name="T49" fmla="*/ 135941119 h 845"/>
                  <a:gd name="T50" fmla="*/ 197303780 w 1251"/>
                  <a:gd name="T51" fmla="*/ 124947413 h 845"/>
                  <a:gd name="T52" fmla="*/ 209491389 w 1251"/>
                  <a:gd name="T53" fmla="*/ 108859794 h 845"/>
                  <a:gd name="T54" fmla="*/ 214090523 w 1251"/>
                  <a:gd name="T55" fmla="*/ 78561601 h 845"/>
                  <a:gd name="T56" fmla="*/ 229497719 w 1251"/>
                  <a:gd name="T57" fmla="*/ 82047096 h 845"/>
                  <a:gd name="T58" fmla="*/ 235476881 w 1251"/>
                  <a:gd name="T59" fmla="*/ 76952632 h 845"/>
                  <a:gd name="T60" fmla="*/ 237086674 w 1251"/>
                  <a:gd name="T61" fmla="*/ 64350492 h 845"/>
                  <a:gd name="T62" fmla="*/ 220299450 w 1251"/>
                  <a:gd name="T63" fmla="*/ 58987952 h 845"/>
                  <a:gd name="T64" fmla="*/ 232487060 w 1251"/>
                  <a:gd name="T65" fmla="*/ 37805869 h 845"/>
                  <a:gd name="T66" fmla="*/ 209491389 w 1251"/>
                  <a:gd name="T67" fmla="*/ 53893488 h 845"/>
                  <a:gd name="T68" fmla="*/ 191324617 w 1251"/>
                  <a:gd name="T69" fmla="*/ 42900333 h 845"/>
                  <a:gd name="T70" fmla="*/ 171318767 w 1251"/>
                  <a:gd name="T71" fmla="*/ 48262873 h 845"/>
                  <a:gd name="T72" fmla="*/ 145333276 w 1251"/>
                  <a:gd name="T73" fmla="*/ 26812706 h 845"/>
                  <a:gd name="T74" fmla="*/ 128316287 w 1251"/>
                  <a:gd name="T75" fmla="*/ 0 h 845"/>
                  <a:gd name="T76" fmla="*/ 286067417 w 1251"/>
                  <a:gd name="T77" fmla="*/ 46386347 h 845"/>
                  <a:gd name="T78" fmla="*/ 252263685 w 1251"/>
                  <a:gd name="T79" fmla="*/ 73467137 h 845"/>
                  <a:gd name="T80" fmla="*/ 269050429 w 1251"/>
                  <a:gd name="T81" fmla="*/ 68104597 h 845"/>
                  <a:gd name="T82" fmla="*/ 65767937 w 1251"/>
                  <a:gd name="T83" fmla="*/ 150151693 h 845"/>
                  <a:gd name="T84" fmla="*/ 53580312 w 1251"/>
                  <a:gd name="T85" fmla="*/ 178573361 h 845"/>
                  <a:gd name="T86" fmla="*/ 27365048 w 1251"/>
                  <a:gd name="T87" fmla="*/ 180181811 h 8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51"/>
                  <a:gd name="T133" fmla="*/ 0 h 845"/>
                  <a:gd name="T134" fmla="*/ 1251 w 1251"/>
                  <a:gd name="T135" fmla="*/ 845 h 84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51" h="845">
                    <a:moveTo>
                      <a:pt x="466" y="0"/>
                    </a:moveTo>
                    <a:lnTo>
                      <a:pt x="425" y="60"/>
                    </a:lnTo>
                    <a:lnTo>
                      <a:pt x="466" y="74"/>
                    </a:lnTo>
                    <a:lnTo>
                      <a:pt x="439" y="127"/>
                    </a:lnTo>
                    <a:lnTo>
                      <a:pt x="386" y="141"/>
                    </a:lnTo>
                    <a:lnTo>
                      <a:pt x="372" y="120"/>
                    </a:lnTo>
                    <a:lnTo>
                      <a:pt x="346" y="120"/>
                    </a:lnTo>
                    <a:lnTo>
                      <a:pt x="280" y="127"/>
                    </a:lnTo>
                    <a:lnTo>
                      <a:pt x="273" y="167"/>
                    </a:lnTo>
                    <a:lnTo>
                      <a:pt x="252" y="167"/>
                    </a:lnTo>
                    <a:lnTo>
                      <a:pt x="220" y="167"/>
                    </a:lnTo>
                    <a:lnTo>
                      <a:pt x="160" y="180"/>
                    </a:lnTo>
                    <a:lnTo>
                      <a:pt x="160" y="227"/>
                    </a:lnTo>
                    <a:lnTo>
                      <a:pt x="119" y="233"/>
                    </a:lnTo>
                    <a:lnTo>
                      <a:pt x="126" y="267"/>
                    </a:lnTo>
                    <a:lnTo>
                      <a:pt x="119" y="293"/>
                    </a:lnTo>
                    <a:lnTo>
                      <a:pt x="119" y="327"/>
                    </a:lnTo>
                    <a:lnTo>
                      <a:pt x="46" y="340"/>
                    </a:lnTo>
                    <a:lnTo>
                      <a:pt x="27" y="340"/>
                    </a:lnTo>
                    <a:lnTo>
                      <a:pt x="33" y="353"/>
                    </a:lnTo>
                    <a:lnTo>
                      <a:pt x="27" y="387"/>
                    </a:lnTo>
                    <a:lnTo>
                      <a:pt x="13" y="406"/>
                    </a:lnTo>
                    <a:lnTo>
                      <a:pt x="0" y="453"/>
                    </a:lnTo>
                    <a:lnTo>
                      <a:pt x="0" y="466"/>
                    </a:lnTo>
                    <a:lnTo>
                      <a:pt x="13" y="473"/>
                    </a:lnTo>
                    <a:lnTo>
                      <a:pt x="66" y="493"/>
                    </a:lnTo>
                    <a:lnTo>
                      <a:pt x="100" y="633"/>
                    </a:lnTo>
                    <a:lnTo>
                      <a:pt x="100" y="672"/>
                    </a:lnTo>
                    <a:lnTo>
                      <a:pt x="40" y="672"/>
                    </a:lnTo>
                    <a:lnTo>
                      <a:pt x="33" y="686"/>
                    </a:lnTo>
                    <a:lnTo>
                      <a:pt x="27" y="686"/>
                    </a:lnTo>
                    <a:lnTo>
                      <a:pt x="0" y="746"/>
                    </a:lnTo>
                    <a:lnTo>
                      <a:pt x="0" y="766"/>
                    </a:lnTo>
                    <a:lnTo>
                      <a:pt x="6" y="766"/>
                    </a:lnTo>
                    <a:lnTo>
                      <a:pt x="33" y="779"/>
                    </a:lnTo>
                    <a:lnTo>
                      <a:pt x="106" y="806"/>
                    </a:lnTo>
                    <a:lnTo>
                      <a:pt x="106" y="845"/>
                    </a:lnTo>
                    <a:lnTo>
                      <a:pt x="147" y="845"/>
                    </a:lnTo>
                    <a:lnTo>
                      <a:pt x="160" y="806"/>
                    </a:lnTo>
                    <a:lnTo>
                      <a:pt x="153" y="779"/>
                    </a:lnTo>
                    <a:lnTo>
                      <a:pt x="160" y="772"/>
                    </a:lnTo>
                    <a:lnTo>
                      <a:pt x="192" y="792"/>
                    </a:lnTo>
                    <a:lnTo>
                      <a:pt x="199" y="766"/>
                    </a:lnTo>
                    <a:lnTo>
                      <a:pt x="239" y="746"/>
                    </a:lnTo>
                    <a:lnTo>
                      <a:pt x="306" y="759"/>
                    </a:lnTo>
                    <a:lnTo>
                      <a:pt x="326" y="766"/>
                    </a:lnTo>
                    <a:lnTo>
                      <a:pt x="333" y="753"/>
                    </a:lnTo>
                    <a:lnTo>
                      <a:pt x="352" y="766"/>
                    </a:lnTo>
                    <a:lnTo>
                      <a:pt x="346" y="772"/>
                    </a:lnTo>
                    <a:lnTo>
                      <a:pt x="359" y="785"/>
                    </a:lnTo>
                    <a:lnTo>
                      <a:pt x="406" y="753"/>
                    </a:lnTo>
                    <a:lnTo>
                      <a:pt x="399" y="746"/>
                    </a:lnTo>
                    <a:lnTo>
                      <a:pt x="425" y="746"/>
                    </a:lnTo>
                    <a:lnTo>
                      <a:pt x="432" y="740"/>
                    </a:lnTo>
                    <a:lnTo>
                      <a:pt x="485" y="693"/>
                    </a:lnTo>
                    <a:lnTo>
                      <a:pt x="505" y="699"/>
                    </a:lnTo>
                    <a:lnTo>
                      <a:pt x="505" y="712"/>
                    </a:lnTo>
                    <a:lnTo>
                      <a:pt x="526" y="746"/>
                    </a:lnTo>
                    <a:lnTo>
                      <a:pt x="625" y="680"/>
                    </a:lnTo>
                    <a:lnTo>
                      <a:pt x="645" y="686"/>
                    </a:lnTo>
                    <a:lnTo>
                      <a:pt x="652" y="686"/>
                    </a:lnTo>
                    <a:lnTo>
                      <a:pt x="672" y="699"/>
                    </a:lnTo>
                    <a:lnTo>
                      <a:pt x="725" y="706"/>
                    </a:lnTo>
                    <a:lnTo>
                      <a:pt x="785" y="726"/>
                    </a:lnTo>
                    <a:lnTo>
                      <a:pt x="812" y="686"/>
                    </a:lnTo>
                    <a:lnTo>
                      <a:pt x="819" y="672"/>
                    </a:lnTo>
                    <a:lnTo>
                      <a:pt x="819" y="653"/>
                    </a:lnTo>
                    <a:lnTo>
                      <a:pt x="825" y="633"/>
                    </a:lnTo>
                    <a:lnTo>
                      <a:pt x="812" y="606"/>
                    </a:lnTo>
                    <a:lnTo>
                      <a:pt x="825" y="580"/>
                    </a:lnTo>
                    <a:lnTo>
                      <a:pt x="804" y="566"/>
                    </a:lnTo>
                    <a:lnTo>
                      <a:pt x="812" y="546"/>
                    </a:lnTo>
                    <a:lnTo>
                      <a:pt x="798" y="533"/>
                    </a:lnTo>
                    <a:lnTo>
                      <a:pt x="804" y="507"/>
                    </a:lnTo>
                    <a:lnTo>
                      <a:pt x="819" y="507"/>
                    </a:lnTo>
                    <a:lnTo>
                      <a:pt x="825" y="479"/>
                    </a:lnTo>
                    <a:lnTo>
                      <a:pt x="845" y="473"/>
                    </a:lnTo>
                    <a:lnTo>
                      <a:pt x="858" y="466"/>
                    </a:lnTo>
                    <a:lnTo>
                      <a:pt x="864" y="460"/>
                    </a:lnTo>
                    <a:lnTo>
                      <a:pt x="871" y="419"/>
                    </a:lnTo>
                    <a:lnTo>
                      <a:pt x="911" y="406"/>
                    </a:lnTo>
                    <a:lnTo>
                      <a:pt x="931" y="333"/>
                    </a:lnTo>
                    <a:lnTo>
                      <a:pt x="911" y="320"/>
                    </a:lnTo>
                    <a:lnTo>
                      <a:pt x="931" y="293"/>
                    </a:lnTo>
                    <a:lnTo>
                      <a:pt x="958" y="300"/>
                    </a:lnTo>
                    <a:lnTo>
                      <a:pt x="998" y="320"/>
                    </a:lnTo>
                    <a:lnTo>
                      <a:pt x="998" y="306"/>
                    </a:lnTo>
                    <a:lnTo>
                      <a:pt x="1005" y="300"/>
                    </a:lnTo>
                    <a:lnTo>
                      <a:pt x="1005" y="287"/>
                    </a:lnTo>
                    <a:lnTo>
                      <a:pt x="1024" y="287"/>
                    </a:lnTo>
                    <a:lnTo>
                      <a:pt x="1051" y="260"/>
                    </a:lnTo>
                    <a:lnTo>
                      <a:pt x="1044" y="247"/>
                    </a:lnTo>
                    <a:lnTo>
                      <a:pt x="1031" y="240"/>
                    </a:lnTo>
                    <a:lnTo>
                      <a:pt x="1005" y="227"/>
                    </a:lnTo>
                    <a:lnTo>
                      <a:pt x="978" y="214"/>
                    </a:lnTo>
                    <a:lnTo>
                      <a:pt x="958" y="220"/>
                    </a:lnTo>
                    <a:lnTo>
                      <a:pt x="945" y="247"/>
                    </a:lnTo>
                    <a:lnTo>
                      <a:pt x="911" y="233"/>
                    </a:lnTo>
                    <a:lnTo>
                      <a:pt x="1011" y="141"/>
                    </a:lnTo>
                    <a:lnTo>
                      <a:pt x="998" y="134"/>
                    </a:lnTo>
                    <a:lnTo>
                      <a:pt x="965" y="167"/>
                    </a:lnTo>
                    <a:lnTo>
                      <a:pt x="911" y="201"/>
                    </a:lnTo>
                    <a:lnTo>
                      <a:pt x="878" y="180"/>
                    </a:lnTo>
                    <a:lnTo>
                      <a:pt x="845" y="167"/>
                    </a:lnTo>
                    <a:lnTo>
                      <a:pt x="832" y="160"/>
                    </a:lnTo>
                    <a:lnTo>
                      <a:pt x="819" y="173"/>
                    </a:lnTo>
                    <a:lnTo>
                      <a:pt x="785" y="167"/>
                    </a:lnTo>
                    <a:lnTo>
                      <a:pt x="745" y="180"/>
                    </a:lnTo>
                    <a:lnTo>
                      <a:pt x="712" y="180"/>
                    </a:lnTo>
                    <a:lnTo>
                      <a:pt x="672" y="160"/>
                    </a:lnTo>
                    <a:lnTo>
                      <a:pt x="632" y="100"/>
                    </a:lnTo>
                    <a:lnTo>
                      <a:pt x="625" y="14"/>
                    </a:lnTo>
                    <a:lnTo>
                      <a:pt x="558" y="14"/>
                    </a:lnTo>
                    <a:lnTo>
                      <a:pt x="558" y="0"/>
                    </a:lnTo>
                    <a:lnTo>
                      <a:pt x="498" y="8"/>
                    </a:lnTo>
                    <a:lnTo>
                      <a:pt x="466" y="0"/>
                    </a:lnTo>
                    <a:close/>
                    <a:moveTo>
                      <a:pt x="1244" y="173"/>
                    </a:moveTo>
                    <a:lnTo>
                      <a:pt x="1191" y="194"/>
                    </a:lnTo>
                    <a:lnTo>
                      <a:pt x="1184" y="187"/>
                    </a:lnTo>
                    <a:lnTo>
                      <a:pt x="1097" y="274"/>
                    </a:lnTo>
                    <a:lnTo>
                      <a:pt x="1111" y="280"/>
                    </a:lnTo>
                    <a:lnTo>
                      <a:pt x="1125" y="274"/>
                    </a:lnTo>
                    <a:lnTo>
                      <a:pt x="1170" y="254"/>
                    </a:lnTo>
                    <a:lnTo>
                      <a:pt x="1251" y="187"/>
                    </a:lnTo>
                    <a:lnTo>
                      <a:pt x="1244" y="173"/>
                    </a:lnTo>
                    <a:close/>
                    <a:moveTo>
                      <a:pt x="286" y="560"/>
                    </a:moveTo>
                    <a:lnTo>
                      <a:pt x="280" y="586"/>
                    </a:lnTo>
                    <a:lnTo>
                      <a:pt x="252" y="633"/>
                    </a:lnTo>
                    <a:lnTo>
                      <a:pt x="233" y="666"/>
                    </a:lnTo>
                    <a:lnTo>
                      <a:pt x="166" y="706"/>
                    </a:lnTo>
                    <a:lnTo>
                      <a:pt x="147" y="693"/>
                    </a:lnTo>
                    <a:lnTo>
                      <a:pt x="119" y="672"/>
                    </a:lnTo>
                    <a:lnTo>
                      <a:pt x="173" y="580"/>
                    </a:lnTo>
                    <a:lnTo>
                      <a:pt x="286" y="56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9" name="MARESME">
                <a:extLst>
                  <a:ext uri="{FF2B5EF4-FFF2-40B4-BE49-F238E27FC236}">
                    <a16:creationId xmlns:a16="http://schemas.microsoft.com/office/drawing/2014/main" id="{7F35D1E0-7D0C-45B5-B33F-5A0F57003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9431182" y="4469573"/>
                <a:ext cx="364384" cy="249506"/>
              </a:xfrm>
              <a:custGeom>
                <a:avLst/>
                <a:gdLst>
                  <a:gd name="T0" fmla="*/ 331426984 w 1783"/>
                  <a:gd name="T1" fmla="*/ 30803998 h 1257"/>
                  <a:gd name="T2" fmla="*/ 303220587 w 1783"/>
                  <a:gd name="T3" fmla="*/ 63405241 h 1257"/>
                  <a:gd name="T4" fmla="*/ 286061558 w 1783"/>
                  <a:gd name="T5" fmla="*/ 78807252 h 1257"/>
                  <a:gd name="T6" fmla="*/ 264201625 w 1783"/>
                  <a:gd name="T7" fmla="*/ 95749599 h 1257"/>
                  <a:gd name="T8" fmla="*/ 232939337 w 1783"/>
                  <a:gd name="T9" fmla="*/ 109354855 h 1257"/>
                  <a:gd name="T10" fmla="*/ 226592873 w 1783"/>
                  <a:gd name="T11" fmla="*/ 128093940 h 1257"/>
                  <a:gd name="T12" fmla="*/ 207788285 w 1783"/>
                  <a:gd name="T13" fmla="*/ 136565399 h 1257"/>
                  <a:gd name="T14" fmla="*/ 195330646 w 1783"/>
                  <a:gd name="T15" fmla="*/ 138362137 h 1257"/>
                  <a:gd name="T16" fmla="*/ 181226962 w 1783"/>
                  <a:gd name="T17" fmla="*/ 129891186 h 1257"/>
                  <a:gd name="T18" fmla="*/ 161012588 w 1783"/>
                  <a:gd name="T19" fmla="*/ 133228308 h 1257"/>
                  <a:gd name="T20" fmla="*/ 145263830 w 1783"/>
                  <a:gd name="T21" fmla="*/ 129891186 h 1257"/>
                  <a:gd name="T22" fmla="*/ 134451265 w 1783"/>
                  <a:gd name="T23" fmla="*/ 135025047 h 1257"/>
                  <a:gd name="T24" fmla="*/ 117292205 w 1783"/>
                  <a:gd name="T25" fmla="*/ 155304484 h 1257"/>
                  <a:gd name="T26" fmla="*/ 101543447 w 1783"/>
                  <a:gd name="T27" fmla="*/ 169166127 h 1257"/>
                  <a:gd name="T28" fmla="*/ 71926779 w 1783"/>
                  <a:gd name="T29" fmla="*/ 213575880 h 1257"/>
                  <a:gd name="T30" fmla="*/ 70281220 w 1783"/>
                  <a:gd name="T31" fmla="*/ 228977875 h 1257"/>
                  <a:gd name="T32" fmla="*/ 65580316 w 1783"/>
                  <a:gd name="T33" fmla="*/ 245920222 h 1257"/>
                  <a:gd name="T34" fmla="*/ 48421272 w 1783"/>
                  <a:gd name="T35" fmla="*/ 262862568 h 1257"/>
                  <a:gd name="T36" fmla="*/ 15513473 w 1783"/>
                  <a:gd name="T37" fmla="*/ 273387185 h 1257"/>
                  <a:gd name="T38" fmla="*/ 4466104 w 1783"/>
                  <a:gd name="T39" fmla="*/ 286992441 h 1257"/>
                  <a:gd name="T40" fmla="*/ 23270212 w 1783"/>
                  <a:gd name="T41" fmla="*/ 319336782 h 1257"/>
                  <a:gd name="T42" fmla="*/ 35728345 w 1783"/>
                  <a:gd name="T43" fmla="*/ 312662601 h 1257"/>
                  <a:gd name="T44" fmla="*/ 48421272 w 1783"/>
                  <a:gd name="T45" fmla="*/ 305731526 h 1257"/>
                  <a:gd name="T46" fmla="*/ 51477102 w 1783"/>
                  <a:gd name="T47" fmla="*/ 309068616 h 1257"/>
                  <a:gd name="T48" fmla="*/ 63934756 w 1783"/>
                  <a:gd name="T49" fmla="*/ 300597697 h 1257"/>
                  <a:gd name="T50" fmla="*/ 78037955 w 1783"/>
                  <a:gd name="T51" fmla="*/ 297260606 h 1257"/>
                  <a:gd name="T52" fmla="*/ 87440249 w 1783"/>
                  <a:gd name="T53" fmla="*/ 293666622 h 1257"/>
                  <a:gd name="T54" fmla="*/ 95196984 w 1783"/>
                  <a:gd name="T55" fmla="*/ 288789179 h 1257"/>
                  <a:gd name="T56" fmla="*/ 100133176 w 1783"/>
                  <a:gd name="T57" fmla="*/ 286992441 h 1257"/>
                  <a:gd name="T58" fmla="*/ 109300182 w 1783"/>
                  <a:gd name="T59" fmla="*/ 281858104 h 1257"/>
                  <a:gd name="T60" fmla="*/ 118702476 w 1783"/>
                  <a:gd name="T61" fmla="*/ 274927536 h 1257"/>
                  <a:gd name="T62" fmla="*/ 126459211 w 1783"/>
                  <a:gd name="T63" fmla="*/ 270050094 h 1257"/>
                  <a:gd name="T64" fmla="*/ 135861536 w 1783"/>
                  <a:gd name="T65" fmla="*/ 259524970 h 1257"/>
                  <a:gd name="T66" fmla="*/ 149964734 w 1783"/>
                  <a:gd name="T67" fmla="*/ 249257312 h 1257"/>
                  <a:gd name="T68" fmla="*/ 157956757 w 1783"/>
                  <a:gd name="T69" fmla="*/ 242583131 h 1257"/>
                  <a:gd name="T70" fmla="*/ 161012588 w 1783"/>
                  <a:gd name="T71" fmla="*/ 239246041 h 1257"/>
                  <a:gd name="T72" fmla="*/ 167123763 w 1783"/>
                  <a:gd name="T73" fmla="*/ 232314966 h 1257"/>
                  <a:gd name="T74" fmla="*/ 182637719 w 1783"/>
                  <a:gd name="T75" fmla="*/ 223843539 h 1257"/>
                  <a:gd name="T76" fmla="*/ 196740917 w 1783"/>
                  <a:gd name="T77" fmla="*/ 218709710 h 1257"/>
                  <a:gd name="T78" fmla="*/ 201677110 w 1783"/>
                  <a:gd name="T79" fmla="*/ 213575880 h 1257"/>
                  <a:gd name="T80" fmla="*/ 206378014 w 1783"/>
                  <a:gd name="T81" fmla="*/ 213575880 h 1257"/>
                  <a:gd name="T82" fmla="*/ 210844116 w 1783"/>
                  <a:gd name="T83" fmla="*/ 210238790 h 1257"/>
                  <a:gd name="T84" fmla="*/ 237405439 w 1783"/>
                  <a:gd name="T85" fmla="*/ 193039549 h 1257"/>
                  <a:gd name="T86" fmla="*/ 247042535 w 1783"/>
                  <a:gd name="T87" fmla="*/ 189702459 h 1257"/>
                  <a:gd name="T88" fmla="*/ 245396976 w 1783"/>
                  <a:gd name="T89" fmla="*/ 196376639 h 1257"/>
                  <a:gd name="T90" fmla="*/ 256444890 w 1783"/>
                  <a:gd name="T91" fmla="*/ 186108474 h 1257"/>
                  <a:gd name="T92" fmla="*/ 303220587 w 1783"/>
                  <a:gd name="T93" fmla="*/ 162235559 h 1257"/>
                  <a:gd name="T94" fmla="*/ 368800873 w 1783"/>
                  <a:gd name="T95" fmla="*/ 133228308 h 1257"/>
                  <a:gd name="T96" fmla="*/ 393951439 w 1783"/>
                  <a:gd name="T97" fmla="*/ 117825774 h 1257"/>
                  <a:gd name="T98" fmla="*/ 419102491 w 1783"/>
                  <a:gd name="T99" fmla="*/ 109354855 h 1257"/>
                  <a:gd name="T100" fmla="*/ 412756027 w 1783"/>
                  <a:gd name="T101" fmla="*/ 64945593 h 1257"/>
                  <a:gd name="T102" fmla="*/ 419102491 w 1783"/>
                  <a:gd name="T103" fmla="*/ 10268170 h 1257"/>
                  <a:gd name="T104" fmla="*/ 93551910 w 1783"/>
                  <a:gd name="T105" fmla="*/ 290329531 h 1257"/>
                  <a:gd name="T106" fmla="*/ 92141639 w 1783"/>
                  <a:gd name="T107" fmla="*/ 293666622 h 12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83"/>
                  <a:gd name="T163" fmla="*/ 0 h 1257"/>
                  <a:gd name="T164" fmla="*/ 1783 w 1783"/>
                  <a:gd name="T165" fmla="*/ 1257 h 125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83" h="1257">
                    <a:moveTo>
                      <a:pt x="1603" y="0"/>
                    </a:moveTo>
                    <a:lnTo>
                      <a:pt x="1530" y="74"/>
                    </a:lnTo>
                    <a:lnTo>
                      <a:pt x="1423" y="134"/>
                    </a:lnTo>
                    <a:lnTo>
                      <a:pt x="1410" y="120"/>
                    </a:lnTo>
                    <a:lnTo>
                      <a:pt x="1370" y="100"/>
                    </a:lnTo>
                    <a:lnTo>
                      <a:pt x="1350" y="120"/>
                    </a:lnTo>
                    <a:lnTo>
                      <a:pt x="1330" y="140"/>
                    </a:lnTo>
                    <a:lnTo>
                      <a:pt x="1290" y="247"/>
                    </a:lnTo>
                    <a:lnTo>
                      <a:pt x="1244" y="239"/>
                    </a:lnTo>
                    <a:lnTo>
                      <a:pt x="1190" y="273"/>
                    </a:lnTo>
                    <a:lnTo>
                      <a:pt x="1211" y="299"/>
                    </a:lnTo>
                    <a:lnTo>
                      <a:pt x="1217" y="307"/>
                    </a:lnTo>
                    <a:lnTo>
                      <a:pt x="1184" y="333"/>
                    </a:lnTo>
                    <a:lnTo>
                      <a:pt x="1171" y="380"/>
                    </a:lnTo>
                    <a:lnTo>
                      <a:pt x="1164" y="380"/>
                    </a:lnTo>
                    <a:lnTo>
                      <a:pt x="1124" y="373"/>
                    </a:lnTo>
                    <a:lnTo>
                      <a:pt x="1057" y="386"/>
                    </a:lnTo>
                    <a:lnTo>
                      <a:pt x="1024" y="380"/>
                    </a:lnTo>
                    <a:lnTo>
                      <a:pt x="1004" y="399"/>
                    </a:lnTo>
                    <a:lnTo>
                      <a:pt x="991" y="426"/>
                    </a:lnTo>
                    <a:lnTo>
                      <a:pt x="978" y="459"/>
                    </a:lnTo>
                    <a:lnTo>
                      <a:pt x="964" y="466"/>
                    </a:lnTo>
                    <a:lnTo>
                      <a:pt x="971" y="479"/>
                    </a:lnTo>
                    <a:lnTo>
                      <a:pt x="964" y="499"/>
                    </a:lnTo>
                    <a:lnTo>
                      <a:pt x="951" y="513"/>
                    </a:lnTo>
                    <a:lnTo>
                      <a:pt x="924" y="526"/>
                    </a:lnTo>
                    <a:lnTo>
                      <a:pt x="911" y="526"/>
                    </a:lnTo>
                    <a:lnTo>
                      <a:pt x="884" y="532"/>
                    </a:lnTo>
                    <a:lnTo>
                      <a:pt x="865" y="532"/>
                    </a:lnTo>
                    <a:lnTo>
                      <a:pt x="851" y="539"/>
                    </a:lnTo>
                    <a:lnTo>
                      <a:pt x="844" y="539"/>
                    </a:lnTo>
                    <a:lnTo>
                      <a:pt x="831" y="539"/>
                    </a:lnTo>
                    <a:lnTo>
                      <a:pt x="805" y="506"/>
                    </a:lnTo>
                    <a:lnTo>
                      <a:pt x="811" y="499"/>
                    </a:lnTo>
                    <a:lnTo>
                      <a:pt x="792" y="513"/>
                    </a:lnTo>
                    <a:lnTo>
                      <a:pt x="771" y="506"/>
                    </a:lnTo>
                    <a:lnTo>
                      <a:pt x="732" y="506"/>
                    </a:lnTo>
                    <a:lnTo>
                      <a:pt x="711" y="513"/>
                    </a:lnTo>
                    <a:lnTo>
                      <a:pt x="704" y="506"/>
                    </a:lnTo>
                    <a:lnTo>
                      <a:pt x="685" y="519"/>
                    </a:lnTo>
                    <a:lnTo>
                      <a:pt x="678" y="506"/>
                    </a:lnTo>
                    <a:lnTo>
                      <a:pt x="658" y="506"/>
                    </a:lnTo>
                    <a:lnTo>
                      <a:pt x="631" y="513"/>
                    </a:lnTo>
                    <a:lnTo>
                      <a:pt x="618" y="506"/>
                    </a:lnTo>
                    <a:lnTo>
                      <a:pt x="598" y="506"/>
                    </a:lnTo>
                    <a:lnTo>
                      <a:pt x="591" y="513"/>
                    </a:lnTo>
                    <a:lnTo>
                      <a:pt x="578" y="526"/>
                    </a:lnTo>
                    <a:lnTo>
                      <a:pt x="572" y="526"/>
                    </a:lnTo>
                    <a:lnTo>
                      <a:pt x="538" y="579"/>
                    </a:lnTo>
                    <a:lnTo>
                      <a:pt x="518" y="599"/>
                    </a:lnTo>
                    <a:lnTo>
                      <a:pt x="512" y="605"/>
                    </a:lnTo>
                    <a:lnTo>
                      <a:pt x="499" y="605"/>
                    </a:lnTo>
                    <a:lnTo>
                      <a:pt x="471" y="639"/>
                    </a:lnTo>
                    <a:lnTo>
                      <a:pt x="458" y="639"/>
                    </a:lnTo>
                    <a:lnTo>
                      <a:pt x="458" y="652"/>
                    </a:lnTo>
                    <a:lnTo>
                      <a:pt x="432" y="659"/>
                    </a:lnTo>
                    <a:lnTo>
                      <a:pt x="372" y="752"/>
                    </a:lnTo>
                    <a:lnTo>
                      <a:pt x="319" y="812"/>
                    </a:lnTo>
                    <a:lnTo>
                      <a:pt x="306" y="805"/>
                    </a:lnTo>
                    <a:lnTo>
                      <a:pt x="306" y="832"/>
                    </a:lnTo>
                    <a:lnTo>
                      <a:pt x="306" y="865"/>
                    </a:lnTo>
                    <a:lnTo>
                      <a:pt x="299" y="865"/>
                    </a:lnTo>
                    <a:lnTo>
                      <a:pt x="292" y="885"/>
                    </a:lnTo>
                    <a:lnTo>
                      <a:pt x="299" y="892"/>
                    </a:lnTo>
                    <a:lnTo>
                      <a:pt x="272" y="912"/>
                    </a:lnTo>
                    <a:lnTo>
                      <a:pt x="239" y="938"/>
                    </a:lnTo>
                    <a:lnTo>
                      <a:pt x="252" y="951"/>
                    </a:lnTo>
                    <a:lnTo>
                      <a:pt x="279" y="958"/>
                    </a:lnTo>
                    <a:lnTo>
                      <a:pt x="279" y="979"/>
                    </a:lnTo>
                    <a:lnTo>
                      <a:pt x="259" y="1011"/>
                    </a:lnTo>
                    <a:lnTo>
                      <a:pt x="232" y="1005"/>
                    </a:lnTo>
                    <a:lnTo>
                      <a:pt x="206" y="1024"/>
                    </a:lnTo>
                    <a:lnTo>
                      <a:pt x="199" y="1024"/>
                    </a:lnTo>
                    <a:lnTo>
                      <a:pt x="120" y="1018"/>
                    </a:lnTo>
                    <a:lnTo>
                      <a:pt x="79" y="1038"/>
                    </a:lnTo>
                    <a:lnTo>
                      <a:pt x="66" y="1065"/>
                    </a:lnTo>
                    <a:lnTo>
                      <a:pt x="53" y="1065"/>
                    </a:lnTo>
                    <a:lnTo>
                      <a:pt x="53" y="1078"/>
                    </a:lnTo>
                    <a:lnTo>
                      <a:pt x="26" y="1105"/>
                    </a:lnTo>
                    <a:lnTo>
                      <a:pt x="19" y="1118"/>
                    </a:lnTo>
                    <a:lnTo>
                      <a:pt x="0" y="1131"/>
                    </a:lnTo>
                    <a:lnTo>
                      <a:pt x="46" y="1211"/>
                    </a:lnTo>
                    <a:lnTo>
                      <a:pt x="79" y="1257"/>
                    </a:lnTo>
                    <a:lnTo>
                      <a:pt x="99" y="1244"/>
                    </a:lnTo>
                    <a:lnTo>
                      <a:pt x="105" y="1244"/>
                    </a:lnTo>
                    <a:lnTo>
                      <a:pt x="112" y="1244"/>
                    </a:lnTo>
                    <a:lnTo>
                      <a:pt x="120" y="1238"/>
                    </a:lnTo>
                    <a:lnTo>
                      <a:pt x="152" y="1218"/>
                    </a:lnTo>
                    <a:lnTo>
                      <a:pt x="165" y="1211"/>
                    </a:lnTo>
                    <a:lnTo>
                      <a:pt x="172" y="1204"/>
                    </a:lnTo>
                    <a:lnTo>
                      <a:pt x="179" y="1204"/>
                    </a:lnTo>
                    <a:lnTo>
                      <a:pt x="206" y="1191"/>
                    </a:lnTo>
                    <a:lnTo>
                      <a:pt x="225" y="1191"/>
                    </a:lnTo>
                    <a:lnTo>
                      <a:pt x="219" y="1198"/>
                    </a:lnTo>
                    <a:lnTo>
                      <a:pt x="212" y="1204"/>
                    </a:lnTo>
                    <a:lnTo>
                      <a:pt x="219" y="1204"/>
                    </a:lnTo>
                    <a:lnTo>
                      <a:pt x="225" y="1198"/>
                    </a:lnTo>
                    <a:lnTo>
                      <a:pt x="246" y="1184"/>
                    </a:lnTo>
                    <a:lnTo>
                      <a:pt x="259" y="1178"/>
                    </a:lnTo>
                    <a:lnTo>
                      <a:pt x="272" y="1171"/>
                    </a:lnTo>
                    <a:lnTo>
                      <a:pt x="292" y="1171"/>
                    </a:lnTo>
                    <a:lnTo>
                      <a:pt x="306" y="1165"/>
                    </a:lnTo>
                    <a:lnTo>
                      <a:pt x="325" y="1158"/>
                    </a:lnTo>
                    <a:lnTo>
                      <a:pt x="332" y="1158"/>
                    </a:lnTo>
                    <a:lnTo>
                      <a:pt x="339" y="1158"/>
                    </a:lnTo>
                    <a:lnTo>
                      <a:pt x="352" y="1151"/>
                    </a:lnTo>
                    <a:lnTo>
                      <a:pt x="366" y="1144"/>
                    </a:lnTo>
                    <a:lnTo>
                      <a:pt x="372" y="1144"/>
                    </a:lnTo>
                    <a:lnTo>
                      <a:pt x="385" y="1138"/>
                    </a:lnTo>
                    <a:lnTo>
                      <a:pt x="392" y="1131"/>
                    </a:lnTo>
                    <a:lnTo>
                      <a:pt x="398" y="1125"/>
                    </a:lnTo>
                    <a:lnTo>
                      <a:pt x="405" y="1125"/>
                    </a:lnTo>
                    <a:lnTo>
                      <a:pt x="412" y="1131"/>
                    </a:lnTo>
                    <a:lnTo>
                      <a:pt x="419" y="1131"/>
                    </a:lnTo>
                    <a:lnTo>
                      <a:pt x="426" y="1125"/>
                    </a:lnTo>
                    <a:lnTo>
                      <a:pt x="426" y="1118"/>
                    </a:lnTo>
                    <a:lnTo>
                      <a:pt x="432" y="1118"/>
                    </a:lnTo>
                    <a:lnTo>
                      <a:pt x="439" y="1111"/>
                    </a:lnTo>
                    <a:lnTo>
                      <a:pt x="452" y="1105"/>
                    </a:lnTo>
                    <a:lnTo>
                      <a:pt x="465" y="1098"/>
                    </a:lnTo>
                    <a:lnTo>
                      <a:pt x="471" y="1091"/>
                    </a:lnTo>
                    <a:lnTo>
                      <a:pt x="492" y="1078"/>
                    </a:lnTo>
                    <a:lnTo>
                      <a:pt x="499" y="1078"/>
                    </a:lnTo>
                    <a:lnTo>
                      <a:pt x="505" y="1071"/>
                    </a:lnTo>
                    <a:lnTo>
                      <a:pt x="512" y="1071"/>
                    </a:lnTo>
                    <a:lnTo>
                      <a:pt x="525" y="1058"/>
                    </a:lnTo>
                    <a:lnTo>
                      <a:pt x="531" y="1058"/>
                    </a:lnTo>
                    <a:lnTo>
                      <a:pt x="538" y="1052"/>
                    </a:lnTo>
                    <a:lnTo>
                      <a:pt x="545" y="1045"/>
                    </a:lnTo>
                    <a:lnTo>
                      <a:pt x="558" y="1024"/>
                    </a:lnTo>
                    <a:lnTo>
                      <a:pt x="572" y="1018"/>
                    </a:lnTo>
                    <a:lnTo>
                      <a:pt x="578" y="1011"/>
                    </a:lnTo>
                    <a:lnTo>
                      <a:pt x="591" y="1005"/>
                    </a:lnTo>
                    <a:lnTo>
                      <a:pt x="598" y="998"/>
                    </a:lnTo>
                    <a:lnTo>
                      <a:pt x="605" y="998"/>
                    </a:lnTo>
                    <a:lnTo>
                      <a:pt x="638" y="971"/>
                    </a:lnTo>
                    <a:lnTo>
                      <a:pt x="645" y="965"/>
                    </a:lnTo>
                    <a:lnTo>
                      <a:pt x="658" y="958"/>
                    </a:lnTo>
                    <a:lnTo>
                      <a:pt x="665" y="958"/>
                    </a:lnTo>
                    <a:lnTo>
                      <a:pt x="672" y="945"/>
                    </a:lnTo>
                    <a:lnTo>
                      <a:pt x="672" y="951"/>
                    </a:lnTo>
                    <a:lnTo>
                      <a:pt x="678" y="951"/>
                    </a:lnTo>
                    <a:lnTo>
                      <a:pt x="678" y="945"/>
                    </a:lnTo>
                    <a:lnTo>
                      <a:pt x="685" y="932"/>
                    </a:lnTo>
                    <a:lnTo>
                      <a:pt x="691" y="925"/>
                    </a:lnTo>
                    <a:lnTo>
                      <a:pt x="704" y="919"/>
                    </a:lnTo>
                    <a:lnTo>
                      <a:pt x="711" y="912"/>
                    </a:lnTo>
                    <a:lnTo>
                      <a:pt x="711" y="905"/>
                    </a:lnTo>
                    <a:lnTo>
                      <a:pt x="725" y="898"/>
                    </a:lnTo>
                    <a:lnTo>
                      <a:pt x="738" y="885"/>
                    </a:lnTo>
                    <a:lnTo>
                      <a:pt x="751" y="885"/>
                    </a:lnTo>
                    <a:lnTo>
                      <a:pt x="777" y="872"/>
                    </a:lnTo>
                    <a:lnTo>
                      <a:pt x="811" y="865"/>
                    </a:lnTo>
                    <a:lnTo>
                      <a:pt x="818" y="859"/>
                    </a:lnTo>
                    <a:lnTo>
                      <a:pt x="831" y="859"/>
                    </a:lnTo>
                    <a:lnTo>
                      <a:pt x="837" y="852"/>
                    </a:lnTo>
                    <a:lnTo>
                      <a:pt x="844" y="852"/>
                    </a:lnTo>
                    <a:lnTo>
                      <a:pt x="844" y="845"/>
                    </a:lnTo>
                    <a:lnTo>
                      <a:pt x="851" y="845"/>
                    </a:lnTo>
                    <a:lnTo>
                      <a:pt x="858" y="832"/>
                    </a:lnTo>
                    <a:lnTo>
                      <a:pt x="865" y="832"/>
                    </a:lnTo>
                    <a:lnTo>
                      <a:pt x="871" y="825"/>
                    </a:lnTo>
                    <a:lnTo>
                      <a:pt x="878" y="825"/>
                    </a:lnTo>
                    <a:lnTo>
                      <a:pt x="878" y="832"/>
                    </a:lnTo>
                    <a:lnTo>
                      <a:pt x="871" y="838"/>
                    </a:lnTo>
                    <a:lnTo>
                      <a:pt x="884" y="832"/>
                    </a:lnTo>
                    <a:lnTo>
                      <a:pt x="884" y="825"/>
                    </a:lnTo>
                    <a:lnTo>
                      <a:pt x="897" y="819"/>
                    </a:lnTo>
                    <a:lnTo>
                      <a:pt x="904" y="819"/>
                    </a:lnTo>
                    <a:lnTo>
                      <a:pt x="924" y="799"/>
                    </a:lnTo>
                    <a:lnTo>
                      <a:pt x="957" y="785"/>
                    </a:lnTo>
                    <a:lnTo>
                      <a:pt x="1010" y="752"/>
                    </a:lnTo>
                    <a:lnTo>
                      <a:pt x="1038" y="746"/>
                    </a:lnTo>
                    <a:lnTo>
                      <a:pt x="1038" y="739"/>
                    </a:lnTo>
                    <a:lnTo>
                      <a:pt x="1044" y="739"/>
                    </a:lnTo>
                    <a:lnTo>
                      <a:pt x="1051" y="739"/>
                    </a:lnTo>
                    <a:lnTo>
                      <a:pt x="1057" y="739"/>
                    </a:lnTo>
                    <a:lnTo>
                      <a:pt x="1051" y="759"/>
                    </a:lnTo>
                    <a:lnTo>
                      <a:pt x="1044" y="759"/>
                    </a:lnTo>
                    <a:lnTo>
                      <a:pt x="1044" y="765"/>
                    </a:lnTo>
                    <a:lnTo>
                      <a:pt x="1057" y="759"/>
                    </a:lnTo>
                    <a:lnTo>
                      <a:pt x="1064" y="746"/>
                    </a:lnTo>
                    <a:lnTo>
                      <a:pt x="1084" y="732"/>
                    </a:lnTo>
                    <a:lnTo>
                      <a:pt x="1091" y="725"/>
                    </a:lnTo>
                    <a:lnTo>
                      <a:pt x="1171" y="692"/>
                    </a:lnTo>
                    <a:lnTo>
                      <a:pt x="1211" y="673"/>
                    </a:lnTo>
                    <a:lnTo>
                      <a:pt x="1270" y="645"/>
                    </a:lnTo>
                    <a:lnTo>
                      <a:pt x="1290" y="632"/>
                    </a:lnTo>
                    <a:lnTo>
                      <a:pt x="1316" y="626"/>
                    </a:lnTo>
                    <a:lnTo>
                      <a:pt x="1430" y="579"/>
                    </a:lnTo>
                    <a:lnTo>
                      <a:pt x="1536" y="539"/>
                    </a:lnTo>
                    <a:lnTo>
                      <a:pt x="1569" y="519"/>
                    </a:lnTo>
                    <a:lnTo>
                      <a:pt x="1590" y="513"/>
                    </a:lnTo>
                    <a:lnTo>
                      <a:pt x="1609" y="493"/>
                    </a:lnTo>
                    <a:lnTo>
                      <a:pt x="1616" y="493"/>
                    </a:lnTo>
                    <a:lnTo>
                      <a:pt x="1676" y="459"/>
                    </a:lnTo>
                    <a:lnTo>
                      <a:pt x="1703" y="446"/>
                    </a:lnTo>
                    <a:lnTo>
                      <a:pt x="1769" y="440"/>
                    </a:lnTo>
                    <a:lnTo>
                      <a:pt x="1776" y="433"/>
                    </a:lnTo>
                    <a:lnTo>
                      <a:pt x="1783" y="426"/>
                    </a:lnTo>
                    <a:lnTo>
                      <a:pt x="1742" y="359"/>
                    </a:lnTo>
                    <a:lnTo>
                      <a:pt x="1742" y="352"/>
                    </a:lnTo>
                    <a:lnTo>
                      <a:pt x="1716" y="293"/>
                    </a:lnTo>
                    <a:lnTo>
                      <a:pt x="1756" y="253"/>
                    </a:lnTo>
                    <a:lnTo>
                      <a:pt x="1763" y="213"/>
                    </a:lnTo>
                    <a:lnTo>
                      <a:pt x="1742" y="87"/>
                    </a:lnTo>
                    <a:lnTo>
                      <a:pt x="1783" y="60"/>
                    </a:lnTo>
                    <a:lnTo>
                      <a:pt x="1783" y="40"/>
                    </a:lnTo>
                    <a:lnTo>
                      <a:pt x="1669" y="46"/>
                    </a:lnTo>
                    <a:lnTo>
                      <a:pt x="1603" y="0"/>
                    </a:lnTo>
                    <a:close/>
                    <a:moveTo>
                      <a:pt x="412" y="1131"/>
                    </a:moveTo>
                    <a:lnTo>
                      <a:pt x="398" y="1131"/>
                    </a:lnTo>
                    <a:lnTo>
                      <a:pt x="398" y="1138"/>
                    </a:lnTo>
                    <a:lnTo>
                      <a:pt x="412" y="1131"/>
                    </a:lnTo>
                    <a:close/>
                    <a:moveTo>
                      <a:pt x="392" y="1138"/>
                    </a:moveTo>
                    <a:lnTo>
                      <a:pt x="392" y="1144"/>
                    </a:lnTo>
                    <a:lnTo>
                      <a:pt x="398" y="1144"/>
                    </a:lnTo>
                    <a:lnTo>
                      <a:pt x="392" y="113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0" name="BAIX_LLOBREGAT">
                <a:extLst>
                  <a:ext uri="{FF2B5EF4-FFF2-40B4-BE49-F238E27FC236}">
                    <a16:creationId xmlns:a16="http://schemas.microsoft.com/office/drawing/2014/main" id="{23C76015-BC53-49DD-BF6C-5177D680B4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9131028" y="4607668"/>
                <a:ext cx="240736" cy="304920"/>
              </a:xfrm>
              <a:custGeom>
                <a:avLst/>
                <a:gdLst>
                  <a:gd name="T0" fmla="*/ 155224367 w 46"/>
                  <a:gd name="T1" fmla="*/ 1227003170 h 59"/>
                  <a:gd name="T2" fmla="*/ 310461157 w 46"/>
                  <a:gd name="T3" fmla="*/ 1402276040 h 59"/>
                  <a:gd name="T4" fmla="*/ 620922314 w 46"/>
                  <a:gd name="T5" fmla="*/ 1752848670 h 59"/>
                  <a:gd name="T6" fmla="*/ 620922314 w 46"/>
                  <a:gd name="T7" fmla="*/ 1928134778 h 59"/>
                  <a:gd name="T8" fmla="*/ 1241832205 w 46"/>
                  <a:gd name="T9" fmla="*/ 2147483647 h 59"/>
                  <a:gd name="T10" fmla="*/ 1086607887 w 46"/>
                  <a:gd name="T11" fmla="*/ 2147483647 h 59"/>
                  <a:gd name="T12" fmla="*/ 1086607887 w 46"/>
                  <a:gd name="T13" fmla="*/ 2147483647 h 59"/>
                  <a:gd name="T14" fmla="*/ 1552293265 w 46"/>
                  <a:gd name="T15" fmla="*/ 2147483647 h 59"/>
                  <a:gd name="T16" fmla="*/ 1707530395 w 46"/>
                  <a:gd name="T17" fmla="*/ 2147483647 h 59"/>
                  <a:gd name="T18" fmla="*/ 2017991455 w 46"/>
                  <a:gd name="T19" fmla="*/ 2147483647 h 59"/>
                  <a:gd name="T20" fmla="*/ 1707530395 w 46"/>
                  <a:gd name="T21" fmla="*/ 2147483647 h 59"/>
                  <a:gd name="T22" fmla="*/ 1552293265 w 46"/>
                  <a:gd name="T23" fmla="*/ 2147483647 h 59"/>
                  <a:gd name="T24" fmla="*/ 1552293265 w 46"/>
                  <a:gd name="T25" fmla="*/ 2147483647 h 59"/>
                  <a:gd name="T26" fmla="*/ 1862754713 w 46"/>
                  <a:gd name="T27" fmla="*/ 2147483647 h 59"/>
                  <a:gd name="T28" fmla="*/ 1707530395 w 46"/>
                  <a:gd name="T29" fmla="*/ 2147483647 h 59"/>
                  <a:gd name="T30" fmla="*/ 1241832205 w 46"/>
                  <a:gd name="T31" fmla="*/ 2147483647 h 59"/>
                  <a:gd name="T32" fmla="*/ 1086607887 w 46"/>
                  <a:gd name="T33" fmla="*/ 2147483647 h 59"/>
                  <a:gd name="T34" fmla="*/ 1086607887 w 46"/>
                  <a:gd name="T35" fmla="*/ 2147483647 h 59"/>
                  <a:gd name="T36" fmla="*/ 1552293265 w 46"/>
                  <a:gd name="T37" fmla="*/ 2147483647 h 59"/>
                  <a:gd name="T38" fmla="*/ 1707530395 w 46"/>
                  <a:gd name="T39" fmla="*/ 2147483647 h 59"/>
                  <a:gd name="T40" fmla="*/ 2147483647 w 46"/>
                  <a:gd name="T41" fmla="*/ 2147483647 h 59"/>
                  <a:gd name="T42" fmla="*/ 2147483647 w 46"/>
                  <a:gd name="T43" fmla="*/ 2147483647 h 59"/>
                  <a:gd name="T44" fmla="*/ 2147483647 w 46"/>
                  <a:gd name="T45" fmla="*/ 2147483647 h 59"/>
                  <a:gd name="T46" fmla="*/ 2147483647 w 46"/>
                  <a:gd name="T47" fmla="*/ 2147483647 h 59"/>
                  <a:gd name="T48" fmla="*/ 2147483647 w 46"/>
                  <a:gd name="T49" fmla="*/ 2147483647 h 59"/>
                  <a:gd name="T50" fmla="*/ 2147483647 w 46"/>
                  <a:gd name="T51" fmla="*/ 2147483647 h 59"/>
                  <a:gd name="T52" fmla="*/ 2147483647 w 46"/>
                  <a:gd name="T53" fmla="*/ 2147483647 h 59"/>
                  <a:gd name="T54" fmla="*/ 2147483647 w 46"/>
                  <a:gd name="T55" fmla="*/ 2147483647 h 59"/>
                  <a:gd name="T56" fmla="*/ 2147483647 w 46"/>
                  <a:gd name="T57" fmla="*/ 2147483647 h 59"/>
                  <a:gd name="T58" fmla="*/ 2147483647 w 46"/>
                  <a:gd name="T59" fmla="*/ 2147483647 h 59"/>
                  <a:gd name="T60" fmla="*/ 2147483647 w 46"/>
                  <a:gd name="T61" fmla="*/ 2147483647 h 59"/>
                  <a:gd name="T62" fmla="*/ 2147483647 w 46"/>
                  <a:gd name="T63" fmla="*/ 2147483647 h 59"/>
                  <a:gd name="T64" fmla="*/ 2147483647 w 46"/>
                  <a:gd name="T65" fmla="*/ 2147483647 h 59"/>
                  <a:gd name="T66" fmla="*/ 2147483647 w 46"/>
                  <a:gd name="T67" fmla="*/ 2147483647 h 59"/>
                  <a:gd name="T68" fmla="*/ 2147483647 w 46"/>
                  <a:gd name="T69" fmla="*/ 2147483647 h 59"/>
                  <a:gd name="T70" fmla="*/ 2147483647 w 46"/>
                  <a:gd name="T71" fmla="*/ 2147483647 h 59"/>
                  <a:gd name="T72" fmla="*/ 2147483647 w 46"/>
                  <a:gd name="T73" fmla="*/ 2147483647 h 59"/>
                  <a:gd name="T74" fmla="*/ 2147483647 w 46"/>
                  <a:gd name="T75" fmla="*/ 2147483647 h 59"/>
                  <a:gd name="T76" fmla="*/ 2147483647 w 46"/>
                  <a:gd name="T77" fmla="*/ 2147483647 h 59"/>
                  <a:gd name="T78" fmla="*/ 2147483647 w 46"/>
                  <a:gd name="T79" fmla="*/ 2147483647 h 59"/>
                  <a:gd name="T80" fmla="*/ 2147483647 w 46"/>
                  <a:gd name="T81" fmla="*/ 2147483647 h 59"/>
                  <a:gd name="T82" fmla="*/ 2147483647 w 46"/>
                  <a:gd name="T83" fmla="*/ 2147483647 h 59"/>
                  <a:gd name="T84" fmla="*/ 2147483647 w 46"/>
                  <a:gd name="T85" fmla="*/ 2147483647 h 59"/>
                  <a:gd name="T86" fmla="*/ 2147483647 w 46"/>
                  <a:gd name="T87" fmla="*/ 2147483647 h 59"/>
                  <a:gd name="T88" fmla="*/ 2147483647 w 46"/>
                  <a:gd name="T89" fmla="*/ 2147483647 h 59"/>
                  <a:gd name="T90" fmla="*/ 2147483647 w 46"/>
                  <a:gd name="T91" fmla="*/ 2147483647 h 59"/>
                  <a:gd name="T92" fmla="*/ 2147483647 w 46"/>
                  <a:gd name="T93" fmla="*/ 2147483647 h 59"/>
                  <a:gd name="T94" fmla="*/ 2147483647 w 46"/>
                  <a:gd name="T95" fmla="*/ 2147483647 h 59"/>
                  <a:gd name="T96" fmla="*/ 2147483647 w 46"/>
                  <a:gd name="T97" fmla="*/ 2147483647 h 59"/>
                  <a:gd name="T98" fmla="*/ 2147483647 w 46"/>
                  <a:gd name="T99" fmla="*/ 2147483647 h 59"/>
                  <a:gd name="T100" fmla="*/ 2147483647 w 46"/>
                  <a:gd name="T101" fmla="*/ 2147483647 h 59"/>
                  <a:gd name="T102" fmla="*/ 2147483647 w 46"/>
                  <a:gd name="T103" fmla="*/ 2147483647 h 59"/>
                  <a:gd name="T104" fmla="*/ 2147483647 w 46"/>
                  <a:gd name="T105" fmla="*/ 2147483647 h 59"/>
                  <a:gd name="T106" fmla="*/ 2147483647 w 46"/>
                  <a:gd name="T107" fmla="*/ 2147483647 h 59"/>
                  <a:gd name="T108" fmla="*/ 2147483647 w 46"/>
                  <a:gd name="T109" fmla="*/ 2147483647 h 59"/>
                  <a:gd name="T110" fmla="*/ 2147483647 w 46"/>
                  <a:gd name="T111" fmla="*/ 2147483647 h 59"/>
                  <a:gd name="T112" fmla="*/ 2147483647 w 46"/>
                  <a:gd name="T113" fmla="*/ 2147483647 h 59"/>
                  <a:gd name="T114" fmla="*/ 2147483647 w 46"/>
                  <a:gd name="T115" fmla="*/ 1928134778 h 59"/>
                  <a:gd name="T116" fmla="*/ 2147483647 w 46"/>
                  <a:gd name="T117" fmla="*/ 1402276040 h 59"/>
                  <a:gd name="T118" fmla="*/ 2147483647 w 46"/>
                  <a:gd name="T119" fmla="*/ 1051717062 h 59"/>
                  <a:gd name="T120" fmla="*/ 2017991455 w 46"/>
                  <a:gd name="T121" fmla="*/ 701144639 h 59"/>
                  <a:gd name="T122" fmla="*/ 1552293265 w 46"/>
                  <a:gd name="T123" fmla="*/ 525858531 h 59"/>
                  <a:gd name="T124" fmla="*/ 776146632 w 46"/>
                  <a:gd name="T125" fmla="*/ 350572320 h 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6"/>
                  <a:gd name="T190" fmla="*/ 0 h 59"/>
                  <a:gd name="T191" fmla="*/ 46 w 46"/>
                  <a:gd name="T192" fmla="*/ 59 h 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6" h="59">
                    <a:moveTo>
                      <a:pt x="3" y="0"/>
                    </a:move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1" y="26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2" y="32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1" y="35"/>
                    </a:lnTo>
                    <a:lnTo>
                      <a:pt x="10" y="36"/>
                    </a:lnTo>
                    <a:lnTo>
                      <a:pt x="11" y="37"/>
                    </a:lnTo>
                    <a:lnTo>
                      <a:pt x="9" y="38"/>
                    </a:lnTo>
                    <a:lnTo>
                      <a:pt x="10" y="39"/>
                    </a:lnTo>
                    <a:lnTo>
                      <a:pt x="10" y="40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2" y="44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6"/>
                    </a:lnTo>
                    <a:lnTo>
                      <a:pt x="8" y="47"/>
                    </a:lnTo>
                    <a:lnTo>
                      <a:pt x="8" y="49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3"/>
                    </a:lnTo>
                    <a:lnTo>
                      <a:pt x="10" y="54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5" y="56"/>
                    </a:lnTo>
                    <a:lnTo>
                      <a:pt x="16" y="55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8" y="58"/>
                    </a:lnTo>
                    <a:lnTo>
                      <a:pt x="19" y="59"/>
                    </a:lnTo>
                    <a:lnTo>
                      <a:pt x="27" y="59"/>
                    </a:lnTo>
                    <a:lnTo>
                      <a:pt x="30" y="59"/>
                    </a:lnTo>
                    <a:lnTo>
                      <a:pt x="32" y="58"/>
                    </a:lnTo>
                    <a:lnTo>
                      <a:pt x="36" y="57"/>
                    </a:lnTo>
                    <a:lnTo>
                      <a:pt x="40" y="56"/>
                    </a:lnTo>
                    <a:lnTo>
                      <a:pt x="42" y="55"/>
                    </a:lnTo>
                    <a:lnTo>
                      <a:pt x="43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4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3" y="50"/>
                    </a:lnTo>
                    <a:lnTo>
                      <a:pt x="41" y="49"/>
                    </a:lnTo>
                    <a:lnTo>
                      <a:pt x="40" y="47"/>
                    </a:lnTo>
                    <a:lnTo>
                      <a:pt x="39" y="46"/>
                    </a:lnTo>
                    <a:lnTo>
                      <a:pt x="38" y="45"/>
                    </a:lnTo>
                    <a:lnTo>
                      <a:pt x="40" y="44"/>
                    </a:lnTo>
                    <a:lnTo>
                      <a:pt x="39" y="43"/>
                    </a:lnTo>
                    <a:lnTo>
                      <a:pt x="38" y="42"/>
                    </a:lnTo>
                    <a:lnTo>
                      <a:pt x="38" y="41"/>
                    </a:lnTo>
                    <a:lnTo>
                      <a:pt x="39" y="42"/>
                    </a:lnTo>
                    <a:lnTo>
                      <a:pt x="40" y="41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0" y="35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6" y="32"/>
                    </a:lnTo>
                    <a:lnTo>
                      <a:pt x="35" y="33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5" y="28"/>
                    </a:lnTo>
                    <a:lnTo>
                      <a:pt x="32" y="28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6" y="29"/>
                    </a:lnTo>
                    <a:lnTo>
                      <a:pt x="25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3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1" name="GARRIGUES">
                <a:extLst>
                  <a:ext uri="{FF2B5EF4-FFF2-40B4-BE49-F238E27FC236}">
                    <a16:creationId xmlns:a16="http://schemas.microsoft.com/office/drawing/2014/main" id="{4D1E89F5-852B-4FEE-8CE3-7CB2D2FFAE8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293204" y="4650016"/>
                <a:ext cx="341875" cy="264644"/>
              </a:xfrm>
              <a:custGeom>
                <a:avLst/>
                <a:gdLst>
                  <a:gd name="T0" fmla="*/ 2147483647 w 65"/>
                  <a:gd name="T1" fmla="*/ 351159107 h 51"/>
                  <a:gd name="T2" fmla="*/ 2147483647 w 65"/>
                  <a:gd name="T3" fmla="*/ 526738713 h 51"/>
                  <a:gd name="T4" fmla="*/ 2147483647 w 65"/>
                  <a:gd name="T5" fmla="*/ 526738713 h 51"/>
                  <a:gd name="T6" fmla="*/ 2147483647 w 65"/>
                  <a:gd name="T7" fmla="*/ 702318215 h 51"/>
                  <a:gd name="T8" fmla="*/ 2147483647 w 65"/>
                  <a:gd name="T9" fmla="*/ 702318215 h 51"/>
                  <a:gd name="T10" fmla="*/ 2147483647 w 65"/>
                  <a:gd name="T11" fmla="*/ 877897924 h 51"/>
                  <a:gd name="T12" fmla="*/ 2147483647 w 65"/>
                  <a:gd name="T13" fmla="*/ 877897924 h 51"/>
                  <a:gd name="T14" fmla="*/ 2147483647 w 65"/>
                  <a:gd name="T15" fmla="*/ 1229043667 h 51"/>
                  <a:gd name="T16" fmla="*/ 2147483647 w 65"/>
                  <a:gd name="T17" fmla="*/ 1755782587 h 51"/>
                  <a:gd name="T18" fmla="*/ 2147483647 w 65"/>
                  <a:gd name="T19" fmla="*/ 1755782587 h 51"/>
                  <a:gd name="T20" fmla="*/ 2147483647 w 65"/>
                  <a:gd name="T21" fmla="*/ 2147483647 h 51"/>
                  <a:gd name="T22" fmla="*/ 2147483647 w 65"/>
                  <a:gd name="T23" fmla="*/ 2147483647 h 51"/>
                  <a:gd name="T24" fmla="*/ 1867530750 w 65"/>
                  <a:gd name="T25" fmla="*/ 2147483647 h 51"/>
                  <a:gd name="T26" fmla="*/ 1711908442 w 65"/>
                  <a:gd name="T27" fmla="*/ 2147483647 h 51"/>
                  <a:gd name="T28" fmla="*/ 1089393910 w 65"/>
                  <a:gd name="T29" fmla="*/ 2147483647 h 51"/>
                  <a:gd name="T30" fmla="*/ 1089393910 w 65"/>
                  <a:gd name="T31" fmla="*/ 2147483647 h 51"/>
                  <a:gd name="T32" fmla="*/ 778136645 w 65"/>
                  <a:gd name="T33" fmla="*/ 2147483647 h 51"/>
                  <a:gd name="T34" fmla="*/ 155622356 w 65"/>
                  <a:gd name="T35" fmla="*/ 2147483647 h 51"/>
                  <a:gd name="T36" fmla="*/ 155622356 w 65"/>
                  <a:gd name="T37" fmla="*/ 2147483647 h 51"/>
                  <a:gd name="T38" fmla="*/ 0 w 65"/>
                  <a:gd name="T39" fmla="*/ 2147483647 h 51"/>
                  <a:gd name="T40" fmla="*/ 622514337 w 65"/>
                  <a:gd name="T41" fmla="*/ 2147483647 h 51"/>
                  <a:gd name="T42" fmla="*/ 1089393910 w 65"/>
                  <a:gd name="T43" fmla="*/ 2147483647 h 51"/>
                  <a:gd name="T44" fmla="*/ 1867530750 w 65"/>
                  <a:gd name="T45" fmla="*/ 2147483647 h 51"/>
                  <a:gd name="T46" fmla="*/ 2147483647 w 65"/>
                  <a:gd name="T47" fmla="*/ 2147483647 h 51"/>
                  <a:gd name="T48" fmla="*/ 2147483647 w 65"/>
                  <a:gd name="T49" fmla="*/ 2147483647 h 51"/>
                  <a:gd name="T50" fmla="*/ 2147483647 w 65"/>
                  <a:gd name="T51" fmla="*/ 2147483647 h 51"/>
                  <a:gd name="T52" fmla="*/ 2147483647 w 65"/>
                  <a:gd name="T53" fmla="*/ 2147483647 h 51"/>
                  <a:gd name="T54" fmla="*/ 2147483647 w 65"/>
                  <a:gd name="T55" fmla="*/ 2147483647 h 51"/>
                  <a:gd name="T56" fmla="*/ 2147483647 w 65"/>
                  <a:gd name="T57" fmla="*/ 2147483647 h 51"/>
                  <a:gd name="T58" fmla="*/ 2147483647 w 65"/>
                  <a:gd name="T59" fmla="*/ 2147483647 h 51"/>
                  <a:gd name="T60" fmla="*/ 2147483647 w 65"/>
                  <a:gd name="T61" fmla="*/ 2147483647 h 51"/>
                  <a:gd name="T62" fmla="*/ 2147483647 w 65"/>
                  <a:gd name="T63" fmla="*/ 2147483647 h 51"/>
                  <a:gd name="T64" fmla="*/ 2147483647 w 65"/>
                  <a:gd name="T65" fmla="*/ 2147483647 h 51"/>
                  <a:gd name="T66" fmla="*/ 2147483647 w 65"/>
                  <a:gd name="T67" fmla="*/ 2147483647 h 51"/>
                  <a:gd name="T68" fmla="*/ 2147483647 w 65"/>
                  <a:gd name="T69" fmla="*/ 2147483647 h 51"/>
                  <a:gd name="T70" fmla="*/ 2147483647 w 65"/>
                  <a:gd name="T71" fmla="*/ 2147483647 h 51"/>
                  <a:gd name="T72" fmla="*/ 2147483647 w 65"/>
                  <a:gd name="T73" fmla="*/ 2147483647 h 51"/>
                  <a:gd name="T74" fmla="*/ 2147483647 w 65"/>
                  <a:gd name="T75" fmla="*/ 2147483647 h 51"/>
                  <a:gd name="T76" fmla="*/ 2147483647 w 65"/>
                  <a:gd name="T77" fmla="*/ 2147483647 h 51"/>
                  <a:gd name="T78" fmla="*/ 2147483647 w 65"/>
                  <a:gd name="T79" fmla="*/ 2147483647 h 51"/>
                  <a:gd name="T80" fmla="*/ 2147483647 w 65"/>
                  <a:gd name="T81" fmla="*/ 2147483647 h 51"/>
                  <a:gd name="T82" fmla="*/ 2147483647 w 65"/>
                  <a:gd name="T83" fmla="*/ 2147483647 h 51"/>
                  <a:gd name="T84" fmla="*/ 2147483647 w 65"/>
                  <a:gd name="T85" fmla="*/ 2147483647 h 51"/>
                  <a:gd name="T86" fmla="*/ 2147483647 w 65"/>
                  <a:gd name="T87" fmla="*/ 2147483647 h 51"/>
                  <a:gd name="T88" fmla="*/ 2147483647 w 65"/>
                  <a:gd name="T89" fmla="*/ 2147483647 h 51"/>
                  <a:gd name="T90" fmla="*/ 2147483647 w 65"/>
                  <a:gd name="T91" fmla="*/ 2147483647 h 51"/>
                  <a:gd name="T92" fmla="*/ 2147483647 w 65"/>
                  <a:gd name="T93" fmla="*/ 1931362089 h 51"/>
                  <a:gd name="T94" fmla="*/ 2147483647 w 65"/>
                  <a:gd name="T95" fmla="*/ 1404623169 h 51"/>
                  <a:gd name="T96" fmla="*/ 2147483647 w 65"/>
                  <a:gd name="T97" fmla="*/ 1053477426 h 51"/>
                  <a:gd name="T98" fmla="*/ 2147483647 w 65"/>
                  <a:gd name="T99" fmla="*/ 702318215 h 51"/>
                  <a:gd name="T100" fmla="*/ 2147483647 w 65"/>
                  <a:gd name="T101" fmla="*/ 175579554 h 51"/>
                  <a:gd name="T102" fmla="*/ 2147483647 w 65"/>
                  <a:gd name="T103" fmla="*/ 175579554 h 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51"/>
                  <a:gd name="T158" fmla="*/ 65 w 65"/>
                  <a:gd name="T159" fmla="*/ 51 h 5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51">
                    <a:moveTo>
                      <a:pt x="45" y="0"/>
                    </a:moveTo>
                    <a:lnTo>
                      <a:pt x="41" y="3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5" y="5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18" y="11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33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1" y="41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0" y="49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8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7" y="45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0" y="46"/>
                    </a:lnTo>
                    <a:lnTo>
                      <a:pt x="31" y="45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3" y="40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7" y="44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3" y="42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9" y="42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0" y="41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1" y="38"/>
                    </a:lnTo>
                    <a:lnTo>
                      <a:pt x="52" y="37"/>
                    </a:lnTo>
                    <a:lnTo>
                      <a:pt x="52" y="36"/>
                    </a:lnTo>
                    <a:lnTo>
                      <a:pt x="53" y="35"/>
                    </a:lnTo>
                    <a:lnTo>
                      <a:pt x="54" y="35"/>
                    </a:lnTo>
                    <a:lnTo>
                      <a:pt x="56" y="34"/>
                    </a:lnTo>
                    <a:lnTo>
                      <a:pt x="56" y="33"/>
                    </a:lnTo>
                    <a:lnTo>
                      <a:pt x="57" y="33"/>
                    </a:lnTo>
                    <a:lnTo>
                      <a:pt x="58" y="32"/>
                    </a:lnTo>
                    <a:lnTo>
                      <a:pt x="59" y="32"/>
                    </a:lnTo>
                    <a:lnTo>
                      <a:pt x="59" y="31"/>
                    </a:lnTo>
                    <a:lnTo>
                      <a:pt x="59" y="30"/>
                    </a:lnTo>
                    <a:lnTo>
                      <a:pt x="60" y="30"/>
                    </a:lnTo>
                    <a:lnTo>
                      <a:pt x="61" y="28"/>
                    </a:lnTo>
                    <a:lnTo>
                      <a:pt x="61" y="27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3" y="24"/>
                    </a:lnTo>
                    <a:lnTo>
                      <a:pt x="65" y="23"/>
                    </a:lnTo>
                    <a:lnTo>
                      <a:pt x="64" y="23"/>
                    </a:lnTo>
                    <a:lnTo>
                      <a:pt x="63" y="22"/>
                    </a:lnTo>
                    <a:lnTo>
                      <a:pt x="61" y="21"/>
                    </a:lnTo>
                    <a:lnTo>
                      <a:pt x="60" y="20"/>
                    </a:lnTo>
                    <a:lnTo>
                      <a:pt x="61" y="19"/>
                    </a:lnTo>
                    <a:lnTo>
                      <a:pt x="62" y="19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4"/>
                    </a:lnTo>
                    <a:lnTo>
                      <a:pt x="54" y="13"/>
                    </a:lnTo>
                    <a:lnTo>
                      <a:pt x="53" y="13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4" y="7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5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6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2" name="CONCA_BARBERA">
                <a:extLst>
                  <a:ext uri="{FF2B5EF4-FFF2-40B4-BE49-F238E27FC236}">
                    <a16:creationId xmlns:a16="http://schemas.microsoft.com/office/drawing/2014/main" id="{0102BA57-AF6D-4D0B-9B13-FFF064D4980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517928" y="4651601"/>
                <a:ext cx="396293" cy="245721"/>
              </a:xfrm>
              <a:custGeom>
                <a:avLst/>
                <a:gdLst>
                  <a:gd name="T0" fmla="*/ 2147483647 w 75"/>
                  <a:gd name="T1" fmla="*/ 177105413 h 47"/>
                  <a:gd name="T2" fmla="*/ 2147483647 w 75"/>
                  <a:gd name="T3" fmla="*/ 708421651 h 47"/>
                  <a:gd name="T4" fmla="*/ 2147483647 w 75"/>
                  <a:gd name="T5" fmla="*/ 354210826 h 47"/>
                  <a:gd name="T6" fmla="*/ 2147483647 w 75"/>
                  <a:gd name="T7" fmla="*/ 354210826 h 47"/>
                  <a:gd name="T8" fmla="*/ 2147483647 w 75"/>
                  <a:gd name="T9" fmla="*/ 354210826 h 47"/>
                  <a:gd name="T10" fmla="*/ 2147483647 w 75"/>
                  <a:gd name="T11" fmla="*/ 1062632582 h 47"/>
                  <a:gd name="T12" fmla="*/ 2147483647 w 75"/>
                  <a:gd name="T13" fmla="*/ 1416843303 h 47"/>
                  <a:gd name="T14" fmla="*/ 2147483647 w 75"/>
                  <a:gd name="T15" fmla="*/ 1416843303 h 47"/>
                  <a:gd name="T16" fmla="*/ 2147483647 w 75"/>
                  <a:gd name="T17" fmla="*/ 1948146427 h 47"/>
                  <a:gd name="T18" fmla="*/ 2147483647 w 75"/>
                  <a:gd name="T19" fmla="*/ 2147483647 h 47"/>
                  <a:gd name="T20" fmla="*/ 2147483647 w 75"/>
                  <a:gd name="T21" fmla="*/ 2147483647 h 47"/>
                  <a:gd name="T22" fmla="*/ 2147483647 w 75"/>
                  <a:gd name="T23" fmla="*/ 2147483647 h 47"/>
                  <a:gd name="T24" fmla="*/ 2147483647 w 75"/>
                  <a:gd name="T25" fmla="*/ 2147483647 h 47"/>
                  <a:gd name="T26" fmla="*/ 2147483647 w 75"/>
                  <a:gd name="T27" fmla="*/ 2147483647 h 47"/>
                  <a:gd name="T28" fmla="*/ 2147483647 w 75"/>
                  <a:gd name="T29" fmla="*/ 2147483647 h 47"/>
                  <a:gd name="T30" fmla="*/ 2147483647 w 75"/>
                  <a:gd name="T31" fmla="*/ 2147483647 h 47"/>
                  <a:gd name="T32" fmla="*/ 2147483647 w 75"/>
                  <a:gd name="T33" fmla="*/ 2147483647 h 47"/>
                  <a:gd name="T34" fmla="*/ 2147483647 w 75"/>
                  <a:gd name="T35" fmla="*/ 2147483647 h 47"/>
                  <a:gd name="T36" fmla="*/ 1728020630 w 75"/>
                  <a:gd name="T37" fmla="*/ 2147483647 h 47"/>
                  <a:gd name="T38" fmla="*/ 1413833668 w 75"/>
                  <a:gd name="T39" fmla="*/ 2147483647 h 47"/>
                  <a:gd name="T40" fmla="*/ 1099647098 w 75"/>
                  <a:gd name="T41" fmla="*/ 2147483647 h 47"/>
                  <a:gd name="T42" fmla="*/ 785460333 w 75"/>
                  <a:gd name="T43" fmla="*/ 2147483647 h 47"/>
                  <a:gd name="T44" fmla="*/ 0 w 75"/>
                  <a:gd name="T45" fmla="*/ 2147483647 h 47"/>
                  <a:gd name="T46" fmla="*/ 942560100 w 75"/>
                  <a:gd name="T47" fmla="*/ 2147483647 h 47"/>
                  <a:gd name="T48" fmla="*/ 1728020630 w 75"/>
                  <a:gd name="T49" fmla="*/ 2147483647 h 47"/>
                  <a:gd name="T50" fmla="*/ 2042207199 w 75"/>
                  <a:gd name="T51" fmla="*/ 2147483647 h 47"/>
                  <a:gd name="T52" fmla="*/ 2147483647 w 75"/>
                  <a:gd name="T53" fmla="*/ 2147483647 h 47"/>
                  <a:gd name="T54" fmla="*/ 2147483647 w 75"/>
                  <a:gd name="T55" fmla="*/ 2147483647 h 47"/>
                  <a:gd name="T56" fmla="*/ 2147483647 w 75"/>
                  <a:gd name="T57" fmla="*/ 2147483647 h 47"/>
                  <a:gd name="T58" fmla="*/ 2147483647 w 75"/>
                  <a:gd name="T59" fmla="*/ 2147483647 h 47"/>
                  <a:gd name="T60" fmla="*/ 2147483647 w 75"/>
                  <a:gd name="T61" fmla="*/ 2147483647 h 47"/>
                  <a:gd name="T62" fmla="*/ 2147483647 w 75"/>
                  <a:gd name="T63" fmla="*/ 2147483647 h 47"/>
                  <a:gd name="T64" fmla="*/ 2147483647 w 75"/>
                  <a:gd name="T65" fmla="*/ 2147483647 h 47"/>
                  <a:gd name="T66" fmla="*/ 2147483647 w 75"/>
                  <a:gd name="T67" fmla="*/ 2147483647 h 47"/>
                  <a:gd name="T68" fmla="*/ 2147483647 w 75"/>
                  <a:gd name="T69" fmla="*/ 2147483647 h 47"/>
                  <a:gd name="T70" fmla="*/ 2147483647 w 75"/>
                  <a:gd name="T71" fmla="*/ 2147483647 h 47"/>
                  <a:gd name="T72" fmla="*/ 2147483647 w 75"/>
                  <a:gd name="T73" fmla="*/ 2147483647 h 47"/>
                  <a:gd name="T74" fmla="*/ 2147483647 w 75"/>
                  <a:gd name="T75" fmla="*/ 2147483647 h 47"/>
                  <a:gd name="T76" fmla="*/ 2147483647 w 75"/>
                  <a:gd name="T77" fmla="*/ 2147483647 h 47"/>
                  <a:gd name="T78" fmla="*/ 2147483647 w 75"/>
                  <a:gd name="T79" fmla="*/ 2147483647 h 47"/>
                  <a:gd name="T80" fmla="*/ 2147483647 w 75"/>
                  <a:gd name="T81" fmla="*/ 2147483647 h 47"/>
                  <a:gd name="T82" fmla="*/ 2147483647 w 75"/>
                  <a:gd name="T83" fmla="*/ 2147483647 h 47"/>
                  <a:gd name="T84" fmla="*/ 2147483647 w 75"/>
                  <a:gd name="T85" fmla="*/ 2147483647 h 47"/>
                  <a:gd name="T86" fmla="*/ 2147483647 w 75"/>
                  <a:gd name="T87" fmla="*/ 2147483647 h 47"/>
                  <a:gd name="T88" fmla="*/ 2147483647 w 75"/>
                  <a:gd name="T89" fmla="*/ 2147483647 h 47"/>
                  <a:gd name="T90" fmla="*/ 2147483647 w 75"/>
                  <a:gd name="T91" fmla="*/ 2147483647 h 47"/>
                  <a:gd name="T92" fmla="*/ 2147483647 w 75"/>
                  <a:gd name="T93" fmla="*/ 1948146427 h 47"/>
                  <a:gd name="T94" fmla="*/ 2147483647 w 75"/>
                  <a:gd name="T95" fmla="*/ 1239737942 h 47"/>
                  <a:gd name="T96" fmla="*/ 2147483647 w 75"/>
                  <a:gd name="T97" fmla="*/ 885527221 h 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5"/>
                  <a:gd name="T148" fmla="*/ 0 h 47"/>
                  <a:gd name="T149" fmla="*/ 75 w 75"/>
                  <a:gd name="T150" fmla="*/ 47 h 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5" h="47">
                    <a:moveTo>
                      <a:pt x="68" y="0"/>
                    </a:moveTo>
                    <a:lnTo>
                      <a:pt x="67" y="0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3" y="4"/>
                    </a:lnTo>
                    <a:lnTo>
                      <a:pt x="62" y="3"/>
                    </a:lnTo>
                    <a:lnTo>
                      <a:pt x="61" y="3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1" y="3"/>
                    </a:lnTo>
                    <a:lnTo>
                      <a:pt x="48" y="1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38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3" y="17"/>
                    </a:lnTo>
                    <a:lnTo>
                      <a:pt x="29" y="18"/>
                    </a:lnTo>
                    <a:lnTo>
                      <a:pt x="28" y="19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1" y="15"/>
                    </a:lnTo>
                    <a:lnTo>
                      <a:pt x="19" y="14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20" y="19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3"/>
                    </a:lnTo>
                    <a:lnTo>
                      <a:pt x="9" y="34"/>
                    </a:lnTo>
                    <a:lnTo>
                      <a:pt x="8" y="35"/>
                    </a:lnTo>
                    <a:lnTo>
                      <a:pt x="7" y="36"/>
                    </a:lnTo>
                    <a:lnTo>
                      <a:pt x="7" y="37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3" y="44"/>
                    </a:lnTo>
                    <a:lnTo>
                      <a:pt x="6" y="44"/>
                    </a:lnTo>
                    <a:lnTo>
                      <a:pt x="8" y="43"/>
                    </a:lnTo>
                    <a:lnTo>
                      <a:pt x="9" y="42"/>
                    </a:lnTo>
                    <a:lnTo>
                      <a:pt x="10" y="41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3" y="40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5" y="43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8" y="44"/>
                    </a:lnTo>
                    <a:lnTo>
                      <a:pt x="20" y="43"/>
                    </a:lnTo>
                    <a:lnTo>
                      <a:pt x="20" y="44"/>
                    </a:lnTo>
                    <a:lnTo>
                      <a:pt x="25" y="46"/>
                    </a:lnTo>
                    <a:lnTo>
                      <a:pt x="26" y="46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2" y="46"/>
                    </a:lnTo>
                    <a:lnTo>
                      <a:pt x="33" y="46"/>
                    </a:lnTo>
                    <a:lnTo>
                      <a:pt x="34" y="45"/>
                    </a:lnTo>
                    <a:lnTo>
                      <a:pt x="36" y="45"/>
                    </a:lnTo>
                    <a:lnTo>
                      <a:pt x="37" y="46"/>
                    </a:lnTo>
                    <a:lnTo>
                      <a:pt x="38" y="43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1" y="39"/>
                    </a:lnTo>
                    <a:lnTo>
                      <a:pt x="42" y="36"/>
                    </a:lnTo>
                    <a:lnTo>
                      <a:pt x="43" y="35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5" y="33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50" y="27"/>
                    </a:lnTo>
                    <a:lnTo>
                      <a:pt x="51" y="27"/>
                    </a:lnTo>
                    <a:lnTo>
                      <a:pt x="52" y="26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3" y="24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58" y="27"/>
                    </a:lnTo>
                    <a:lnTo>
                      <a:pt x="60" y="26"/>
                    </a:lnTo>
                    <a:lnTo>
                      <a:pt x="61" y="25"/>
                    </a:lnTo>
                    <a:lnTo>
                      <a:pt x="61" y="24"/>
                    </a:lnTo>
                    <a:lnTo>
                      <a:pt x="62" y="23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70" y="22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2" y="20"/>
                    </a:lnTo>
                    <a:lnTo>
                      <a:pt x="72" y="19"/>
                    </a:lnTo>
                    <a:lnTo>
                      <a:pt x="73" y="20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7" y="14"/>
                    </a:lnTo>
                    <a:lnTo>
                      <a:pt x="66" y="13"/>
                    </a:lnTo>
                    <a:lnTo>
                      <a:pt x="65" y="13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8" y="9"/>
                    </a:lnTo>
                    <a:lnTo>
                      <a:pt x="70" y="7"/>
                    </a:lnTo>
                    <a:lnTo>
                      <a:pt x="71" y="8"/>
                    </a:lnTo>
                    <a:lnTo>
                      <a:pt x="71" y="6"/>
                    </a:lnTo>
                    <a:lnTo>
                      <a:pt x="71" y="5"/>
                    </a:lnTo>
                    <a:lnTo>
                      <a:pt x="69" y="5"/>
                    </a:lnTo>
                    <a:lnTo>
                      <a:pt x="72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3" name="BARCELONES">
                <a:extLst>
                  <a:ext uri="{FF2B5EF4-FFF2-40B4-BE49-F238E27FC236}">
                    <a16:creationId xmlns:a16="http://schemas.microsoft.com/office/drawing/2014/main" id="{610BC4EC-43FC-49E0-AB5C-94FCC25DCC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9309385" y="4705232"/>
                <a:ext cx="147575" cy="156245"/>
              </a:xfrm>
              <a:custGeom>
                <a:avLst/>
                <a:gdLst>
                  <a:gd name="T0" fmla="*/ 125635168 w 732"/>
                  <a:gd name="T1" fmla="*/ 17921720 h 765"/>
                  <a:gd name="T2" fmla="*/ 113439919 w 732"/>
                  <a:gd name="T3" fmla="*/ 21722978 h 765"/>
                  <a:gd name="T4" fmla="*/ 95031977 w 732"/>
                  <a:gd name="T5" fmla="*/ 34213947 h 765"/>
                  <a:gd name="T6" fmla="*/ 76623555 w 732"/>
                  <a:gd name="T7" fmla="*/ 54036034 h 765"/>
                  <a:gd name="T8" fmla="*/ 49011628 w 732"/>
                  <a:gd name="T9" fmla="*/ 79560801 h 765"/>
                  <a:gd name="T10" fmla="*/ 23010175 w 732"/>
                  <a:gd name="T11" fmla="*/ 72229168 h 765"/>
                  <a:gd name="T12" fmla="*/ 15416667 w 732"/>
                  <a:gd name="T13" fmla="*/ 77659910 h 765"/>
                  <a:gd name="T14" fmla="*/ 20018896 w 732"/>
                  <a:gd name="T15" fmla="*/ 92051770 h 765"/>
                  <a:gd name="T16" fmla="*/ 18407949 w 732"/>
                  <a:gd name="T17" fmla="*/ 106443106 h 765"/>
                  <a:gd name="T18" fmla="*/ 38426845 w 732"/>
                  <a:gd name="T19" fmla="*/ 110244365 h 765"/>
                  <a:gd name="T20" fmla="*/ 38426845 w 732"/>
                  <a:gd name="T21" fmla="*/ 135497709 h 765"/>
                  <a:gd name="T22" fmla="*/ 24620641 w 732"/>
                  <a:gd name="T23" fmla="*/ 149889078 h 765"/>
                  <a:gd name="T24" fmla="*/ 26231589 w 732"/>
                  <a:gd name="T25" fmla="*/ 175142422 h 765"/>
                  <a:gd name="T26" fmla="*/ 43029071 w 732"/>
                  <a:gd name="T27" fmla="*/ 198766283 h 765"/>
                  <a:gd name="T28" fmla="*/ 73632276 w 732"/>
                  <a:gd name="T29" fmla="*/ 205825986 h 765"/>
                  <a:gd name="T30" fmla="*/ 81225781 w 732"/>
                  <a:gd name="T31" fmla="*/ 198766283 h 765"/>
                  <a:gd name="T32" fmla="*/ 84217059 w 732"/>
                  <a:gd name="T33" fmla="*/ 180573165 h 765"/>
                  <a:gd name="T34" fmla="*/ 75013089 w 732"/>
                  <a:gd name="T35" fmla="*/ 189533759 h 765"/>
                  <a:gd name="T36" fmla="*/ 69030532 w 732"/>
                  <a:gd name="T37" fmla="*/ 189533759 h 765"/>
                  <a:gd name="T38" fmla="*/ 76623555 w 732"/>
                  <a:gd name="T39" fmla="*/ 178943681 h 765"/>
                  <a:gd name="T40" fmla="*/ 82836247 w 732"/>
                  <a:gd name="T41" fmla="*/ 169711680 h 765"/>
                  <a:gd name="T42" fmla="*/ 91810564 w 732"/>
                  <a:gd name="T43" fmla="*/ 164552344 h 765"/>
                  <a:gd name="T44" fmla="*/ 95031977 w 732"/>
                  <a:gd name="T45" fmla="*/ 159121602 h 765"/>
                  <a:gd name="T46" fmla="*/ 96642444 w 732"/>
                  <a:gd name="T47" fmla="*/ 155319821 h 765"/>
                  <a:gd name="T48" fmla="*/ 96642444 w 732"/>
                  <a:gd name="T49" fmla="*/ 144730265 h 765"/>
                  <a:gd name="T50" fmla="*/ 99633722 w 732"/>
                  <a:gd name="T51" fmla="*/ 137126703 h 765"/>
                  <a:gd name="T52" fmla="*/ 101014534 w 732"/>
                  <a:gd name="T53" fmla="*/ 139027593 h 765"/>
                  <a:gd name="T54" fmla="*/ 102625000 w 732"/>
                  <a:gd name="T55" fmla="*/ 137126703 h 765"/>
                  <a:gd name="T56" fmla="*/ 101014534 w 732"/>
                  <a:gd name="T57" fmla="*/ 144730265 h 765"/>
                  <a:gd name="T58" fmla="*/ 101014534 w 732"/>
                  <a:gd name="T59" fmla="*/ 149889078 h 765"/>
                  <a:gd name="T60" fmla="*/ 102625000 w 732"/>
                  <a:gd name="T61" fmla="*/ 155319821 h 765"/>
                  <a:gd name="T62" fmla="*/ 105616279 w 732"/>
                  <a:gd name="T63" fmla="*/ 148260117 h 765"/>
                  <a:gd name="T64" fmla="*/ 108837693 w 732"/>
                  <a:gd name="T65" fmla="*/ 135497709 h 765"/>
                  <a:gd name="T66" fmla="*/ 111828971 w 732"/>
                  <a:gd name="T67" fmla="*/ 126537115 h 765"/>
                  <a:gd name="T68" fmla="*/ 119422475 w 732"/>
                  <a:gd name="T69" fmla="*/ 117304591 h 765"/>
                  <a:gd name="T70" fmla="*/ 125635168 w 732"/>
                  <a:gd name="T71" fmla="*/ 108343997 h 765"/>
                  <a:gd name="T72" fmla="*/ 134839168 w 732"/>
                  <a:gd name="T73" fmla="*/ 97482512 h 765"/>
                  <a:gd name="T74" fmla="*/ 133228702 w 732"/>
                  <a:gd name="T75" fmla="*/ 95853028 h 765"/>
                  <a:gd name="T76" fmla="*/ 137830447 w 732"/>
                  <a:gd name="T77" fmla="*/ 93952137 h 765"/>
                  <a:gd name="T78" fmla="*/ 139441394 w 732"/>
                  <a:gd name="T79" fmla="*/ 84991543 h 765"/>
                  <a:gd name="T80" fmla="*/ 144043620 w 732"/>
                  <a:gd name="T81" fmla="*/ 75759020 h 765"/>
                  <a:gd name="T82" fmla="*/ 148645365 w 732"/>
                  <a:gd name="T83" fmla="*/ 66798409 h 765"/>
                  <a:gd name="T84" fmla="*/ 150256313 w 732"/>
                  <a:gd name="T85" fmla="*/ 61639073 h 765"/>
                  <a:gd name="T86" fmla="*/ 156238869 w 732"/>
                  <a:gd name="T87" fmla="*/ 50506182 h 765"/>
                  <a:gd name="T88" fmla="*/ 168434118 w 732"/>
                  <a:gd name="T89" fmla="*/ 37743807 h 765"/>
                  <a:gd name="T90" fmla="*/ 134839168 w 732"/>
                  <a:gd name="T91" fmla="*/ 0 h 765"/>
                  <a:gd name="T92" fmla="*/ 139441394 w 732"/>
                  <a:gd name="T93" fmla="*/ 93952137 h 765"/>
                  <a:gd name="T94" fmla="*/ 116431197 w 732"/>
                  <a:gd name="T95" fmla="*/ 126537115 h 765"/>
                  <a:gd name="T96" fmla="*/ 113439919 w 732"/>
                  <a:gd name="T97" fmla="*/ 131967857 h 765"/>
                  <a:gd name="T98" fmla="*/ 102625000 w 732"/>
                  <a:gd name="T99" fmla="*/ 153419453 h 765"/>
                  <a:gd name="T100" fmla="*/ 0 w 732"/>
                  <a:gd name="T101" fmla="*/ 81189762 h 765"/>
                  <a:gd name="T102" fmla="*/ 3221415 w 732"/>
                  <a:gd name="T103" fmla="*/ 97482512 h 765"/>
                  <a:gd name="T104" fmla="*/ 12425388 w 732"/>
                  <a:gd name="T105" fmla="*/ 79560801 h 765"/>
                  <a:gd name="T106" fmla="*/ 3221415 w 732"/>
                  <a:gd name="T107" fmla="*/ 68699316 h 765"/>
                  <a:gd name="T108" fmla="*/ 16797483 w 732"/>
                  <a:gd name="T109" fmla="*/ 90150879 h 765"/>
                  <a:gd name="T110" fmla="*/ 93651165 w 732"/>
                  <a:gd name="T111" fmla="*/ 168082196 h 765"/>
                  <a:gd name="T112" fmla="*/ 90429751 w 732"/>
                  <a:gd name="T113" fmla="*/ 184103017 h 765"/>
                  <a:gd name="T114" fmla="*/ 93651165 w 732"/>
                  <a:gd name="T115" fmla="*/ 171612048 h 7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2"/>
                  <a:gd name="T175" fmla="*/ 0 h 765"/>
                  <a:gd name="T176" fmla="*/ 732 w 732"/>
                  <a:gd name="T177" fmla="*/ 765 h 7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2" h="765">
                    <a:moveTo>
                      <a:pt x="579" y="0"/>
                    </a:moveTo>
                    <a:lnTo>
                      <a:pt x="546" y="20"/>
                    </a:lnTo>
                    <a:lnTo>
                      <a:pt x="540" y="47"/>
                    </a:lnTo>
                    <a:lnTo>
                      <a:pt x="546" y="66"/>
                    </a:lnTo>
                    <a:lnTo>
                      <a:pt x="553" y="73"/>
                    </a:lnTo>
                    <a:lnTo>
                      <a:pt x="533" y="93"/>
                    </a:lnTo>
                    <a:lnTo>
                      <a:pt x="506" y="93"/>
                    </a:lnTo>
                    <a:lnTo>
                      <a:pt x="493" y="80"/>
                    </a:lnTo>
                    <a:lnTo>
                      <a:pt x="452" y="107"/>
                    </a:lnTo>
                    <a:lnTo>
                      <a:pt x="446" y="107"/>
                    </a:lnTo>
                    <a:lnTo>
                      <a:pt x="426" y="107"/>
                    </a:lnTo>
                    <a:lnTo>
                      <a:pt x="413" y="126"/>
                    </a:lnTo>
                    <a:lnTo>
                      <a:pt x="386" y="139"/>
                    </a:lnTo>
                    <a:lnTo>
                      <a:pt x="373" y="173"/>
                    </a:lnTo>
                    <a:lnTo>
                      <a:pt x="347" y="186"/>
                    </a:lnTo>
                    <a:lnTo>
                      <a:pt x="333" y="199"/>
                    </a:lnTo>
                    <a:lnTo>
                      <a:pt x="273" y="199"/>
                    </a:lnTo>
                    <a:lnTo>
                      <a:pt x="260" y="212"/>
                    </a:lnTo>
                    <a:lnTo>
                      <a:pt x="247" y="266"/>
                    </a:lnTo>
                    <a:lnTo>
                      <a:pt x="213" y="293"/>
                    </a:lnTo>
                    <a:lnTo>
                      <a:pt x="167" y="272"/>
                    </a:lnTo>
                    <a:lnTo>
                      <a:pt x="146" y="259"/>
                    </a:lnTo>
                    <a:lnTo>
                      <a:pt x="127" y="279"/>
                    </a:lnTo>
                    <a:lnTo>
                      <a:pt x="100" y="266"/>
                    </a:lnTo>
                    <a:lnTo>
                      <a:pt x="93" y="266"/>
                    </a:lnTo>
                    <a:lnTo>
                      <a:pt x="60" y="246"/>
                    </a:lnTo>
                    <a:lnTo>
                      <a:pt x="73" y="272"/>
                    </a:lnTo>
                    <a:lnTo>
                      <a:pt x="67" y="286"/>
                    </a:lnTo>
                    <a:lnTo>
                      <a:pt x="87" y="299"/>
                    </a:lnTo>
                    <a:lnTo>
                      <a:pt x="80" y="306"/>
                    </a:lnTo>
                    <a:lnTo>
                      <a:pt x="80" y="326"/>
                    </a:lnTo>
                    <a:lnTo>
                      <a:pt x="87" y="339"/>
                    </a:lnTo>
                    <a:lnTo>
                      <a:pt x="87" y="346"/>
                    </a:lnTo>
                    <a:lnTo>
                      <a:pt x="60" y="359"/>
                    </a:lnTo>
                    <a:lnTo>
                      <a:pt x="60" y="379"/>
                    </a:lnTo>
                    <a:lnTo>
                      <a:pt x="80" y="392"/>
                    </a:lnTo>
                    <a:lnTo>
                      <a:pt x="100" y="366"/>
                    </a:lnTo>
                    <a:lnTo>
                      <a:pt x="153" y="366"/>
                    </a:lnTo>
                    <a:lnTo>
                      <a:pt x="160" y="386"/>
                    </a:lnTo>
                    <a:lnTo>
                      <a:pt x="167" y="406"/>
                    </a:lnTo>
                    <a:lnTo>
                      <a:pt x="146" y="432"/>
                    </a:lnTo>
                    <a:lnTo>
                      <a:pt x="160" y="466"/>
                    </a:lnTo>
                    <a:lnTo>
                      <a:pt x="160" y="486"/>
                    </a:lnTo>
                    <a:lnTo>
                      <a:pt x="167" y="499"/>
                    </a:lnTo>
                    <a:lnTo>
                      <a:pt x="153" y="546"/>
                    </a:lnTo>
                    <a:lnTo>
                      <a:pt x="133" y="552"/>
                    </a:lnTo>
                    <a:lnTo>
                      <a:pt x="114" y="546"/>
                    </a:lnTo>
                    <a:lnTo>
                      <a:pt x="107" y="552"/>
                    </a:lnTo>
                    <a:lnTo>
                      <a:pt x="120" y="572"/>
                    </a:lnTo>
                    <a:lnTo>
                      <a:pt x="140" y="592"/>
                    </a:lnTo>
                    <a:lnTo>
                      <a:pt x="153" y="619"/>
                    </a:lnTo>
                    <a:lnTo>
                      <a:pt x="114" y="645"/>
                    </a:lnTo>
                    <a:lnTo>
                      <a:pt x="133" y="665"/>
                    </a:lnTo>
                    <a:lnTo>
                      <a:pt x="127" y="672"/>
                    </a:lnTo>
                    <a:lnTo>
                      <a:pt x="153" y="692"/>
                    </a:lnTo>
                    <a:lnTo>
                      <a:pt x="187" y="732"/>
                    </a:lnTo>
                    <a:lnTo>
                      <a:pt x="247" y="758"/>
                    </a:lnTo>
                    <a:lnTo>
                      <a:pt x="306" y="765"/>
                    </a:lnTo>
                    <a:lnTo>
                      <a:pt x="313" y="765"/>
                    </a:lnTo>
                    <a:lnTo>
                      <a:pt x="320" y="758"/>
                    </a:lnTo>
                    <a:lnTo>
                      <a:pt x="326" y="758"/>
                    </a:lnTo>
                    <a:lnTo>
                      <a:pt x="326" y="751"/>
                    </a:lnTo>
                    <a:lnTo>
                      <a:pt x="333" y="732"/>
                    </a:lnTo>
                    <a:lnTo>
                      <a:pt x="353" y="732"/>
                    </a:lnTo>
                    <a:lnTo>
                      <a:pt x="353" y="725"/>
                    </a:lnTo>
                    <a:lnTo>
                      <a:pt x="360" y="705"/>
                    </a:lnTo>
                    <a:lnTo>
                      <a:pt x="373" y="672"/>
                    </a:lnTo>
                    <a:lnTo>
                      <a:pt x="366" y="665"/>
                    </a:lnTo>
                    <a:lnTo>
                      <a:pt x="353" y="665"/>
                    </a:lnTo>
                    <a:lnTo>
                      <a:pt x="347" y="665"/>
                    </a:lnTo>
                    <a:lnTo>
                      <a:pt x="340" y="672"/>
                    </a:lnTo>
                    <a:lnTo>
                      <a:pt x="326" y="698"/>
                    </a:lnTo>
                    <a:lnTo>
                      <a:pt x="320" y="719"/>
                    </a:lnTo>
                    <a:lnTo>
                      <a:pt x="306" y="719"/>
                    </a:lnTo>
                    <a:lnTo>
                      <a:pt x="313" y="705"/>
                    </a:lnTo>
                    <a:lnTo>
                      <a:pt x="300" y="698"/>
                    </a:lnTo>
                    <a:lnTo>
                      <a:pt x="306" y="692"/>
                    </a:lnTo>
                    <a:lnTo>
                      <a:pt x="320" y="692"/>
                    </a:lnTo>
                    <a:lnTo>
                      <a:pt x="326" y="645"/>
                    </a:lnTo>
                    <a:lnTo>
                      <a:pt x="333" y="659"/>
                    </a:lnTo>
                    <a:lnTo>
                      <a:pt x="333" y="665"/>
                    </a:lnTo>
                    <a:lnTo>
                      <a:pt x="360" y="645"/>
                    </a:lnTo>
                    <a:lnTo>
                      <a:pt x="353" y="638"/>
                    </a:lnTo>
                    <a:lnTo>
                      <a:pt x="360" y="625"/>
                    </a:lnTo>
                    <a:lnTo>
                      <a:pt x="366" y="625"/>
                    </a:lnTo>
                    <a:lnTo>
                      <a:pt x="379" y="638"/>
                    </a:lnTo>
                    <a:lnTo>
                      <a:pt x="379" y="645"/>
                    </a:lnTo>
                    <a:lnTo>
                      <a:pt x="399" y="606"/>
                    </a:lnTo>
                    <a:lnTo>
                      <a:pt x="386" y="592"/>
                    </a:lnTo>
                    <a:lnTo>
                      <a:pt x="393" y="586"/>
                    </a:lnTo>
                    <a:lnTo>
                      <a:pt x="407" y="592"/>
                    </a:lnTo>
                    <a:lnTo>
                      <a:pt x="413" y="586"/>
                    </a:lnTo>
                    <a:lnTo>
                      <a:pt x="407" y="578"/>
                    </a:lnTo>
                    <a:lnTo>
                      <a:pt x="399" y="578"/>
                    </a:lnTo>
                    <a:lnTo>
                      <a:pt x="407" y="565"/>
                    </a:lnTo>
                    <a:lnTo>
                      <a:pt x="420" y="572"/>
                    </a:lnTo>
                    <a:lnTo>
                      <a:pt x="426" y="559"/>
                    </a:lnTo>
                    <a:lnTo>
                      <a:pt x="413" y="552"/>
                    </a:lnTo>
                    <a:lnTo>
                      <a:pt x="413" y="533"/>
                    </a:lnTo>
                    <a:lnTo>
                      <a:pt x="420" y="533"/>
                    </a:lnTo>
                    <a:lnTo>
                      <a:pt x="426" y="539"/>
                    </a:lnTo>
                    <a:lnTo>
                      <a:pt x="433" y="539"/>
                    </a:lnTo>
                    <a:lnTo>
                      <a:pt x="420" y="526"/>
                    </a:lnTo>
                    <a:lnTo>
                      <a:pt x="433" y="505"/>
                    </a:lnTo>
                    <a:lnTo>
                      <a:pt x="433" y="512"/>
                    </a:lnTo>
                    <a:lnTo>
                      <a:pt x="426" y="518"/>
                    </a:lnTo>
                    <a:lnTo>
                      <a:pt x="433" y="526"/>
                    </a:lnTo>
                    <a:lnTo>
                      <a:pt x="439" y="512"/>
                    </a:lnTo>
                    <a:lnTo>
                      <a:pt x="433" y="499"/>
                    </a:lnTo>
                    <a:lnTo>
                      <a:pt x="439" y="499"/>
                    </a:lnTo>
                    <a:lnTo>
                      <a:pt x="446" y="499"/>
                    </a:lnTo>
                    <a:lnTo>
                      <a:pt x="446" y="505"/>
                    </a:lnTo>
                    <a:lnTo>
                      <a:pt x="446" y="512"/>
                    </a:lnTo>
                    <a:lnTo>
                      <a:pt x="446" y="518"/>
                    </a:lnTo>
                    <a:lnTo>
                      <a:pt x="439" y="518"/>
                    </a:lnTo>
                    <a:lnTo>
                      <a:pt x="439" y="533"/>
                    </a:lnTo>
                    <a:lnTo>
                      <a:pt x="446" y="526"/>
                    </a:lnTo>
                    <a:lnTo>
                      <a:pt x="446" y="533"/>
                    </a:lnTo>
                    <a:lnTo>
                      <a:pt x="439" y="539"/>
                    </a:lnTo>
                    <a:lnTo>
                      <a:pt x="439" y="552"/>
                    </a:lnTo>
                    <a:lnTo>
                      <a:pt x="446" y="552"/>
                    </a:lnTo>
                    <a:lnTo>
                      <a:pt x="446" y="559"/>
                    </a:lnTo>
                    <a:lnTo>
                      <a:pt x="452" y="559"/>
                    </a:lnTo>
                    <a:lnTo>
                      <a:pt x="446" y="572"/>
                    </a:lnTo>
                    <a:lnTo>
                      <a:pt x="439" y="599"/>
                    </a:lnTo>
                    <a:lnTo>
                      <a:pt x="446" y="578"/>
                    </a:lnTo>
                    <a:lnTo>
                      <a:pt x="452" y="572"/>
                    </a:lnTo>
                    <a:lnTo>
                      <a:pt x="459" y="546"/>
                    </a:lnTo>
                    <a:lnTo>
                      <a:pt x="452" y="546"/>
                    </a:lnTo>
                    <a:lnTo>
                      <a:pt x="452" y="539"/>
                    </a:lnTo>
                    <a:lnTo>
                      <a:pt x="467" y="505"/>
                    </a:lnTo>
                    <a:lnTo>
                      <a:pt x="473" y="499"/>
                    </a:lnTo>
                    <a:lnTo>
                      <a:pt x="480" y="486"/>
                    </a:lnTo>
                    <a:lnTo>
                      <a:pt x="486" y="479"/>
                    </a:lnTo>
                    <a:lnTo>
                      <a:pt x="486" y="473"/>
                    </a:lnTo>
                    <a:lnTo>
                      <a:pt x="486" y="466"/>
                    </a:lnTo>
                    <a:lnTo>
                      <a:pt x="493" y="466"/>
                    </a:lnTo>
                    <a:lnTo>
                      <a:pt x="499" y="466"/>
                    </a:lnTo>
                    <a:lnTo>
                      <a:pt x="499" y="459"/>
                    </a:lnTo>
                    <a:lnTo>
                      <a:pt x="519" y="432"/>
                    </a:lnTo>
                    <a:lnTo>
                      <a:pt x="533" y="419"/>
                    </a:lnTo>
                    <a:lnTo>
                      <a:pt x="540" y="413"/>
                    </a:lnTo>
                    <a:lnTo>
                      <a:pt x="546" y="406"/>
                    </a:lnTo>
                    <a:lnTo>
                      <a:pt x="546" y="399"/>
                    </a:lnTo>
                    <a:lnTo>
                      <a:pt x="572" y="379"/>
                    </a:lnTo>
                    <a:lnTo>
                      <a:pt x="572" y="372"/>
                    </a:lnTo>
                    <a:lnTo>
                      <a:pt x="579" y="379"/>
                    </a:lnTo>
                    <a:lnTo>
                      <a:pt x="586" y="359"/>
                    </a:lnTo>
                    <a:lnTo>
                      <a:pt x="593" y="366"/>
                    </a:lnTo>
                    <a:lnTo>
                      <a:pt x="593" y="359"/>
                    </a:lnTo>
                    <a:lnTo>
                      <a:pt x="586" y="353"/>
                    </a:lnTo>
                    <a:lnTo>
                      <a:pt x="579" y="353"/>
                    </a:lnTo>
                    <a:lnTo>
                      <a:pt x="586" y="339"/>
                    </a:lnTo>
                    <a:lnTo>
                      <a:pt x="593" y="346"/>
                    </a:lnTo>
                    <a:lnTo>
                      <a:pt x="593" y="353"/>
                    </a:lnTo>
                    <a:lnTo>
                      <a:pt x="599" y="346"/>
                    </a:lnTo>
                    <a:lnTo>
                      <a:pt x="593" y="339"/>
                    </a:lnTo>
                    <a:lnTo>
                      <a:pt x="599" y="339"/>
                    </a:lnTo>
                    <a:lnTo>
                      <a:pt x="599" y="326"/>
                    </a:lnTo>
                    <a:lnTo>
                      <a:pt x="606" y="313"/>
                    </a:lnTo>
                    <a:lnTo>
                      <a:pt x="613" y="306"/>
                    </a:lnTo>
                    <a:lnTo>
                      <a:pt x="619" y="299"/>
                    </a:lnTo>
                    <a:lnTo>
                      <a:pt x="619" y="293"/>
                    </a:lnTo>
                    <a:lnTo>
                      <a:pt x="626" y="279"/>
                    </a:lnTo>
                    <a:lnTo>
                      <a:pt x="626" y="272"/>
                    </a:lnTo>
                    <a:lnTo>
                      <a:pt x="639" y="246"/>
                    </a:lnTo>
                    <a:lnTo>
                      <a:pt x="639" y="266"/>
                    </a:lnTo>
                    <a:lnTo>
                      <a:pt x="646" y="246"/>
                    </a:lnTo>
                    <a:lnTo>
                      <a:pt x="646" y="240"/>
                    </a:lnTo>
                    <a:lnTo>
                      <a:pt x="646" y="233"/>
                    </a:lnTo>
                    <a:lnTo>
                      <a:pt x="653" y="233"/>
                    </a:lnTo>
                    <a:lnTo>
                      <a:pt x="653" y="227"/>
                    </a:lnTo>
                    <a:lnTo>
                      <a:pt x="659" y="212"/>
                    </a:lnTo>
                    <a:lnTo>
                      <a:pt x="666" y="206"/>
                    </a:lnTo>
                    <a:lnTo>
                      <a:pt x="672" y="199"/>
                    </a:lnTo>
                    <a:lnTo>
                      <a:pt x="679" y="186"/>
                    </a:lnTo>
                    <a:lnTo>
                      <a:pt x="692" y="173"/>
                    </a:lnTo>
                    <a:lnTo>
                      <a:pt x="699" y="167"/>
                    </a:lnTo>
                    <a:lnTo>
                      <a:pt x="719" y="153"/>
                    </a:lnTo>
                    <a:lnTo>
                      <a:pt x="732" y="139"/>
                    </a:lnTo>
                    <a:lnTo>
                      <a:pt x="699" y="93"/>
                    </a:lnTo>
                    <a:lnTo>
                      <a:pt x="653" y="13"/>
                    </a:lnTo>
                    <a:lnTo>
                      <a:pt x="639" y="7"/>
                    </a:lnTo>
                    <a:lnTo>
                      <a:pt x="586" y="0"/>
                    </a:lnTo>
                    <a:lnTo>
                      <a:pt x="579" y="0"/>
                    </a:lnTo>
                    <a:close/>
                    <a:moveTo>
                      <a:pt x="599" y="346"/>
                    </a:moveTo>
                    <a:lnTo>
                      <a:pt x="593" y="372"/>
                    </a:lnTo>
                    <a:lnTo>
                      <a:pt x="606" y="346"/>
                    </a:lnTo>
                    <a:lnTo>
                      <a:pt x="599" y="346"/>
                    </a:lnTo>
                    <a:close/>
                    <a:moveTo>
                      <a:pt x="499" y="466"/>
                    </a:moveTo>
                    <a:lnTo>
                      <a:pt x="499" y="473"/>
                    </a:lnTo>
                    <a:lnTo>
                      <a:pt x="506" y="466"/>
                    </a:lnTo>
                    <a:lnTo>
                      <a:pt x="499" y="466"/>
                    </a:lnTo>
                    <a:close/>
                    <a:moveTo>
                      <a:pt x="499" y="473"/>
                    </a:moveTo>
                    <a:lnTo>
                      <a:pt x="493" y="479"/>
                    </a:lnTo>
                    <a:lnTo>
                      <a:pt x="493" y="486"/>
                    </a:lnTo>
                    <a:lnTo>
                      <a:pt x="499" y="473"/>
                    </a:lnTo>
                    <a:close/>
                    <a:moveTo>
                      <a:pt x="446" y="559"/>
                    </a:moveTo>
                    <a:lnTo>
                      <a:pt x="439" y="565"/>
                    </a:lnTo>
                    <a:lnTo>
                      <a:pt x="446" y="565"/>
                    </a:lnTo>
                    <a:lnTo>
                      <a:pt x="446" y="559"/>
                    </a:lnTo>
                    <a:close/>
                    <a:moveTo>
                      <a:pt x="14" y="253"/>
                    </a:moveTo>
                    <a:lnTo>
                      <a:pt x="14" y="293"/>
                    </a:lnTo>
                    <a:lnTo>
                      <a:pt x="0" y="299"/>
                    </a:lnTo>
                    <a:lnTo>
                      <a:pt x="14" y="332"/>
                    </a:lnTo>
                    <a:lnTo>
                      <a:pt x="7" y="339"/>
                    </a:lnTo>
                    <a:lnTo>
                      <a:pt x="7" y="346"/>
                    </a:lnTo>
                    <a:lnTo>
                      <a:pt x="14" y="359"/>
                    </a:lnTo>
                    <a:lnTo>
                      <a:pt x="20" y="346"/>
                    </a:lnTo>
                    <a:lnTo>
                      <a:pt x="41" y="332"/>
                    </a:lnTo>
                    <a:lnTo>
                      <a:pt x="60" y="319"/>
                    </a:lnTo>
                    <a:lnTo>
                      <a:pt x="54" y="293"/>
                    </a:lnTo>
                    <a:lnTo>
                      <a:pt x="47" y="279"/>
                    </a:lnTo>
                    <a:lnTo>
                      <a:pt x="33" y="272"/>
                    </a:lnTo>
                    <a:lnTo>
                      <a:pt x="20" y="253"/>
                    </a:lnTo>
                    <a:lnTo>
                      <a:pt x="14" y="253"/>
                    </a:lnTo>
                    <a:close/>
                    <a:moveTo>
                      <a:pt x="67" y="332"/>
                    </a:moveTo>
                    <a:lnTo>
                      <a:pt x="54" y="339"/>
                    </a:lnTo>
                    <a:lnTo>
                      <a:pt x="54" y="353"/>
                    </a:lnTo>
                    <a:lnTo>
                      <a:pt x="73" y="332"/>
                    </a:lnTo>
                    <a:lnTo>
                      <a:pt x="67" y="332"/>
                    </a:lnTo>
                    <a:close/>
                    <a:moveTo>
                      <a:pt x="433" y="565"/>
                    </a:moveTo>
                    <a:lnTo>
                      <a:pt x="420" y="592"/>
                    </a:lnTo>
                    <a:lnTo>
                      <a:pt x="407" y="619"/>
                    </a:lnTo>
                    <a:lnTo>
                      <a:pt x="393" y="638"/>
                    </a:lnTo>
                    <a:lnTo>
                      <a:pt x="393" y="659"/>
                    </a:lnTo>
                    <a:lnTo>
                      <a:pt x="393" y="672"/>
                    </a:lnTo>
                    <a:lnTo>
                      <a:pt x="393" y="678"/>
                    </a:lnTo>
                    <a:lnTo>
                      <a:pt x="393" y="685"/>
                    </a:lnTo>
                    <a:lnTo>
                      <a:pt x="393" y="698"/>
                    </a:lnTo>
                    <a:lnTo>
                      <a:pt x="399" y="665"/>
                    </a:lnTo>
                    <a:lnTo>
                      <a:pt x="407" y="632"/>
                    </a:lnTo>
                    <a:lnTo>
                      <a:pt x="420" y="606"/>
                    </a:lnTo>
                    <a:lnTo>
                      <a:pt x="433" y="572"/>
                    </a:lnTo>
                    <a:lnTo>
                      <a:pt x="433" y="56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4" name="PRIORAT">
                <a:extLst>
                  <a:ext uri="{FF2B5EF4-FFF2-40B4-BE49-F238E27FC236}">
                    <a16:creationId xmlns:a16="http://schemas.microsoft.com/office/drawing/2014/main" id="{AF3C5020-F5E6-4816-866A-397D222226F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358135" y="4851903"/>
                <a:ext cx="215383" cy="294512"/>
              </a:xfrm>
              <a:custGeom>
                <a:avLst/>
                <a:gdLst>
                  <a:gd name="T0" fmla="*/ 2147483647 w 41"/>
                  <a:gd name="T1" fmla="*/ 354107628 h 52"/>
                  <a:gd name="T2" fmla="*/ 2147483647 w 41"/>
                  <a:gd name="T3" fmla="*/ 1239363380 h 52"/>
                  <a:gd name="T4" fmla="*/ 2147483647 w 41"/>
                  <a:gd name="T5" fmla="*/ 1062322990 h 52"/>
                  <a:gd name="T6" fmla="*/ 2037666549 w 41"/>
                  <a:gd name="T7" fmla="*/ 885269228 h 52"/>
                  <a:gd name="T8" fmla="*/ 1880927854 w 41"/>
                  <a:gd name="T9" fmla="*/ 1416417142 h 52"/>
                  <a:gd name="T10" fmla="*/ 1724189158 w 41"/>
                  <a:gd name="T11" fmla="*/ 1770525084 h 52"/>
                  <a:gd name="T12" fmla="*/ 1097208895 w 41"/>
                  <a:gd name="T13" fmla="*/ 1770525084 h 52"/>
                  <a:gd name="T14" fmla="*/ 783718763 w 41"/>
                  <a:gd name="T15" fmla="*/ 2147483647 h 52"/>
                  <a:gd name="T16" fmla="*/ 626980068 w 41"/>
                  <a:gd name="T17" fmla="*/ 2147483647 h 52"/>
                  <a:gd name="T18" fmla="*/ 470228827 w 41"/>
                  <a:gd name="T19" fmla="*/ 2147483647 h 52"/>
                  <a:gd name="T20" fmla="*/ 470228827 w 41"/>
                  <a:gd name="T21" fmla="*/ 2147483647 h 52"/>
                  <a:gd name="T22" fmla="*/ 940457654 w 41"/>
                  <a:gd name="T23" fmla="*/ 2147483647 h 52"/>
                  <a:gd name="T24" fmla="*/ 156738744 w 41"/>
                  <a:gd name="T25" fmla="*/ 2147483647 h 52"/>
                  <a:gd name="T26" fmla="*/ 156738744 w 41"/>
                  <a:gd name="T27" fmla="*/ 2147483647 h 52"/>
                  <a:gd name="T28" fmla="*/ 470228827 w 41"/>
                  <a:gd name="T29" fmla="*/ 2147483647 h 52"/>
                  <a:gd name="T30" fmla="*/ 783718763 w 41"/>
                  <a:gd name="T31" fmla="*/ 2147483647 h 52"/>
                  <a:gd name="T32" fmla="*/ 626980068 w 41"/>
                  <a:gd name="T33" fmla="*/ 2147483647 h 52"/>
                  <a:gd name="T34" fmla="*/ 783718763 w 41"/>
                  <a:gd name="T35" fmla="*/ 2147483647 h 52"/>
                  <a:gd name="T36" fmla="*/ 940457654 w 41"/>
                  <a:gd name="T37" fmla="*/ 2147483647 h 52"/>
                  <a:gd name="T38" fmla="*/ 1253947590 w 41"/>
                  <a:gd name="T39" fmla="*/ 2147483647 h 52"/>
                  <a:gd name="T40" fmla="*/ 1410698830 w 41"/>
                  <a:gd name="T41" fmla="*/ 2147483647 h 52"/>
                  <a:gd name="T42" fmla="*/ 2037666549 w 41"/>
                  <a:gd name="T43" fmla="*/ 2147483647 h 52"/>
                  <a:gd name="T44" fmla="*/ 2147483647 w 41"/>
                  <a:gd name="T45" fmla="*/ 2147483647 h 52"/>
                  <a:gd name="T46" fmla="*/ 2147483647 w 41"/>
                  <a:gd name="T47" fmla="*/ 2147483647 h 52"/>
                  <a:gd name="T48" fmla="*/ 2147483647 w 41"/>
                  <a:gd name="T49" fmla="*/ 2147483647 h 52"/>
                  <a:gd name="T50" fmla="*/ 2147483647 w 41"/>
                  <a:gd name="T51" fmla="*/ 2147483647 h 52"/>
                  <a:gd name="T52" fmla="*/ 2147483647 w 41"/>
                  <a:gd name="T53" fmla="*/ 2147483647 h 52"/>
                  <a:gd name="T54" fmla="*/ 2147483647 w 41"/>
                  <a:gd name="T55" fmla="*/ 2147483647 h 52"/>
                  <a:gd name="T56" fmla="*/ 2147483647 w 41"/>
                  <a:gd name="T57" fmla="*/ 2147483647 h 52"/>
                  <a:gd name="T58" fmla="*/ 2147483647 w 41"/>
                  <a:gd name="T59" fmla="*/ 2147483647 h 52"/>
                  <a:gd name="T60" fmla="*/ 2147483647 w 41"/>
                  <a:gd name="T61" fmla="*/ 2147483647 h 52"/>
                  <a:gd name="T62" fmla="*/ 2147483647 w 41"/>
                  <a:gd name="T63" fmla="*/ 2147483647 h 52"/>
                  <a:gd name="T64" fmla="*/ 2147483647 w 41"/>
                  <a:gd name="T65" fmla="*/ 2147483647 h 52"/>
                  <a:gd name="T66" fmla="*/ 2147483647 w 41"/>
                  <a:gd name="T67" fmla="*/ 2147483647 h 52"/>
                  <a:gd name="T68" fmla="*/ 2147483647 w 41"/>
                  <a:gd name="T69" fmla="*/ 2147483647 h 52"/>
                  <a:gd name="T70" fmla="*/ 2147483647 w 41"/>
                  <a:gd name="T71" fmla="*/ 2147483647 h 52"/>
                  <a:gd name="T72" fmla="*/ 2147483647 w 41"/>
                  <a:gd name="T73" fmla="*/ 2147483647 h 52"/>
                  <a:gd name="T74" fmla="*/ 2147483647 w 41"/>
                  <a:gd name="T75" fmla="*/ 2147483647 h 52"/>
                  <a:gd name="T76" fmla="*/ 2147483647 w 41"/>
                  <a:gd name="T77" fmla="*/ 2147483647 h 52"/>
                  <a:gd name="T78" fmla="*/ 2147483647 w 41"/>
                  <a:gd name="T79" fmla="*/ 2147483647 h 52"/>
                  <a:gd name="T80" fmla="*/ 2147483647 w 41"/>
                  <a:gd name="T81" fmla="*/ 2147483647 h 52"/>
                  <a:gd name="T82" fmla="*/ 2147483647 w 41"/>
                  <a:gd name="T83" fmla="*/ 2147483647 h 52"/>
                  <a:gd name="T84" fmla="*/ 2147483647 w 41"/>
                  <a:gd name="T85" fmla="*/ 2124632608 h 52"/>
                  <a:gd name="T86" fmla="*/ 2147483647 w 41"/>
                  <a:gd name="T87" fmla="*/ 2124632608 h 52"/>
                  <a:gd name="T88" fmla="*/ 2147483647 w 41"/>
                  <a:gd name="T89" fmla="*/ 1239363380 h 52"/>
                  <a:gd name="T90" fmla="*/ 2147483647 w 41"/>
                  <a:gd name="T91" fmla="*/ 531161495 h 52"/>
                  <a:gd name="T92" fmla="*/ 2147483647 w 41"/>
                  <a:gd name="T93" fmla="*/ 885269228 h 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1"/>
                  <a:gd name="T142" fmla="*/ 0 h 52"/>
                  <a:gd name="T143" fmla="*/ 41 w 41"/>
                  <a:gd name="T144" fmla="*/ 52 h 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1" h="52">
                    <a:moveTo>
                      <a:pt x="25" y="0"/>
                    </a:moveTo>
                    <a:lnTo>
                      <a:pt x="23" y="1"/>
                    </a:lnTo>
                    <a:lnTo>
                      <a:pt x="23" y="2"/>
                    </a:lnTo>
                    <a:lnTo>
                      <a:pt x="22" y="3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3" y="36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5" y="41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8"/>
                    </a:lnTo>
                    <a:lnTo>
                      <a:pt x="16" y="49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2"/>
                    </a:lnTo>
                    <a:lnTo>
                      <a:pt x="19" y="52"/>
                    </a:lnTo>
                    <a:lnTo>
                      <a:pt x="20" y="52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0" y="48"/>
                    </a:lnTo>
                    <a:lnTo>
                      <a:pt x="21" y="47"/>
                    </a:lnTo>
                    <a:lnTo>
                      <a:pt x="21" y="46"/>
                    </a:lnTo>
                    <a:lnTo>
                      <a:pt x="22" y="47"/>
                    </a:lnTo>
                    <a:lnTo>
                      <a:pt x="23" y="46"/>
                    </a:lnTo>
                    <a:lnTo>
                      <a:pt x="23" y="44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2" y="42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30" y="39"/>
                    </a:lnTo>
                    <a:lnTo>
                      <a:pt x="31" y="37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2" y="33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33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1"/>
                    </a:lnTo>
                    <a:lnTo>
                      <a:pt x="38" y="20"/>
                    </a:lnTo>
                    <a:lnTo>
                      <a:pt x="40" y="19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1" y="16"/>
                    </a:lnTo>
                    <a:lnTo>
                      <a:pt x="41" y="13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3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27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5" name="RIBERA_D'EBRE">
                <a:extLst>
                  <a:ext uri="{FF2B5EF4-FFF2-40B4-BE49-F238E27FC236}">
                    <a16:creationId xmlns:a16="http://schemas.microsoft.com/office/drawing/2014/main" id="{DFA709BD-078C-4FDC-A3A9-963ECA7326F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161271" y="4880482"/>
                <a:ext cx="344438" cy="392910"/>
              </a:xfrm>
              <a:custGeom>
                <a:avLst/>
                <a:gdLst>
                  <a:gd name="T0" fmla="*/ 1417129228 w 65"/>
                  <a:gd name="T1" fmla="*/ 1230993982 h 71"/>
                  <a:gd name="T2" fmla="*/ 157453208 w 65"/>
                  <a:gd name="T3" fmla="*/ 2147483647 h 71"/>
                  <a:gd name="T4" fmla="*/ 157453208 w 65"/>
                  <a:gd name="T5" fmla="*/ 2147483647 h 71"/>
                  <a:gd name="T6" fmla="*/ 0 w 65"/>
                  <a:gd name="T7" fmla="*/ 2147483647 h 71"/>
                  <a:gd name="T8" fmla="*/ 314919018 w 65"/>
                  <a:gd name="T9" fmla="*/ 2147483647 h 71"/>
                  <a:gd name="T10" fmla="*/ 1574582387 w 65"/>
                  <a:gd name="T11" fmla="*/ 2147483647 h 71"/>
                  <a:gd name="T12" fmla="*/ 2147483647 w 65"/>
                  <a:gd name="T13" fmla="*/ 2147483647 h 71"/>
                  <a:gd name="T14" fmla="*/ 2147483647 w 65"/>
                  <a:gd name="T15" fmla="*/ 2147483647 h 71"/>
                  <a:gd name="T16" fmla="*/ 2147483647 w 65"/>
                  <a:gd name="T17" fmla="*/ 2147483647 h 71"/>
                  <a:gd name="T18" fmla="*/ 2147483647 w 65"/>
                  <a:gd name="T19" fmla="*/ 2147483647 h 71"/>
                  <a:gd name="T20" fmla="*/ 2147483647 w 65"/>
                  <a:gd name="T21" fmla="*/ 2147483647 h 71"/>
                  <a:gd name="T22" fmla="*/ 2147483647 w 65"/>
                  <a:gd name="T23" fmla="*/ 2147483647 h 71"/>
                  <a:gd name="T24" fmla="*/ 2147483647 w 65"/>
                  <a:gd name="T25" fmla="*/ 2147483647 h 71"/>
                  <a:gd name="T26" fmla="*/ 2147483647 w 65"/>
                  <a:gd name="T27" fmla="*/ 2147483647 h 71"/>
                  <a:gd name="T28" fmla="*/ 2147483647 w 65"/>
                  <a:gd name="T29" fmla="*/ 2147483647 h 71"/>
                  <a:gd name="T30" fmla="*/ 2147483647 w 65"/>
                  <a:gd name="T31" fmla="*/ 2147483647 h 71"/>
                  <a:gd name="T32" fmla="*/ 2147483647 w 65"/>
                  <a:gd name="T33" fmla="*/ 2147483647 h 71"/>
                  <a:gd name="T34" fmla="*/ 2147483647 w 65"/>
                  <a:gd name="T35" fmla="*/ 2147483647 h 71"/>
                  <a:gd name="T36" fmla="*/ 2147483647 w 65"/>
                  <a:gd name="T37" fmla="*/ 2147483647 h 71"/>
                  <a:gd name="T38" fmla="*/ 2147483647 w 65"/>
                  <a:gd name="T39" fmla="*/ 2147483647 h 71"/>
                  <a:gd name="T40" fmla="*/ 2147483647 w 65"/>
                  <a:gd name="T41" fmla="*/ 2147483647 h 71"/>
                  <a:gd name="T42" fmla="*/ 2147483647 w 65"/>
                  <a:gd name="T43" fmla="*/ 2147483647 h 71"/>
                  <a:gd name="T44" fmla="*/ 2147483647 w 65"/>
                  <a:gd name="T45" fmla="*/ 2147483647 h 71"/>
                  <a:gd name="T46" fmla="*/ 2147483647 w 65"/>
                  <a:gd name="T47" fmla="*/ 2147483647 h 71"/>
                  <a:gd name="T48" fmla="*/ 2147483647 w 65"/>
                  <a:gd name="T49" fmla="*/ 2147483647 h 71"/>
                  <a:gd name="T50" fmla="*/ 2147483647 w 65"/>
                  <a:gd name="T51" fmla="*/ 2147483647 h 71"/>
                  <a:gd name="T52" fmla="*/ 2147483647 w 65"/>
                  <a:gd name="T53" fmla="*/ 2147483647 h 71"/>
                  <a:gd name="T54" fmla="*/ 2147483647 w 65"/>
                  <a:gd name="T55" fmla="*/ 2147483647 h 71"/>
                  <a:gd name="T56" fmla="*/ 2147483647 w 65"/>
                  <a:gd name="T57" fmla="*/ 2147483647 h 71"/>
                  <a:gd name="T58" fmla="*/ 2147483647 w 65"/>
                  <a:gd name="T59" fmla="*/ 2147483647 h 71"/>
                  <a:gd name="T60" fmla="*/ 2147483647 w 65"/>
                  <a:gd name="T61" fmla="*/ 2147483647 h 71"/>
                  <a:gd name="T62" fmla="*/ 2147483647 w 65"/>
                  <a:gd name="T63" fmla="*/ 2147483647 h 71"/>
                  <a:gd name="T64" fmla="*/ 2147483647 w 65"/>
                  <a:gd name="T65" fmla="*/ 2147483647 h 71"/>
                  <a:gd name="T66" fmla="*/ 2147483647 w 65"/>
                  <a:gd name="T67" fmla="*/ 2147483647 h 71"/>
                  <a:gd name="T68" fmla="*/ 2147483647 w 65"/>
                  <a:gd name="T69" fmla="*/ 2147483647 h 71"/>
                  <a:gd name="T70" fmla="*/ 2147483647 w 65"/>
                  <a:gd name="T71" fmla="*/ 2147483647 h 71"/>
                  <a:gd name="T72" fmla="*/ 2147483647 w 65"/>
                  <a:gd name="T73" fmla="*/ 2147483647 h 71"/>
                  <a:gd name="T74" fmla="*/ 2147483647 w 65"/>
                  <a:gd name="T75" fmla="*/ 2147483647 h 71"/>
                  <a:gd name="T76" fmla="*/ 2147483647 w 65"/>
                  <a:gd name="T77" fmla="*/ 2147483647 h 71"/>
                  <a:gd name="T78" fmla="*/ 2147483647 w 65"/>
                  <a:gd name="T79" fmla="*/ 2147483647 h 71"/>
                  <a:gd name="T80" fmla="*/ 2147483647 w 65"/>
                  <a:gd name="T81" fmla="*/ 2147483647 h 71"/>
                  <a:gd name="T82" fmla="*/ 2147483647 w 65"/>
                  <a:gd name="T83" fmla="*/ 2147483647 h 71"/>
                  <a:gd name="T84" fmla="*/ 2147483647 w 65"/>
                  <a:gd name="T85" fmla="*/ 1758568761 h 71"/>
                  <a:gd name="T86" fmla="*/ 2147483647 w 65"/>
                  <a:gd name="T87" fmla="*/ 1055149142 h 71"/>
                  <a:gd name="T88" fmla="*/ 2147483647 w 65"/>
                  <a:gd name="T89" fmla="*/ 703432692 h 71"/>
                  <a:gd name="T90" fmla="*/ 2147483647 w 65"/>
                  <a:gd name="T91" fmla="*/ 879291021 h 71"/>
                  <a:gd name="T92" fmla="*/ 2147483647 w 65"/>
                  <a:gd name="T93" fmla="*/ 1230993982 h 71"/>
                  <a:gd name="T94" fmla="*/ 2147483647 w 65"/>
                  <a:gd name="T95" fmla="*/ 1230993982 h 71"/>
                  <a:gd name="T96" fmla="*/ 2147483647 w 65"/>
                  <a:gd name="T97" fmla="*/ 351716346 h 71"/>
                  <a:gd name="T98" fmla="*/ 2147483647 w 65"/>
                  <a:gd name="T99" fmla="*/ 1406852104 h 71"/>
                  <a:gd name="T100" fmla="*/ 2147483647 w 65"/>
                  <a:gd name="T101" fmla="*/ 175858173 h 7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5"/>
                  <a:gd name="T154" fmla="*/ 0 h 71"/>
                  <a:gd name="T155" fmla="*/ 65 w 65"/>
                  <a:gd name="T156" fmla="*/ 71 h 7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5" h="71">
                    <a:moveTo>
                      <a:pt x="13" y="0"/>
                    </a:move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4" y="20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7" y="25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5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8" y="35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4" y="38"/>
                    </a:lnTo>
                    <a:lnTo>
                      <a:pt x="23" y="39"/>
                    </a:lnTo>
                    <a:lnTo>
                      <a:pt x="22" y="40"/>
                    </a:lnTo>
                    <a:lnTo>
                      <a:pt x="21" y="41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9" y="44"/>
                    </a:lnTo>
                    <a:lnTo>
                      <a:pt x="19" y="45"/>
                    </a:lnTo>
                    <a:lnTo>
                      <a:pt x="18" y="46"/>
                    </a:lnTo>
                    <a:lnTo>
                      <a:pt x="17" y="46"/>
                    </a:lnTo>
                    <a:lnTo>
                      <a:pt x="16" y="47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21" y="49"/>
                    </a:lnTo>
                    <a:lnTo>
                      <a:pt x="22" y="49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4" y="54"/>
                    </a:lnTo>
                    <a:lnTo>
                      <a:pt x="25" y="54"/>
                    </a:lnTo>
                    <a:lnTo>
                      <a:pt x="25" y="55"/>
                    </a:lnTo>
                    <a:lnTo>
                      <a:pt x="24" y="56"/>
                    </a:lnTo>
                    <a:lnTo>
                      <a:pt x="23" y="56"/>
                    </a:lnTo>
                    <a:lnTo>
                      <a:pt x="24" y="57"/>
                    </a:lnTo>
                    <a:lnTo>
                      <a:pt x="25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5" y="60"/>
                    </a:lnTo>
                    <a:lnTo>
                      <a:pt x="24" y="61"/>
                    </a:lnTo>
                    <a:lnTo>
                      <a:pt x="26" y="62"/>
                    </a:lnTo>
                    <a:lnTo>
                      <a:pt x="27" y="63"/>
                    </a:lnTo>
                    <a:lnTo>
                      <a:pt x="26" y="64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8" y="67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9" y="69"/>
                    </a:lnTo>
                    <a:lnTo>
                      <a:pt x="29" y="70"/>
                    </a:lnTo>
                    <a:lnTo>
                      <a:pt x="30" y="70"/>
                    </a:lnTo>
                    <a:lnTo>
                      <a:pt x="32" y="70"/>
                    </a:lnTo>
                    <a:lnTo>
                      <a:pt x="36" y="69"/>
                    </a:lnTo>
                    <a:lnTo>
                      <a:pt x="37" y="69"/>
                    </a:lnTo>
                    <a:lnTo>
                      <a:pt x="38" y="68"/>
                    </a:lnTo>
                    <a:lnTo>
                      <a:pt x="39" y="68"/>
                    </a:lnTo>
                    <a:lnTo>
                      <a:pt x="40" y="69"/>
                    </a:lnTo>
                    <a:lnTo>
                      <a:pt x="41" y="69"/>
                    </a:lnTo>
                    <a:lnTo>
                      <a:pt x="47" y="70"/>
                    </a:lnTo>
                    <a:lnTo>
                      <a:pt x="48" y="71"/>
                    </a:lnTo>
                    <a:lnTo>
                      <a:pt x="49" y="71"/>
                    </a:lnTo>
                    <a:lnTo>
                      <a:pt x="55" y="70"/>
                    </a:lnTo>
                    <a:lnTo>
                      <a:pt x="57" y="70"/>
                    </a:lnTo>
                    <a:lnTo>
                      <a:pt x="58" y="69"/>
                    </a:lnTo>
                    <a:lnTo>
                      <a:pt x="56" y="68"/>
                    </a:lnTo>
                    <a:lnTo>
                      <a:pt x="55" y="65"/>
                    </a:lnTo>
                    <a:lnTo>
                      <a:pt x="54" y="64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2" y="60"/>
                    </a:lnTo>
                    <a:lnTo>
                      <a:pt x="53" y="57"/>
                    </a:lnTo>
                    <a:lnTo>
                      <a:pt x="54" y="56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5" y="53"/>
                    </a:lnTo>
                    <a:lnTo>
                      <a:pt x="56" y="51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60" y="50"/>
                    </a:lnTo>
                    <a:lnTo>
                      <a:pt x="61" y="50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3" y="47"/>
                    </a:lnTo>
                    <a:lnTo>
                      <a:pt x="63" y="46"/>
                    </a:lnTo>
                    <a:lnTo>
                      <a:pt x="63" y="45"/>
                    </a:lnTo>
                    <a:lnTo>
                      <a:pt x="64" y="45"/>
                    </a:lnTo>
                    <a:lnTo>
                      <a:pt x="65" y="45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5" y="45"/>
                    </a:lnTo>
                    <a:lnTo>
                      <a:pt x="64" y="43"/>
                    </a:lnTo>
                    <a:lnTo>
                      <a:pt x="62" y="43"/>
                    </a:lnTo>
                    <a:lnTo>
                      <a:pt x="61" y="42"/>
                    </a:lnTo>
                    <a:lnTo>
                      <a:pt x="60" y="43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4" y="45"/>
                    </a:lnTo>
                    <a:lnTo>
                      <a:pt x="52" y="44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7" y="42"/>
                    </a:lnTo>
                    <a:lnTo>
                      <a:pt x="47" y="41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5" y="40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2" y="36"/>
                    </a:lnTo>
                    <a:lnTo>
                      <a:pt x="43" y="36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1" y="32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9" y="28"/>
                    </a:lnTo>
                    <a:lnTo>
                      <a:pt x="38" y="26"/>
                    </a:lnTo>
                    <a:lnTo>
                      <a:pt x="39" y="26"/>
                    </a:lnTo>
                    <a:lnTo>
                      <a:pt x="41" y="24"/>
                    </a:lnTo>
                    <a:lnTo>
                      <a:pt x="44" y="22"/>
                    </a:lnTo>
                    <a:lnTo>
                      <a:pt x="42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5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3" y="4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5" y="7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6" name="GARRAF">
                <a:extLst>
                  <a:ext uri="{FF2B5EF4-FFF2-40B4-BE49-F238E27FC236}">
                    <a16:creationId xmlns:a16="http://schemas.microsoft.com/office/drawing/2014/main" id="{FD8239FF-0ECB-4701-8791-C5C0F1A0C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9027969" y="4863737"/>
                <a:ext cx="211393" cy="119752"/>
              </a:xfrm>
              <a:custGeom>
                <a:avLst/>
                <a:gdLst>
                  <a:gd name="T0" fmla="*/ 99179134 w 1025"/>
                  <a:gd name="T1" fmla="*/ 8504488 h 591"/>
                  <a:gd name="T2" fmla="*/ 95816755 w 1025"/>
                  <a:gd name="T3" fmla="*/ 28170530 h 591"/>
                  <a:gd name="T4" fmla="*/ 83089261 w 1025"/>
                  <a:gd name="T5" fmla="*/ 35345971 h 591"/>
                  <a:gd name="T6" fmla="*/ 55953314 w 1025"/>
                  <a:gd name="T7" fmla="*/ 28170530 h 591"/>
                  <a:gd name="T8" fmla="*/ 48028304 w 1025"/>
                  <a:gd name="T9" fmla="*/ 47570457 h 591"/>
                  <a:gd name="T10" fmla="*/ 40103787 w 1025"/>
                  <a:gd name="T11" fmla="*/ 63515978 h 591"/>
                  <a:gd name="T12" fmla="*/ 24014398 w 1025"/>
                  <a:gd name="T13" fmla="*/ 88231602 h 591"/>
                  <a:gd name="T14" fmla="*/ 0 w 1025"/>
                  <a:gd name="T15" fmla="*/ 107632037 h 591"/>
                  <a:gd name="T16" fmla="*/ 4802979 w 1025"/>
                  <a:gd name="T17" fmla="*/ 128892215 h 591"/>
                  <a:gd name="T18" fmla="*/ 4802979 w 1025"/>
                  <a:gd name="T19" fmla="*/ 136067679 h 591"/>
                  <a:gd name="T20" fmla="*/ 3122034 w 1025"/>
                  <a:gd name="T21" fmla="*/ 155468114 h 591"/>
                  <a:gd name="T22" fmla="*/ 7924519 w 1025"/>
                  <a:gd name="T23" fmla="*/ 155468114 h 591"/>
                  <a:gd name="T24" fmla="*/ 11286900 w 1025"/>
                  <a:gd name="T25" fmla="*/ 155468114 h 591"/>
                  <a:gd name="T26" fmla="*/ 30498318 w 1025"/>
                  <a:gd name="T27" fmla="*/ 148292681 h 591"/>
                  <a:gd name="T28" fmla="*/ 41544877 w 1025"/>
                  <a:gd name="T29" fmla="*/ 141117249 h 591"/>
                  <a:gd name="T30" fmla="*/ 62196888 w 1025"/>
                  <a:gd name="T31" fmla="*/ 136067679 h 591"/>
                  <a:gd name="T32" fmla="*/ 68921170 w 1025"/>
                  <a:gd name="T33" fmla="*/ 132613249 h 591"/>
                  <a:gd name="T34" fmla="*/ 78286284 w 1025"/>
                  <a:gd name="T35" fmla="*/ 137662335 h 591"/>
                  <a:gd name="T36" fmla="*/ 81648664 w 1025"/>
                  <a:gd name="T37" fmla="*/ 128892215 h 591"/>
                  <a:gd name="T38" fmla="*/ 92695214 w 1025"/>
                  <a:gd name="T39" fmla="*/ 127298075 h 591"/>
                  <a:gd name="T40" fmla="*/ 100619732 w 1025"/>
                  <a:gd name="T41" fmla="*/ 127298075 h 591"/>
                  <a:gd name="T42" fmla="*/ 105422708 w 1025"/>
                  <a:gd name="T43" fmla="*/ 125437816 h 591"/>
                  <a:gd name="T44" fmla="*/ 116709113 w 1025"/>
                  <a:gd name="T45" fmla="*/ 121716782 h 591"/>
                  <a:gd name="T46" fmla="*/ 118150203 w 1025"/>
                  <a:gd name="T47" fmla="*/ 120122643 h 591"/>
                  <a:gd name="T48" fmla="*/ 126315066 w 1025"/>
                  <a:gd name="T49" fmla="*/ 114807469 h 591"/>
                  <a:gd name="T50" fmla="*/ 140723534 w 1025"/>
                  <a:gd name="T51" fmla="*/ 109492296 h 591"/>
                  <a:gd name="T52" fmla="*/ 145526511 w 1025"/>
                  <a:gd name="T53" fmla="*/ 111352555 h 591"/>
                  <a:gd name="T54" fmla="*/ 150089141 w 1025"/>
                  <a:gd name="T55" fmla="*/ 111352555 h 591"/>
                  <a:gd name="T56" fmla="*/ 159934948 w 1025"/>
                  <a:gd name="T57" fmla="*/ 111352555 h 591"/>
                  <a:gd name="T58" fmla="*/ 166178522 w 1025"/>
                  <a:gd name="T59" fmla="*/ 109492296 h 591"/>
                  <a:gd name="T60" fmla="*/ 177465419 w 1025"/>
                  <a:gd name="T61" fmla="*/ 109492296 h 591"/>
                  <a:gd name="T62" fmla="*/ 182028050 w 1025"/>
                  <a:gd name="T63" fmla="*/ 107632037 h 591"/>
                  <a:gd name="T64" fmla="*/ 183708993 w 1025"/>
                  <a:gd name="T65" fmla="*/ 104177122 h 591"/>
                  <a:gd name="T66" fmla="*/ 201479809 w 1025"/>
                  <a:gd name="T67" fmla="*/ 95407034 h 591"/>
                  <a:gd name="T68" fmla="*/ 210845417 w 1025"/>
                  <a:gd name="T69" fmla="*/ 89826257 h 591"/>
                  <a:gd name="T70" fmla="*/ 231737774 w 1025"/>
                  <a:gd name="T71" fmla="*/ 81321773 h 591"/>
                  <a:gd name="T72" fmla="*/ 230296684 w 1025"/>
                  <a:gd name="T73" fmla="*/ 84776688 h 591"/>
                  <a:gd name="T74" fmla="*/ 246146212 w 1025"/>
                  <a:gd name="T75" fmla="*/ 77601255 h 591"/>
                  <a:gd name="T76" fmla="*/ 244465268 w 1025"/>
                  <a:gd name="T77" fmla="*/ 58200804 h 591"/>
                  <a:gd name="T78" fmla="*/ 223572911 w 1025"/>
                  <a:gd name="T79" fmla="*/ 45976318 h 591"/>
                  <a:gd name="T80" fmla="*/ 210845417 w 1025"/>
                  <a:gd name="T81" fmla="*/ 58200804 h 591"/>
                  <a:gd name="T82" fmla="*/ 198117430 w 1025"/>
                  <a:gd name="T83" fmla="*/ 58200804 h 591"/>
                  <a:gd name="T84" fmla="*/ 185389936 w 1025"/>
                  <a:gd name="T85" fmla="*/ 56340545 h 591"/>
                  <a:gd name="T86" fmla="*/ 167619612 w 1025"/>
                  <a:gd name="T87" fmla="*/ 20995098 h 591"/>
                  <a:gd name="T88" fmla="*/ 161376038 w 1025"/>
                  <a:gd name="T89" fmla="*/ 14085265 h 591"/>
                  <a:gd name="T90" fmla="*/ 142404477 w 1025"/>
                  <a:gd name="T91" fmla="*/ 6909831 h 591"/>
                  <a:gd name="T92" fmla="*/ 121512089 w 1025"/>
                  <a:gd name="T93" fmla="*/ 3454915 h 591"/>
                  <a:gd name="T94" fmla="*/ 210845417 w 1025"/>
                  <a:gd name="T95" fmla="*/ 89826257 h 591"/>
                  <a:gd name="T96" fmla="*/ 209163981 w 1025"/>
                  <a:gd name="T97" fmla="*/ 95407034 h 591"/>
                  <a:gd name="T98" fmla="*/ 148648544 w 1025"/>
                  <a:gd name="T99" fmla="*/ 113212814 h 591"/>
                  <a:gd name="T100" fmla="*/ 75164744 w 1025"/>
                  <a:gd name="T101" fmla="*/ 137662335 h 591"/>
                  <a:gd name="T102" fmla="*/ 73483800 w 1025"/>
                  <a:gd name="T103" fmla="*/ 141117249 h 5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25"/>
                  <a:gd name="T157" fmla="*/ 0 h 591"/>
                  <a:gd name="T158" fmla="*/ 1025 w 1025"/>
                  <a:gd name="T159" fmla="*/ 591 h 59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25" h="591">
                    <a:moveTo>
                      <a:pt x="452" y="0"/>
                    </a:moveTo>
                    <a:lnTo>
                      <a:pt x="433" y="13"/>
                    </a:lnTo>
                    <a:lnTo>
                      <a:pt x="413" y="32"/>
                    </a:lnTo>
                    <a:lnTo>
                      <a:pt x="419" y="73"/>
                    </a:lnTo>
                    <a:lnTo>
                      <a:pt x="399" y="86"/>
                    </a:lnTo>
                    <a:lnTo>
                      <a:pt x="399" y="106"/>
                    </a:lnTo>
                    <a:lnTo>
                      <a:pt x="379" y="113"/>
                    </a:lnTo>
                    <a:lnTo>
                      <a:pt x="353" y="126"/>
                    </a:lnTo>
                    <a:lnTo>
                      <a:pt x="346" y="133"/>
                    </a:lnTo>
                    <a:lnTo>
                      <a:pt x="332" y="139"/>
                    </a:lnTo>
                    <a:lnTo>
                      <a:pt x="300" y="120"/>
                    </a:lnTo>
                    <a:lnTo>
                      <a:pt x="233" y="106"/>
                    </a:lnTo>
                    <a:lnTo>
                      <a:pt x="206" y="126"/>
                    </a:lnTo>
                    <a:lnTo>
                      <a:pt x="213" y="146"/>
                    </a:lnTo>
                    <a:lnTo>
                      <a:pt x="200" y="179"/>
                    </a:lnTo>
                    <a:lnTo>
                      <a:pt x="180" y="206"/>
                    </a:lnTo>
                    <a:lnTo>
                      <a:pt x="167" y="233"/>
                    </a:lnTo>
                    <a:lnTo>
                      <a:pt x="167" y="239"/>
                    </a:lnTo>
                    <a:lnTo>
                      <a:pt x="120" y="292"/>
                    </a:lnTo>
                    <a:lnTo>
                      <a:pt x="107" y="312"/>
                    </a:lnTo>
                    <a:lnTo>
                      <a:pt x="100" y="332"/>
                    </a:lnTo>
                    <a:lnTo>
                      <a:pt x="93" y="359"/>
                    </a:lnTo>
                    <a:lnTo>
                      <a:pt x="13" y="392"/>
                    </a:lnTo>
                    <a:lnTo>
                      <a:pt x="0" y="405"/>
                    </a:lnTo>
                    <a:lnTo>
                      <a:pt x="13" y="432"/>
                    </a:lnTo>
                    <a:lnTo>
                      <a:pt x="7" y="472"/>
                    </a:lnTo>
                    <a:lnTo>
                      <a:pt x="20" y="485"/>
                    </a:lnTo>
                    <a:lnTo>
                      <a:pt x="40" y="525"/>
                    </a:lnTo>
                    <a:lnTo>
                      <a:pt x="33" y="531"/>
                    </a:lnTo>
                    <a:lnTo>
                      <a:pt x="20" y="512"/>
                    </a:lnTo>
                    <a:lnTo>
                      <a:pt x="0" y="512"/>
                    </a:lnTo>
                    <a:lnTo>
                      <a:pt x="0" y="552"/>
                    </a:lnTo>
                    <a:lnTo>
                      <a:pt x="13" y="585"/>
                    </a:lnTo>
                    <a:lnTo>
                      <a:pt x="20" y="578"/>
                    </a:lnTo>
                    <a:lnTo>
                      <a:pt x="40" y="578"/>
                    </a:lnTo>
                    <a:lnTo>
                      <a:pt x="33" y="585"/>
                    </a:lnTo>
                    <a:lnTo>
                      <a:pt x="13" y="591"/>
                    </a:lnTo>
                    <a:lnTo>
                      <a:pt x="47" y="591"/>
                    </a:lnTo>
                    <a:lnTo>
                      <a:pt x="47" y="585"/>
                    </a:lnTo>
                    <a:lnTo>
                      <a:pt x="47" y="578"/>
                    </a:lnTo>
                    <a:lnTo>
                      <a:pt x="107" y="572"/>
                    </a:lnTo>
                    <a:lnTo>
                      <a:pt x="127" y="558"/>
                    </a:lnTo>
                    <a:lnTo>
                      <a:pt x="140" y="552"/>
                    </a:lnTo>
                    <a:lnTo>
                      <a:pt x="153" y="545"/>
                    </a:lnTo>
                    <a:lnTo>
                      <a:pt x="173" y="531"/>
                    </a:lnTo>
                    <a:lnTo>
                      <a:pt x="206" y="525"/>
                    </a:lnTo>
                    <a:lnTo>
                      <a:pt x="240" y="518"/>
                    </a:lnTo>
                    <a:lnTo>
                      <a:pt x="259" y="512"/>
                    </a:lnTo>
                    <a:lnTo>
                      <a:pt x="287" y="512"/>
                    </a:lnTo>
                    <a:lnTo>
                      <a:pt x="293" y="518"/>
                    </a:lnTo>
                    <a:lnTo>
                      <a:pt x="287" y="499"/>
                    </a:lnTo>
                    <a:lnTo>
                      <a:pt x="313" y="492"/>
                    </a:lnTo>
                    <a:lnTo>
                      <a:pt x="319" y="518"/>
                    </a:lnTo>
                    <a:lnTo>
                      <a:pt x="326" y="518"/>
                    </a:lnTo>
                    <a:lnTo>
                      <a:pt x="319" y="505"/>
                    </a:lnTo>
                    <a:lnTo>
                      <a:pt x="326" y="499"/>
                    </a:lnTo>
                    <a:lnTo>
                      <a:pt x="340" y="485"/>
                    </a:lnTo>
                    <a:lnTo>
                      <a:pt x="360" y="485"/>
                    </a:lnTo>
                    <a:lnTo>
                      <a:pt x="373" y="485"/>
                    </a:lnTo>
                    <a:lnTo>
                      <a:pt x="386" y="479"/>
                    </a:lnTo>
                    <a:lnTo>
                      <a:pt x="406" y="485"/>
                    </a:lnTo>
                    <a:lnTo>
                      <a:pt x="413" y="479"/>
                    </a:lnTo>
                    <a:lnTo>
                      <a:pt x="419" y="479"/>
                    </a:lnTo>
                    <a:lnTo>
                      <a:pt x="426" y="472"/>
                    </a:lnTo>
                    <a:lnTo>
                      <a:pt x="433" y="472"/>
                    </a:lnTo>
                    <a:lnTo>
                      <a:pt x="439" y="472"/>
                    </a:lnTo>
                    <a:lnTo>
                      <a:pt x="459" y="458"/>
                    </a:lnTo>
                    <a:lnTo>
                      <a:pt x="473" y="465"/>
                    </a:lnTo>
                    <a:lnTo>
                      <a:pt x="486" y="458"/>
                    </a:lnTo>
                    <a:lnTo>
                      <a:pt x="486" y="465"/>
                    </a:lnTo>
                    <a:lnTo>
                      <a:pt x="492" y="458"/>
                    </a:lnTo>
                    <a:lnTo>
                      <a:pt x="492" y="452"/>
                    </a:lnTo>
                    <a:lnTo>
                      <a:pt x="506" y="445"/>
                    </a:lnTo>
                    <a:lnTo>
                      <a:pt x="512" y="439"/>
                    </a:lnTo>
                    <a:lnTo>
                      <a:pt x="526" y="432"/>
                    </a:lnTo>
                    <a:lnTo>
                      <a:pt x="559" y="419"/>
                    </a:lnTo>
                    <a:lnTo>
                      <a:pt x="572" y="419"/>
                    </a:lnTo>
                    <a:lnTo>
                      <a:pt x="586" y="412"/>
                    </a:lnTo>
                    <a:lnTo>
                      <a:pt x="599" y="405"/>
                    </a:lnTo>
                    <a:lnTo>
                      <a:pt x="606" y="412"/>
                    </a:lnTo>
                    <a:lnTo>
                      <a:pt x="606" y="419"/>
                    </a:lnTo>
                    <a:lnTo>
                      <a:pt x="612" y="419"/>
                    </a:lnTo>
                    <a:lnTo>
                      <a:pt x="619" y="412"/>
                    </a:lnTo>
                    <a:lnTo>
                      <a:pt x="625" y="419"/>
                    </a:lnTo>
                    <a:lnTo>
                      <a:pt x="625" y="412"/>
                    </a:lnTo>
                    <a:lnTo>
                      <a:pt x="632" y="405"/>
                    </a:lnTo>
                    <a:lnTo>
                      <a:pt x="666" y="419"/>
                    </a:lnTo>
                    <a:lnTo>
                      <a:pt x="672" y="412"/>
                    </a:lnTo>
                    <a:lnTo>
                      <a:pt x="685" y="419"/>
                    </a:lnTo>
                    <a:lnTo>
                      <a:pt x="692" y="412"/>
                    </a:lnTo>
                    <a:lnTo>
                      <a:pt x="706" y="412"/>
                    </a:lnTo>
                    <a:lnTo>
                      <a:pt x="726" y="419"/>
                    </a:lnTo>
                    <a:lnTo>
                      <a:pt x="739" y="412"/>
                    </a:lnTo>
                    <a:lnTo>
                      <a:pt x="745" y="398"/>
                    </a:lnTo>
                    <a:lnTo>
                      <a:pt x="758" y="398"/>
                    </a:lnTo>
                    <a:lnTo>
                      <a:pt x="758" y="405"/>
                    </a:lnTo>
                    <a:lnTo>
                      <a:pt x="765" y="398"/>
                    </a:lnTo>
                    <a:lnTo>
                      <a:pt x="758" y="392"/>
                    </a:lnTo>
                    <a:lnTo>
                      <a:pt x="765" y="392"/>
                    </a:lnTo>
                    <a:lnTo>
                      <a:pt x="765" y="385"/>
                    </a:lnTo>
                    <a:lnTo>
                      <a:pt x="812" y="366"/>
                    </a:lnTo>
                    <a:lnTo>
                      <a:pt x="839" y="359"/>
                    </a:lnTo>
                    <a:lnTo>
                      <a:pt x="858" y="352"/>
                    </a:lnTo>
                    <a:lnTo>
                      <a:pt x="871" y="338"/>
                    </a:lnTo>
                    <a:lnTo>
                      <a:pt x="878" y="338"/>
                    </a:lnTo>
                    <a:lnTo>
                      <a:pt x="892" y="332"/>
                    </a:lnTo>
                    <a:lnTo>
                      <a:pt x="905" y="325"/>
                    </a:lnTo>
                    <a:lnTo>
                      <a:pt x="965" y="306"/>
                    </a:lnTo>
                    <a:lnTo>
                      <a:pt x="959" y="312"/>
                    </a:lnTo>
                    <a:lnTo>
                      <a:pt x="952" y="319"/>
                    </a:lnTo>
                    <a:lnTo>
                      <a:pt x="959" y="319"/>
                    </a:lnTo>
                    <a:lnTo>
                      <a:pt x="978" y="306"/>
                    </a:lnTo>
                    <a:lnTo>
                      <a:pt x="998" y="299"/>
                    </a:lnTo>
                    <a:lnTo>
                      <a:pt x="1025" y="292"/>
                    </a:lnTo>
                    <a:lnTo>
                      <a:pt x="1004" y="252"/>
                    </a:lnTo>
                    <a:lnTo>
                      <a:pt x="1004" y="233"/>
                    </a:lnTo>
                    <a:lnTo>
                      <a:pt x="1018" y="219"/>
                    </a:lnTo>
                    <a:lnTo>
                      <a:pt x="965" y="179"/>
                    </a:lnTo>
                    <a:lnTo>
                      <a:pt x="959" y="165"/>
                    </a:lnTo>
                    <a:lnTo>
                      <a:pt x="931" y="173"/>
                    </a:lnTo>
                    <a:lnTo>
                      <a:pt x="905" y="206"/>
                    </a:lnTo>
                    <a:lnTo>
                      <a:pt x="892" y="199"/>
                    </a:lnTo>
                    <a:lnTo>
                      <a:pt x="878" y="219"/>
                    </a:lnTo>
                    <a:lnTo>
                      <a:pt x="832" y="206"/>
                    </a:lnTo>
                    <a:lnTo>
                      <a:pt x="825" y="206"/>
                    </a:lnTo>
                    <a:lnTo>
                      <a:pt x="825" y="219"/>
                    </a:lnTo>
                    <a:lnTo>
                      <a:pt x="785" y="219"/>
                    </a:lnTo>
                    <a:lnTo>
                      <a:pt x="779" y="219"/>
                    </a:lnTo>
                    <a:lnTo>
                      <a:pt x="772" y="212"/>
                    </a:lnTo>
                    <a:lnTo>
                      <a:pt x="785" y="152"/>
                    </a:lnTo>
                    <a:lnTo>
                      <a:pt x="712" y="126"/>
                    </a:lnTo>
                    <a:lnTo>
                      <a:pt x="698" y="79"/>
                    </a:lnTo>
                    <a:lnTo>
                      <a:pt x="706" y="46"/>
                    </a:lnTo>
                    <a:lnTo>
                      <a:pt x="698" y="39"/>
                    </a:lnTo>
                    <a:lnTo>
                      <a:pt x="672" y="53"/>
                    </a:lnTo>
                    <a:lnTo>
                      <a:pt x="632" y="32"/>
                    </a:lnTo>
                    <a:lnTo>
                      <a:pt x="619" y="39"/>
                    </a:lnTo>
                    <a:lnTo>
                      <a:pt x="593" y="26"/>
                    </a:lnTo>
                    <a:lnTo>
                      <a:pt x="546" y="19"/>
                    </a:lnTo>
                    <a:lnTo>
                      <a:pt x="519" y="19"/>
                    </a:lnTo>
                    <a:lnTo>
                      <a:pt x="506" y="13"/>
                    </a:lnTo>
                    <a:lnTo>
                      <a:pt x="473" y="0"/>
                    </a:lnTo>
                    <a:lnTo>
                      <a:pt x="452" y="0"/>
                    </a:lnTo>
                    <a:close/>
                    <a:moveTo>
                      <a:pt x="878" y="338"/>
                    </a:moveTo>
                    <a:lnTo>
                      <a:pt x="871" y="352"/>
                    </a:lnTo>
                    <a:lnTo>
                      <a:pt x="865" y="359"/>
                    </a:lnTo>
                    <a:lnTo>
                      <a:pt x="871" y="359"/>
                    </a:lnTo>
                    <a:lnTo>
                      <a:pt x="878" y="338"/>
                    </a:lnTo>
                    <a:close/>
                    <a:moveTo>
                      <a:pt x="625" y="419"/>
                    </a:moveTo>
                    <a:lnTo>
                      <a:pt x="619" y="426"/>
                    </a:lnTo>
                    <a:lnTo>
                      <a:pt x="625" y="426"/>
                    </a:lnTo>
                    <a:lnTo>
                      <a:pt x="625" y="419"/>
                    </a:lnTo>
                    <a:close/>
                    <a:moveTo>
                      <a:pt x="313" y="518"/>
                    </a:moveTo>
                    <a:lnTo>
                      <a:pt x="306" y="525"/>
                    </a:lnTo>
                    <a:lnTo>
                      <a:pt x="293" y="539"/>
                    </a:lnTo>
                    <a:lnTo>
                      <a:pt x="306" y="531"/>
                    </a:lnTo>
                    <a:lnTo>
                      <a:pt x="313" y="51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7" name="TERRA_ALTA">
                <a:extLst>
                  <a:ext uri="{FF2B5EF4-FFF2-40B4-BE49-F238E27FC236}">
                    <a16:creationId xmlns:a16="http://schemas.microsoft.com/office/drawing/2014/main" id="{A06742F1-2505-4669-AEBC-5D356ED6637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047000" y="4992407"/>
                <a:ext cx="251276" cy="402913"/>
              </a:xfrm>
              <a:custGeom>
                <a:avLst/>
                <a:gdLst>
                  <a:gd name="T0" fmla="*/ 2147483647 w 48"/>
                  <a:gd name="T1" fmla="*/ 352446355 h 73"/>
                  <a:gd name="T2" fmla="*/ 2147483647 w 48"/>
                  <a:gd name="T3" fmla="*/ 528669585 h 73"/>
                  <a:gd name="T4" fmla="*/ 2147483647 w 48"/>
                  <a:gd name="T5" fmla="*/ 881116044 h 73"/>
                  <a:gd name="T6" fmla="*/ 2147483647 w 48"/>
                  <a:gd name="T7" fmla="*/ 2147483647 h 73"/>
                  <a:gd name="T8" fmla="*/ 1561995119 w 48"/>
                  <a:gd name="T9" fmla="*/ 2147483647 h 73"/>
                  <a:gd name="T10" fmla="*/ 1093399201 w 48"/>
                  <a:gd name="T11" fmla="*/ 2147483647 h 73"/>
                  <a:gd name="T12" fmla="*/ 780997560 w 48"/>
                  <a:gd name="T13" fmla="*/ 2147483647 h 73"/>
                  <a:gd name="T14" fmla="*/ 468596114 w 48"/>
                  <a:gd name="T15" fmla="*/ 2147483647 h 73"/>
                  <a:gd name="T16" fmla="*/ 0 w 48"/>
                  <a:gd name="T17" fmla="*/ 2147483647 h 73"/>
                  <a:gd name="T18" fmla="*/ 0 w 48"/>
                  <a:gd name="T19" fmla="*/ 2147483647 h 73"/>
                  <a:gd name="T20" fmla="*/ 468596114 w 48"/>
                  <a:gd name="T21" fmla="*/ 2147483647 h 73"/>
                  <a:gd name="T22" fmla="*/ 468596114 w 48"/>
                  <a:gd name="T23" fmla="*/ 2147483647 h 73"/>
                  <a:gd name="T24" fmla="*/ 468596114 w 48"/>
                  <a:gd name="T25" fmla="*/ 2147483647 h 73"/>
                  <a:gd name="T26" fmla="*/ 312401544 w 48"/>
                  <a:gd name="T27" fmla="*/ 2147483647 h 73"/>
                  <a:gd name="T28" fmla="*/ 624803087 w 48"/>
                  <a:gd name="T29" fmla="*/ 2147483647 h 73"/>
                  <a:gd name="T30" fmla="*/ 624803087 w 48"/>
                  <a:gd name="T31" fmla="*/ 2147483647 h 73"/>
                  <a:gd name="T32" fmla="*/ 780997560 w 48"/>
                  <a:gd name="T33" fmla="*/ 2147483647 h 73"/>
                  <a:gd name="T34" fmla="*/ 1249593673 w 48"/>
                  <a:gd name="T35" fmla="*/ 2147483647 h 73"/>
                  <a:gd name="T36" fmla="*/ 1561995119 w 48"/>
                  <a:gd name="T37" fmla="*/ 2147483647 h 73"/>
                  <a:gd name="T38" fmla="*/ 1093399201 w 48"/>
                  <a:gd name="T39" fmla="*/ 2147483647 h 73"/>
                  <a:gd name="T40" fmla="*/ 1405800647 w 48"/>
                  <a:gd name="T41" fmla="*/ 2147483647 h 73"/>
                  <a:gd name="T42" fmla="*/ 1405800647 w 48"/>
                  <a:gd name="T43" fmla="*/ 2147483647 h 73"/>
                  <a:gd name="T44" fmla="*/ 1718202484 w 48"/>
                  <a:gd name="T45" fmla="*/ 2147483647 h 73"/>
                  <a:gd name="T46" fmla="*/ 1561995119 w 48"/>
                  <a:gd name="T47" fmla="*/ 2147483647 h 73"/>
                  <a:gd name="T48" fmla="*/ 1405800647 w 48"/>
                  <a:gd name="T49" fmla="*/ 2147483647 h 73"/>
                  <a:gd name="T50" fmla="*/ 937204729 w 48"/>
                  <a:gd name="T51" fmla="*/ 2147483647 h 73"/>
                  <a:gd name="T52" fmla="*/ 937204729 w 48"/>
                  <a:gd name="T53" fmla="*/ 2147483647 h 73"/>
                  <a:gd name="T54" fmla="*/ 624803087 w 48"/>
                  <a:gd name="T55" fmla="*/ 2147483647 h 73"/>
                  <a:gd name="T56" fmla="*/ 937204729 w 48"/>
                  <a:gd name="T57" fmla="*/ 2147483647 h 73"/>
                  <a:gd name="T58" fmla="*/ 937204729 w 48"/>
                  <a:gd name="T59" fmla="*/ 2147483647 h 73"/>
                  <a:gd name="T60" fmla="*/ 1405800647 w 48"/>
                  <a:gd name="T61" fmla="*/ 2147483647 h 73"/>
                  <a:gd name="T62" fmla="*/ 2147483647 w 48"/>
                  <a:gd name="T63" fmla="*/ 2147483647 h 73"/>
                  <a:gd name="T64" fmla="*/ 2147483647 w 48"/>
                  <a:gd name="T65" fmla="*/ 2147483647 h 73"/>
                  <a:gd name="T66" fmla="*/ 2147483647 w 48"/>
                  <a:gd name="T67" fmla="*/ 2147483647 h 73"/>
                  <a:gd name="T68" fmla="*/ 2147483647 w 48"/>
                  <a:gd name="T69" fmla="*/ 2147483647 h 73"/>
                  <a:gd name="T70" fmla="*/ 2147483647 w 48"/>
                  <a:gd name="T71" fmla="*/ 2147483647 h 73"/>
                  <a:gd name="T72" fmla="*/ 2147483647 w 48"/>
                  <a:gd name="T73" fmla="*/ 2147483647 h 73"/>
                  <a:gd name="T74" fmla="*/ 2147483647 w 48"/>
                  <a:gd name="T75" fmla="*/ 2147483647 h 73"/>
                  <a:gd name="T76" fmla="*/ 2147483647 w 48"/>
                  <a:gd name="T77" fmla="*/ 2147483647 h 73"/>
                  <a:gd name="T78" fmla="*/ 2147483647 w 48"/>
                  <a:gd name="T79" fmla="*/ 2147483647 h 73"/>
                  <a:gd name="T80" fmla="*/ 2147483647 w 48"/>
                  <a:gd name="T81" fmla="*/ 2147483647 h 73"/>
                  <a:gd name="T82" fmla="*/ 2147483647 w 48"/>
                  <a:gd name="T83" fmla="*/ 2147483647 h 73"/>
                  <a:gd name="T84" fmla="*/ 2147483647 w 48"/>
                  <a:gd name="T85" fmla="*/ 2147483647 h 73"/>
                  <a:gd name="T86" fmla="*/ 2147483647 w 48"/>
                  <a:gd name="T87" fmla="*/ 2147483647 h 73"/>
                  <a:gd name="T88" fmla="*/ 2147483647 w 48"/>
                  <a:gd name="T89" fmla="*/ 2147483647 h 73"/>
                  <a:gd name="T90" fmla="*/ 2147483647 w 48"/>
                  <a:gd name="T91" fmla="*/ 2147483647 h 73"/>
                  <a:gd name="T92" fmla="*/ 2147483647 w 48"/>
                  <a:gd name="T93" fmla="*/ 1585995238 h 73"/>
                  <a:gd name="T94" fmla="*/ 2147483647 w 48"/>
                  <a:gd name="T95" fmla="*/ 1233562295 h 73"/>
                  <a:gd name="T96" fmla="*/ 2147483647 w 48"/>
                  <a:gd name="T97" fmla="*/ 528669585 h 73"/>
                  <a:gd name="T98" fmla="*/ 2147483647 w 48"/>
                  <a:gd name="T99" fmla="*/ 881116044 h 73"/>
                  <a:gd name="T100" fmla="*/ 2147483647 w 48"/>
                  <a:gd name="T101" fmla="*/ 528669585 h 73"/>
                  <a:gd name="T102" fmla="*/ 2147483647 w 48"/>
                  <a:gd name="T103" fmla="*/ 176223178 h 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"/>
                  <a:gd name="T157" fmla="*/ 0 h 73"/>
                  <a:gd name="T158" fmla="*/ 48 w 48"/>
                  <a:gd name="T159" fmla="*/ 73 h 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" h="73">
                    <a:moveTo>
                      <a:pt x="23" y="0"/>
                    </a:move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6"/>
                    </a:lnTo>
                    <a:lnTo>
                      <a:pt x="3" y="27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9"/>
                    </a:lnTo>
                    <a:lnTo>
                      <a:pt x="2" y="30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6" y="35"/>
                    </a:lnTo>
                    <a:lnTo>
                      <a:pt x="7" y="36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10" y="43"/>
                    </a:lnTo>
                    <a:lnTo>
                      <a:pt x="10" y="44"/>
                    </a:lnTo>
                    <a:lnTo>
                      <a:pt x="10" y="45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10" y="49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9" y="52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6" y="56"/>
                    </a:lnTo>
                    <a:lnTo>
                      <a:pt x="5" y="57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5" y="59"/>
                    </a:lnTo>
                    <a:lnTo>
                      <a:pt x="5" y="60"/>
                    </a:lnTo>
                    <a:lnTo>
                      <a:pt x="5" y="61"/>
                    </a:lnTo>
                    <a:lnTo>
                      <a:pt x="4" y="61"/>
                    </a:lnTo>
                    <a:lnTo>
                      <a:pt x="5" y="62"/>
                    </a:lnTo>
                    <a:lnTo>
                      <a:pt x="6" y="63"/>
                    </a:lnTo>
                    <a:lnTo>
                      <a:pt x="6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6" y="67"/>
                    </a:lnTo>
                    <a:lnTo>
                      <a:pt x="7" y="70"/>
                    </a:lnTo>
                    <a:lnTo>
                      <a:pt x="8" y="71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8" y="73"/>
                    </a:lnTo>
                    <a:lnTo>
                      <a:pt x="11" y="73"/>
                    </a:lnTo>
                    <a:lnTo>
                      <a:pt x="13" y="69"/>
                    </a:lnTo>
                    <a:lnTo>
                      <a:pt x="16" y="68"/>
                    </a:lnTo>
                    <a:lnTo>
                      <a:pt x="16" y="67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21" y="61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3" y="51"/>
                    </a:lnTo>
                    <a:lnTo>
                      <a:pt x="23" y="52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2" y="48"/>
                    </a:lnTo>
                    <a:lnTo>
                      <a:pt x="33" y="46"/>
                    </a:lnTo>
                    <a:lnTo>
                      <a:pt x="34" y="46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8" y="45"/>
                    </a:lnTo>
                    <a:lnTo>
                      <a:pt x="39" y="44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40"/>
                    </a:lnTo>
                    <a:lnTo>
                      <a:pt x="47" y="40"/>
                    </a:lnTo>
                    <a:lnTo>
                      <a:pt x="48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1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2" y="29"/>
                    </a:lnTo>
                    <a:lnTo>
                      <a:pt x="42" y="28"/>
                    </a:lnTo>
                    <a:lnTo>
                      <a:pt x="43" y="27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7" y="22"/>
                    </a:lnTo>
                    <a:lnTo>
                      <a:pt x="45" y="21"/>
                    </a:lnTo>
                    <a:lnTo>
                      <a:pt x="43" y="21"/>
                    </a:lnTo>
                    <a:lnTo>
                      <a:pt x="41" y="19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8" y="17"/>
                    </a:lnTo>
                    <a:lnTo>
                      <a:pt x="39" y="16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3"/>
                    </a:lnTo>
                    <a:lnTo>
                      <a:pt x="40" y="12"/>
                    </a:lnTo>
                    <a:lnTo>
                      <a:pt x="40" y="9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7"/>
                    </a:lnTo>
                    <a:lnTo>
                      <a:pt x="35" y="7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27" y="4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8" name="TARRAGONES">
                <a:extLst>
                  <a:ext uri="{FF2B5EF4-FFF2-40B4-BE49-F238E27FC236}">
                    <a16:creationId xmlns:a16="http://schemas.microsoft.com/office/drawing/2014/main" id="{FB152E47-0073-4ED7-95AB-43A8959578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660220" y="4966023"/>
                <a:ext cx="275208" cy="198821"/>
              </a:xfrm>
              <a:custGeom>
                <a:avLst/>
                <a:gdLst>
                  <a:gd name="T0" fmla="*/ 202282769 w 1365"/>
                  <a:gd name="T1" fmla="*/ 20915297 h 878"/>
                  <a:gd name="T2" fmla="*/ 195975818 w 1365"/>
                  <a:gd name="T3" fmla="*/ 25882550 h 878"/>
                  <a:gd name="T4" fmla="*/ 203917405 w 1365"/>
                  <a:gd name="T5" fmla="*/ 27712510 h 878"/>
                  <a:gd name="T6" fmla="*/ 199012534 w 1365"/>
                  <a:gd name="T7" fmla="*/ 41569025 h 878"/>
                  <a:gd name="T8" fmla="*/ 186866154 w 1365"/>
                  <a:gd name="T9" fmla="*/ 41569025 h 878"/>
                  <a:gd name="T10" fmla="*/ 163507952 w 1365"/>
                  <a:gd name="T11" fmla="*/ 19084826 h 878"/>
                  <a:gd name="T12" fmla="*/ 152529650 w 1365"/>
                  <a:gd name="T13" fmla="*/ 20915297 h 878"/>
                  <a:gd name="T14" fmla="*/ 138514633 w 1365"/>
                  <a:gd name="T15" fmla="*/ 27712510 h 878"/>
                  <a:gd name="T16" fmla="*/ 127536331 w 1365"/>
                  <a:gd name="T17" fmla="*/ 47058905 h 878"/>
                  <a:gd name="T18" fmla="*/ 112119686 w 1365"/>
                  <a:gd name="T19" fmla="*/ 57254981 h 878"/>
                  <a:gd name="T20" fmla="*/ 107447853 w 1365"/>
                  <a:gd name="T21" fmla="*/ 40000123 h 878"/>
                  <a:gd name="T22" fmla="*/ 90396602 w 1365"/>
                  <a:gd name="T23" fmla="*/ 31372941 h 878"/>
                  <a:gd name="T24" fmla="*/ 82454534 w 1365"/>
                  <a:gd name="T25" fmla="*/ 33202901 h 878"/>
                  <a:gd name="T26" fmla="*/ 65403283 w 1365"/>
                  <a:gd name="T27" fmla="*/ 33202901 h 878"/>
                  <a:gd name="T28" fmla="*/ 67038401 w 1365"/>
                  <a:gd name="T29" fmla="*/ 60653843 h 878"/>
                  <a:gd name="T30" fmla="*/ 49986653 w 1365"/>
                  <a:gd name="T31" fmla="*/ 83399108 h 878"/>
                  <a:gd name="T32" fmla="*/ 54424966 w 1365"/>
                  <a:gd name="T33" fmla="*/ 118170393 h 878"/>
                  <a:gd name="T34" fmla="*/ 78016702 w 1365"/>
                  <a:gd name="T35" fmla="*/ 140915673 h 878"/>
                  <a:gd name="T36" fmla="*/ 67038401 w 1365"/>
                  <a:gd name="T37" fmla="*/ 135686851 h 878"/>
                  <a:gd name="T38" fmla="*/ 57694720 w 1365"/>
                  <a:gd name="T39" fmla="*/ 144314535 h 878"/>
                  <a:gd name="T40" fmla="*/ 59329837 w 1365"/>
                  <a:gd name="T41" fmla="*/ 158432100 h 878"/>
                  <a:gd name="T42" fmla="*/ 46949937 w 1365"/>
                  <a:gd name="T43" fmla="*/ 151373318 h 878"/>
                  <a:gd name="T44" fmla="*/ 21956611 w 1365"/>
                  <a:gd name="T45" fmla="*/ 142745634 h 878"/>
                  <a:gd name="T46" fmla="*/ 24993326 w 1365"/>
                  <a:gd name="T47" fmla="*/ 163399354 h 878"/>
                  <a:gd name="T48" fmla="*/ 14015021 w 1365"/>
                  <a:gd name="T49" fmla="*/ 170458136 h 878"/>
                  <a:gd name="T50" fmla="*/ 6540472 w 1365"/>
                  <a:gd name="T51" fmla="*/ 160001002 h 878"/>
                  <a:gd name="T52" fmla="*/ 1868637 w 1365"/>
                  <a:gd name="T53" fmla="*/ 185883034 h 878"/>
                  <a:gd name="T54" fmla="*/ 18920377 w 1365"/>
                  <a:gd name="T55" fmla="*/ 208628283 h 878"/>
                  <a:gd name="T56" fmla="*/ 32934920 w 1365"/>
                  <a:gd name="T57" fmla="*/ 207059891 h 878"/>
                  <a:gd name="T58" fmla="*/ 42045067 w 1365"/>
                  <a:gd name="T59" fmla="*/ 217255967 h 878"/>
                  <a:gd name="T60" fmla="*/ 51388251 w 1365"/>
                  <a:gd name="T61" fmla="*/ 222746358 h 878"/>
                  <a:gd name="T62" fmla="*/ 53023368 w 1365"/>
                  <a:gd name="T63" fmla="*/ 229543572 h 878"/>
                  <a:gd name="T64" fmla="*/ 65403283 w 1365"/>
                  <a:gd name="T65" fmla="*/ 222746358 h 878"/>
                  <a:gd name="T66" fmla="*/ 67038401 w 1365"/>
                  <a:gd name="T67" fmla="*/ 213857105 h 878"/>
                  <a:gd name="T68" fmla="*/ 88761485 w 1365"/>
                  <a:gd name="T69" fmla="*/ 179085820 h 878"/>
                  <a:gd name="T70" fmla="*/ 93432836 w 1365"/>
                  <a:gd name="T71" fmla="*/ 179085820 h 878"/>
                  <a:gd name="T72" fmla="*/ 102776502 w 1365"/>
                  <a:gd name="T73" fmla="*/ 175686958 h 878"/>
                  <a:gd name="T74" fmla="*/ 104411619 w 1365"/>
                  <a:gd name="T75" fmla="*/ 172027038 h 878"/>
                  <a:gd name="T76" fmla="*/ 112119686 w 1365"/>
                  <a:gd name="T77" fmla="*/ 172027038 h 878"/>
                  <a:gd name="T78" fmla="*/ 113521284 w 1365"/>
                  <a:gd name="T79" fmla="*/ 170458136 h 878"/>
                  <a:gd name="T80" fmla="*/ 119827753 w 1365"/>
                  <a:gd name="T81" fmla="*/ 172027038 h 878"/>
                  <a:gd name="T82" fmla="*/ 108849451 w 1365"/>
                  <a:gd name="T83" fmla="*/ 179085820 h 878"/>
                  <a:gd name="T84" fmla="*/ 104411619 w 1365"/>
                  <a:gd name="T85" fmla="*/ 191373425 h 878"/>
                  <a:gd name="T86" fmla="*/ 108849451 w 1365"/>
                  <a:gd name="T87" fmla="*/ 184314642 h 878"/>
                  <a:gd name="T88" fmla="*/ 124499586 w 1365"/>
                  <a:gd name="T89" fmla="*/ 168628176 h 878"/>
                  <a:gd name="T90" fmla="*/ 129171449 w 1365"/>
                  <a:gd name="T91" fmla="*/ 163399354 h 878"/>
                  <a:gd name="T92" fmla="*/ 136879516 w 1365"/>
                  <a:gd name="T93" fmla="*/ 163399354 h 878"/>
                  <a:gd name="T94" fmla="*/ 141550867 w 1365"/>
                  <a:gd name="T95" fmla="*/ 160001002 h 878"/>
                  <a:gd name="T96" fmla="*/ 163507952 w 1365"/>
                  <a:gd name="T97" fmla="*/ 147713397 h 878"/>
                  <a:gd name="T98" fmla="*/ 197610936 w 1365"/>
                  <a:gd name="T99" fmla="*/ 151373318 h 878"/>
                  <a:gd name="T100" fmla="*/ 222370735 w 1365"/>
                  <a:gd name="T101" fmla="*/ 142745634 h 878"/>
                  <a:gd name="T102" fmla="*/ 238020870 w 1365"/>
                  <a:gd name="T103" fmla="*/ 144314535 h 878"/>
                  <a:gd name="T104" fmla="*/ 245728937 w 1365"/>
                  <a:gd name="T105" fmla="*/ 139085713 h 878"/>
                  <a:gd name="T106" fmla="*/ 309497133 w 1365"/>
                  <a:gd name="T107" fmla="*/ 100915535 h 878"/>
                  <a:gd name="T108" fmla="*/ 304825300 w 1365"/>
                  <a:gd name="T109" fmla="*/ 66144234 h 878"/>
                  <a:gd name="T110" fmla="*/ 272357433 w 1365"/>
                  <a:gd name="T111" fmla="*/ 62745372 h 878"/>
                  <a:gd name="T112" fmla="*/ 244327339 w 1365"/>
                  <a:gd name="T113" fmla="*/ 57254981 h 878"/>
                  <a:gd name="T114" fmla="*/ 247364054 w 1365"/>
                  <a:gd name="T115" fmla="*/ 34771301 h 878"/>
                  <a:gd name="T116" fmla="*/ 239421986 w 1365"/>
                  <a:gd name="T117" fmla="*/ 19084826 h 878"/>
                  <a:gd name="T118" fmla="*/ 217932422 w 1365"/>
                  <a:gd name="T119" fmla="*/ 5228824 h 878"/>
                  <a:gd name="T120" fmla="*/ 125901184 w 1365"/>
                  <a:gd name="T121" fmla="*/ 170458136 h 8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65"/>
                  <a:gd name="T184" fmla="*/ 0 h 878"/>
                  <a:gd name="T185" fmla="*/ 1365 w 1365"/>
                  <a:gd name="T186" fmla="*/ 878 h 8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65" h="878">
                    <a:moveTo>
                      <a:pt x="899" y="0"/>
                    </a:moveTo>
                    <a:lnTo>
                      <a:pt x="873" y="46"/>
                    </a:lnTo>
                    <a:lnTo>
                      <a:pt x="879" y="67"/>
                    </a:lnTo>
                    <a:lnTo>
                      <a:pt x="866" y="80"/>
                    </a:lnTo>
                    <a:lnTo>
                      <a:pt x="852" y="73"/>
                    </a:lnTo>
                    <a:lnTo>
                      <a:pt x="846" y="80"/>
                    </a:lnTo>
                    <a:lnTo>
                      <a:pt x="826" y="73"/>
                    </a:lnTo>
                    <a:lnTo>
                      <a:pt x="839" y="99"/>
                    </a:lnTo>
                    <a:lnTo>
                      <a:pt x="846" y="113"/>
                    </a:lnTo>
                    <a:lnTo>
                      <a:pt x="866" y="113"/>
                    </a:lnTo>
                    <a:lnTo>
                      <a:pt x="859" y="99"/>
                    </a:lnTo>
                    <a:lnTo>
                      <a:pt x="873" y="106"/>
                    </a:lnTo>
                    <a:lnTo>
                      <a:pt x="886" y="133"/>
                    </a:lnTo>
                    <a:lnTo>
                      <a:pt x="879" y="153"/>
                    </a:lnTo>
                    <a:lnTo>
                      <a:pt x="859" y="146"/>
                    </a:lnTo>
                    <a:lnTo>
                      <a:pt x="852" y="159"/>
                    </a:lnTo>
                    <a:lnTo>
                      <a:pt x="846" y="180"/>
                    </a:lnTo>
                    <a:lnTo>
                      <a:pt x="839" y="180"/>
                    </a:lnTo>
                    <a:lnTo>
                      <a:pt x="826" y="153"/>
                    </a:lnTo>
                    <a:lnTo>
                      <a:pt x="800" y="159"/>
                    </a:lnTo>
                    <a:lnTo>
                      <a:pt x="759" y="120"/>
                    </a:lnTo>
                    <a:lnTo>
                      <a:pt x="746" y="106"/>
                    </a:lnTo>
                    <a:lnTo>
                      <a:pt x="719" y="80"/>
                    </a:lnTo>
                    <a:lnTo>
                      <a:pt x="700" y="73"/>
                    </a:lnTo>
                    <a:lnTo>
                      <a:pt x="693" y="67"/>
                    </a:lnTo>
                    <a:lnTo>
                      <a:pt x="693" y="60"/>
                    </a:lnTo>
                    <a:lnTo>
                      <a:pt x="686" y="73"/>
                    </a:lnTo>
                    <a:lnTo>
                      <a:pt x="653" y="80"/>
                    </a:lnTo>
                    <a:lnTo>
                      <a:pt x="640" y="93"/>
                    </a:lnTo>
                    <a:lnTo>
                      <a:pt x="627" y="80"/>
                    </a:lnTo>
                    <a:lnTo>
                      <a:pt x="599" y="93"/>
                    </a:lnTo>
                    <a:lnTo>
                      <a:pt x="593" y="106"/>
                    </a:lnTo>
                    <a:lnTo>
                      <a:pt x="573" y="140"/>
                    </a:lnTo>
                    <a:lnTo>
                      <a:pt x="526" y="120"/>
                    </a:lnTo>
                    <a:lnTo>
                      <a:pt x="513" y="140"/>
                    </a:lnTo>
                    <a:lnTo>
                      <a:pt x="546" y="180"/>
                    </a:lnTo>
                    <a:lnTo>
                      <a:pt x="567" y="219"/>
                    </a:lnTo>
                    <a:lnTo>
                      <a:pt x="567" y="240"/>
                    </a:lnTo>
                    <a:lnTo>
                      <a:pt x="520" y="219"/>
                    </a:lnTo>
                    <a:lnTo>
                      <a:pt x="480" y="219"/>
                    </a:lnTo>
                    <a:lnTo>
                      <a:pt x="473" y="173"/>
                    </a:lnTo>
                    <a:lnTo>
                      <a:pt x="480" y="166"/>
                    </a:lnTo>
                    <a:lnTo>
                      <a:pt x="480" y="159"/>
                    </a:lnTo>
                    <a:lnTo>
                      <a:pt x="460" y="153"/>
                    </a:lnTo>
                    <a:lnTo>
                      <a:pt x="453" y="173"/>
                    </a:lnTo>
                    <a:lnTo>
                      <a:pt x="433" y="166"/>
                    </a:lnTo>
                    <a:lnTo>
                      <a:pt x="420" y="153"/>
                    </a:lnTo>
                    <a:lnTo>
                      <a:pt x="387" y="120"/>
                    </a:lnTo>
                    <a:lnTo>
                      <a:pt x="380" y="113"/>
                    </a:lnTo>
                    <a:lnTo>
                      <a:pt x="374" y="106"/>
                    </a:lnTo>
                    <a:lnTo>
                      <a:pt x="366" y="113"/>
                    </a:lnTo>
                    <a:lnTo>
                      <a:pt x="353" y="127"/>
                    </a:lnTo>
                    <a:lnTo>
                      <a:pt x="327" y="93"/>
                    </a:lnTo>
                    <a:lnTo>
                      <a:pt x="300" y="127"/>
                    </a:lnTo>
                    <a:lnTo>
                      <a:pt x="280" y="120"/>
                    </a:lnTo>
                    <a:lnTo>
                      <a:pt x="280" y="127"/>
                    </a:lnTo>
                    <a:lnTo>
                      <a:pt x="300" y="140"/>
                    </a:lnTo>
                    <a:lnTo>
                      <a:pt x="293" y="173"/>
                    </a:lnTo>
                    <a:lnTo>
                      <a:pt x="300" y="180"/>
                    </a:lnTo>
                    <a:lnTo>
                      <a:pt x="287" y="232"/>
                    </a:lnTo>
                    <a:lnTo>
                      <a:pt x="274" y="253"/>
                    </a:lnTo>
                    <a:lnTo>
                      <a:pt x="274" y="259"/>
                    </a:lnTo>
                    <a:lnTo>
                      <a:pt x="227" y="319"/>
                    </a:lnTo>
                    <a:lnTo>
                      <a:pt x="214" y="319"/>
                    </a:lnTo>
                    <a:lnTo>
                      <a:pt x="207" y="339"/>
                    </a:lnTo>
                    <a:lnTo>
                      <a:pt x="174" y="366"/>
                    </a:lnTo>
                    <a:lnTo>
                      <a:pt x="187" y="379"/>
                    </a:lnTo>
                    <a:lnTo>
                      <a:pt x="233" y="452"/>
                    </a:lnTo>
                    <a:lnTo>
                      <a:pt x="254" y="459"/>
                    </a:lnTo>
                    <a:lnTo>
                      <a:pt x="280" y="479"/>
                    </a:lnTo>
                    <a:lnTo>
                      <a:pt x="293" y="519"/>
                    </a:lnTo>
                    <a:lnTo>
                      <a:pt x="334" y="539"/>
                    </a:lnTo>
                    <a:lnTo>
                      <a:pt x="327" y="552"/>
                    </a:lnTo>
                    <a:lnTo>
                      <a:pt x="280" y="546"/>
                    </a:lnTo>
                    <a:lnTo>
                      <a:pt x="267" y="525"/>
                    </a:lnTo>
                    <a:lnTo>
                      <a:pt x="287" y="519"/>
                    </a:lnTo>
                    <a:lnTo>
                      <a:pt x="287" y="512"/>
                    </a:lnTo>
                    <a:lnTo>
                      <a:pt x="247" y="506"/>
                    </a:lnTo>
                    <a:lnTo>
                      <a:pt x="233" y="532"/>
                    </a:lnTo>
                    <a:lnTo>
                      <a:pt x="247" y="552"/>
                    </a:lnTo>
                    <a:lnTo>
                      <a:pt x="254" y="539"/>
                    </a:lnTo>
                    <a:lnTo>
                      <a:pt x="267" y="552"/>
                    </a:lnTo>
                    <a:lnTo>
                      <a:pt x="274" y="585"/>
                    </a:lnTo>
                    <a:lnTo>
                      <a:pt x="254" y="606"/>
                    </a:lnTo>
                    <a:lnTo>
                      <a:pt x="267" y="619"/>
                    </a:lnTo>
                    <a:lnTo>
                      <a:pt x="280" y="638"/>
                    </a:lnTo>
                    <a:lnTo>
                      <a:pt x="240" y="638"/>
                    </a:lnTo>
                    <a:lnTo>
                      <a:pt x="201" y="579"/>
                    </a:lnTo>
                    <a:lnTo>
                      <a:pt x="174" y="572"/>
                    </a:lnTo>
                    <a:lnTo>
                      <a:pt x="134" y="546"/>
                    </a:lnTo>
                    <a:lnTo>
                      <a:pt x="101" y="539"/>
                    </a:lnTo>
                    <a:lnTo>
                      <a:pt x="94" y="546"/>
                    </a:lnTo>
                    <a:lnTo>
                      <a:pt x="87" y="572"/>
                    </a:lnTo>
                    <a:lnTo>
                      <a:pt x="101" y="579"/>
                    </a:lnTo>
                    <a:lnTo>
                      <a:pt x="107" y="606"/>
                    </a:lnTo>
                    <a:lnTo>
                      <a:pt x="107" y="625"/>
                    </a:lnTo>
                    <a:lnTo>
                      <a:pt x="114" y="638"/>
                    </a:lnTo>
                    <a:lnTo>
                      <a:pt x="114" y="658"/>
                    </a:lnTo>
                    <a:lnTo>
                      <a:pt x="101" y="666"/>
                    </a:lnTo>
                    <a:lnTo>
                      <a:pt x="60" y="652"/>
                    </a:lnTo>
                    <a:lnTo>
                      <a:pt x="60" y="645"/>
                    </a:lnTo>
                    <a:lnTo>
                      <a:pt x="67" y="645"/>
                    </a:lnTo>
                    <a:lnTo>
                      <a:pt x="47" y="625"/>
                    </a:lnTo>
                    <a:lnTo>
                      <a:pt x="28" y="612"/>
                    </a:lnTo>
                    <a:lnTo>
                      <a:pt x="0" y="638"/>
                    </a:lnTo>
                    <a:lnTo>
                      <a:pt x="0" y="652"/>
                    </a:lnTo>
                    <a:lnTo>
                      <a:pt x="0" y="685"/>
                    </a:lnTo>
                    <a:lnTo>
                      <a:pt x="8" y="711"/>
                    </a:lnTo>
                    <a:lnTo>
                      <a:pt x="21" y="732"/>
                    </a:lnTo>
                    <a:lnTo>
                      <a:pt x="34" y="752"/>
                    </a:lnTo>
                    <a:lnTo>
                      <a:pt x="74" y="785"/>
                    </a:lnTo>
                    <a:lnTo>
                      <a:pt x="81" y="798"/>
                    </a:lnTo>
                    <a:lnTo>
                      <a:pt x="101" y="792"/>
                    </a:lnTo>
                    <a:lnTo>
                      <a:pt x="120" y="792"/>
                    </a:lnTo>
                    <a:lnTo>
                      <a:pt x="127" y="792"/>
                    </a:lnTo>
                    <a:lnTo>
                      <a:pt x="141" y="792"/>
                    </a:lnTo>
                    <a:lnTo>
                      <a:pt x="160" y="798"/>
                    </a:lnTo>
                    <a:lnTo>
                      <a:pt x="167" y="812"/>
                    </a:lnTo>
                    <a:lnTo>
                      <a:pt x="180" y="818"/>
                    </a:lnTo>
                    <a:lnTo>
                      <a:pt x="180" y="831"/>
                    </a:lnTo>
                    <a:lnTo>
                      <a:pt x="201" y="831"/>
                    </a:lnTo>
                    <a:lnTo>
                      <a:pt x="214" y="838"/>
                    </a:lnTo>
                    <a:lnTo>
                      <a:pt x="214" y="852"/>
                    </a:lnTo>
                    <a:lnTo>
                      <a:pt x="220" y="852"/>
                    </a:lnTo>
                    <a:lnTo>
                      <a:pt x="220" y="858"/>
                    </a:lnTo>
                    <a:lnTo>
                      <a:pt x="227" y="871"/>
                    </a:lnTo>
                    <a:lnTo>
                      <a:pt x="220" y="871"/>
                    </a:lnTo>
                    <a:lnTo>
                      <a:pt x="227" y="878"/>
                    </a:lnTo>
                    <a:lnTo>
                      <a:pt x="247" y="871"/>
                    </a:lnTo>
                    <a:lnTo>
                      <a:pt x="247" y="878"/>
                    </a:lnTo>
                    <a:lnTo>
                      <a:pt x="261" y="878"/>
                    </a:lnTo>
                    <a:lnTo>
                      <a:pt x="280" y="852"/>
                    </a:lnTo>
                    <a:lnTo>
                      <a:pt x="287" y="852"/>
                    </a:lnTo>
                    <a:lnTo>
                      <a:pt x="293" y="838"/>
                    </a:lnTo>
                    <a:lnTo>
                      <a:pt x="287" y="831"/>
                    </a:lnTo>
                    <a:lnTo>
                      <a:pt x="287" y="818"/>
                    </a:lnTo>
                    <a:lnTo>
                      <a:pt x="306" y="778"/>
                    </a:lnTo>
                    <a:lnTo>
                      <a:pt x="327" y="732"/>
                    </a:lnTo>
                    <a:lnTo>
                      <a:pt x="353" y="705"/>
                    </a:lnTo>
                    <a:lnTo>
                      <a:pt x="380" y="685"/>
                    </a:lnTo>
                    <a:lnTo>
                      <a:pt x="387" y="698"/>
                    </a:lnTo>
                    <a:lnTo>
                      <a:pt x="400" y="711"/>
                    </a:lnTo>
                    <a:lnTo>
                      <a:pt x="407" y="698"/>
                    </a:lnTo>
                    <a:lnTo>
                      <a:pt x="400" y="685"/>
                    </a:lnTo>
                    <a:lnTo>
                      <a:pt x="433" y="658"/>
                    </a:lnTo>
                    <a:lnTo>
                      <a:pt x="440" y="658"/>
                    </a:lnTo>
                    <a:lnTo>
                      <a:pt x="433" y="679"/>
                    </a:lnTo>
                    <a:lnTo>
                      <a:pt x="440" y="672"/>
                    </a:lnTo>
                    <a:lnTo>
                      <a:pt x="440" y="685"/>
                    </a:lnTo>
                    <a:lnTo>
                      <a:pt x="447" y="685"/>
                    </a:lnTo>
                    <a:lnTo>
                      <a:pt x="453" y="679"/>
                    </a:lnTo>
                    <a:lnTo>
                      <a:pt x="447" y="658"/>
                    </a:lnTo>
                    <a:lnTo>
                      <a:pt x="453" y="658"/>
                    </a:lnTo>
                    <a:lnTo>
                      <a:pt x="460" y="679"/>
                    </a:lnTo>
                    <a:lnTo>
                      <a:pt x="486" y="666"/>
                    </a:lnTo>
                    <a:lnTo>
                      <a:pt x="480" y="658"/>
                    </a:lnTo>
                    <a:lnTo>
                      <a:pt x="480" y="652"/>
                    </a:lnTo>
                    <a:lnTo>
                      <a:pt x="493" y="658"/>
                    </a:lnTo>
                    <a:lnTo>
                      <a:pt x="500" y="658"/>
                    </a:lnTo>
                    <a:lnTo>
                      <a:pt x="486" y="652"/>
                    </a:lnTo>
                    <a:lnTo>
                      <a:pt x="493" y="645"/>
                    </a:lnTo>
                    <a:lnTo>
                      <a:pt x="507" y="638"/>
                    </a:lnTo>
                    <a:lnTo>
                      <a:pt x="520" y="645"/>
                    </a:lnTo>
                    <a:lnTo>
                      <a:pt x="513" y="658"/>
                    </a:lnTo>
                    <a:lnTo>
                      <a:pt x="513" y="652"/>
                    </a:lnTo>
                    <a:lnTo>
                      <a:pt x="507" y="658"/>
                    </a:lnTo>
                    <a:lnTo>
                      <a:pt x="513" y="666"/>
                    </a:lnTo>
                    <a:lnTo>
                      <a:pt x="466" y="685"/>
                    </a:lnTo>
                    <a:lnTo>
                      <a:pt x="460" y="705"/>
                    </a:lnTo>
                    <a:lnTo>
                      <a:pt x="453" y="698"/>
                    </a:lnTo>
                    <a:lnTo>
                      <a:pt x="440" y="725"/>
                    </a:lnTo>
                    <a:lnTo>
                      <a:pt x="447" y="732"/>
                    </a:lnTo>
                    <a:lnTo>
                      <a:pt x="426" y="752"/>
                    </a:lnTo>
                    <a:lnTo>
                      <a:pt x="426" y="758"/>
                    </a:lnTo>
                    <a:lnTo>
                      <a:pt x="447" y="739"/>
                    </a:lnTo>
                    <a:lnTo>
                      <a:pt x="466" y="705"/>
                    </a:lnTo>
                    <a:lnTo>
                      <a:pt x="513" y="679"/>
                    </a:lnTo>
                    <a:lnTo>
                      <a:pt x="520" y="666"/>
                    </a:lnTo>
                    <a:lnTo>
                      <a:pt x="526" y="658"/>
                    </a:lnTo>
                    <a:lnTo>
                      <a:pt x="533" y="645"/>
                    </a:lnTo>
                    <a:lnTo>
                      <a:pt x="539" y="645"/>
                    </a:lnTo>
                    <a:lnTo>
                      <a:pt x="539" y="638"/>
                    </a:lnTo>
                    <a:lnTo>
                      <a:pt x="546" y="632"/>
                    </a:lnTo>
                    <a:lnTo>
                      <a:pt x="553" y="625"/>
                    </a:lnTo>
                    <a:lnTo>
                      <a:pt x="567" y="619"/>
                    </a:lnTo>
                    <a:lnTo>
                      <a:pt x="580" y="625"/>
                    </a:lnTo>
                    <a:lnTo>
                      <a:pt x="580" y="632"/>
                    </a:lnTo>
                    <a:lnTo>
                      <a:pt x="586" y="625"/>
                    </a:lnTo>
                    <a:lnTo>
                      <a:pt x="593" y="625"/>
                    </a:lnTo>
                    <a:lnTo>
                      <a:pt x="599" y="625"/>
                    </a:lnTo>
                    <a:lnTo>
                      <a:pt x="599" y="619"/>
                    </a:lnTo>
                    <a:lnTo>
                      <a:pt x="606" y="612"/>
                    </a:lnTo>
                    <a:lnTo>
                      <a:pt x="606" y="606"/>
                    </a:lnTo>
                    <a:lnTo>
                      <a:pt x="633" y="592"/>
                    </a:lnTo>
                    <a:lnTo>
                      <a:pt x="673" y="572"/>
                    </a:lnTo>
                    <a:lnTo>
                      <a:pt x="700" y="565"/>
                    </a:lnTo>
                    <a:lnTo>
                      <a:pt x="753" y="559"/>
                    </a:lnTo>
                    <a:lnTo>
                      <a:pt x="779" y="565"/>
                    </a:lnTo>
                    <a:lnTo>
                      <a:pt x="819" y="565"/>
                    </a:lnTo>
                    <a:lnTo>
                      <a:pt x="846" y="579"/>
                    </a:lnTo>
                    <a:lnTo>
                      <a:pt x="852" y="565"/>
                    </a:lnTo>
                    <a:lnTo>
                      <a:pt x="873" y="572"/>
                    </a:lnTo>
                    <a:lnTo>
                      <a:pt x="905" y="559"/>
                    </a:lnTo>
                    <a:lnTo>
                      <a:pt x="952" y="546"/>
                    </a:lnTo>
                    <a:lnTo>
                      <a:pt x="979" y="539"/>
                    </a:lnTo>
                    <a:lnTo>
                      <a:pt x="986" y="546"/>
                    </a:lnTo>
                    <a:lnTo>
                      <a:pt x="999" y="552"/>
                    </a:lnTo>
                    <a:lnTo>
                      <a:pt x="1019" y="552"/>
                    </a:lnTo>
                    <a:lnTo>
                      <a:pt x="1025" y="546"/>
                    </a:lnTo>
                    <a:lnTo>
                      <a:pt x="1039" y="546"/>
                    </a:lnTo>
                    <a:lnTo>
                      <a:pt x="1046" y="532"/>
                    </a:lnTo>
                    <a:lnTo>
                      <a:pt x="1052" y="532"/>
                    </a:lnTo>
                    <a:lnTo>
                      <a:pt x="1046" y="525"/>
                    </a:lnTo>
                    <a:lnTo>
                      <a:pt x="1172" y="452"/>
                    </a:lnTo>
                    <a:lnTo>
                      <a:pt x="1239" y="412"/>
                    </a:lnTo>
                    <a:lnTo>
                      <a:pt x="1325" y="386"/>
                    </a:lnTo>
                    <a:lnTo>
                      <a:pt x="1365" y="373"/>
                    </a:lnTo>
                    <a:lnTo>
                      <a:pt x="1358" y="366"/>
                    </a:lnTo>
                    <a:lnTo>
                      <a:pt x="1331" y="326"/>
                    </a:lnTo>
                    <a:lnTo>
                      <a:pt x="1305" y="253"/>
                    </a:lnTo>
                    <a:lnTo>
                      <a:pt x="1298" y="213"/>
                    </a:lnTo>
                    <a:lnTo>
                      <a:pt x="1225" y="232"/>
                    </a:lnTo>
                    <a:lnTo>
                      <a:pt x="1185" y="240"/>
                    </a:lnTo>
                    <a:lnTo>
                      <a:pt x="1166" y="240"/>
                    </a:lnTo>
                    <a:lnTo>
                      <a:pt x="1132" y="200"/>
                    </a:lnTo>
                    <a:lnTo>
                      <a:pt x="1098" y="200"/>
                    </a:lnTo>
                    <a:lnTo>
                      <a:pt x="1065" y="193"/>
                    </a:lnTo>
                    <a:lnTo>
                      <a:pt x="1046" y="219"/>
                    </a:lnTo>
                    <a:lnTo>
                      <a:pt x="1025" y="226"/>
                    </a:lnTo>
                    <a:lnTo>
                      <a:pt x="1012" y="153"/>
                    </a:lnTo>
                    <a:lnTo>
                      <a:pt x="1039" y="153"/>
                    </a:lnTo>
                    <a:lnTo>
                      <a:pt x="1059" y="133"/>
                    </a:lnTo>
                    <a:lnTo>
                      <a:pt x="1065" y="80"/>
                    </a:lnTo>
                    <a:lnTo>
                      <a:pt x="1085" y="67"/>
                    </a:lnTo>
                    <a:lnTo>
                      <a:pt x="1052" y="73"/>
                    </a:lnTo>
                    <a:lnTo>
                      <a:pt x="1025" y="73"/>
                    </a:lnTo>
                    <a:lnTo>
                      <a:pt x="999" y="60"/>
                    </a:lnTo>
                    <a:lnTo>
                      <a:pt x="939" y="46"/>
                    </a:lnTo>
                    <a:lnTo>
                      <a:pt x="933" y="33"/>
                    </a:lnTo>
                    <a:lnTo>
                      <a:pt x="933" y="20"/>
                    </a:lnTo>
                    <a:lnTo>
                      <a:pt x="899" y="0"/>
                    </a:lnTo>
                    <a:close/>
                    <a:moveTo>
                      <a:pt x="539" y="645"/>
                    </a:moveTo>
                    <a:lnTo>
                      <a:pt x="533" y="658"/>
                    </a:lnTo>
                    <a:lnTo>
                      <a:pt x="539" y="652"/>
                    </a:lnTo>
                    <a:lnTo>
                      <a:pt x="539" y="64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9" name="BERGUEDA">
                <a:extLst>
                  <a:ext uri="{FF2B5EF4-FFF2-40B4-BE49-F238E27FC236}">
                    <a16:creationId xmlns:a16="http://schemas.microsoft.com/office/drawing/2014/main" id="{77E54AAA-0728-4B95-BCBD-D593DE6BB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979052" y="3974170"/>
                <a:ext cx="316519" cy="375473"/>
              </a:xfrm>
              <a:custGeom>
                <a:avLst/>
                <a:gdLst>
                  <a:gd name="T0" fmla="*/ 211542784 w 1531"/>
                  <a:gd name="T1" fmla="*/ 10163141 h 1889"/>
                  <a:gd name="T2" fmla="*/ 174721162 w 1531"/>
                  <a:gd name="T3" fmla="*/ 24234985 h 1889"/>
                  <a:gd name="T4" fmla="*/ 136456026 w 1531"/>
                  <a:gd name="T5" fmla="*/ 36222361 h 1889"/>
                  <a:gd name="T6" fmla="*/ 86638824 w 1531"/>
                  <a:gd name="T7" fmla="*/ 43258536 h 1889"/>
                  <a:gd name="T8" fmla="*/ 51502022 w 1531"/>
                  <a:gd name="T9" fmla="*/ 43258536 h 1889"/>
                  <a:gd name="T10" fmla="*/ 48373182 w 1531"/>
                  <a:gd name="T11" fmla="*/ 76353935 h 1889"/>
                  <a:gd name="T12" fmla="*/ 11311208 w 1531"/>
                  <a:gd name="T13" fmla="*/ 102152903 h 1889"/>
                  <a:gd name="T14" fmla="*/ 25750765 w 1531"/>
                  <a:gd name="T15" fmla="*/ 143847973 h 1889"/>
                  <a:gd name="T16" fmla="*/ 41875162 w 1531"/>
                  <a:gd name="T17" fmla="*/ 180331069 h 1889"/>
                  <a:gd name="T18" fmla="*/ 56315207 w 1531"/>
                  <a:gd name="T19" fmla="*/ 169646432 h 1889"/>
                  <a:gd name="T20" fmla="*/ 73883615 w 1531"/>
                  <a:gd name="T21" fmla="*/ 178506837 h 1889"/>
                  <a:gd name="T22" fmla="*/ 97949538 w 1531"/>
                  <a:gd name="T23" fmla="*/ 161307526 h 1889"/>
                  <a:gd name="T24" fmla="*/ 81825149 w 1531"/>
                  <a:gd name="T25" fmla="*/ 194142159 h 1889"/>
                  <a:gd name="T26" fmla="*/ 77252795 w 1531"/>
                  <a:gd name="T27" fmla="*/ 246000335 h 1889"/>
                  <a:gd name="T28" fmla="*/ 77252795 w 1531"/>
                  <a:gd name="T29" fmla="*/ 275708069 h 1889"/>
                  <a:gd name="T30" fmla="*/ 48373182 w 1531"/>
                  <a:gd name="T31" fmla="*/ 311930924 h 1889"/>
                  <a:gd name="T32" fmla="*/ 61128391 w 1531"/>
                  <a:gd name="T33" fmla="*/ 318966589 h 1889"/>
                  <a:gd name="T34" fmla="*/ 59443555 w 1531"/>
                  <a:gd name="T35" fmla="*/ 341377844 h 1889"/>
                  <a:gd name="T36" fmla="*/ 37061978 w 1531"/>
                  <a:gd name="T37" fmla="*/ 365873571 h 1889"/>
                  <a:gd name="T38" fmla="*/ 28879606 w 1531"/>
                  <a:gd name="T39" fmla="*/ 358837397 h 1889"/>
                  <a:gd name="T40" fmla="*/ 32248793 w 1531"/>
                  <a:gd name="T41" fmla="*/ 372648996 h 1889"/>
                  <a:gd name="T42" fmla="*/ 57759211 w 1531"/>
                  <a:gd name="T43" fmla="*/ 381509402 h 1889"/>
                  <a:gd name="T44" fmla="*/ 61128391 w 1531"/>
                  <a:gd name="T45" fmla="*/ 367437053 h 1889"/>
                  <a:gd name="T46" fmla="*/ 80381144 w 1531"/>
                  <a:gd name="T47" fmla="*/ 378121690 h 1889"/>
                  <a:gd name="T48" fmla="*/ 52946027 w 1531"/>
                  <a:gd name="T49" fmla="*/ 410956323 h 1889"/>
                  <a:gd name="T50" fmla="*/ 33933629 w 1531"/>
                  <a:gd name="T51" fmla="*/ 397144723 h 1889"/>
                  <a:gd name="T52" fmla="*/ 33933629 w 1531"/>
                  <a:gd name="T53" fmla="*/ 417731747 h 1889"/>
                  <a:gd name="T54" fmla="*/ 69070431 w 1531"/>
                  <a:gd name="T55" fmla="*/ 443790956 h 1889"/>
                  <a:gd name="T56" fmla="*/ 91452009 w 1531"/>
                  <a:gd name="T57" fmla="*/ 468026442 h 1889"/>
                  <a:gd name="T58" fmla="*/ 120331607 w 1531"/>
                  <a:gd name="T59" fmla="*/ 475062107 h 1889"/>
                  <a:gd name="T60" fmla="*/ 174721162 w 1531"/>
                  <a:gd name="T61" fmla="*/ 478449820 h 1889"/>
                  <a:gd name="T62" fmla="*/ 186032366 w 1531"/>
                  <a:gd name="T63" fmla="*/ 473498626 h 1889"/>
                  <a:gd name="T64" fmla="*/ 213227129 w 1531"/>
                  <a:gd name="T65" fmla="*/ 459426786 h 1889"/>
                  <a:gd name="T66" fmla="*/ 256546771 w 1531"/>
                  <a:gd name="T67" fmla="*/ 416168266 h 1889"/>
                  <a:gd name="T68" fmla="*/ 288313948 w 1531"/>
                  <a:gd name="T69" fmla="*/ 447178668 h 1889"/>
                  <a:gd name="T70" fmla="*/ 305882342 w 1531"/>
                  <a:gd name="T71" fmla="*/ 388284827 h 1889"/>
                  <a:gd name="T72" fmla="*/ 325375910 w 1531"/>
                  <a:gd name="T73" fmla="*/ 346850028 h 1889"/>
                  <a:gd name="T74" fmla="*/ 312621193 w 1531"/>
                  <a:gd name="T75" fmla="*/ 329390476 h 1889"/>
                  <a:gd name="T76" fmla="*/ 330189586 w 1531"/>
                  <a:gd name="T77" fmla="*/ 268672404 h 1889"/>
                  <a:gd name="T78" fmla="*/ 355699513 w 1531"/>
                  <a:gd name="T79" fmla="*/ 275708069 h 1889"/>
                  <a:gd name="T80" fmla="*/ 365325882 w 1531"/>
                  <a:gd name="T81" fmla="*/ 230365013 h 1889"/>
                  <a:gd name="T82" fmla="*/ 349201493 w 1531"/>
                  <a:gd name="T83" fmla="*/ 209777989 h 1889"/>
                  <a:gd name="T84" fmla="*/ 312621193 w 1531"/>
                  <a:gd name="T85" fmla="*/ 194142159 h 1889"/>
                  <a:gd name="T86" fmla="*/ 283741595 w 1531"/>
                  <a:gd name="T87" fmla="*/ 145671695 h 1889"/>
                  <a:gd name="T88" fmla="*/ 314065197 w 1531"/>
                  <a:gd name="T89" fmla="*/ 164695238 h 1889"/>
                  <a:gd name="T90" fmla="*/ 334761939 w 1531"/>
                  <a:gd name="T91" fmla="*/ 173294894 h 1889"/>
                  <a:gd name="T92" fmla="*/ 361956702 w 1531"/>
                  <a:gd name="T93" fmla="*/ 152447120 h 1889"/>
                  <a:gd name="T94" fmla="*/ 346073144 w 1531"/>
                  <a:gd name="T95" fmla="*/ 119612455 h 1889"/>
                  <a:gd name="T96" fmla="*/ 333317935 w 1531"/>
                  <a:gd name="T97" fmla="*/ 97201200 h 1889"/>
                  <a:gd name="T98" fmla="*/ 354255508 w 1531"/>
                  <a:gd name="T99" fmla="*/ 53682423 h 1889"/>
                  <a:gd name="T100" fmla="*/ 342944304 w 1531"/>
                  <a:gd name="T101" fmla="*/ 24234985 h 1889"/>
                  <a:gd name="T102" fmla="*/ 277243575 w 1531"/>
                  <a:gd name="T103" fmla="*/ 13811603 h 1889"/>
                  <a:gd name="T104" fmla="*/ 325375910 w 1531"/>
                  <a:gd name="T105" fmla="*/ 223589589 h 1889"/>
                  <a:gd name="T106" fmla="*/ 323691566 w 1531"/>
                  <a:gd name="T107" fmla="*/ 249648797 h 1889"/>
                  <a:gd name="T108" fmla="*/ 312621193 w 1531"/>
                  <a:gd name="T109" fmla="*/ 235837198 h 1889"/>
                  <a:gd name="T110" fmla="*/ 51502022 w 1531"/>
                  <a:gd name="T111" fmla="*/ 239224910 h 1889"/>
                  <a:gd name="T112" fmla="*/ 64256740 w 1531"/>
                  <a:gd name="T113" fmla="*/ 242612622 h 18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31"/>
                  <a:gd name="T172" fmla="*/ 0 h 1889"/>
                  <a:gd name="T173" fmla="*/ 1531 w 1531"/>
                  <a:gd name="T174" fmla="*/ 1889 h 18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31" h="1889">
                    <a:moveTo>
                      <a:pt x="986" y="0"/>
                    </a:moveTo>
                    <a:lnTo>
                      <a:pt x="946" y="7"/>
                    </a:lnTo>
                    <a:lnTo>
                      <a:pt x="933" y="26"/>
                    </a:lnTo>
                    <a:lnTo>
                      <a:pt x="912" y="33"/>
                    </a:lnTo>
                    <a:lnTo>
                      <a:pt x="886" y="39"/>
                    </a:lnTo>
                    <a:lnTo>
                      <a:pt x="879" y="39"/>
                    </a:lnTo>
                    <a:lnTo>
                      <a:pt x="852" y="46"/>
                    </a:lnTo>
                    <a:lnTo>
                      <a:pt x="839" y="39"/>
                    </a:lnTo>
                    <a:lnTo>
                      <a:pt x="813" y="53"/>
                    </a:lnTo>
                    <a:lnTo>
                      <a:pt x="773" y="73"/>
                    </a:lnTo>
                    <a:lnTo>
                      <a:pt x="753" y="73"/>
                    </a:lnTo>
                    <a:lnTo>
                      <a:pt x="726" y="93"/>
                    </a:lnTo>
                    <a:lnTo>
                      <a:pt x="693" y="99"/>
                    </a:lnTo>
                    <a:lnTo>
                      <a:pt x="653" y="86"/>
                    </a:lnTo>
                    <a:lnTo>
                      <a:pt x="627" y="106"/>
                    </a:lnTo>
                    <a:lnTo>
                      <a:pt x="627" y="120"/>
                    </a:lnTo>
                    <a:lnTo>
                      <a:pt x="599" y="120"/>
                    </a:lnTo>
                    <a:lnTo>
                      <a:pt x="567" y="139"/>
                    </a:lnTo>
                    <a:lnTo>
                      <a:pt x="540" y="133"/>
                    </a:lnTo>
                    <a:lnTo>
                      <a:pt x="493" y="133"/>
                    </a:lnTo>
                    <a:lnTo>
                      <a:pt x="440" y="133"/>
                    </a:lnTo>
                    <a:lnTo>
                      <a:pt x="420" y="166"/>
                    </a:lnTo>
                    <a:lnTo>
                      <a:pt x="413" y="166"/>
                    </a:lnTo>
                    <a:lnTo>
                      <a:pt x="360" y="166"/>
                    </a:lnTo>
                    <a:lnTo>
                      <a:pt x="347" y="146"/>
                    </a:lnTo>
                    <a:lnTo>
                      <a:pt x="307" y="166"/>
                    </a:lnTo>
                    <a:lnTo>
                      <a:pt x="300" y="159"/>
                    </a:lnTo>
                    <a:lnTo>
                      <a:pt x="280" y="159"/>
                    </a:lnTo>
                    <a:lnTo>
                      <a:pt x="240" y="159"/>
                    </a:lnTo>
                    <a:lnTo>
                      <a:pt x="214" y="166"/>
                    </a:lnTo>
                    <a:lnTo>
                      <a:pt x="207" y="180"/>
                    </a:lnTo>
                    <a:lnTo>
                      <a:pt x="267" y="193"/>
                    </a:lnTo>
                    <a:lnTo>
                      <a:pt x="280" y="253"/>
                    </a:lnTo>
                    <a:lnTo>
                      <a:pt x="247" y="272"/>
                    </a:lnTo>
                    <a:lnTo>
                      <a:pt x="247" y="285"/>
                    </a:lnTo>
                    <a:lnTo>
                      <a:pt x="201" y="293"/>
                    </a:lnTo>
                    <a:lnTo>
                      <a:pt x="174" y="300"/>
                    </a:lnTo>
                    <a:lnTo>
                      <a:pt x="161" y="300"/>
                    </a:lnTo>
                    <a:lnTo>
                      <a:pt x="94" y="326"/>
                    </a:lnTo>
                    <a:lnTo>
                      <a:pt x="81" y="339"/>
                    </a:lnTo>
                    <a:lnTo>
                      <a:pt x="54" y="366"/>
                    </a:lnTo>
                    <a:lnTo>
                      <a:pt x="47" y="392"/>
                    </a:lnTo>
                    <a:lnTo>
                      <a:pt x="0" y="479"/>
                    </a:lnTo>
                    <a:lnTo>
                      <a:pt x="7" y="532"/>
                    </a:lnTo>
                    <a:lnTo>
                      <a:pt x="21" y="525"/>
                    </a:lnTo>
                    <a:lnTo>
                      <a:pt x="47" y="546"/>
                    </a:lnTo>
                    <a:lnTo>
                      <a:pt x="60" y="546"/>
                    </a:lnTo>
                    <a:lnTo>
                      <a:pt x="107" y="552"/>
                    </a:lnTo>
                    <a:lnTo>
                      <a:pt x="101" y="572"/>
                    </a:lnTo>
                    <a:lnTo>
                      <a:pt x="134" y="638"/>
                    </a:lnTo>
                    <a:lnTo>
                      <a:pt x="147" y="665"/>
                    </a:lnTo>
                    <a:lnTo>
                      <a:pt x="134" y="672"/>
                    </a:lnTo>
                    <a:lnTo>
                      <a:pt x="161" y="692"/>
                    </a:lnTo>
                    <a:lnTo>
                      <a:pt x="174" y="692"/>
                    </a:lnTo>
                    <a:lnTo>
                      <a:pt x="180" y="698"/>
                    </a:lnTo>
                    <a:lnTo>
                      <a:pt x="194" y="698"/>
                    </a:lnTo>
                    <a:lnTo>
                      <a:pt x="194" y="665"/>
                    </a:lnTo>
                    <a:lnTo>
                      <a:pt x="207" y="659"/>
                    </a:lnTo>
                    <a:lnTo>
                      <a:pt x="220" y="679"/>
                    </a:lnTo>
                    <a:lnTo>
                      <a:pt x="234" y="651"/>
                    </a:lnTo>
                    <a:lnTo>
                      <a:pt x="240" y="685"/>
                    </a:lnTo>
                    <a:lnTo>
                      <a:pt x="247" y="672"/>
                    </a:lnTo>
                    <a:lnTo>
                      <a:pt x="240" y="651"/>
                    </a:lnTo>
                    <a:lnTo>
                      <a:pt x="254" y="651"/>
                    </a:lnTo>
                    <a:lnTo>
                      <a:pt x="287" y="672"/>
                    </a:lnTo>
                    <a:lnTo>
                      <a:pt x="307" y="685"/>
                    </a:lnTo>
                    <a:lnTo>
                      <a:pt x="321" y="711"/>
                    </a:lnTo>
                    <a:lnTo>
                      <a:pt x="347" y="692"/>
                    </a:lnTo>
                    <a:lnTo>
                      <a:pt x="387" y="679"/>
                    </a:lnTo>
                    <a:lnTo>
                      <a:pt x="380" y="651"/>
                    </a:lnTo>
                    <a:lnTo>
                      <a:pt x="400" y="612"/>
                    </a:lnTo>
                    <a:lnTo>
                      <a:pt x="407" y="619"/>
                    </a:lnTo>
                    <a:lnTo>
                      <a:pt x="420" y="638"/>
                    </a:lnTo>
                    <a:lnTo>
                      <a:pt x="413" y="665"/>
                    </a:lnTo>
                    <a:lnTo>
                      <a:pt x="420" y="698"/>
                    </a:lnTo>
                    <a:lnTo>
                      <a:pt x="407" y="719"/>
                    </a:lnTo>
                    <a:lnTo>
                      <a:pt x="366" y="758"/>
                    </a:lnTo>
                    <a:lnTo>
                      <a:pt x="340" y="745"/>
                    </a:lnTo>
                    <a:lnTo>
                      <a:pt x="287" y="838"/>
                    </a:lnTo>
                    <a:lnTo>
                      <a:pt x="287" y="858"/>
                    </a:lnTo>
                    <a:lnTo>
                      <a:pt x="321" y="884"/>
                    </a:lnTo>
                    <a:lnTo>
                      <a:pt x="334" y="898"/>
                    </a:lnTo>
                    <a:lnTo>
                      <a:pt x="327" y="912"/>
                    </a:lnTo>
                    <a:lnTo>
                      <a:pt x="321" y="944"/>
                    </a:lnTo>
                    <a:lnTo>
                      <a:pt x="307" y="958"/>
                    </a:lnTo>
                    <a:lnTo>
                      <a:pt x="327" y="978"/>
                    </a:lnTo>
                    <a:lnTo>
                      <a:pt x="366" y="985"/>
                    </a:lnTo>
                    <a:lnTo>
                      <a:pt x="366" y="1025"/>
                    </a:lnTo>
                    <a:lnTo>
                      <a:pt x="347" y="1044"/>
                    </a:lnTo>
                    <a:lnTo>
                      <a:pt x="321" y="1058"/>
                    </a:lnTo>
                    <a:lnTo>
                      <a:pt x="261" y="1038"/>
                    </a:lnTo>
                    <a:lnTo>
                      <a:pt x="254" y="1064"/>
                    </a:lnTo>
                    <a:lnTo>
                      <a:pt x="254" y="1085"/>
                    </a:lnTo>
                    <a:lnTo>
                      <a:pt x="254" y="1098"/>
                    </a:lnTo>
                    <a:lnTo>
                      <a:pt x="207" y="1164"/>
                    </a:lnTo>
                    <a:lnTo>
                      <a:pt x="201" y="1197"/>
                    </a:lnTo>
                    <a:lnTo>
                      <a:pt x="194" y="1224"/>
                    </a:lnTo>
                    <a:lnTo>
                      <a:pt x="194" y="1244"/>
                    </a:lnTo>
                    <a:lnTo>
                      <a:pt x="214" y="1257"/>
                    </a:lnTo>
                    <a:lnTo>
                      <a:pt x="220" y="1237"/>
                    </a:lnTo>
                    <a:lnTo>
                      <a:pt x="234" y="1211"/>
                    </a:lnTo>
                    <a:lnTo>
                      <a:pt x="254" y="1224"/>
                    </a:lnTo>
                    <a:lnTo>
                      <a:pt x="267" y="1237"/>
                    </a:lnTo>
                    <a:lnTo>
                      <a:pt x="274" y="1264"/>
                    </a:lnTo>
                    <a:lnTo>
                      <a:pt x="267" y="1277"/>
                    </a:lnTo>
                    <a:lnTo>
                      <a:pt x="280" y="1297"/>
                    </a:lnTo>
                    <a:lnTo>
                      <a:pt x="274" y="1310"/>
                    </a:lnTo>
                    <a:lnTo>
                      <a:pt x="247" y="1310"/>
                    </a:lnTo>
                    <a:lnTo>
                      <a:pt x="220" y="1331"/>
                    </a:lnTo>
                    <a:lnTo>
                      <a:pt x="201" y="1344"/>
                    </a:lnTo>
                    <a:lnTo>
                      <a:pt x="180" y="1370"/>
                    </a:lnTo>
                    <a:lnTo>
                      <a:pt x="187" y="1397"/>
                    </a:lnTo>
                    <a:lnTo>
                      <a:pt x="167" y="1417"/>
                    </a:lnTo>
                    <a:lnTo>
                      <a:pt x="154" y="1404"/>
                    </a:lnTo>
                    <a:lnTo>
                      <a:pt x="167" y="1384"/>
                    </a:lnTo>
                    <a:lnTo>
                      <a:pt x="161" y="1370"/>
                    </a:lnTo>
                    <a:lnTo>
                      <a:pt x="167" y="1331"/>
                    </a:lnTo>
                    <a:lnTo>
                      <a:pt x="147" y="1331"/>
                    </a:lnTo>
                    <a:lnTo>
                      <a:pt x="134" y="1344"/>
                    </a:lnTo>
                    <a:lnTo>
                      <a:pt x="120" y="1377"/>
                    </a:lnTo>
                    <a:lnTo>
                      <a:pt x="120" y="1410"/>
                    </a:lnTo>
                    <a:lnTo>
                      <a:pt x="107" y="1430"/>
                    </a:lnTo>
                    <a:lnTo>
                      <a:pt x="120" y="1443"/>
                    </a:lnTo>
                    <a:lnTo>
                      <a:pt x="120" y="1464"/>
                    </a:lnTo>
                    <a:lnTo>
                      <a:pt x="141" y="1437"/>
                    </a:lnTo>
                    <a:lnTo>
                      <a:pt x="134" y="1430"/>
                    </a:lnTo>
                    <a:lnTo>
                      <a:pt x="141" y="1417"/>
                    </a:lnTo>
                    <a:lnTo>
                      <a:pt x="161" y="1430"/>
                    </a:lnTo>
                    <a:lnTo>
                      <a:pt x="161" y="1470"/>
                    </a:lnTo>
                    <a:lnTo>
                      <a:pt x="180" y="1464"/>
                    </a:lnTo>
                    <a:lnTo>
                      <a:pt x="214" y="1457"/>
                    </a:lnTo>
                    <a:lnTo>
                      <a:pt x="240" y="1464"/>
                    </a:lnTo>
                    <a:lnTo>
                      <a:pt x="254" y="1477"/>
                    </a:lnTo>
                    <a:lnTo>
                      <a:pt x="261" y="1496"/>
                    </a:lnTo>
                    <a:lnTo>
                      <a:pt x="267" y="1503"/>
                    </a:lnTo>
                    <a:lnTo>
                      <a:pt x="274" y="1470"/>
                    </a:lnTo>
                    <a:lnTo>
                      <a:pt x="287" y="1464"/>
                    </a:lnTo>
                    <a:lnTo>
                      <a:pt x="254" y="1410"/>
                    </a:lnTo>
                    <a:lnTo>
                      <a:pt x="267" y="1370"/>
                    </a:lnTo>
                    <a:lnTo>
                      <a:pt x="280" y="1370"/>
                    </a:lnTo>
                    <a:lnTo>
                      <a:pt x="307" y="1404"/>
                    </a:lnTo>
                    <a:lnTo>
                      <a:pt x="307" y="1417"/>
                    </a:lnTo>
                    <a:lnTo>
                      <a:pt x="340" y="1430"/>
                    </a:lnTo>
                    <a:lnTo>
                      <a:pt x="334" y="1451"/>
                    </a:lnTo>
                    <a:lnTo>
                      <a:pt x="334" y="1470"/>
                    </a:lnTo>
                    <a:lnTo>
                      <a:pt x="347" y="1496"/>
                    </a:lnTo>
                    <a:lnTo>
                      <a:pt x="300" y="1530"/>
                    </a:lnTo>
                    <a:lnTo>
                      <a:pt x="261" y="1550"/>
                    </a:lnTo>
                    <a:lnTo>
                      <a:pt x="261" y="1556"/>
                    </a:lnTo>
                    <a:lnTo>
                      <a:pt x="220" y="1577"/>
                    </a:lnTo>
                    <a:lnTo>
                      <a:pt x="187" y="1570"/>
                    </a:lnTo>
                    <a:lnTo>
                      <a:pt x="174" y="1556"/>
                    </a:lnTo>
                    <a:lnTo>
                      <a:pt x="201" y="1510"/>
                    </a:lnTo>
                    <a:lnTo>
                      <a:pt x="167" y="1496"/>
                    </a:lnTo>
                    <a:lnTo>
                      <a:pt x="147" y="1510"/>
                    </a:lnTo>
                    <a:lnTo>
                      <a:pt x="141" y="1524"/>
                    </a:lnTo>
                    <a:lnTo>
                      <a:pt x="127" y="1517"/>
                    </a:lnTo>
                    <a:lnTo>
                      <a:pt x="120" y="1524"/>
                    </a:lnTo>
                    <a:lnTo>
                      <a:pt x="101" y="1583"/>
                    </a:lnTo>
                    <a:lnTo>
                      <a:pt x="107" y="1616"/>
                    </a:lnTo>
                    <a:lnTo>
                      <a:pt x="107" y="1623"/>
                    </a:lnTo>
                    <a:lnTo>
                      <a:pt x="141" y="1603"/>
                    </a:lnTo>
                    <a:lnTo>
                      <a:pt x="174" y="1616"/>
                    </a:lnTo>
                    <a:lnTo>
                      <a:pt x="194" y="1663"/>
                    </a:lnTo>
                    <a:lnTo>
                      <a:pt x="207" y="1670"/>
                    </a:lnTo>
                    <a:lnTo>
                      <a:pt x="201" y="1690"/>
                    </a:lnTo>
                    <a:lnTo>
                      <a:pt x="234" y="1710"/>
                    </a:lnTo>
                    <a:lnTo>
                      <a:pt x="287" y="1703"/>
                    </a:lnTo>
                    <a:lnTo>
                      <a:pt x="334" y="1690"/>
                    </a:lnTo>
                    <a:lnTo>
                      <a:pt x="334" y="1697"/>
                    </a:lnTo>
                    <a:lnTo>
                      <a:pt x="347" y="1743"/>
                    </a:lnTo>
                    <a:lnTo>
                      <a:pt x="380" y="1757"/>
                    </a:lnTo>
                    <a:lnTo>
                      <a:pt x="394" y="1770"/>
                    </a:lnTo>
                    <a:lnTo>
                      <a:pt x="380" y="1796"/>
                    </a:lnTo>
                    <a:lnTo>
                      <a:pt x="413" y="1802"/>
                    </a:lnTo>
                    <a:lnTo>
                      <a:pt x="453" y="1802"/>
                    </a:lnTo>
                    <a:lnTo>
                      <a:pt x="460" y="1783"/>
                    </a:lnTo>
                    <a:lnTo>
                      <a:pt x="480" y="1809"/>
                    </a:lnTo>
                    <a:lnTo>
                      <a:pt x="493" y="1802"/>
                    </a:lnTo>
                    <a:lnTo>
                      <a:pt x="500" y="1823"/>
                    </a:lnTo>
                    <a:lnTo>
                      <a:pt x="567" y="1796"/>
                    </a:lnTo>
                    <a:lnTo>
                      <a:pt x="613" y="1796"/>
                    </a:lnTo>
                    <a:lnTo>
                      <a:pt x="646" y="1770"/>
                    </a:lnTo>
                    <a:lnTo>
                      <a:pt x="693" y="1802"/>
                    </a:lnTo>
                    <a:lnTo>
                      <a:pt x="713" y="1817"/>
                    </a:lnTo>
                    <a:lnTo>
                      <a:pt x="726" y="1836"/>
                    </a:lnTo>
                    <a:lnTo>
                      <a:pt x="753" y="1856"/>
                    </a:lnTo>
                    <a:lnTo>
                      <a:pt x="746" y="1883"/>
                    </a:lnTo>
                    <a:lnTo>
                      <a:pt x="766" y="1889"/>
                    </a:lnTo>
                    <a:lnTo>
                      <a:pt x="766" y="1856"/>
                    </a:lnTo>
                    <a:lnTo>
                      <a:pt x="766" y="1836"/>
                    </a:lnTo>
                    <a:lnTo>
                      <a:pt x="773" y="1817"/>
                    </a:lnTo>
                    <a:lnTo>
                      <a:pt x="819" y="1809"/>
                    </a:lnTo>
                    <a:lnTo>
                      <a:pt x="879" y="1856"/>
                    </a:lnTo>
                    <a:lnTo>
                      <a:pt x="892" y="1856"/>
                    </a:lnTo>
                    <a:lnTo>
                      <a:pt x="886" y="1830"/>
                    </a:lnTo>
                    <a:lnTo>
                      <a:pt x="899" y="1789"/>
                    </a:lnTo>
                    <a:lnTo>
                      <a:pt x="886" y="1763"/>
                    </a:lnTo>
                    <a:lnTo>
                      <a:pt x="899" y="1716"/>
                    </a:lnTo>
                    <a:lnTo>
                      <a:pt x="939" y="1710"/>
                    </a:lnTo>
                    <a:lnTo>
                      <a:pt x="933" y="1697"/>
                    </a:lnTo>
                    <a:lnTo>
                      <a:pt x="959" y="1683"/>
                    </a:lnTo>
                    <a:lnTo>
                      <a:pt x="1019" y="1650"/>
                    </a:lnTo>
                    <a:lnTo>
                      <a:pt x="1066" y="1597"/>
                    </a:lnTo>
                    <a:lnTo>
                      <a:pt x="1132" y="1597"/>
                    </a:lnTo>
                    <a:lnTo>
                      <a:pt x="1179" y="1802"/>
                    </a:lnTo>
                    <a:lnTo>
                      <a:pt x="1225" y="1802"/>
                    </a:lnTo>
                    <a:lnTo>
                      <a:pt x="1232" y="1783"/>
                    </a:lnTo>
                    <a:lnTo>
                      <a:pt x="1185" y="1729"/>
                    </a:lnTo>
                    <a:lnTo>
                      <a:pt x="1198" y="1716"/>
                    </a:lnTo>
                    <a:lnTo>
                      <a:pt x="1212" y="1650"/>
                    </a:lnTo>
                    <a:lnTo>
                      <a:pt x="1265" y="1623"/>
                    </a:lnTo>
                    <a:lnTo>
                      <a:pt x="1232" y="1583"/>
                    </a:lnTo>
                    <a:lnTo>
                      <a:pt x="1271" y="1550"/>
                    </a:lnTo>
                    <a:lnTo>
                      <a:pt x="1265" y="1517"/>
                    </a:lnTo>
                    <a:lnTo>
                      <a:pt x="1271" y="1490"/>
                    </a:lnTo>
                    <a:lnTo>
                      <a:pt x="1278" y="1490"/>
                    </a:lnTo>
                    <a:lnTo>
                      <a:pt x="1305" y="1470"/>
                    </a:lnTo>
                    <a:lnTo>
                      <a:pt x="1299" y="1451"/>
                    </a:lnTo>
                    <a:lnTo>
                      <a:pt x="1305" y="1417"/>
                    </a:lnTo>
                    <a:lnTo>
                      <a:pt x="1331" y="1370"/>
                    </a:lnTo>
                    <a:lnTo>
                      <a:pt x="1352" y="1331"/>
                    </a:lnTo>
                    <a:lnTo>
                      <a:pt x="1352" y="1317"/>
                    </a:lnTo>
                    <a:lnTo>
                      <a:pt x="1318" y="1310"/>
                    </a:lnTo>
                    <a:lnTo>
                      <a:pt x="1278" y="1310"/>
                    </a:lnTo>
                    <a:lnTo>
                      <a:pt x="1285" y="1297"/>
                    </a:lnTo>
                    <a:lnTo>
                      <a:pt x="1278" y="1284"/>
                    </a:lnTo>
                    <a:lnTo>
                      <a:pt x="1299" y="1264"/>
                    </a:lnTo>
                    <a:lnTo>
                      <a:pt x="1312" y="1204"/>
                    </a:lnTo>
                    <a:lnTo>
                      <a:pt x="1318" y="1117"/>
                    </a:lnTo>
                    <a:lnTo>
                      <a:pt x="1312" y="1071"/>
                    </a:lnTo>
                    <a:lnTo>
                      <a:pt x="1338" y="1025"/>
                    </a:lnTo>
                    <a:lnTo>
                      <a:pt x="1372" y="1018"/>
                    </a:lnTo>
                    <a:lnTo>
                      <a:pt x="1372" y="1031"/>
                    </a:lnTo>
                    <a:lnTo>
                      <a:pt x="1398" y="1098"/>
                    </a:lnTo>
                    <a:lnTo>
                      <a:pt x="1431" y="1085"/>
                    </a:lnTo>
                    <a:lnTo>
                      <a:pt x="1418" y="1051"/>
                    </a:lnTo>
                    <a:lnTo>
                      <a:pt x="1425" y="1038"/>
                    </a:lnTo>
                    <a:lnTo>
                      <a:pt x="1464" y="1025"/>
                    </a:lnTo>
                    <a:lnTo>
                      <a:pt x="1478" y="1058"/>
                    </a:lnTo>
                    <a:lnTo>
                      <a:pt x="1491" y="1004"/>
                    </a:lnTo>
                    <a:lnTo>
                      <a:pt x="1438" y="985"/>
                    </a:lnTo>
                    <a:lnTo>
                      <a:pt x="1464" y="965"/>
                    </a:lnTo>
                    <a:lnTo>
                      <a:pt x="1451" y="905"/>
                    </a:lnTo>
                    <a:lnTo>
                      <a:pt x="1498" y="905"/>
                    </a:lnTo>
                    <a:lnTo>
                      <a:pt x="1518" y="884"/>
                    </a:lnTo>
                    <a:lnTo>
                      <a:pt x="1524" y="865"/>
                    </a:lnTo>
                    <a:lnTo>
                      <a:pt x="1511" y="845"/>
                    </a:lnTo>
                    <a:lnTo>
                      <a:pt x="1491" y="845"/>
                    </a:lnTo>
                    <a:lnTo>
                      <a:pt x="1485" y="838"/>
                    </a:lnTo>
                    <a:lnTo>
                      <a:pt x="1464" y="818"/>
                    </a:lnTo>
                    <a:lnTo>
                      <a:pt x="1451" y="805"/>
                    </a:lnTo>
                    <a:lnTo>
                      <a:pt x="1425" y="811"/>
                    </a:lnTo>
                    <a:lnTo>
                      <a:pt x="1404" y="785"/>
                    </a:lnTo>
                    <a:lnTo>
                      <a:pt x="1378" y="765"/>
                    </a:lnTo>
                    <a:lnTo>
                      <a:pt x="1305" y="778"/>
                    </a:lnTo>
                    <a:lnTo>
                      <a:pt x="1305" y="758"/>
                    </a:lnTo>
                    <a:lnTo>
                      <a:pt x="1299" y="745"/>
                    </a:lnTo>
                    <a:lnTo>
                      <a:pt x="1265" y="679"/>
                    </a:lnTo>
                    <a:lnTo>
                      <a:pt x="1258" y="659"/>
                    </a:lnTo>
                    <a:lnTo>
                      <a:pt x="1265" y="638"/>
                    </a:lnTo>
                    <a:lnTo>
                      <a:pt x="1225" y="638"/>
                    </a:lnTo>
                    <a:lnTo>
                      <a:pt x="1179" y="645"/>
                    </a:lnTo>
                    <a:lnTo>
                      <a:pt x="1179" y="559"/>
                    </a:lnTo>
                    <a:lnTo>
                      <a:pt x="1205" y="565"/>
                    </a:lnTo>
                    <a:lnTo>
                      <a:pt x="1252" y="578"/>
                    </a:lnTo>
                    <a:lnTo>
                      <a:pt x="1318" y="578"/>
                    </a:lnTo>
                    <a:lnTo>
                      <a:pt x="1285" y="592"/>
                    </a:lnTo>
                    <a:lnTo>
                      <a:pt x="1299" y="619"/>
                    </a:lnTo>
                    <a:lnTo>
                      <a:pt x="1305" y="632"/>
                    </a:lnTo>
                    <a:lnTo>
                      <a:pt x="1278" y="679"/>
                    </a:lnTo>
                    <a:lnTo>
                      <a:pt x="1305" y="705"/>
                    </a:lnTo>
                    <a:lnTo>
                      <a:pt x="1312" y="719"/>
                    </a:lnTo>
                    <a:lnTo>
                      <a:pt x="1365" y="711"/>
                    </a:lnTo>
                    <a:lnTo>
                      <a:pt x="1385" y="692"/>
                    </a:lnTo>
                    <a:lnTo>
                      <a:pt x="1391" y="665"/>
                    </a:lnTo>
                    <a:lnTo>
                      <a:pt x="1412" y="645"/>
                    </a:lnTo>
                    <a:lnTo>
                      <a:pt x="1438" y="665"/>
                    </a:lnTo>
                    <a:lnTo>
                      <a:pt x="1485" y="665"/>
                    </a:lnTo>
                    <a:lnTo>
                      <a:pt x="1498" y="638"/>
                    </a:lnTo>
                    <a:lnTo>
                      <a:pt x="1491" y="599"/>
                    </a:lnTo>
                    <a:lnTo>
                      <a:pt x="1504" y="585"/>
                    </a:lnTo>
                    <a:lnTo>
                      <a:pt x="1485" y="578"/>
                    </a:lnTo>
                    <a:lnTo>
                      <a:pt x="1464" y="572"/>
                    </a:lnTo>
                    <a:lnTo>
                      <a:pt x="1458" y="505"/>
                    </a:lnTo>
                    <a:lnTo>
                      <a:pt x="1464" y="486"/>
                    </a:lnTo>
                    <a:lnTo>
                      <a:pt x="1472" y="465"/>
                    </a:lnTo>
                    <a:lnTo>
                      <a:pt x="1438" y="459"/>
                    </a:lnTo>
                    <a:lnTo>
                      <a:pt x="1404" y="472"/>
                    </a:lnTo>
                    <a:lnTo>
                      <a:pt x="1391" y="486"/>
                    </a:lnTo>
                    <a:lnTo>
                      <a:pt x="1372" y="439"/>
                    </a:lnTo>
                    <a:lnTo>
                      <a:pt x="1352" y="412"/>
                    </a:lnTo>
                    <a:lnTo>
                      <a:pt x="1378" y="392"/>
                    </a:lnTo>
                    <a:lnTo>
                      <a:pt x="1385" y="373"/>
                    </a:lnTo>
                    <a:lnTo>
                      <a:pt x="1391" y="326"/>
                    </a:lnTo>
                    <a:lnTo>
                      <a:pt x="1391" y="319"/>
                    </a:lnTo>
                    <a:lnTo>
                      <a:pt x="1418" y="285"/>
                    </a:lnTo>
                    <a:lnTo>
                      <a:pt x="1438" y="246"/>
                    </a:lnTo>
                    <a:lnTo>
                      <a:pt x="1464" y="219"/>
                    </a:lnTo>
                    <a:lnTo>
                      <a:pt x="1472" y="206"/>
                    </a:lnTo>
                    <a:lnTo>
                      <a:pt x="1518" y="180"/>
                    </a:lnTo>
                    <a:lnTo>
                      <a:pt x="1531" y="153"/>
                    </a:lnTo>
                    <a:lnTo>
                      <a:pt x="1511" y="146"/>
                    </a:lnTo>
                    <a:lnTo>
                      <a:pt x="1485" y="133"/>
                    </a:lnTo>
                    <a:lnTo>
                      <a:pt x="1451" y="113"/>
                    </a:lnTo>
                    <a:lnTo>
                      <a:pt x="1425" y="93"/>
                    </a:lnTo>
                    <a:lnTo>
                      <a:pt x="1378" y="73"/>
                    </a:lnTo>
                    <a:lnTo>
                      <a:pt x="1338" y="73"/>
                    </a:lnTo>
                    <a:lnTo>
                      <a:pt x="1305" y="80"/>
                    </a:lnTo>
                    <a:lnTo>
                      <a:pt x="1271" y="106"/>
                    </a:lnTo>
                    <a:lnTo>
                      <a:pt x="1239" y="106"/>
                    </a:lnTo>
                    <a:lnTo>
                      <a:pt x="1152" y="53"/>
                    </a:lnTo>
                    <a:lnTo>
                      <a:pt x="1139" y="39"/>
                    </a:lnTo>
                    <a:lnTo>
                      <a:pt x="1106" y="66"/>
                    </a:lnTo>
                    <a:lnTo>
                      <a:pt x="1098" y="33"/>
                    </a:lnTo>
                    <a:lnTo>
                      <a:pt x="1038" y="26"/>
                    </a:lnTo>
                    <a:lnTo>
                      <a:pt x="986" y="0"/>
                    </a:lnTo>
                    <a:close/>
                    <a:moveTo>
                      <a:pt x="1352" y="858"/>
                    </a:moveTo>
                    <a:lnTo>
                      <a:pt x="1372" y="865"/>
                    </a:lnTo>
                    <a:lnTo>
                      <a:pt x="1391" y="878"/>
                    </a:lnTo>
                    <a:lnTo>
                      <a:pt x="1391" y="884"/>
                    </a:lnTo>
                    <a:lnTo>
                      <a:pt x="1352" y="905"/>
                    </a:lnTo>
                    <a:lnTo>
                      <a:pt x="1352" y="938"/>
                    </a:lnTo>
                    <a:lnTo>
                      <a:pt x="1345" y="958"/>
                    </a:lnTo>
                    <a:lnTo>
                      <a:pt x="1338" y="965"/>
                    </a:lnTo>
                    <a:lnTo>
                      <a:pt x="1318" y="971"/>
                    </a:lnTo>
                    <a:lnTo>
                      <a:pt x="1312" y="965"/>
                    </a:lnTo>
                    <a:lnTo>
                      <a:pt x="1312" y="951"/>
                    </a:lnTo>
                    <a:lnTo>
                      <a:pt x="1299" y="912"/>
                    </a:lnTo>
                    <a:lnTo>
                      <a:pt x="1299" y="905"/>
                    </a:lnTo>
                    <a:lnTo>
                      <a:pt x="1299" y="891"/>
                    </a:lnTo>
                    <a:lnTo>
                      <a:pt x="1345" y="884"/>
                    </a:lnTo>
                    <a:lnTo>
                      <a:pt x="1352" y="878"/>
                    </a:lnTo>
                    <a:lnTo>
                      <a:pt x="1358" y="865"/>
                    </a:lnTo>
                    <a:lnTo>
                      <a:pt x="1352" y="858"/>
                    </a:lnTo>
                    <a:close/>
                    <a:moveTo>
                      <a:pt x="214" y="918"/>
                    </a:moveTo>
                    <a:lnTo>
                      <a:pt x="107" y="925"/>
                    </a:lnTo>
                    <a:lnTo>
                      <a:pt x="114" y="931"/>
                    </a:lnTo>
                    <a:lnTo>
                      <a:pt x="161" y="958"/>
                    </a:lnTo>
                    <a:lnTo>
                      <a:pt x="261" y="965"/>
                    </a:lnTo>
                    <a:lnTo>
                      <a:pt x="254" y="958"/>
                    </a:lnTo>
                    <a:lnTo>
                      <a:pt x="267" y="931"/>
                    </a:lnTo>
                    <a:lnTo>
                      <a:pt x="214" y="91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0" name="OSONA">
                <a:extLst>
                  <a:ext uri="{FF2B5EF4-FFF2-40B4-BE49-F238E27FC236}">
                    <a16:creationId xmlns:a16="http://schemas.microsoft.com/office/drawing/2014/main" id="{B88753B8-499D-40FE-AB0B-21977B067E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9241710" y="4092775"/>
                <a:ext cx="353842" cy="398181"/>
              </a:xfrm>
              <a:custGeom>
                <a:avLst/>
                <a:gdLst>
                  <a:gd name="T0" fmla="*/ 274041229 w 1736"/>
                  <a:gd name="T1" fmla="*/ 10171838 h 1996"/>
                  <a:gd name="T2" fmla="*/ 246334224 w 1736"/>
                  <a:gd name="T3" fmla="*/ 15649136 h 1996"/>
                  <a:gd name="T4" fmla="*/ 222818279 w 1736"/>
                  <a:gd name="T5" fmla="*/ 13823200 h 1996"/>
                  <a:gd name="T6" fmla="*/ 232364389 w 1736"/>
                  <a:gd name="T7" fmla="*/ 29472336 h 1996"/>
                  <a:gd name="T8" fmla="*/ 230734342 w 1736"/>
                  <a:gd name="T9" fmla="*/ 39644178 h 1996"/>
                  <a:gd name="T10" fmla="*/ 201397833 w 1736"/>
                  <a:gd name="T11" fmla="*/ 43295540 h 1996"/>
                  <a:gd name="T12" fmla="*/ 176485049 w 1736"/>
                  <a:gd name="T13" fmla="*/ 53728294 h 1996"/>
                  <a:gd name="T14" fmla="*/ 158091489 w 1736"/>
                  <a:gd name="T15" fmla="*/ 57119246 h 1996"/>
                  <a:gd name="T16" fmla="*/ 119208839 w 1736"/>
                  <a:gd name="T17" fmla="*/ 60770608 h 1996"/>
                  <a:gd name="T18" fmla="*/ 91269169 w 1736"/>
                  <a:gd name="T19" fmla="*/ 51902869 h 1996"/>
                  <a:gd name="T20" fmla="*/ 67986432 w 1736"/>
                  <a:gd name="T21" fmla="*/ 36253737 h 1996"/>
                  <a:gd name="T22" fmla="*/ 67986432 w 1736"/>
                  <a:gd name="T23" fmla="*/ 50337853 h 1996"/>
                  <a:gd name="T24" fmla="*/ 47962810 w 1736"/>
                  <a:gd name="T25" fmla="*/ 81636134 h 1996"/>
                  <a:gd name="T26" fmla="*/ 43306359 w 1736"/>
                  <a:gd name="T27" fmla="*/ 98849771 h 1996"/>
                  <a:gd name="T28" fmla="*/ 24680066 w 1736"/>
                  <a:gd name="T29" fmla="*/ 92068378 h 1996"/>
                  <a:gd name="T30" fmla="*/ 10710227 w 1736"/>
                  <a:gd name="T31" fmla="*/ 159620395 h 1996"/>
                  <a:gd name="T32" fmla="*/ 27939678 w 1736"/>
                  <a:gd name="T33" fmla="*/ 171878575 h 1996"/>
                  <a:gd name="T34" fmla="*/ 10710227 w 1736"/>
                  <a:gd name="T35" fmla="*/ 213348673 h 1996"/>
                  <a:gd name="T36" fmla="*/ 9080179 w 1736"/>
                  <a:gd name="T37" fmla="*/ 237604624 h 1996"/>
                  <a:gd name="T38" fmla="*/ 35623022 w 1736"/>
                  <a:gd name="T39" fmla="*/ 249863315 h 1996"/>
                  <a:gd name="T40" fmla="*/ 33992975 w 1736"/>
                  <a:gd name="T41" fmla="*/ 284552084 h 1996"/>
                  <a:gd name="T42" fmla="*/ 41909520 w 1736"/>
                  <a:gd name="T43" fmla="*/ 315849838 h 1996"/>
                  <a:gd name="T44" fmla="*/ 80326220 w 1736"/>
                  <a:gd name="T45" fmla="*/ 308808035 h 1996"/>
                  <a:gd name="T46" fmla="*/ 117579275 w 1736"/>
                  <a:gd name="T47" fmla="*/ 308808035 h 1996"/>
                  <a:gd name="T48" fmla="*/ 105239004 w 1736"/>
                  <a:gd name="T49" fmla="*/ 336454426 h 1996"/>
                  <a:gd name="T50" fmla="*/ 114552389 w 1736"/>
                  <a:gd name="T51" fmla="*/ 364362250 h 1996"/>
                  <a:gd name="T52" fmla="*/ 128522254 w 1736"/>
                  <a:gd name="T53" fmla="*/ 402441396 h 1996"/>
                  <a:gd name="T54" fmla="*/ 137835638 w 1736"/>
                  <a:gd name="T55" fmla="*/ 430348709 h 1996"/>
                  <a:gd name="T56" fmla="*/ 151572264 w 1736"/>
                  <a:gd name="T57" fmla="*/ 444171904 h 1996"/>
                  <a:gd name="T58" fmla="*/ 155065085 w 1736"/>
                  <a:gd name="T59" fmla="*/ 494509742 h 1996"/>
                  <a:gd name="T60" fmla="*/ 182771547 w 1736"/>
                  <a:gd name="T61" fmla="*/ 516940267 h 1996"/>
                  <a:gd name="T62" fmla="*/ 205821558 w 1736"/>
                  <a:gd name="T63" fmla="*/ 516940267 h 1996"/>
                  <a:gd name="T64" fmla="*/ 210711217 w 1736"/>
                  <a:gd name="T65" fmla="*/ 503117071 h 1996"/>
                  <a:gd name="T66" fmla="*/ 204424719 w 1736"/>
                  <a:gd name="T67" fmla="*/ 478860610 h 1996"/>
                  <a:gd name="T68" fmla="*/ 207451605 w 1736"/>
                  <a:gd name="T69" fmla="*/ 449388282 h 1996"/>
                  <a:gd name="T70" fmla="*/ 233761228 w 1736"/>
                  <a:gd name="T71" fmla="*/ 449388282 h 1996"/>
                  <a:gd name="T72" fmla="*/ 269617504 w 1736"/>
                  <a:gd name="T73" fmla="*/ 478860610 h 1996"/>
                  <a:gd name="T74" fmla="*/ 291037467 w 1736"/>
                  <a:gd name="T75" fmla="*/ 447562856 h 1996"/>
                  <a:gd name="T76" fmla="*/ 328290522 w 1736"/>
                  <a:gd name="T77" fmla="*/ 435304165 h 1996"/>
                  <a:gd name="T78" fmla="*/ 326893683 w 1736"/>
                  <a:gd name="T79" fmla="*/ 414699576 h 1996"/>
                  <a:gd name="T80" fmla="*/ 335973859 w 1736"/>
                  <a:gd name="T81" fmla="*/ 386792264 h 1996"/>
                  <a:gd name="T82" fmla="*/ 353203306 w 1736"/>
                  <a:gd name="T83" fmla="*/ 366187675 h 1996"/>
                  <a:gd name="T84" fmla="*/ 354832871 w 1736"/>
                  <a:gd name="T85" fmla="*/ 336454426 h 1996"/>
                  <a:gd name="T86" fmla="*/ 374856478 w 1736"/>
                  <a:gd name="T87" fmla="*/ 312198476 h 1996"/>
                  <a:gd name="T88" fmla="*/ 370200027 w 1736"/>
                  <a:gd name="T89" fmla="*/ 277509770 h 1996"/>
                  <a:gd name="T90" fmla="*/ 354832871 w 1736"/>
                  <a:gd name="T91" fmla="*/ 274119329 h 1996"/>
                  <a:gd name="T92" fmla="*/ 343889922 w 1736"/>
                  <a:gd name="T93" fmla="*/ 246211442 h 1996"/>
                  <a:gd name="T94" fmla="*/ 360886643 w 1736"/>
                  <a:gd name="T95" fmla="*/ 242821001 h 1996"/>
                  <a:gd name="T96" fmla="*/ 377883364 w 1736"/>
                  <a:gd name="T97" fmla="*/ 234214183 h 1996"/>
                  <a:gd name="T98" fmla="*/ 381142976 w 1736"/>
                  <a:gd name="T99" fmla="*/ 208132296 h 1996"/>
                  <a:gd name="T100" fmla="*/ 399769262 w 1736"/>
                  <a:gd name="T101" fmla="*/ 203176839 h 1996"/>
                  <a:gd name="T102" fmla="*/ 398139215 w 1736"/>
                  <a:gd name="T103" fmla="*/ 180485904 h 1996"/>
                  <a:gd name="T104" fmla="*/ 385799427 w 1736"/>
                  <a:gd name="T105" fmla="*/ 145797199 h 1996"/>
                  <a:gd name="T106" fmla="*/ 382772541 w 1736"/>
                  <a:gd name="T107" fmla="*/ 126757083 h 1996"/>
                  <a:gd name="T108" fmla="*/ 360886643 w 1736"/>
                  <a:gd name="T109" fmla="*/ 114498903 h 1996"/>
                  <a:gd name="T110" fmla="*/ 328290522 w 1736"/>
                  <a:gd name="T111" fmla="*/ 121280295 h 1996"/>
                  <a:gd name="T112" fmla="*/ 317580299 w 1736"/>
                  <a:gd name="T113" fmla="*/ 98849771 h 1996"/>
                  <a:gd name="T114" fmla="*/ 301980416 w 1736"/>
                  <a:gd name="T115" fmla="*/ 69377443 h 1996"/>
                  <a:gd name="T116" fmla="*/ 284984178 w 1736"/>
                  <a:gd name="T117" fmla="*/ 43295540 h 1996"/>
                  <a:gd name="T118" fmla="*/ 303610464 w 1736"/>
                  <a:gd name="T119" fmla="*/ 12258184 h 1996"/>
                  <a:gd name="T120" fmla="*/ 300583578 w 1736"/>
                  <a:gd name="T121" fmla="*/ 0 h 1996"/>
                  <a:gd name="T122" fmla="*/ 27939678 w 1736"/>
                  <a:gd name="T123" fmla="*/ 274119329 h 19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36"/>
                  <a:gd name="T187" fmla="*/ 0 h 1996"/>
                  <a:gd name="T188" fmla="*/ 1736 w 1736"/>
                  <a:gd name="T189" fmla="*/ 1996 h 19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36" h="1996">
                    <a:moveTo>
                      <a:pt x="1291" y="0"/>
                    </a:moveTo>
                    <a:lnTo>
                      <a:pt x="1257" y="20"/>
                    </a:lnTo>
                    <a:lnTo>
                      <a:pt x="1250" y="20"/>
                    </a:lnTo>
                    <a:lnTo>
                      <a:pt x="1204" y="33"/>
                    </a:lnTo>
                    <a:lnTo>
                      <a:pt x="1177" y="39"/>
                    </a:lnTo>
                    <a:lnTo>
                      <a:pt x="1151" y="53"/>
                    </a:lnTo>
                    <a:lnTo>
                      <a:pt x="1137" y="60"/>
                    </a:lnTo>
                    <a:lnTo>
                      <a:pt x="1111" y="60"/>
                    </a:lnTo>
                    <a:lnTo>
                      <a:pt x="1077" y="79"/>
                    </a:lnTo>
                    <a:lnTo>
                      <a:pt x="1058" y="60"/>
                    </a:lnTo>
                    <a:lnTo>
                      <a:pt x="1031" y="47"/>
                    </a:lnTo>
                    <a:lnTo>
                      <a:pt x="1011" y="53"/>
                    </a:lnTo>
                    <a:lnTo>
                      <a:pt x="985" y="47"/>
                    </a:lnTo>
                    <a:lnTo>
                      <a:pt x="938" y="47"/>
                    </a:lnTo>
                    <a:lnTo>
                      <a:pt x="957" y="53"/>
                    </a:lnTo>
                    <a:lnTo>
                      <a:pt x="991" y="73"/>
                    </a:lnTo>
                    <a:lnTo>
                      <a:pt x="998" y="86"/>
                    </a:lnTo>
                    <a:lnTo>
                      <a:pt x="1017" y="86"/>
                    </a:lnTo>
                    <a:lnTo>
                      <a:pt x="1004" y="99"/>
                    </a:lnTo>
                    <a:lnTo>
                      <a:pt x="998" y="113"/>
                    </a:lnTo>
                    <a:lnTo>
                      <a:pt x="1017" y="120"/>
                    </a:lnTo>
                    <a:lnTo>
                      <a:pt x="1031" y="106"/>
                    </a:lnTo>
                    <a:lnTo>
                      <a:pt x="1038" y="113"/>
                    </a:lnTo>
                    <a:lnTo>
                      <a:pt x="1011" y="152"/>
                    </a:lnTo>
                    <a:lnTo>
                      <a:pt x="991" y="152"/>
                    </a:lnTo>
                    <a:lnTo>
                      <a:pt x="964" y="146"/>
                    </a:lnTo>
                    <a:lnTo>
                      <a:pt x="951" y="133"/>
                    </a:lnTo>
                    <a:lnTo>
                      <a:pt x="931" y="146"/>
                    </a:lnTo>
                    <a:lnTo>
                      <a:pt x="912" y="159"/>
                    </a:lnTo>
                    <a:lnTo>
                      <a:pt x="865" y="166"/>
                    </a:lnTo>
                    <a:lnTo>
                      <a:pt x="852" y="139"/>
                    </a:lnTo>
                    <a:lnTo>
                      <a:pt x="765" y="152"/>
                    </a:lnTo>
                    <a:lnTo>
                      <a:pt x="758" y="159"/>
                    </a:lnTo>
                    <a:lnTo>
                      <a:pt x="752" y="180"/>
                    </a:lnTo>
                    <a:lnTo>
                      <a:pt x="758" y="206"/>
                    </a:lnTo>
                    <a:lnTo>
                      <a:pt x="745" y="212"/>
                    </a:lnTo>
                    <a:lnTo>
                      <a:pt x="732" y="199"/>
                    </a:lnTo>
                    <a:lnTo>
                      <a:pt x="725" y="219"/>
                    </a:lnTo>
                    <a:lnTo>
                      <a:pt x="698" y="219"/>
                    </a:lnTo>
                    <a:lnTo>
                      <a:pt x="679" y="219"/>
                    </a:lnTo>
                    <a:lnTo>
                      <a:pt x="679" y="193"/>
                    </a:lnTo>
                    <a:lnTo>
                      <a:pt x="672" y="180"/>
                    </a:lnTo>
                    <a:lnTo>
                      <a:pt x="592" y="173"/>
                    </a:lnTo>
                    <a:lnTo>
                      <a:pt x="539" y="193"/>
                    </a:lnTo>
                    <a:lnTo>
                      <a:pt x="512" y="233"/>
                    </a:lnTo>
                    <a:lnTo>
                      <a:pt x="472" y="272"/>
                    </a:lnTo>
                    <a:lnTo>
                      <a:pt x="446" y="259"/>
                    </a:lnTo>
                    <a:lnTo>
                      <a:pt x="399" y="226"/>
                    </a:lnTo>
                    <a:lnTo>
                      <a:pt x="392" y="212"/>
                    </a:lnTo>
                    <a:lnTo>
                      <a:pt x="392" y="199"/>
                    </a:lnTo>
                    <a:lnTo>
                      <a:pt x="386" y="193"/>
                    </a:lnTo>
                    <a:lnTo>
                      <a:pt x="386" y="152"/>
                    </a:lnTo>
                    <a:lnTo>
                      <a:pt x="366" y="133"/>
                    </a:lnTo>
                    <a:lnTo>
                      <a:pt x="339" y="146"/>
                    </a:lnTo>
                    <a:lnTo>
                      <a:pt x="292" y="139"/>
                    </a:lnTo>
                    <a:lnTo>
                      <a:pt x="292" y="152"/>
                    </a:lnTo>
                    <a:lnTo>
                      <a:pt x="266" y="166"/>
                    </a:lnTo>
                    <a:lnTo>
                      <a:pt x="259" y="173"/>
                    </a:lnTo>
                    <a:lnTo>
                      <a:pt x="279" y="173"/>
                    </a:lnTo>
                    <a:lnTo>
                      <a:pt x="292" y="193"/>
                    </a:lnTo>
                    <a:lnTo>
                      <a:pt x="286" y="212"/>
                    </a:lnTo>
                    <a:lnTo>
                      <a:pt x="266" y="233"/>
                    </a:lnTo>
                    <a:lnTo>
                      <a:pt x="219" y="233"/>
                    </a:lnTo>
                    <a:lnTo>
                      <a:pt x="232" y="293"/>
                    </a:lnTo>
                    <a:lnTo>
                      <a:pt x="206" y="313"/>
                    </a:lnTo>
                    <a:lnTo>
                      <a:pt x="259" y="332"/>
                    </a:lnTo>
                    <a:lnTo>
                      <a:pt x="246" y="386"/>
                    </a:lnTo>
                    <a:lnTo>
                      <a:pt x="232" y="353"/>
                    </a:lnTo>
                    <a:lnTo>
                      <a:pt x="193" y="366"/>
                    </a:lnTo>
                    <a:lnTo>
                      <a:pt x="186" y="379"/>
                    </a:lnTo>
                    <a:lnTo>
                      <a:pt x="199" y="413"/>
                    </a:lnTo>
                    <a:lnTo>
                      <a:pt x="166" y="426"/>
                    </a:lnTo>
                    <a:lnTo>
                      <a:pt x="140" y="359"/>
                    </a:lnTo>
                    <a:lnTo>
                      <a:pt x="140" y="346"/>
                    </a:lnTo>
                    <a:lnTo>
                      <a:pt x="106" y="353"/>
                    </a:lnTo>
                    <a:lnTo>
                      <a:pt x="80" y="399"/>
                    </a:lnTo>
                    <a:lnTo>
                      <a:pt x="86" y="445"/>
                    </a:lnTo>
                    <a:lnTo>
                      <a:pt x="80" y="532"/>
                    </a:lnTo>
                    <a:lnTo>
                      <a:pt x="67" y="592"/>
                    </a:lnTo>
                    <a:lnTo>
                      <a:pt x="46" y="612"/>
                    </a:lnTo>
                    <a:lnTo>
                      <a:pt x="53" y="625"/>
                    </a:lnTo>
                    <a:lnTo>
                      <a:pt x="46" y="638"/>
                    </a:lnTo>
                    <a:lnTo>
                      <a:pt x="86" y="638"/>
                    </a:lnTo>
                    <a:lnTo>
                      <a:pt x="120" y="645"/>
                    </a:lnTo>
                    <a:lnTo>
                      <a:pt x="120" y="659"/>
                    </a:lnTo>
                    <a:lnTo>
                      <a:pt x="99" y="698"/>
                    </a:lnTo>
                    <a:lnTo>
                      <a:pt x="73" y="745"/>
                    </a:lnTo>
                    <a:lnTo>
                      <a:pt x="67" y="779"/>
                    </a:lnTo>
                    <a:lnTo>
                      <a:pt x="73" y="798"/>
                    </a:lnTo>
                    <a:lnTo>
                      <a:pt x="46" y="818"/>
                    </a:lnTo>
                    <a:lnTo>
                      <a:pt x="39" y="818"/>
                    </a:lnTo>
                    <a:lnTo>
                      <a:pt x="33" y="845"/>
                    </a:lnTo>
                    <a:lnTo>
                      <a:pt x="39" y="878"/>
                    </a:lnTo>
                    <a:lnTo>
                      <a:pt x="0" y="911"/>
                    </a:lnTo>
                    <a:lnTo>
                      <a:pt x="39" y="911"/>
                    </a:lnTo>
                    <a:lnTo>
                      <a:pt x="60" y="925"/>
                    </a:lnTo>
                    <a:lnTo>
                      <a:pt x="93" y="925"/>
                    </a:lnTo>
                    <a:lnTo>
                      <a:pt x="146" y="944"/>
                    </a:lnTo>
                    <a:lnTo>
                      <a:pt x="153" y="951"/>
                    </a:lnTo>
                    <a:lnTo>
                      <a:pt x="153" y="958"/>
                    </a:lnTo>
                    <a:lnTo>
                      <a:pt x="146" y="965"/>
                    </a:lnTo>
                    <a:lnTo>
                      <a:pt x="146" y="971"/>
                    </a:lnTo>
                    <a:lnTo>
                      <a:pt x="126" y="1044"/>
                    </a:lnTo>
                    <a:lnTo>
                      <a:pt x="133" y="1057"/>
                    </a:lnTo>
                    <a:lnTo>
                      <a:pt x="146" y="1091"/>
                    </a:lnTo>
                    <a:lnTo>
                      <a:pt x="153" y="1117"/>
                    </a:lnTo>
                    <a:lnTo>
                      <a:pt x="166" y="1171"/>
                    </a:lnTo>
                    <a:lnTo>
                      <a:pt x="199" y="1197"/>
                    </a:lnTo>
                    <a:lnTo>
                      <a:pt x="193" y="1217"/>
                    </a:lnTo>
                    <a:lnTo>
                      <a:pt x="180" y="1211"/>
                    </a:lnTo>
                    <a:lnTo>
                      <a:pt x="199" y="1231"/>
                    </a:lnTo>
                    <a:lnTo>
                      <a:pt x="253" y="1224"/>
                    </a:lnTo>
                    <a:lnTo>
                      <a:pt x="292" y="1224"/>
                    </a:lnTo>
                    <a:lnTo>
                      <a:pt x="319" y="1190"/>
                    </a:lnTo>
                    <a:lnTo>
                      <a:pt x="345" y="1184"/>
                    </a:lnTo>
                    <a:lnTo>
                      <a:pt x="359" y="1204"/>
                    </a:lnTo>
                    <a:lnTo>
                      <a:pt x="412" y="1204"/>
                    </a:lnTo>
                    <a:lnTo>
                      <a:pt x="479" y="1177"/>
                    </a:lnTo>
                    <a:lnTo>
                      <a:pt x="499" y="1164"/>
                    </a:lnTo>
                    <a:lnTo>
                      <a:pt x="505" y="1184"/>
                    </a:lnTo>
                    <a:lnTo>
                      <a:pt x="525" y="1224"/>
                    </a:lnTo>
                    <a:lnTo>
                      <a:pt x="512" y="1224"/>
                    </a:lnTo>
                    <a:lnTo>
                      <a:pt x="505" y="1277"/>
                    </a:lnTo>
                    <a:lnTo>
                      <a:pt x="486" y="1284"/>
                    </a:lnTo>
                    <a:lnTo>
                      <a:pt x="452" y="1290"/>
                    </a:lnTo>
                    <a:lnTo>
                      <a:pt x="459" y="1310"/>
                    </a:lnTo>
                    <a:lnTo>
                      <a:pt x="472" y="1310"/>
                    </a:lnTo>
                    <a:lnTo>
                      <a:pt x="486" y="1324"/>
                    </a:lnTo>
                    <a:lnTo>
                      <a:pt x="472" y="1357"/>
                    </a:lnTo>
                    <a:lnTo>
                      <a:pt x="492" y="1397"/>
                    </a:lnTo>
                    <a:lnTo>
                      <a:pt x="512" y="1404"/>
                    </a:lnTo>
                    <a:lnTo>
                      <a:pt x="532" y="1430"/>
                    </a:lnTo>
                    <a:lnTo>
                      <a:pt x="559" y="1430"/>
                    </a:lnTo>
                    <a:lnTo>
                      <a:pt x="565" y="1496"/>
                    </a:lnTo>
                    <a:lnTo>
                      <a:pt x="552" y="1543"/>
                    </a:lnTo>
                    <a:lnTo>
                      <a:pt x="546" y="1550"/>
                    </a:lnTo>
                    <a:lnTo>
                      <a:pt x="559" y="1563"/>
                    </a:lnTo>
                    <a:lnTo>
                      <a:pt x="559" y="1550"/>
                    </a:lnTo>
                    <a:lnTo>
                      <a:pt x="598" y="1616"/>
                    </a:lnTo>
                    <a:lnTo>
                      <a:pt x="592" y="1650"/>
                    </a:lnTo>
                    <a:lnTo>
                      <a:pt x="598" y="1656"/>
                    </a:lnTo>
                    <a:lnTo>
                      <a:pt x="612" y="1656"/>
                    </a:lnTo>
                    <a:lnTo>
                      <a:pt x="612" y="1663"/>
                    </a:lnTo>
                    <a:lnTo>
                      <a:pt x="625" y="1683"/>
                    </a:lnTo>
                    <a:lnTo>
                      <a:pt x="651" y="1703"/>
                    </a:lnTo>
                    <a:lnTo>
                      <a:pt x="658" y="1729"/>
                    </a:lnTo>
                    <a:lnTo>
                      <a:pt x="658" y="1750"/>
                    </a:lnTo>
                    <a:lnTo>
                      <a:pt x="672" y="1783"/>
                    </a:lnTo>
                    <a:lnTo>
                      <a:pt x="666" y="1862"/>
                    </a:lnTo>
                    <a:lnTo>
                      <a:pt x="666" y="1896"/>
                    </a:lnTo>
                    <a:lnTo>
                      <a:pt x="651" y="1929"/>
                    </a:lnTo>
                    <a:lnTo>
                      <a:pt x="679" y="1989"/>
                    </a:lnTo>
                    <a:lnTo>
                      <a:pt x="725" y="1989"/>
                    </a:lnTo>
                    <a:lnTo>
                      <a:pt x="758" y="1996"/>
                    </a:lnTo>
                    <a:lnTo>
                      <a:pt x="785" y="1982"/>
                    </a:lnTo>
                    <a:lnTo>
                      <a:pt x="805" y="1989"/>
                    </a:lnTo>
                    <a:lnTo>
                      <a:pt x="825" y="1975"/>
                    </a:lnTo>
                    <a:lnTo>
                      <a:pt x="838" y="1989"/>
                    </a:lnTo>
                    <a:lnTo>
                      <a:pt x="858" y="1982"/>
                    </a:lnTo>
                    <a:lnTo>
                      <a:pt x="884" y="1982"/>
                    </a:lnTo>
                    <a:lnTo>
                      <a:pt x="891" y="1989"/>
                    </a:lnTo>
                    <a:lnTo>
                      <a:pt x="918" y="1975"/>
                    </a:lnTo>
                    <a:lnTo>
                      <a:pt x="905" y="1962"/>
                    </a:lnTo>
                    <a:lnTo>
                      <a:pt x="891" y="1956"/>
                    </a:lnTo>
                    <a:lnTo>
                      <a:pt x="905" y="1929"/>
                    </a:lnTo>
                    <a:lnTo>
                      <a:pt x="898" y="1909"/>
                    </a:lnTo>
                    <a:lnTo>
                      <a:pt x="871" y="1896"/>
                    </a:lnTo>
                    <a:lnTo>
                      <a:pt x="865" y="1870"/>
                    </a:lnTo>
                    <a:lnTo>
                      <a:pt x="871" y="1849"/>
                    </a:lnTo>
                    <a:lnTo>
                      <a:pt x="878" y="1836"/>
                    </a:lnTo>
                    <a:lnTo>
                      <a:pt x="878" y="1830"/>
                    </a:lnTo>
                    <a:lnTo>
                      <a:pt x="878" y="1823"/>
                    </a:lnTo>
                    <a:lnTo>
                      <a:pt x="865" y="1802"/>
                    </a:lnTo>
                    <a:lnTo>
                      <a:pt x="865" y="1763"/>
                    </a:lnTo>
                    <a:lnTo>
                      <a:pt x="891" y="1723"/>
                    </a:lnTo>
                    <a:lnTo>
                      <a:pt x="918" y="1690"/>
                    </a:lnTo>
                    <a:lnTo>
                      <a:pt x="931" y="1656"/>
                    </a:lnTo>
                    <a:lnTo>
                      <a:pt x="931" y="1683"/>
                    </a:lnTo>
                    <a:lnTo>
                      <a:pt x="944" y="1697"/>
                    </a:lnTo>
                    <a:lnTo>
                      <a:pt x="1004" y="1723"/>
                    </a:lnTo>
                    <a:lnTo>
                      <a:pt x="1011" y="1703"/>
                    </a:lnTo>
                    <a:lnTo>
                      <a:pt x="1051" y="1683"/>
                    </a:lnTo>
                    <a:lnTo>
                      <a:pt x="1104" y="1716"/>
                    </a:lnTo>
                    <a:lnTo>
                      <a:pt x="1131" y="1736"/>
                    </a:lnTo>
                    <a:lnTo>
                      <a:pt x="1158" y="1836"/>
                    </a:lnTo>
                    <a:lnTo>
                      <a:pt x="1197" y="1836"/>
                    </a:lnTo>
                    <a:lnTo>
                      <a:pt x="1257" y="1810"/>
                    </a:lnTo>
                    <a:lnTo>
                      <a:pt x="1257" y="1770"/>
                    </a:lnTo>
                    <a:lnTo>
                      <a:pt x="1264" y="1743"/>
                    </a:lnTo>
                    <a:lnTo>
                      <a:pt x="1250" y="1716"/>
                    </a:lnTo>
                    <a:lnTo>
                      <a:pt x="1278" y="1697"/>
                    </a:lnTo>
                    <a:lnTo>
                      <a:pt x="1317" y="1637"/>
                    </a:lnTo>
                    <a:lnTo>
                      <a:pt x="1330" y="1643"/>
                    </a:lnTo>
                    <a:lnTo>
                      <a:pt x="1344" y="1656"/>
                    </a:lnTo>
                    <a:lnTo>
                      <a:pt x="1410" y="1669"/>
                    </a:lnTo>
                    <a:lnTo>
                      <a:pt x="1437" y="1656"/>
                    </a:lnTo>
                    <a:lnTo>
                      <a:pt x="1417" y="1650"/>
                    </a:lnTo>
                    <a:lnTo>
                      <a:pt x="1424" y="1637"/>
                    </a:lnTo>
                    <a:lnTo>
                      <a:pt x="1410" y="1616"/>
                    </a:lnTo>
                    <a:lnTo>
                      <a:pt x="1404" y="1590"/>
                    </a:lnTo>
                    <a:lnTo>
                      <a:pt x="1410" y="1556"/>
                    </a:lnTo>
                    <a:lnTo>
                      <a:pt x="1430" y="1530"/>
                    </a:lnTo>
                    <a:lnTo>
                      <a:pt x="1450" y="1517"/>
                    </a:lnTo>
                    <a:lnTo>
                      <a:pt x="1457" y="1510"/>
                    </a:lnTo>
                    <a:lnTo>
                      <a:pt x="1443" y="1483"/>
                    </a:lnTo>
                    <a:lnTo>
                      <a:pt x="1443" y="1470"/>
                    </a:lnTo>
                    <a:lnTo>
                      <a:pt x="1437" y="1457"/>
                    </a:lnTo>
                    <a:lnTo>
                      <a:pt x="1464" y="1436"/>
                    </a:lnTo>
                    <a:lnTo>
                      <a:pt x="1497" y="1436"/>
                    </a:lnTo>
                    <a:lnTo>
                      <a:pt x="1517" y="1404"/>
                    </a:lnTo>
                    <a:lnTo>
                      <a:pt x="1537" y="1397"/>
                    </a:lnTo>
                    <a:lnTo>
                      <a:pt x="1550" y="1357"/>
                    </a:lnTo>
                    <a:lnTo>
                      <a:pt x="1550" y="1317"/>
                    </a:lnTo>
                    <a:lnTo>
                      <a:pt x="1524" y="1297"/>
                    </a:lnTo>
                    <a:lnTo>
                      <a:pt x="1524" y="1290"/>
                    </a:lnTo>
                    <a:lnTo>
                      <a:pt x="1530" y="1264"/>
                    </a:lnTo>
                    <a:lnTo>
                      <a:pt x="1556" y="1250"/>
                    </a:lnTo>
                    <a:lnTo>
                      <a:pt x="1577" y="1231"/>
                    </a:lnTo>
                    <a:lnTo>
                      <a:pt x="1603" y="1211"/>
                    </a:lnTo>
                    <a:lnTo>
                      <a:pt x="1610" y="1197"/>
                    </a:lnTo>
                    <a:lnTo>
                      <a:pt x="1644" y="1164"/>
                    </a:lnTo>
                    <a:lnTo>
                      <a:pt x="1644" y="1145"/>
                    </a:lnTo>
                    <a:lnTo>
                      <a:pt x="1644" y="1117"/>
                    </a:lnTo>
                    <a:lnTo>
                      <a:pt x="1623" y="1064"/>
                    </a:lnTo>
                    <a:lnTo>
                      <a:pt x="1590" y="1064"/>
                    </a:lnTo>
                    <a:lnTo>
                      <a:pt x="1584" y="1051"/>
                    </a:lnTo>
                    <a:lnTo>
                      <a:pt x="1570" y="1044"/>
                    </a:lnTo>
                    <a:lnTo>
                      <a:pt x="1550" y="1038"/>
                    </a:lnTo>
                    <a:lnTo>
                      <a:pt x="1530" y="1038"/>
                    </a:lnTo>
                    <a:lnTo>
                      <a:pt x="1524" y="1051"/>
                    </a:lnTo>
                    <a:lnTo>
                      <a:pt x="1503" y="1025"/>
                    </a:lnTo>
                    <a:lnTo>
                      <a:pt x="1517" y="991"/>
                    </a:lnTo>
                    <a:lnTo>
                      <a:pt x="1517" y="971"/>
                    </a:lnTo>
                    <a:lnTo>
                      <a:pt x="1497" y="944"/>
                    </a:lnTo>
                    <a:lnTo>
                      <a:pt x="1477" y="944"/>
                    </a:lnTo>
                    <a:lnTo>
                      <a:pt x="1477" y="925"/>
                    </a:lnTo>
                    <a:lnTo>
                      <a:pt x="1510" y="905"/>
                    </a:lnTo>
                    <a:lnTo>
                      <a:pt x="1524" y="918"/>
                    </a:lnTo>
                    <a:lnTo>
                      <a:pt x="1543" y="925"/>
                    </a:lnTo>
                    <a:lnTo>
                      <a:pt x="1550" y="931"/>
                    </a:lnTo>
                    <a:lnTo>
                      <a:pt x="1563" y="931"/>
                    </a:lnTo>
                    <a:lnTo>
                      <a:pt x="1570" y="938"/>
                    </a:lnTo>
                    <a:lnTo>
                      <a:pt x="1590" y="925"/>
                    </a:lnTo>
                    <a:lnTo>
                      <a:pt x="1629" y="925"/>
                    </a:lnTo>
                    <a:lnTo>
                      <a:pt x="1623" y="898"/>
                    </a:lnTo>
                    <a:lnTo>
                      <a:pt x="1644" y="884"/>
                    </a:lnTo>
                    <a:lnTo>
                      <a:pt x="1644" y="865"/>
                    </a:lnTo>
                    <a:lnTo>
                      <a:pt x="1670" y="852"/>
                    </a:lnTo>
                    <a:lnTo>
                      <a:pt x="1610" y="811"/>
                    </a:lnTo>
                    <a:lnTo>
                      <a:pt x="1637" y="798"/>
                    </a:lnTo>
                    <a:lnTo>
                      <a:pt x="1644" y="779"/>
                    </a:lnTo>
                    <a:lnTo>
                      <a:pt x="1650" y="792"/>
                    </a:lnTo>
                    <a:lnTo>
                      <a:pt x="1657" y="805"/>
                    </a:lnTo>
                    <a:lnTo>
                      <a:pt x="1676" y="792"/>
                    </a:lnTo>
                    <a:lnTo>
                      <a:pt x="1717" y="779"/>
                    </a:lnTo>
                    <a:lnTo>
                      <a:pt x="1710" y="758"/>
                    </a:lnTo>
                    <a:lnTo>
                      <a:pt x="1730" y="745"/>
                    </a:lnTo>
                    <a:lnTo>
                      <a:pt x="1696" y="732"/>
                    </a:lnTo>
                    <a:lnTo>
                      <a:pt x="1696" y="692"/>
                    </a:lnTo>
                    <a:lnTo>
                      <a:pt x="1710" y="692"/>
                    </a:lnTo>
                    <a:lnTo>
                      <a:pt x="1723" y="678"/>
                    </a:lnTo>
                    <a:lnTo>
                      <a:pt x="1736" y="652"/>
                    </a:lnTo>
                    <a:lnTo>
                      <a:pt x="1730" y="645"/>
                    </a:lnTo>
                    <a:lnTo>
                      <a:pt x="1670" y="585"/>
                    </a:lnTo>
                    <a:lnTo>
                      <a:pt x="1657" y="559"/>
                    </a:lnTo>
                    <a:lnTo>
                      <a:pt x="1689" y="539"/>
                    </a:lnTo>
                    <a:lnTo>
                      <a:pt x="1703" y="525"/>
                    </a:lnTo>
                    <a:lnTo>
                      <a:pt x="1703" y="512"/>
                    </a:lnTo>
                    <a:lnTo>
                      <a:pt x="1683" y="486"/>
                    </a:lnTo>
                    <a:lnTo>
                      <a:pt x="1644" y="486"/>
                    </a:lnTo>
                    <a:lnTo>
                      <a:pt x="1623" y="499"/>
                    </a:lnTo>
                    <a:lnTo>
                      <a:pt x="1616" y="473"/>
                    </a:lnTo>
                    <a:lnTo>
                      <a:pt x="1603" y="458"/>
                    </a:lnTo>
                    <a:lnTo>
                      <a:pt x="1570" y="445"/>
                    </a:lnTo>
                    <a:lnTo>
                      <a:pt x="1550" y="439"/>
                    </a:lnTo>
                    <a:lnTo>
                      <a:pt x="1543" y="458"/>
                    </a:lnTo>
                    <a:lnTo>
                      <a:pt x="1483" y="499"/>
                    </a:lnTo>
                    <a:lnTo>
                      <a:pt x="1464" y="505"/>
                    </a:lnTo>
                    <a:lnTo>
                      <a:pt x="1443" y="499"/>
                    </a:lnTo>
                    <a:lnTo>
                      <a:pt x="1410" y="465"/>
                    </a:lnTo>
                    <a:lnTo>
                      <a:pt x="1410" y="452"/>
                    </a:lnTo>
                    <a:lnTo>
                      <a:pt x="1397" y="432"/>
                    </a:lnTo>
                    <a:lnTo>
                      <a:pt x="1370" y="392"/>
                    </a:lnTo>
                    <a:lnTo>
                      <a:pt x="1370" y="386"/>
                    </a:lnTo>
                    <a:lnTo>
                      <a:pt x="1364" y="379"/>
                    </a:lnTo>
                    <a:lnTo>
                      <a:pt x="1383" y="332"/>
                    </a:lnTo>
                    <a:lnTo>
                      <a:pt x="1377" y="326"/>
                    </a:lnTo>
                    <a:lnTo>
                      <a:pt x="1317" y="326"/>
                    </a:lnTo>
                    <a:lnTo>
                      <a:pt x="1304" y="299"/>
                    </a:lnTo>
                    <a:lnTo>
                      <a:pt x="1297" y="266"/>
                    </a:lnTo>
                    <a:lnTo>
                      <a:pt x="1304" y="259"/>
                    </a:lnTo>
                    <a:lnTo>
                      <a:pt x="1323" y="233"/>
                    </a:lnTo>
                    <a:lnTo>
                      <a:pt x="1297" y="219"/>
                    </a:lnTo>
                    <a:lnTo>
                      <a:pt x="1271" y="199"/>
                    </a:lnTo>
                    <a:lnTo>
                      <a:pt x="1224" y="166"/>
                    </a:lnTo>
                    <a:lnTo>
                      <a:pt x="1218" y="126"/>
                    </a:lnTo>
                    <a:lnTo>
                      <a:pt x="1231" y="106"/>
                    </a:lnTo>
                    <a:lnTo>
                      <a:pt x="1244" y="79"/>
                    </a:lnTo>
                    <a:lnTo>
                      <a:pt x="1297" y="60"/>
                    </a:lnTo>
                    <a:lnTo>
                      <a:pt x="1304" y="47"/>
                    </a:lnTo>
                    <a:lnTo>
                      <a:pt x="1337" y="53"/>
                    </a:lnTo>
                    <a:lnTo>
                      <a:pt x="1337" y="39"/>
                    </a:lnTo>
                    <a:lnTo>
                      <a:pt x="1310" y="26"/>
                    </a:lnTo>
                    <a:lnTo>
                      <a:pt x="1291" y="20"/>
                    </a:lnTo>
                    <a:lnTo>
                      <a:pt x="1291" y="0"/>
                    </a:lnTo>
                    <a:close/>
                    <a:moveTo>
                      <a:pt x="106" y="1025"/>
                    </a:moveTo>
                    <a:lnTo>
                      <a:pt x="93" y="1031"/>
                    </a:lnTo>
                    <a:lnTo>
                      <a:pt x="80" y="1051"/>
                    </a:lnTo>
                    <a:lnTo>
                      <a:pt x="106" y="1057"/>
                    </a:lnTo>
                    <a:lnTo>
                      <a:pt x="120" y="1051"/>
                    </a:lnTo>
                    <a:lnTo>
                      <a:pt x="113" y="1044"/>
                    </a:lnTo>
                    <a:lnTo>
                      <a:pt x="113" y="1025"/>
                    </a:lnTo>
                    <a:lnTo>
                      <a:pt x="106" y="102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1" name="ANOIA">
                <a:extLst>
                  <a:ext uri="{FF2B5EF4-FFF2-40B4-BE49-F238E27FC236}">
                    <a16:creationId xmlns:a16="http://schemas.microsoft.com/office/drawing/2014/main" id="{18EB833C-3B23-40C2-9CCD-90A4F95E373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15125">
                <a:off x="8830005" y="4447674"/>
                <a:ext cx="336463" cy="333844"/>
              </a:xfrm>
              <a:custGeom>
                <a:avLst/>
                <a:gdLst>
                  <a:gd name="T0" fmla="*/ 1249593475 w 64"/>
                  <a:gd name="T1" fmla="*/ 698513555 h 65"/>
                  <a:gd name="T2" fmla="*/ 1093399027 w 64"/>
                  <a:gd name="T3" fmla="*/ 1920899345 h 65"/>
                  <a:gd name="T4" fmla="*/ 468596039 w 64"/>
                  <a:gd name="T5" fmla="*/ 2147483647 h 65"/>
                  <a:gd name="T6" fmla="*/ 937204580 w 64"/>
                  <a:gd name="T7" fmla="*/ 2147483647 h 65"/>
                  <a:gd name="T8" fmla="*/ 1405800423 w 64"/>
                  <a:gd name="T9" fmla="*/ 2147483647 h 65"/>
                  <a:gd name="T10" fmla="*/ 1874396658 w 64"/>
                  <a:gd name="T11" fmla="*/ 2147483647 h 65"/>
                  <a:gd name="T12" fmla="*/ 1405800423 w 64"/>
                  <a:gd name="T13" fmla="*/ 2147483647 h 65"/>
                  <a:gd name="T14" fmla="*/ 624802988 w 64"/>
                  <a:gd name="T15" fmla="*/ 2147483647 h 65"/>
                  <a:gd name="T16" fmla="*/ 0 w 64"/>
                  <a:gd name="T17" fmla="*/ 2147483647 h 65"/>
                  <a:gd name="T18" fmla="*/ 312401494 w 64"/>
                  <a:gd name="T19" fmla="*/ 2147483647 h 65"/>
                  <a:gd name="T20" fmla="*/ 937204580 w 64"/>
                  <a:gd name="T21" fmla="*/ 2147483647 h 65"/>
                  <a:gd name="T22" fmla="*/ 1093399027 w 64"/>
                  <a:gd name="T23" fmla="*/ 2147483647 h 65"/>
                  <a:gd name="T24" fmla="*/ 1405800423 w 64"/>
                  <a:gd name="T25" fmla="*/ 2147483647 h 65"/>
                  <a:gd name="T26" fmla="*/ 1561994871 w 64"/>
                  <a:gd name="T27" fmla="*/ 2147483647 h 65"/>
                  <a:gd name="T28" fmla="*/ 624802988 w 64"/>
                  <a:gd name="T29" fmla="*/ 2147483647 h 65"/>
                  <a:gd name="T30" fmla="*/ 937204580 w 64"/>
                  <a:gd name="T31" fmla="*/ 2147483647 h 65"/>
                  <a:gd name="T32" fmla="*/ 1561994871 w 64"/>
                  <a:gd name="T33" fmla="*/ 2147483647 h 65"/>
                  <a:gd name="T34" fmla="*/ 2030591105 w 64"/>
                  <a:gd name="T35" fmla="*/ 2147483647 h 65"/>
                  <a:gd name="T36" fmla="*/ 2147483647 w 64"/>
                  <a:gd name="T37" fmla="*/ 2147483647 h 65"/>
                  <a:gd name="T38" fmla="*/ 2147483647 w 64"/>
                  <a:gd name="T39" fmla="*/ 2147483647 h 65"/>
                  <a:gd name="T40" fmla="*/ 2147483647 w 64"/>
                  <a:gd name="T41" fmla="*/ 2147483647 h 65"/>
                  <a:gd name="T42" fmla="*/ 2147483647 w 64"/>
                  <a:gd name="T43" fmla="*/ 2147483647 h 65"/>
                  <a:gd name="T44" fmla="*/ 2147483647 w 64"/>
                  <a:gd name="T45" fmla="*/ 2147483647 h 65"/>
                  <a:gd name="T46" fmla="*/ 2147483647 w 64"/>
                  <a:gd name="T47" fmla="*/ 2147483647 h 65"/>
                  <a:gd name="T48" fmla="*/ 2147483647 w 64"/>
                  <a:gd name="T49" fmla="*/ 2147483647 h 65"/>
                  <a:gd name="T50" fmla="*/ 2147483647 w 64"/>
                  <a:gd name="T51" fmla="*/ 2147483647 h 65"/>
                  <a:gd name="T52" fmla="*/ 2147483647 w 64"/>
                  <a:gd name="T53" fmla="*/ 2147483647 h 65"/>
                  <a:gd name="T54" fmla="*/ 2147483647 w 64"/>
                  <a:gd name="T55" fmla="*/ 2147483647 h 65"/>
                  <a:gd name="T56" fmla="*/ 2147483647 w 64"/>
                  <a:gd name="T57" fmla="*/ 2147483647 h 65"/>
                  <a:gd name="T58" fmla="*/ 2147483647 w 64"/>
                  <a:gd name="T59" fmla="*/ 2147483647 h 65"/>
                  <a:gd name="T60" fmla="*/ 2147483647 w 64"/>
                  <a:gd name="T61" fmla="*/ 2147483647 h 65"/>
                  <a:gd name="T62" fmla="*/ 2147483647 w 64"/>
                  <a:gd name="T63" fmla="*/ 2147483647 h 65"/>
                  <a:gd name="T64" fmla="*/ 2147483647 w 64"/>
                  <a:gd name="T65" fmla="*/ 2147483647 h 65"/>
                  <a:gd name="T66" fmla="*/ 2147483647 w 64"/>
                  <a:gd name="T67" fmla="*/ 2147483647 h 65"/>
                  <a:gd name="T68" fmla="*/ 2147483647 w 64"/>
                  <a:gd name="T69" fmla="*/ 2147483647 h 65"/>
                  <a:gd name="T70" fmla="*/ 2147483647 w 64"/>
                  <a:gd name="T71" fmla="*/ 2147483647 h 65"/>
                  <a:gd name="T72" fmla="*/ 2147483647 w 64"/>
                  <a:gd name="T73" fmla="*/ 2147483647 h 65"/>
                  <a:gd name="T74" fmla="*/ 2147483647 w 64"/>
                  <a:gd name="T75" fmla="*/ 2147483647 h 65"/>
                  <a:gd name="T76" fmla="*/ 2147483647 w 64"/>
                  <a:gd name="T77" fmla="*/ 2147483647 h 65"/>
                  <a:gd name="T78" fmla="*/ 2147483647 w 64"/>
                  <a:gd name="T79" fmla="*/ 2147483647 h 65"/>
                  <a:gd name="T80" fmla="*/ 2147483647 w 64"/>
                  <a:gd name="T81" fmla="*/ 2147483647 h 65"/>
                  <a:gd name="T82" fmla="*/ 2147483647 w 64"/>
                  <a:gd name="T83" fmla="*/ 2147483647 h 65"/>
                  <a:gd name="T84" fmla="*/ 2147483647 w 64"/>
                  <a:gd name="T85" fmla="*/ 2147483647 h 65"/>
                  <a:gd name="T86" fmla="*/ 2147483647 w 64"/>
                  <a:gd name="T87" fmla="*/ 2147483647 h 65"/>
                  <a:gd name="T88" fmla="*/ 2147483647 w 64"/>
                  <a:gd name="T89" fmla="*/ 2147483647 h 65"/>
                  <a:gd name="T90" fmla="*/ 2147483647 w 64"/>
                  <a:gd name="T91" fmla="*/ 2147483647 h 65"/>
                  <a:gd name="T92" fmla="*/ 2147483647 w 64"/>
                  <a:gd name="T93" fmla="*/ 2147483647 h 65"/>
                  <a:gd name="T94" fmla="*/ 2147483647 w 64"/>
                  <a:gd name="T95" fmla="*/ 2147483647 h 65"/>
                  <a:gd name="T96" fmla="*/ 2147483647 w 64"/>
                  <a:gd name="T97" fmla="*/ 2147483647 h 65"/>
                  <a:gd name="T98" fmla="*/ 2147483647 w 64"/>
                  <a:gd name="T99" fmla="*/ 2147483647 h 65"/>
                  <a:gd name="T100" fmla="*/ 2147483647 w 64"/>
                  <a:gd name="T101" fmla="*/ 2147483647 h 65"/>
                  <a:gd name="T102" fmla="*/ 2147483647 w 64"/>
                  <a:gd name="T103" fmla="*/ 2095527683 h 65"/>
                  <a:gd name="T104" fmla="*/ 2147483647 w 64"/>
                  <a:gd name="T105" fmla="*/ 1222385584 h 65"/>
                  <a:gd name="T106" fmla="*/ 2147483647 w 64"/>
                  <a:gd name="T107" fmla="*/ 873142098 h 65"/>
                  <a:gd name="T108" fmla="*/ 2147483647 w 64"/>
                  <a:gd name="T109" fmla="*/ 698513555 h 65"/>
                  <a:gd name="T110" fmla="*/ 2147483647 w 64"/>
                  <a:gd name="T111" fmla="*/ 1397013922 h 65"/>
                  <a:gd name="T112" fmla="*/ 2147483647 w 64"/>
                  <a:gd name="T113" fmla="*/ 1222385584 h 65"/>
                  <a:gd name="T114" fmla="*/ 2147483647 w 64"/>
                  <a:gd name="T115" fmla="*/ 873142098 h 65"/>
                  <a:gd name="T116" fmla="*/ 2147483647 w 64"/>
                  <a:gd name="T117" fmla="*/ 349256778 h 65"/>
                  <a:gd name="T118" fmla="*/ 2147483647 w 64"/>
                  <a:gd name="T119" fmla="*/ 873142098 h 65"/>
                  <a:gd name="T120" fmla="*/ 2147483647 w 64"/>
                  <a:gd name="T121" fmla="*/ 873142098 h 65"/>
                  <a:gd name="T122" fmla="*/ 2147483647 w 64"/>
                  <a:gd name="T123" fmla="*/ 349256778 h 65"/>
                  <a:gd name="T124" fmla="*/ 1405800423 w 64"/>
                  <a:gd name="T125" fmla="*/ 0 h 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"/>
                  <a:gd name="T190" fmla="*/ 0 h 65"/>
                  <a:gd name="T191" fmla="*/ 64 w 64"/>
                  <a:gd name="T192" fmla="*/ 65 h 65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531 w 10000"/>
                  <a:gd name="connsiteY191" fmla="*/ 769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063 w 10000"/>
                  <a:gd name="connsiteY194" fmla="*/ 615 h 10000"/>
                  <a:gd name="connsiteX195" fmla="*/ 4063 w 10000"/>
                  <a:gd name="connsiteY195" fmla="*/ 769 h 10000"/>
                  <a:gd name="connsiteX196" fmla="*/ 3906 w 10000"/>
                  <a:gd name="connsiteY196" fmla="*/ 9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3594 w 10000"/>
                  <a:gd name="connsiteY201" fmla="*/ 1077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281 w 10000"/>
                  <a:gd name="connsiteY204" fmla="*/ 769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531 w 10000"/>
                  <a:gd name="connsiteY191" fmla="*/ 769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063 w 10000"/>
                  <a:gd name="connsiteY194" fmla="*/ 615 h 10000"/>
                  <a:gd name="connsiteX195" fmla="*/ 4063 w 10000"/>
                  <a:gd name="connsiteY195" fmla="*/ 769 h 10000"/>
                  <a:gd name="connsiteX196" fmla="*/ 3906 w 10000"/>
                  <a:gd name="connsiteY196" fmla="*/ 9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3594 w 10000"/>
                  <a:gd name="connsiteY201" fmla="*/ 1077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531 w 10000"/>
                  <a:gd name="connsiteY191" fmla="*/ 769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063 w 10000"/>
                  <a:gd name="connsiteY194" fmla="*/ 615 h 10000"/>
                  <a:gd name="connsiteX195" fmla="*/ 4063 w 10000"/>
                  <a:gd name="connsiteY195" fmla="*/ 769 h 10000"/>
                  <a:gd name="connsiteX196" fmla="*/ 3906 w 10000"/>
                  <a:gd name="connsiteY196" fmla="*/ 9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063 w 10000"/>
                  <a:gd name="connsiteY194" fmla="*/ 615 h 10000"/>
                  <a:gd name="connsiteX195" fmla="*/ 4063 w 10000"/>
                  <a:gd name="connsiteY195" fmla="*/ 769 h 10000"/>
                  <a:gd name="connsiteX196" fmla="*/ 3906 w 10000"/>
                  <a:gd name="connsiteY196" fmla="*/ 9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063 w 10000"/>
                  <a:gd name="connsiteY194" fmla="*/ 615 h 10000"/>
                  <a:gd name="connsiteX195" fmla="*/ 4063 w 10000"/>
                  <a:gd name="connsiteY195" fmla="*/ 769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615 h 10000"/>
                  <a:gd name="connsiteX193" fmla="*/ 4219 w 10000"/>
                  <a:gd name="connsiteY193" fmla="*/ 769 h 10000"/>
                  <a:gd name="connsiteX194" fmla="*/ 4249 w 10000"/>
                  <a:gd name="connsiteY194" fmla="*/ 2356 h 10000"/>
                  <a:gd name="connsiteX195" fmla="*/ 4063 w 10000"/>
                  <a:gd name="connsiteY195" fmla="*/ 769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615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063 w 10000"/>
                  <a:gd name="connsiteY195" fmla="*/ 769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615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438 w 10000"/>
                  <a:gd name="connsiteY202" fmla="*/ 1077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750 w 10000"/>
                  <a:gd name="connsiteY197" fmla="*/ 1231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281 w 10000"/>
                  <a:gd name="connsiteY203" fmla="*/ 923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438 w 10000"/>
                  <a:gd name="connsiteY200" fmla="*/ 1231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344 w 10000"/>
                  <a:gd name="connsiteY216" fmla="*/ 308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2969 w 10000"/>
                  <a:gd name="connsiteY206" fmla="*/ 462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344 w 10000"/>
                  <a:gd name="connsiteY215" fmla="*/ 462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344 w 10000"/>
                  <a:gd name="connsiteY214" fmla="*/ 615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656 w 10000"/>
                  <a:gd name="connsiteY209" fmla="*/ 615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2188 w 10000"/>
                  <a:gd name="connsiteY212" fmla="*/ 769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719 w 10000"/>
                  <a:gd name="connsiteY219" fmla="*/ 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1094 w 10000"/>
                  <a:gd name="connsiteY5" fmla="*/ 923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4844 w 10000"/>
                  <a:gd name="connsiteY190" fmla="*/ 923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4844 w 10000"/>
                  <a:gd name="connsiteY188" fmla="*/ 1385 h 10000"/>
                  <a:gd name="connsiteX189" fmla="*/ 4844 w 10000"/>
                  <a:gd name="connsiteY189" fmla="*/ 1077 h 10000"/>
                  <a:gd name="connsiteX190" fmla="*/ 2521 w 10000"/>
                  <a:gd name="connsiteY190" fmla="*/ 2802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2939 w 10000"/>
                  <a:gd name="connsiteY188" fmla="*/ 2806 h 10000"/>
                  <a:gd name="connsiteX189" fmla="*/ 4844 w 10000"/>
                  <a:gd name="connsiteY189" fmla="*/ 1077 h 10000"/>
                  <a:gd name="connsiteX190" fmla="*/ 2521 w 10000"/>
                  <a:gd name="connsiteY190" fmla="*/ 2802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4688 w 10000"/>
                  <a:gd name="connsiteY187" fmla="*/ 1538 h 10000"/>
                  <a:gd name="connsiteX188" fmla="*/ 2939 w 10000"/>
                  <a:gd name="connsiteY188" fmla="*/ 2806 h 10000"/>
                  <a:gd name="connsiteX189" fmla="*/ 3079 w 10000"/>
                  <a:gd name="connsiteY189" fmla="*/ 1994 h 10000"/>
                  <a:gd name="connsiteX190" fmla="*/ 2521 w 10000"/>
                  <a:gd name="connsiteY190" fmla="*/ 2802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3155 w 10000"/>
                  <a:gd name="connsiteY187" fmla="*/ 2592 h 10000"/>
                  <a:gd name="connsiteX188" fmla="*/ 2939 w 10000"/>
                  <a:gd name="connsiteY188" fmla="*/ 2806 h 10000"/>
                  <a:gd name="connsiteX189" fmla="*/ 3079 w 10000"/>
                  <a:gd name="connsiteY189" fmla="*/ 1994 h 10000"/>
                  <a:gd name="connsiteX190" fmla="*/ 2521 w 10000"/>
                  <a:gd name="connsiteY190" fmla="*/ 2802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4388 w 10000"/>
                  <a:gd name="connsiteY195" fmla="*/ 2144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  <a:gd name="connsiteX0" fmla="*/ 1406 w 10000"/>
                  <a:gd name="connsiteY0" fmla="*/ 0 h 10000"/>
                  <a:gd name="connsiteX1" fmla="*/ 1250 w 10000"/>
                  <a:gd name="connsiteY1" fmla="*/ 154 h 10000"/>
                  <a:gd name="connsiteX2" fmla="*/ 1250 w 10000"/>
                  <a:gd name="connsiteY2" fmla="*/ 308 h 10000"/>
                  <a:gd name="connsiteX3" fmla="*/ 1250 w 10000"/>
                  <a:gd name="connsiteY3" fmla="*/ 615 h 10000"/>
                  <a:gd name="connsiteX4" fmla="*/ 1094 w 10000"/>
                  <a:gd name="connsiteY4" fmla="*/ 769 h 10000"/>
                  <a:gd name="connsiteX5" fmla="*/ 2302 w 10000"/>
                  <a:gd name="connsiteY5" fmla="*/ 2206 h 10000"/>
                  <a:gd name="connsiteX6" fmla="*/ 938 w 10000"/>
                  <a:gd name="connsiteY6" fmla="*/ 1538 h 10000"/>
                  <a:gd name="connsiteX7" fmla="*/ 1094 w 10000"/>
                  <a:gd name="connsiteY7" fmla="*/ 1692 h 10000"/>
                  <a:gd name="connsiteX8" fmla="*/ 1250 w 10000"/>
                  <a:gd name="connsiteY8" fmla="*/ 1692 h 10000"/>
                  <a:gd name="connsiteX9" fmla="*/ 1406 w 10000"/>
                  <a:gd name="connsiteY9" fmla="*/ 1846 h 10000"/>
                  <a:gd name="connsiteX10" fmla="*/ 1250 w 10000"/>
                  <a:gd name="connsiteY10" fmla="*/ 1846 h 10000"/>
                  <a:gd name="connsiteX11" fmla="*/ 469 w 10000"/>
                  <a:gd name="connsiteY11" fmla="*/ 2615 h 10000"/>
                  <a:gd name="connsiteX12" fmla="*/ 781 w 10000"/>
                  <a:gd name="connsiteY12" fmla="*/ 2615 h 10000"/>
                  <a:gd name="connsiteX13" fmla="*/ 781 w 10000"/>
                  <a:gd name="connsiteY13" fmla="*/ 2769 h 10000"/>
                  <a:gd name="connsiteX14" fmla="*/ 938 w 10000"/>
                  <a:gd name="connsiteY14" fmla="*/ 2923 h 10000"/>
                  <a:gd name="connsiteX15" fmla="*/ 938 w 10000"/>
                  <a:gd name="connsiteY15" fmla="*/ 3077 h 10000"/>
                  <a:gd name="connsiteX16" fmla="*/ 1250 w 10000"/>
                  <a:gd name="connsiteY16" fmla="*/ 3077 h 10000"/>
                  <a:gd name="connsiteX17" fmla="*/ 1250 w 10000"/>
                  <a:gd name="connsiteY17" fmla="*/ 3385 h 10000"/>
                  <a:gd name="connsiteX18" fmla="*/ 1094 w 10000"/>
                  <a:gd name="connsiteY18" fmla="*/ 3385 h 10000"/>
                  <a:gd name="connsiteX19" fmla="*/ 1406 w 10000"/>
                  <a:gd name="connsiteY19" fmla="*/ 3538 h 10000"/>
                  <a:gd name="connsiteX20" fmla="*/ 1406 w 10000"/>
                  <a:gd name="connsiteY20" fmla="*/ 3692 h 10000"/>
                  <a:gd name="connsiteX21" fmla="*/ 1406 w 10000"/>
                  <a:gd name="connsiteY21" fmla="*/ 3846 h 10000"/>
                  <a:gd name="connsiteX22" fmla="*/ 1719 w 10000"/>
                  <a:gd name="connsiteY22" fmla="*/ 4154 h 10000"/>
                  <a:gd name="connsiteX23" fmla="*/ 1875 w 10000"/>
                  <a:gd name="connsiteY23" fmla="*/ 4154 h 10000"/>
                  <a:gd name="connsiteX24" fmla="*/ 1719 w 10000"/>
                  <a:gd name="connsiteY24" fmla="*/ 4462 h 10000"/>
                  <a:gd name="connsiteX25" fmla="*/ 1563 w 10000"/>
                  <a:gd name="connsiteY25" fmla="*/ 4462 h 10000"/>
                  <a:gd name="connsiteX26" fmla="*/ 1406 w 10000"/>
                  <a:gd name="connsiteY26" fmla="*/ 4462 h 10000"/>
                  <a:gd name="connsiteX27" fmla="*/ 1406 w 10000"/>
                  <a:gd name="connsiteY27" fmla="*/ 4615 h 10000"/>
                  <a:gd name="connsiteX28" fmla="*/ 1250 w 10000"/>
                  <a:gd name="connsiteY28" fmla="*/ 4462 h 10000"/>
                  <a:gd name="connsiteX29" fmla="*/ 625 w 10000"/>
                  <a:gd name="connsiteY29" fmla="*/ 4462 h 10000"/>
                  <a:gd name="connsiteX30" fmla="*/ 469 w 10000"/>
                  <a:gd name="connsiteY30" fmla="*/ 4615 h 10000"/>
                  <a:gd name="connsiteX31" fmla="*/ 156 w 10000"/>
                  <a:gd name="connsiteY31" fmla="*/ 4769 h 10000"/>
                  <a:gd name="connsiteX32" fmla="*/ 156 w 10000"/>
                  <a:gd name="connsiteY32" fmla="*/ 4923 h 10000"/>
                  <a:gd name="connsiteX33" fmla="*/ 0 w 10000"/>
                  <a:gd name="connsiteY33" fmla="*/ 4923 h 10000"/>
                  <a:gd name="connsiteX34" fmla="*/ 0 w 10000"/>
                  <a:gd name="connsiteY34" fmla="*/ 5077 h 10000"/>
                  <a:gd name="connsiteX35" fmla="*/ 156 w 10000"/>
                  <a:gd name="connsiteY35" fmla="*/ 5077 h 10000"/>
                  <a:gd name="connsiteX36" fmla="*/ 313 w 10000"/>
                  <a:gd name="connsiteY36" fmla="*/ 5077 h 10000"/>
                  <a:gd name="connsiteX37" fmla="*/ 313 w 10000"/>
                  <a:gd name="connsiteY37" fmla="*/ 5231 h 10000"/>
                  <a:gd name="connsiteX38" fmla="*/ 469 w 10000"/>
                  <a:gd name="connsiteY38" fmla="*/ 5231 h 10000"/>
                  <a:gd name="connsiteX39" fmla="*/ 625 w 10000"/>
                  <a:gd name="connsiteY39" fmla="*/ 5385 h 10000"/>
                  <a:gd name="connsiteX40" fmla="*/ 938 w 10000"/>
                  <a:gd name="connsiteY40" fmla="*/ 5385 h 10000"/>
                  <a:gd name="connsiteX41" fmla="*/ 938 w 10000"/>
                  <a:gd name="connsiteY41" fmla="*/ 5692 h 10000"/>
                  <a:gd name="connsiteX42" fmla="*/ 625 w 10000"/>
                  <a:gd name="connsiteY42" fmla="*/ 5846 h 10000"/>
                  <a:gd name="connsiteX43" fmla="*/ 625 w 10000"/>
                  <a:gd name="connsiteY43" fmla="*/ 6000 h 10000"/>
                  <a:gd name="connsiteX44" fmla="*/ 938 w 10000"/>
                  <a:gd name="connsiteY44" fmla="*/ 6000 h 10000"/>
                  <a:gd name="connsiteX45" fmla="*/ 1094 w 10000"/>
                  <a:gd name="connsiteY45" fmla="*/ 5846 h 10000"/>
                  <a:gd name="connsiteX46" fmla="*/ 1250 w 10000"/>
                  <a:gd name="connsiteY46" fmla="*/ 5846 h 10000"/>
                  <a:gd name="connsiteX47" fmla="*/ 1875 w 10000"/>
                  <a:gd name="connsiteY47" fmla="*/ 6154 h 10000"/>
                  <a:gd name="connsiteX48" fmla="*/ 1406 w 10000"/>
                  <a:gd name="connsiteY48" fmla="*/ 6615 h 10000"/>
                  <a:gd name="connsiteX49" fmla="*/ 1719 w 10000"/>
                  <a:gd name="connsiteY49" fmla="*/ 6615 h 10000"/>
                  <a:gd name="connsiteX50" fmla="*/ 1719 w 10000"/>
                  <a:gd name="connsiteY50" fmla="*/ 6769 h 10000"/>
                  <a:gd name="connsiteX51" fmla="*/ 1719 w 10000"/>
                  <a:gd name="connsiteY51" fmla="*/ 7077 h 10000"/>
                  <a:gd name="connsiteX52" fmla="*/ 1563 w 10000"/>
                  <a:gd name="connsiteY52" fmla="*/ 6923 h 10000"/>
                  <a:gd name="connsiteX53" fmla="*/ 1250 w 10000"/>
                  <a:gd name="connsiteY53" fmla="*/ 7231 h 10000"/>
                  <a:gd name="connsiteX54" fmla="*/ 781 w 10000"/>
                  <a:gd name="connsiteY54" fmla="*/ 7077 h 10000"/>
                  <a:gd name="connsiteX55" fmla="*/ 781 w 10000"/>
                  <a:gd name="connsiteY55" fmla="*/ 7385 h 10000"/>
                  <a:gd name="connsiteX56" fmla="*/ 625 w 10000"/>
                  <a:gd name="connsiteY56" fmla="*/ 7538 h 10000"/>
                  <a:gd name="connsiteX57" fmla="*/ 625 w 10000"/>
                  <a:gd name="connsiteY57" fmla="*/ 7692 h 10000"/>
                  <a:gd name="connsiteX58" fmla="*/ 781 w 10000"/>
                  <a:gd name="connsiteY58" fmla="*/ 7692 h 10000"/>
                  <a:gd name="connsiteX59" fmla="*/ 781 w 10000"/>
                  <a:gd name="connsiteY59" fmla="*/ 7846 h 10000"/>
                  <a:gd name="connsiteX60" fmla="*/ 938 w 10000"/>
                  <a:gd name="connsiteY60" fmla="*/ 7846 h 10000"/>
                  <a:gd name="connsiteX61" fmla="*/ 1094 w 10000"/>
                  <a:gd name="connsiteY61" fmla="*/ 8000 h 10000"/>
                  <a:gd name="connsiteX62" fmla="*/ 1250 w 10000"/>
                  <a:gd name="connsiteY62" fmla="*/ 8000 h 10000"/>
                  <a:gd name="connsiteX63" fmla="*/ 1563 w 10000"/>
                  <a:gd name="connsiteY63" fmla="*/ 8154 h 10000"/>
                  <a:gd name="connsiteX64" fmla="*/ 1719 w 10000"/>
                  <a:gd name="connsiteY64" fmla="*/ 8308 h 10000"/>
                  <a:gd name="connsiteX65" fmla="*/ 1875 w 10000"/>
                  <a:gd name="connsiteY65" fmla="*/ 8308 h 10000"/>
                  <a:gd name="connsiteX66" fmla="*/ 2031 w 10000"/>
                  <a:gd name="connsiteY66" fmla="*/ 8462 h 10000"/>
                  <a:gd name="connsiteX67" fmla="*/ 2188 w 10000"/>
                  <a:gd name="connsiteY67" fmla="*/ 8462 h 10000"/>
                  <a:gd name="connsiteX68" fmla="*/ 2344 w 10000"/>
                  <a:gd name="connsiteY68" fmla="*/ 8615 h 10000"/>
                  <a:gd name="connsiteX69" fmla="*/ 2500 w 10000"/>
                  <a:gd name="connsiteY69" fmla="*/ 8769 h 10000"/>
                  <a:gd name="connsiteX70" fmla="*/ 2500 w 10000"/>
                  <a:gd name="connsiteY70" fmla="*/ 8923 h 10000"/>
                  <a:gd name="connsiteX71" fmla="*/ 2500 w 10000"/>
                  <a:gd name="connsiteY71" fmla="*/ 9077 h 10000"/>
                  <a:gd name="connsiteX72" fmla="*/ 2031 w 10000"/>
                  <a:gd name="connsiteY72" fmla="*/ 9538 h 10000"/>
                  <a:gd name="connsiteX73" fmla="*/ 2188 w 10000"/>
                  <a:gd name="connsiteY73" fmla="*/ 9692 h 10000"/>
                  <a:gd name="connsiteX74" fmla="*/ 2188 w 10000"/>
                  <a:gd name="connsiteY74" fmla="*/ 9846 h 10000"/>
                  <a:gd name="connsiteX75" fmla="*/ 2656 w 10000"/>
                  <a:gd name="connsiteY75" fmla="*/ 9846 h 10000"/>
                  <a:gd name="connsiteX76" fmla="*/ 2813 w 10000"/>
                  <a:gd name="connsiteY76" fmla="*/ 10000 h 10000"/>
                  <a:gd name="connsiteX77" fmla="*/ 2969 w 10000"/>
                  <a:gd name="connsiteY77" fmla="*/ 9846 h 10000"/>
                  <a:gd name="connsiteX78" fmla="*/ 3438 w 10000"/>
                  <a:gd name="connsiteY78" fmla="*/ 9692 h 10000"/>
                  <a:gd name="connsiteX79" fmla="*/ 3438 w 10000"/>
                  <a:gd name="connsiteY79" fmla="*/ 9538 h 10000"/>
                  <a:gd name="connsiteX80" fmla="*/ 3594 w 10000"/>
                  <a:gd name="connsiteY80" fmla="*/ 9692 h 10000"/>
                  <a:gd name="connsiteX81" fmla="*/ 3594 w 10000"/>
                  <a:gd name="connsiteY81" fmla="*/ 9538 h 10000"/>
                  <a:gd name="connsiteX82" fmla="*/ 3750 w 10000"/>
                  <a:gd name="connsiteY82" fmla="*/ 9538 h 10000"/>
                  <a:gd name="connsiteX83" fmla="*/ 3906 w 10000"/>
                  <a:gd name="connsiteY83" fmla="*/ 9385 h 10000"/>
                  <a:gd name="connsiteX84" fmla="*/ 4063 w 10000"/>
                  <a:gd name="connsiteY84" fmla="*/ 9385 h 10000"/>
                  <a:gd name="connsiteX85" fmla="*/ 4219 w 10000"/>
                  <a:gd name="connsiteY85" fmla="*/ 9692 h 10000"/>
                  <a:gd name="connsiteX86" fmla="*/ 4688 w 10000"/>
                  <a:gd name="connsiteY86" fmla="*/ 9385 h 10000"/>
                  <a:gd name="connsiteX87" fmla="*/ 4531 w 10000"/>
                  <a:gd name="connsiteY87" fmla="*/ 9077 h 10000"/>
                  <a:gd name="connsiteX88" fmla="*/ 4375 w 10000"/>
                  <a:gd name="connsiteY88" fmla="*/ 9077 h 10000"/>
                  <a:gd name="connsiteX89" fmla="*/ 4219 w 10000"/>
                  <a:gd name="connsiteY89" fmla="*/ 8769 h 10000"/>
                  <a:gd name="connsiteX90" fmla="*/ 4219 w 10000"/>
                  <a:gd name="connsiteY90" fmla="*/ 8615 h 10000"/>
                  <a:gd name="connsiteX91" fmla="*/ 4375 w 10000"/>
                  <a:gd name="connsiteY91" fmla="*/ 8308 h 10000"/>
                  <a:gd name="connsiteX92" fmla="*/ 4844 w 10000"/>
                  <a:gd name="connsiteY92" fmla="*/ 8308 h 10000"/>
                  <a:gd name="connsiteX93" fmla="*/ 4844 w 10000"/>
                  <a:gd name="connsiteY93" fmla="*/ 8154 h 10000"/>
                  <a:gd name="connsiteX94" fmla="*/ 4844 w 10000"/>
                  <a:gd name="connsiteY94" fmla="*/ 8000 h 10000"/>
                  <a:gd name="connsiteX95" fmla="*/ 5000 w 10000"/>
                  <a:gd name="connsiteY95" fmla="*/ 8000 h 10000"/>
                  <a:gd name="connsiteX96" fmla="*/ 5000 w 10000"/>
                  <a:gd name="connsiteY96" fmla="*/ 7692 h 10000"/>
                  <a:gd name="connsiteX97" fmla="*/ 5156 w 10000"/>
                  <a:gd name="connsiteY97" fmla="*/ 7692 h 10000"/>
                  <a:gd name="connsiteX98" fmla="*/ 5469 w 10000"/>
                  <a:gd name="connsiteY98" fmla="*/ 7846 h 10000"/>
                  <a:gd name="connsiteX99" fmla="*/ 6094 w 10000"/>
                  <a:gd name="connsiteY99" fmla="*/ 8000 h 10000"/>
                  <a:gd name="connsiteX100" fmla="*/ 6406 w 10000"/>
                  <a:gd name="connsiteY100" fmla="*/ 8000 h 10000"/>
                  <a:gd name="connsiteX101" fmla="*/ 6875 w 10000"/>
                  <a:gd name="connsiteY101" fmla="*/ 8769 h 10000"/>
                  <a:gd name="connsiteX102" fmla="*/ 7031 w 10000"/>
                  <a:gd name="connsiteY102" fmla="*/ 8923 h 10000"/>
                  <a:gd name="connsiteX103" fmla="*/ 7188 w 10000"/>
                  <a:gd name="connsiteY103" fmla="*/ 9077 h 10000"/>
                  <a:gd name="connsiteX104" fmla="*/ 7500 w 10000"/>
                  <a:gd name="connsiteY104" fmla="*/ 9077 h 10000"/>
                  <a:gd name="connsiteX105" fmla="*/ 7656 w 10000"/>
                  <a:gd name="connsiteY105" fmla="*/ 9231 h 10000"/>
                  <a:gd name="connsiteX106" fmla="*/ 7813 w 10000"/>
                  <a:gd name="connsiteY106" fmla="*/ 9231 h 10000"/>
                  <a:gd name="connsiteX107" fmla="*/ 7813 w 10000"/>
                  <a:gd name="connsiteY107" fmla="*/ 9385 h 10000"/>
                  <a:gd name="connsiteX108" fmla="*/ 8281 w 10000"/>
                  <a:gd name="connsiteY108" fmla="*/ 9692 h 10000"/>
                  <a:gd name="connsiteX109" fmla="*/ 8438 w 10000"/>
                  <a:gd name="connsiteY109" fmla="*/ 9385 h 10000"/>
                  <a:gd name="connsiteX110" fmla="*/ 8438 w 10000"/>
                  <a:gd name="connsiteY110" fmla="*/ 9077 h 10000"/>
                  <a:gd name="connsiteX111" fmla="*/ 8750 w 10000"/>
                  <a:gd name="connsiteY111" fmla="*/ 9077 h 10000"/>
                  <a:gd name="connsiteX112" fmla="*/ 8750 w 10000"/>
                  <a:gd name="connsiteY112" fmla="*/ 8923 h 10000"/>
                  <a:gd name="connsiteX113" fmla="*/ 8750 w 10000"/>
                  <a:gd name="connsiteY113" fmla="*/ 8769 h 10000"/>
                  <a:gd name="connsiteX114" fmla="*/ 9063 w 10000"/>
                  <a:gd name="connsiteY114" fmla="*/ 8923 h 10000"/>
                  <a:gd name="connsiteX115" fmla="*/ 9063 w 10000"/>
                  <a:gd name="connsiteY115" fmla="*/ 8769 h 10000"/>
                  <a:gd name="connsiteX116" fmla="*/ 9063 w 10000"/>
                  <a:gd name="connsiteY116" fmla="*/ 8615 h 10000"/>
                  <a:gd name="connsiteX117" fmla="*/ 9375 w 10000"/>
                  <a:gd name="connsiteY117" fmla="*/ 8615 h 10000"/>
                  <a:gd name="connsiteX118" fmla="*/ 9688 w 10000"/>
                  <a:gd name="connsiteY118" fmla="*/ 8308 h 10000"/>
                  <a:gd name="connsiteX119" fmla="*/ 9688 w 10000"/>
                  <a:gd name="connsiteY119" fmla="*/ 8154 h 10000"/>
                  <a:gd name="connsiteX120" fmla="*/ 9688 w 10000"/>
                  <a:gd name="connsiteY120" fmla="*/ 8000 h 10000"/>
                  <a:gd name="connsiteX121" fmla="*/ 9844 w 10000"/>
                  <a:gd name="connsiteY121" fmla="*/ 8000 h 10000"/>
                  <a:gd name="connsiteX122" fmla="*/ 10000 w 10000"/>
                  <a:gd name="connsiteY122" fmla="*/ 8000 h 10000"/>
                  <a:gd name="connsiteX123" fmla="*/ 10000 w 10000"/>
                  <a:gd name="connsiteY123" fmla="*/ 7692 h 10000"/>
                  <a:gd name="connsiteX124" fmla="*/ 9844 w 10000"/>
                  <a:gd name="connsiteY124" fmla="*/ 7538 h 10000"/>
                  <a:gd name="connsiteX125" fmla="*/ 9688 w 10000"/>
                  <a:gd name="connsiteY125" fmla="*/ 7385 h 10000"/>
                  <a:gd name="connsiteX126" fmla="*/ 9375 w 10000"/>
                  <a:gd name="connsiteY126" fmla="*/ 7077 h 10000"/>
                  <a:gd name="connsiteX127" fmla="*/ 9375 w 10000"/>
                  <a:gd name="connsiteY127" fmla="*/ 6923 h 10000"/>
                  <a:gd name="connsiteX128" fmla="*/ 9219 w 10000"/>
                  <a:gd name="connsiteY128" fmla="*/ 6769 h 10000"/>
                  <a:gd name="connsiteX129" fmla="*/ 9063 w 10000"/>
                  <a:gd name="connsiteY129" fmla="*/ 6615 h 10000"/>
                  <a:gd name="connsiteX130" fmla="*/ 8906 w 10000"/>
                  <a:gd name="connsiteY130" fmla="*/ 6615 h 10000"/>
                  <a:gd name="connsiteX131" fmla="*/ 8750 w 10000"/>
                  <a:gd name="connsiteY131" fmla="*/ 6462 h 10000"/>
                  <a:gd name="connsiteX132" fmla="*/ 8906 w 10000"/>
                  <a:gd name="connsiteY132" fmla="*/ 6462 h 10000"/>
                  <a:gd name="connsiteX133" fmla="*/ 9063 w 10000"/>
                  <a:gd name="connsiteY133" fmla="*/ 6308 h 10000"/>
                  <a:gd name="connsiteX134" fmla="*/ 9219 w 10000"/>
                  <a:gd name="connsiteY134" fmla="*/ 5385 h 10000"/>
                  <a:gd name="connsiteX135" fmla="*/ 9063 w 10000"/>
                  <a:gd name="connsiteY135" fmla="*/ 5385 h 10000"/>
                  <a:gd name="connsiteX136" fmla="*/ 8906 w 10000"/>
                  <a:gd name="connsiteY136" fmla="*/ 5385 h 10000"/>
                  <a:gd name="connsiteX137" fmla="*/ 8594 w 10000"/>
                  <a:gd name="connsiteY137" fmla="*/ 5231 h 10000"/>
                  <a:gd name="connsiteX138" fmla="*/ 8594 w 10000"/>
                  <a:gd name="connsiteY138" fmla="*/ 4923 h 10000"/>
                  <a:gd name="connsiteX139" fmla="*/ 8750 w 10000"/>
                  <a:gd name="connsiteY139" fmla="*/ 4615 h 10000"/>
                  <a:gd name="connsiteX140" fmla="*/ 8750 w 10000"/>
                  <a:gd name="connsiteY140" fmla="*/ 4462 h 10000"/>
                  <a:gd name="connsiteX141" fmla="*/ 8594 w 10000"/>
                  <a:gd name="connsiteY141" fmla="*/ 4308 h 10000"/>
                  <a:gd name="connsiteX142" fmla="*/ 8438 w 10000"/>
                  <a:gd name="connsiteY142" fmla="*/ 4154 h 10000"/>
                  <a:gd name="connsiteX143" fmla="*/ 8594 w 10000"/>
                  <a:gd name="connsiteY143" fmla="*/ 4000 h 10000"/>
                  <a:gd name="connsiteX144" fmla="*/ 8438 w 10000"/>
                  <a:gd name="connsiteY144" fmla="*/ 4154 h 10000"/>
                  <a:gd name="connsiteX145" fmla="*/ 8281 w 10000"/>
                  <a:gd name="connsiteY145" fmla="*/ 4154 h 10000"/>
                  <a:gd name="connsiteX146" fmla="*/ 7969 w 10000"/>
                  <a:gd name="connsiteY146" fmla="*/ 4308 h 10000"/>
                  <a:gd name="connsiteX147" fmla="*/ 7500 w 10000"/>
                  <a:gd name="connsiteY147" fmla="*/ 4308 h 10000"/>
                  <a:gd name="connsiteX148" fmla="*/ 7344 w 10000"/>
                  <a:gd name="connsiteY148" fmla="*/ 4462 h 10000"/>
                  <a:gd name="connsiteX149" fmla="*/ 7188 w 10000"/>
                  <a:gd name="connsiteY149" fmla="*/ 4615 h 10000"/>
                  <a:gd name="connsiteX150" fmla="*/ 7031 w 10000"/>
                  <a:gd name="connsiteY150" fmla="*/ 4615 h 10000"/>
                  <a:gd name="connsiteX151" fmla="*/ 7031 w 10000"/>
                  <a:gd name="connsiteY151" fmla="*/ 4769 h 10000"/>
                  <a:gd name="connsiteX152" fmla="*/ 7031 w 10000"/>
                  <a:gd name="connsiteY152" fmla="*/ 4923 h 10000"/>
                  <a:gd name="connsiteX153" fmla="*/ 6875 w 10000"/>
                  <a:gd name="connsiteY153" fmla="*/ 4923 h 10000"/>
                  <a:gd name="connsiteX154" fmla="*/ 6719 w 10000"/>
                  <a:gd name="connsiteY154" fmla="*/ 4923 h 10000"/>
                  <a:gd name="connsiteX155" fmla="*/ 6563 w 10000"/>
                  <a:gd name="connsiteY155" fmla="*/ 4923 h 10000"/>
                  <a:gd name="connsiteX156" fmla="*/ 6094 w 10000"/>
                  <a:gd name="connsiteY156" fmla="*/ 4308 h 10000"/>
                  <a:gd name="connsiteX157" fmla="*/ 6250 w 10000"/>
                  <a:gd name="connsiteY157" fmla="*/ 4154 h 10000"/>
                  <a:gd name="connsiteX158" fmla="*/ 6094 w 10000"/>
                  <a:gd name="connsiteY158" fmla="*/ 4000 h 10000"/>
                  <a:gd name="connsiteX159" fmla="*/ 5938 w 10000"/>
                  <a:gd name="connsiteY159" fmla="*/ 4000 h 10000"/>
                  <a:gd name="connsiteX160" fmla="*/ 5781 w 10000"/>
                  <a:gd name="connsiteY160" fmla="*/ 4000 h 10000"/>
                  <a:gd name="connsiteX161" fmla="*/ 5781 w 10000"/>
                  <a:gd name="connsiteY161" fmla="*/ 4308 h 10000"/>
                  <a:gd name="connsiteX162" fmla="*/ 5625 w 10000"/>
                  <a:gd name="connsiteY162" fmla="*/ 4308 h 10000"/>
                  <a:gd name="connsiteX163" fmla="*/ 5469 w 10000"/>
                  <a:gd name="connsiteY163" fmla="*/ 4000 h 10000"/>
                  <a:gd name="connsiteX164" fmla="*/ 5469 w 10000"/>
                  <a:gd name="connsiteY164" fmla="*/ 3846 h 10000"/>
                  <a:gd name="connsiteX165" fmla="*/ 5469 w 10000"/>
                  <a:gd name="connsiteY165" fmla="*/ 3692 h 10000"/>
                  <a:gd name="connsiteX166" fmla="*/ 5313 w 10000"/>
                  <a:gd name="connsiteY166" fmla="*/ 3538 h 10000"/>
                  <a:gd name="connsiteX167" fmla="*/ 5469 w 10000"/>
                  <a:gd name="connsiteY167" fmla="*/ 3385 h 10000"/>
                  <a:gd name="connsiteX168" fmla="*/ 5313 w 10000"/>
                  <a:gd name="connsiteY168" fmla="*/ 3231 h 10000"/>
                  <a:gd name="connsiteX169" fmla="*/ 5313 w 10000"/>
                  <a:gd name="connsiteY169" fmla="*/ 3077 h 10000"/>
                  <a:gd name="connsiteX170" fmla="*/ 5156 w 10000"/>
                  <a:gd name="connsiteY170" fmla="*/ 2923 h 10000"/>
                  <a:gd name="connsiteX171" fmla="*/ 5000 w 10000"/>
                  <a:gd name="connsiteY171" fmla="*/ 2923 h 10000"/>
                  <a:gd name="connsiteX172" fmla="*/ 4844 w 10000"/>
                  <a:gd name="connsiteY172" fmla="*/ 2769 h 10000"/>
                  <a:gd name="connsiteX173" fmla="*/ 4531 w 10000"/>
                  <a:gd name="connsiteY173" fmla="*/ 2769 h 10000"/>
                  <a:gd name="connsiteX174" fmla="*/ 4219 w 10000"/>
                  <a:gd name="connsiteY174" fmla="*/ 2769 h 10000"/>
                  <a:gd name="connsiteX175" fmla="*/ 4219 w 10000"/>
                  <a:gd name="connsiteY175" fmla="*/ 2615 h 10000"/>
                  <a:gd name="connsiteX176" fmla="*/ 4063 w 10000"/>
                  <a:gd name="connsiteY176" fmla="*/ 2615 h 10000"/>
                  <a:gd name="connsiteX177" fmla="*/ 3906 w 10000"/>
                  <a:gd name="connsiteY177" fmla="*/ 2462 h 10000"/>
                  <a:gd name="connsiteX178" fmla="*/ 4063 w 10000"/>
                  <a:gd name="connsiteY178" fmla="*/ 2308 h 10000"/>
                  <a:gd name="connsiteX179" fmla="*/ 4219 w 10000"/>
                  <a:gd name="connsiteY179" fmla="*/ 2154 h 10000"/>
                  <a:gd name="connsiteX180" fmla="*/ 4531 w 10000"/>
                  <a:gd name="connsiteY180" fmla="*/ 2154 h 10000"/>
                  <a:gd name="connsiteX181" fmla="*/ 4688 w 10000"/>
                  <a:gd name="connsiteY181" fmla="*/ 2154 h 10000"/>
                  <a:gd name="connsiteX182" fmla="*/ 4844 w 10000"/>
                  <a:gd name="connsiteY182" fmla="*/ 2308 h 10000"/>
                  <a:gd name="connsiteX183" fmla="*/ 5000 w 10000"/>
                  <a:gd name="connsiteY183" fmla="*/ 2308 h 10000"/>
                  <a:gd name="connsiteX184" fmla="*/ 4844 w 10000"/>
                  <a:gd name="connsiteY184" fmla="*/ 2000 h 10000"/>
                  <a:gd name="connsiteX185" fmla="*/ 4688 w 10000"/>
                  <a:gd name="connsiteY185" fmla="*/ 1846 h 10000"/>
                  <a:gd name="connsiteX186" fmla="*/ 4531 w 10000"/>
                  <a:gd name="connsiteY186" fmla="*/ 1846 h 10000"/>
                  <a:gd name="connsiteX187" fmla="*/ 3155 w 10000"/>
                  <a:gd name="connsiteY187" fmla="*/ 2592 h 10000"/>
                  <a:gd name="connsiteX188" fmla="*/ 2939 w 10000"/>
                  <a:gd name="connsiteY188" fmla="*/ 2806 h 10000"/>
                  <a:gd name="connsiteX189" fmla="*/ 3079 w 10000"/>
                  <a:gd name="connsiteY189" fmla="*/ 1994 h 10000"/>
                  <a:gd name="connsiteX190" fmla="*/ 2521 w 10000"/>
                  <a:gd name="connsiteY190" fmla="*/ 2802 h 10000"/>
                  <a:gd name="connsiteX191" fmla="*/ 4252 w 10000"/>
                  <a:gd name="connsiteY191" fmla="*/ 2190 h 10000"/>
                  <a:gd name="connsiteX192" fmla="*/ 4375 w 10000"/>
                  <a:gd name="connsiteY192" fmla="*/ 2356 h 10000"/>
                  <a:gd name="connsiteX193" fmla="*/ 4312 w 10000"/>
                  <a:gd name="connsiteY193" fmla="*/ 2419 h 10000"/>
                  <a:gd name="connsiteX194" fmla="*/ 4249 w 10000"/>
                  <a:gd name="connsiteY194" fmla="*/ 2356 h 10000"/>
                  <a:gd name="connsiteX195" fmla="*/ 2994 w 10000"/>
                  <a:gd name="connsiteY195" fmla="*/ 2511 h 10000"/>
                  <a:gd name="connsiteX196" fmla="*/ 4371 w 10000"/>
                  <a:gd name="connsiteY196" fmla="*/ 2023 h 10000"/>
                  <a:gd name="connsiteX197" fmla="*/ 3843 w 10000"/>
                  <a:gd name="connsiteY197" fmla="*/ 2789 h 10000"/>
                  <a:gd name="connsiteX198" fmla="*/ 3594 w 10000"/>
                  <a:gd name="connsiteY198" fmla="*/ 1231 h 10000"/>
                  <a:gd name="connsiteX199" fmla="*/ 3594 w 10000"/>
                  <a:gd name="connsiteY199" fmla="*/ 1385 h 10000"/>
                  <a:gd name="connsiteX200" fmla="*/ 3577 w 10000"/>
                  <a:gd name="connsiteY200" fmla="*/ 3018 h 10000"/>
                  <a:gd name="connsiteX201" fmla="*/ 4152 w 10000"/>
                  <a:gd name="connsiteY201" fmla="*/ 2589 h 10000"/>
                  <a:gd name="connsiteX202" fmla="*/ 3996 w 10000"/>
                  <a:gd name="connsiteY202" fmla="*/ 3048 h 10000"/>
                  <a:gd name="connsiteX203" fmla="*/ 3002 w 10000"/>
                  <a:gd name="connsiteY203" fmla="*/ 2298 h 10000"/>
                  <a:gd name="connsiteX204" fmla="*/ 3699 w 10000"/>
                  <a:gd name="connsiteY204" fmla="*/ 2052 h 10000"/>
                  <a:gd name="connsiteX205" fmla="*/ 3125 w 10000"/>
                  <a:gd name="connsiteY205" fmla="*/ 3427 h 10000"/>
                  <a:gd name="connsiteX206" fmla="*/ 3341 w 10000"/>
                  <a:gd name="connsiteY206" fmla="*/ 3303 h 10000"/>
                  <a:gd name="connsiteX207" fmla="*/ 2656 w 10000"/>
                  <a:gd name="connsiteY207" fmla="*/ 308 h 10000"/>
                  <a:gd name="connsiteX208" fmla="*/ 2656 w 10000"/>
                  <a:gd name="connsiteY208" fmla="*/ 462 h 10000"/>
                  <a:gd name="connsiteX209" fmla="*/ 2888 w 10000"/>
                  <a:gd name="connsiteY209" fmla="*/ 2448 h 10000"/>
                  <a:gd name="connsiteX210" fmla="*/ 2500 w 10000"/>
                  <a:gd name="connsiteY210" fmla="*/ 769 h 10000"/>
                  <a:gd name="connsiteX211" fmla="*/ 2344 w 10000"/>
                  <a:gd name="connsiteY211" fmla="*/ 769 h 10000"/>
                  <a:gd name="connsiteX212" fmla="*/ 3024 w 10000"/>
                  <a:gd name="connsiteY212" fmla="*/ 2556 h 10000"/>
                  <a:gd name="connsiteX213" fmla="*/ 2031 w 10000"/>
                  <a:gd name="connsiteY213" fmla="*/ 769 h 10000"/>
                  <a:gd name="connsiteX214" fmla="*/ 2948 w 10000"/>
                  <a:gd name="connsiteY214" fmla="*/ 2586 h 10000"/>
                  <a:gd name="connsiteX215" fmla="*/ 2205 w 10000"/>
                  <a:gd name="connsiteY215" fmla="*/ 2753 h 10000"/>
                  <a:gd name="connsiteX216" fmla="*/ 2576 w 10000"/>
                  <a:gd name="connsiteY216" fmla="*/ 2920 h 10000"/>
                  <a:gd name="connsiteX217" fmla="*/ 2344 w 10000"/>
                  <a:gd name="connsiteY217" fmla="*/ 0 h 10000"/>
                  <a:gd name="connsiteX218" fmla="*/ 2031 w 10000"/>
                  <a:gd name="connsiteY218" fmla="*/ 0 h 10000"/>
                  <a:gd name="connsiteX219" fmla="*/ 1533 w 10000"/>
                  <a:gd name="connsiteY219" fmla="*/ 2520 h 10000"/>
                  <a:gd name="connsiteX220" fmla="*/ 1406 w 10000"/>
                  <a:gd name="connsiteY220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</a:cxnLst>
                <a:rect l="l" t="t" r="r" b="b"/>
                <a:pathLst>
                  <a:path w="10000" h="10000">
                    <a:moveTo>
                      <a:pt x="1406" y="0"/>
                    </a:moveTo>
                    <a:lnTo>
                      <a:pt x="1250" y="154"/>
                    </a:lnTo>
                    <a:lnTo>
                      <a:pt x="1250" y="308"/>
                    </a:lnTo>
                    <a:lnTo>
                      <a:pt x="1250" y="615"/>
                    </a:lnTo>
                    <a:lnTo>
                      <a:pt x="1094" y="769"/>
                    </a:lnTo>
                    <a:lnTo>
                      <a:pt x="2302" y="2206"/>
                    </a:lnTo>
                    <a:lnTo>
                      <a:pt x="938" y="1538"/>
                    </a:lnTo>
                    <a:lnTo>
                      <a:pt x="1094" y="1692"/>
                    </a:lnTo>
                    <a:lnTo>
                      <a:pt x="1250" y="1692"/>
                    </a:lnTo>
                    <a:lnTo>
                      <a:pt x="1406" y="1846"/>
                    </a:lnTo>
                    <a:lnTo>
                      <a:pt x="1250" y="1846"/>
                    </a:lnTo>
                    <a:lnTo>
                      <a:pt x="469" y="2615"/>
                    </a:lnTo>
                    <a:lnTo>
                      <a:pt x="781" y="2615"/>
                    </a:lnTo>
                    <a:lnTo>
                      <a:pt x="781" y="2769"/>
                    </a:lnTo>
                    <a:lnTo>
                      <a:pt x="938" y="2923"/>
                    </a:lnTo>
                    <a:lnTo>
                      <a:pt x="938" y="3077"/>
                    </a:lnTo>
                    <a:lnTo>
                      <a:pt x="1250" y="3077"/>
                    </a:lnTo>
                    <a:lnTo>
                      <a:pt x="1250" y="3385"/>
                    </a:lnTo>
                    <a:lnTo>
                      <a:pt x="1094" y="3385"/>
                    </a:lnTo>
                    <a:lnTo>
                      <a:pt x="1406" y="3538"/>
                    </a:lnTo>
                    <a:lnTo>
                      <a:pt x="1406" y="3692"/>
                    </a:lnTo>
                    <a:lnTo>
                      <a:pt x="1406" y="3846"/>
                    </a:lnTo>
                    <a:lnTo>
                      <a:pt x="1719" y="4154"/>
                    </a:lnTo>
                    <a:lnTo>
                      <a:pt x="1875" y="4154"/>
                    </a:lnTo>
                    <a:lnTo>
                      <a:pt x="1719" y="4462"/>
                    </a:lnTo>
                    <a:lnTo>
                      <a:pt x="1563" y="4462"/>
                    </a:lnTo>
                    <a:lnTo>
                      <a:pt x="1406" y="4462"/>
                    </a:lnTo>
                    <a:lnTo>
                      <a:pt x="1406" y="4615"/>
                    </a:lnTo>
                    <a:lnTo>
                      <a:pt x="1250" y="4462"/>
                    </a:lnTo>
                    <a:lnTo>
                      <a:pt x="625" y="4462"/>
                    </a:lnTo>
                    <a:lnTo>
                      <a:pt x="469" y="4615"/>
                    </a:lnTo>
                    <a:lnTo>
                      <a:pt x="156" y="4769"/>
                    </a:lnTo>
                    <a:lnTo>
                      <a:pt x="156" y="4923"/>
                    </a:lnTo>
                    <a:lnTo>
                      <a:pt x="0" y="4923"/>
                    </a:lnTo>
                    <a:lnTo>
                      <a:pt x="0" y="5077"/>
                    </a:lnTo>
                    <a:lnTo>
                      <a:pt x="156" y="5077"/>
                    </a:lnTo>
                    <a:lnTo>
                      <a:pt x="313" y="5077"/>
                    </a:lnTo>
                    <a:lnTo>
                      <a:pt x="313" y="5231"/>
                    </a:lnTo>
                    <a:lnTo>
                      <a:pt x="469" y="5231"/>
                    </a:lnTo>
                    <a:lnTo>
                      <a:pt x="625" y="5385"/>
                    </a:lnTo>
                    <a:lnTo>
                      <a:pt x="938" y="5385"/>
                    </a:lnTo>
                    <a:lnTo>
                      <a:pt x="938" y="5692"/>
                    </a:lnTo>
                    <a:lnTo>
                      <a:pt x="625" y="5846"/>
                    </a:lnTo>
                    <a:lnTo>
                      <a:pt x="625" y="6000"/>
                    </a:lnTo>
                    <a:lnTo>
                      <a:pt x="938" y="6000"/>
                    </a:lnTo>
                    <a:lnTo>
                      <a:pt x="1094" y="5846"/>
                    </a:lnTo>
                    <a:lnTo>
                      <a:pt x="1250" y="5846"/>
                    </a:lnTo>
                    <a:lnTo>
                      <a:pt x="1875" y="6154"/>
                    </a:lnTo>
                    <a:lnTo>
                      <a:pt x="1406" y="6615"/>
                    </a:lnTo>
                    <a:lnTo>
                      <a:pt x="1719" y="6615"/>
                    </a:lnTo>
                    <a:lnTo>
                      <a:pt x="1719" y="6769"/>
                    </a:lnTo>
                    <a:lnTo>
                      <a:pt x="1719" y="7077"/>
                    </a:lnTo>
                    <a:lnTo>
                      <a:pt x="1563" y="6923"/>
                    </a:lnTo>
                    <a:lnTo>
                      <a:pt x="1250" y="7231"/>
                    </a:lnTo>
                    <a:lnTo>
                      <a:pt x="781" y="7077"/>
                    </a:lnTo>
                    <a:lnTo>
                      <a:pt x="781" y="7385"/>
                    </a:lnTo>
                    <a:lnTo>
                      <a:pt x="625" y="7538"/>
                    </a:lnTo>
                    <a:lnTo>
                      <a:pt x="625" y="7692"/>
                    </a:lnTo>
                    <a:lnTo>
                      <a:pt x="781" y="7692"/>
                    </a:lnTo>
                    <a:lnTo>
                      <a:pt x="781" y="7846"/>
                    </a:lnTo>
                    <a:lnTo>
                      <a:pt x="938" y="7846"/>
                    </a:lnTo>
                    <a:lnTo>
                      <a:pt x="1094" y="8000"/>
                    </a:lnTo>
                    <a:lnTo>
                      <a:pt x="1250" y="8000"/>
                    </a:lnTo>
                    <a:lnTo>
                      <a:pt x="1563" y="8154"/>
                    </a:lnTo>
                    <a:lnTo>
                      <a:pt x="1719" y="8308"/>
                    </a:lnTo>
                    <a:lnTo>
                      <a:pt x="1875" y="8308"/>
                    </a:lnTo>
                    <a:lnTo>
                      <a:pt x="2031" y="8462"/>
                    </a:lnTo>
                    <a:lnTo>
                      <a:pt x="2188" y="8462"/>
                    </a:lnTo>
                    <a:lnTo>
                      <a:pt x="2344" y="8615"/>
                    </a:lnTo>
                    <a:lnTo>
                      <a:pt x="2500" y="8769"/>
                    </a:lnTo>
                    <a:lnTo>
                      <a:pt x="2500" y="8923"/>
                    </a:lnTo>
                    <a:lnTo>
                      <a:pt x="2500" y="9077"/>
                    </a:lnTo>
                    <a:lnTo>
                      <a:pt x="2031" y="9538"/>
                    </a:lnTo>
                    <a:lnTo>
                      <a:pt x="2188" y="9692"/>
                    </a:lnTo>
                    <a:lnTo>
                      <a:pt x="2188" y="9846"/>
                    </a:lnTo>
                    <a:lnTo>
                      <a:pt x="2656" y="9846"/>
                    </a:lnTo>
                    <a:lnTo>
                      <a:pt x="2813" y="10000"/>
                    </a:lnTo>
                    <a:lnTo>
                      <a:pt x="2969" y="9846"/>
                    </a:lnTo>
                    <a:lnTo>
                      <a:pt x="3438" y="9692"/>
                    </a:lnTo>
                    <a:lnTo>
                      <a:pt x="3438" y="9538"/>
                    </a:lnTo>
                    <a:lnTo>
                      <a:pt x="3594" y="9692"/>
                    </a:lnTo>
                    <a:lnTo>
                      <a:pt x="3594" y="9538"/>
                    </a:lnTo>
                    <a:lnTo>
                      <a:pt x="3750" y="9538"/>
                    </a:lnTo>
                    <a:lnTo>
                      <a:pt x="3906" y="9385"/>
                    </a:lnTo>
                    <a:lnTo>
                      <a:pt x="4063" y="9385"/>
                    </a:lnTo>
                    <a:lnTo>
                      <a:pt x="4219" y="9692"/>
                    </a:lnTo>
                    <a:lnTo>
                      <a:pt x="4688" y="9385"/>
                    </a:lnTo>
                    <a:cubicBezTo>
                      <a:pt x="4636" y="9282"/>
                      <a:pt x="4583" y="9180"/>
                      <a:pt x="4531" y="9077"/>
                    </a:cubicBezTo>
                    <a:lnTo>
                      <a:pt x="4375" y="9077"/>
                    </a:lnTo>
                    <a:lnTo>
                      <a:pt x="4219" y="8769"/>
                    </a:lnTo>
                    <a:lnTo>
                      <a:pt x="4219" y="8615"/>
                    </a:lnTo>
                    <a:lnTo>
                      <a:pt x="4375" y="8308"/>
                    </a:lnTo>
                    <a:lnTo>
                      <a:pt x="4844" y="8308"/>
                    </a:lnTo>
                    <a:lnTo>
                      <a:pt x="4844" y="8154"/>
                    </a:lnTo>
                    <a:lnTo>
                      <a:pt x="4844" y="8000"/>
                    </a:lnTo>
                    <a:lnTo>
                      <a:pt x="5000" y="8000"/>
                    </a:lnTo>
                    <a:lnTo>
                      <a:pt x="5000" y="7692"/>
                    </a:lnTo>
                    <a:lnTo>
                      <a:pt x="5156" y="7692"/>
                    </a:lnTo>
                    <a:lnTo>
                      <a:pt x="5469" y="7846"/>
                    </a:lnTo>
                    <a:lnTo>
                      <a:pt x="6094" y="8000"/>
                    </a:lnTo>
                    <a:lnTo>
                      <a:pt x="6406" y="8000"/>
                    </a:lnTo>
                    <a:lnTo>
                      <a:pt x="6875" y="8769"/>
                    </a:lnTo>
                    <a:lnTo>
                      <a:pt x="7031" y="8923"/>
                    </a:lnTo>
                    <a:lnTo>
                      <a:pt x="7188" y="9077"/>
                    </a:lnTo>
                    <a:lnTo>
                      <a:pt x="7500" y="9077"/>
                    </a:lnTo>
                    <a:lnTo>
                      <a:pt x="7656" y="9231"/>
                    </a:lnTo>
                    <a:lnTo>
                      <a:pt x="7813" y="9231"/>
                    </a:lnTo>
                    <a:lnTo>
                      <a:pt x="7813" y="9385"/>
                    </a:lnTo>
                    <a:lnTo>
                      <a:pt x="8281" y="9692"/>
                    </a:lnTo>
                    <a:lnTo>
                      <a:pt x="8438" y="9385"/>
                    </a:lnTo>
                    <a:lnTo>
                      <a:pt x="8438" y="9077"/>
                    </a:lnTo>
                    <a:lnTo>
                      <a:pt x="8750" y="9077"/>
                    </a:lnTo>
                    <a:lnTo>
                      <a:pt x="8750" y="8923"/>
                    </a:lnTo>
                    <a:lnTo>
                      <a:pt x="8750" y="8769"/>
                    </a:lnTo>
                    <a:lnTo>
                      <a:pt x="9063" y="8923"/>
                    </a:lnTo>
                    <a:lnTo>
                      <a:pt x="9063" y="8769"/>
                    </a:lnTo>
                    <a:lnTo>
                      <a:pt x="9063" y="8615"/>
                    </a:lnTo>
                    <a:lnTo>
                      <a:pt x="9375" y="8615"/>
                    </a:lnTo>
                    <a:lnTo>
                      <a:pt x="9688" y="8308"/>
                    </a:lnTo>
                    <a:lnTo>
                      <a:pt x="9688" y="8154"/>
                    </a:lnTo>
                    <a:lnTo>
                      <a:pt x="9688" y="8000"/>
                    </a:lnTo>
                    <a:lnTo>
                      <a:pt x="9844" y="8000"/>
                    </a:lnTo>
                    <a:lnTo>
                      <a:pt x="10000" y="8000"/>
                    </a:lnTo>
                    <a:lnTo>
                      <a:pt x="10000" y="7692"/>
                    </a:lnTo>
                    <a:lnTo>
                      <a:pt x="9844" y="7538"/>
                    </a:lnTo>
                    <a:lnTo>
                      <a:pt x="9688" y="7385"/>
                    </a:lnTo>
                    <a:lnTo>
                      <a:pt x="9375" y="7077"/>
                    </a:lnTo>
                    <a:lnTo>
                      <a:pt x="9375" y="6923"/>
                    </a:lnTo>
                    <a:lnTo>
                      <a:pt x="9219" y="6769"/>
                    </a:lnTo>
                    <a:lnTo>
                      <a:pt x="9063" y="6615"/>
                    </a:lnTo>
                    <a:lnTo>
                      <a:pt x="8906" y="6615"/>
                    </a:lnTo>
                    <a:lnTo>
                      <a:pt x="8750" y="6462"/>
                    </a:lnTo>
                    <a:lnTo>
                      <a:pt x="8906" y="6462"/>
                    </a:lnTo>
                    <a:lnTo>
                      <a:pt x="9063" y="6308"/>
                    </a:lnTo>
                    <a:lnTo>
                      <a:pt x="9219" y="5385"/>
                    </a:lnTo>
                    <a:lnTo>
                      <a:pt x="9063" y="5385"/>
                    </a:lnTo>
                    <a:lnTo>
                      <a:pt x="8906" y="5385"/>
                    </a:lnTo>
                    <a:lnTo>
                      <a:pt x="8594" y="5231"/>
                    </a:lnTo>
                    <a:lnTo>
                      <a:pt x="8594" y="4923"/>
                    </a:lnTo>
                    <a:lnTo>
                      <a:pt x="8750" y="4615"/>
                    </a:lnTo>
                    <a:lnTo>
                      <a:pt x="8750" y="4462"/>
                    </a:lnTo>
                    <a:lnTo>
                      <a:pt x="8594" y="4308"/>
                    </a:lnTo>
                    <a:lnTo>
                      <a:pt x="8438" y="4154"/>
                    </a:lnTo>
                    <a:lnTo>
                      <a:pt x="8594" y="4000"/>
                    </a:lnTo>
                    <a:lnTo>
                      <a:pt x="8438" y="4154"/>
                    </a:lnTo>
                    <a:lnTo>
                      <a:pt x="8281" y="4154"/>
                    </a:lnTo>
                    <a:lnTo>
                      <a:pt x="7969" y="4308"/>
                    </a:lnTo>
                    <a:lnTo>
                      <a:pt x="7500" y="4308"/>
                    </a:lnTo>
                    <a:lnTo>
                      <a:pt x="7344" y="4462"/>
                    </a:lnTo>
                    <a:lnTo>
                      <a:pt x="7188" y="4615"/>
                    </a:lnTo>
                    <a:lnTo>
                      <a:pt x="7031" y="4615"/>
                    </a:lnTo>
                    <a:lnTo>
                      <a:pt x="7031" y="4769"/>
                    </a:lnTo>
                    <a:lnTo>
                      <a:pt x="7031" y="4923"/>
                    </a:lnTo>
                    <a:lnTo>
                      <a:pt x="6875" y="4923"/>
                    </a:lnTo>
                    <a:lnTo>
                      <a:pt x="6719" y="4923"/>
                    </a:lnTo>
                    <a:lnTo>
                      <a:pt x="6563" y="4923"/>
                    </a:lnTo>
                    <a:lnTo>
                      <a:pt x="6094" y="4308"/>
                    </a:lnTo>
                    <a:lnTo>
                      <a:pt x="6250" y="4154"/>
                    </a:lnTo>
                    <a:lnTo>
                      <a:pt x="6094" y="4000"/>
                    </a:lnTo>
                    <a:lnTo>
                      <a:pt x="5938" y="4000"/>
                    </a:lnTo>
                    <a:lnTo>
                      <a:pt x="5781" y="4000"/>
                    </a:lnTo>
                    <a:lnTo>
                      <a:pt x="5781" y="4308"/>
                    </a:lnTo>
                    <a:lnTo>
                      <a:pt x="5625" y="4308"/>
                    </a:lnTo>
                    <a:lnTo>
                      <a:pt x="5469" y="4000"/>
                    </a:lnTo>
                    <a:lnTo>
                      <a:pt x="5469" y="3846"/>
                    </a:lnTo>
                    <a:lnTo>
                      <a:pt x="5469" y="3692"/>
                    </a:lnTo>
                    <a:lnTo>
                      <a:pt x="5313" y="3538"/>
                    </a:lnTo>
                    <a:lnTo>
                      <a:pt x="5469" y="3385"/>
                    </a:lnTo>
                    <a:lnTo>
                      <a:pt x="5313" y="3231"/>
                    </a:lnTo>
                    <a:lnTo>
                      <a:pt x="5313" y="3077"/>
                    </a:lnTo>
                    <a:lnTo>
                      <a:pt x="5156" y="2923"/>
                    </a:lnTo>
                    <a:lnTo>
                      <a:pt x="5000" y="2923"/>
                    </a:lnTo>
                    <a:lnTo>
                      <a:pt x="4844" y="2769"/>
                    </a:lnTo>
                    <a:lnTo>
                      <a:pt x="4531" y="2769"/>
                    </a:lnTo>
                    <a:lnTo>
                      <a:pt x="4219" y="2769"/>
                    </a:lnTo>
                    <a:lnTo>
                      <a:pt x="4219" y="2615"/>
                    </a:lnTo>
                    <a:lnTo>
                      <a:pt x="4063" y="2615"/>
                    </a:lnTo>
                    <a:lnTo>
                      <a:pt x="3906" y="2462"/>
                    </a:lnTo>
                    <a:lnTo>
                      <a:pt x="4063" y="2308"/>
                    </a:lnTo>
                    <a:lnTo>
                      <a:pt x="4219" y="2154"/>
                    </a:lnTo>
                    <a:lnTo>
                      <a:pt x="4531" y="2154"/>
                    </a:lnTo>
                    <a:lnTo>
                      <a:pt x="4688" y="2154"/>
                    </a:lnTo>
                    <a:lnTo>
                      <a:pt x="4844" y="2308"/>
                    </a:lnTo>
                    <a:lnTo>
                      <a:pt x="5000" y="2308"/>
                    </a:lnTo>
                    <a:lnTo>
                      <a:pt x="4844" y="2000"/>
                    </a:lnTo>
                    <a:lnTo>
                      <a:pt x="4688" y="1846"/>
                    </a:lnTo>
                    <a:lnTo>
                      <a:pt x="4531" y="1846"/>
                    </a:lnTo>
                    <a:cubicBezTo>
                      <a:pt x="4583" y="1743"/>
                      <a:pt x="3103" y="2695"/>
                      <a:pt x="3155" y="2592"/>
                    </a:cubicBezTo>
                    <a:lnTo>
                      <a:pt x="2939" y="2806"/>
                    </a:lnTo>
                    <a:cubicBezTo>
                      <a:pt x="2986" y="2535"/>
                      <a:pt x="3032" y="2265"/>
                      <a:pt x="3079" y="1994"/>
                    </a:cubicBezTo>
                    <a:lnTo>
                      <a:pt x="2521" y="2802"/>
                    </a:lnTo>
                    <a:lnTo>
                      <a:pt x="4252" y="2190"/>
                    </a:lnTo>
                    <a:lnTo>
                      <a:pt x="4375" y="2356"/>
                    </a:lnTo>
                    <a:cubicBezTo>
                      <a:pt x="4354" y="2957"/>
                      <a:pt x="4333" y="1818"/>
                      <a:pt x="4312" y="2419"/>
                    </a:cubicBezTo>
                    <a:lnTo>
                      <a:pt x="4249" y="2356"/>
                    </a:lnTo>
                    <a:cubicBezTo>
                      <a:pt x="4295" y="2285"/>
                      <a:pt x="2948" y="2582"/>
                      <a:pt x="2994" y="2511"/>
                    </a:cubicBezTo>
                    <a:cubicBezTo>
                      <a:pt x="3097" y="2929"/>
                      <a:pt x="4268" y="1605"/>
                      <a:pt x="4371" y="2023"/>
                    </a:cubicBezTo>
                    <a:lnTo>
                      <a:pt x="3843" y="2789"/>
                    </a:lnTo>
                    <a:lnTo>
                      <a:pt x="3594" y="1231"/>
                    </a:lnTo>
                    <a:lnTo>
                      <a:pt x="3594" y="1385"/>
                    </a:lnTo>
                    <a:cubicBezTo>
                      <a:pt x="3588" y="1929"/>
                      <a:pt x="3583" y="2474"/>
                      <a:pt x="3577" y="3018"/>
                    </a:cubicBezTo>
                    <a:lnTo>
                      <a:pt x="4152" y="2589"/>
                    </a:lnTo>
                    <a:lnTo>
                      <a:pt x="3996" y="3048"/>
                    </a:lnTo>
                    <a:lnTo>
                      <a:pt x="3002" y="2298"/>
                    </a:lnTo>
                    <a:lnTo>
                      <a:pt x="3699" y="2052"/>
                    </a:lnTo>
                    <a:lnTo>
                      <a:pt x="3125" y="3427"/>
                    </a:lnTo>
                    <a:lnTo>
                      <a:pt x="3341" y="3303"/>
                    </a:lnTo>
                    <a:lnTo>
                      <a:pt x="2656" y="308"/>
                    </a:lnTo>
                    <a:lnTo>
                      <a:pt x="2656" y="462"/>
                    </a:lnTo>
                    <a:cubicBezTo>
                      <a:pt x="2733" y="1124"/>
                      <a:pt x="2811" y="1786"/>
                      <a:pt x="2888" y="2448"/>
                    </a:cubicBezTo>
                    <a:cubicBezTo>
                      <a:pt x="2759" y="1888"/>
                      <a:pt x="2629" y="1329"/>
                      <a:pt x="2500" y="769"/>
                    </a:cubicBezTo>
                    <a:lnTo>
                      <a:pt x="2344" y="769"/>
                    </a:lnTo>
                    <a:lnTo>
                      <a:pt x="3024" y="2556"/>
                    </a:lnTo>
                    <a:lnTo>
                      <a:pt x="2031" y="769"/>
                    </a:lnTo>
                    <a:lnTo>
                      <a:pt x="2948" y="2586"/>
                    </a:lnTo>
                    <a:cubicBezTo>
                      <a:pt x="2902" y="3299"/>
                      <a:pt x="2251" y="2040"/>
                      <a:pt x="2205" y="2753"/>
                    </a:cubicBezTo>
                    <a:cubicBezTo>
                      <a:pt x="2282" y="3572"/>
                      <a:pt x="2499" y="2101"/>
                      <a:pt x="2576" y="2920"/>
                    </a:cubicBezTo>
                    <a:cubicBezTo>
                      <a:pt x="2499" y="1947"/>
                      <a:pt x="2421" y="973"/>
                      <a:pt x="2344" y="0"/>
                    </a:cubicBezTo>
                    <a:lnTo>
                      <a:pt x="2031" y="0"/>
                    </a:lnTo>
                    <a:lnTo>
                      <a:pt x="1533" y="2520"/>
                    </a:lnTo>
                    <a:cubicBezTo>
                      <a:pt x="1491" y="1680"/>
                      <a:pt x="1448" y="840"/>
                      <a:pt x="1406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2" name="SOLSONES">
                <a:extLst>
                  <a:ext uri="{FF2B5EF4-FFF2-40B4-BE49-F238E27FC236}">
                    <a16:creationId xmlns:a16="http://schemas.microsoft.com/office/drawing/2014/main" id="{CCAA71A8-ECA0-406B-B7F7-9AF8D7960D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768659" y="4083024"/>
                <a:ext cx="304552" cy="408186"/>
              </a:xfrm>
              <a:custGeom>
                <a:avLst/>
                <a:gdLst>
                  <a:gd name="T0" fmla="*/ 165204910 w 1511"/>
                  <a:gd name="T1" fmla="*/ 42038144 h 2036"/>
                  <a:gd name="T2" fmla="*/ 87312594 w 1511"/>
                  <a:gd name="T3" fmla="*/ 65040265 h 2036"/>
                  <a:gd name="T4" fmla="*/ 61348484 w 1511"/>
                  <a:gd name="T5" fmla="*/ 66890810 h 2036"/>
                  <a:gd name="T6" fmla="*/ 58361859 w 1511"/>
                  <a:gd name="T7" fmla="*/ 89628951 h 2036"/>
                  <a:gd name="T8" fmla="*/ 38371493 w 1511"/>
                  <a:gd name="T9" fmla="*/ 102055283 h 2036"/>
                  <a:gd name="T10" fmla="*/ 53536499 w 1511"/>
                  <a:gd name="T11" fmla="*/ 153082684 h 2036"/>
                  <a:gd name="T12" fmla="*/ 55144792 w 1511"/>
                  <a:gd name="T13" fmla="*/ 196971871 h 2036"/>
                  <a:gd name="T14" fmla="*/ 47562290 w 1511"/>
                  <a:gd name="T15" fmla="*/ 249849784 h 2036"/>
                  <a:gd name="T16" fmla="*/ 13786198 w 1511"/>
                  <a:gd name="T17" fmla="*/ 249849784 h 2036"/>
                  <a:gd name="T18" fmla="*/ 6203694 w 1511"/>
                  <a:gd name="T19" fmla="*/ 274438517 h 2036"/>
                  <a:gd name="T20" fmla="*/ 15624453 w 1511"/>
                  <a:gd name="T21" fmla="*/ 299026672 h 2036"/>
                  <a:gd name="T22" fmla="*/ 21598187 w 1511"/>
                  <a:gd name="T23" fmla="*/ 348203496 h 2036"/>
                  <a:gd name="T24" fmla="*/ 35384868 w 1511"/>
                  <a:gd name="T25" fmla="*/ 360630343 h 2036"/>
                  <a:gd name="T26" fmla="*/ 64335604 w 1511"/>
                  <a:gd name="T27" fmla="*/ 332604581 h 2036"/>
                  <a:gd name="T28" fmla="*/ 107072998 w 1511"/>
                  <a:gd name="T29" fmla="*/ 357193251 h 2036"/>
                  <a:gd name="T30" fmla="*/ 148431611 w 1511"/>
                  <a:gd name="T31" fmla="*/ 355342192 h 2036"/>
                  <a:gd name="T32" fmla="*/ 163596616 w 1511"/>
                  <a:gd name="T33" fmla="*/ 413508256 h 2036"/>
                  <a:gd name="T34" fmla="*/ 168192014 w 1511"/>
                  <a:gd name="T35" fmla="*/ 453960350 h 2036"/>
                  <a:gd name="T36" fmla="*/ 136253710 w 1511"/>
                  <a:gd name="T37" fmla="*/ 501286115 h 2036"/>
                  <a:gd name="T38" fmla="*/ 140849108 w 1511"/>
                  <a:gd name="T39" fmla="*/ 512126414 h 2036"/>
                  <a:gd name="T40" fmla="*/ 146823317 w 1511"/>
                  <a:gd name="T41" fmla="*/ 492561386 h 2036"/>
                  <a:gd name="T42" fmla="*/ 178991104 w 1511"/>
                  <a:gd name="T43" fmla="*/ 524023726 h 2036"/>
                  <a:gd name="T44" fmla="*/ 192777298 w 1511"/>
                  <a:gd name="T45" fmla="*/ 533013480 h 2036"/>
                  <a:gd name="T46" fmla="*/ 215754289 w 1511"/>
                  <a:gd name="T47" fmla="*/ 504723208 h 2036"/>
                  <a:gd name="T48" fmla="*/ 233906399 w 1511"/>
                  <a:gd name="T49" fmla="*/ 487273749 h 2036"/>
                  <a:gd name="T50" fmla="*/ 247692593 w 1511"/>
                  <a:gd name="T51" fmla="*/ 446821654 h 2036"/>
                  <a:gd name="T52" fmla="*/ 257112932 w 1511"/>
                  <a:gd name="T53" fmla="*/ 404519016 h 2036"/>
                  <a:gd name="T54" fmla="*/ 223336792 w 1511"/>
                  <a:gd name="T55" fmla="*/ 395794286 h 2036"/>
                  <a:gd name="T56" fmla="*/ 237122986 w 1511"/>
                  <a:gd name="T57" fmla="*/ 360630343 h 2036"/>
                  <a:gd name="T58" fmla="*/ 270899605 w 1511"/>
                  <a:gd name="T59" fmla="*/ 332604581 h 2036"/>
                  <a:gd name="T60" fmla="*/ 272277937 w 1511"/>
                  <a:gd name="T61" fmla="*/ 304314823 h 2036"/>
                  <a:gd name="T62" fmla="*/ 283077027 w 1511"/>
                  <a:gd name="T63" fmla="*/ 272851969 h 2036"/>
                  <a:gd name="T64" fmla="*/ 301229137 w 1511"/>
                  <a:gd name="T65" fmla="*/ 286864850 h 2036"/>
                  <a:gd name="T66" fmla="*/ 327422715 w 1511"/>
                  <a:gd name="T67" fmla="*/ 253551387 h 2036"/>
                  <a:gd name="T68" fmla="*/ 309041122 w 1511"/>
                  <a:gd name="T69" fmla="*/ 242711602 h 2036"/>
                  <a:gd name="T70" fmla="*/ 305824535 w 1511"/>
                  <a:gd name="T71" fmla="*/ 256988479 h 2036"/>
                  <a:gd name="T72" fmla="*/ 281468734 w 1511"/>
                  <a:gd name="T73" fmla="*/ 247999239 h 2036"/>
                  <a:gd name="T74" fmla="*/ 278252147 w 1511"/>
                  <a:gd name="T75" fmla="*/ 233986358 h 2036"/>
                  <a:gd name="T76" fmla="*/ 286064132 w 1511"/>
                  <a:gd name="T77" fmla="*/ 241125054 h 2036"/>
                  <a:gd name="T78" fmla="*/ 307432829 w 1511"/>
                  <a:gd name="T79" fmla="*/ 216272389 h 2036"/>
                  <a:gd name="T80" fmla="*/ 309041122 w 1511"/>
                  <a:gd name="T81" fmla="*/ 193534778 h 2036"/>
                  <a:gd name="T82" fmla="*/ 296863221 w 1511"/>
                  <a:gd name="T83" fmla="*/ 186396083 h 2036"/>
                  <a:gd name="T84" fmla="*/ 324436089 w 1511"/>
                  <a:gd name="T85" fmla="*/ 149645591 h 2036"/>
                  <a:gd name="T86" fmla="*/ 324436089 w 1511"/>
                  <a:gd name="T87" fmla="*/ 119504742 h 2036"/>
                  <a:gd name="T88" fmla="*/ 328801526 w 1511"/>
                  <a:gd name="T89" fmla="*/ 66890810 h 2036"/>
                  <a:gd name="T90" fmla="*/ 344196014 w 1511"/>
                  <a:gd name="T91" fmla="*/ 33577917 h 2036"/>
                  <a:gd name="T92" fmla="*/ 321219023 w 1511"/>
                  <a:gd name="T93" fmla="*/ 51027384 h 2036"/>
                  <a:gd name="T94" fmla="*/ 304445724 w 1511"/>
                  <a:gd name="T95" fmla="*/ 42038144 h 2036"/>
                  <a:gd name="T96" fmla="*/ 290659530 w 1511"/>
                  <a:gd name="T97" fmla="*/ 52878443 h 2036"/>
                  <a:gd name="T98" fmla="*/ 275265042 w 1511"/>
                  <a:gd name="T99" fmla="*/ 15863429 h 2036"/>
                  <a:gd name="T100" fmla="*/ 226553379 w 1511"/>
                  <a:gd name="T101" fmla="*/ 5287639 h 2036"/>
                  <a:gd name="T102" fmla="*/ 310649416 w 1511"/>
                  <a:gd name="T103" fmla="*/ 125057404 h 2036"/>
                  <a:gd name="T104" fmla="*/ 26194064 w 1511"/>
                  <a:gd name="T105" fmla="*/ 253551387 h 2036"/>
                  <a:gd name="T106" fmla="*/ 19989893 w 1511"/>
                  <a:gd name="T107" fmla="*/ 255137935 h 2036"/>
                  <a:gd name="T108" fmla="*/ 327422715 w 1511"/>
                  <a:gd name="T109" fmla="*/ 387069042 h 20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11"/>
                  <a:gd name="T166" fmla="*/ 0 h 2036"/>
                  <a:gd name="T167" fmla="*/ 1511 w 1511"/>
                  <a:gd name="T168" fmla="*/ 2036 h 20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11" h="2036">
                    <a:moveTo>
                      <a:pt x="873" y="0"/>
                    </a:moveTo>
                    <a:lnTo>
                      <a:pt x="813" y="20"/>
                    </a:lnTo>
                    <a:lnTo>
                      <a:pt x="813" y="73"/>
                    </a:lnTo>
                    <a:lnTo>
                      <a:pt x="792" y="86"/>
                    </a:lnTo>
                    <a:lnTo>
                      <a:pt x="785" y="107"/>
                    </a:lnTo>
                    <a:lnTo>
                      <a:pt x="719" y="159"/>
                    </a:lnTo>
                    <a:lnTo>
                      <a:pt x="639" y="219"/>
                    </a:lnTo>
                    <a:lnTo>
                      <a:pt x="546" y="273"/>
                    </a:lnTo>
                    <a:lnTo>
                      <a:pt x="500" y="240"/>
                    </a:lnTo>
                    <a:lnTo>
                      <a:pt x="493" y="213"/>
                    </a:lnTo>
                    <a:lnTo>
                      <a:pt x="447" y="213"/>
                    </a:lnTo>
                    <a:lnTo>
                      <a:pt x="380" y="246"/>
                    </a:lnTo>
                    <a:lnTo>
                      <a:pt x="347" y="246"/>
                    </a:lnTo>
                    <a:lnTo>
                      <a:pt x="320" y="233"/>
                    </a:lnTo>
                    <a:lnTo>
                      <a:pt x="280" y="253"/>
                    </a:lnTo>
                    <a:lnTo>
                      <a:pt x="274" y="253"/>
                    </a:lnTo>
                    <a:lnTo>
                      <a:pt x="274" y="259"/>
                    </a:lnTo>
                    <a:lnTo>
                      <a:pt x="267" y="253"/>
                    </a:lnTo>
                    <a:lnTo>
                      <a:pt x="254" y="259"/>
                    </a:lnTo>
                    <a:lnTo>
                      <a:pt x="247" y="259"/>
                    </a:lnTo>
                    <a:lnTo>
                      <a:pt x="247" y="279"/>
                    </a:lnTo>
                    <a:lnTo>
                      <a:pt x="254" y="286"/>
                    </a:lnTo>
                    <a:lnTo>
                      <a:pt x="274" y="300"/>
                    </a:lnTo>
                    <a:lnTo>
                      <a:pt x="254" y="339"/>
                    </a:lnTo>
                    <a:lnTo>
                      <a:pt x="240" y="346"/>
                    </a:lnTo>
                    <a:lnTo>
                      <a:pt x="220" y="346"/>
                    </a:lnTo>
                    <a:lnTo>
                      <a:pt x="214" y="366"/>
                    </a:lnTo>
                    <a:lnTo>
                      <a:pt x="194" y="373"/>
                    </a:lnTo>
                    <a:lnTo>
                      <a:pt x="187" y="379"/>
                    </a:lnTo>
                    <a:lnTo>
                      <a:pt x="167" y="386"/>
                    </a:lnTo>
                    <a:lnTo>
                      <a:pt x="141" y="413"/>
                    </a:lnTo>
                    <a:lnTo>
                      <a:pt x="127" y="499"/>
                    </a:lnTo>
                    <a:lnTo>
                      <a:pt x="160" y="572"/>
                    </a:lnTo>
                    <a:lnTo>
                      <a:pt x="207" y="593"/>
                    </a:lnTo>
                    <a:lnTo>
                      <a:pt x="220" y="593"/>
                    </a:lnTo>
                    <a:lnTo>
                      <a:pt x="233" y="579"/>
                    </a:lnTo>
                    <a:lnTo>
                      <a:pt x="247" y="585"/>
                    </a:lnTo>
                    <a:lnTo>
                      <a:pt x="247" y="599"/>
                    </a:lnTo>
                    <a:lnTo>
                      <a:pt x="247" y="685"/>
                    </a:lnTo>
                    <a:lnTo>
                      <a:pt x="240" y="719"/>
                    </a:lnTo>
                    <a:lnTo>
                      <a:pt x="254" y="726"/>
                    </a:lnTo>
                    <a:lnTo>
                      <a:pt x="240" y="745"/>
                    </a:lnTo>
                    <a:lnTo>
                      <a:pt x="247" y="785"/>
                    </a:lnTo>
                    <a:lnTo>
                      <a:pt x="240" y="785"/>
                    </a:lnTo>
                    <a:lnTo>
                      <a:pt x="233" y="825"/>
                    </a:lnTo>
                    <a:lnTo>
                      <a:pt x="247" y="865"/>
                    </a:lnTo>
                    <a:lnTo>
                      <a:pt x="260" y="905"/>
                    </a:lnTo>
                    <a:lnTo>
                      <a:pt x="207" y="945"/>
                    </a:lnTo>
                    <a:lnTo>
                      <a:pt x="194" y="945"/>
                    </a:lnTo>
                    <a:lnTo>
                      <a:pt x="160" y="959"/>
                    </a:lnTo>
                    <a:lnTo>
                      <a:pt x="127" y="959"/>
                    </a:lnTo>
                    <a:lnTo>
                      <a:pt x="114" y="951"/>
                    </a:lnTo>
                    <a:lnTo>
                      <a:pt x="74" y="945"/>
                    </a:lnTo>
                    <a:lnTo>
                      <a:pt x="60" y="945"/>
                    </a:lnTo>
                    <a:lnTo>
                      <a:pt x="60" y="951"/>
                    </a:lnTo>
                    <a:lnTo>
                      <a:pt x="74" y="965"/>
                    </a:lnTo>
                    <a:lnTo>
                      <a:pt x="47" y="991"/>
                    </a:lnTo>
                    <a:lnTo>
                      <a:pt x="34" y="1032"/>
                    </a:lnTo>
                    <a:lnTo>
                      <a:pt x="21" y="1032"/>
                    </a:lnTo>
                    <a:lnTo>
                      <a:pt x="27" y="1038"/>
                    </a:lnTo>
                    <a:lnTo>
                      <a:pt x="21" y="1058"/>
                    </a:lnTo>
                    <a:lnTo>
                      <a:pt x="14" y="1064"/>
                    </a:lnTo>
                    <a:lnTo>
                      <a:pt x="0" y="1085"/>
                    </a:lnTo>
                    <a:lnTo>
                      <a:pt x="14" y="1105"/>
                    </a:lnTo>
                    <a:lnTo>
                      <a:pt x="14" y="1118"/>
                    </a:lnTo>
                    <a:lnTo>
                      <a:pt x="68" y="1131"/>
                    </a:lnTo>
                    <a:lnTo>
                      <a:pt x="81" y="1158"/>
                    </a:lnTo>
                    <a:lnTo>
                      <a:pt x="68" y="1205"/>
                    </a:lnTo>
                    <a:lnTo>
                      <a:pt x="21" y="1271"/>
                    </a:lnTo>
                    <a:lnTo>
                      <a:pt x="68" y="1258"/>
                    </a:lnTo>
                    <a:lnTo>
                      <a:pt x="74" y="1284"/>
                    </a:lnTo>
                    <a:lnTo>
                      <a:pt x="94" y="1317"/>
                    </a:lnTo>
                    <a:lnTo>
                      <a:pt x="94" y="1357"/>
                    </a:lnTo>
                    <a:lnTo>
                      <a:pt x="94" y="1391"/>
                    </a:lnTo>
                    <a:lnTo>
                      <a:pt x="107" y="1411"/>
                    </a:lnTo>
                    <a:lnTo>
                      <a:pt x="114" y="1404"/>
                    </a:lnTo>
                    <a:lnTo>
                      <a:pt x="141" y="1384"/>
                    </a:lnTo>
                    <a:lnTo>
                      <a:pt x="154" y="1364"/>
                    </a:lnTo>
                    <a:lnTo>
                      <a:pt x="154" y="1351"/>
                    </a:lnTo>
                    <a:lnTo>
                      <a:pt x="173" y="1331"/>
                    </a:lnTo>
                    <a:lnTo>
                      <a:pt x="201" y="1344"/>
                    </a:lnTo>
                    <a:lnTo>
                      <a:pt x="220" y="1278"/>
                    </a:lnTo>
                    <a:lnTo>
                      <a:pt x="260" y="1258"/>
                    </a:lnTo>
                    <a:lnTo>
                      <a:pt x="280" y="1258"/>
                    </a:lnTo>
                    <a:lnTo>
                      <a:pt x="293" y="1251"/>
                    </a:lnTo>
                    <a:lnTo>
                      <a:pt x="314" y="1244"/>
                    </a:lnTo>
                    <a:lnTo>
                      <a:pt x="366" y="1304"/>
                    </a:lnTo>
                    <a:lnTo>
                      <a:pt x="374" y="1304"/>
                    </a:lnTo>
                    <a:lnTo>
                      <a:pt x="393" y="1297"/>
                    </a:lnTo>
                    <a:lnTo>
                      <a:pt x="466" y="1351"/>
                    </a:lnTo>
                    <a:lnTo>
                      <a:pt x="453" y="1391"/>
                    </a:lnTo>
                    <a:lnTo>
                      <a:pt x="500" y="1377"/>
                    </a:lnTo>
                    <a:lnTo>
                      <a:pt x="520" y="1417"/>
                    </a:lnTo>
                    <a:lnTo>
                      <a:pt x="580" y="1437"/>
                    </a:lnTo>
                    <a:lnTo>
                      <a:pt x="620" y="1370"/>
                    </a:lnTo>
                    <a:lnTo>
                      <a:pt x="646" y="1344"/>
                    </a:lnTo>
                    <a:lnTo>
                      <a:pt x="699" y="1364"/>
                    </a:lnTo>
                    <a:lnTo>
                      <a:pt x="706" y="1411"/>
                    </a:lnTo>
                    <a:lnTo>
                      <a:pt x="706" y="1444"/>
                    </a:lnTo>
                    <a:lnTo>
                      <a:pt x="706" y="1497"/>
                    </a:lnTo>
                    <a:lnTo>
                      <a:pt x="699" y="1511"/>
                    </a:lnTo>
                    <a:lnTo>
                      <a:pt x="712" y="1564"/>
                    </a:lnTo>
                    <a:lnTo>
                      <a:pt x="686" y="1610"/>
                    </a:lnTo>
                    <a:lnTo>
                      <a:pt x="659" y="1644"/>
                    </a:lnTo>
                    <a:lnTo>
                      <a:pt x="613" y="1670"/>
                    </a:lnTo>
                    <a:lnTo>
                      <a:pt x="666" y="1710"/>
                    </a:lnTo>
                    <a:lnTo>
                      <a:pt x="680" y="1736"/>
                    </a:lnTo>
                    <a:lnTo>
                      <a:pt x="732" y="1717"/>
                    </a:lnTo>
                    <a:lnTo>
                      <a:pt x="732" y="1723"/>
                    </a:lnTo>
                    <a:lnTo>
                      <a:pt x="666" y="1763"/>
                    </a:lnTo>
                    <a:lnTo>
                      <a:pt x="613" y="1803"/>
                    </a:lnTo>
                    <a:lnTo>
                      <a:pt x="599" y="1817"/>
                    </a:lnTo>
                    <a:lnTo>
                      <a:pt x="593" y="1870"/>
                    </a:lnTo>
                    <a:lnTo>
                      <a:pt x="593" y="1896"/>
                    </a:lnTo>
                    <a:lnTo>
                      <a:pt x="586" y="1916"/>
                    </a:lnTo>
                    <a:lnTo>
                      <a:pt x="560" y="1930"/>
                    </a:lnTo>
                    <a:lnTo>
                      <a:pt x="580" y="1950"/>
                    </a:lnTo>
                    <a:lnTo>
                      <a:pt x="593" y="1950"/>
                    </a:lnTo>
                    <a:lnTo>
                      <a:pt x="599" y="1943"/>
                    </a:lnTo>
                    <a:lnTo>
                      <a:pt x="613" y="1937"/>
                    </a:lnTo>
                    <a:lnTo>
                      <a:pt x="633" y="1950"/>
                    </a:lnTo>
                    <a:lnTo>
                      <a:pt x="633" y="1937"/>
                    </a:lnTo>
                    <a:lnTo>
                      <a:pt x="646" y="1923"/>
                    </a:lnTo>
                    <a:lnTo>
                      <a:pt x="639" y="1883"/>
                    </a:lnTo>
                    <a:lnTo>
                      <a:pt x="646" y="1870"/>
                    </a:lnTo>
                    <a:lnTo>
                      <a:pt x="639" y="1863"/>
                    </a:lnTo>
                    <a:lnTo>
                      <a:pt x="706" y="1877"/>
                    </a:lnTo>
                    <a:lnTo>
                      <a:pt x="726" y="1937"/>
                    </a:lnTo>
                    <a:lnTo>
                      <a:pt x="726" y="1950"/>
                    </a:lnTo>
                    <a:lnTo>
                      <a:pt x="753" y="1950"/>
                    </a:lnTo>
                    <a:lnTo>
                      <a:pt x="766" y="1969"/>
                    </a:lnTo>
                    <a:lnTo>
                      <a:pt x="779" y="1982"/>
                    </a:lnTo>
                    <a:lnTo>
                      <a:pt x="800" y="1990"/>
                    </a:lnTo>
                    <a:lnTo>
                      <a:pt x="785" y="2016"/>
                    </a:lnTo>
                    <a:lnTo>
                      <a:pt x="792" y="2036"/>
                    </a:lnTo>
                    <a:lnTo>
                      <a:pt x="806" y="2036"/>
                    </a:lnTo>
                    <a:lnTo>
                      <a:pt x="800" y="2016"/>
                    </a:lnTo>
                    <a:lnTo>
                      <a:pt x="839" y="2016"/>
                    </a:lnTo>
                    <a:lnTo>
                      <a:pt x="859" y="1956"/>
                    </a:lnTo>
                    <a:lnTo>
                      <a:pt x="892" y="1950"/>
                    </a:lnTo>
                    <a:lnTo>
                      <a:pt x="892" y="1923"/>
                    </a:lnTo>
                    <a:lnTo>
                      <a:pt x="905" y="1930"/>
                    </a:lnTo>
                    <a:lnTo>
                      <a:pt x="932" y="1916"/>
                    </a:lnTo>
                    <a:lnTo>
                      <a:pt x="939" y="1909"/>
                    </a:lnTo>
                    <a:lnTo>
                      <a:pt x="965" y="1937"/>
                    </a:lnTo>
                    <a:lnTo>
                      <a:pt x="1005" y="1930"/>
                    </a:lnTo>
                    <a:lnTo>
                      <a:pt x="999" y="1916"/>
                    </a:lnTo>
                    <a:lnTo>
                      <a:pt x="1025" y="1877"/>
                    </a:lnTo>
                    <a:lnTo>
                      <a:pt x="1012" y="1849"/>
                    </a:lnTo>
                    <a:lnTo>
                      <a:pt x="1018" y="1843"/>
                    </a:lnTo>
                    <a:lnTo>
                      <a:pt x="1005" y="1843"/>
                    </a:lnTo>
                    <a:lnTo>
                      <a:pt x="1005" y="1830"/>
                    </a:lnTo>
                    <a:lnTo>
                      <a:pt x="992" y="1810"/>
                    </a:lnTo>
                    <a:lnTo>
                      <a:pt x="1005" y="1776"/>
                    </a:lnTo>
                    <a:lnTo>
                      <a:pt x="1065" y="1743"/>
                    </a:lnTo>
                    <a:lnTo>
                      <a:pt x="1078" y="1690"/>
                    </a:lnTo>
                    <a:lnTo>
                      <a:pt x="1065" y="1663"/>
                    </a:lnTo>
                    <a:lnTo>
                      <a:pt x="1112" y="1650"/>
                    </a:lnTo>
                    <a:lnTo>
                      <a:pt x="1132" y="1624"/>
                    </a:lnTo>
                    <a:lnTo>
                      <a:pt x="1119" y="1610"/>
                    </a:lnTo>
                    <a:lnTo>
                      <a:pt x="1132" y="1571"/>
                    </a:lnTo>
                    <a:lnTo>
                      <a:pt x="1119" y="1530"/>
                    </a:lnTo>
                    <a:lnTo>
                      <a:pt x="1119" y="1524"/>
                    </a:lnTo>
                    <a:lnTo>
                      <a:pt x="1091" y="1470"/>
                    </a:lnTo>
                    <a:lnTo>
                      <a:pt x="1052" y="1457"/>
                    </a:lnTo>
                    <a:lnTo>
                      <a:pt x="1032" y="1451"/>
                    </a:lnTo>
                    <a:lnTo>
                      <a:pt x="992" y="1484"/>
                    </a:lnTo>
                    <a:lnTo>
                      <a:pt x="972" y="1497"/>
                    </a:lnTo>
                    <a:lnTo>
                      <a:pt x="926" y="1464"/>
                    </a:lnTo>
                    <a:lnTo>
                      <a:pt x="952" y="1424"/>
                    </a:lnTo>
                    <a:lnTo>
                      <a:pt x="979" y="1411"/>
                    </a:lnTo>
                    <a:lnTo>
                      <a:pt x="979" y="1430"/>
                    </a:lnTo>
                    <a:lnTo>
                      <a:pt x="986" y="1430"/>
                    </a:lnTo>
                    <a:lnTo>
                      <a:pt x="1032" y="1364"/>
                    </a:lnTo>
                    <a:lnTo>
                      <a:pt x="1046" y="1370"/>
                    </a:lnTo>
                    <a:lnTo>
                      <a:pt x="1085" y="1357"/>
                    </a:lnTo>
                    <a:lnTo>
                      <a:pt x="1106" y="1325"/>
                    </a:lnTo>
                    <a:lnTo>
                      <a:pt x="1138" y="1291"/>
                    </a:lnTo>
                    <a:lnTo>
                      <a:pt x="1165" y="1258"/>
                    </a:lnTo>
                    <a:lnTo>
                      <a:pt x="1179" y="1258"/>
                    </a:lnTo>
                    <a:lnTo>
                      <a:pt x="1198" y="1265"/>
                    </a:lnTo>
                    <a:lnTo>
                      <a:pt x="1211" y="1258"/>
                    </a:lnTo>
                    <a:lnTo>
                      <a:pt x="1179" y="1198"/>
                    </a:lnTo>
                    <a:lnTo>
                      <a:pt x="1198" y="1184"/>
                    </a:lnTo>
                    <a:lnTo>
                      <a:pt x="1198" y="1164"/>
                    </a:lnTo>
                    <a:lnTo>
                      <a:pt x="1185" y="1151"/>
                    </a:lnTo>
                    <a:lnTo>
                      <a:pt x="1198" y="1131"/>
                    </a:lnTo>
                    <a:lnTo>
                      <a:pt x="1198" y="1124"/>
                    </a:lnTo>
                    <a:lnTo>
                      <a:pt x="1192" y="1091"/>
                    </a:lnTo>
                    <a:lnTo>
                      <a:pt x="1211" y="1032"/>
                    </a:lnTo>
                    <a:lnTo>
                      <a:pt x="1218" y="1025"/>
                    </a:lnTo>
                    <a:lnTo>
                      <a:pt x="1232" y="1032"/>
                    </a:lnTo>
                    <a:lnTo>
                      <a:pt x="1238" y="1018"/>
                    </a:lnTo>
                    <a:lnTo>
                      <a:pt x="1258" y="1004"/>
                    </a:lnTo>
                    <a:lnTo>
                      <a:pt x="1292" y="1018"/>
                    </a:lnTo>
                    <a:lnTo>
                      <a:pt x="1265" y="1064"/>
                    </a:lnTo>
                    <a:lnTo>
                      <a:pt x="1278" y="1078"/>
                    </a:lnTo>
                    <a:lnTo>
                      <a:pt x="1311" y="1085"/>
                    </a:lnTo>
                    <a:lnTo>
                      <a:pt x="1352" y="1064"/>
                    </a:lnTo>
                    <a:lnTo>
                      <a:pt x="1352" y="1058"/>
                    </a:lnTo>
                    <a:lnTo>
                      <a:pt x="1391" y="1038"/>
                    </a:lnTo>
                    <a:lnTo>
                      <a:pt x="1438" y="1004"/>
                    </a:lnTo>
                    <a:lnTo>
                      <a:pt x="1425" y="978"/>
                    </a:lnTo>
                    <a:lnTo>
                      <a:pt x="1425" y="959"/>
                    </a:lnTo>
                    <a:lnTo>
                      <a:pt x="1431" y="938"/>
                    </a:lnTo>
                    <a:lnTo>
                      <a:pt x="1398" y="925"/>
                    </a:lnTo>
                    <a:lnTo>
                      <a:pt x="1398" y="912"/>
                    </a:lnTo>
                    <a:lnTo>
                      <a:pt x="1371" y="878"/>
                    </a:lnTo>
                    <a:lnTo>
                      <a:pt x="1358" y="878"/>
                    </a:lnTo>
                    <a:lnTo>
                      <a:pt x="1345" y="918"/>
                    </a:lnTo>
                    <a:lnTo>
                      <a:pt x="1378" y="972"/>
                    </a:lnTo>
                    <a:lnTo>
                      <a:pt x="1365" y="978"/>
                    </a:lnTo>
                    <a:lnTo>
                      <a:pt x="1358" y="1011"/>
                    </a:lnTo>
                    <a:lnTo>
                      <a:pt x="1352" y="1004"/>
                    </a:lnTo>
                    <a:lnTo>
                      <a:pt x="1345" y="985"/>
                    </a:lnTo>
                    <a:lnTo>
                      <a:pt x="1331" y="972"/>
                    </a:lnTo>
                    <a:lnTo>
                      <a:pt x="1305" y="965"/>
                    </a:lnTo>
                    <a:lnTo>
                      <a:pt x="1271" y="972"/>
                    </a:lnTo>
                    <a:lnTo>
                      <a:pt x="1252" y="978"/>
                    </a:lnTo>
                    <a:lnTo>
                      <a:pt x="1252" y="938"/>
                    </a:lnTo>
                    <a:lnTo>
                      <a:pt x="1232" y="925"/>
                    </a:lnTo>
                    <a:lnTo>
                      <a:pt x="1225" y="938"/>
                    </a:lnTo>
                    <a:lnTo>
                      <a:pt x="1232" y="945"/>
                    </a:lnTo>
                    <a:lnTo>
                      <a:pt x="1211" y="972"/>
                    </a:lnTo>
                    <a:lnTo>
                      <a:pt x="1211" y="951"/>
                    </a:lnTo>
                    <a:lnTo>
                      <a:pt x="1198" y="938"/>
                    </a:lnTo>
                    <a:lnTo>
                      <a:pt x="1211" y="918"/>
                    </a:lnTo>
                    <a:lnTo>
                      <a:pt x="1211" y="885"/>
                    </a:lnTo>
                    <a:lnTo>
                      <a:pt x="1225" y="852"/>
                    </a:lnTo>
                    <a:lnTo>
                      <a:pt x="1238" y="839"/>
                    </a:lnTo>
                    <a:lnTo>
                      <a:pt x="1258" y="839"/>
                    </a:lnTo>
                    <a:lnTo>
                      <a:pt x="1252" y="878"/>
                    </a:lnTo>
                    <a:lnTo>
                      <a:pt x="1258" y="892"/>
                    </a:lnTo>
                    <a:lnTo>
                      <a:pt x="1245" y="912"/>
                    </a:lnTo>
                    <a:lnTo>
                      <a:pt x="1258" y="925"/>
                    </a:lnTo>
                    <a:lnTo>
                      <a:pt x="1278" y="905"/>
                    </a:lnTo>
                    <a:lnTo>
                      <a:pt x="1271" y="878"/>
                    </a:lnTo>
                    <a:lnTo>
                      <a:pt x="1292" y="852"/>
                    </a:lnTo>
                    <a:lnTo>
                      <a:pt x="1311" y="839"/>
                    </a:lnTo>
                    <a:lnTo>
                      <a:pt x="1338" y="818"/>
                    </a:lnTo>
                    <a:lnTo>
                      <a:pt x="1365" y="818"/>
                    </a:lnTo>
                    <a:lnTo>
                      <a:pt x="1371" y="805"/>
                    </a:lnTo>
                    <a:lnTo>
                      <a:pt x="1358" y="785"/>
                    </a:lnTo>
                    <a:lnTo>
                      <a:pt x="1365" y="772"/>
                    </a:lnTo>
                    <a:lnTo>
                      <a:pt x="1358" y="745"/>
                    </a:lnTo>
                    <a:lnTo>
                      <a:pt x="1345" y="732"/>
                    </a:lnTo>
                    <a:lnTo>
                      <a:pt x="1325" y="719"/>
                    </a:lnTo>
                    <a:lnTo>
                      <a:pt x="1311" y="745"/>
                    </a:lnTo>
                    <a:lnTo>
                      <a:pt x="1305" y="765"/>
                    </a:lnTo>
                    <a:lnTo>
                      <a:pt x="1285" y="752"/>
                    </a:lnTo>
                    <a:lnTo>
                      <a:pt x="1285" y="732"/>
                    </a:lnTo>
                    <a:lnTo>
                      <a:pt x="1292" y="705"/>
                    </a:lnTo>
                    <a:lnTo>
                      <a:pt x="1298" y="672"/>
                    </a:lnTo>
                    <a:lnTo>
                      <a:pt x="1345" y="606"/>
                    </a:lnTo>
                    <a:lnTo>
                      <a:pt x="1345" y="593"/>
                    </a:lnTo>
                    <a:lnTo>
                      <a:pt x="1345" y="572"/>
                    </a:lnTo>
                    <a:lnTo>
                      <a:pt x="1352" y="546"/>
                    </a:lnTo>
                    <a:lnTo>
                      <a:pt x="1412" y="566"/>
                    </a:lnTo>
                    <a:lnTo>
                      <a:pt x="1438" y="552"/>
                    </a:lnTo>
                    <a:lnTo>
                      <a:pt x="1457" y="533"/>
                    </a:lnTo>
                    <a:lnTo>
                      <a:pt x="1457" y="493"/>
                    </a:lnTo>
                    <a:lnTo>
                      <a:pt x="1418" y="486"/>
                    </a:lnTo>
                    <a:lnTo>
                      <a:pt x="1398" y="466"/>
                    </a:lnTo>
                    <a:lnTo>
                      <a:pt x="1412" y="452"/>
                    </a:lnTo>
                    <a:lnTo>
                      <a:pt x="1418" y="420"/>
                    </a:lnTo>
                    <a:lnTo>
                      <a:pt x="1425" y="406"/>
                    </a:lnTo>
                    <a:lnTo>
                      <a:pt x="1412" y="392"/>
                    </a:lnTo>
                    <a:lnTo>
                      <a:pt x="1378" y="366"/>
                    </a:lnTo>
                    <a:lnTo>
                      <a:pt x="1378" y="346"/>
                    </a:lnTo>
                    <a:lnTo>
                      <a:pt x="1431" y="253"/>
                    </a:lnTo>
                    <a:lnTo>
                      <a:pt x="1457" y="266"/>
                    </a:lnTo>
                    <a:lnTo>
                      <a:pt x="1498" y="227"/>
                    </a:lnTo>
                    <a:lnTo>
                      <a:pt x="1511" y="206"/>
                    </a:lnTo>
                    <a:lnTo>
                      <a:pt x="1504" y="173"/>
                    </a:lnTo>
                    <a:lnTo>
                      <a:pt x="1511" y="146"/>
                    </a:lnTo>
                    <a:lnTo>
                      <a:pt x="1498" y="127"/>
                    </a:lnTo>
                    <a:lnTo>
                      <a:pt x="1491" y="120"/>
                    </a:lnTo>
                    <a:lnTo>
                      <a:pt x="1471" y="159"/>
                    </a:lnTo>
                    <a:lnTo>
                      <a:pt x="1478" y="187"/>
                    </a:lnTo>
                    <a:lnTo>
                      <a:pt x="1438" y="200"/>
                    </a:lnTo>
                    <a:lnTo>
                      <a:pt x="1412" y="219"/>
                    </a:lnTo>
                    <a:lnTo>
                      <a:pt x="1398" y="193"/>
                    </a:lnTo>
                    <a:lnTo>
                      <a:pt x="1378" y="180"/>
                    </a:lnTo>
                    <a:lnTo>
                      <a:pt x="1345" y="159"/>
                    </a:lnTo>
                    <a:lnTo>
                      <a:pt x="1331" y="159"/>
                    </a:lnTo>
                    <a:lnTo>
                      <a:pt x="1338" y="180"/>
                    </a:lnTo>
                    <a:lnTo>
                      <a:pt x="1331" y="193"/>
                    </a:lnTo>
                    <a:lnTo>
                      <a:pt x="1325" y="159"/>
                    </a:lnTo>
                    <a:lnTo>
                      <a:pt x="1311" y="187"/>
                    </a:lnTo>
                    <a:lnTo>
                      <a:pt x="1298" y="167"/>
                    </a:lnTo>
                    <a:lnTo>
                      <a:pt x="1285" y="173"/>
                    </a:lnTo>
                    <a:lnTo>
                      <a:pt x="1285" y="206"/>
                    </a:lnTo>
                    <a:lnTo>
                      <a:pt x="1271" y="206"/>
                    </a:lnTo>
                    <a:lnTo>
                      <a:pt x="1265" y="200"/>
                    </a:lnTo>
                    <a:lnTo>
                      <a:pt x="1252" y="200"/>
                    </a:lnTo>
                    <a:lnTo>
                      <a:pt x="1225" y="180"/>
                    </a:lnTo>
                    <a:lnTo>
                      <a:pt x="1238" y="173"/>
                    </a:lnTo>
                    <a:lnTo>
                      <a:pt x="1225" y="146"/>
                    </a:lnTo>
                    <a:lnTo>
                      <a:pt x="1192" y="80"/>
                    </a:lnTo>
                    <a:lnTo>
                      <a:pt x="1198" y="60"/>
                    </a:lnTo>
                    <a:lnTo>
                      <a:pt x="1151" y="54"/>
                    </a:lnTo>
                    <a:lnTo>
                      <a:pt x="1138" y="54"/>
                    </a:lnTo>
                    <a:lnTo>
                      <a:pt x="1112" y="33"/>
                    </a:lnTo>
                    <a:lnTo>
                      <a:pt x="1098" y="40"/>
                    </a:lnTo>
                    <a:lnTo>
                      <a:pt x="1046" y="40"/>
                    </a:lnTo>
                    <a:lnTo>
                      <a:pt x="986" y="20"/>
                    </a:lnTo>
                    <a:lnTo>
                      <a:pt x="946" y="7"/>
                    </a:lnTo>
                    <a:lnTo>
                      <a:pt x="873" y="0"/>
                    </a:lnTo>
                    <a:close/>
                    <a:moveTo>
                      <a:pt x="1305" y="426"/>
                    </a:moveTo>
                    <a:lnTo>
                      <a:pt x="1358" y="439"/>
                    </a:lnTo>
                    <a:lnTo>
                      <a:pt x="1345" y="466"/>
                    </a:lnTo>
                    <a:lnTo>
                      <a:pt x="1352" y="473"/>
                    </a:lnTo>
                    <a:lnTo>
                      <a:pt x="1252" y="466"/>
                    </a:lnTo>
                    <a:lnTo>
                      <a:pt x="1205" y="439"/>
                    </a:lnTo>
                    <a:lnTo>
                      <a:pt x="1198" y="433"/>
                    </a:lnTo>
                    <a:lnTo>
                      <a:pt x="1305" y="426"/>
                    </a:lnTo>
                    <a:close/>
                    <a:moveTo>
                      <a:pt x="100" y="959"/>
                    </a:moveTo>
                    <a:lnTo>
                      <a:pt x="114" y="959"/>
                    </a:lnTo>
                    <a:lnTo>
                      <a:pt x="114" y="978"/>
                    </a:lnTo>
                    <a:lnTo>
                      <a:pt x="114" y="991"/>
                    </a:lnTo>
                    <a:lnTo>
                      <a:pt x="107" y="998"/>
                    </a:lnTo>
                    <a:lnTo>
                      <a:pt x="100" y="998"/>
                    </a:lnTo>
                    <a:lnTo>
                      <a:pt x="87" y="978"/>
                    </a:lnTo>
                    <a:lnTo>
                      <a:pt x="87" y="965"/>
                    </a:lnTo>
                    <a:lnTo>
                      <a:pt x="100" y="959"/>
                    </a:lnTo>
                    <a:close/>
                    <a:moveTo>
                      <a:pt x="1391" y="1404"/>
                    </a:moveTo>
                    <a:lnTo>
                      <a:pt x="1405" y="1430"/>
                    </a:lnTo>
                    <a:lnTo>
                      <a:pt x="1391" y="1430"/>
                    </a:lnTo>
                    <a:lnTo>
                      <a:pt x="1418" y="1444"/>
                    </a:lnTo>
                    <a:lnTo>
                      <a:pt x="1425" y="1464"/>
                    </a:lnTo>
                    <a:lnTo>
                      <a:pt x="1451" y="1417"/>
                    </a:lnTo>
                    <a:lnTo>
                      <a:pt x="1431" y="1404"/>
                    </a:lnTo>
                    <a:lnTo>
                      <a:pt x="1418" y="1424"/>
                    </a:lnTo>
                    <a:lnTo>
                      <a:pt x="1405" y="1404"/>
                    </a:lnTo>
                    <a:lnTo>
                      <a:pt x="1391" y="140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3" name="BAIX_EBRE">
                <a:extLst>
                  <a:ext uri="{FF2B5EF4-FFF2-40B4-BE49-F238E27FC236}">
                    <a16:creationId xmlns:a16="http://schemas.microsoft.com/office/drawing/2014/main" id="{1B03908B-FD6E-4235-A369-0B3B4FF7F164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rot="21415125">
                <a:off x="8071566" y="5214299"/>
                <a:ext cx="485910" cy="310217"/>
              </a:xfrm>
              <a:custGeom>
                <a:avLst/>
                <a:gdLst>
                  <a:gd name="T0" fmla="*/ 226748811 w 2189"/>
                  <a:gd name="T1" fmla="*/ 21136002 h 1444"/>
                  <a:gd name="T2" fmla="*/ 196720525 w 2189"/>
                  <a:gd name="T3" fmla="*/ 40422348 h 1444"/>
                  <a:gd name="T4" fmla="*/ 160544861 w 2189"/>
                  <a:gd name="T5" fmla="*/ 59709200 h 1444"/>
                  <a:gd name="T6" fmla="*/ 130752937 w 2189"/>
                  <a:gd name="T7" fmla="*/ 68692013 h 1444"/>
                  <a:gd name="T8" fmla="*/ 114911250 w 2189"/>
                  <a:gd name="T9" fmla="*/ 86393151 h 1444"/>
                  <a:gd name="T10" fmla="*/ 106872484 w 2189"/>
                  <a:gd name="T11" fmla="*/ 119682342 h 1444"/>
                  <a:gd name="T12" fmla="*/ 105453821 w 2189"/>
                  <a:gd name="T13" fmla="*/ 152971565 h 1444"/>
                  <a:gd name="T14" fmla="*/ 47288621 w 2189"/>
                  <a:gd name="T15" fmla="*/ 226683088 h 1444"/>
                  <a:gd name="T16" fmla="*/ 8039257 w 2189"/>
                  <a:gd name="T17" fmla="*/ 253103081 h 1444"/>
                  <a:gd name="T18" fmla="*/ 31446957 w 2189"/>
                  <a:gd name="T19" fmla="*/ 268955076 h 1444"/>
                  <a:gd name="T20" fmla="*/ 34520654 w 2189"/>
                  <a:gd name="T21" fmla="*/ 288241478 h 1444"/>
                  <a:gd name="T22" fmla="*/ 45633595 w 2189"/>
                  <a:gd name="T23" fmla="*/ 304093474 h 1444"/>
                  <a:gd name="T24" fmla="*/ 77080560 w 2189"/>
                  <a:gd name="T25" fmla="*/ 291676335 h 1444"/>
                  <a:gd name="T26" fmla="*/ 157471172 w 2189"/>
                  <a:gd name="T27" fmla="*/ 321530669 h 1444"/>
                  <a:gd name="T28" fmla="*/ 210907155 w 2189"/>
                  <a:gd name="T29" fmla="*/ 323379811 h 1444"/>
                  <a:gd name="T30" fmla="*/ 240935442 w 2189"/>
                  <a:gd name="T31" fmla="*/ 313076272 h 1444"/>
                  <a:gd name="T32" fmla="*/ 270727427 w 2189"/>
                  <a:gd name="T33" fmla="*/ 332362609 h 1444"/>
                  <a:gd name="T34" fmla="*/ 338350041 w 2189"/>
                  <a:gd name="T35" fmla="*/ 351649461 h 1444"/>
                  <a:gd name="T36" fmla="*/ 410701369 w 2189"/>
                  <a:gd name="T37" fmla="*/ 363802658 h 1444"/>
                  <a:gd name="T38" fmla="*/ 481398159 w 2189"/>
                  <a:gd name="T39" fmla="*/ 360367801 h 1444"/>
                  <a:gd name="T40" fmla="*/ 509771420 w 2189"/>
                  <a:gd name="T41" fmla="*/ 337382665 h 1444"/>
                  <a:gd name="T42" fmla="*/ 497239815 w 2189"/>
                  <a:gd name="T43" fmla="*/ 337382665 h 1444"/>
                  <a:gd name="T44" fmla="*/ 478323983 w 2189"/>
                  <a:gd name="T45" fmla="*/ 339231807 h 1444"/>
                  <a:gd name="T46" fmla="*/ 435764579 w 2189"/>
                  <a:gd name="T47" fmla="*/ 274239139 h 1444"/>
                  <a:gd name="T48" fmla="*/ 407391318 w 2189"/>
                  <a:gd name="T49" fmla="*/ 265520220 h 1444"/>
                  <a:gd name="T50" fmla="*/ 405972654 w 2189"/>
                  <a:gd name="T51" fmla="*/ 274239139 h 1444"/>
                  <a:gd name="T52" fmla="*/ 427961688 w 2189"/>
                  <a:gd name="T53" fmla="*/ 282957480 h 1444"/>
                  <a:gd name="T54" fmla="*/ 432690890 w 2189"/>
                  <a:gd name="T55" fmla="*/ 297224276 h 1444"/>
                  <a:gd name="T56" fmla="*/ 401243940 w 2189"/>
                  <a:gd name="T57" fmla="*/ 295375134 h 1444"/>
                  <a:gd name="T58" fmla="*/ 377599393 w 2189"/>
                  <a:gd name="T59" fmla="*/ 267369877 h 1444"/>
                  <a:gd name="T60" fmla="*/ 380673082 w 2189"/>
                  <a:gd name="T61" fmla="*/ 244384226 h 1444"/>
                  <a:gd name="T62" fmla="*/ 394859713 w 2189"/>
                  <a:gd name="T63" fmla="*/ 235665886 h 1444"/>
                  <a:gd name="T64" fmla="*/ 405972654 w 2189"/>
                  <a:gd name="T65" fmla="*/ 230381887 h 1444"/>
                  <a:gd name="T66" fmla="*/ 410701369 w 2189"/>
                  <a:gd name="T67" fmla="*/ 212680235 h 1444"/>
                  <a:gd name="T68" fmla="*/ 417085596 w 2189"/>
                  <a:gd name="T69" fmla="*/ 202112237 h 1444"/>
                  <a:gd name="T70" fmla="*/ 426543025 w 2189"/>
                  <a:gd name="T71" fmla="*/ 198677896 h 1444"/>
                  <a:gd name="T72" fmla="*/ 440729656 w 2189"/>
                  <a:gd name="T73" fmla="*/ 186524699 h 1444"/>
                  <a:gd name="T74" fmla="*/ 449951209 w 2189"/>
                  <a:gd name="T75" fmla="*/ 177541901 h 1444"/>
                  <a:gd name="T76" fmla="*/ 454916286 w 2189"/>
                  <a:gd name="T77" fmla="*/ 167238361 h 1444"/>
                  <a:gd name="T78" fmla="*/ 459408638 w 2189"/>
                  <a:gd name="T79" fmla="*/ 163275105 h 1444"/>
                  <a:gd name="T80" fmla="*/ 462482326 w 2189"/>
                  <a:gd name="T81" fmla="*/ 154820708 h 1444"/>
                  <a:gd name="T82" fmla="*/ 472176605 w 2189"/>
                  <a:gd name="T83" fmla="*/ 143988768 h 1444"/>
                  <a:gd name="T84" fmla="*/ 478323983 w 2189"/>
                  <a:gd name="T85" fmla="*/ 135534370 h 1444"/>
                  <a:gd name="T86" fmla="*/ 483053184 w 2189"/>
                  <a:gd name="T87" fmla="*/ 128400683 h 1444"/>
                  <a:gd name="T88" fmla="*/ 487781899 w 2189"/>
                  <a:gd name="T89" fmla="*/ 117832686 h 1444"/>
                  <a:gd name="T90" fmla="*/ 498894841 w 2189"/>
                  <a:gd name="T91" fmla="*/ 105679489 h 1444"/>
                  <a:gd name="T92" fmla="*/ 472176605 w 2189"/>
                  <a:gd name="T93" fmla="*/ 93262349 h 1444"/>
                  <a:gd name="T94" fmla="*/ 369796990 w 2189"/>
                  <a:gd name="T95" fmla="*/ 86393151 h 1444"/>
                  <a:gd name="T96" fmla="*/ 350881646 w 2189"/>
                  <a:gd name="T97" fmla="*/ 86393151 h 1444"/>
                  <a:gd name="T98" fmla="*/ 299100688 w 2189"/>
                  <a:gd name="T99" fmla="*/ 93262349 h 1444"/>
                  <a:gd name="T100" fmla="*/ 291061435 w 2189"/>
                  <a:gd name="T101" fmla="*/ 72126355 h 1444"/>
                  <a:gd name="T102" fmla="*/ 278529830 w 2189"/>
                  <a:gd name="T103" fmla="*/ 43857204 h 1444"/>
                  <a:gd name="T104" fmla="*/ 276874804 w 2189"/>
                  <a:gd name="T105" fmla="*/ 15852000 h 1444"/>
                  <a:gd name="T106" fmla="*/ 457989975 w 2189"/>
                  <a:gd name="T107" fmla="*/ 165388705 h 1444"/>
                  <a:gd name="T108" fmla="*/ 383983621 w 2189"/>
                  <a:gd name="T109" fmla="*/ 244384226 h 14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89"/>
                  <a:gd name="T166" fmla="*/ 0 h 1444"/>
                  <a:gd name="T167" fmla="*/ 2189 w 2189"/>
                  <a:gd name="T168" fmla="*/ 1444 h 14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89" h="1444">
                    <a:moveTo>
                      <a:pt x="1118" y="0"/>
                    </a:moveTo>
                    <a:lnTo>
                      <a:pt x="1098" y="21"/>
                    </a:lnTo>
                    <a:lnTo>
                      <a:pt x="1051" y="40"/>
                    </a:lnTo>
                    <a:lnTo>
                      <a:pt x="998" y="73"/>
                    </a:lnTo>
                    <a:lnTo>
                      <a:pt x="959" y="80"/>
                    </a:lnTo>
                    <a:lnTo>
                      <a:pt x="938" y="100"/>
                    </a:lnTo>
                    <a:lnTo>
                      <a:pt x="918" y="113"/>
                    </a:lnTo>
                    <a:lnTo>
                      <a:pt x="899" y="133"/>
                    </a:lnTo>
                    <a:lnTo>
                      <a:pt x="865" y="166"/>
                    </a:lnTo>
                    <a:lnTo>
                      <a:pt x="832" y="153"/>
                    </a:lnTo>
                    <a:lnTo>
                      <a:pt x="812" y="160"/>
                    </a:lnTo>
                    <a:lnTo>
                      <a:pt x="772" y="153"/>
                    </a:lnTo>
                    <a:lnTo>
                      <a:pt x="739" y="213"/>
                    </a:lnTo>
                    <a:lnTo>
                      <a:pt x="706" y="226"/>
                    </a:lnTo>
                    <a:lnTo>
                      <a:pt x="679" y="226"/>
                    </a:lnTo>
                    <a:lnTo>
                      <a:pt x="653" y="233"/>
                    </a:lnTo>
                    <a:lnTo>
                      <a:pt x="626" y="233"/>
                    </a:lnTo>
                    <a:lnTo>
                      <a:pt x="586" y="253"/>
                    </a:lnTo>
                    <a:lnTo>
                      <a:pt x="572" y="253"/>
                    </a:lnTo>
                    <a:lnTo>
                      <a:pt x="553" y="260"/>
                    </a:lnTo>
                    <a:lnTo>
                      <a:pt x="553" y="267"/>
                    </a:lnTo>
                    <a:lnTo>
                      <a:pt x="526" y="299"/>
                    </a:lnTo>
                    <a:lnTo>
                      <a:pt x="506" y="293"/>
                    </a:lnTo>
                    <a:lnTo>
                      <a:pt x="486" y="299"/>
                    </a:lnTo>
                    <a:lnTo>
                      <a:pt x="486" y="327"/>
                    </a:lnTo>
                    <a:lnTo>
                      <a:pt x="466" y="353"/>
                    </a:lnTo>
                    <a:lnTo>
                      <a:pt x="466" y="406"/>
                    </a:lnTo>
                    <a:lnTo>
                      <a:pt x="459" y="413"/>
                    </a:lnTo>
                    <a:lnTo>
                      <a:pt x="459" y="439"/>
                    </a:lnTo>
                    <a:lnTo>
                      <a:pt x="452" y="453"/>
                    </a:lnTo>
                    <a:lnTo>
                      <a:pt x="459" y="486"/>
                    </a:lnTo>
                    <a:lnTo>
                      <a:pt x="452" y="499"/>
                    </a:lnTo>
                    <a:lnTo>
                      <a:pt x="473" y="532"/>
                    </a:lnTo>
                    <a:lnTo>
                      <a:pt x="446" y="559"/>
                    </a:lnTo>
                    <a:lnTo>
                      <a:pt x="446" y="579"/>
                    </a:lnTo>
                    <a:lnTo>
                      <a:pt x="379" y="659"/>
                    </a:lnTo>
                    <a:lnTo>
                      <a:pt x="347" y="692"/>
                    </a:lnTo>
                    <a:lnTo>
                      <a:pt x="326" y="732"/>
                    </a:lnTo>
                    <a:lnTo>
                      <a:pt x="266" y="752"/>
                    </a:lnTo>
                    <a:lnTo>
                      <a:pt x="200" y="858"/>
                    </a:lnTo>
                    <a:lnTo>
                      <a:pt x="133" y="845"/>
                    </a:lnTo>
                    <a:lnTo>
                      <a:pt x="114" y="858"/>
                    </a:lnTo>
                    <a:lnTo>
                      <a:pt x="86" y="925"/>
                    </a:lnTo>
                    <a:lnTo>
                      <a:pt x="54" y="932"/>
                    </a:lnTo>
                    <a:lnTo>
                      <a:pt x="34" y="958"/>
                    </a:lnTo>
                    <a:lnTo>
                      <a:pt x="0" y="978"/>
                    </a:lnTo>
                    <a:lnTo>
                      <a:pt x="0" y="1012"/>
                    </a:lnTo>
                    <a:lnTo>
                      <a:pt x="67" y="1005"/>
                    </a:lnTo>
                    <a:lnTo>
                      <a:pt x="114" y="1012"/>
                    </a:lnTo>
                    <a:lnTo>
                      <a:pt x="133" y="1018"/>
                    </a:lnTo>
                    <a:lnTo>
                      <a:pt x="146" y="1052"/>
                    </a:lnTo>
                    <a:lnTo>
                      <a:pt x="127" y="1058"/>
                    </a:lnTo>
                    <a:lnTo>
                      <a:pt x="133" y="1071"/>
                    </a:lnTo>
                    <a:lnTo>
                      <a:pt x="140" y="1085"/>
                    </a:lnTo>
                    <a:lnTo>
                      <a:pt x="146" y="1091"/>
                    </a:lnTo>
                    <a:lnTo>
                      <a:pt x="153" y="1078"/>
                    </a:lnTo>
                    <a:lnTo>
                      <a:pt x="180" y="1071"/>
                    </a:lnTo>
                    <a:lnTo>
                      <a:pt x="180" y="1118"/>
                    </a:lnTo>
                    <a:lnTo>
                      <a:pt x="187" y="1131"/>
                    </a:lnTo>
                    <a:lnTo>
                      <a:pt x="193" y="1151"/>
                    </a:lnTo>
                    <a:lnTo>
                      <a:pt x="220" y="1151"/>
                    </a:lnTo>
                    <a:lnTo>
                      <a:pt x="266" y="1178"/>
                    </a:lnTo>
                    <a:lnTo>
                      <a:pt x="293" y="1151"/>
                    </a:lnTo>
                    <a:lnTo>
                      <a:pt x="313" y="1151"/>
                    </a:lnTo>
                    <a:lnTo>
                      <a:pt x="326" y="1104"/>
                    </a:lnTo>
                    <a:lnTo>
                      <a:pt x="366" y="1125"/>
                    </a:lnTo>
                    <a:lnTo>
                      <a:pt x="499" y="1112"/>
                    </a:lnTo>
                    <a:lnTo>
                      <a:pt x="499" y="1118"/>
                    </a:lnTo>
                    <a:lnTo>
                      <a:pt x="599" y="1204"/>
                    </a:lnTo>
                    <a:lnTo>
                      <a:pt x="666" y="1217"/>
                    </a:lnTo>
                    <a:lnTo>
                      <a:pt x="699" y="1224"/>
                    </a:lnTo>
                    <a:lnTo>
                      <a:pt x="786" y="1224"/>
                    </a:lnTo>
                    <a:lnTo>
                      <a:pt x="812" y="1231"/>
                    </a:lnTo>
                    <a:lnTo>
                      <a:pt x="859" y="1224"/>
                    </a:lnTo>
                    <a:lnTo>
                      <a:pt x="892" y="1224"/>
                    </a:lnTo>
                    <a:lnTo>
                      <a:pt x="912" y="1224"/>
                    </a:lnTo>
                    <a:lnTo>
                      <a:pt x="965" y="1204"/>
                    </a:lnTo>
                    <a:lnTo>
                      <a:pt x="978" y="1191"/>
                    </a:lnTo>
                    <a:lnTo>
                      <a:pt x="1005" y="1198"/>
                    </a:lnTo>
                    <a:lnTo>
                      <a:pt x="1019" y="1185"/>
                    </a:lnTo>
                    <a:lnTo>
                      <a:pt x="1038" y="1198"/>
                    </a:lnTo>
                    <a:lnTo>
                      <a:pt x="1072" y="1204"/>
                    </a:lnTo>
                    <a:lnTo>
                      <a:pt x="1105" y="1171"/>
                    </a:lnTo>
                    <a:lnTo>
                      <a:pt x="1118" y="1178"/>
                    </a:lnTo>
                    <a:lnTo>
                      <a:pt x="1145" y="1258"/>
                    </a:lnTo>
                    <a:lnTo>
                      <a:pt x="1158" y="1331"/>
                    </a:lnTo>
                    <a:lnTo>
                      <a:pt x="1224" y="1371"/>
                    </a:lnTo>
                    <a:lnTo>
                      <a:pt x="1271" y="1384"/>
                    </a:lnTo>
                    <a:lnTo>
                      <a:pt x="1371" y="1344"/>
                    </a:lnTo>
                    <a:lnTo>
                      <a:pt x="1431" y="1331"/>
                    </a:lnTo>
                    <a:lnTo>
                      <a:pt x="1484" y="1318"/>
                    </a:lnTo>
                    <a:lnTo>
                      <a:pt x="1504" y="1337"/>
                    </a:lnTo>
                    <a:lnTo>
                      <a:pt x="1531" y="1351"/>
                    </a:lnTo>
                    <a:lnTo>
                      <a:pt x="1550" y="1351"/>
                    </a:lnTo>
                    <a:lnTo>
                      <a:pt x="1737" y="1377"/>
                    </a:lnTo>
                    <a:lnTo>
                      <a:pt x="1764" y="1391"/>
                    </a:lnTo>
                    <a:lnTo>
                      <a:pt x="1843" y="1444"/>
                    </a:lnTo>
                    <a:lnTo>
                      <a:pt x="1896" y="1444"/>
                    </a:lnTo>
                    <a:lnTo>
                      <a:pt x="1976" y="1397"/>
                    </a:lnTo>
                    <a:lnTo>
                      <a:pt x="2036" y="1364"/>
                    </a:lnTo>
                    <a:lnTo>
                      <a:pt x="2116" y="1344"/>
                    </a:lnTo>
                    <a:lnTo>
                      <a:pt x="2189" y="1344"/>
                    </a:lnTo>
                    <a:lnTo>
                      <a:pt x="2176" y="1311"/>
                    </a:lnTo>
                    <a:lnTo>
                      <a:pt x="2163" y="1271"/>
                    </a:lnTo>
                    <a:lnTo>
                      <a:pt x="2156" y="1277"/>
                    </a:lnTo>
                    <a:lnTo>
                      <a:pt x="2156" y="1291"/>
                    </a:lnTo>
                    <a:lnTo>
                      <a:pt x="2136" y="1291"/>
                    </a:lnTo>
                    <a:lnTo>
                      <a:pt x="2123" y="1271"/>
                    </a:lnTo>
                    <a:lnTo>
                      <a:pt x="2110" y="1271"/>
                    </a:lnTo>
                    <a:lnTo>
                      <a:pt x="2103" y="1277"/>
                    </a:lnTo>
                    <a:lnTo>
                      <a:pt x="2089" y="1284"/>
                    </a:lnTo>
                    <a:lnTo>
                      <a:pt x="2070" y="1291"/>
                    </a:lnTo>
                    <a:lnTo>
                      <a:pt x="2057" y="1291"/>
                    </a:lnTo>
                    <a:lnTo>
                      <a:pt x="2036" y="1291"/>
                    </a:lnTo>
                    <a:lnTo>
                      <a:pt x="2023" y="1284"/>
                    </a:lnTo>
                    <a:lnTo>
                      <a:pt x="2003" y="1258"/>
                    </a:lnTo>
                    <a:lnTo>
                      <a:pt x="1976" y="1231"/>
                    </a:lnTo>
                    <a:lnTo>
                      <a:pt x="1890" y="1112"/>
                    </a:lnTo>
                    <a:lnTo>
                      <a:pt x="1856" y="1052"/>
                    </a:lnTo>
                    <a:lnTo>
                      <a:pt x="1843" y="1038"/>
                    </a:lnTo>
                    <a:lnTo>
                      <a:pt x="1823" y="1025"/>
                    </a:lnTo>
                    <a:lnTo>
                      <a:pt x="1810" y="1012"/>
                    </a:lnTo>
                    <a:lnTo>
                      <a:pt x="1783" y="1005"/>
                    </a:lnTo>
                    <a:lnTo>
                      <a:pt x="1744" y="1005"/>
                    </a:lnTo>
                    <a:lnTo>
                      <a:pt x="1723" y="1005"/>
                    </a:lnTo>
                    <a:lnTo>
                      <a:pt x="1704" y="1005"/>
                    </a:lnTo>
                    <a:lnTo>
                      <a:pt x="1691" y="1012"/>
                    </a:lnTo>
                    <a:lnTo>
                      <a:pt x="1677" y="1025"/>
                    </a:lnTo>
                    <a:lnTo>
                      <a:pt x="1697" y="1038"/>
                    </a:lnTo>
                    <a:lnTo>
                      <a:pt x="1717" y="1038"/>
                    </a:lnTo>
                    <a:lnTo>
                      <a:pt x="1730" y="1038"/>
                    </a:lnTo>
                    <a:lnTo>
                      <a:pt x="1744" y="1044"/>
                    </a:lnTo>
                    <a:lnTo>
                      <a:pt x="1764" y="1052"/>
                    </a:lnTo>
                    <a:lnTo>
                      <a:pt x="1783" y="1058"/>
                    </a:lnTo>
                    <a:lnTo>
                      <a:pt x="1810" y="1071"/>
                    </a:lnTo>
                    <a:lnTo>
                      <a:pt x="1830" y="1078"/>
                    </a:lnTo>
                    <a:lnTo>
                      <a:pt x="1864" y="1098"/>
                    </a:lnTo>
                    <a:lnTo>
                      <a:pt x="1850" y="1112"/>
                    </a:lnTo>
                    <a:lnTo>
                      <a:pt x="1843" y="1112"/>
                    </a:lnTo>
                    <a:lnTo>
                      <a:pt x="1830" y="1125"/>
                    </a:lnTo>
                    <a:lnTo>
                      <a:pt x="1817" y="1131"/>
                    </a:lnTo>
                    <a:lnTo>
                      <a:pt x="1810" y="1138"/>
                    </a:lnTo>
                    <a:lnTo>
                      <a:pt x="1790" y="1144"/>
                    </a:lnTo>
                    <a:lnTo>
                      <a:pt x="1744" y="1138"/>
                    </a:lnTo>
                    <a:lnTo>
                      <a:pt x="1697" y="1118"/>
                    </a:lnTo>
                    <a:lnTo>
                      <a:pt x="1677" y="1104"/>
                    </a:lnTo>
                    <a:lnTo>
                      <a:pt x="1644" y="1065"/>
                    </a:lnTo>
                    <a:lnTo>
                      <a:pt x="1637" y="1058"/>
                    </a:lnTo>
                    <a:lnTo>
                      <a:pt x="1617" y="1038"/>
                    </a:lnTo>
                    <a:lnTo>
                      <a:pt x="1597" y="1012"/>
                    </a:lnTo>
                    <a:lnTo>
                      <a:pt x="1577" y="965"/>
                    </a:lnTo>
                    <a:lnTo>
                      <a:pt x="1584" y="952"/>
                    </a:lnTo>
                    <a:lnTo>
                      <a:pt x="1597" y="939"/>
                    </a:lnTo>
                    <a:lnTo>
                      <a:pt x="1604" y="932"/>
                    </a:lnTo>
                    <a:lnTo>
                      <a:pt x="1610" y="925"/>
                    </a:lnTo>
                    <a:lnTo>
                      <a:pt x="1624" y="918"/>
                    </a:lnTo>
                    <a:lnTo>
                      <a:pt x="1644" y="911"/>
                    </a:lnTo>
                    <a:lnTo>
                      <a:pt x="1650" y="911"/>
                    </a:lnTo>
                    <a:lnTo>
                      <a:pt x="1657" y="898"/>
                    </a:lnTo>
                    <a:lnTo>
                      <a:pt x="1670" y="892"/>
                    </a:lnTo>
                    <a:lnTo>
                      <a:pt x="1691" y="885"/>
                    </a:lnTo>
                    <a:lnTo>
                      <a:pt x="1697" y="872"/>
                    </a:lnTo>
                    <a:lnTo>
                      <a:pt x="1704" y="865"/>
                    </a:lnTo>
                    <a:lnTo>
                      <a:pt x="1717" y="865"/>
                    </a:lnTo>
                    <a:lnTo>
                      <a:pt x="1717" y="872"/>
                    </a:lnTo>
                    <a:lnTo>
                      <a:pt x="1723" y="865"/>
                    </a:lnTo>
                    <a:lnTo>
                      <a:pt x="1730" y="851"/>
                    </a:lnTo>
                    <a:lnTo>
                      <a:pt x="1723" y="845"/>
                    </a:lnTo>
                    <a:lnTo>
                      <a:pt x="1723" y="838"/>
                    </a:lnTo>
                    <a:lnTo>
                      <a:pt x="1737" y="805"/>
                    </a:lnTo>
                    <a:lnTo>
                      <a:pt x="1737" y="798"/>
                    </a:lnTo>
                    <a:lnTo>
                      <a:pt x="1744" y="798"/>
                    </a:lnTo>
                    <a:lnTo>
                      <a:pt x="1750" y="792"/>
                    </a:lnTo>
                    <a:lnTo>
                      <a:pt x="1750" y="778"/>
                    </a:lnTo>
                    <a:lnTo>
                      <a:pt x="1764" y="765"/>
                    </a:lnTo>
                    <a:lnTo>
                      <a:pt x="1770" y="765"/>
                    </a:lnTo>
                    <a:lnTo>
                      <a:pt x="1777" y="765"/>
                    </a:lnTo>
                    <a:lnTo>
                      <a:pt x="1790" y="765"/>
                    </a:lnTo>
                    <a:lnTo>
                      <a:pt x="1797" y="765"/>
                    </a:lnTo>
                    <a:lnTo>
                      <a:pt x="1804" y="752"/>
                    </a:lnTo>
                    <a:lnTo>
                      <a:pt x="1804" y="745"/>
                    </a:lnTo>
                    <a:lnTo>
                      <a:pt x="1817" y="732"/>
                    </a:lnTo>
                    <a:lnTo>
                      <a:pt x="1823" y="719"/>
                    </a:lnTo>
                    <a:lnTo>
                      <a:pt x="1830" y="712"/>
                    </a:lnTo>
                    <a:lnTo>
                      <a:pt x="1864" y="706"/>
                    </a:lnTo>
                    <a:lnTo>
                      <a:pt x="1883" y="692"/>
                    </a:lnTo>
                    <a:lnTo>
                      <a:pt x="1883" y="686"/>
                    </a:lnTo>
                    <a:lnTo>
                      <a:pt x="1890" y="686"/>
                    </a:lnTo>
                    <a:lnTo>
                      <a:pt x="1896" y="678"/>
                    </a:lnTo>
                    <a:lnTo>
                      <a:pt x="1903" y="672"/>
                    </a:lnTo>
                    <a:lnTo>
                      <a:pt x="1916" y="652"/>
                    </a:lnTo>
                    <a:lnTo>
                      <a:pt x="1910" y="646"/>
                    </a:lnTo>
                    <a:lnTo>
                      <a:pt x="1916" y="646"/>
                    </a:lnTo>
                    <a:lnTo>
                      <a:pt x="1916" y="639"/>
                    </a:lnTo>
                    <a:lnTo>
                      <a:pt x="1924" y="633"/>
                    </a:lnTo>
                    <a:lnTo>
                      <a:pt x="1930" y="626"/>
                    </a:lnTo>
                    <a:lnTo>
                      <a:pt x="1937" y="612"/>
                    </a:lnTo>
                    <a:lnTo>
                      <a:pt x="1943" y="605"/>
                    </a:lnTo>
                    <a:lnTo>
                      <a:pt x="1943" y="612"/>
                    </a:lnTo>
                    <a:lnTo>
                      <a:pt x="1943" y="618"/>
                    </a:lnTo>
                    <a:lnTo>
                      <a:pt x="1950" y="612"/>
                    </a:lnTo>
                    <a:lnTo>
                      <a:pt x="1950" y="605"/>
                    </a:lnTo>
                    <a:lnTo>
                      <a:pt x="1950" y="599"/>
                    </a:lnTo>
                    <a:lnTo>
                      <a:pt x="1956" y="592"/>
                    </a:lnTo>
                    <a:lnTo>
                      <a:pt x="1956" y="586"/>
                    </a:lnTo>
                    <a:lnTo>
                      <a:pt x="1963" y="579"/>
                    </a:lnTo>
                    <a:lnTo>
                      <a:pt x="1969" y="579"/>
                    </a:lnTo>
                    <a:lnTo>
                      <a:pt x="1976" y="573"/>
                    </a:lnTo>
                    <a:lnTo>
                      <a:pt x="1990" y="566"/>
                    </a:lnTo>
                    <a:lnTo>
                      <a:pt x="1997" y="545"/>
                    </a:lnTo>
                    <a:lnTo>
                      <a:pt x="2010" y="539"/>
                    </a:lnTo>
                    <a:lnTo>
                      <a:pt x="2016" y="526"/>
                    </a:lnTo>
                    <a:lnTo>
                      <a:pt x="2016" y="519"/>
                    </a:lnTo>
                    <a:lnTo>
                      <a:pt x="2023" y="519"/>
                    </a:lnTo>
                    <a:lnTo>
                      <a:pt x="2023" y="513"/>
                    </a:lnTo>
                    <a:lnTo>
                      <a:pt x="2023" y="506"/>
                    </a:lnTo>
                    <a:lnTo>
                      <a:pt x="2023" y="499"/>
                    </a:lnTo>
                    <a:lnTo>
                      <a:pt x="2029" y="492"/>
                    </a:lnTo>
                    <a:lnTo>
                      <a:pt x="2036" y="486"/>
                    </a:lnTo>
                    <a:lnTo>
                      <a:pt x="2043" y="486"/>
                    </a:lnTo>
                    <a:lnTo>
                      <a:pt x="2043" y="472"/>
                    </a:lnTo>
                    <a:lnTo>
                      <a:pt x="2050" y="472"/>
                    </a:lnTo>
                    <a:lnTo>
                      <a:pt x="2050" y="466"/>
                    </a:lnTo>
                    <a:lnTo>
                      <a:pt x="2057" y="466"/>
                    </a:lnTo>
                    <a:lnTo>
                      <a:pt x="2063" y="446"/>
                    </a:lnTo>
                    <a:lnTo>
                      <a:pt x="2076" y="439"/>
                    </a:lnTo>
                    <a:lnTo>
                      <a:pt x="2096" y="419"/>
                    </a:lnTo>
                    <a:lnTo>
                      <a:pt x="2103" y="413"/>
                    </a:lnTo>
                    <a:lnTo>
                      <a:pt x="2110" y="406"/>
                    </a:lnTo>
                    <a:lnTo>
                      <a:pt x="2110" y="400"/>
                    </a:lnTo>
                    <a:lnTo>
                      <a:pt x="2110" y="393"/>
                    </a:lnTo>
                    <a:lnTo>
                      <a:pt x="2123" y="379"/>
                    </a:lnTo>
                    <a:lnTo>
                      <a:pt x="2089" y="372"/>
                    </a:lnTo>
                    <a:lnTo>
                      <a:pt x="2057" y="359"/>
                    </a:lnTo>
                    <a:lnTo>
                      <a:pt x="1997" y="353"/>
                    </a:lnTo>
                    <a:lnTo>
                      <a:pt x="1924" y="359"/>
                    </a:lnTo>
                    <a:lnTo>
                      <a:pt x="1777" y="386"/>
                    </a:lnTo>
                    <a:lnTo>
                      <a:pt x="1764" y="386"/>
                    </a:lnTo>
                    <a:lnTo>
                      <a:pt x="1730" y="353"/>
                    </a:lnTo>
                    <a:lnTo>
                      <a:pt x="1564" y="327"/>
                    </a:lnTo>
                    <a:lnTo>
                      <a:pt x="1550" y="340"/>
                    </a:lnTo>
                    <a:lnTo>
                      <a:pt x="1537" y="333"/>
                    </a:lnTo>
                    <a:lnTo>
                      <a:pt x="1517" y="320"/>
                    </a:lnTo>
                    <a:lnTo>
                      <a:pt x="1498" y="320"/>
                    </a:lnTo>
                    <a:lnTo>
                      <a:pt x="1484" y="327"/>
                    </a:lnTo>
                    <a:lnTo>
                      <a:pt x="1444" y="327"/>
                    </a:lnTo>
                    <a:lnTo>
                      <a:pt x="1338" y="359"/>
                    </a:lnTo>
                    <a:lnTo>
                      <a:pt x="1291" y="372"/>
                    </a:lnTo>
                    <a:lnTo>
                      <a:pt x="1278" y="359"/>
                    </a:lnTo>
                    <a:lnTo>
                      <a:pt x="1265" y="353"/>
                    </a:lnTo>
                    <a:lnTo>
                      <a:pt x="1265" y="333"/>
                    </a:lnTo>
                    <a:lnTo>
                      <a:pt x="1251" y="333"/>
                    </a:lnTo>
                    <a:lnTo>
                      <a:pt x="1218" y="333"/>
                    </a:lnTo>
                    <a:lnTo>
                      <a:pt x="1231" y="293"/>
                    </a:lnTo>
                    <a:lnTo>
                      <a:pt x="1231" y="273"/>
                    </a:lnTo>
                    <a:lnTo>
                      <a:pt x="1211" y="260"/>
                    </a:lnTo>
                    <a:lnTo>
                      <a:pt x="1211" y="226"/>
                    </a:lnTo>
                    <a:lnTo>
                      <a:pt x="1192" y="207"/>
                    </a:lnTo>
                    <a:lnTo>
                      <a:pt x="1205" y="173"/>
                    </a:lnTo>
                    <a:lnTo>
                      <a:pt x="1178" y="166"/>
                    </a:lnTo>
                    <a:lnTo>
                      <a:pt x="1145" y="133"/>
                    </a:lnTo>
                    <a:lnTo>
                      <a:pt x="1152" y="107"/>
                    </a:lnTo>
                    <a:lnTo>
                      <a:pt x="1184" y="87"/>
                    </a:lnTo>
                    <a:lnTo>
                      <a:pt x="1165" y="73"/>
                    </a:lnTo>
                    <a:lnTo>
                      <a:pt x="1171" y="60"/>
                    </a:lnTo>
                    <a:lnTo>
                      <a:pt x="1145" y="34"/>
                    </a:lnTo>
                    <a:lnTo>
                      <a:pt x="1132" y="27"/>
                    </a:lnTo>
                    <a:lnTo>
                      <a:pt x="1118" y="0"/>
                    </a:lnTo>
                    <a:close/>
                    <a:moveTo>
                      <a:pt x="1943" y="618"/>
                    </a:moveTo>
                    <a:lnTo>
                      <a:pt x="1937" y="626"/>
                    </a:lnTo>
                    <a:lnTo>
                      <a:pt x="1937" y="633"/>
                    </a:lnTo>
                    <a:lnTo>
                      <a:pt x="1943" y="618"/>
                    </a:lnTo>
                    <a:close/>
                    <a:moveTo>
                      <a:pt x="1624" y="918"/>
                    </a:moveTo>
                    <a:lnTo>
                      <a:pt x="1617" y="932"/>
                    </a:lnTo>
                    <a:lnTo>
                      <a:pt x="1624" y="925"/>
                    </a:lnTo>
                    <a:lnTo>
                      <a:pt x="1624" y="91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4" name="BAIX_CAMP">
                <a:extLst>
                  <a:ext uri="{FF2B5EF4-FFF2-40B4-BE49-F238E27FC236}">
                    <a16:creationId xmlns:a16="http://schemas.microsoft.com/office/drawing/2014/main" id="{50E642EE-7091-4B4F-AEF0-CB443BE243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15125">
                <a:off x="8455728" y="4854953"/>
                <a:ext cx="288599" cy="395346"/>
              </a:xfrm>
              <a:custGeom>
                <a:avLst/>
                <a:gdLst>
                  <a:gd name="T0" fmla="*/ 168289128 w 1417"/>
                  <a:gd name="T1" fmla="*/ 24701639 h 1849"/>
                  <a:gd name="T2" fmla="*/ 140358154 w 1417"/>
                  <a:gd name="T3" fmla="*/ 54715434 h 1849"/>
                  <a:gd name="T4" fmla="*/ 152797893 w 1417"/>
                  <a:gd name="T5" fmla="*/ 61886743 h 1849"/>
                  <a:gd name="T6" fmla="*/ 163829251 w 1417"/>
                  <a:gd name="T7" fmla="*/ 104384011 h 1849"/>
                  <a:gd name="T8" fmla="*/ 143644378 w 1417"/>
                  <a:gd name="T9" fmla="*/ 120055182 h 1849"/>
                  <a:gd name="T10" fmla="*/ 112192419 w 1417"/>
                  <a:gd name="T11" fmla="*/ 134132499 h 1849"/>
                  <a:gd name="T12" fmla="*/ 115478644 w 1417"/>
                  <a:gd name="T13" fmla="*/ 181941940 h 1849"/>
                  <a:gd name="T14" fmla="*/ 85905041 w 1417"/>
                  <a:gd name="T15" fmla="*/ 197878410 h 1849"/>
                  <a:gd name="T16" fmla="*/ 104447286 w 1417"/>
                  <a:gd name="T17" fmla="*/ 213549581 h 1849"/>
                  <a:gd name="T18" fmla="*/ 92007546 w 1417"/>
                  <a:gd name="T19" fmla="*/ 257905985 h 1849"/>
                  <a:gd name="T20" fmla="*/ 76281582 w 1417"/>
                  <a:gd name="T21" fmla="*/ 282873494 h 1849"/>
                  <a:gd name="T22" fmla="*/ 48350592 w 1417"/>
                  <a:gd name="T23" fmla="*/ 270389514 h 1849"/>
                  <a:gd name="T24" fmla="*/ 51402087 w 1417"/>
                  <a:gd name="T25" fmla="*/ 281013827 h 1849"/>
                  <a:gd name="T26" fmla="*/ 79333076 w 1417"/>
                  <a:gd name="T27" fmla="*/ 314480619 h 1849"/>
                  <a:gd name="T28" fmla="*/ 74873200 w 1417"/>
                  <a:gd name="T29" fmla="*/ 325104932 h 1849"/>
                  <a:gd name="T30" fmla="*/ 74873200 w 1417"/>
                  <a:gd name="T31" fmla="*/ 314480619 h 1849"/>
                  <a:gd name="T32" fmla="*/ 62198714 w 1417"/>
                  <a:gd name="T33" fmla="*/ 319792776 h 1849"/>
                  <a:gd name="T34" fmla="*/ 63841842 w 1417"/>
                  <a:gd name="T35" fmla="*/ 342635255 h 1849"/>
                  <a:gd name="T36" fmla="*/ 49758974 w 1417"/>
                  <a:gd name="T37" fmla="*/ 349806563 h 1849"/>
                  <a:gd name="T38" fmla="*/ 23236375 w 1417"/>
                  <a:gd name="T39" fmla="*/ 355118719 h 1849"/>
                  <a:gd name="T40" fmla="*/ 6102507 w 1417"/>
                  <a:gd name="T41" fmla="*/ 380086164 h 1849"/>
                  <a:gd name="T42" fmla="*/ 0 w 1417"/>
                  <a:gd name="T43" fmla="*/ 418864598 h 1849"/>
                  <a:gd name="T44" fmla="*/ 15491238 w 1417"/>
                  <a:gd name="T45" fmla="*/ 452331390 h 1849"/>
                  <a:gd name="T46" fmla="*/ 45299582 w 1417"/>
                  <a:gd name="T47" fmla="*/ 485798182 h 1849"/>
                  <a:gd name="T48" fmla="*/ 66893336 w 1417"/>
                  <a:gd name="T49" fmla="*/ 477298835 h 1849"/>
                  <a:gd name="T50" fmla="*/ 80975704 w 1417"/>
                  <a:gd name="T51" fmla="*/ 466408708 h 1849"/>
                  <a:gd name="T52" fmla="*/ 93415444 w 1417"/>
                  <a:gd name="T53" fmla="*/ 447019233 h 1849"/>
                  <a:gd name="T54" fmla="*/ 110549791 w 1417"/>
                  <a:gd name="T55" fmla="*/ 429489426 h 1849"/>
                  <a:gd name="T56" fmla="*/ 120172766 w 1417"/>
                  <a:gd name="T57" fmla="*/ 427629759 h 1849"/>
                  <a:gd name="T58" fmla="*/ 130969908 w 1417"/>
                  <a:gd name="T59" fmla="*/ 407974986 h 1849"/>
                  <a:gd name="T60" fmla="*/ 160778241 w 1417"/>
                  <a:gd name="T61" fmla="*/ 374508194 h 1849"/>
                  <a:gd name="T62" fmla="*/ 177912103 w 1417"/>
                  <a:gd name="T63" fmla="*/ 365743032 h 1849"/>
                  <a:gd name="T64" fmla="*/ 195045966 w 1417"/>
                  <a:gd name="T65" fmla="*/ 356977871 h 1849"/>
                  <a:gd name="T66" fmla="*/ 201383201 w 1417"/>
                  <a:gd name="T67" fmla="*/ 353259568 h 1849"/>
                  <a:gd name="T68" fmla="*/ 206077808 w 1417"/>
                  <a:gd name="T69" fmla="*/ 349806563 h 1849"/>
                  <a:gd name="T70" fmla="*/ 212180312 w 1417"/>
                  <a:gd name="T71" fmla="*/ 346353558 h 1849"/>
                  <a:gd name="T72" fmla="*/ 219925930 w 1417"/>
                  <a:gd name="T73" fmla="*/ 341041402 h 1849"/>
                  <a:gd name="T74" fmla="*/ 229548905 w 1417"/>
                  <a:gd name="T75" fmla="*/ 341041402 h 1849"/>
                  <a:gd name="T76" fmla="*/ 230957287 w 1417"/>
                  <a:gd name="T77" fmla="*/ 342635255 h 1849"/>
                  <a:gd name="T78" fmla="*/ 245040140 w 1417"/>
                  <a:gd name="T79" fmla="*/ 342635255 h 1849"/>
                  <a:gd name="T80" fmla="*/ 273205420 w 1417"/>
                  <a:gd name="T81" fmla="*/ 333870093 h 1849"/>
                  <a:gd name="T82" fmla="*/ 256071558 w 1417"/>
                  <a:gd name="T83" fmla="*/ 310762316 h 1849"/>
                  <a:gd name="T84" fmla="*/ 260765681 w 1417"/>
                  <a:gd name="T85" fmla="*/ 284466832 h 1849"/>
                  <a:gd name="T86" fmla="*/ 268276567 w 1417"/>
                  <a:gd name="T87" fmla="*/ 295091145 h 1849"/>
                  <a:gd name="T88" fmla="*/ 279307925 w 1417"/>
                  <a:gd name="T89" fmla="*/ 287919836 h 1849"/>
                  <a:gd name="T90" fmla="*/ 276256915 w 1417"/>
                  <a:gd name="T91" fmla="*/ 266936445 h 1849"/>
                  <a:gd name="T92" fmla="*/ 301371125 w 1417"/>
                  <a:gd name="T93" fmla="*/ 275701670 h 1849"/>
                  <a:gd name="T94" fmla="*/ 313810865 w 1417"/>
                  <a:gd name="T95" fmla="*/ 282873494 h 1849"/>
                  <a:gd name="T96" fmla="*/ 312167752 w 1417"/>
                  <a:gd name="T97" fmla="*/ 268530298 h 1849"/>
                  <a:gd name="T98" fmla="*/ 321556482 w 1417"/>
                  <a:gd name="T99" fmla="*/ 259765136 h 1849"/>
                  <a:gd name="T100" fmla="*/ 332587839 w 1417"/>
                  <a:gd name="T101" fmla="*/ 265077293 h 1849"/>
                  <a:gd name="T102" fmla="*/ 308882011 w 1417"/>
                  <a:gd name="T103" fmla="*/ 241969515 h 1849"/>
                  <a:gd name="T104" fmla="*/ 304422135 w 1417"/>
                  <a:gd name="T105" fmla="*/ 206643571 h 1849"/>
                  <a:gd name="T106" fmla="*/ 321556482 w 1417"/>
                  <a:gd name="T107" fmla="*/ 183535793 h 1849"/>
                  <a:gd name="T108" fmla="*/ 319913369 w 1417"/>
                  <a:gd name="T109" fmla="*/ 155646456 h 1849"/>
                  <a:gd name="T110" fmla="*/ 293390777 w 1417"/>
                  <a:gd name="T111" fmla="*/ 121914333 h 1849"/>
                  <a:gd name="T112" fmla="*/ 274613802 w 1417"/>
                  <a:gd name="T113" fmla="*/ 111290020 h 1849"/>
                  <a:gd name="T114" fmla="*/ 226263165 w 1417"/>
                  <a:gd name="T115" fmla="*/ 100665707 h 1849"/>
                  <a:gd name="T116" fmla="*/ 227905793 w 1417"/>
                  <a:gd name="T117" fmla="*/ 54715434 h 1849"/>
                  <a:gd name="T118" fmla="*/ 213823425 w 1417"/>
                  <a:gd name="T119" fmla="*/ 28154644 h 1849"/>
                  <a:gd name="T120" fmla="*/ 201383201 w 1417"/>
                  <a:gd name="T121" fmla="*/ 22842487 h 1849"/>
                  <a:gd name="T122" fmla="*/ 188943461 w 1417"/>
                  <a:gd name="T123" fmla="*/ 12483469 h 1849"/>
                  <a:gd name="T124" fmla="*/ 224620052 w 1417"/>
                  <a:gd name="T125" fmla="*/ 342635255 h 18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17"/>
                  <a:gd name="T190" fmla="*/ 0 h 1849"/>
                  <a:gd name="T191" fmla="*/ 1417 w 1417"/>
                  <a:gd name="T192" fmla="*/ 1849 h 18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17" h="1849">
                    <a:moveTo>
                      <a:pt x="771" y="0"/>
                    </a:moveTo>
                    <a:lnTo>
                      <a:pt x="758" y="19"/>
                    </a:lnTo>
                    <a:lnTo>
                      <a:pt x="732" y="47"/>
                    </a:lnTo>
                    <a:lnTo>
                      <a:pt x="717" y="93"/>
                    </a:lnTo>
                    <a:lnTo>
                      <a:pt x="685" y="106"/>
                    </a:lnTo>
                    <a:lnTo>
                      <a:pt x="644" y="139"/>
                    </a:lnTo>
                    <a:lnTo>
                      <a:pt x="572" y="139"/>
                    </a:lnTo>
                    <a:lnTo>
                      <a:pt x="598" y="206"/>
                    </a:lnTo>
                    <a:lnTo>
                      <a:pt x="585" y="239"/>
                    </a:lnTo>
                    <a:lnTo>
                      <a:pt x="605" y="273"/>
                    </a:lnTo>
                    <a:lnTo>
                      <a:pt x="644" y="239"/>
                    </a:lnTo>
                    <a:lnTo>
                      <a:pt x="651" y="233"/>
                    </a:lnTo>
                    <a:lnTo>
                      <a:pt x="698" y="252"/>
                    </a:lnTo>
                    <a:lnTo>
                      <a:pt x="685" y="273"/>
                    </a:lnTo>
                    <a:lnTo>
                      <a:pt x="678" y="339"/>
                    </a:lnTo>
                    <a:lnTo>
                      <a:pt x="698" y="393"/>
                    </a:lnTo>
                    <a:lnTo>
                      <a:pt x="698" y="406"/>
                    </a:lnTo>
                    <a:lnTo>
                      <a:pt x="685" y="399"/>
                    </a:lnTo>
                    <a:lnTo>
                      <a:pt x="651" y="426"/>
                    </a:lnTo>
                    <a:lnTo>
                      <a:pt x="612" y="452"/>
                    </a:lnTo>
                    <a:lnTo>
                      <a:pt x="591" y="479"/>
                    </a:lnTo>
                    <a:lnTo>
                      <a:pt x="565" y="485"/>
                    </a:lnTo>
                    <a:lnTo>
                      <a:pt x="505" y="492"/>
                    </a:lnTo>
                    <a:lnTo>
                      <a:pt x="478" y="505"/>
                    </a:lnTo>
                    <a:lnTo>
                      <a:pt x="512" y="599"/>
                    </a:lnTo>
                    <a:lnTo>
                      <a:pt x="512" y="612"/>
                    </a:lnTo>
                    <a:lnTo>
                      <a:pt x="512" y="659"/>
                    </a:lnTo>
                    <a:lnTo>
                      <a:pt x="492" y="685"/>
                    </a:lnTo>
                    <a:lnTo>
                      <a:pt x="385" y="699"/>
                    </a:lnTo>
                    <a:lnTo>
                      <a:pt x="366" y="699"/>
                    </a:lnTo>
                    <a:lnTo>
                      <a:pt x="366" y="718"/>
                    </a:lnTo>
                    <a:lnTo>
                      <a:pt x="366" y="745"/>
                    </a:lnTo>
                    <a:lnTo>
                      <a:pt x="411" y="759"/>
                    </a:lnTo>
                    <a:lnTo>
                      <a:pt x="458" y="765"/>
                    </a:lnTo>
                    <a:lnTo>
                      <a:pt x="445" y="778"/>
                    </a:lnTo>
                    <a:lnTo>
                      <a:pt x="445" y="804"/>
                    </a:lnTo>
                    <a:lnTo>
                      <a:pt x="452" y="825"/>
                    </a:lnTo>
                    <a:lnTo>
                      <a:pt x="432" y="871"/>
                    </a:lnTo>
                    <a:lnTo>
                      <a:pt x="398" y="931"/>
                    </a:lnTo>
                    <a:lnTo>
                      <a:pt x="392" y="971"/>
                    </a:lnTo>
                    <a:lnTo>
                      <a:pt x="392" y="991"/>
                    </a:lnTo>
                    <a:lnTo>
                      <a:pt x="379" y="1038"/>
                    </a:lnTo>
                    <a:lnTo>
                      <a:pt x="345" y="1065"/>
                    </a:lnTo>
                    <a:lnTo>
                      <a:pt x="325" y="1065"/>
                    </a:lnTo>
                    <a:lnTo>
                      <a:pt x="272" y="1065"/>
                    </a:lnTo>
                    <a:lnTo>
                      <a:pt x="246" y="1051"/>
                    </a:lnTo>
                    <a:lnTo>
                      <a:pt x="219" y="1031"/>
                    </a:lnTo>
                    <a:lnTo>
                      <a:pt x="206" y="1018"/>
                    </a:lnTo>
                    <a:lnTo>
                      <a:pt x="186" y="1024"/>
                    </a:lnTo>
                    <a:lnTo>
                      <a:pt x="193" y="1044"/>
                    </a:lnTo>
                    <a:lnTo>
                      <a:pt x="206" y="1044"/>
                    </a:lnTo>
                    <a:lnTo>
                      <a:pt x="219" y="1058"/>
                    </a:lnTo>
                    <a:lnTo>
                      <a:pt x="232" y="1111"/>
                    </a:lnTo>
                    <a:lnTo>
                      <a:pt x="246" y="1131"/>
                    </a:lnTo>
                    <a:lnTo>
                      <a:pt x="292" y="1144"/>
                    </a:lnTo>
                    <a:lnTo>
                      <a:pt x="338" y="1184"/>
                    </a:lnTo>
                    <a:lnTo>
                      <a:pt x="332" y="1191"/>
                    </a:lnTo>
                    <a:lnTo>
                      <a:pt x="325" y="1204"/>
                    </a:lnTo>
                    <a:lnTo>
                      <a:pt x="325" y="1224"/>
                    </a:lnTo>
                    <a:lnTo>
                      <a:pt x="319" y="1224"/>
                    </a:lnTo>
                    <a:lnTo>
                      <a:pt x="312" y="1211"/>
                    </a:lnTo>
                    <a:lnTo>
                      <a:pt x="319" y="1198"/>
                    </a:lnTo>
                    <a:lnTo>
                      <a:pt x="319" y="1191"/>
                    </a:lnTo>
                    <a:lnTo>
                      <a:pt x="319" y="1184"/>
                    </a:lnTo>
                    <a:lnTo>
                      <a:pt x="299" y="1177"/>
                    </a:lnTo>
                    <a:lnTo>
                      <a:pt x="285" y="1184"/>
                    </a:lnTo>
                    <a:lnTo>
                      <a:pt x="272" y="1204"/>
                    </a:lnTo>
                    <a:lnTo>
                      <a:pt x="265" y="1204"/>
                    </a:lnTo>
                    <a:lnTo>
                      <a:pt x="272" y="1224"/>
                    </a:lnTo>
                    <a:lnTo>
                      <a:pt x="265" y="1237"/>
                    </a:lnTo>
                    <a:lnTo>
                      <a:pt x="272" y="1264"/>
                    </a:lnTo>
                    <a:lnTo>
                      <a:pt x="272" y="1290"/>
                    </a:lnTo>
                    <a:lnTo>
                      <a:pt x="259" y="1304"/>
                    </a:lnTo>
                    <a:lnTo>
                      <a:pt x="232" y="1311"/>
                    </a:lnTo>
                    <a:lnTo>
                      <a:pt x="232" y="1317"/>
                    </a:lnTo>
                    <a:lnTo>
                      <a:pt x="212" y="1317"/>
                    </a:lnTo>
                    <a:lnTo>
                      <a:pt x="206" y="1324"/>
                    </a:lnTo>
                    <a:lnTo>
                      <a:pt x="159" y="1297"/>
                    </a:lnTo>
                    <a:lnTo>
                      <a:pt x="139" y="1277"/>
                    </a:lnTo>
                    <a:lnTo>
                      <a:pt x="99" y="1337"/>
                    </a:lnTo>
                    <a:lnTo>
                      <a:pt x="92" y="1350"/>
                    </a:lnTo>
                    <a:lnTo>
                      <a:pt x="66" y="1384"/>
                    </a:lnTo>
                    <a:lnTo>
                      <a:pt x="39" y="1410"/>
                    </a:lnTo>
                    <a:lnTo>
                      <a:pt x="26" y="1431"/>
                    </a:lnTo>
                    <a:lnTo>
                      <a:pt x="32" y="1450"/>
                    </a:lnTo>
                    <a:lnTo>
                      <a:pt x="32" y="1483"/>
                    </a:lnTo>
                    <a:lnTo>
                      <a:pt x="26" y="1504"/>
                    </a:lnTo>
                    <a:lnTo>
                      <a:pt x="0" y="1577"/>
                    </a:lnTo>
                    <a:lnTo>
                      <a:pt x="6" y="1590"/>
                    </a:lnTo>
                    <a:lnTo>
                      <a:pt x="19" y="1603"/>
                    </a:lnTo>
                    <a:lnTo>
                      <a:pt x="52" y="1683"/>
                    </a:lnTo>
                    <a:lnTo>
                      <a:pt x="66" y="1703"/>
                    </a:lnTo>
                    <a:lnTo>
                      <a:pt x="92" y="1776"/>
                    </a:lnTo>
                    <a:lnTo>
                      <a:pt x="139" y="1816"/>
                    </a:lnTo>
                    <a:lnTo>
                      <a:pt x="133" y="1823"/>
                    </a:lnTo>
                    <a:lnTo>
                      <a:pt x="193" y="1829"/>
                    </a:lnTo>
                    <a:lnTo>
                      <a:pt x="225" y="1842"/>
                    </a:lnTo>
                    <a:lnTo>
                      <a:pt x="259" y="1849"/>
                    </a:lnTo>
                    <a:lnTo>
                      <a:pt x="272" y="1823"/>
                    </a:lnTo>
                    <a:lnTo>
                      <a:pt x="285" y="1797"/>
                    </a:lnTo>
                    <a:lnTo>
                      <a:pt x="306" y="1782"/>
                    </a:lnTo>
                    <a:lnTo>
                      <a:pt x="319" y="1782"/>
                    </a:lnTo>
                    <a:lnTo>
                      <a:pt x="332" y="1776"/>
                    </a:lnTo>
                    <a:lnTo>
                      <a:pt x="345" y="1756"/>
                    </a:lnTo>
                    <a:lnTo>
                      <a:pt x="345" y="1750"/>
                    </a:lnTo>
                    <a:lnTo>
                      <a:pt x="352" y="1737"/>
                    </a:lnTo>
                    <a:lnTo>
                      <a:pt x="366" y="1730"/>
                    </a:lnTo>
                    <a:lnTo>
                      <a:pt x="398" y="1683"/>
                    </a:lnTo>
                    <a:lnTo>
                      <a:pt x="411" y="1670"/>
                    </a:lnTo>
                    <a:lnTo>
                      <a:pt x="426" y="1663"/>
                    </a:lnTo>
                    <a:lnTo>
                      <a:pt x="439" y="1650"/>
                    </a:lnTo>
                    <a:lnTo>
                      <a:pt x="471" y="1617"/>
                    </a:lnTo>
                    <a:lnTo>
                      <a:pt x="478" y="1617"/>
                    </a:lnTo>
                    <a:lnTo>
                      <a:pt x="485" y="1617"/>
                    </a:lnTo>
                    <a:lnTo>
                      <a:pt x="492" y="1617"/>
                    </a:lnTo>
                    <a:lnTo>
                      <a:pt x="512" y="1610"/>
                    </a:lnTo>
                    <a:lnTo>
                      <a:pt x="525" y="1603"/>
                    </a:lnTo>
                    <a:lnTo>
                      <a:pt x="545" y="1550"/>
                    </a:lnTo>
                    <a:lnTo>
                      <a:pt x="552" y="1543"/>
                    </a:lnTo>
                    <a:lnTo>
                      <a:pt x="558" y="1536"/>
                    </a:lnTo>
                    <a:lnTo>
                      <a:pt x="618" y="1470"/>
                    </a:lnTo>
                    <a:lnTo>
                      <a:pt x="644" y="1444"/>
                    </a:lnTo>
                    <a:lnTo>
                      <a:pt x="658" y="1437"/>
                    </a:lnTo>
                    <a:lnTo>
                      <a:pt x="685" y="1410"/>
                    </a:lnTo>
                    <a:lnTo>
                      <a:pt x="717" y="1390"/>
                    </a:lnTo>
                    <a:lnTo>
                      <a:pt x="738" y="1377"/>
                    </a:lnTo>
                    <a:lnTo>
                      <a:pt x="751" y="1384"/>
                    </a:lnTo>
                    <a:lnTo>
                      <a:pt x="758" y="1377"/>
                    </a:lnTo>
                    <a:lnTo>
                      <a:pt x="771" y="1377"/>
                    </a:lnTo>
                    <a:lnTo>
                      <a:pt x="805" y="1350"/>
                    </a:lnTo>
                    <a:lnTo>
                      <a:pt x="824" y="1344"/>
                    </a:lnTo>
                    <a:lnTo>
                      <a:pt x="831" y="1344"/>
                    </a:lnTo>
                    <a:lnTo>
                      <a:pt x="837" y="1337"/>
                    </a:lnTo>
                    <a:lnTo>
                      <a:pt x="844" y="1337"/>
                    </a:lnTo>
                    <a:lnTo>
                      <a:pt x="851" y="1330"/>
                    </a:lnTo>
                    <a:lnTo>
                      <a:pt x="858" y="1330"/>
                    </a:lnTo>
                    <a:lnTo>
                      <a:pt x="864" y="1324"/>
                    </a:lnTo>
                    <a:lnTo>
                      <a:pt x="864" y="1317"/>
                    </a:lnTo>
                    <a:lnTo>
                      <a:pt x="878" y="1324"/>
                    </a:lnTo>
                    <a:lnTo>
                      <a:pt x="878" y="1317"/>
                    </a:lnTo>
                    <a:lnTo>
                      <a:pt x="884" y="1311"/>
                    </a:lnTo>
                    <a:lnTo>
                      <a:pt x="891" y="1311"/>
                    </a:lnTo>
                    <a:lnTo>
                      <a:pt x="897" y="1311"/>
                    </a:lnTo>
                    <a:lnTo>
                      <a:pt x="904" y="1304"/>
                    </a:lnTo>
                    <a:lnTo>
                      <a:pt x="911" y="1304"/>
                    </a:lnTo>
                    <a:lnTo>
                      <a:pt x="911" y="1297"/>
                    </a:lnTo>
                    <a:lnTo>
                      <a:pt x="931" y="1284"/>
                    </a:lnTo>
                    <a:lnTo>
                      <a:pt x="937" y="1284"/>
                    </a:lnTo>
                    <a:lnTo>
                      <a:pt x="944" y="1290"/>
                    </a:lnTo>
                    <a:lnTo>
                      <a:pt x="957" y="1290"/>
                    </a:lnTo>
                    <a:lnTo>
                      <a:pt x="971" y="1284"/>
                    </a:lnTo>
                    <a:lnTo>
                      <a:pt x="978" y="1284"/>
                    </a:lnTo>
                    <a:lnTo>
                      <a:pt x="978" y="1297"/>
                    </a:lnTo>
                    <a:lnTo>
                      <a:pt x="971" y="1304"/>
                    </a:lnTo>
                    <a:lnTo>
                      <a:pt x="984" y="1297"/>
                    </a:lnTo>
                    <a:lnTo>
                      <a:pt x="984" y="1290"/>
                    </a:lnTo>
                    <a:lnTo>
                      <a:pt x="991" y="1284"/>
                    </a:lnTo>
                    <a:lnTo>
                      <a:pt x="1010" y="1284"/>
                    </a:lnTo>
                    <a:lnTo>
                      <a:pt x="1031" y="1290"/>
                    </a:lnTo>
                    <a:lnTo>
                      <a:pt x="1044" y="1290"/>
                    </a:lnTo>
                    <a:lnTo>
                      <a:pt x="1051" y="1290"/>
                    </a:lnTo>
                    <a:lnTo>
                      <a:pt x="1077" y="1277"/>
                    </a:lnTo>
                    <a:lnTo>
                      <a:pt x="1124" y="1271"/>
                    </a:lnTo>
                    <a:lnTo>
                      <a:pt x="1164" y="1257"/>
                    </a:lnTo>
                    <a:lnTo>
                      <a:pt x="1157" y="1244"/>
                    </a:lnTo>
                    <a:lnTo>
                      <a:pt x="1117" y="1211"/>
                    </a:lnTo>
                    <a:lnTo>
                      <a:pt x="1104" y="1191"/>
                    </a:lnTo>
                    <a:lnTo>
                      <a:pt x="1091" y="1170"/>
                    </a:lnTo>
                    <a:lnTo>
                      <a:pt x="1083" y="1144"/>
                    </a:lnTo>
                    <a:lnTo>
                      <a:pt x="1083" y="1111"/>
                    </a:lnTo>
                    <a:lnTo>
                      <a:pt x="1083" y="1097"/>
                    </a:lnTo>
                    <a:lnTo>
                      <a:pt x="1111" y="1071"/>
                    </a:lnTo>
                    <a:lnTo>
                      <a:pt x="1130" y="1084"/>
                    </a:lnTo>
                    <a:lnTo>
                      <a:pt x="1150" y="1104"/>
                    </a:lnTo>
                    <a:lnTo>
                      <a:pt x="1143" y="1104"/>
                    </a:lnTo>
                    <a:lnTo>
                      <a:pt x="1143" y="1111"/>
                    </a:lnTo>
                    <a:lnTo>
                      <a:pt x="1184" y="1125"/>
                    </a:lnTo>
                    <a:lnTo>
                      <a:pt x="1197" y="1117"/>
                    </a:lnTo>
                    <a:lnTo>
                      <a:pt x="1197" y="1097"/>
                    </a:lnTo>
                    <a:lnTo>
                      <a:pt x="1190" y="1084"/>
                    </a:lnTo>
                    <a:lnTo>
                      <a:pt x="1190" y="1065"/>
                    </a:lnTo>
                    <a:lnTo>
                      <a:pt x="1184" y="1038"/>
                    </a:lnTo>
                    <a:lnTo>
                      <a:pt x="1170" y="1031"/>
                    </a:lnTo>
                    <a:lnTo>
                      <a:pt x="1177" y="1005"/>
                    </a:lnTo>
                    <a:lnTo>
                      <a:pt x="1184" y="998"/>
                    </a:lnTo>
                    <a:lnTo>
                      <a:pt x="1217" y="1005"/>
                    </a:lnTo>
                    <a:lnTo>
                      <a:pt x="1257" y="1031"/>
                    </a:lnTo>
                    <a:lnTo>
                      <a:pt x="1284" y="1038"/>
                    </a:lnTo>
                    <a:lnTo>
                      <a:pt x="1323" y="1097"/>
                    </a:lnTo>
                    <a:lnTo>
                      <a:pt x="1363" y="1097"/>
                    </a:lnTo>
                    <a:lnTo>
                      <a:pt x="1350" y="1078"/>
                    </a:lnTo>
                    <a:lnTo>
                      <a:pt x="1337" y="1065"/>
                    </a:lnTo>
                    <a:lnTo>
                      <a:pt x="1357" y="1044"/>
                    </a:lnTo>
                    <a:lnTo>
                      <a:pt x="1350" y="1011"/>
                    </a:lnTo>
                    <a:lnTo>
                      <a:pt x="1337" y="998"/>
                    </a:lnTo>
                    <a:lnTo>
                      <a:pt x="1330" y="1011"/>
                    </a:lnTo>
                    <a:lnTo>
                      <a:pt x="1316" y="991"/>
                    </a:lnTo>
                    <a:lnTo>
                      <a:pt x="1330" y="965"/>
                    </a:lnTo>
                    <a:lnTo>
                      <a:pt x="1370" y="971"/>
                    </a:lnTo>
                    <a:lnTo>
                      <a:pt x="1370" y="978"/>
                    </a:lnTo>
                    <a:lnTo>
                      <a:pt x="1350" y="984"/>
                    </a:lnTo>
                    <a:lnTo>
                      <a:pt x="1363" y="1005"/>
                    </a:lnTo>
                    <a:lnTo>
                      <a:pt x="1410" y="1011"/>
                    </a:lnTo>
                    <a:lnTo>
                      <a:pt x="1417" y="998"/>
                    </a:lnTo>
                    <a:lnTo>
                      <a:pt x="1376" y="978"/>
                    </a:lnTo>
                    <a:lnTo>
                      <a:pt x="1363" y="938"/>
                    </a:lnTo>
                    <a:lnTo>
                      <a:pt x="1337" y="918"/>
                    </a:lnTo>
                    <a:lnTo>
                      <a:pt x="1316" y="911"/>
                    </a:lnTo>
                    <a:lnTo>
                      <a:pt x="1270" y="838"/>
                    </a:lnTo>
                    <a:lnTo>
                      <a:pt x="1257" y="825"/>
                    </a:lnTo>
                    <a:lnTo>
                      <a:pt x="1290" y="798"/>
                    </a:lnTo>
                    <a:lnTo>
                      <a:pt x="1297" y="778"/>
                    </a:lnTo>
                    <a:lnTo>
                      <a:pt x="1310" y="778"/>
                    </a:lnTo>
                    <a:lnTo>
                      <a:pt x="1357" y="718"/>
                    </a:lnTo>
                    <a:lnTo>
                      <a:pt x="1357" y="712"/>
                    </a:lnTo>
                    <a:lnTo>
                      <a:pt x="1370" y="691"/>
                    </a:lnTo>
                    <a:lnTo>
                      <a:pt x="1383" y="639"/>
                    </a:lnTo>
                    <a:lnTo>
                      <a:pt x="1376" y="632"/>
                    </a:lnTo>
                    <a:lnTo>
                      <a:pt x="1383" y="599"/>
                    </a:lnTo>
                    <a:lnTo>
                      <a:pt x="1363" y="586"/>
                    </a:lnTo>
                    <a:lnTo>
                      <a:pt x="1297" y="545"/>
                    </a:lnTo>
                    <a:lnTo>
                      <a:pt x="1316" y="526"/>
                    </a:lnTo>
                    <a:lnTo>
                      <a:pt x="1263" y="479"/>
                    </a:lnTo>
                    <a:lnTo>
                      <a:pt x="1250" y="459"/>
                    </a:lnTo>
                    <a:lnTo>
                      <a:pt x="1257" y="439"/>
                    </a:lnTo>
                    <a:lnTo>
                      <a:pt x="1203" y="426"/>
                    </a:lnTo>
                    <a:lnTo>
                      <a:pt x="1184" y="419"/>
                    </a:lnTo>
                    <a:lnTo>
                      <a:pt x="1170" y="419"/>
                    </a:lnTo>
                    <a:lnTo>
                      <a:pt x="1137" y="432"/>
                    </a:lnTo>
                    <a:lnTo>
                      <a:pt x="1117" y="393"/>
                    </a:lnTo>
                    <a:lnTo>
                      <a:pt x="1083" y="399"/>
                    </a:lnTo>
                    <a:lnTo>
                      <a:pt x="964" y="379"/>
                    </a:lnTo>
                    <a:lnTo>
                      <a:pt x="984" y="353"/>
                    </a:lnTo>
                    <a:lnTo>
                      <a:pt x="978" y="266"/>
                    </a:lnTo>
                    <a:lnTo>
                      <a:pt x="1010" y="220"/>
                    </a:lnTo>
                    <a:lnTo>
                      <a:pt x="971" y="206"/>
                    </a:lnTo>
                    <a:lnTo>
                      <a:pt x="931" y="153"/>
                    </a:lnTo>
                    <a:lnTo>
                      <a:pt x="1004" y="119"/>
                    </a:lnTo>
                    <a:lnTo>
                      <a:pt x="951" y="126"/>
                    </a:lnTo>
                    <a:lnTo>
                      <a:pt x="911" y="106"/>
                    </a:lnTo>
                    <a:lnTo>
                      <a:pt x="897" y="113"/>
                    </a:lnTo>
                    <a:lnTo>
                      <a:pt x="878" y="113"/>
                    </a:lnTo>
                    <a:lnTo>
                      <a:pt x="864" y="106"/>
                    </a:lnTo>
                    <a:lnTo>
                      <a:pt x="858" y="86"/>
                    </a:lnTo>
                    <a:lnTo>
                      <a:pt x="831" y="106"/>
                    </a:lnTo>
                    <a:lnTo>
                      <a:pt x="798" y="113"/>
                    </a:lnTo>
                    <a:lnTo>
                      <a:pt x="798" y="93"/>
                    </a:lnTo>
                    <a:lnTo>
                      <a:pt x="805" y="47"/>
                    </a:lnTo>
                    <a:lnTo>
                      <a:pt x="811" y="27"/>
                    </a:lnTo>
                    <a:lnTo>
                      <a:pt x="784" y="6"/>
                    </a:lnTo>
                    <a:lnTo>
                      <a:pt x="771" y="0"/>
                    </a:lnTo>
                    <a:close/>
                    <a:moveTo>
                      <a:pt x="957" y="1290"/>
                    </a:moveTo>
                    <a:lnTo>
                      <a:pt x="964" y="1297"/>
                    </a:lnTo>
                    <a:lnTo>
                      <a:pt x="964" y="1290"/>
                    </a:lnTo>
                    <a:lnTo>
                      <a:pt x="957" y="129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EAD40DF-2D61-408E-B614-2575FBD23EA7}"/>
                  </a:ext>
                </a:extLst>
              </p:cNvPr>
              <p:cNvSpPr txBox="1"/>
              <p:nvPr/>
            </p:nvSpPr>
            <p:spPr>
              <a:xfrm>
                <a:off x="10032652" y="4126462"/>
                <a:ext cx="373845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ca-ES" sz="800" b="1" dirty="0">
                    <a:latin typeface="+mj-lt"/>
                  </a:rPr>
                  <a:t>Girona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AA311FD6-7AA2-42CE-A461-77EAE6EBC559}"/>
                  </a:ext>
                </a:extLst>
              </p:cNvPr>
              <p:cNvSpPr txBox="1"/>
              <p:nvPr/>
            </p:nvSpPr>
            <p:spPr>
              <a:xfrm>
                <a:off x="8477836" y="4401594"/>
                <a:ext cx="625817" cy="1150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ca-ES" sz="800" b="1">
                    <a:latin typeface="+mj-lt"/>
                  </a:rPr>
                  <a:t>Lleida</a:t>
                </a: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C57A8373-CA36-4758-BEF9-598524B0323F}"/>
                  </a:ext>
                </a:extLst>
              </p:cNvPr>
              <p:cNvSpPr/>
              <p:nvPr/>
            </p:nvSpPr>
            <p:spPr bwMode="gray">
              <a:xfrm>
                <a:off x="8495721" y="4555303"/>
                <a:ext cx="58889" cy="58889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ca-E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DE6155FB-E905-403E-8001-70155F439C34}"/>
                  </a:ext>
                </a:extLst>
              </p:cNvPr>
              <p:cNvSpPr/>
              <p:nvPr/>
            </p:nvSpPr>
            <p:spPr bwMode="gray">
              <a:xfrm>
                <a:off x="9459881" y="4056119"/>
                <a:ext cx="400037" cy="188689"/>
              </a:xfrm>
              <a:prstGeom prst="roundRect">
                <a:avLst>
                  <a:gd name="adj" fmla="val 47009"/>
                </a:avLst>
              </a:prstGeom>
              <a:solidFill>
                <a:srgbClr val="FFFFFF">
                  <a:alpha val="89804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72000" tIns="88900" rIns="720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ca-ES" sz="800" b="1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ATM</a:t>
                </a: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2F917E5-82ED-4C04-8F33-96E4377DC557}"/>
                  </a:ext>
                </a:extLst>
              </p:cNvPr>
              <p:cNvSpPr/>
              <p:nvPr/>
            </p:nvSpPr>
            <p:spPr bwMode="gray">
              <a:xfrm>
                <a:off x="9927324" y="4153980"/>
                <a:ext cx="58889" cy="58889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ca-E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782FE80B-D7A5-4074-B4BD-AD1E8F061231}"/>
                  </a:ext>
                </a:extLst>
              </p:cNvPr>
              <p:cNvSpPr txBox="1"/>
              <p:nvPr/>
            </p:nvSpPr>
            <p:spPr>
              <a:xfrm>
                <a:off x="8640412" y="5186000"/>
                <a:ext cx="625817" cy="1150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ca-ES" sz="800" b="1">
                    <a:latin typeface="+mj-lt"/>
                  </a:rPr>
                  <a:t>Tarragona</a:t>
                </a: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0D8CF005-2DBB-47BE-A9B2-DDFD13632576}"/>
                  </a:ext>
                </a:extLst>
              </p:cNvPr>
              <p:cNvSpPr/>
              <p:nvPr/>
            </p:nvSpPr>
            <p:spPr bwMode="gray">
              <a:xfrm>
                <a:off x="8660947" y="5075338"/>
                <a:ext cx="58889" cy="58889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ca-ES" sz="16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192" name="Picture 4">
                <a:extLst>
                  <a:ext uri="{FF2B5EF4-FFF2-40B4-BE49-F238E27FC236}">
                    <a16:creationId xmlns:a16="http://schemas.microsoft.com/office/drawing/2014/main" id="{D45F4E30-F70E-4975-8159-043682C27D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39283" y="4289986"/>
                <a:ext cx="361937" cy="152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31726FD4-7246-4D98-BCFF-3D350A0217FD}"/>
                  </a:ext>
                </a:extLst>
              </p:cNvPr>
              <p:cNvSpPr/>
              <p:nvPr/>
            </p:nvSpPr>
            <p:spPr bwMode="gray">
              <a:xfrm>
                <a:off x="8435637" y="3885604"/>
                <a:ext cx="400037" cy="188689"/>
              </a:xfrm>
              <a:prstGeom prst="roundRect">
                <a:avLst>
                  <a:gd name="adj" fmla="val 47009"/>
                </a:avLst>
              </a:prstGeom>
              <a:solidFill>
                <a:srgbClr val="FFFFFF">
                  <a:alpha val="89804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72000" tIns="88900" rIns="720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ca-ES" sz="800" b="1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ATM</a:t>
                </a:r>
              </a:p>
            </p:txBody>
          </p:sp>
          <p:pic>
            <p:nvPicPr>
              <p:cNvPr id="194" name="Picture 4">
                <a:extLst>
                  <a:ext uri="{FF2B5EF4-FFF2-40B4-BE49-F238E27FC236}">
                    <a16:creationId xmlns:a16="http://schemas.microsoft.com/office/drawing/2014/main" id="{4F4EDD19-C89A-49F5-B362-F66F2E0071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6393" y="4128230"/>
                <a:ext cx="361937" cy="152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C8C69A41-8F94-4AA9-8C7B-9A9E3F0ACEBE}"/>
                  </a:ext>
                </a:extLst>
              </p:cNvPr>
              <p:cNvSpPr/>
              <p:nvPr/>
            </p:nvSpPr>
            <p:spPr bwMode="gray">
              <a:xfrm>
                <a:off x="8156559" y="4824222"/>
                <a:ext cx="400037" cy="188689"/>
              </a:xfrm>
              <a:prstGeom prst="roundRect">
                <a:avLst>
                  <a:gd name="adj" fmla="val 47009"/>
                </a:avLst>
              </a:prstGeom>
              <a:solidFill>
                <a:srgbClr val="FFFFFF">
                  <a:alpha val="89804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72000" tIns="88900" rIns="720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ca-ES" sz="800" b="1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ATM</a:t>
                </a:r>
              </a:p>
            </p:txBody>
          </p:sp>
          <p:pic>
            <p:nvPicPr>
              <p:cNvPr id="196" name="Picture 4">
                <a:extLst>
                  <a:ext uri="{FF2B5EF4-FFF2-40B4-BE49-F238E27FC236}">
                    <a16:creationId xmlns:a16="http://schemas.microsoft.com/office/drawing/2014/main" id="{5AEA08FB-5B25-4904-9F2E-F1B5A32EB4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1031" y="5133883"/>
                <a:ext cx="361937" cy="152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Ferrocarriles de la Generalidad de Cataluña - Wikipedia, la enciclopedia  libre">
                <a:extLst>
                  <a:ext uri="{FF2B5EF4-FFF2-40B4-BE49-F238E27FC236}">
                    <a16:creationId xmlns:a16="http://schemas.microsoft.com/office/drawing/2014/main" id="{BC5BBFC9-B800-4354-8C99-48A991BCA2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586" r="67899" b="46917"/>
              <a:stretch/>
            </p:blipFill>
            <p:spPr bwMode="auto">
              <a:xfrm>
                <a:off x="8445335" y="4132091"/>
                <a:ext cx="179331" cy="159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ABF6BCA4-1E95-45F9-A867-5509FED618E1}"/>
                  </a:ext>
                </a:extLst>
              </p:cNvPr>
              <p:cNvGrpSpPr/>
              <p:nvPr/>
            </p:nvGrpSpPr>
            <p:grpSpPr>
              <a:xfrm>
                <a:off x="8118696" y="5309821"/>
                <a:ext cx="213661" cy="213661"/>
                <a:chOff x="5996237" y="7127074"/>
                <a:chExt cx="360000" cy="359999"/>
              </a:xfrm>
            </p:grpSpPr>
            <p:sp>
              <p:nvSpPr>
                <p:cNvPr id="205" name="Oval 9">
                  <a:extLst>
                    <a:ext uri="{FF2B5EF4-FFF2-40B4-BE49-F238E27FC236}">
                      <a16:creationId xmlns:a16="http://schemas.microsoft.com/office/drawing/2014/main" id="{D0EDF507-73EF-4A23-82EB-B5C91C058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237" y="7127074"/>
                  <a:ext cx="360000" cy="359999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206" name="Freeform 19">
                  <a:extLst>
                    <a:ext uri="{FF2B5EF4-FFF2-40B4-BE49-F238E27FC236}">
                      <a16:creationId xmlns:a16="http://schemas.microsoft.com/office/drawing/2014/main" id="{9CC70D48-20F3-4405-8C62-49AD16E6B2F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78531" y="7235277"/>
                  <a:ext cx="195412" cy="194408"/>
                </a:xfrm>
                <a:custGeom>
                  <a:avLst/>
                  <a:gdLst>
                    <a:gd name="T0" fmla="*/ 546 w 577"/>
                    <a:gd name="T1" fmla="*/ 127 h 574"/>
                    <a:gd name="T2" fmla="*/ 531 w 577"/>
                    <a:gd name="T3" fmla="*/ 50 h 574"/>
                    <a:gd name="T4" fmla="*/ 96 w 577"/>
                    <a:gd name="T5" fmla="*/ 0 h 574"/>
                    <a:gd name="T6" fmla="*/ 45 w 577"/>
                    <a:gd name="T7" fmla="*/ 127 h 574"/>
                    <a:gd name="T8" fmla="*/ 0 w 577"/>
                    <a:gd name="T9" fmla="*/ 158 h 574"/>
                    <a:gd name="T10" fmla="*/ 31 w 577"/>
                    <a:gd name="T11" fmla="*/ 270 h 574"/>
                    <a:gd name="T12" fmla="*/ 45 w 577"/>
                    <a:gd name="T13" fmla="*/ 462 h 574"/>
                    <a:gd name="T14" fmla="*/ 94 w 577"/>
                    <a:gd name="T15" fmla="*/ 543 h 574"/>
                    <a:gd name="T16" fmla="*/ 165 w 577"/>
                    <a:gd name="T17" fmla="*/ 574 h 574"/>
                    <a:gd name="T18" fmla="*/ 196 w 577"/>
                    <a:gd name="T19" fmla="*/ 512 h 574"/>
                    <a:gd name="T20" fmla="*/ 380 w 577"/>
                    <a:gd name="T21" fmla="*/ 543 h 574"/>
                    <a:gd name="T22" fmla="*/ 451 w 577"/>
                    <a:gd name="T23" fmla="*/ 574 h 574"/>
                    <a:gd name="T24" fmla="*/ 482 w 577"/>
                    <a:gd name="T25" fmla="*/ 512 h 574"/>
                    <a:gd name="T26" fmla="*/ 531 w 577"/>
                    <a:gd name="T27" fmla="*/ 270 h 574"/>
                    <a:gd name="T28" fmla="*/ 568 w 577"/>
                    <a:gd name="T29" fmla="*/ 261 h 574"/>
                    <a:gd name="T30" fmla="*/ 577 w 577"/>
                    <a:gd name="T31" fmla="*/ 158 h 574"/>
                    <a:gd name="T32" fmla="*/ 31 w 577"/>
                    <a:gd name="T33" fmla="*/ 256 h 574"/>
                    <a:gd name="T34" fmla="*/ 14 w 577"/>
                    <a:gd name="T35" fmla="*/ 158 h 574"/>
                    <a:gd name="T36" fmla="*/ 45 w 577"/>
                    <a:gd name="T37" fmla="*/ 141 h 574"/>
                    <a:gd name="T38" fmla="*/ 182 w 577"/>
                    <a:gd name="T39" fmla="*/ 543 h 574"/>
                    <a:gd name="T40" fmla="*/ 125 w 577"/>
                    <a:gd name="T41" fmla="*/ 560 h 574"/>
                    <a:gd name="T42" fmla="*/ 108 w 577"/>
                    <a:gd name="T43" fmla="*/ 512 h 574"/>
                    <a:gd name="T44" fmla="*/ 182 w 577"/>
                    <a:gd name="T45" fmla="*/ 543 h 574"/>
                    <a:gd name="T46" fmla="*/ 451 w 577"/>
                    <a:gd name="T47" fmla="*/ 560 h 574"/>
                    <a:gd name="T48" fmla="*/ 394 w 577"/>
                    <a:gd name="T49" fmla="*/ 543 h 574"/>
                    <a:gd name="T50" fmla="*/ 468 w 577"/>
                    <a:gd name="T51" fmla="*/ 512 h 574"/>
                    <a:gd name="T52" fmla="*/ 517 w 577"/>
                    <a:gd name="T53" fmla="*/ 134 h 574"/>
                    <a:gd name="T54" fmla="*/ 517 w 577"/>
                    <a:gd name="T55" fmla="*/ 134 h 574"/>
                    <a:gd name="T56" fmla="*/ 481 w 577"/>
                    <a:gd name="T57" fmla="*/ 498 h 574"/>
                    <a:gd name="T58" fmla="*/ 59 w 577"/>
                    <a:gd name="T59" fmla="*/ 462 h 574"/>
                    <a:gd name="T60" fmla="*/ 96 w 577"/>
                    <a:gd name="T61" fmla="*/ 14 h 574"/>
                    <a:gd name="T62" fmla="*/ 517 w 577"/>
                    <a:gd name="T63" fmla="*/ 50 h 574"/>
                    <a:gd name="T64" fmla="*/ 558 w 577"/>
                    <a:gd name="T65" fmla="*/ 251 h 574"/>
                    <a:gd name="T66" fmla="*/ 531 w 577"/>
                    <a:gd name="T67" fmla="*/ 256 h 574"/>
                    <a:gd name="T68" fmla="*/ 546 w 577"/>
                    <a:gd name="T69" fmla="*/ 141 h 574"/>
                    <a:gd name="T70" fmla="*/ 563 w 577"/>
                    <a:gd name="T71" fmla="*/ 239 h 574"/>
                    <a:gd name="T72" fmla="*/ 138 w 577"/>
                    <a:gd name="T73" fmla="*/ 364 h 574"/>
                    <a:gd name="T74" fmla="*/ 138 w 577"/>
                    <a:gd name="T75" fmla="*/ 452 h 574"/>
                    <a:gd name="T76" fmla="*/ 138 w 577"/>
                    <a:gd name="T77" fmla="*/ 364 h 574"/>
                    <a:gd name="T78" fmla="*/ 108 w 577"/>
                    <a:gd name="T79" fmla="*/ 408 h 574"/>
                    <a:gd name="T80" fmla="*/ 168 w 577"/>
                    <a:gd name="T81" fmla="*/ 408 h 574"/>
                    <a:gd name="T82" fmla="*/ 179 w 577"/>
                    <a:gd name="T83" fmla="*/ 107 h 574"/>
                    <a:gd name="T84" fmla="*/ 429 w 577"/>
                    <a:gd name="T85" fmla="*/ 75 h 574"/>
                    <a:gd name="T86" fmla="*/ 179 w 577"/>
                    <a:gd name="T87" fmla="*/ 43 h 574"/>
                    <a:gd name="T88" fmla="*/ 179 w 577"/>
                    <a:gd name="T89" fmla="*/ 107 h 574"/>
                    <a:gd name="T90" fmla="*/ 397 w 577"/>
                    <a:gd name="T91" fmla="*/ 57 h 574"/>
                    <a:gd name="T92" fmla="*/ 397 w 577"/>
                    <a:gd name="T93" fmla="*/ 93 h 574"/>
                    <a:gd name="T94" fmla="*/ 161 w 577"/>
                    <a:gd name="T95" fmla="*/ 75 h 574"/>
                    <a:gd name="T96" fmla="*/ 131 w 577"/>
                    <a:gd name="T97" fmla="*/ 326 h 574"/>
                    <a:gd name="T98" fmla="*/ 477 w 577"/>
                    <a:gd name="T99" fmla="*/ 295 h 574"/>
                    <a:gd name="T100" fmla="*/ 446 w 577"/>
                    <a:gd name="T101" fmla="*/ 143 h 574"/>
                    <a:gd name="T102" fmla="*/ 99 w 577"/>
                    <a:gd name="T103" fmla="*/ 174 h 574"/>
                    <a:gd name="T104" fmla="*/ 131 w 577"/>
                    <a:gd name="T105" fmla="*/ 326 h 574"/>
                    <a:gd name="T106" fmla="*/ 131 w 577"/>
                    <a:gd name="T107" fmla="*/ 157 h 574"/>
                    <a:gd name="T108" fmla="*/ 463 w 577"/>
                    <a:gd name="T109" fmla="*/ 174 h 574"/>
                    <a:gd name="T110" fmla="*/ 446 w 577"/>
                    <a:gd name="T111" fmla="*/ 312 h 574"/>
                    <a:gd name="T112" fmla="*/ 113 w 577"/>
                    <a:gd name="T113" fmla="*/ 295 h 574"/>
                    <a:gd name="T114" fmla="*/ 439 w 577"/>
                    <a:gd name="T115" fmla="*/ 364 h 574"/>
                    <a:gd name="T116" fmla="*/ 439 w 577"/>
                    <a:gd name="T117" fmla="*/ 452 h 574"/>
                    <a:gd name="T118" fmla="*/ 439 w 577"/>
                    <a:gd name="T119" fmla="*/ 364 h 574"/>
                    <a:gd name="T120" fmla="*/ 409 w 577"/>
                    <a:gd name="T121" fmla="*/ 408 h 574"/>
                    <a:gd name="T122" fmla="*/ 469 w 577"/>
                    <a:gd name="T123" fmla="*/ 408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7" h="574">
                      <a:moveTo>
                        <a:pt x="577" y="158"/>
                      </a:moveTo>
                      <a:cubicBezTo>
                        <a:pt x="577" y="141"/>
                        <a:pt x="563" y="127"/>
                        <a:pt x="546" y="127"/>
                      </a:cubicBezTo>
                      <a:cubicBezTo>
                        <a:pt x="531" y="127"/>
                        <a:pt x="531" y="127"/>
                        <a:pt x="531" y="127"/>
                      </a:cubicBezTo>
                      <a:cubicBezTo>
                        <a:pt x="531" y="50"/>
                        <a:pt x="531" y="50"/>
                        <a:pt x="531" y="50"/>
                      </a:cubicBezTo>
                      <a:cubicBezTo>
                        <a:pt x="531" y="22"/>
                        <a:pt x="508" y="0"/>
                        <a:pt x="4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68" y="0"/>
                        <a:pt x="45" y="22"/>
                        <a:pt x="45" y="50"/>
                      </a:cubicBezTo>
                      <a:cubicBezTo>
                        <a:pt x="45" y="127"/>
                        <a:pt x="45" y="127"/>
                        <a:pt x="45" y="127"/>
                      </a:cubicBezTo>
                      <a:cubicBezTo>
                        <a:pt x="31" y="127"/>
                        <a:pt x="31" y="127"/>
                        <a:pt x="31" y="127"/>
                      </a:cubicBezTo>
                      <a:cubicBezTo>
                        <a:pt x="14" y="127"/>
                        <a:pt x="0" y="141"/>
                        <a:pt x="0" y="158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0" y="256"/>
                        <a:pt x="14" y="270"/>
                        <a:pt x="31" y="270"/>
                      </a:cubicBezTo>
                      <a:cubicBezTo>
                        <a:pt x="45" y="270"/>
                        <a:pt x="45" y="270"/>
                        <a:pt x="45" y="270"/>
                      </a:cubicBezTo>
                      <a:cubicBezTo>
                        <a:pt x="45" y="462"/>
                        <a:pt x="45" y="462"/>
                        <a:pt x="45" y="462"/>
                      </a:cubicBezTo>
                      <a:cubicBezTo>
                        <a:pt x="45" y="489"/>
                        <a:pt x="67" y="511"/>
                        <a:pt x="94" y="512"/>
                      </a:cubicBezTo>
                      <a:cubicBezTo>
                        <a:pt x="94" y="543"/>
                        <a:pt x="94" y="543"/>
                        <a:pt x="94" y="543"/>
                      </a:cubicBezTo>
                      <a:cubicBezTo>
                        <a:pt x="94" y="560"/>
                        <a:pt x="108" y="574"/>
                        <a:pt x="125" y="574"/>
                      </a:cubicBezTo>
                      <a:cubicBezTo>
                        <a:pt x="165" y="574"/>
                        <a:pt x="165" y="574"/>
                        <a:pt x="165" y="574"/>
                      </a:cubicBezTo>
                      <a:cubicBezTo>
                        <a:pt x="182" y="574"/>
                        <a:pt x="196" y="560"/>
                        <a:pt x="196" y="543"/>
                      </a:cubicBezTo>
                      <a:cubicBezTo>
                        <a:pt x="196" y="512"/>
                        <a:pt x="196" y="512"/>
                        <a:pt x="196" y="512"/>
                      </a:cubicBezTo>
                      <a:cubicBezTo>
                        <a:pt x="380" y="512"/>
                        <a:pt x="380" y="512"/>
                        <a:pt x="380" y="512"/>
                      </a:cubicBezTo>
                      <a:cubicBezTo>
                        <a:pt x="380" y="543"/>
                        <a:pt x="380" y="543"/>
                        <a:pt x="380" y="543"/>
                      </a:cubicBezTo>
                      <a:cubicBezTo>
                        <a:pt x="380" y="560"/>
                        <a:pt x="394" y="574"/>
                        <a:pt x="411" y="574"/>
                      </a:cubicBezTo>
                      <a:cubicBezTo>
                        <a:pt x="451" y="574"/>
                        <a:pt x="451" y="574"/>
                        <a:pt x="451" y="574"/>
                      </a:cubicBezTo>
                      <a:cubicBezTo>
                        <a:pt x="468" y="574"/>
                        <a:pt x="482" y="560"/>
                        <a:pt x="482" y="543"/>
                      </a:cubicBezTo>
                      <a:cubicBezTo>
                        <a:pt x="482" y="512"/>
                        <a:pt x="482" y="512"/>
                        <a:pt x="482" y="512"/>
                      </a:cubicBezTo>
                      <a:cubicBezTo>
                        <a:pt x="509" y="511"/>
                        <a:pt x="531" y="489"/>
                        <a:pt x="531" y="462"/>
                      </a:cubicBezTo>
                      <a:cubicBezTo>
                        <a:pt x="531" y="270"/>
                        <a:pt x="531" y="270"/>
                        <a:pt x="531" y="270"/>
                      </a:cubicBezTo>
                      <a:cubicBezTo>
                        <a:pt x="546" y="270"/>
                        <a:pt x="546" y="270"/>
                        <a:pt x="546" y="270"/>
                      </a:cubicBezTo>
                      <a:cubicBezTo>
                        <a:pt x="554" y="270"/>
                        <a:pt x="562" y="267"/>
                        <a:pt x="568" y="261"/>
                      </a:cubicBezTo>
                      <a:cubicBezTo>
                        <a:pt x="574" y="255"/>
                        <a:pt x="577" y="247"/>
                        <a:pt x="577" y="239"/>
                      </a:cubicBezTo>
                      <a:lnTo>
                        <a:pt x="577" y="158"/>
                      </a:lnTo>
                      <a:close/>
                      <a:moveTo>
                        <a:pt x="45" y="256"/>
                      </a:moveTo>
                      <a:cubicBezTo>
                        <a:pt x="31" y="256"/>
                        <a:pt x="31" y="256"/>
                        <a:pt x="31" y="256"/>
                      </a:cubicBezTo>
                      <a:cubicBezTo>
                        <a:pt x="21" y="256"/>
                        <a:pt x="14" y="248"/>
                        <a:pt x="14" y="239"/>
                      </a:cubicBezTo>
                      <a:cubicBezTo>
                        <a:pt x="14" y="158"/>
                        <a:pt x="14" y="158"/>
                        <a:pt x="14" y="158"/>
                      </a:cubicBezTo>
                      <a:cubicBezTo>
                        <a:pt x="14" y="149"/>
                        <a:pt x="21" y="141"/>
                        <a:pt x="31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lnTo>
                        <a:pt x="45" y="256"/>
                      </a:lnTo>
                      <a:close/>
                      <a:moveTo>
                        <a:pt x="182" y="543"/>
                      </a:moveTo>
                      <a:cubicBezTo>
                        <a:pt x="182" y="552"/>
                        <a:pt x="175" y="560"/>
                        <a:pt x="165" y="560"/>
                      </a:cubicBezTo>
                      <a:cubicBezTo>
                        <a:pt x="125" y="560"/>
                        <a:pt x="125" y="560"/>
                        <a:pt x="125" y="560"/>
                      </a:cubicBezTo>
                      <a:cubicBezTo>
                        <a:pt x="116" y="560"/>
                        <a:pt x="108" y="552"/>
                        <a:pt x="108" y="543"/>
                      </a:cubicBezTo>
                      <a:cubicBezTo>
                        <a:pt x="108" y="512"/>
                        <a:pt x="108" y="512"/>
                        <a:pt x="108" y="512"/>
                      </a:cubicBezTo>
                      <a:cubicBezTo>
                        <a:pt x="182" y="512"/>
                        <a:pt x="182" y="512"/>
                        <a:pt x="182" y="512"/>
                      </a:cubicBezTo>
                      <a:lnTo>
                        <a:pt x="182" y="543"/>
                      </a:lnTo>
                      <a:close/>
                      <a:moveTo>
                        <a:pt x="468" y="543"/>
                      </a:moveTo>
                      <a:cubicBezTo>
                        <a:pt x="468" y="552"/>
                        <a:pt x="461" y="560"/>
                        <a:pt x="451" y="560"/>
                      </a:cubicBezTo>
                      <a:cubicBezTo>
                        <a:pt x="411" y="560"/>
                        <a:pt x="411" y="560"/>
                        <a:pt x="411" y="560"/>
                      </a:cubicBezTo>
                      <a:cubicBezTo>
                        <a:pt x="402" y="560"/>
                        <a:pt x="394" y="552"/>
                        <a:pt x="394" y="543"/>
                      </a:cubicBezTo>
                      <a:cubicBezTo>
                        <a:pt x="394" y="512"/>
                        <a:pt x="394" y="512"/>
                        <a:pt x="394" y="512"/>
                      </a:cubicBezTo>
                      <a:cubicBezTo>
                        <a:pt x="468" y="512"/>
                        <a:pt x="468" y="512"/>
                        <a:pt x="468" y="512"/>
                      </a:cubicBezTo>
                      <a:lnTo>
                        <a:pt x="468" y="543"/>
                      </a:lnTo>
                      <a:close/>
                      <a:moveTo>
                        <a:pt x="517" y="134"/>
                      </a:move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462"/>
                        <a:pt x="517" y="462"/>
                        <a:pt x="517" y="462"/>
                      </a:cubicBezTo>
                      <a:cubicBezTo>
                        <a:pt x="517" y="482"/>
                        <a:pt x="501" y="498"/>
                        <a:pt x="481" y="498"/>
                      </a:cubicBezTo>
                      <a:cubicBezTo>
                        <a:pt x="96" y="498"/>
                        <a:pt x="96" y="498"/>
                        <a:pt x="96" y="498"/>
                      </a:cubicBezTo>
                      <a:cubicBezTo>
                        <a:pt x="76" y="498"/>
                        <a:pt x="59" y="482"/>
                        <a:pt x="59" y="462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30"/>
                        <a:pt x="76" y="14"/>
                        <a:pt x="96" y="14"/>
                      </a:cubicBezTo>
                      <a:cubicBezTo>
                        <a:pt x="481" y="14"/>
                        <a:pt x="481" y="14"/>
                        <a:pt x="481" y="14"/>
                      </a:cubicBezTo>
                      <a:cubicBezTo>
                        <a:pt x="501" y="14"/>
                        <a:pt x="517" y="30"/>
                        <a:pt x="517" y="50"/>
                      </a:cubicBezTo>
                      <a:lnTo>
                        <a:pt x="517" y="134"/>
                      </a:lnTo>
                      <a:close/>
                      <a:moveTo>
                        <a:pt x="558" y="251"/>
                      </a:moveTo>
                      <a:cubicBezTo>
                        <a:pt x="555" y="254"/>
                        <a:pt x="550" y="256"/>
                        <a:pt x="546" y="256"/>
                      </a:cubicBezTo>
                      <a:cubicBezTo>
                        <a:pt x="531" y="256"/>
                        <a:pt x="531" y="256"/>
                        <a:pt x="531" y="256"/>
                      </a:cubicBezTo>
                      <a:cubicBezTo>
                        <a:pt x="531" y="141"/>
                        <a:pt x="531" y="141"/>
                        <a:pt x="531" y="141"/>
                      </a:cubicBezTo>
                      <a:cubicBezTo>
                        <a:pt x="546" y="141"/>
                        <a:pt x="546" y="141"/>
                        <a:pt x="546" y="141"/>
                      </a:cubicBezTo>
                      <a:cubicBezTo>
                        <a:pt x="555" y="141"/>
                        <a:pt x="563" y="149"/>
                        <a:pt x="563" y="158"/>
                      </a:cubicBezTo>
                      <a:cubicBezTo>
                        <a:pt x="563" y="239"/>
                        <a:pt x="563" y="239"/>
                        <a:pt x="563" y="239"/>
                      </a:cubicBezTo>
                      <a:cubicBezTo>
                        <a:pt x="563" y="243"/>
                        <a:pt x="561" y="248"/>
                        <a:pt x="558" y="251"/>
                      </a:cubicBezTo>
                      <a:close/>
                      <a:moveTo>
                        <a:pt x="138" y="364"/>
                      </a:moveTo>
                      <a:cubicBezTo>
                        <a:pt x="113" y="364"/>
                        <a:pt x="94" y="384"/>
                        <a:pt x="94" y="408"/>
                      </a:cubicBezTo>
                      <a:cubicBezTo>
                        <a:pt x="94" y="433"/>
                        <a:pt x="113" y="452"/>
                        <a:pt x="138" y="452"/>
                      </a:cubicBezTo>
                      <a:cubicBezTo>
                        <a:pt x="162" y="452"/>
                        <a:pt x="182" y="433"/>
                        <a:pt x="182" y="408"/>
                      </a:cubicBezTo>
                      <a:cubicBezTo>
                        <a:pt x="182" y="384"/>
                        <a:pt x="162" y="364"/>
                        <a:pt x="138" y="364"/>
                      </a:cubicBezTo>
                      <a:close/>
                      <a:moveTo>
                        <a:pt x="138" y="438"/>
                      </a:moveTo>
                      <a:cubicBezTo>
                        <a:pt x="121" y="438"/>
                        <a:pt x="108" y="425"/>
                        <a:pt x="108" y="408"/>
                      </a:cubicBezTo>
                      <a:cubicBezTo>
                        <a:pt x="108" y="392"/>
                        <a:pt x="121" y="378"/>
                        <a:pt x="138" y="378"/>
                      </a:cubicBezTo>
                      <a:cubicBezTo>
                        <a:pt x="154" y="378"/>
                        <a:pt x="168" y="392"/>
                        <a:pt x="168" y="408"/>
                      </a:cubicBezTo>
                      <a:cubicBezTo>
                        <a:pt x="168" y="425"/>
                        <a:pt x="154" y="438"/>
                        <a:pt x="138" y="438"/>
                      </a:cubicBezTo>
                      <a:close/>
                      <a:moveTo>
                        <a:pt x="179" y="107"/>
                      </a:moveTo>
                      <a:cubicBezTo>
                        <a:pt x="397" y="107"/>
                        <a:pt x="397" y="107"/>
                        <a:pt x="397" y="107"/>
                      </a:cubicBezTo>
                      <a:cubicBezTo>
                        <a:pt x="415" y="107"/>
                        <a:pt x="429" y="92"/>
                        <a:pt x="429" y="75"/>
                      </a:cubicBezTo>
                      <a:cubicBezTo>
                        <a:pt x="429" y="57"/>
                        <a:pt x="415" y="43"/>
                        <a:pt x="397" y="43"/>
                      </a:cubicBezTo>
                      <a:cubicBezTo>
                        <a:pt x="179" y="43"/>
                        <a:pt x="179" y="43"/>
                        <a:pt x="179" y="43"/>
                      </a:cubicBezTo>
                      <a:cubicBezTo>
                        <a:pt x="162" y="43"/>
                        <a:pt x="147" y="57"/>
                        <a:pt x="147" y="75"/>
                      </a:cubicBezTo>
                      <a:cubicBezTo>
                        <a:pt x="147" y="92"/>
                        <a:pt x="162" y="107"/>
                        <a:pt x="179" y="107"/>
                      </a:cubicBezTo>
                      <a:close/>
                      <a:moveTo>
                        <a:pt x="179" y="57"/>
                      </a:moveTo>
                      <a:cubicBezTo>
                        <a:pt x="397" y="57"/>
                        <a:pt x="397" y="57"/>
                        <a:pt x="397" y="57"/>
                      </a:cubicBezTo>
                      <a:cubicBezTo>
                        <a:pt x="407" y="57"/>
                        <a:pt x="415" y="65"/>
                        <a:pt x="415" y="75"/>
                      </a:cubicBezTo>
                      <a:cubicBezTo>
                        <a:pt x="415" y="85"/>
                        <a:pt x="407" y="93"/>
                        <a:pt x="397" y="93"/>
                      </a:cubicBezTo>
                      <a:cubicBezTo>
                        <a:pt x="179" y="93"/>
                        <a:pt x="179" y="93"/>
                        <a:pt x="179" y="93"/>
                      </a:cubicBezTo>
                      <a:cubicBezTo>
                        <a:pt x="169" y="93"/>
                        <a:pt x="161" y="85"/>
                        <a:pt x="161" y="75"/>
                      </a:cubicBezTo>
                      <a:cubicBezTo>
                        <a:pt x="161" y="65"/>
                        <a:pt x="169" y="57"/>
                        <a:pt x="179" y="57"/>
                      </a:cubicBezTo>
                      <a:close/>
                      <a:moveTo>
                        <a:pt x="131" y="326"/>
                      </a:moveTo>
                      <a:cubicBezTo>
                        <a:pt x="446" y="326"/>
                        <a:pt x="446" y="326"/>
                        <a:pt x="446" y="326"/>
                      </a:cubicBezTo>
                      <a:cubicBezTo>
                        <a:pt x="463" y="326"/>
                        <a:pt x="477" y="312"/>
                        <a:pt x="477" y="295"/>
                      </a:cubicBezTo>
                      <a:cubicBezTo>
                        <a:pt x="477" y="174"/>
                        <a:pt x="477" y="174"/>
                        <a:pt x="477" y="174"/>
                      </a:cubicBezTo>
                      <a:cubicBezTo>
                        <a:pt x="477" y="157"/>
                        <a:pt x="463" y="143"/>
                        <a:pt x="446" y="143"/>
                      </a:cubicBezTo>
                      <a:cubicBezTo>
                        <a:pt x="131" y="143"/>
                        <a:pt x="131" y="143"/>
                        <a:pt x="131" y="143"/>
                      </a:cubicBezTo>
                      <a:cubicBezTo>
                        <a:pt x="113" y="143"/>
                        <a:pt x="99" y="157"/>
                        <a:pt x="99" y="174"/>
                      </a:cubicBezTo>
                      <a:cubicBezTo>
                        <a:pt x="99" y="295"/>
                        <a:pt x="99" y="295"/>
                        <a:pt x="99" y="295"/>
                      </a:cubicBezTo>
                      <a:cubicBezTo>
                        <a:pt x="99" y="312"/>
                        <a:pt x="113" y="326"/>
                        <a:pt x="131" y="326"/>
                      </a:cubicBezTo>
                      <a:close/>
                      <a:moveTo>
                        <a:pt x="113" y="174"/>
                      </a:moveTo>
                      <a:cubicBezTo>
                        <a:pt x="113" y="164"/>
                        <a:pt x="121" y="157"/>
                        <a:pt x="131" y="157"/>
                      </a:cubicBezTo>
                      <a:cubicBezTo>
                        <a:pt x="446" y="157"/>
                        <a:pt x="446" y="157"/>
                        <a:pt x="446" y="157"/>
                      </a:cubicBezTo>
                      <a:cubicBezTo>
                        <a:pt x="455" y="157"/>
                        <a:pt x="463" y="164"/>
                        <a:pt x="463" y="174"/>
                      </a:cubicBezTo>
                      <a:cubicBezTo>
                        <a:pt x="463" y="295"/>
                        <a:pt x="463" y="295"/>
                        <a:pt x="463" y="295"/>
                      </a:cubicBezTo>
                      <a:cubicBezTo>
                        <a:pt x="463" y="304"/>
                        <a:pt x="455" y="312"/>
                        <a:pt x="446" y="312"/>
                      </a:cubicBezTo>
                      <a:cubicBezTo>
                        <a:pt x="131" y="312"/>
                        <a:pt x="131" y="312"/>
                        <a:pt x="131" y="312"/>
                      </a:cubicBezTo>
                      <a:cubicBezTo>
                        <a:pt x="121" y="312"/>
                        <a:pt x="113" y="304"/>
                        <a:pt x="113" y="295"/>
                      </a:cubicBezTo>
                      <a:lnTo>
                        <a:pt x="113" y="174"/>
                      </a:lnTo>
                      <a:close/>
                      <a:moveTo>
                        <a:pt x="439" y="364"/>
                      </a:moveTo>
                      <a:cubicBezTo>
                        <a:pt x="415" y="364"/>
                        <a:pt x="395" y="384"/>
                        <a:pt x="395" y="408"/>
                      </a:cubicBezTo>
                      <a:cubicBezTo>
                        <a:pt x="395" y="433"/>
                        <a:pt x="415" y="452"/>
                        <a:pt x="439" y="452"/>
                      </a:cubicBezTo>
                      <a:cubicBezTo>
                        <a:pt x="463" y="452"/>
                        <a:pt x="483" y="433"/>
                        <a:pt x="483" y="408"/>
                      </a:cubicBezTo>
                      <a:cubicBezTo>
                        <a:pt x="483" y="384"/>
                        <a:pt x="463" y="364"/>
                        <a:pt x="439" y="364"/>
                      </a:cubicBezTo>
                      <a:close/>
                      <a:moveTo>
                        <a:pt x="439" y="438"/>
                      </a:moveTo>
                      <a:cubicBezTo>
                        <a:pt x="422" y="438"/>
                        <a:pt x="409" y="425"/>
                        <a:pt x="409" y="408"/>
                      </a:cubicBezTo>
                      <a:cubicBezTo>
                        <a:pt x="409" y="392"/>
                        <a:pt x="422" y="378"/>
                        <a:pt x="439" y="378"/>
                      </a:cubicBezTo>
                      <a:cubicBezTo>
                        <a:pt x="455" y="378"/>
                        <a:pt x="469" y="392"/>
                        <a:pt x="469" y="408"/>
                      </a:cubicBezTo>
                      <a:cubicBezTo>
                        <a:pt x="469" y="425"/>
                        <a:pt x="455" y="438"/>
                        <a:pt x="439" y="43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D0FEF220-0360-479E-9052-30D41956C606}"/>
                  </a:ext>
                </a:extLst>
              </p:cNvPr>
              <p:cNvGrpSpPr/>
              <p:nvPr/>
            </p:nvGrpSpPr>
            <p:grpSpPr>
              <a:xfrm>
                <a:off x="8461045" y="3624881"/>
                <a:ext cx="213661" cy="213661"/>
                <a:chOff x="5996237" y="7127081"/>
                <a:chExt cx="360000" cy="360000"/>
              </a:xfrm>
            </p:grpSpPr>
            <p:sp>
              <p:nvSpPr>
                <p:cNvPr id="203" name="Oval 9">
                  <a:extLst>
                    <a:ext uri="{FF2B5EF4-FFF2-40B4-BE49-F238E27FC236}">
                      <a16:creationId xmlns:a16="http://schemas.microsoft.com/office/drawing/2014/main" id="{3975FDFE-7EF7-46F1-9F04-94FD90060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237" y="7127081"/>
                  <a:ext cx="360000" cy="360000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204" name="Freeform 19">
                  <a:extLst>
                    <a:ext uri="{FF2B5EF4-FFF2-40B4-BE49-F238E27FC236}">
                      <a16:creationId xmlns:a16="http://schemas.microsoft.com/office/drawing/2014/main" id="{2A9566C2-F8B7-4828-AABE-ACE47FF7E8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78531" y="7235277"/>
                  <a:ext cx="195412" cy="194408"/>
                </a:xfrm>
                <a:custGeom>
                  <a:avLst/>
                  <a:gdLst>
                    <a:gd name="T0" fmla="*/ 546 w 577"/>
                    <a:gd name="T1" fmla="*/ 127 h 574"/>
                    <a:gd name="T2" fmla="*/ 531 w 577"/>
                    <a:gd name="T3" fmla="*/ 50 h 574"/>
                    <a:gd name="T4" fmla="*/ 96 w 577"/>
                    <a:gd name="T5" fmla="*/ 0 h 574"/>
                    <a:gd name="T6" fmla="*/ 45 w 577"/>
                    <a:gd name="T7" fmla="*/ 127 h 574"/>
                    <a:gd name="T8" fmla="*/ 0 w 577"/>
                    <a:gd name="T9" fmla="*/ 158 h 574"/>
                    <a:gd name="T10" fmla="*/ 31 w 577"/>
                    <a:gd name="T11" fmla="*/ 270 h 574"/>
                    <a:gd name="T12" fmla="*/ 45 w 577"/>
                    <a:gd name="T13" fmla="*/ 462 h 574"/>
                    <a:gd name="T14" fmla="*/ 94 w 577"/>
                    <a:gd name="T15" fmla="*/ 543 h 574"/>
                    <a:gd name="T16" fmla="*/ 165 w 577"/>
                    <a:gd name="T17" fmla="*/ 574 h 574"/>
                    <a:gd name="T18" fmla="*/ 196 w 577"/>
                    <a:gd name="T19" fmla="*/ 512 h 574"/>
                    <a:gd name="T20" fmla="*/ 380 w 577"/>
                    <a:gd name="T21" fmla="*/ 543 h 574"/>
                    <a:gd name="T22" fmla="*/ 451 w 577"/>
                    <a:gd name="T23" fmla="*/ 574 h 574"/>
                    <a:gd name="T24" fmla="*/ 482 w 577"/>
                    <a:gd name="T25" fmla="*/ 512 h 574"/>
                    <a:gd name="T26" fmla="*/ 531 w 577"/>
                    <a:gd name="T27" fmla="*/ 270 h 574"/>
                    <a:gd name="T28" fmla="*/ 568 w 577"/>
                    <a:gd name="T29" fmla="*/ 261 h 574"/>
                    <a:gd name="T30" fmla="*/ 577 w 577"/>
                    <a:gd name="T31" fmla="*/ 158 h 574"/>
                    <a:gd name="T32" fmla="*/ 31 w 577"/>
                    <a:gd name="T33" fmla="*/ 256 h 574"/>
                    <a:gd name="T34" fmla="*/ 14 w 577"/>
                    <a:gd name="T35" fmla="*/ 158 h 574"/>
                    <a:gd name="T36" fmla="*/ 45 w 577"/>
                    <a:gd name="T37" fmla="*/ 141 h 574"/>
                    <a:gd name="T38" fmla="*/ 182 w 577"/>
                    <a:gd name="T39" fmla="*/ 543 h 574"/>
                    <a:gd name="T40" fmla="*/ 125 w 577"/>
                    <a:gd name="T41" fmla="*/ 560 h 574"/>
                    <a:gd name="T42" fmla="*/ 108 w 577"/>
                    <a:gd name="T43" fmla="*/ 512 h 574"/>
                    <a:gd name="T44" fmla="*/ 182 w 577"/>
                    <a:gd name="T45" fmla="*/ 543 h 574"/>
                    <a:gd name="T46" fmla="*/ 451 w 577"/>
                    <a:gd name="T47" fmla="*/ 560 h 574"/>
                    <a:gd name="T48" fmla="*/ 394 w 577"/>
                    <a:gd name="T49" fmla="*/ 543 h 574"/>
                    <a:gd name="T50" fmla="*/ 468 w 577"/>
                    <a:gd name="T51" fmla="*/ 512 h 574"/>
                    <a:gd name="T52" fmla="*/ 517 w 577"/>
                    <a:gd name="T53" fmla="*/ 134 h 574"/>
                    <a:gd name="T54" fmla="*/ 517 w 577"/>
                    <a:gd name="T55" fmla="*/ 134 h 574"/>
                    <a:gd name="T56" fmla="*/ 481 w 577"/>
                    <a:gd name="T57" fmla="*/ 498 h 574"/>
                    <a:gd name="T58" fmla="*/ 59 w 577"/>
                    <a:gd name="T59" fmla="*/ 462 h 574"/>
                    <a:gd name="T60" fmla="*/ 96 w 577"/>
                    <a:gd name="T61" fmla="*/ 14 h 574"/>
                    <a:gd name="T62" fmla="*/ 517 w 577"/>
                    <a:gd name="T63" fmla="*/ 50 h 574"/>
                    <a:gd name="T64" fmla="*/ 558 w 577"/>
                    <a:gd name="T65" fmla="*/ 251 h 574"/>
                    <a:gd name="T66" fmla="*/ 531 w 577"/>
                    <a:gd name="T67" fmla="*/ 256 h 574"/>
                    <a:gd name="T68" fmla="*/ 546 w 577"/>
                    <a:gd name="T69" fmla="*/ 141 h 574"/>
                    <a:gd name="T70" fmla="*/ 563 w 577"/>
                    <a:gd name="T71" fmla="*/ 239 h 574"/>
                    <a:gd name="T72" fmla="*/ 138 w 577"/>
                    <a:gd name="T73" fmla="*/ 364 h 574"/>
                    <a:gd name="T74" fmla="*/ 138 w 577"/>
                    <a:gd name="T75" fmla="*/ 452 h 574"/>
                    <a:gd name="T76" fmla="*/ 138 w 577"/>
                    <a:gd name="T77" fmla="*/ 364 h 574"/>
                    <a:gd name="T78" fmla="*/ 108 w 577"/>
                    <a:gd name="T79" fmla="*/ 408 h 574"/>
                    <a:gd name="T80" fmla="*/ 168 w 577"/>
                    <a:gd name="T81" fmla="*/ 408 h 574"/>
                    <a:gd name="T82" fmla="*/ 179 w 577"/>
                    <a:gd name="T83" fmla="*/ 107 h 574"/>
                    <a:gd name="T84" fmla="*/ 429 w 577"/>
                    <a:gd name="T85" fmla="*/ 75 h 574"/>
                    <a:gd name="T86" fmla="*/ 179 w 577"/>
                    <a:gd name="T87" fmla="*/ 43 h 574"/>
                    <a:gd name="T88" fmla="*/ 179 w 577"/>
                    <a:gd name="T89" fmla="*/ 107 h 574"/>
                    <a:gd name="T90" fmla="*/ 397 w 577"/>
                    <a:gd name="T91" fmla="*/ 57 h 574"/>
                    <a:gd name="T92" fmla="*/ 397 w 577"/>
                    <a:gd name="T93" fmla="*/ 93 h 574"/>
                    <a:gd name="T94" fmla="*/ 161 w 577"/>
                    <a:gd name="T95" fmla="*/ 75 h 574"/>
                    <a:gd name="T96" fmla="*/ 131 w 577"/>
                    <a:gd name="T97" fmla="*/ 326 h 574"/>
                    <a:gd name="T98" fmla="*/ 477 w 577"/>
                    <a:gd name="T99" fmla="*/ 295 h 574"/>
                    <a:gd name="T100" fmla="*/ 446 w 577"/>
                    <a:gd name="T101" fmla="*/ 143 h 574"/>
                    <a:gd name="T102" fmla="*/ 99 w 577"/>
                    <a:gd name="T103" fmla="*/ 174 h 574"/>
                    <a:gd name="T104" fmla="*/ 131 w 577"/>
                    <a:gd name="T105" fmla="*/ 326 h 574"/>
                    <a:gd name="T106" fmla="*/ 131 w 577"/>
                    <a:gd name="T107" fmla="*/ 157 h 574"/>
                    <a:gd name="T108" fmla="*/ 463 w 577"/>
                    <a:gd name="T109" fmla="*/ 174 h 574"/>
                    <a:gd name="T110" fmla="*/ 446 w 577"/>
                    <a:gd name="T111" fmla="*/ 312 h 574"/>
                    <a:gd name="T112" fmla="*/ 113 w 577"/>
                    <a:gd name="T113" fmla="*/ 295 h 574"/>
                    <a:gd name="T114" fmla="*/ 439 w 577"/>
                    <a:gd name="T115" fmla="*/ 364 h 574"/>
                    <a:gd name="T116" fmla="*/ 439 w 577"/>
                    <a:gd name="T117" fmla="*/ 452 h 574"/>
                    <a:gd name="T118" fmla="*/ 439 w 577"/>
                    <a:gd name="T119" fmla="*/ 364 h 574"/>
                    <a:gd name="T120" fmla="*/ 409 w 577"/>
                    <a:gd name="T121" fmla="*/ 408 h 574"/>
                    <a:gd name="T122" fmla="*/ 469 w 577"/>
                    <a:gd name="T123" fmla="*/ 408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7" h="574">
                      <a:moveTo>
                        <a:pt x="577" y="158"/>
                      </a:moveTo>
                      <a:cubicBezTo>
                        <a:pt x="577" y="141"/>
                        <a:pt x="563" y="127"/>
                        <a:pt x="546" y="127"/>
                      </a:cubicBezTo>
                      <a:cubicBezTo>
                        <a:pt x="531" y="127"/>
                        <a:pt x="531" y="127"/>
                        <a:pt x="531" y="127"/>
                      </a:cubicBezTo>
                      <a:cubicBezTo>
                        <a:pt x="531" y="50"/>
                        <a:pt x="531" y="50"/>
                        <a:pt x="531" y="50"/>
                      </a:cubicBezTo>
                      <a:cubicBezTo>
                        <a:pt x="531" y="22"/>
                        <a:pt x="508" y="0"/>
                        <a:pt x="4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68" y="0"/>
                        <a:pt x="45" y="22"/>
                        <a:pt x="45" y="50"/>
                      </a:cubicBezTo>
                      <a:cubicBezTo>
                        <a:pt x="45" y="127"/>
                        <a:pt x="45" y="127"/>
                        <a:pt x="45" y="127"/>
                      </a:cubicBezTo>
                      <a:cubicBezTo>
                        <a:pt x="31" y="127"/>
                        <a:pt x="31" y="127"/>
                        <a:pt x="31" y="127"/>
                      </a:cubicBezTo>
                      <a:cubicBezTo>
                        <a:pt x="14" y="127"/>
                        <a:pt x="0" y="141"/>
                        <a:pt x="0" y="158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0" y="256"/>
                        <a:pt x="14" y="270"/>
                        <a:pt x="31" y="270"/>
                      </a:cubicBezTo>
                      <a:cubicBezTo>
                        <a:pt x="45" y="270"/>
                        <a:pt x="45" y="270"/>
                        <a:pt x="45" y="270"/>
                      </a:cubicBezTo>
                      <a:cubicBezTo>
                        <a:pt x="45" y="462"/>
                        <a:pt x="45" y="462"/>
                        <a:pt x="45" y="462"/>
                      </a:cubicBezTo>
                      <a:cubicBezTo>
                        <a:pt x="45" y="489"/>
                        <a:pt x="67" y="511"/>
                        <a:pt x="94" y="512"/>
                      </a:cubicBezTo>
                      <a:cubicBezTo>
                        <a:pt x="94" y="543"/>
                        <a:pt x="94" y="543"/>
                        <a:pt x="94" y="543"/>
                      </a:cubicBezTo>
                      <a:cubicBezTo>
                        <a:pt x="94" y="560"/>
                        <a:pt x="108" y="574"/>
                        <a:pt x="125" y="574"/>
                      </a:cubicBezTo>
                      <a:cubicBezTo>
                        <a:pt x="165" y="574"/>
                        <a:pt x="165" y="574"/>
                        <a:pt x="165" y="574"/>
                      </a:cubicBezTo>
                      <a:cubicBezTo>
                        <a:pt x="182" y="574"/>
                        <a:pt x="196" y="560"/>
                        <a:pt x="196" y="543"/>
                      </a:cubicBezTo>
                      <a:cubicBezTo>
                        <a:pt x="196" y="512"/>
                        <a:pt x="196" y="512"/>
                        <a:pt x="196" y="512"/>
                      </a:cubicBezTo>
                      <a:cubicBezTo>
                        <a:pt x="380" y="512"/>
                        <a:pt x="380" y="512"/>
                        <a:pt x="380" y="512"/>
                      </a:cubicBezTo>
                      <a:cubicBezTo>
                        <a:pt x="380" y="543"/>
                        <a:pt x="380" y="543"/>
                        <a:pt x="380" y="543"/>
                      </a:cubicBezTo>
                      <a:cubicBezTo>
                        <a:pt x="380" y="560"/>
                        <a:pt x="394" y="574"/>
                        <a:pt x="411" y="574"/>
                      </a:cubicBezTo>
                      <a:cubicBezTo>
                        <a:pt x="451" y="574"/>
                        <a:pt x="451" y="574"/>
                        <a:pt x="451" y="574"/>
                      </a:cubicBezTo>
                      <a:cubicBezTo>
                        <a:pt x="468" y="574"/>
                        <a:pt x="482" y="560"/>
                        <a:pt x="482" y="543"/>
                      </a:cubicBezTo>
                      <a:cubicBezTo>
                        <a:pt x="482" y="512"/>
                        <a:pt x="482" y="512"/>
                        <a:pt x="482" y="512"/>
                      </a:cubicBezTo>
                      <a:cubicBezTo>
                        <a:pt x="509" y="511"/>
                        <a:pt x="531" y="489"/>
                        <a:pt x="531" y="462"/>
                      </a:cubicBezTo>
                      <a:cubicBezTo>
                        <a:pt x="531" y="270"/>
                        <a:pt x="531" y="270"/>
                        <a:pt x="531" y="270"/>
                      </a:cubicBezTo>
                      <a:cubicBezTo>
                        <a:pt x="546" y="270"/>
                        <a:pt x="546" y="270"/>
                        <a:pt x="546" y="270"/>
                      </a:cubicBezTo>
                      <a:cubicBezTo>
                        <a:pt x="554" y="270"/>
                        <a:pt x="562" y="267"/>
                        <a:pt x="568" y="261"/>
                      </a:cubicBezTo>
                      <a:cubicBezTo>
                        <a:pt x="574" y="255"/>
                        <a:pt x="577" y="247"/>
                        <a:pt x="577" y="239"/>
                      </a:cubicBezTo>
                      <a:lnTo>
                        <a:pt x="577" y="158"/>
                      </a:lnTo>
                      <a:close/>
                      <a:moveTo>
                        <a:pt x="45" y="256"/>
                      </a:moveTo>
                      <a:cubicBezTo>
                        <a:pt x="31" y="256"/>
                        <a:pt x="31" y="256"/>
                        <a:pt x="31" y="256"/>
                      </a:cubicBezTo>
                      <a:cubicBezTo>
                        <a:pt x="21" y="256"/>
                        <a:pt x="14" y="248"/>
                        <a:pt x="14" y="239"/>
                      </a:cubicBezTo>
                      <a:cubicBezTo>
                        <a:pt x="14" y="158"/>
                        <a:pt x="14" y="158"/>
                        <a:pt x="14" y="158"/>
                      </a:cubicBezTo>
                      <a:cubicBezTo>
                        <a:pt x="14" y="149"/>
                        <a:pt x="21" y="141"/>
                        <a:pt x="31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lnTo>
                        <a:pt x="45" y="256"/>
                      </a:lnTo>
                      <a:close/>
                      <a:moveTo>
                        <a:pt x="182" y="543"/>
                      </a:moveTo>
                      <a:cubicBezTo>
                        <a:pt x="182" y="552"/>
                        <a:pt x="175" y="560"/>
                        <a:pt x="165" y="560"/>
                      </a:cubicBezTo>
                      <a:cubicBezTo>
                        <a:pt x="125" y="560"/>
                        <a:pt x="125" y="560"/>
                        <a:pt x="125" y="560"/>
                      </a:cubicBezTo>
                      <a:cubicBezTo>
                        <a:pt x="116" y="560"/>
                        <a:pt x="108" y="552"/>
                        <a:pt x="108" y="543"/>
                      </a:cubicBezTo>
                      <a:cubicBezTo>
                        <a:pt x="108" y="512"/>
                        <a:pt x="108" y="512"/>
                        <a:pt x="108" y="512"/>
                      </a:cubicBezTo>
                      <a:cubicBezTo>
                        <a:pt x="182" y="512"/>
                        <a:pt x="182" y="512"/>
                        <a:pt x="182" y="512"/>
                      </a:cubicBezTo>
                      <a:lnTo>
                        <a:pt x="182" y="543"/>
                      </a:lnTo>
                      <a:close/>
                      <a:moveTo>
                        <a:pt x="468" y="543"/>
                      </a:moveTo>
                      <a:cubicBezTo>
                        <a:pt x="468" y="552"/>
                        <a:pt x="461" y="560"/>
                        <a:pt x="451" y="560"/>
                      </a:cubicBezTo>
                      <a:cubicBezTo>
                        <a:pt x="411" y="560"/>
                        <a:pt x="411" y="560"/>
                        <a:pt x="411" y="560"/>
                      </a:cubicBezTo>
                      <a:cubicBezTo>
                        <a:pt x="402" y="560"/>
                        <a:pt x="394" y="552"/>
                        <a:pt x="394" y="543"/>
                      </a:cubicBezTo>
                      <a:cubicBezTo>
                        <a:pt x="394" y="512"/>
                        <a:pt x="394" y="512"/>
                        <a:pt x="394" y="512"/>
                      </a:cubicBezTo>
                      <a:cubicBezTo>
                        <a:pt x="468" y="512"/>
                        <a:pt x="468" y="512"/>
                        <a:pt x="468" y="512"/>
                      </a:cubicBezTo>
                      <a:lnTo>
                        <a:pt x="468" y="543"/>
                      </a:lnTo>
                      <a:close/>
                      <a:moveTo>
                        <a:pt x="517" y="134"/>
                      </a:move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462"/>
                        <a:pt x="517" y="462"/>
                        <a:pt x="517" y="462"/>
                      </a:cubicBezTo>
                      <a:cubicBezTo>
                        <a:pt x="517" y="482"/>
                        <a:pt x="501" y="498"/>
                        <a:pt x="481" y="498"/>
                      </a:cubicBezTo>
                      <a:cubicBezTo>
                        <a:pt x="96" y="498"/>
                        <a:pt x="96" y="498"/>
                        <a:pt x="96" y="498"/>
                      </a:cubicBezTo>
                      <a:cubicBezTo>
                        <a:pt x="76" y="498"/>
                        <a:pt x="59" y="482"/>
                        <a:pt x="59" y="462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30"/>
                        <a:pt x="76" y="14"/>
                        <a:pt x="96" y="14"/>
                      </a:cubicBezTo>
                      <a:cubicBezTo>
                        <a:pt x="481" y="14"/>
                        <a:pt x="481" y="14"/>
                        <a:pt x="481" y="14"/>
                      </a:cubicBezTo>
                      <a:cubicBezTo>
                        <a:pt x="501" y="14"/>
                        <a:pt x="517" y="30"/>
                        <a:pt x="517" y="50"/>
                      </a:cubicBezTo>
                      <a:lnTo>
                        <a:pt x="517" y="134"/>
                      </a:lnTo>
                      <a:close/>
                      <a:moveTo>
                        <a:pt x="558" y="251"/>
                      </a:moveTo>
                      <a:cubicBezTo>
                        <a:pt x="555" y="254"/>
                        <a:pt x="550" y="256"/>
                        <a:pt x="546" y="256"/>
                      </a:cubicBezTo>
                      <a:cubicBezTo>
                        <a:pt x="531" y="256"/>
                        <a:pt x="531" y="256"/>
                        <a:pt x="531" y="256"/>
                      </a:cubicBezTo>
                      <a:cubicBezTo>
                        <a:pt x="531" y="141"/>
                        <a:pt x="531" y="141"/>
                        <a:pt x="531" y="141"/>
                      </a:cubicBezTo>
                      <a:cubicBezTo>
                        <a:pt x="546" y="141"/>
                        <a:pt x="546" y="141"/>
                        <a:pt x="546" y="141"/>
                      </a:cubicBezTo>
                      <a:cubicBezTo>
                        <a:pt x="555" y="141"/>
                        <a:pt x="563" y="149"/>
                        <a:pt x="563" y="158"/>
                      </a:cubicBezTo>
                      <a:cubicBezTo>
                        <a:pt x="563" y="239"/>
                        <a:pt x="563" y="239"/>
                        <a:pt x="563" y="239"/>
                      </a:cubicBezTo>
                      <a:cubicBezTo>
                        <a:pt x="563" y="243"/>
                        <a:pt x="561" y="248"/>
                        <a:pt x="558" y="251"/>
                      </a:cubicBezTo>
                      <a:close/>
                      <a:moveTo>
                        <a:pt x="138" y="364"/>
                      </a:moveTo>
                      <a:cubicBezTo>
                        <a:pt x="113" y="364"/>
                        <a:pt x="94" y="384"/>
                        <a:pt x="94" y="408"/>
                      </a:cubicBezTo>
                      <a:cubicBezTo>
                        <a:pt x="94" y="433"/>
                        <a:pt x="113" y="452"/>
                        <a:pt x="138" y="452"/>
                      </a:cubicBezTo>
                      <a:cubicBezTo>
                        <a:pt x="162" y="452"/>
                        <a:pt x="182" y="433"/>
                        <a:pt x="182" y="408"/>
                      </a:cubicBezTo>
                      <a:cubicBezTo>
                        <a:pt x="182" y="384"/>
                        <a:pt x="162" y="364"/>
                        <a:pt x="138" y="364"/>
                      </a:cubicBezTo>
                      <a:close/>
                      <a:moveTo>
                        <a:pt x="138" y="438"/>
                      </a:moveTo>
                      <a:cubicBezTo>
                        <a:pt x="121" y="438"/>
                        <a:pt x="108" y="425"/>
                        <a:pt x="108" y="408"/>
                      </a:cubicBezTo>
                      <a:cubicBezTo>
                        <a:pt x="108" y="392"/>
                        <a:pt x="121" y="378"/>
                        <a:pt x="138" y="378"/>
                      </a:cubicBezTo>
                      <a:cubicBezTo>
                        <a:pt x="154" y="378"/>
                        <a:pt x="168" y="392"/>
                        <a:pt x="168" y="408"/>
                      </a:cubicBezTo>
                      <a:cubicBezTo>
                        <a:pt x="168" y="425"/>
                        <a:pt x="154" y="438"/>
                        <a:pt x="138" y="438"/>
                      </a:cubicBezTo>
                      <a:close/>
                      <a:moveTo>
                        <a:pt x="179" y="107"/>
                      </a:moveTo>
                      <a:cubicBezTo>
                        <a:pt x="397" y="107"/>
                        <a:pt x="397" y="107"/>
                        <a:pt x="397" y="107"/>
                      </a:cubicBezTo>
                      <a:cubicBezTo>
                        <a:pt x="415" y="107"/>
                        <a:pt x="429" y="92"/>
                        <a:pt x="429" y="75"/>
                      </a:cubicBezTo>
                      <a:cubicBezTo>
                        <a:pt x="429" y="57"/>
                        <a:pt x="415" y="43"/>
                        <a:pt x="397" y="43"/>
                      </a:cubicBezTo>
                      <a:cubicBezTo>
                        <a:pt x="179" y="43"/>
                        <a:pt x="179" y="43"/>
                        <a:pt x="179" y="43"/>
                      </a:cubicBezTo>
                      <a:cubicBezTo>
                        <a:pt x="162" y="43"/>
                        <a:pt x="147" y="57"/>
                        <a:pt x="147" y="75"/>
                      </a:cubicBezTo>
                      <a:cubicBezTo>
                        <a:pt x="147" y="92"/>
                        <a:pt x="162" y="107"/>
                        <a:pt x="179" y="107"/>
                      </a:cubicBezTo>
                      <a:close/>
                      <a:moveTo>
                        <a:pt x="179" y="57"/>
                      </a:moveTo>
                      <a:cubicBezTo>
                        <a:pt x="397" y="57"/>
                        <a:pt x="397" y="57"/>
                        <a:pt x="397" y="57"/>
                      </a:cubicBezTo>
                      <a:cubicBezTo>
                        <a:pt x="407" y="57"/>
                        <a:pt x="415" y="65"/>
                        <a:pt x="415" y="75"/>
                      </a:cubicBezTo>
                      <a:cubicBezTo>
                        <a:pt x="415" y="85"/>
                        <a:pt x="407" y="93"/>
                        <a:pt x="397" y="93"/>
                      </a:cubicBezTo>
                      <a:cubicBezTo>
                        <a:pt x="179" y="93"/>
                        <a:pt x="179" y="93"/>
                        <a:pt x="179" y="93"/>
                      </a:cubicBezTo>
                      <a:cubicBezTo>
                        <a:pt x="169" y="93"/>
                        <a:pt x="161" y="85"/>
                        <a:pt x="161" y="75"/>
                      </a:cubicBezTo>
                      <a:cubicBezTo>
                        <a:pt x="161" y="65"/>
                        <a:pt x="169" y="57"/>
                        <a:pt x="179" y="57"/>
                      </a:cubicBezTo>
                      <a:close/>
                      <a:moveTo>
                        <a:pt x="131" y="326"/>
                      </a:moveTo>
                      <a:cubicBezTo>
                        <a:pt x="446" y="326"/>
                        <a:pt x="446" y="326"/>
                        <a:pt x="446" y="326"/>
                      </a:cubicBezTo>
                      <a:cubicBezTo>
                        <a:pt x="463" y="326"/>
                        <a:pt x="477" y="312"/>
                        <a:pt x="477" y="295"/>
                      </a:cubicBezTo>
                      <a:cubicBezTo>
                        <a:pt x="477" y="174"/>
                        <a:pt x="477" y="174"/>
                        <a:pt x="477" y="174"/>
                      </a:cubicBezTo>
                      <a:cubicBezTo>
                        <a:pt x="477" y="157"/>
                        <a:pt x="463" y="143"/>
                        <a:pt x="446" y="143"/>
                      </a:cubicBezTo>
                      <a:cubicBezTo>
                        <a:pt x="131" y="143"/>
                        <a:pt x="131" y="143"/>
                        <a:pt x="131" y="143"/>
                      </a:cubicBezTo>
                      <a:cubicBezTo>
                        <a:pt x="113" y="143"/>
                        <a:pt x="99" y="157"/>
                        <a:pt x="99" y="174"/>
                      </a:cubicBezTo>
                      <a:cubicBezTo>
                        <a:pt x="99" y="295"/>
                        <a:pt x="99" y="295"/>
                        <a:pt x="99" y="295"/>
                      </a:cubicBezTo>
                      <a:cubicBezTo>
                        <a:pt x="99" y="312"/>
                        <a:pt x="113" y="326"/>
                        <a:pt x="131" y="326"/>
                      </a:cubicBezTo>
                      <a:close/>
                      <a:moveTo>
                        <a:pt x="113" y="174"/>
                      </a:moveTo>
                      <a:cubicBezTo>
                        <a:pt x="113" y="164"/>
                        <a:pt x="121" y="157"/>
                        <a:pt x="131" y="157"/>
                      </a:cubicBezTo>
                      <a:cubicBezTo>
                        <a:pt x="446" y="157"/>
                        <a:pt x="446" y="157"/>
                        <a:pt x="446" y="157"/>
                      </a:cubicBezTo>
                      <a:cubicBezTo>
                        <a:pt x="455" y="157"/>
                        <a:pt x="463" y="164"/>
                        <a:pt x="463" y="174"/>
                      </a:cubicBezTo>
                      <a:cubicBezTo>
                        <a:pt x="463" y="295"/>
                        <a:pt x="463" y="295"/>
                        <a:pt x="463" y="295"/>
                      </a:cubicBezTo>
                      <a:cubicBezTo>
                        <a:pt x="463" y="304"/>
                        <a:pt x="455" y="312"/>
                        <a:pt x="446" y="312"/>
                      </a:cubicBezTo>
                      <a:cubicBezTo>
                        <a:pt x="131" y="312"/>
                        <a:pt x="131" y="312"/>
                        <a:pt x="131" y="312"/>
                      </a:cubicBezTo>
                      <a:cubicBezTo>
                        <a:pt x="121" y="312"/>
                        <a:pt x="113" y="304"/>
                        <a:pt x="113" y="295"/>
                      </a:cubicBezTo>
                      <a:lnTo>
                        <a:pt x="113" y="174"/>
                      </a:lnTo>
                      <a:close/>
                      <a:moveTo>
                        <a:pt x="439" y="364"/>
                      </a:moveTo>
                      <a:cubicBezTo>
                        <a:pt x="415" y="364"/>
                        <a:pt x="395" y="384"/>
                        <a:pt x="395" y="408"/>
                      </a:cubicBezTo>
                      <a:cubicBezTo>
                        <a:pt x="395" y="433"/>
                        <a:pt x="415" y="452"/>
                        <a:pt x="439" y="452"/>
                      </a:cubicBezTo>
                      <a:cubicBezTo>
                        <a:pt x="463" y="452"/>
                        <a:pt x="483" y="433"/>
                        <a:pt x="483" y="408"/>
                      </a:cubicBezTo>
                      <a:cubicBezTo>
                        <a:pt x="483" y="384"/>
                        <a:pt x="463" y="364"/>
                        <a:pt x="439" y="364"/>
                      </a:cubicBezTo>
                      <a:close/>
                      <a:moveTo>
                        <a:pt x="439" y="438"/>
                      </a:moveTo>
                      <a:cubicBezTo>
                        <a:pt x="422" y="438"/>
                        <a:pt x="409" y="425"/>
                        <a:pt x="409" y="408"/>
                      </a:cubicBezTo>
                      <a:cubicBezTo>
                        <a:pt x="409" y="392"/>
                        <a:pt x="422" y="378"/>
                        <a:pt x="439" y="378"/>
                      </a:cubicBezTo>
                      <a:cubicBezTo>
                        <a:pt x="455" y="378"/>
                        <a:pt x="469" y="392"/>
                        <a:pt x="469" y="408"/>
                      </a:cubicBezTo>
                      <a:cubicBezTo>
                        <a:pt x="469" y="425"/>
                        <a:pt x="455" y="438"/>
                        <a:pt x="439" y="43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F133F40-E0FD-40EC-8E8E-E903D2B7605D}"/>
                  </a:ext>
                </a:extLst>
              </p:cNvPr>
              <p:cNvGrpSpPr/>
              <p:nvPr/>
            </p:nvGrpSpPr>
            <p:grpSpPr>
              <a:xfrm>
                <a:off x="9768323" y="3800076"/>
                <a:ext cx="213661" cy="213661"/>
                <a:chOff x="5996237" y="7127081"/>
                <a:chExt cx="360000" cy="360000"/>
              </a:xfrm>
            </p:grpSpPr>
            <p:sp>
              <p:nvSpPr>
                <p:cNvPr id="201" name="Oval 9">
                  <a:extLst>
                    <a:ext uri="{FF2B5EF4-FFF2-40B4-BE49-F238E27FC236}">
                      <a16:creationId xmlns:a16="http://schemas.microsoft.com/office/drawing/2014/main" id="{42527B5E-3C2E-4C04-83BB-3129A4466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237" y="7127081"/>
                  <a:ext cx="360000" cy="360000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202" name="Freeform 19">
                  <a:extLst>
                    <a:ext uri="{FF2B5EF4-FFF2-40B4-BE49-F238E27FC236}">
                      <a16:creationId xmlns:a16="http://schemas.microsoft.com/office/drawing/2014/main" id="{DCAB3B38-A49B-4CB0-97C4-9831E7FD76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78531" y="7235277"/>
                  <a:ext cx="195412" cy="194408"/>
                </a:xfrm>
                <a:custGeom>
                  <a:avLst/>
                  <a:gdLst>
                    <a:gd name="T0" fmla="*/ 546 w 577"/>
                    <a:gd name="T1" fmla="*/ 127 h 574"/>
                    <a:gd name="T2" fmla="*/ 531 w 577"/>
                    <a:gd name="T3" fmla="*/ 50 h 574"/>
                    <a:gd name="T4" fmla="*/ 96 w 577"/>
                    <a:gd name="T5" fmla="*/ 0 h 574"/>
                    <a:gd name="T6" fmla="*/ 45 w 577"/>
                    <a:gd name="T7" fmla="*/ 127 h 574"/>
                    <a:gd name="T8" fmla="*/ 0 w 577"/>
                    <a:gd name="T9" fmla="*/ 158 h 574"/>
                    <a:gd name="T10" fmla="*/ 31 w 577"/>
                    <a:gd name="T11" fmla="*/ 270 h 574"/>
                    <a:gd name="T12" fmla="*/ 45 w 577"/>
                    <a:gd name="T13" fmla="*/ 462 h 574"/>
                    <a:gd name="T14" fmla="*/ 94 w 577"/>
                    <a:gd name="T15" fmla="*/ 543 h 574"/>
                    <a:gd name="T16" fmla="*/ 165 w 577"/>
                    <a:gd name="T17" fmla="*/ 574 h 574"/>
                    <a:gd name="T18" fmla="*/ 196 w 577"/>
                    <a:gd name="T19" fmla="*/ 512 h 574"/>
                    <a:gd name="T20" fmla="*/ 380 w 577"/>
                    <a:gd name="T21" fmla="*/ 543 h 574"/>
                    <a:gd name="T22" fmla="*/ 451 w 577"/>
                    <a:gd name="T23" fmla="*/ 574 h 574"/>
                    <a:gd name="T24" fmla="*/ 482 w 577"/>
                    <a:gd name="T25" fmla="*/ 512 h 574"/>
                    <a:gd name="T26" fmla="*/ 531 w 577"/>
                    <a:gd name="T27" fmla="*/ 270 h 574"/>
                    <a:gd name="T28" fmla="*/ 568 w 577"/>
                    <a:gd name="T29" fmla="*/ 261 h 574"/>
                    <a:gd name="T30" fmla="*/ 577 w 577"/>
                    <a:gd name="T31" fmla="*/ 158 h 574"/>
                    <a:gd name="T32" fmla="*/ 31 w 577"/>
                    <a:gd name="T33" fmla="*/ 256 h 574"/>
                    <a:gd name="T34" fmla="*/ 14 w 577"/>
                    <a:gd name="T35" fmla="*/ 158 h 574"/>
                    <a:gd name="T36" fmla="*/ 45 w 577"/>
                    <a:gd name="T37" fmla="*/ 141 h 574"/>
                    <a:gd name="T38" fmla="*/ 182 w 577"/>
                    <a:gd name="T39" fmla="*/ 543 h 574"/>
                    <a:gd name="T40" fmla="*/ 125 w 577"/>
                    <a:gd name="T41" fmla="*/ 560 h 574"/>
                    <a:gd name="T42" fmla="*/ 108 w 577"/>
                    <a:gd name="T43" fmla="*/ 512 h 574"/>
                    <a:gd name="T44" fmla="*/ 182 w 577"/>
                    <a:gd name="T45" fmla="*/ 543 h 574"/>
                    <a:gd name="T46" fmla="*/ 451 w 577"/>
                    <a:gd name="T47" fmla="*/ 560 h 574"/>
                    <a:gd name="T48" fmla="*/ 394 w 577"/>
                    <a:gd name="T49" fmla="*/ 543 h 574"/>
                    <a:gd name="T50" fmla="*/ 468 w 577"/>
                    <a:gd name="T51" fmla="*/ 512 h 574"/>
                    <a:gd name="T52" fmla="*/ 517 w 577"/>
                    <a:gd name="T53" fmla="*/ 134 h 574"/>
                    <a:gd name="T54" fmla="*/ 517 w 577"/>
                    <a:gd name="T55" fmla="*/ 134 h 574"/>
                    <a:gd name="T56" fmla="*/ 481 w 577"/>
                    <a:gd name="T57" fmla="*/ 498 h 574"/>
                    <a:gd name="T58" fmla="*/ 59 w 577"/>
                    <a:gd name="T59" fmla="*/ 462 h 574"/>
                    <a:gd name="T60" fmla="*/ 96 w 577"/>
                    <a:gd name="T61" fmla="*/ 14 h 574"/>
                    <a:gd name="T62" fmla="*/ 517 w 577"/>
                    <a:gd name="T63" fmla="*/ 50 h 574"/>
                    <a:gd name="T64" fmla="*/ 558 w 577"/>
                    <a:gd name="T65" fmla="*/ 251 h 574"/>
                    <a:gd name="T66" fmla="*/ 531 w 577"/>
                    <a:gd name="T67" fmla="*/ 256 h 574"/>
                    <a:gd name="T68" fmla="*/ 546 w 577"/>
                    <a:gd name="T69" fmla="*/ 141 h 574"/>
                    <a:gd name="T70" fmla="*/ 563 w 577"/>
                    <a:gd name="T71" fmla="*/ 239 h 574"/>
                    <a:gd name="T72" fmla="*/ 138 w 577"/>
                    <a:gd name="T73" fmla="*/ 364 h 574"/>
                    <a:gd name="T74" fmla="*/ 138 w 577"/>
                    <a:gd name="T75" fmla="*/ 452 h 574"/>
                    <a:gd name="T76" fmla="*/ 138 w 577"/>
                    <a:gd name="T77" fmla="*/ 364 h 574"/>
                    <a:gd name="T78" fmla="*/ 108 w 577"/>
                    <a:gd name="T79" fmla="*/ 408 h 574"/>
                    <a:gd name="T80" fmla="*/ 168 w 577"/>
                    <a:gd name="T81" fmla="*/ 408 h 574"/>
                    <a:gd name="T82" fmla="*/ 179 w 577"/>
                    <a:gd name="T83" fmla="*/ 107 h 574"/>
                    <a:gd name="T84" fmla="*/ 429 w 577"/>
                    <a:gd name="T85" fmla="*/ 75 h 574"/>
                    <a:gd name="T86" fmla="*/ 179 w 577"/>
                    <a:gd name="T87" fmla="*/ 43 h 574"/>
                    <a:gd name="T88" fmla="*/ 179 w 577"/>
                    <a:gd name="T89" fmla="*/ 107 h 574"/>
                    <a:gd name="T90" fmla="*/ 397 w 577"/>
                    <a:gd name="T91" fmla="*/ 57 h 574"/>
                    <a:gd name="T92" fmla="*/ 397 w 577"/>
                    <a:gd name="T93" fmla="*/ 93 h 574"/>
                    <a:gd name="T94" fmla="*/ 161 w 577"/>
                    <a:gd name="T95" fmla="*/ 75 h 574"/>
                    <a:gd name="T96" fmla="*/ 131 w 577"/>
                    <a:gd name="T97" fmla="*/ 326 h 574"/>
                    <a:gd name="T98" fmla="*/ 477 w 577"/>
                    <a:gd name="T99" fmla="*/ 295 h 574"/>
                    <a:gd name="T100" fmla="*/ 446 w 577"/>
                    <a:gd name="T101" fmla="*/ 143 h 574"/>
                    <a:gd name="T102" fmla="*/ 99 w 577"/>
                    <a:gd name="T103" fmla="*/ 174 h 574"/>
                    <a:gd name="T104" fmla="*/ 131 w 577"/>
                    <a:gd name="T105" fmla="*/ 326 h 574"/>
                    <a:gd name="T106" fmla="*/ 131 w 577"/>
                    <a:gd name="T107" fmla="*/ 157 h 574"/>
                    <a:gd name="T108" fmla="*/ 463 w 577"/>
                    <a:gd name="T109" fmla="*/ 174 h 574"/>
                    <a:gd name="T110" fmla="*/ 446 w 577"/>
                    <a:gd name="T111" fmla="*/ 312 h 574"/>
                    <a:gd name="T112" fmla="*/ 113 w 577"/>
                    <a:gd name="T113" fmla="*/ 295 h 574"/>
                    <a:gd name="T114" fmla="*/ 439 w 577"/>
                    <a:gd name="T115" fmla="*/ 364 h 574"/>
                    <a:gd name="T116" fmla="*/ 439 w 577"/>
                    <a:gd name="T117" fmla="*/ 452 h 574"/>
                    <a:gd name="T118" fmla="*/ 439 w 577"/>
                    <a:gd name="T119" fmla="*/ 364 h 574"/>
                    <a:gd name="T120" fmla="*/ 409 w 577"/>
                    <a:gd name="T121" fmla="*/ 408 h 574"/>
                    <a:gd name="T122" fmla="*/ 469 w 577"/>
                    <a:gd name="T123" fmla="*/ 408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7" h="574">
                      <a:moveTo>
                        <a:pt x="577" y="158"/>
                      </a:moveTo>
                      <a:cubicBezTo>
                        <a:pt x="577" y="141"/>
                        <a:pt x="563" y="127"/>
                        <a:pt x="546" y="127"/>
                      </a:cubicBezTo>
                      <a:cubicBezTo>
                        <a:pt x="531" y="127"/>
                        <a:pt x="531" y="127"/>
                        <a:pt x="531" y="127"/>
                      </a:cubicBezTo>
                      <a:cubicBezTo>
                        <a:pt x="531" y="50"/>
                        <a:pt x="531" y="50"/>
                        <a:pt x="531" y="50"/>
                      </a:cubicBezTo>
                      <a:cubicBezTo>
                        <a:pt x="531" y="22"/>
                        <a:pt x="508" y="0"/>
                        <a:pt x="4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68" y="0"/>
                        <a:pt x="45" y="22"/>
                        <a:pt x="45" y="50"/>
                      </a:cubicBezTo>
                      <a:cubicBezTo>
                        <a:pt x="45" y="127"/>
                        <a:pt x="45" y="127"/>
                        <a:pt x="45" y="127"/>
                      </a:cubicBezTo>
                      <a:cubicBezTo>
                        <a:pt x="31" y="127"/>
                        <a:pt x="31" y="127"/>
                        <a:pt x="31" y="127"/>
                      </a:cubicBezTo>
                      <a:cubicBezTo>
                        <a:pt x="14" y="127"/>
                        <a:pt x="0" y="141"/>
                        <a:pt x="0" y="158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0" y="256"/>
                        <a:pt x="14" y="270"/>
                        <a:pt x="31" y="270"/>
                      </a:cubicBezTo>
                      <a:cubicBezTo>
                        <a:pt x="45" y="270"/>
                        <a:pt x="45" y="270"/>
                        <a:pt x="45" y="270"/>
                      </a:cubicBezTo>
                      <a:cubicBezTo>
                        <a:pt x="45" y="462"/>
                        <a:pt x="45" y="462"/>
                        <a:pt x="45" y="462"/>
                      </a:cubicBezTo>
                      <a:cubicBezTo>
                        <a:pt x="45" y="489"/>
                        <a:pt x="67" y="511"/>
                        <a:pt x="94" y="512"/>
                      </a:cubicBezTo>
                      <a:cubicBezTo>
                        <a:pt x="94" y="543"/>
                        <a:pt x="94" y="543"/>
                        <a:pt x="94" y="543"/>
                      </a:cubicBezTo>
                      <a:cubicBezTo>
                        <a:pt x="94" y="560"/>
                        <a:pt x="108" y="574"/>
                        <a:pt x="125" y="574"/>
                      </a:cubicBezTo>
                      <a:cubicBezTo>
                        <a:pt x="165" y="574"/>
                        <a:pt x="165" y="574"/>
                        <a:pt x="165" y="574"/>
                      </a:cubicBezTo>
                      <a:cubicBezTo>
                        <a:pt x="182" y="574"/>
                        <a:pt x="196" y="560"/>
                        <a:pt x="196" y="543"/>
                      </a:cubicBezTo>
                      <a:cubicBezTo>
                        <a:pt x="196" y="512"/>
                        <a:pt x="196" y="512"/>
                        <a:pt x="196" y="512"/>
                      </a:cubicBezTo>
                      <a:cubicBezTo>
                        <a:pt x="380" y="512"/>
                        <a:pt x="380" y="512"/>
                        <a:pt x="380" y="512"/>
                      </a:cubicBezTo>
                      <a:cubicBezTo>
                        <a:pt x="380" y="543"/>
                        <a:pt x="380" y="543"/>
                        <a:pt x="380" y="543"/>
                      </a:cubicBezTo>
                      <a:cubicBezTo>
                        <a:pt x="380" y="560"/>
                        <a:pt x="394" y="574"/>
                        <a:pt x="411" y="574"/>
                      </a:cubicBezTo>
                      <a:cubicBezTo>
                        <a:pt x="451" y="574"/>
                        <a:pt x="451" y="574"/>
                        <a:pt x="451" y="574"/>
                      </a:cubicBezTo>
                      <a:cubicBezTo>
                        <a:pt x="468" y="574"/>
                        <a:pt x="482" y="560"/>
                        <a:pt x="482" y="543"/>
                      </a:cubicBezTo>
                      <a:cubicBezTo>
                        <a:pt x="482" y="512"/>
                        <a:pt x="482" y="512"/>
                        <a:pt x="482" y="512"/>
                      </a:cubicBezTo>
                      <a:cubicBezTo>
                        <a:pt x="509" y="511"/>
                        <a:pt x="531" y="489"/>
                        <a:pt x="531" y="462"/>
                      </a:cubicBezTo>
                      <a:cubicBezTo>
                        <a:pt x="531" y="270"/>
                        <a:pt x="531" y="270"/>
                        <a:pt x="531" y="270"/>
                      </a:cubicBezTo>
                      <a:cubicBezTo>
                        <a:pt x="546" y="270"/>
                        <a:pt x="546" y="270"/>
                        <a:pt x="546" y="270"/>
                      </a:cubicBezTo>
                      <a:cubicBezTo>
                        <a:pt x="554" y="270"/>
                        <a:pt x="562" y="267"/>
                        <a:pt x="568" y="261"/>
                      </a:cubicBezTo>
                      <a:cubicBezTo>
                        <a:pt x="574" y="255"/>
                        <a:pt x="577" y="247"/>
                        <a:pt x="577" y="239"/>
                      </a:cubicBezTo>
                      <a:lnTo>
                        <a:pt x="577" y="158"/>
                      </a:lnTo>
                      <a:close/>
                      <a:moveTo>
                        <a:pt x="45" y="256"/>
                      </a:moveTo>
                      <a:cubicBezTo>
                        <a:pt x="31" y="256"/>
                        <a:pt x="31" y="256"/>
                        <a:pt x="31" y="256"/>
                      </a:cubicBezTo>
                      <a:cubicBezTo>
                        <a:pt x="21" y="256"/>
                        <a:pt x="14" y="248"/>
                        <a:pt x="14" y="239"/>
                      </a:cubicBezTo>
                      <a:cubicBezTo>
                        <a:pt x="14" y="158"/>
                        <a:pt x="14" y="158"/>
                        <a:pt x="14" y="158"/>
                      </a:cubicBezTo>
                      <a:cubicBezTo>
                        <a:pt x="14" y="149"/>
                        <a:pt x="21" y="141"/>
                        <a:pt x="31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lnTo>
                        <a:pt x="45" y="256"/>
                      </a:lnTo>
                      <a:close/>
                      <a:moveTo>
                        <a:pt x="182" y="543"/>
                      </a:moveTo>
                      <a:cubicBezTo>
                        <a:pt x="182" y="552"/>
                        <a:pt x="175" y="560"/>
                        <a:pt x="165" y="560"/>
                      </a:cubicBezTo>
                      <a:cubicBezTo>
                        <a:pt x="125" y="560"/>
                        <a:pt x="125" y="560"/>
                        <a:pt x="125" y="560"/>
                      </a:cubicBezTo>
                      <a:cubicBezTo>
                        <a:pt x="116" y="560"/>
                        <a:pt x="108" y="552"/>
                        <a:pt x="108" y="543"/>
                      </a:cubicBezTo>
                      <a:cubicBezTo>
                        <a:pt x="108" y="512"/>
                        <a:pt x="108" y="512"/>
                        <a:pt x="108" y="512"/>
                      </a:cubicBezTo>
                      <a:cubicBezTo>
                        <a:pt x="182" y="512"/>
                        <a:pt x="182" y="512"/>
                        <a:pt x="182" y="512"/>
                      </a:cubicBezTo>
                      <a:lnTo>
                        <a:pt x="182" y="543"/>
                      </a:lnTo>
                      <a:close/>
                      <a:moveTo>
                        <a:pt x="468" y="543"/>
                      </a:moveTo>
                      <a:cubicBezTo>
                        <a:pt x="468" y="552"/>
                        <a:pt x="461" y="560"/>
                        <a:pt x="451" y="560"/>
                      </a:cubicBezTo>
                      <a:cubicBezTo>
                        <a:pt x="411" y="560"/>
                        <a:pt x="411" y="560"/>
                        <a:pt x="411" y="560"/>
                      </a:cubicBezTo>
                      <a:cubicBezTo>
                        <a:pt x="402" y="560"/>
                        <a:pt x="394" y="552"/>
                        <a:pt x="394" y="543"/>
                      </a:cubicBezTo>
                      <a:cubicBezTo>
                        <a:pt x="394" y="512"/>
                        <a:pt x="394" y="512"/>
                        <a:pt x="394" y="512"/>
                      </a:cubicBezTo>
                      <a:cubicBezTo>
                        <a:pt x="468" y="512"/>
                        <a:pt x="468" y="512"/>
                        <a:pt x="468" y="512"/>
                      </a:cubicBezTo>
                      <a:lnTo>
                        <a:pt x="468" y="543"/>
                      </a:lnTo>
                      <a:close/>
                      <a:moveTo>
                        <a:pt x="517" y="134"/>
                      </a:move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462"/>
                        <a:pt x="517" y="462"/>
                        <a:pt x="517" y="462"/>
                      </a:cubicBezTo>
                      <a:cubicBezTo>
                        <a:pt x="517" y="482"/>
                        <a:pt x="501" y="498"/>
                        <a:pt x="481" y="498"/>
                      </a:cubicBezTo>
                      <a:cubicBezTo>
                        <a:pt x="96" y="498"/>
                        <a:pt x="96" y="498"/>
                        <a:pt x="96" y="498"/>
                      </a:cubicBezTo>
                      <a:cubicBezTo>
                        <a:pt x="76" y="498"/>
                        <a:pt x="59" y="482"/>
                        <a:pt x="59" y="462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30"/>
                        <a:pt x="76" y="14"/>
                        <a:pt x="96" y="14"/>
                      </a:cubicBezTo>
                      <a:cubicBezTo>
                        <a:pt x="481" y="14"/>
                        <a:pt x="481" y="14"/>
                        <a:pt x="481" y="14"/>
                      </a:cubicBezTo>
                      <a:cubicBezTo>
                        <a:pt x="501" y="14"/>
                        <a:pt x="517" y="30"/>
                        <a:pt x="517" y="50"/>
                      </a:cubicBezTo>
                      <a:lnTo>
                        <a:pt x="517" y="134"/>
                      </a:lnTo>
                      <a:close/>
                      <a:moveTo>
                        <a:pt x="558" y="251"/>
                      </a:moveTo>
                      <a:cubicBezTo>
                        <a:pt x="555" y="254"/>
                        <a:pt x="550" y="256"/>
                        <a:pt x="546" y="256"/>
                      </a:cubicBezTo>
                      <a:cubicBezTo>
                        <a:pt x="531" y="256"/>
                        <a:pt x="531" y="256"/>
                        <a:pt x="531" y="256"/>
                      </a:cubicBezTo>
                      <a:cubicBezTo>
                        <a:pt x="531" y="141"/>
                        <a:pt x="531" y="141"/>
                        <a:pt x="531" y="141"/>
                      </a:cubicBezTo>
                      <a:cubicBezTo>
                        <a:pt x="546" y="141"/>
                        <a:pt x="546" y="141"/>
                        <a:pt x="546" y="141"/>
                      </a:cubicBezTo>
                      <a:cubicBezTo>
                        <a:pt x="555" y="141"/>
                        <a:pt x="563" y="149"/>
                        <a:pt x="563" y="158"/>
                      </a:cubicBezTo>
                      <a:cubicBezTo>
                        <a:pt x="563" y="239"/>
                        <a:pt x="563" y="239"/>
                        <a:pt x="563" y="239"/>
                      </a:cubicBezTo>
                      <a:cubicBezTo>
                        <a:pt x="563" y="243"/>
                        <a:pt x="561" y="248"/>
                        <a:pt x="558" y="251"/>
                      </a:cubicBezTo>
                      <a:close/>
                      <a:moveTo>
                        <a:pt x="138" y="364"/>
                      </a:moveTo>
                      <a:cubicBezTo>
                        <a:pt x="113" y="364"/>
                        <a:pt x="94" y="384"/>
                        <a:pt x="94" y="408"/>
                      </a:cubicBezTo>
                      <a:cubicBezTo>
                        <a:pt x="94" y="433"/>
                        <a:pt x="113" y="452"/>
                        <a:pt x="138" y="452"/>
                      </a:cubicBezTo>
                      <a:cubicBezTo>
                        <a:pt x="162" y="452"/>
                        <a:pt x="182" y="433"/>
                        <a:pt x="182" y="408"/>
                      </a:cubicBezTo>
                      <a:cubicBezTo>
                        <a:pt x="182" y="384"/>
                        <a:pt x="162" y="364"/>
                        <a:pt x="138" y="364"/>
                      </a:cubicBezTo>
                      <a:close/>
                      <a:moveTo>
                        <a:pt x="138" y="438"/>
                      </a:moveTo>
                      <a:cubicBezTo>
                        <a:pt x="121" y="438"/>
                        <a:pt x="108" y="425"/>
                        <a:pt x="108" y="408"/>
                      </a:cubicBezTo>
                      <a:cubicBezTo>
                        <a:pt x="108" y="392"/>
                        <a:pt x="121" y="378"/>
                        <a:pt x="138" y="378"/>
                      </a:cubicBezTo>
                      <a:cubicBezTo>
                        <a:pt x="154" y="378"/>
                        <a:pt x="168" y="392"/>
                        <a:pt x="168" y="408"/>
                      </a:cubicBezTo>
                      <a:cubicBezTo>
                        <a:pt x="168" y="425"/>
                        <a:pt x="154" y="438"/>
                        <a:pt x="138" y="438"/>
                      </a:cubicBezTo>
                      <a:close/>
                      <a:moveTo>
                        <a:pt x="179" y="107"/>
                      </a:moveTo>
                      <a:cubicBezTo>
                        <a:pt x="397" y="107"/>
                        <a:pt x="397" y="107"/>
                        <a:pt x="397" y="107"/>
                      </a:cubicBezTo>
                      <a:cubicBezTo>
                        <a:pt x="415" y="107"/>
                        <a:pt x="429" y="92"/>
                        <a:pt x="429" y="75"/>
                      </a:cubicBezTo>
                      <a:cubicBezTo>
                        <a:pt x="429" y="57"/>
                        <a:pt x="415" y="43"/>
                        <a:pt x="397" y="43"/>
                      </a:cubicBezTo>
                      <a:cubicBezTo>
                        <a:pt x="179" y="43"/>
                        <a:pt x="179" y="43"/>
                        <a:pt x="179" y="43"/>
                      </a:cubicBezTo>
                      <a:cubicBezTo>
                        <a:pt x="162" y="43"/>
                        <a:pt x="147" y="57"/>
                        <a:pt x="147" y="75"/>
                      </a:cubicBezTo>
                      <a:cubicBezTo>
                        <a:pt x="147" y="92"/>
                        <a:pt x="162" y="107"/>
                        <a:pt x="179" y="107"/>
                      </a:cubicBezTo>
                      <a:close/>
                      <a:moveTo>
                        <a:pt x="179" y="57"/>
                      </a:moveTo>
                      <a:cubicBezTo>
                        <a:pt x="397" y="57"/>
                        <a:pt x="397" y="57"/>
                        <a:pt x="397" y="57"/>
                      </a:cubicBezTo>
                      <a:cubicBezTo>
                        <a:pt x="407" y="57"/>
                        <a:pt x="415" y="65"/>
                        <a:pt x="415" y="75"/>
                      </a:cubicBezTo>
                      <a:cubicBezTo>
                        <a:pt x="415" y="85"/>
                        <a:pt x="407" y="93"/>
                        <a:pt x="397" y="93"/>
                      </a:cubicBezTo>
                      <a:cubicBezTo>
                        <a:pt x="179" y="93"/>
                        <a:pt x="179" y="93"/>
                        <a:pt x="179" y="93"/>
                      </a:cubicBezTo>
                      <a:cubicBezTo>
                        <a:pt x="169" y="93"/>
                        <a:pt x="161" y="85"/>
                        <a:pt x="161" y="75"/>
                      </a:cubicBezTo>
                      <a:cubicBezTo>
                        <a:pt x="161" y="65"/>
                        <a:pt x="169" y="57"/>
                        <a:pt x="179" y="57"/>
                      </a:cubicBezTo>
                      <a:close/>
                      <a:moveTo>
                        <a:pt x="131" y="326"/>
                      </a:moveTo>
                      <a:cubicBezTo>
                        <a:pt x="446" y="326"/>
                        <a:pt x="446" y="326"/>
                        <a:pt x="446" y="326"/>
                      </a:cubicBezTo>
                      <a:cubicBezTo>
                        <a:pt x="463" y="326"/>
                        <a:pt x="477" y="312"/>
                        <a:pt x="477" y="295"/>
                      </a:cubicBezTo>
                      <a:cubicBezTo>
                        <a:pt x="477" y="174"/>
                        <a:pt x="477" y="174"/>
                        <a:pt x="477" y="174"/>
                      </a:cubicBezTo>
                      <a:cubicBezTo>
                        <a:pt x="477" y="157"/>
                        <a:pt x="463" y="143"/>
                        <a:pt x="446" y="143"/>
                      </a:cubicBezTo>
                      <a:cubicBezTo>
                        <a:pt x="131" y="143"/>
                        <a:pt x="131" y="143"/>
                        <a:pt x="131" y="143"/>
                      </a:cubicBezTo>
                      <a:cubicBezTo>
                        <a:pt x="113" y="143"/>
                        <a:pt x="99" y="157"/>
                        <a:pt x="99" y="174"/>
                      </a:cubicBezTo>
                      <a:cubicBezTo>
                        <a:pt x="99" y="295"/>
                        <a:pt x="99" y="295"/>
                        <a:pt x="99" y="295"/>
                      </a:cubicBezTo>
                      <a:cubicBezTo>
                        <a:pt x="99" y="312"/>
                        <a:pt x="113" y="326"/>
                        <a:pt x="131" y="326"/>
                      </a:cubicBezTo>
                      <a:close/>
                      <a:moveTo>
                        <a:pt x="113" y="174"/>
                      </a:moveTo>
                      <a:cubicBezTo>
                        <a:pt x="113" y="164"/>
                        <a:pt x="121" y="157"/>
                        <a:pt x="131" y="157"/>
                      </a:cubicBezTo>
                      <a:cubicBezTo>
                        <a:pt x="446" y="157"/>
                        <a:pt x="446" y="157"/>
                        <a:pt x="446" y="157"/>
                      </a:cubicBezTo>
                      <a:cubicBezTo>
                        <a:pt x="455" y="157"/>
                        <a:pt x="463" y="164"/>
                        <a:pt x="463" y="174"/>
                      </a:cubicBezTo>
                      <a:cubicBezTo>
                        <a:pt x="463" y="295"/>
                        <a:pt x="463" y="295"/>
                        <a:pt x="463" y="295"/>
                      </a:cubicBezTo>
                      <a:cubicBezTo>
                        <a:pt x="463" y="304"/>
                        <a:pt x="455" y="312"/>
                        <a:pt x="446" y="312"/>
                      </a:cubicBezTo>
                      <a:cubicBezTo>
                        <a:pt x="131" y="312"/>
                        <a:pt x="131" y="312"/>
                        <a:pt x="131" y="312"/>
                      </a:cubicBezTo>
                      <a:cubicBezTo>
                        <a:pt x="121" y="312"/>
                        <a:pt x="113" y="304"/>
                        <a:pt x="113" y="295"/>
                      </a:cubicBezTo>
                      <a:lnTo>
                        <a:pt x="113" y="174"/>
                      </a:lnTo>
                      <a:close/>
                      <a:moveTo>
                        <a:pt x="439" y="364"/>
                      </a:moveTo>
                      <a:cubicBezTo>
                        <a:pt x="415" y="364"/>
                        <a:pt x="395" y="384"/>
                        <a:pt x="395" y="408"/>
                      </a:cubicBezTo>
                      <a:cubicBezTo>
                        <a:pt x="395" y="433"/>
                        <a:pt x="415" y="452"/>
                        <a:pt x="439" y="452"/>
                      </a:cubicBezTo>
                      <a:cubicBezTo>
                        <a:pt x="463" y="452"/>
                        <a:pt x="483" y="433"/>
                        <a:pt x="483" y="408"/>
                      </a:cubicBezTo>
                      <a:cubicBezTo>
                        <a:pt x="483" y="384"/>
                        <a:pt x="463" y="364"/>
                        <a:pt x="439" y="364"/>
                      </a:cubicBezTo>
                      <a:close/>
                      <a:moveTo>
                        <a:pt x="439" y="438"/>
                      </a:moveTo>
                      <a:cubicBezTo>
                        <a:pt x="422" y="438"/>
                        <a:pt x="409" y="425"/>
                        <a:pt x="409" y="408"/>
                      </a:cubicBezTo>
                      <a:cubicBezTo>
                        <a:pt x="409" y="392"/>
                        <a:pt x="422" y="378"/>
                        <a:pt x="439" y="378"/>
                      </a:cubicBezTo>
                      <a:cubicBezTo>
                        <a:pt x="455" y="378"/>
                        <a:pt x="469" y="392"/>
                        <a:pt x="469" y="408"/>
                      </a:cubicBezTo>
                      <a:cubicBezTo>
                        <a:pt x="469" y="425"/>
                        <a:pt x="455" y="438"/>
                        <a:pt x="439" y="43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C99645E8-6805-40DF-ABB1-E5B2816FD4D9}"/>
                  </a:ext>
                </a:extLst>
              </p:cNvPr>
              <p:cNvSpPr txBox="1"/>
              <p:nvPr/>
            </p:nvSpPr>
            <p:spPr>
              <a:xfrm>
                <a:off x="9658636" y="4561838"/>
                <a:ext cx="437446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ca-ES" sz="800" b="1">
                    <a:latin typeface="+mj-lt"/>
                  </a:rPr>
                  <a:t>Barcelona</a:t>
                </a:r>
              </a:p>
            </p:txBody>
          </p:sp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A72B3117-D374-4BC2-8EBA-07ECE892AB35}"/>
                  </a:ext>
                </a:extLst>
              </p:cNvPr>
              <p:cNvSpPr/>
              <p:nvPr/>
            </p:nvSpPr>
            <p:spPr bwMode="gray">
              <a:xfrm>
                <a:off x="9060806" y="4369295"/>
                <a:ext cx="400037" cy="188689"/>
              </a:xfrm>
              <a:prstGeom prst="roundRect">
                <a:avLst>
                  <a:gd name="adj" fmla="val 47009"/>
                </a:avLst>
              </a:prstGeom>
              <a:solidFill>
                <a:srgbClr val="FFFFFF">
                  <a:alpha val="89804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72000" tIns="88900" rIns="720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ca-ES" sz="800" b="1">
                    <a:solidFill>
                      <a:schemeClr val="bg2">
                        <a:lumMod val="25000"/>
                      </a:schemeClr>
                    </a:solidFill>
                    <a:latin typeface="+mj-lt"/>
                  </a:rPr>
                  <a:t>ATM</a:t>
                </a: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06503F1-175D-452E-B719-EF8F77203952}"/>
                  </a:ext>
                </a:extLst>
              </p:cNvPr>
              <p:cNvSpPr/>
              <p:nvPr/>
            </p:nvSpPr>
            <p:spPr bwMode="gray">
              <a:xfrm>
                <a:off x="9553308" y="4589356"/>
                <a:ext cx="58889" cy="58889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ca-ES" sz="1600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EE113F18-DEB7-4636-A482-3D102C23CD99}"/>
                  </a:ext>
                </a:extLst>
              </p:cNvPr>
              <p:cNvGrpSpPr/>
              <p:nvPr/>
            </p:nvGrpSpPr>
            <p:grpSpPr>
              <a:xfrm>
                <a:off x="8962433" y="4701986"/>
                <a:ext cx="213661" cy="213661"/>
                <a:chOff x="5996237" y="7127074"/>
                <a:chExt cx="360000" cy="359999"/>
              </a:xfrm>
            </p:grpSpPr>
            <p:sp>
              <p:nvSpPr>
                <p:cNvPr id="222" name="Oval 9">
                  <a:extLst>
                    <a:ext uri="{FF2B5EF4-FFF2-40B4-BE49-F238E27FC236}">
                      <a16:creationId xmlns:a16="http://schemas.microsoft.com/office/drawing/2014/main" id="{64C54766-239A-444B-A22E-3EBACF4D6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237" y="7127074"/>
                  <a:ext cx="360000" cy="359999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bg1"/>
                  </a:solidFill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223" name="Freeform 19">
                  <a:extLst>
                    <a:ext uri="{FF2B5EF4-FFF2-40B4-BE49-F238E27FC236}">
                      <a16:creationId xmlns:a16="http://schemas.microsoft.com/office/drawing/2014/main" id="{359C4EEF-4751-49F4-B003-2F18FF7697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78531" y="7235277"/>
                  <a:ext cx="195412" cy="194408"/>
                </a:xfrm>
                <a:custGeom>
                  <a:avLst/>
                  <a:gdLst>
                    <a:gd name="T0" fmla="*/ 546 w 577"/>
                    <a:gd name="T1" fmla="*/ 127 h 574"/>
                    <a:gd name="T2" fmla="*/ 531 w 577"/>
                    <a:gd name="T3" fmla="*/ 50 h 574"/>
                    <a:gd name="T4" fmla="*/ 96 w 577"/>
                    <a:gd name="T5" fmla="*/ 0 h 574"/>
                    <a:gd name="T6" fmla="*/ 45 w 577"/>
                    <a:gd name="T7" fmla="*/ 127 h 574"/>
                    <a:gd name="T8" fmla="*/ 0 w 577"/>
                    <a:gd name="T9" fmla="*/ 158 h 574"/>
                    <a:gd name="T10" fmla="*/ 31 w 577"/>
                    <a:gd name="T11" fmla="*/ 270 h 574"/>
                    <a:gd name="T12" fmla="*/ 45 w 577"/>
                    <a:gd name="T13" fmla="*/ 462 h 574"/>
                    <a:gd name="T14" fmla="*/ 94 w 577"/>
                    <a:gd name="T15" fmla="*/ 543 h 574"/>
                    <a:gd name="T16" fmla="*/ 165 w 577"/>
                    <a:gd name="T17" fmla="*/ 574 h 574"/>
                    <a:gd name="T18" fmla="*/ 196 w 577"/>
                    <a:gd name="T19" fmla="*/ 512 h 574"/>
                    <a:gd name="T20" fmla="*/ 380 w 577"/>
                    <a:gd name="T21" fmla="*/ 543 h 574"/>
                    <a:gd name="T22" fmla="*/ 451 w 577"/>
                    <a:gd name="T23" fmla="*/ 574 h 574"/>
                    <a:gd name="T24" fmla="*/ 482 w 577"/>
                    <a:gd name="T25" fmla="*/ 512 h 574"/>
                    <a:gd name="T26" fmla="*/ 531 w 577"/>
                    <a:gd name="T27" fmla="*/ 270 h 574"/>
                    <a:gd name="T28" fmla="*/ 568 w 577"/>
                    <a:gd name="T29" fmla="*/ 261 h 574"/>
                    <a:gd name="T30" fmla="*/ 577 w 577"/>
                    <a:gd name="T31" fmla="*/ 158 h 574"/>
                    <a:gd name="T32" fmla="*/ 31 w 577"/>
                    <a:gd name="T33" fmla="*/ 256 h 574"/>
                    <a:gd name="T34" fmla="*/ 14 w 577"/>
                    <a:gd name="T35" fmla="*/ 158 h 574"/>
                    <a:gd name="T36" fmla="*/ 45 w 577"/>
                    <a:gd name="T37" fmla="*/ 141 h 574"/>
                    <a:gd name="T38" fmla="*/ 182 w 577"/>
                    <a:gd name="T39" fmla="*/ 543 h 574"/>
                    <a:gd name="T40" fmla="*/ 125 w 577"/>
                    <a:gd name="T41" fmla="*/ 560 h 574"/>
                    <a:gd name="T42" fmla="*/ 108 w 577"/>
                    <a:gd name="T43" fmla="*/ 512 h 574"/>
                    <a:gd name="T44" fmla="*/ 182 w 577"/>
                    <a:gd name="T45" fmla="*/ 543 h 574"/>
                    <a:gd name="T46" fmla="*/ 451 w 577"/>
                    <a:gd name="T47" fmla="*/ 560 h 574"/>
                    <a:gd name="T48" fmla="*/ 394 w 577"/>
                    <a:gd name="T49" fmla="*/ 543 h 574"/>
                    <a:gd name="T50" fmla="*/ 468 w 577"/>
                    <a:gd name="T51" fmla="*/ 512 h 574"/>
                    <a:gd name="T52" fmla="*/ 517 w 577"/>
                    <a:gd name="T53" fmla="*/ 134 h 574"/>
                    <a:gd name="T54" fmla="*/ 517 w 577"/>
                    <a:gd name="T55" fmla="*/ 134 h 574"/>
                    <a:gd name="T56" fmla="*/ 481 w 577"/>
                    <a:gd name="T57" fmla="*/ 498 h 574"/>
                    <a:gd name="T58" fmla="*/ 59 w 577"/>
                    <a:gd name="T59" fmla="*/ 462 h 574"/>
                    <a:gd name="T60" fmla="*/ 96 w 577"/>
                    <a:gd name="T61" fmla="*/ 14 h 574"/>
                    <a:gd name="T62" fmla="*/ 517 w 577"/>
                    <a:gd name="T63" fmla="*/ 50 h 574"/>
                    <a:gd name="T64" fmla="*/ 558 w 577"/>
                    <a:gd name="T65" fmla="*/ 251 h 574"/>
                    <a:gd name="T66" fmla="*/ 531 w 577"/>
                    <a:gd name="T67" fmla="*/ 256 h 574"/>
                    <a:gd name="T68" fmla="*/ 546 w 577"/>
                    <a:gd name="T69" fmla="*/ 141 h 574"/>
                    <a:gd name="T70" fmla="*/ 563 w 577"/>
                    <a:gd name="T71" fmla="*/ 239 h 574"/>
                    <a:gd name="T72" fmla="*/ 138 w 577"/>
                    <a:gd name="T73" fmla="*/ 364 h 574"/>
                    <a:gd name="T74" fmla="*/ 138 w 577"/>
                    <a:gd name="T75" fmla="*/ 452 h 574"/>
                    <a:gd name="T76" fmla="*/ 138 w 577"/>
                    <a:gd name="T77" fmla="*/ 364 h 574"/>
                    <a:gd name="T78" fmla="*/ 108 w 577"/>
                    <a:gd name="T79" fmla="*/ 408 h 574"/>
                    <a:gd name="T80" fmla="*/ 168 w 577"/>
                    <a:gd name="T81" fmla="*/ 408 h 574"/>
                    <a:gd name="T82" fmla="*/ 179 w 577"/>
                    <a:gd name="T83" fmla="*/ 107 h 574"/>
                    <a:gd name="T84" fmla="*/ 429 w 577"/>
                    <a:gd name="T85" fmla="*/ 75 h 574"/>
                    <a:gd name="T86" fmla="*/ 179 w 577"/>
                    <a:gd name="T87" fmla="*/ 43 h 574"/>
                    <a:gd name="T88" fmla="*/ 179 w 577"/>
                    <a:gd name="T89" fmla="*/ 107 h 574"/>
                    <a:gd name="T90" fmla="*/ 397 w 577"/>
                    <a:gd name="T91" fmla="*/ 57 h 574"/>
                    <a:gd name="T92" fmla="*/ 397 w 577"/>
                    <a:gd name="T93" fmla="*/ 93 h 574"/>
                    <a:gd name="T94" fmla="*/ 161 w 577"/>
                    <a:gd name="T95" fmla="*/ 75 h 574"/>
                    <a:gd name="T96" fmla="*/ 131 w 577"/>
                    <a:gd name="T97" fmla="*/ 326 h 574"/>
                    <a:gd name="T98" fmla="*/ 477 w 577"/>
                    <a:gd name="T99" fmla="*/ 295 h 574"/>
                    <a:gd name="T100" fmla="*/ 446 w 577"/>
                    <a:gd name="T101" fmla="*/ 143 h 574"/>
                    <a:gd name="T102" fmla="*/ 99 w 577"/>
                    <a:gd name="T103" fmla="*/ 174 h 574"/>
                    <a:gd name="T104" fmla="*/ 131 w 577"/>
                    <a:gd name="T105" fmla="*/ 326 h 574"/>
                    <a:gd name="T106" fmla="*/ 131 w 577"/>
                    <a:gd name="T107" fmla="*/ 157 h 574"/>
                    <a:gd name="T108" fmla="*/ 463 w 577"/>
                    <a:gd name="T109" fmla="*/ 174 h 574"/>
                    <a:gd name="T110" fmla="*/ 446 w 577"/>
                    <a:gd name="T111" fmla="*/ 312 h 574"/>
                    <a:gd name="T112" fmla="*/ 113 w 577"/>
                    <a:gd name="T113" fmla="*/ 295 h 574"/>
                    <a:gd name="T114" fmla="*/ 439 w 577"/>
                    <a:gd name="T115" fmla="*/ 364 h 574"/>
                    <a:gd name="T116" fmla="*/ 439 w 577"/>
                    <a:gd name="T117" fmla="*/ 452 h 574"/>
                    <a:gd name="T118" fmla="*/ 439 w 577"/>
                    <a:gd name="T119" fmla="*/ 364 h 574"/>
                    <a:gd name="T120" fmla="*/ 409 w 577"/>
                    <a:gd name="T121" fmla="*/ 408 h 574"/>
                    <a:gd name="T122" fmla="*/ 469 w 577"/>
                    <a:gd name="T123" fmla="*/ 408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7" h="574">
                      <a:moveTo>
                        <a:pt x="577" y="158"/>
                      </a:moveTo>
                      <a:cubicBezTo>
                        <a:pt x="577" y="141"/>
                        <a:pt x="563" y="127"/>
                        <a:pt x="546" y="127"/>
                      </a:cubicBezTo>
                      <a:cubicBezTo>
                        <a:pt x="531" y="127"/>
                        <a:pt x="531" y="127"/>
                        <a:pt x="531" y="127"/>
                      </a:cubicBezTo>
                      <a:cubicBezTo>
                        <a:pt x="531" y="50"/>
                        <a:pt x="531" y="50"/>
                        <a:pt x="531" y="50"/>
                      </a:cubicBezTo>
                      <a:cubicBezTo>
                        <a:pt x="531" y="22"/>
                        <a:pt x="508" y="0"/>
                        <a:pt x="4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68" y="0"/>
                        <a:pt x="45" y="22"/>
                        <a:pt x="45" y="50"/>
                      </a:cubicBezTo>
                      <a:cubicBezTo>
                        <a:pt x="45" y="127"/>
                        <a:pt x="45" y="127"/>
                        <a:pt x="45" y="127"/>
                      </a:cubicBezTo>
                      <a:cubicBezTo>
                        <a:pt x="31" y="127"/>
                        <a:pt x="31" y="127"/>
                        <a:pt x="31" y="127"/>
                      </a:cubicBezTo>
                      <a:cubicBezTo>
                        <a:pt x="14" y="127"/>
                        <a:pt x="0" y="141"/>
                        <a:pt x="0" y="158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0" y="256"/>
                        <a:pt x="14" y="270"/>
                        <a:pt x="31" y="270"/>
                      </a:cubicBezTo>
                      <a:cubicBezTo>
                        <a:pt x="45" y="270"/>
                        <a:pt x="45" y="270"/>
                        <a:pt x="45" y="270"/>
                      </a:cubicBezTo>
                      <a:cubicBezTo>
                        <a:pt x="45" y="462"/>
                        <a:pt x="45" y="462"/>
                        <a:pt x="45" y="462"/>
                      </a:cubicBezTo>
                      <a:cubicBezTo>
                        <a:pt x="45" y="489"/>
                        <a:pt x="67" y="511"/>
                        <a:pt x="94" y="512"/>
                      </a:cubicBezTo>
                      <a:cubicBezTo>
                        <a:pt x="94" y="543"/>
                        <a:pt x="94" y="543"/>
                        <a:pt x="94" y="543"/>
                      </a:cubicBezTo>
                      <a:cubicBezTo>
                        <a:pt x="94" y="560"/>
                        <a:pt x="108" y="574"/>
                        <a:pt x="125" y="574"/>
                      </a:cubicBezTo>
                      <a:cubicBezTo>
                        <a:pt x="165" y="574"/>
                        <a:pt x="165" y="574"/>
                        <a:pt x="165" y="574"/>
                      </a:cubicBezTo>
                      <a:cubicBezTo>
                        <a:pt x="182" y="574"/>
                        <a:pt x="196" y="560"/>
                        <a:pt x="196" y="543"/>
                      </a:cubicBezTo>
                      <a:cubicBezTo>
                        <a:pt x="196" y="512"/>
                        <a:pt x="196" y="512"/>
                        <a:pt x="196" y="512"/>
                      </a:cubicBezTo>
                      <a:cubicBezTo>
                        <a:pt x="380" y="512"/>
                        <a:pt x="380" y="512"/>
                        <a:pt x="380" y="512"/>
                      </a:cubicBezTo>
                      <a:cubicBezTo>
                        <a:pt x="380" y="543"/>
                        <a:pt x="380" y="543"/>
                        <a:pt x="380" y="543"/>
                      </a:cubicBezTo>
                      <a:cubicBezTo>
                        <a:pt x="380" y="560"/>
                        <a:pt x="394" y="574"/>
                        <a:pt x="411" y="574"/>
                      </a:cubicBezTo>
                      <a:cubicBezTo>
                        <a:pt x="451" y="574"/>
                        <a:pt x="451" y="574"/>
                        <a:pt x="451" y="574"/>
                      </a:cubicBezTo>
                      <a:cubicBezTo>
                        <a:pt x="468" y="574"/>
                        <a:pt x="482" y="560"/>
                        <a:pt x="482" y="543"/>
                      </a:cubicBezTo>
                      <a:cubicBezTo>
                        <a:pt x="482" y="512"/>
                        <a:pt x="482" y="512"/>
                        <a:pt x="482" y="512"/>
                      </a:cubicBezTo>
                      <a:cubicBezTo>
                        <a:pt x="509" y="511"/>
                        <a:pt x="531" y="489"/>
                        <a:pt x="531" y="462"/>
                      </a:cubicBezTo>
                      <a:cubicBezTo>
                        <a:pt x="531" y="270"/>
                        <a:pt x="531" y="270"/>
                        <a:pt x="531" y="270"/>
                      </a:cubicBezTo>
                      <a:cubicBezTo>
                        <a:pt x="546" y="270"/>
                        <a:pt x="546" y="270"/>
                        <a:pt x="546" y="270"/>
                      </a:cubicBezTo>
                      <a:cubicBezTo>
                        <a:pt x="554" y="270"/>
                        <a:pt x="562" y="267"/>
                        <a:pt x="568" y="261"/>
                      </a:cubicBezTo>
                      <a:cubicBezTo>
                        <a:pt x="574" y="255"/>
                        <a:pt x="577" y="247"/>
                        <a:pt x="577" y="239"/>
                      </a:cubicBezTo>
                      <a:lnTo>
                        <a:pt x="577" y="158"/>
                      </a:lnTo>
                      <a:close/>
                      <a:moveTo>
                        <a:pt x="45" y="256"/>
                      </a:moveTo>
                      <a:cubicBezTo>
                        <a:pt x="31" y="256"/>
                        <a:pt x="31" y="256"/>
                        <a:pt x="31" y="256"/>
                      </a:cubicBezTo>
                      <a:cubicBezTo>
                        <a:pt x="21" y="256"/>
                        <a:pt x="14" y="248"/>
                        <a:pt x="14" y="239"/>
                      </a:cubicBezTo>
                      <a:cubicBezTo>
                        <a:pt x="14" y="158"/>
                        <a:pt x="14" y="158"/>
                        <a:pt x="14" y="158"/>
                      </a:cubicBezTo>
                      <a:cubicBezTo>
                        <a:pt x="14" y="149"/>
                        <a:pt x="21" y="141"/>
                        <a:pt x="31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lnTo>
                        <a:pt x="45" y="256"/>
                      </a:lnTo>
                      <a:close/>
                      <a:moveTo>
                        <a:pt x="182" y="543"/>
                      </a:moveTo>
                      <a:cubicBezTo>
                        <a:pt x="182" y="552"/>
                        <a:pt x="175" y="560"/>
                        <a:pt x="165" y="560"/>
                      </a:cubicBezTo>
                      <a:cubicBezTo>
                        <a:pt x="125" y="560"/>
                        <a:pt x="125" y="560"/>
                        <a:pt x="125" y="560"/>
                      </a:cubicBezTo>
                      <a:cubicBezTo>
                        <a:pt x="116" y="560"/>
                        <a:pt x="108" y="552"/>
                        <a:pt x="108" y="543"/>
                      </a:cubicBezTo>
                      <a:cubicBezTo>
                        <a:pt x="108" y="512"/>
                        <a:pt x="108" y="512"/>
                        <a:pt x="108" y="512"/>
                      </a:cubicBezTo>
                      <a:cubicBezTo>
                        <a:pt x="182" y="512"/>
                        <a:pt x="182" y="512"/>
                        <a:pt x="182" y="512"/>
                      </a:cubicBezTo>
                      <a:lnTo>
                        <a:pt x="182" y="543"/>
                      </a:lnTo>
                      <a:close/>
                      <a:moveTo>
                        <a:pt x="468" y="543"/>
                      </a:moveTo>
                      <a:cubicBezTo>
                        <a:pt x="468" y="552"/>
                        <a:pt x="461" y="560"/>
                        <a:pt x="451" y="560"/>
                      </a:cubicBezTo>
                      <a:cubicBezTo>
                        <a:pt x="411" y="560"/>
                        <a:pt x="411" y="560"/>
                        <a:pt x="411" y="560"/>
                      </a:cubicBezTo>
                      <a:cubicBezTo>
                        <a:pt x="402" y="560"/>
                        <a:pt x="394" y="552"/>
                        <a:pt x="394" y="543"/>
                      </a:cubicBezTo>
                      <a:cubicBezTo>
                        <a:pt x="394" y="512"/>
                        <a:pt x="394" y="512"/>
                        <a:pt x="394" y="512"/>
                      </a:cubicBezTo>
                      <a:cubicBezTo>
                        <a:pt x="468" y="512"/>
                        <a:pt x="468" y="512"/>
                        <a:pt x="468" y="512"/>
                      </a:cubicBezTo>
                      <a:lnTo>
                        <a:pt x="468" y="543"/>
                      </a:lnTo>
                      <a:close/>
                      <a:moveTo>
                        <a:pt x="517" y="134"/>
                      </a:move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134"/>
                        <a:pt x="517" y="134"/>
                        <a:pt x="517" y="134"/>
                      </a:cubicBezTo>
                      <a:cubicBezTo>
                        <a:pt x="517" y="462"/>
                        <a:pt x="517" y="462"/>
                        <a:pt x="517" y="462"/>
                      </a:cubicBezTo>
                      <a:cubicBezTo>
                        <a:pt x="517" y="482"/>
                        <a:pt x="501" y="498"/>
                        <a:pt x="481" y="498"/>
                      </a:cubicBezTo>
                      <a:cubicBezTo>
                        <a:pt x="96" y="498"/>
                        <a:pt x="96" y="498"/>
                        <a:pt x="96" y="498"/>
                      </a:cubicBezTo>
                      <a:cubicBezTo>
                        <a:pt x="76" y="498"/>
                        <a:pt x="59" y="482"/>
                        <a:pt x="59" y="462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30"/>
                        <a:pt x="76" y="14"/>
                        <a:pt x="96" y="14"/>
                      </a:cubicBezTo>
                      <a:cubicBezTo>
                        <a:pt x="481" y="14"/>
                        <a:pt x="481" y="14"/>
                        <a:pt x="481" y="14"/>
                      </a:cubicBezTo>
                      <a:cubicBezTo>
                        <a:pt x="501" y="14"/>
                        <a:pt x="517" y="30"/>
                        <a:pt x="517" y="50"/>
                      </a:cubicBezTo>
                      <a:lnTo>
                        <a:pt x="517" y="134"/>
                      </a:lnTo>
                      <a:close/>
                      <a:moveTo>
                        <a:pt x="558" y="251"/>
                      </a:moveTo>
                      <a:cubicBezTo>
                        <a:pt x="555" y="254"/>
                        <a:pt x="550" y="256"/>
                        <a:pt x="546" y="256"/>
                      </a:cubicBezTo>
                      <a:cubicBezTo>
                        <a:pt x="531" y="256"/>
                        <a:pt x="531" y="256"/>
                        <a:pt x="531" y="256"/>
                      </a:cubicBezTo>
                      <a:cubicBezTo>
                        <a:pt x="531" y="141"/>
                        <a:pt x="531" y="141"/>
                        <a:pt x="531" y="141"/>
                      </a:cubicBezTo>
                      <a:cubicBezTo>
                        <a:pt x="546" y="141"/>
                        <a:pt x="546" y="141"/>
                        <a:pt x="546" y="141"/>
                      </a:cubicBezTo>
                      <a:cubicBezTo>
                        <a:pt x="555" y="141"/>
                        <a:pt x="563" y="149"/>
                        <a:pt x="563" y="158"/>
                      </a:cubicBezTo>
                      <a:cubicBezTo>
                        <a:pt x="563" y="239"/>
                        <a:pt x="563" y="239"/>
                        <a:pt x="563" y="239"/>
                      </a:cubicBezTo>
                      <a:cubicBezTo>
                        <a:pt x="563" y="243"/>
                        <a:pt x="561" y="248"/>
                        <a:pt x="558" y="251"/>
                      </a:cubicBezTo>
                      <a:close/>
                      <a:moveTo>
                        <a:pt x="138" y="364"/>
                      </a:moveTo>
                      <a:cubicBezTo>
                        <a:pt x="113" y="364"/>
                        <a:pt x="94" y="384"/>
                        <a:pt x="94" y="408"/>
                      </a:cubicBezTo>
                      <a:cubicBezTo>
                        <a:pt x="94" y="433"/>
                        <a:pt x="113" y="452"/>
                        <a:pt x="138" y="452"/>
                      </a:cubicBezTo>
                      <a:cubicBezTo>
                        <a:pt x="162" y="452"/>
                        <a:pt x="182" y="433"/>
                        <a:pt x="182" y="408"/>
                      </a:cubicBezTo>
                      <a:cubicBezTo>
                        <a:pt x="182" y="384"/>
                        <a:pt x="162" y="364"/>
                        <a:pt x="138" y="364"/>
                      </a:cubicBezTo>
                      <a:close/>
                      <a:moveTo>
                        <a:pt x="138" y="438"/>
                      </a:moveTo>
                      <a:cubicBezTo>
                        <a:pt x="121" y="438"/>
                        <a:pt x="108" y="425"/>
                        <a:pt x="108" y="408"/>
                      </a:cubicBezTo>
                      <a:cubicBezTo>
                        <a:pt x="108" y="392"/>
                        <a:pt x="121" y="378"/>
                        <a:pt x="138" y="378"/>
                      </a:cubicBezTo>
                      <a:cubicBezTo>
                        <a:pt x="154" y="378"/>
                        <a:pt x="168" y="392"/>
                        <a:pt x="168" y="408"/>
                      </a:cubicBezTo>
                      <a:cubicBezTo>
                        <a:pt x="168" y="425"/>
                        <a:pt x="154" y="438"/>
                        <a:pt x="138" y="438"/>
                      </a:cubicBezTo>
                      <a:close/>
                      <a:moveTo>
                        <a:pt x="179" y="107"/>
                      </a:moveTo>
                      <a:cubicBezTo>
                        <a:pt x="397" y="107"/>
                        <a:pt x="397" y="107"/>
                        <a:pt x="397" y="107"/>
                      </a:cubicBezTo>
                      <a:cubicBezTo>
                        <a:pt x="415" y="107"/>
                        <a:pt x="429" y="92"/>
                        <a:pt x="429" y="75"/>
                      </a:cubicBezTo>
                      <a:cubicBezTo>
                        <a:pt x="429" y="57"/>
                        <a:pt x="415" y="43"/>
                        <a:pt x="397" y="43"/>
                      </a:cubicBezTo>
                      <a:cubicBezTo>
                        <a:pt x="179" y="43"/>
                        <a:pt x="179" y="43"/>
                        <a:pt x="179" y="43"/>
                      </a:cubicBezTo>
                      <a:cubicBezTo>
                        <a:pt x="162" y="43"/>
                        <a:pt x="147" y="57"/>
                        <a:pt x="147" y="75"/>
                      </a:cubicBezTo>
                      <a:cubicBezTo>
                        <a:pt x="147" y="92"/>
                        <a:pt x="162" y="107"/>
                        <a:pt x="179" y="107"/>
                      </a:cubicBezTo>
                      <a:close/>
                      <a:moveTo>
                        <a:pt x="179" y="57"/>
                      </a:moveTo>
                      <a:cubicBezTo>
                        <a:pt x="397" y="57"/>
                        <a:pt x="397" y="57"/>
                        <a:pt x="397" y="57"/>
                      </a:cubicBezTo>
                      <a:cubicBezTo>
                        <a:pt x="407" y="57"/>
                        <a:pt x="415" y="65"/>
                        <a:pt x="415" y="75"/>
                      </a:cubicBezTo>
                      <a:cubicBezTo>
                        <a:pt x="415" y="85"/>
                        <a:pt x="407" y="93"/>
                        <a:pt x="397" y="93"/>
                      </a:cubicBezTo>
                      <a:cubicBezTo>
                        <a:pt x="179" y="93"/>
                        <a:pt x="179" y="93"/>
                        <a:pt x="179" y="93"/>
                      </a:cubicBezTo>
                      <a:cubicBezTo>
                        <a:pt x="169" y="93"/>
                        <a:pt x="161" y="85"/>
                        <a:pt x="161" y="75"/>
                      </a:cubicBezTo>
                      <a:cubicBezTo>
                        <a:pt x="161" y="65"/>
                        <a:pt x="169" y="57"/>
                        <a:pt x="179" y="57"/>
                      </a:cubicBezTo>
                      <a:close/>
                      <a:moveTo>
                        <a:pt x="131" y="326"/>
                      </a:moveTo>
                      <a:cubicBezTo>
                        <a:pt x="446" y="326"/>
                        <a:pt x="446" y="326"/>
                        <a:pt x="446" y="326"/>
                      </a:cubicBezTo>
                      <a:cubicBezTo>
                        <a:pt x="463" y="326"/>
                        <a:pt x="477" y="312"/>
                        <a:pt x="477" y="295"/>
                      </a:cubicBezTo>
                      <a:cubicBezTo>
                        <a:pt x="477" y="174"/>
                        <a:pt x="477" y="174"/>
                        <a:pt x="477" y="174"/>
                      </a:cubicBezTo>
                      <a:cubicBezTo>
                        <a:pt x="477" y="157"/>
                        <a:pt x="463" y="143"/>
                        <a:pt x="446" y="143"/>
                      </a:cubicBezTo>
                      <a:cubicBezTo>
                        <a:pt x="131" y="143"/>
                        <a:pt x="131" y="143"/>
                        <a:pt x="131" y="143"/>
                      </a:cubicBezTo>
                      <a:cubicBezTo>
                        <a:pt x="113" y="143"/>
                        <a:pt x="99" y="157"/>
                        <a:pt x="99" y="174"/>
                      </a:cubicBezTo>
                      <a:cubicBezTo>
                        <a:pt x="99" y="295"/>
                        <a:pt x="99" y="295"/>
                        <a:pt x="99" y="295"/>
                      </a:cubicBezTo>
                      <a:cubicBezTo>
                        <a:pt x="99" y="312"/>
                        <a:pt x="113" y="326"/>
                        <a:pt x="131" y="326"/>
                      </a:cubicBezTo>
                      <a:close/>
                      <a:moveTo>
                        <a:pt x="113" y="174"/>
                      </a:moveTo>
                      <a:cubicBezTo>
                        <a:pt x="113" y="164"/>
                        <a:pt x="121" y="157"/>
                        <a:pt x="131" y="157"/>
                      </a:cubicBezTo>
                      <a:cubicBezTo>
                        <a:pt x="446" y="157"/>
                        <a:pt x="446" y="157"/>
                        <a:pt x="446" y="157"/>
                      </a:cubicBezTo>
                      <a:cubicBezTo>
                        <a:pt x="455" y="157"/>
                        <a:pt x="463" y="164"/>
                        <a:pt x="463" y="174"/>
                      </a:cubicBezTo>
                      <a:cubicBezTo>
                        <a:pt x="463" y="295"/>
                        <a:pt x="463" y="295"/>
                        <a:pt x="463" y="295"/>
                      </a:cubicBezTo>
                      <a:cubicBezTo>
                        <a:pt x="463" y="304"/>
                        <a:pt x="455" y="312"/>
                        <a:pt x="446" y="312"/>
                      </a:cubicBezTo>
                      <a:cubicBezTo>
                        <a:pt x="131" y="312"/>
                        <a:pt x="131" y="312"/>
                        <a:pt x="131" y="312"/>
                      </a:cubicBezTo>
                      <a:cubicBezTo>
                        <a:pt x="121" y="312"/>
                        <a:pt x="113" y="304"/>
                        <a:pt x="113" y="295"/>
                      </a:cubicBezTo>
                      <a:lnTo>
                        <a:pt x="113" y="174"/>
                      </a:lnTo>
                      <a:close/>
                      <a:moveTo>
                        <a:pt x="439" y="364"/>
                      </a:moveTo>
                      <a:cubicBezTo>
                        <a:pt x="415" y="364"/>
                        <a:pt x="395" y="384"/>
                        <a:pt x="395" y="408"/>
                      </a:cubicBezTo>
                      <a:cubicBezTo>
                        <a:pt x="395" y="433"/>
                        <a:pt x="415" y="452"/>
                        <a:pt x="439" y="452"/>
                      </a:cubicBezTo>
                      <a:cubicBezTo>
                        <a:pt x="463" y="452"/>
                        <a:pt x="483" y="433"/>
                        <a:pt x="483" y="408"/>
                      </a:cubicBezTo>
                      <a:cubicBezTo>
                        <a:pt x="483" y="384"/>
                        <a:pt x="463" y="364"/>
                        <a:pt x="439" y="364"/>
                      </a:cubicBezTo>
                      <a:close/>
                      <a:moveTo>
                        <a:pt x="439" y="438"/>
                      </a:moveTo>
                      <a:cubicBezTo>
                        <a:pt x="422" y="438"/>
                        <a:pt x="409" y="425"/>
                        <a:pt x="409" y="408"/>
                      </a:cubicBezTo>
                      <a:cubicBezTo>
                        <a:pt x="409" y="392"/>
                        <a:pt x="422" y="378"/>
                        <a:pt x="439" y="378"/>
                      </a:cubicBezTo>
                      <a:cubicBezTo>
                        <a:pt x="455" y="378"/>
                        <a:pt x="469" y="392"/>
                        <a:pt x="469" y="408"/>
                      </a:cubicBezTo>
                      <a:cubicBezTo>
                        <a:pt x="469" y="425"/>
                        <a:pt x="455" y="438"/>
                        <a:pt x="439" y="43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  <p:pic>
            <p:nvPicPr>
              <p:cNvPr id="224" name="Picture 4">
                <a:extLst>
                  <a:ext uri="{FF2B5EF4-FFF2-40B4-BE49-F238E27FC236}">
                    <a16:creationId xmlns:a16="http://schemas.microsoft.com/office/drawing/2014/main" id="{2D071CEF-6F9A-4B3E-A659-BF277B84C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88101" y="4576068"/>
                <a:ext cx="361937" cy="152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Ferrocarriles de la Generalidad de Cataluña - Wikipedia, la enciclopedia  libre">
                <a:extLst>
                  <a:ext uri="{FF2B5EF4-FFF2-40B4-BE49-F238E27FC236}">
                    <a16:creationId xmlns:a16="http://schemas.microsoft.com/office/drawing/2014/main" id="{725F81BB-DF86-4826-AA99-B8C183DE8D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586" r="67899" b="46917"/>
              <a:stretch/>
            </p:blipFill>
            <p:spPr bwMode="auto">
              <a:xfrm>
                <a:off x="8855813" y="4565594"/>
                <a:ext cx="179331" cy="159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B43654F6-6E0B-4BE1-B21F-5D26479C548E}"/>
                </a:ext>
              </a:extLst>
            </p:cNvPr>
            <p:cNvSpPr/>
            <p:nvPr/>
          </p:nvSpPr>
          <p:spPr>
            <a:xfrm>
              <a:off x="6829063" y="2860585"/>
              <a:ext cx="56350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D0ECCC9-CF5D-4C3F-9FD3-8B0EAFC7813B}"/>
                </a:ext>
              </a:extLst>
            </p:cNvPr>
            <p:cNvGrpSpPr/>
            <p:nvPr/>
          </p:nvGrpSpPr>
          <p:grpSpPr>
            <a:xfrm>
              <a:off x="6979535" y="2860585"/>
              <a:ext cx="254642" cy="247987"/>
              <a:chOff x="6979535" y="2860585"/>
              <a:chExt cx="254642" cy="247987"/>
            </a:xfrm>
          </p:grpSpPr>
          <p:sp>
            <p:nvSpPr>
              <p:cNvPr id="226" name="Arrow: Chevron 225">
                <a:extLst>
                  <a:ext uri="{FF2B5EF4-FFF2-40B4-BE49-F238E27FC236}">
                    <a16:creationId xmlns:a16="http://schemas.microsoft.com/office/drawing/2014/main" id="{810FF8A8-C84F-4627-BE3E-64C35A375F90}"/>
                  </a:ext>
                </a:extLst>
              </p:cNvPr>
              <p:cNvSpPr/>
              <p:nvPr/>
            </p:nvSpPr>
            <p:spPr>
              <a:xfrm>
                <a:off x="6979535" y="2865504"/>
                <a:ext cx="127321" cy="243068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Arrow: Chevron 226">
                <a:extLst>
                  <a:ext uri="{FF2B5EF4-FFF2-40B4-BE49-F238E27FC236}">
                    <a16:creationId xmlns:a16="http://schemas.microsoft.com/office/drawing/2014/main" id="{DB884B70-DC47-419F-9141-A728898244AB}"/>
                  </a:ext>
                </a:extLst>
              </p:cNvPr>
              <p:cNvSpPr/>
              <p:nvPr/>
            </p:nvSpPr>
            <p:spPr>
              <a:xfrm>
                <a:off x="7106856" y="2860585"/>
                <a:ext cx="127321" cy="243068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C899B97-952C-4DC6-FB99-050A049614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7D95ACD-267C-42A5-ADDC-781843397327}" type="slidenum">
              <a:rPr lang="ca-ES" altLang="ca-ES" smtClean="0"/>
              <a:pPr>
                <a:defRPr/>
              </a:pPr>
              <a:t>6</a:t>
            </a:fld>
            <a:endParaRPr lang="ca-ES" altLang="ca-E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B126B1E-7D22-D75C-1194-B1884918325C}"/>
              </a:ext>
            </a:extLst>
          </p:cNvPr>
          <p:cNvSpPr/>
          <p:nvPr/>
        </p:nvSpPr>
        <p:spPr>
          <a:xfrm>
            <a:off x="0" y="5320745"/>
            <a:ext cx="12192000" cy="914400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B75F23F-E9B7-9DE2-FC4B-15880E777C66}"/>
              </a:ext>
            </a:extLst>
          </p:cNvPr>
          <p:cNvSpPr/>
          <p:nvPr/>
        </p:nvSpPr>
        <p:spPr>
          <a:xfrm>
            <a:off x="475200" y="5320745"/>
            <a:ext cx="1128542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ca-E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L’objectiu del projecte T-</a:t>
            </a:r>
            <a:r>
              <a:rPr lang="ca-ES" sz="12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mobCat</a:t>
            </a:r>
            <a:r>
              <a:rPr lang="ca-E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és estendre el sistema T-mobilitat a la resta de Catalunya</a:t>
            </a:r>
            <a:r>
              <a:rPr lang="ca-ES" sz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implantant el model tecnològic necessari per integrar tecnològicament els sistemes actuals. En el projecte es desenvoluparan els sistemes tecnològics necessaris, alhora que se subministraran, s’instal·laran i es posaran en servei </a:t>
            </a:r>
            <a:r>
              <a:rPr lang="ca-ES" altLang="es-ES" sz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els </a:t>
            </a:r>
            <a:r>
              <a:rPr lang="ca-ES" altLang="es-E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sistemes de validació </a:t>
            </a:r>
            <a:r>
              <a:rPr lang="ca-ES" altLang="es-ES" sz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venda de la T-mobilitat.</a:t>
            </a:r>
            <a:endParaRPr lang="ca-ES" altLang="es-ES" sz="1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13CA60E-C940-8CAD-B686-5722F40FF5C7}"/>
              </a:ext>
            </a:extLst>
          </p:cNvPr>
          <p:cNvGrpSpPr/>
          <p:nvPr/>
        </p:nvGrpSpPr>
        <p:grpSpPr>
          <a:xfrm>
            <a:off x="646269" y="5153175"/>
            <a:ext cx="2256159" cy="334668"/>
            <a:chOff x="4874322" y="2163298"/>
            <a:chExt cx="2256159" cy="334668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032776D-5047-0432-178E-672C4AC16CAE}"/>
                </a:ext>
              </a:extLst>
            </p:cNvPr>
            <p:cNvSpPr/>
            <p:nvPr/>
          </p:nvSpPr>
          <p:spPr>
            <a:xfrm>
              <a:off x="4874322" y="2214098"/>
              <a:ext cx="2256159" cy="2838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EE9777B-3845-C6BA-45D1-7428B84A04F3}"/>
                </a:ext>
              </a:extLst>
            </p:cNvPr>
            <p:cNvGrpSpPr/>
            <p:nvPr/>
          </p:nvGrpSpPr>
          <p:grpSpPr>
            <a:xfrm>
              <a:off x="4914643" y="2207349"/>
              <a:ext cx="239588" cy="239817"/>
              <a:chOff x="8805463" y="3853043"/>
              <a:chExt cx="147129" cy="147270"/>
            </a:xfrm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07DD9E55-D56B-547B-7090-319021AE59A1}"/>
                  </a:ext>
                </a:extLst>
              </p:cNvPr>
              <p:cNvSpPr/>
              <p:nvPr/>
            </p:nvSpPr>
            <p:spPr>
              <a:xfrm>
                <a:off x="8844592" y="3892313"/>
                <a:ext cx="108000" cy="1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CF677AAB-1DDB-63BF-BDD9-4058C2CECD38}"/>
                  </a:ext>
                </a:extLst>
              </p:cNvPr>
              <p:cNvSpPr/>
              <p:nvPr/>
            </p:nvSpPr>
            <p:spPr>
              <a:xfrm>
                <a:off x="8805463" y="3853043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 sz="1400"/>
              </a:p>
            </p:txBody>
          </p:sp>
        </p:grp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FBBFAC5D-DDD1-1E52-0300-BAAEDDFE5C33}"/>
                </a:ext>
              </a:extLst>
            </p:cNvPr>
            <p:cNvSpPr/>
            <p:nvPr/>
          </p:nvSpPr>
          <p:spPr bwMode="gray">
            <a:xfrm>
              <a:off x="5154231" y="2163298"/>
              <a:ext cx="1976250" cy="327918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107999" tIns="0" rIns="0" bIns="0" rtlCol="0" anchor="ctr" anchorCtr="0" compatLnSpc="1">
              <a:noAutofit/>
            </a:bodyPr>
            <a:lstStyle/>
            <a:p>
              <a:pPr defTabSz="914400"/>
              <a:r>
                <a:rPr lang="ca-ES" sz="1200" kern="0" dirty="0">
                  <a:solidFill>
                    <a:srgbClr val="C00000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OBJECTIU DEL PROJECTE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8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ontent Placeholder 66">
            <a:extLst>
              <a:ext uri="{FF2B5EF4-FFF2-40B4-BE49-F238E27FC236}">
                <a16:creationId xmlns:a16="http://schemas.microsoft.com/office/drawing/2014/main" id="{D480BBC0-1E3A-0F66-8D12-DBE30B941E02}"/>
              </a:ext>
            </a:extLst>
          </p:cNvPr>
          <p:cNvSpPr txBox="1">
            <a:spLocks/>
          </p:cNvSpPr>
          <p:nvPr/>
        </p:nvSpPr>
        <p:spPr bwMode="auto">
          <a:xfrm>
            <a:off x="475199" y="1584445"/>
            <a:ext cx="11285429" cy="400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ca-ES" sz="1200" dirty="0"/>
              <a:t>L’extensió del sistema T-mobilitat impacta en un gran volum de persones i implica la instal·lació d’una elevada quantitat d’equipament de camp.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6B4706-BA2B-490C-88A9-63E1793C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01I </a:t>
            </a:r>
            <a:r>
              <a:rPr lang="ca-ES" sz="2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Introducció i objectius </a:t>
            </a:r>
            <a:endParaRPr lang="ca-E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7A47F4-2D63-43B0-8770-06705CF9A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99" y="1100773"/>
            <a:ext cx="11428800" cy="428400"/>
          </a:xfrm>
        </p:spPr>
        <p:txBody>
          <a:bodyPr/>
          <a:lstStyle/>
          <a:p>
            <a:r>
              <a:rPr lang="ca-ES" b="0" dirty="0"/>
              <a:t>Principals indicadors del projecte</a:t>
            </a: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9E72666-8BCC-B3D8-B877-3DBE1BCA39D2}"/>
              </a:ext>
            </a:extLst>
          </p:cNvPr>
          <p:cNvGrpSpPr>
            <a:grpSpLocks noChangeAspect="1"/>
          </p:cNvGrpSpPr>
          <p:nvPr/>
        </p:nvGrpSpPr>
        <p:grpSpPr>
          <a:xfrm>
            <a:off x="4795061" y="2744512"/>
            <a:ext cx="2645705" cy="2440347"/>
            <a:chOff x="8033856" y="3509274"/>
            <a:chExt cx="2349153" cy="2166811"/>
          </a:xfrm>
        </p:grpSpPr>
        <p:sp>
          <p:nvSpPr>
            <p:cNvPr id="193" name="MONTSIA">
              <a:extLst>
                <a:ext uri="{FF2B5EF4-FFF2-40B4-BE49-F238E27FC236}">
                  <a16:creationId xmlns:a16="http://schemas.microsoft.com/office/drawing/2014/main" id="{CF32C772-A949-456B-1328-AC5AFDB2359E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033856" y="5437933"/>
              <a:ext cx="499993" cy="238152"/>
            </a:xfrm>
            <a:custGeom>
              <a:avLst/>
              <a:gdLst>
                <a:gd name="T0" fmla="*/ 53602995 w 2441"/>
                <a:gd name="T1" fmla="*/ 17480693 h 1184"/>
                <a:gd name="T2" fmla="*/ 28461836 w 2441"/>
                <a:gd name="T3" fmla="*/ 26221035 h 1184"/>
                <a:gd name="T4" fmla="*/ 18737345 w 2441"/>
                <a:gd name="T5" fmla="*/ 29929090 h 1184"/>
                <a:gd name="T6" fmla="*/ 11147293 w 2441"/>
                <a:gd name="T7" fmla="*/ 45820911 h 1184"/>
                <a:gd name="T8" fmla="*/ 0 w 2441"/>
                <a:gd name="T9" fmla="*/ 36815928 h 1184"/>
                <a:gd name="T10" fmla="*/ 23480821 w 2441"/>
                <a:gd name="T11" fmla="*/ 58004668 h 1184"/>
                <a:gd name="T12" fmla="*/ 44115556 w 2441"/>
                <a:gd name="T13" fmla="*/ 58004668 h 1184"/>
                <a:gd name="T14" fmla="*/ 69493774 w 2441"/>
                <a:gd name="T15" fmla="*/ 93495849 h 1184"/>
                <a:gd name="T16" fmla="*/ 91314737 w 2441"/>
                <a:gd name="T17" fmla="*/ 105679606 h 1184"/>
                <a:gd name="T18" fmla="*/ 89891450 w 2441"/>
                <a:gd name="T19" fmla="*/ 132165788 h 1184"/>
                <a:gd name="T20" fmla="*/ 81827298 w 2441"/>
                <a:gd name="T21" fmla="*/ 160240875 h 1184"/>
                <a:gd name="T22" fmla="*/ 89891450 w 2441"/>
                <a:gd name="T23" fmla="*/ 177986715 h 1184"/>
                <a:gd name="T24" fmla="*/ 105545163 w 2441"/>
                <a:gd name="T25" fmla="*/ 186727058 h 1184"/>
                <a:gd name="T26" fmla="*/ 168635612 w 2441"/>
                <a:gd name="T27" fmla="*/ 211359212 h 1184"/>
                <a:gd name="T28" fmla="*/ 192353476 w 2441"/>
                <a:gd name="T29" fmla="*/ 227250510 h 1184"/>
                <a:gd name="T30" fmla="*/ 219154966 w 2441"/>
                <a:gd name="T31" fmla="*/ 248439765 h 1184"/>
                <a:gd name="T32" fmla="*/ 216071341 w 2441"/>
                <a:gd name="T33" fmla="*/ 281812326 h 1184"/>
                <a:gd name="T34" fmla="*/ 266591245 w 2441"/>
                <a:gd name="T35" fmla="*/ 310152021 h 1184"/>
                <a:gd name="T36" fmla="*/ 283905296 w 2441"/>
                <a:gd name="T37" fmla="*/ 292406696 h 1184"/>
                <a:gd name="T38" fmla="*/ 304540023 w 2441"/>
                <a:gd name="T39" fmla="*/ 255590720 h 1184"/>
                <a:gd name="T40" fmla="*/ 334424650 w 2441"/>
                <a:gd name="T41" fmla="*/ 218245527 h 1184"/>
                <a:gd name="T42" fmla="*/ 343912089 w 2441"/>
                <a:gd name="T43" fmla="*/ 206326925 h 1184"/>
                <a:gd name="T44" fmla="*/ 348655564 w 2441"/>
                <a:gd name="T45" fmla="*/ 204207742 h 1184"/>
                <a:gd name="T46" fmla="*/ 351738701 w 2441"/>
                <a:gd name="T47" fmla="*/ 202618870 h 1184"/>
                <a:gd name="T48" fmla="*/ 350078363 w 2441"/>
                <a:gd name="T49" fmla="*/ 198910815 h 1184"/>
                <a:gd name="T50" fmla="*/ 389687480 w 2441"/>
                <a:gd name="T51" fmla="*/ 197321428 h 1184"/>
                <a:gd name="T52" fmla="*/ 422892784 w 2441"/>
                <a:gd name="T53" fmla="*/ 183283643 h 1184"/>
                <a:gd name="T54" fmla="*/ 465347986 w 2441"/>
                <a:gd name="T55" fmla="*/ 188581085 h 1184"/>
                <a:gd name="T56" fmla="*/ 432380222 w 2441"/>
                <a:gd name="T57" fmla="*/ 239698907 h 1184"/>
                <a:gd name="T58" fmla="*/ 421232445 w 2441"/>
                <a:gd name="T59" fmla="*/ 239698907 h 1184"/>
                <a:gd name="T60" fmla="*/ 397514580 w 2441"/>
                <a:gd name="T61" fmla="*/ 235990852 h 1184"/>
                <a:gd name="T62" fmla="*/ 372373429 w 2441"/>
                <a:gd name="T63" fmla="*/ 246585737 h 1184"/>
                <a:gd name="T64" fmla="*/ 361226140 w 2441"/>
                <a:gd name="T65" fmla="*/ 251882665 h 1184"/>
                <a:gd name="T66" fmla="*/ 353399040 w 2441"/>
                <a:gd name="T67" fmla="*/ 250028637 h 1184"/>
                <a:gd name="T68" fmla="*/ 343912089 w 2441"/>
                <a:gd name="T69" fmla="*/ 250028637 h 1184"/>
                <a:gd name="T70" fmla="*/ 364309277 w 2441"/>
                <a:gd name="T71" fmla="*/ 279958298 h 1184"/>
                <a:gd name="T72" fmla="*/ 407002019 w 2441"/>
                <a:gd name="T73" fmla="*/ 271482596 h 1184"/>
                <a:gd name="T74" fmla="*/ 470091949 w 2441"/>
                <a:gd name="T75" fmla="*/ 186727058 h 1184"/>
                <a:gd name="T76" fmla="*/ 537925477 w 2441"/>
                <a:gd name="T77" fmla="*/ 144614218 h 1184"/>
                <a:gd name="T78" fmla="*/ 574451457 w 2441"/>
                <a:gd name="T79" fmla="*/ 100382164 h 1184"/>
                <a:gd name="T80" fmla="*/ 528438526 w 2441"/>
                <a:gd name="T81" fmla="*/ 103825579 h 1184"/>
                <a:gd name="T82" fmla="*/ 427399207 w 2441"/>
                <a:gd name="T83" fmla="*/ 91641821 h 1184"/>
                <a:gd name="T84" fmla="*/ 384944005 w 2441"/>
                <a:gd name="T85" fmla="*/ 89787794 h 1184"/>
                <a:gd name="T86" fmla="*/ 324937212 w 2441"/>
                <a:gd name="T87" fmla="*/ 45820911 h 1184"/>
                <a:gd name="T88" fmla="*/ 298136210 w 2441"/>
                <a:gd name="T89" fmla="*/ 51118353 h 1184"/>
                <a:gd name="T90" fmla="*/ 263507620 w 2441"/>
                <a:gd name="T91" fmla="*/ 58004668 h 1184"/>
                <a:gd name="T92" fmla="*/ 201840427 w 2441"/>
                <a:gd name="T93" fmla="*/ 52707225 h 1184"/>
                <a:gd name="T94" fmla="*/ 134007022 w 2441"/>
                <a:gd name="T95" fmla="*/ 38669956 h 1184"/>
                <a:gd name="T96" fmla="*/ 104122364 w 2441"/>
                <a:gd name="T97" fmla="*/ 33372505 h 1184"/>
                <a:gd name="T98" fmla="*/ 92974587 w 2441"/>
                <a:gd name="T99" fmla="*/ 21188748 h 1184"/>
                <a:gd name="T100" fmla="*/ 86808313 w 2441"/>
                <a:gd name="T101" fmla="*/ 1854028 h 1184"/>
                <a:gd name="T102" fmla="*/ 354822326 w 2441"/>
                <a:gd name="T103" fmla="*/ 197321428 h 11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41"/>
                <a:gd name="T157" fmla="*/ 0 h 1184"/>
                <a:gd name="T158" fmla="*/ 2441 w 2441"/>
                <a:gd name="T159" fmla="*/ 1184 h 11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41" h="1184">
                  <a:moveTo>
                    <a:pt x="319" y="0"/>
                  </a:moveTo>
                  <a:lnTo>
                    <a:pt x="252" y="7"/>
                  </a:lnTo>
                  <a:lnTo>
                    <a:pt x="252" y="20"/>
                  </a:lnTo>
                  <a:lnTo>
                    <a:pt x="239" y="60"/>
                  </a:lnTo>
                  <a:lnTo>
                    <a:pt x="226" y="66"/>
                  </a:lnTo>
                  <a:lnTo>
                    <a:pt x="212" y="66"/>
                  </a:lnTo>
                  <a:lnTo>
                    <a:pt x="173" y="60"/>
                  </a:lnTo>
                  <a:lnTo>
                    <a:pt x="133" y="107"/>
                  </a:lnTo>
                  <a:lnTo>
                    <a:pt x="126" y="99"/>
                  </a:lnTo>
                  <a:lnTo>
                    <a:pt x="120" y="99"/>
                  </a:lnTo>
                  <a:lnTo>
                    <a:pt x="113" y="113"/>
                  </a:lnTo>
                  <a:lnTo>
                    <a:pt x="99" y="133"/>
                  </a:lnTo>
                  <a:lnTo>
                    <a:pt x="92" y="133"/>
                  </a:lnTo>
                  <a:lnTo>
                    <a:pt x="86" y="126"/>
                  </a:lnTo>
                  <a:lnTo>
                    <a:pt x="79" y="113"/>
                  </a:lnTo>
                  <a:lnTo>
                    <a:pt x="73" y="120"/>
                  </a:lnTo>
                  <a:lnTo>
                    <a:pt x="53" y="113"/>
                  </a:lnTo>
                  <a:lnTo>
                    <a:pt x="47" y="146"/>
                  </a:lnTo>
                  <a:lnTo>
                    <a:pt x="47" y="159"/>
                  </a:lnTo>
                  <a:lnTo>
                    <a:pt x="47" y="173"/>
                  </a:lnTo>
                  <a:lnTo>
                    <a:pt x="32" y="166"/>
                  </a:lnTo>
                  <a:lnTo>
                    <a:pt x="19" y="146"/>
                  </a:lnTo>
                  <a:lnTo>
                    <a:pt x="6" y="133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13" y="159"/>
                  </a:lnTo>
                  <a:lnTo>
                    <a:pt x="13" y="173"/>
                  </a:lnTo>
                  <a:lnTo>
                    <a:pt x="26" y="212"/>
                  </a:lnTo>
                  <a:lnTo>
                    <a:pt x="79" y="240"/>
                  </a:lnTo>
                  <a:lnTo>
                    <a:pt x="99" y="219"/>
                  </a:lnTo>
                  <a:lnTo>
                    <a:pt x="113" y="253"/>
                  </a:lnTo>
                  <a:lnTo>
                    <a:pt x="146" y="246"/>
                  </a:lnTo>
                  <a:lnTo>
                    <a:pt x="152" y="233"/>
                  </a:lnTo>
                  <a:lnTo>
                    <a:pt x="173" y="226"/>
                  </a:lnTo>
                  <a:lnTo>
                    <a:pt x="186" y="219"/>
                  </a:lnTo>
                  <a:lnTo>
                    <a:pt x="219" y="219"/>
                  </a:lnTo>
                  <a:lnTo>
                    <a:pt x="212" y="259"/>
                  </a:lnTo>
                  <a:lnTo>
                    <a:pt x="246" y="359"/>
                  </a:lnTo>
                  <a:lnTo>
                    <a:pt x="265" y="366"/>
                  </a:lnTo>
                  <a:lnTo>
                    <a:pt x="293" y="353"/>
                  </a:lnTo>
                  <a:lnTo>
                    <a:pt x="319" y="339"/>
                  </a:lnTo>
                  <a:lnTo>
                    <a:pt x="332" y="339"/>
                  </a:lnTo>
                  <a:lnTo>
                    <a:pt x="353" y="353"/>
                  </a:lnTo>
                  <a:lnTo>
                    <a:pt x="366" y="359"/>
                  </a:lnTo>
                  <a:lnTo>
                    <a:pt x="385" y="399"/>
                  </a:lnTo>
                  <a:lnTo>
                    <a:pt x="426" y="419"/>
                  </a:lnTo>
                  <a:lnTo>
                    <a:pt x="432" y="439"/>
                  </a:lnTo>
                  <a:lnTo>
                    <a:pt x="405" y="479"/>
                  </a:lnTo>
                  <a:lnTo>
                    <a:pt x="398" y="492"/>
                  </a:lnTo>
                  <a:lnTo>
                    <a:pt x="379" y="499"/>
                  </a:lnTo>
                  <a:lnTo>
                    <a:pt x="372" y="499"/>
                  </a:lnTo>
                  <a:lnTo>
                    <a:pt x="353" y="552"/>
                  </a:lnTo>
                  <a:lnTo>
                    <a:pt x="353" y="592"/>
                  </a:lnTo>
                  <a:lnTo>
                    <a:pt x="353" y="599"/>
                  </a:lnTo>
                  <a:lnTo>
                    <a:pt x="345" y="605"/>
                  </a:lnTo>
                  <a:lnTo>
                    <a:pt x="353" y="632"/>
                  </a:lnTo>
                  <a:lnTo>
                    <a:pt x="353" y="638"/>
                  </a:lnTo>
                  <a:lnTo>
                    <a:pt x="366" y="652"/>
                  </a:lnTo>
                  <a:lnTo>
                    <a:pt x="372" y="652"/>
                  </a:lnTo>
                  <a:lnTo>
                    <a:pt x="379" y="672"/>
                  </a:lnTo>
                  <a:lnTo>
                    <a:pt x="385" y="692"/>
                  </a:lnTo>
                  <a:lnTo>
                    <a:pt x="419" y="712"/>
                  </a:lnTo>
                  <a:lnTo>
                    <a:pt x="426" y="712"/>
                  </a:lnTo>
                  <a:lnTo>
                    <a:pt x="439" y="705"/>
                  </a:lnTo>
                  <a:lnTo>
                    <a:pt x="445" y="705"/>
                  </a:lnTo>
                  <a:lnTo>
                    <a:pt x="452" y="719"/>
                  </a:lnTo>
                  <a:lnTo>
                    <a:pt x="492" y="745"/>
                  </a:lnTo>
                  <a:lnTo>
                    <a:pt x="552" y="771"/>
                  </a:lnTo>
                  <a:lnTo>
                    <a:pt x="605" y="792"/>
                  </a:lnTo>
                  <a:lnTo>
                    <a:pt x="711" y="798"/>
                  </a:lnTo>
                  <a:lnTo>
                    <a:pt x="745" y="798"/>
                  </a:lnTo>
                  <a:lnTo>
                    <a:pt x="758" y="805"/>
                  </a:lnTo>
                  <a:lnTo>
                    <a:pt x="791" y="818"/>
                  </a:lnTo>
                  <a:lnTo>
                    <a:pt x="805" y="838"/>
                  </a:lnTo>
                  <a:lnTo>
                    <a:pt x="811" y="858"/>
                  </a:lnTo>
                  <a:lnTo>
                    <a:pt x="858" y="891"/>
                  </a:lnTo>
                  <a:lnTo>
                    <a:pt x="891" y="925"/>
                  </a:lnTo>
                  <a:lnTo>
                    <a:pt x="931" y="925"/>
                  </a:lnTo>
                  <a:lnTo>
                    <a:pt x="931" y="931"/>
                  </a:lnTo>
                  <a:lnTo>
                    <a:pt x="924" y="938"/>
                  </a:lnTo>
                  <a:lnTo>
                    <a:pt x="918" y="944"/>
                  </a:lnTo>
                  <a:lnTo>
                    <a:pt x="911" y="958"/>
                  </a:lnTo>
                  <a:lnTo>
                    <a:pt x="905" y="984"/>
                  </a:lnTo>
                  <a:lnTo>
                    <a:pt x="911" y="1018"/>
                  </a:lnTo>
                  <a:lnTo>
                    <a:pt x="911" y="1064"/>
                  </a:lnTo>
                  <a:lnTo>
                    <a:pt x="944" y="1091"/>
                  </a:lnTo>
                  <a:lnTo>
                    <a:pt x="984" y="1104"/>
                  </a:lnTo>
                  <a:lnTo>
                    <a:pt x="1044" y="1137"/>
                  </a:lnTo>
                  <a:lnTo>
                    <a:pt x="1091" y="1158"/>
                  </a:lnTo>
                  <a:lnTo>
                    <a:pt x="1124" y="1171"/>
                  </a:lnTo>
                  <a:lnTo>
                    <a:pt x="1157" y="1177"/>
                  </a:lnTo>
                  <a:lnTo>
                    <a:pt x="1170" y="1184"/>
                  </a:lnTo>
                  <a:lnTo>
                    <a:pt x="1177" y="1158"/>
                  </a:lnTo>
                  <a:lnTo>
                    <a:pt x="1197" y="1111"/>
                  </a:lnTo>
                  <a:lnTo>
                    <a:pt x="1197" y="1104"/>
                  </a:lnTo>
                  <a:lnTo>
                    <a:pt x="1197" y="1098"/>
                  </a:lnTo>
                  <a:lnTo>
                    <a:pt x="1230" y="1051"/>
                  </a:lnTo>
                  <a:lnTo>
                    <a:pt x="1237" y="1038"/>
                  </a:lnTo>
                  <a:lnTo>
                    <a:pt x="1257" y="984"/>
                  </a:lnTo>
                  <a:lnTo>
                    <a:pt x="1284" y="965"/>
                  </a:lnTo>
                  <a:lnTo>
                    <a:pt x="1290" y="965"/>
                  </a:lnTo>
                  <a:lnTo>
                    <a:pt x="1303" y="978"/>
                  </a:lnTo>
                  <a:lnTo>
                    <a:pt x="1290" y="958"/>
                  </a:lnTo>
                  <a:lnTo>
                    <a:pt x="1337" y="911"/>
                  </a:lnTo>
                  <a:lnTo>
                    <a:pt x="1410" y="824"/>
                  </a:lnTo>
                  <a:lnTo>
                    <a:pt x="1436" y="792"/>
                  </a:lnTo>
                  <a:lnTo>
                    <a:pt x="1457" y="785"/>
                  </a:lnTo>
                  <a:lnTo>
                    <a:pt x="1463" y="779"/>
                  </a:lnTo>
                  <a:lnTo>
                    <a:pt x="1457" y="779"/>
                  </a:lnTo>
                  <a:lnTo>
                    <a:pt x="1450" y="779"/>
                  </a:lnTo>
                  <a:lnTo>
                    <a:pt x="1450" y="771"/>
                  </a:lnTo>
                  <a:lnTo>
                    <a:pt x="1463" y="765"/>
                  </a:lnTo>
                  <a:lnTo>
                    <a:pt x="1470" y="765"/>
                  </a:lnTo>
                  <a:lnTo>
                    <a:pt x="1463" y="771"/>
                  </a:lnTo>
                  <a:lnTo>
                    <a:pt x="1470" y="771"/>
                  </a:lnTo>
                  <a:lnTo>
                    <a:pt x="1476" y="779"/>
                  </a:lnTo>
                  <a:lnTo>
                    <a:pt x="1496" y="779"/>
                  </a:lnTo>
                  <a:lnTo>
                    <a:pt x="1496" y="771"/>
                  </a:lnTo>
                  <a:lnTo>
                    <a:pt x="1490" y="771"/>
                  </a:lnTo>
                  <a:lnTo>
                    <a:pt x="1483" y="765"/>
                  </a:lnTo>
                  <a:lnTo>
                    <a:pt x="1483" y="771"/>
                  </a:lnTo>
                  <a:lnTo>
                    <a:pt x="1463" y="758"/>
                  </a:lnTo>
                  <a:lnTo>
                    <a:pt x="1470" y="751"/>
                  </a:lnTo>
                  <a:lnTo>
                    <a:pt x="1476" y="758"/>
                  </a:lnTo>
                  <a:lnTo>
                    <a:pt x="1476" y="751"/>
                  </a:lnTo>
                  <a:lnTo>
                    <a:pt x="1483" y="751"/>
                  </a:lnTo>
                  <a:lnTo>
                    <a:pt x="1490" y="745"/>
                  </a:lnTo>
                  <a:lnTo>
                    <a:pt x="1496" y="745"/>
                  </a:lnTo>
                  <a:lnTo>
                    <a:pt x="1536" y="751"/>
                  </a:lnTo>
                  <a:lnTo>
                    <a:pt x="1643" y="745"/>
                  </a:lnTo>
                  <a:lnTo>
                    <a:pt x="1663" y="738"/>
                  </a:lnTo>
                  <a:lnTo>
                    <a:pt x="1683" y="732"/>
                  </a:lnTo>
                  <a:lnTo>
                    <a:pt x="1716" y="725"/>
                  </a:lnTo>
                  <a:lnTo>
                    <a:pt x="1742" y="705"/>
                  </a:lnTo>
                  <a:lnTo>
                    <a:pt x="1783" y="692"/>
                  </a:lnTo>
                  <a:lnTo>
                    <a:pt x="1869" y="685"/>
                  </a:lnTo>
                  <a:lnTo>
                    <a:pt x="1922" y="685"/>
                  </a:lnTo>
                  <a:lnTo>
                    <a:pt x="1929" y="685"/>
                  </a:lnTo>
                  <a:lnTo>
                    <a:pt x="1962" y="692"/>
                  </a:lnTo>
                  <a:lnTo>
                    <a:pt x="1962" y="712"/>
                  </a:lnTo>
                  <a:lnTo>
                    <a:pt x="1956" y="725"/>
                  </a:lnTo>
                  <a:lnTo>
                    <a:pt x="1915" y="792"/>
                  </a:lnTo>
                  <a:lnTo>
                    <a:pt x="1849" y="884"/>
                  </a:lnTo>
                  <a:lnTo>
                    <a:pt x="1842" y="891"/>
                  </a:lnTo>
                  <a:lnTo>
                    <a:pt x="1823" y="905"/>
                  </a:lnTo>
                  <a:lnTo>
                    <a:pt x="1810" y="905"/>
                  </a:lnTo>
                  <a:lnTo>
                    <a:pt x="1802" y="905"/>
                  </a:lnTo>
                  <a:lnTo>
                    <a:pt x="1789" y="905"/>
                  </a:lnTo>
                  <a:lnTo>
                    <a:pt x="1783" y="905"/>
                  </a:lnTo>
                  <a:lnTo>
                    <a:pt x="1776" y="905"/>
                  </a:lnTo>
                  <a:lnTo>
                    <a:pt x="1763" y="898"/>
                  </a:lnTo>
                  <a:lnTo>
                    <a:pt x="1756" y="905"/>
                  </a:lnTo>
                  <a:lnTo>
                    <a:pt x="1716" y="884"/>
                  </a:lnTo>
                  <a:lnTo>
                    <a:pt x="1690" y="891"/>
                  </a:lnTo>
                  <a:lnTo>
                    <a:pt x="1676" y="891"/>
                  </a:lnTo>
                  <a:lnTo>
                    <a:pt x="1669" y="891"/>
                  </a:lnTo>
                  <a:lnTo>
                    <a:pt x="1656" y="911"/>
                  </a:lnTo>
                  <a:lnTo>
                    <a:pt x="1637" y="918"/>
                  </a:lnTo>
                  <a:lnTo>
                    <a:pt x="1583" y="931"/>
                  </a:lnTo>
                  <a:lnTo>
                    <a:pt x="1570" y="931"/>
                  </a:lnTo>
                  <a:lnTo>
                    <a:pt x="1543" y="925"/>
                  </a:lnTo>
                  <a:lnTo>
                    <a:pt x="1523" y="905"/>
                  </a:lnTo>
                  <a:lnTo>
                    <a:pt x="1523" y="931"/>
                  </a:lnTo>
                  <a:lnTo>
                    <a:pt x="1523" y="944"/>
                  </a:lnTo>
                  <a:lnTo>
                    <a:pt x="1523" y="951"/>
                  </a:lnTo>
                  <a:lnTo>
                    <a:pt x="1523" y="958"/>
                  </a:lnTo>
                  <a:lnTo>
                    <a:pt x="1517" y="958"/>
                  </a:lnTo>
                  <a:lnTo>
                    <a:pt x="1503" y="958"/>
                  </a:lnTo>
                  <a:lnTo>
                    <a:pt x="1496" y="951"/>
                  </a:lnTo>
                  <a:lnTo>
                    <a:pt x="1490" y="944"/>
                  </a:lnTo>
                  <a:lnTo>
                    <a:pt x="1483" y="944"/>
                  </a:lnTo>
                  <a:lnTo>
                    <a:pt x="1483" y="951"/>
                  </a:lnTo>
                  <a:lnTo>
                    <a:pt x="1476" y="958"/>
                  </a:lnTo>
                  <a:lnTo>
                    <a:pt x="1457" y="951"/>
                  </a:lnTo>
                  <a:lnTo>
                    <a:pt x="1450" y="944"/>
                  </a:lnTo>
                  <a:lnTo>
                    <a:pt x="1457" y="984"/>
                  </a:lnTo>
                  <a:lnTo>
                    <a:pt x="1470" y="1004"/>
                  </a:lnTo>
                  <a:lnTo>
                    <a:pt x="1483" y="1031"/>
                  </a:lnTo>
                  <a:lnTo>
                    <a:pt x="1510" y="1051"/>
                  </a:lnTo>
                  <a:lnTo>
                    <a:pt x="1536" y="1057"/>
                  </a:lnTo>
                  <a:lnTo>
                    <a:pt x="1570" y="1064"/>
                  </a:lnTo>
                  <a:lnTo>
                    <a:pt x="1596" y="1057"/>
                  </a:lnTo>
                  <a:lnTo>
                    <a:pt x="1630" y="1051"/>
                  </a:lnTo>
                  <a:lnTo>
                    <a:pt x="1690" y="1038"/>
                  </a:lnTo>
                  <a:lnTo>
                    <a:pt x="1716" y="1025"/>
                  </a:lnTo>
                  <a:lnTo>
                    <a:pt x="1769" y="998"/>
                  </a:lnTo>
                  <a:lnTo>
                    <a:pt x="1796" y="978"/>
                  </a:lnTo>
                  <a:lnTo>
                    <a:pt x="1816" y="951"/>
                  </a:lnTo>
                  <a:lnTo>
                    <a:pt x="1849" y="905"/>
                  </a:lnTo>
                  <a:lnTo>
                    <a:pt x="1982" y="705"/>
                  </a:lnTo>
                  <a:lnTo>
                    <a:pt x="2002" y="685"/>
                  </a:lnTo>
                  <a:lnTo>
                    <a:pt x="2029" y="659"/>
                  </a:lnTo>
                  <a:lnTo>
                    <a:pt x="2089" y="625"/>
                  </a:lnTo>
                  <a:lnTo>
                    <a:pt x="2135" y="605"/>
                  </a:lnTo>
                  <a:lnTo>
                    <a:pt x="2268" y="546"/>
                  </a:lnTo>
                  <a:lnTo>
                    <a:pt x="2315" y="518"/>
                  </a:lnTo>
                  <a:lnTo>
                    <a:pt x="2348" y="492"/>
                  </a:lnTo>
                  <a:lnTo>
                    <a:pt x="2381" y="465"/>
                  </a:lnTo>
                  <a:lnTo>
                    <a:pt x="2408" y="419"/>
                  </a:lnTo>
                  <a:lnTo>
                    <a:pt x="2422" y="379"/>
                  </a:lnTo>
                  <a:lnTo>
                    <a:pt x="2435" y="353"/>
                  </a:lnTo>
                  <a:lnTo>
                    <a:pt x="2441" y="339"/>
                  </a:lnTo>
                  <a:lnTo>
                    <a:pt x="2368" y="339"/>
                  </a:lnTo>
                  <a:lnTo>
                    <a:pt x="2288" y="359"/>
                  </a:lnTo>
                  <a:lnTo>
                    <a:pt x="2228" y="392"/>
                  </a:lnTo>
                  <a:lnTo>
                    <a:pt x="2148" y="439"/>
                  </a:lnTo>
                  <a:lnTo>
                    <a:pt x="2095" y="439"/>
                  </a:lnTo>
                  <a:lnTo>
                    <a:pt x="2016" y="386"/>
                  </a:lnTo>
                  <a:lnTo>
                    <a:pt x="1989" y="372"/>
                  </a:lnTo>
                  <a:lnTo>
                    <a:pt x="1802" y="346"/>
                  </a:lnTo>
                  <a:lnTo>
                    <a:pt x="1783" y="346"/>
                  </a:lnTo>
                  <a:lnTo>
                    <a:pt x="1756" y="332"/>
                  </a:lnTo>
                  <a:lnTo>
                    <a:pt x="1736" y="313"/>
                  </a:lnTo>
                  <a:lnTo>
                    <a:pt x="1683" y="326"/>
                  </a:lnTo>
                  <a:lnTo>
                    <a:pt x="1623" y="339"/>
                  </a:lnTo>
                  <a:lnTo>
                    <a:pt x="1523" y="379"/>
                  </a:lnTo>
                  <a:lnTo>
                    <a:pt x="1476" y="366"/>
                  </a:lnTo>
                  <a:lnTo>
                    <a:pt x="1410" y="326"/>
                  </a:lnTo>
                  <a:lnTo>
                    <a:pt x="1397" y="253"/>
                  </a:lnTo>
                  <a:lnTo>
                    <a:pt x="1370" y="173"/>
                  </a:lnTo>
                  <a:lnTo>
                    <a:pt x="1357" y="166"/>
                  </a:lnTo>
                  <a:lnTo>
                    <a:pt x="1324" y="199"/>
                  </a:lnTo>
                  <a:lnTo>
                    <a:pt x="1290" y="193"/>
                  </a:lnTo>
                  <a:lnTo>
                    <a:pt x="1271" y="180"/>
                  </a:lnTo>
                  <a:lnTo>
                    <a:pt x="1257" y="193"/>
                  </a:lnTo>
                  <a:lnTo>
                    <a:pt x="1230" y="186"/>
                  </a:lnTo>
                  <a:lnTo>
                    <a:pt x="1217" y="199"/>
                  </a:lnTo>
                  <a:lnTo>
                    <a:pt x="1164" y="219"/>
                  </a:lnTo>
                  <a:lnTo>
                    <a:pt x="1144" y="219"/>
                  </a:lnTo>
                  <a:lnTo>
                    <a:pt x="1111" y="219"/>
                  </a:lnTo>
                  <a:lnTo>
                    <a:pt x="1064" y="226"/>
                  </a:lnTo>
                  <a:lnTo>
                    <a:pt x="1038" y="219"/>
                  </a:lnTo>
                  <a:lnTo>
                    <a:pt x="951" y="219"/>
                  </a:lnTo>
                  <a:lnTo>
                    <a:pt x="918" y="212"/>
                  </a:lnTo>
                  <a:lnTo>
                    <a:pt x="851" y="199"/>
                  </a:lnTo>
                  <a:lnTo>
                    <a:pt x="751" y="113"/>
                  </a:lnTo>
                  <a:lnTo>
                    <a:pt x="751" y="107"/>
                  </a:lnTo>
                  <a:lnTo>
                    <a:pt x="618" y="120"/>
                  </a:lnTo>
                  <a:lnTo>
                    <a:pt x="578" y="99"/>
                  </a:lnTo>
                  <a:lnTo>
                    <a:pt x="565" y="146"/>
                  </a:lnTo>
                  <a:lnTo>
                    <a:pt x="545" y="146"/>
                  </a:lnTo>
                  <a:lnTo>
                    <a:pt x="518" y="173"/>
                  </a:lnTo>
                  <a:lnTo>
                    <a:pt x="472" y="146"/>
                  </a:lnTo>
                  <a:lnTo>
                    <a:pt x="445" y="146"/>
                  </a:lnTo>
                  <a:lnTo>
                    <a:pt x="439" y="126"/>
                  </a:lnTo>
                  <a:lnTo>
                    <a:pt x="432" y="113"/>
                  </a:lnTo>
                  <a:lnTo>
                    <a:pt x="432" y="66"/>
                  </a:lnTo>
                  <a:lnTo>
                    <a:pt x="405" y="73"/>
                  </a:lnTo>
                  <a:lnTo>
                    <a:pt x="398" y="86"/>
                  </a:lnTo>
                  <a:lnTo>
                    <a:pt x="392" y="80"/>
                  </a:lnTo>
                  <a:lnTo>
                    <a:pt x="385" y="66"/>
                  </a:lnTo>
                  <a:lnTo>
                    <a:pt x="379" y="53"/>
                  </a:lnTo>
                  <a:lnTo>
                    <a:pt x="398" y="47"/>
                  </a:lnTo>
                  <a:lnTo>
                    <a:pt x="385" y="13"/>
                  </a:lnTo>
                  <a:lnTo>
                    <a:pt x="366" y="7"/>
                  </a:lnTo>
                  <a:lnTo>
                    <a:pt x="319" y="0"/>
                  </a:lnTo>
                  <a:close/>
                  <a:moveTo>
                    <a:pt x="1496" y="745"/>
                  </a:moveTo>
                  <a:lnTo>
                    <a:pt x="1496" y="765"/>
                  </a:lnTo>
                  <a:lnTo>
                    <a:pt x="1503" y="765"/>
                  </a:lnTo>
                  <a:lnTo>
                    <a:pt x="1496" y="745"/>
                  </a:lnTo>
                  <a:close/>
                  <a:moveTo>
                    <a:pt x="1476" y="779"/>
                  </a:moveTo>
                  <a:lnTo>
                    <a:pt x="1470" y="779"/>
                  </a:lnTo>
                  <a:lnTo>
                    <a:pt x="1470" y="785"/>
                  </a:lnTo>
                  <a:lnTo>
                    <a:pt x="1476" y="779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4" name="PALLARS_SOBIRA">
              <a:extLst>
                <a:ext uri="{FF2B5EF4-FFF2-40B4-BE49-F238E27FC236}">
                  <a16:creationId xmlns:a16="http://schemas.microsoft.com/office/drawing/2014/main" id="{3641C594-A156-832D-1B4B-291978E11112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8513602" y="3567021"/>
              <a:ext cx="344436" cy="474954"/>
            </a:xfrm>
            <a:custGeom>
              <a:avLst/>
              <a:gdLst>
                <a:gd name="T0" fmla="*/ 2046967460 w 65"/>
                <a:gd name="T1" fmla="*/ 701888113 h 92"/>
                <a:gd name="T2" fmla="*/ 1889501700 w 65"/>
                <a:gd name="T3" fmla="*/ 1403762975 h 92"/>
                <a:gd name="T4" fmla="*/ 1574582387 w 65"/>
                <a:gd name="T5" fmla="*/ 2147483647 h 92"/>
                <a:gd name="T6" fmla="*/ 787291193 w 65"/>
                <a:gd name="T7" fmla="*/ 2147483647 h 92"/>
                <a:gd name="T8" fmla="*/ 629838035 w 65"/>
                <a:gd name="T9" fmla="*/ 2147483647 h 92"/>
                <a:gd name="T10" fmla="*/ 472372274 w 65"/>
                <a:gd name="T11" fmla="*/ 2147483647 h 92"/>
                <a:gd name="T12" fmla="*/ 314919018 w 65"/>
                <a:gd name="T13" fmla="*/ 2147483647 h 92"/>
                <a:gd name="T14" fmla="*/ 157453208 w 65"/>
                <a:gd name="T15" fmla="*/ 2147483647 h 92"/>
                <a:gd name="T16" fmla="*/ 787291193 w 65"/>
                <a:gd name="T17" fmla="*/ 2147483647 h 92"/>
                <a:gd name="T18" fmla="*/ 1574582387 w 65"/>
                <a:gd name="T19" fmla="*/ 2147483647 h 92"/>
                <a:gd name="T20" fmla="*/ 1732048541 w 65"/>
                <a:gd name="T21" fmla="*/ 2147483647 h 92"/>
                <a:gd name="T22" fmla="*/ 1574582387 w 65"/>
                <a:gd name="T23" fmla="*/ 2147483647 h 92"/>
                <a:gd name="T24" fmla="*/ 1574582387 w 65"/>
                <a:gd name="T25" fmla="*/ 2147483647 h 92"/>
                <a:gd name="T26" fmla="*/ 2046967460 w 65"/>
                <a:gd name="T27" fmla="*/ 2147483647 h 92"/>
                <a:gd name="T28" fmla="*/ 1259663468 w 65"/>
                <a:gd name="T29" fmla="*/ 2147483647 h 92"/>
                <a:gd name="T30" fmla="*/ 944757151 w 65"/>
                <a:gd name="T31" fmla="*/ 2147483647 h 92"/>
                <a:gd name="T32" fmla="*/ 314919018 w 65"/>
                <a:gd name="T33" fmla="*/ 2147483647 h 92"/>
                <a:gd name="T34" fmla="*/ 314919018 w 65"/>
                <a:gd name="T35" fmla="*/ 2147483647 h 92"/>
                <a:gd name="T36" fmla="*/ 787291193 w 65"/>
                <a:gd name="T37" fmla="*/ 2147483647 h 92"/>
                <a:gd name="T38" fmla="*/ 1574582387 w 65"/>
                <a:gd name="T39" fmla="*/ 2147483647 h 92"/>
                <a:gd name="T40" fmla="*/ 2147483647 w 65"/>
                <a:gd name="T41" fmla="*/ 2147483647 h 92"/>
                <a:gd name="T42" fmla="*/ 2147483647 w 65"/>
                <a:gd name="T43" fmla="*/ 2147483647 h 92"/>
                <a:gd name="T44" fmla="*/ 2147483647 w 65"/>
                <a:gd name="T45" fmla="*/ 2147483647 h 92"/>
                <a:gd name="T46" fmla="*/ 2147483647 w 65"/>
                <a:gd name="T47" fmla="*/ 2147483647 h 92"/>
                <a:gd name="T48" fmla="*/ 2147483647 w 65"/>
                <a:gd name="T49" fmla="*/ 2147483647 h 92"/>
                <a:gd name="T50" fmla="*/ 2147483647 w 65"/>
                <a:gd name="T51" fmla="*/ 2147483647 h 92"/>
                <a:gd name="T52" fmla="*/ 2147483647 w 65"/>
                <a:gd name="T53" fmla="*/ 2147483647 h 92"/>
                <a:gd name="T54" fmla="*/ 2147483647 w 65"/>
                <a:gd name="T55" fmla="*/ 2147483647 h 92"/>
                <a:gd name="T56" fmla="*/ 2147483647 w 65"/>
                <a:gd name="T57" fmla="*/ 2147483647 h 92"/>
                <a:gd name="T58" fmla="*/ 2147483647 w 65"/>
                <a:gd name="T59" fmla="*/ 2147483647 h 92"/>
                <a:gd name="T60" fmla="*/ 2147483647 w 65"/>
                <a:gd name="T61" fmla="*/ 2147483647 h 92"/>
                <a:gd name="T62" fmla="*/ 2147483647 w 65"/>
                <a:gd name="T63" fmla="*/ 2147483647 h 92"/>
                <a:gd name="T64" fmla="*/ 2147483647 w 65"/>
                <a:gd name="T65" fmla="*/ 2147483647 h 92"/>
                <a:gd name="T66" fmla="*/ 2147483647 w 65"/>
                <a:gd name="T67" fmla="*/ 2147483647 h 92"/>
                <a:gd name="T68" fmla="*/ 2147483647 w 65"/>
                <a:gd name="T69" fmla="*/ 2147483647 h 92"/>
                <a:gd name="T70" fmla="*/ 2147483647 w 65"/>
                <a:gd name="T71" fmla="*/ 2147483647 h 92"/>
                <a:gd name="T72" fmla="*/ 2147483647 w 65"/>
                <a:gd name="T73" fmla="*/ 2147483647 h 92"/>
                <a:gd name="T74" fmla="*/ 2147483647 w 65"/>
                <a:gd name="T75" fmla="*/ 2147483647 h 92"/>
                <a:gd name="T76" fmla="*/ 2147483647 w 65"/>
                <a:gd name="T77" fmla="*/ 2147483647 h 92"/>
                <a:gd name="T78" fmla="*/ 2147483647 w 65"/>
                <a:gd name="T79" fmla="*/ 2147483647 h 92"/>
                <a:gd name="T80" fmla="*/ 2147483647 w 65"/>
                <a:gd name="T81" fmla="*/ 2147483647 h 92"/>
                <a:gd name="T82" fmla="*/ 2147483647 w 65"/>
                <a:gd name="T83" fmla="*/ 2147483647 h 92"/>
                <a:gd name="T84" fmla="*/ 2147483647 w 65"/>
                <a:gd name="T85" fmla="*/ 2147483647 h 92"/>
                <a:gd name="T86" fmla="*/ 2147483647 w 65"/>
                <a:gd name="T87" fmla="*/ 2105651295 h 92"/>
                <a:gd name="T88" fmla="*/ 2147483647 w 65"/>
                <a:gd name="T89" fmla="*/ 2147483647 h 92"/>
                <a:gd name="T90" fmla="*/ 2147483647 w 65"/>
                <a:gd name="T91" fmla="*/ 2147483647 h 92"/>
                <a:gd name="T92" fmla="*/ 2147483647 w 65"/>
                <a:gd name="T93" fmla="*/ 2105651295 h 92"/>
                <a:gd name="T94" fmla="*/ 2147483647 w 65"/>
                <a:gd name="T95" fmla="*/ 2147483647 h 92"/>
                <a:gd name="T96" fmla="*/ 2147483647 w 65"/>
                <a:gd name="T97" fmla="*/ 1579234951 h 92"/>
                <a:gd name="T98" fmla="*/ 2147483647 w 65"/>
                <a:gd name="T99" fmla="*/ 701888113 h 92"/>
                <a:gd name="T100" fmla="*/ 2147483647 w 65"/>
                <a:gd name="T101" fmla="*/ 0 h 92"/>
                <a:gd name="T102" fmla="*/ 2147483647 w 65"/>
                <a:gd name="T103" fmla="*/ 0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92"/>
                <a:gd name="T158" fmla="*/ 65 w 65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92">
                  <a:moveTo>
                    <a:pt x="14" y="0"/>
                  </a:moveTo>
                  <a:lnTo>
                    <a:pt x="13" y="1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1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4"/>
                  </a:lnTo>
                  <a:lnTo>
                    <a:pt x="11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8" y="69"/>
                  </a:lnTo>
                  <a:lnTo>
                    <a:pt x="8" y="70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6" y="76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2" y="77"/>
                  </a:lnTo>
                  <a:lnTo>
                    <a:pt x="1" y="78"/>
                  </a:lnTo>
                  <a:lnTo>
                    <a:pt x="1" y="79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6" y="85"/>
                  </a:lnTo>
                  <a:lnTo>
                    <a:pt x="7" y="86"/>
                  </a:lnTo>
                  <a:lnTo>
                    <a:pt x="9" y="86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5" y="89"/>
                  </a:lnTo>
                  <a:lnTo>
                    <a:pt x="17" y="89"/>
                  </a:lnTo>
                  <a:lnTo>
                    <a:pt x="18" y="89"/>
                  </a:lnTo>
                  <a:lnTo>
                    <a:pt x="21" y="90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2" y="90"/>
                  </a:lnTo>
                  <a:lnTo>
                    <a:pt x="24" y="91"/>
                  </a:lnTo>
                  <a:lnTo>
                    <a:pt x="26" y="92"/>
                  </a:lnTo>
                  <a:lnTo>
                    <a:pt x="26" y="91"/>
                  </a:lnTo>
                  <a:lnTo>
                    <a:pt x="27" y="90"/>
                  </a:lnTo>
                  <a:lnTo>
                    <a:pt x="27" y="89"/>
                  </a:lnTo>
                  <a:lnTo>
                    <a:pt x="26" y="88"/>
                  </a:lnTo>
                  <a:lnTo>
                    <a:pt x="25" y="87"/>
                  </a:lnTo>
                  <a:lnTo>
                    <a:pt x="23" y="86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5" y="84"/>
                  </a:lnTo>
                  <a:lnTo>
                    <a:pt x="28" y="83"/>
                  </a:lnTo>
                  <a:lnTo>
                    <a:pt x="29" y="80"/>
                  </a:lnTo>
                  <a:lnTo>
                    <a:pt x="31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4" y="74"/>
                  </a:lnTo>
                  <a:lnTo>
                    <a:pt x="37" y="73"/>
                  </a:lnTo>
                  <a:lnTo>
                    <a:pt x="39" y="70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41" y="64"/>
                  </a:lnTo>
                  <a:lnTo>
                    <a:pt x="40" y="62"/>
                  </a:lnTo>
                  <a:lnTo>
                    <a:pt x="40" y="60"/>
                  </a:lnTo>
                  <a:lnTo>
                    <a:pt x="40" y="59"/>
                  </a:lnTo>
                  <a:lnTo>
                    <a:pt x="41" y="59"/>
                  </a:lnTo>
                  <a:lnTo>
                    <a:pt x="42" y="60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59"/>
                  </a:lnTo>
                  <a:lnTo>
                    <a:pt x="48" y="60"/>
                  </a:lnTo>
                  <a:lnTo>
                    <a:pt x="49" y="59"/>
                  </a:lnTo>
                  <a:lnTo>
                    <a:pt x="51" y="56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4" y="53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60" y="46"/>
                  </a:lnTo>
                  <a:lnTo>
                    <a:pt x="61" y="45"/>
                  </a:lnTo>
                  <a:lnTo>
                    <a:pt x="62" y="43"/>
                  </a:lnTo>
                  <a:lnTo>
                    <a:pt x="62" y="41"/>
                  </a:lnTo>
                  <a:lnTo>
                    <a:pt x="64" y="40"/>
                  </a:lnTo>
                  <a:lnTo>
                    <a:pt x="65" y="39"/>
                  </a:lnTo>
                  <a:lnTo>
                    <a:pt x="64" y="38"/>
                  </a:lnTo>
                  <a:lnTo>
                    <a:pt x="63" y="37"/>
                  </a:lnTo>
                  <a:lnTo>
                    <a:pt x="63" y="36"/>
                  </a:lnTo>
                  <a:lnTo>
                    <a:pt x="64" y="35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2" y="30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0" y="24"/>
                  </a:lnTo>
                  <a:lnTo>
                    <a:pt x="59" y="22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2" y="13"/>
                  </a:lnTo>
                  <a:lnTo>
                    <a:pt x="51" y="12"/>
                  </a:lnTo>
                  <a:lnTo>
                    <a:pt x="49" y="12"/>
                  </a:lnTo>
                  <a:lnTo>
                    <a:pt x="46" y="12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5" name="VAL_D'ARAN">
              <a:extLst>
                <a:ext uri="{FF2B5EF4-FFF2-40B4-BE49-F238E27FC236}">
                  <a16:creationId xmlns:a16="http://schemas.microsoft.com/office/drawing/2014/main" id="{E5BAD692-C059-4EFD-F03E-5DC6A8142C69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8304623" y="3509274"/>
              <a:ext cx="276633" cy="248155"/>
            </a:xfrm>
            <a:custGeom>
              <a:avLst/>
              <a:gdLst>
                <a:gd name="T0" fmla="*/ 947503705 w 52"/>
                <a:gd name="T1" fmla="*/ 176043229 h 48"/>
                <a:gd name="T2" fmla="*/ 631669071 w 52"/>
                <a:gd name="T3" fmla="*/ 1056259477 h 48"/>
                <a:gd name="T4" fmla="*/ 789579970 w 52"/>
                <a:gd name="T5" fmla="*/ 1584375712 h 48"/>
                <a:gd name="T6" fmla="*/ 315834535 w 52"/>
                <a:gd name="T7" fmla="*/ 2147483647 h 48"/>
                <a:gd name="T8" fmla="*/ 631669071 w 52"/>
                <a:gd name="T9" fmla="*/ 2147483647 h 48"/>
                <a:gd name="T10" fmla="*/ 0 w 52"/>
                <a:gd name="T11" fmla="*/ 2147483647 h 48"/>
                <a:gd name="T12" fmla="*/ 631669071 w 52"/>
                <a:gd name="T13" fmla="*/ 2147483647 h 48"/>
                <a:gd name="T14" fmla="*/ 789579970 w 52"/>
                <a:gd name="T15" fmla="*/ 2147483647 h 48"/>
                <a:gd name="T16" fmla="*/ 947503705 w 52"/>
                <a:gd name="T17" fmla="*/ 2147483647 h 48"/>
                <a:gd name="T18" fmla="*/ 789579970 w 52"/>
                <a:gd name="T19" fmla="*/ 2147483647 h 48"/>
                <a:gd name="T20" fmla="*/ 473745533 w 52"/>
                <a:gd name="T21" fmla="*/ 2147483647 h 48"/>
                <a:gd name="T22" fmla="*/ 789579970 w 52"/>
                <a:gd name="T23" fmla="*/ 2147483647 h 48"/>
                <a:gd name="T24" fmla="*/ 1263325503 w 52"/>
                <a:gd name="T25" fmla="*/ 2147483647 h 48"/>
                <a:gd name="T26" fmla="*/ 1737083872 w 52"/>
                <a:gd name="T27" fmla="*/ 2147483647 h 48"/>
                <a:gd name="T28" fmla="*/ 2147483647 w 52"/>
                <a:gd name="T29" fmla="*/ 2147483647 h 48"/>
                <a:gd name="T30" fmla="*/ 2147483647 w 52"/>
                <a:gd name="T31" fmla="*/ 2147483647 h 48"/>
                <a:gd name="T32" fmla="*/ 2147483647 w 52"/>
                <a:gd name="T33" fmla="*/ 2147483647 h 48"/>
                <a:gd name="T34" fmla="*/ 2147483647 w 52"/>
                <a:gd name="T35" fmla="*/ 2147483647 h 48"/>
                <a:gd name="T36" fmla="*/ 2147483647 w 52"/>
                <a:gd name="T37" fmla="*/ 2147483647 h 48"/>
                <a:gd name="T38" fmla="*/ 2147483647 w 52"/>
                <a:gd name="T39" fmla="*/ 2147483647 h 48"/>
                <a:gd name="T40" fmla="*/ 2147483647 w 52"/>
                <a:gd name="T41" fmla="*/ 2147483647 h 48"/>
                <a:gd name="T42" fmla="*/ 2147483647 w 52"/>
                <a:gd name="T43" fmla="*/ 2147483647 h 48"/>
                <a:gd name="T44" fmla="*/ 2147483647 w 52"/>
                <a:gd name="T45" fmla="*/ 2147483647 h 48"/>
                <a:gd name="T46" fmla="*/ 2147483647 w 52"/>
                <a:gd name="T47" fmla="*/ 2147483647 h 48"/>
                <a:gd name="T48" fmla="*/ 2147483647 w 52"/>
                <a:gd name="T49" fmla="*/ 2147483647 h 48"/>
                <a:gd name="T50" fmla="*/ 2147483647 w 52"/>
                <a:gd name="T51" fmla="*/ 2147483647 h 48"/>
                <a:gd name="T52" fmla="*/ 2147483647 w 52"/>
                <a:gd name="T53" fmla="*/ 2147483647 h 48"/>
                <a:gd name="T54" fmla="*/ 2147483647 w 52"/>
                <a:gd name="T55" fmla="*/ 2147483647 h 48"/>
                <a:gd name="T56" fmla="*/ 2147483647 w 52"/>
                <a:gd name="T57" fmla="*/ 2147483647 h 48"/>
                <a:gd name="T58" fmla="*/ 2147483647 w 52"/>
                <a:gd name="T59" fmla="*/ 2147483647 h 48"/>
                <a:gd name="T60" fmla="*/ 2147483647 w 52"/>
                <a:gd name="T61" fmla="*/ 2147483647 h 48"/>
                <a:gd name="T62" fmla="*/ 2147483647 w 52"/>
                <a:gd name="T63" fmla="*/ 2147483647 h 48"/>
                <a:gd name="T64" fmla="*/ 2147483647 w 52"/>
                <a:gd name="T65" fmla="*/ 2147483647 h 48"/>
                <a:gd name="T66" fmla="*/ 2147483647 w 52"/>
                <a:gd name="T67" fmla="*/ 2147483647 h 48"/>
                <a:gd name="T68" fmla="*/ 2147483647 w 52"/>
                <a:gd name="T69" fmla="*/ 2112505658 h 48"/>
                <a:gd name="T70" fmla="*/ 2147483647 w 52"/>
                <a:gd name="T71" fmla="*/ 1936462481 h 48"/>
                <a:gd name="T72" fmla="*/ 2147483647 w 52"/>
                <a:gd name="T73" fmla="*/ 2147483647 h 48"/>
                <a:gd name="T74" fmla="*/ 2147483647 w 52"/>
                <a:gd name="T75" fmla="*/ 2112505658 h 48"/>
                <a:gd name="T76" fmla="*/ 2147483647 w 52"/>
                <a:gd name="T77" fmla="*/ 1584375712 h 48"/>
                <a:gd name="T78" fmla="*/ 2147483647 w 52"/>
                <a:gd name="T79" fmla="*/ 1056259477 h 48"/>
                <a:gd name="T80" fmla="*/ 2147483647 w 52"/>
                <a:gd name="T81" fmla="*/ 704172915 h 48"/>
                <a:gd name="T82" fmla="*/ 2147483647 w 52"/>
                <a:gd name="T83" fmla="*/ 528129738 h 48"/>
                <a:gd name="T84" fmla="*/ 1737083872 w 52"/>
                <a:gd name="T85" fmla="*/ 0 h 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"/>
                <a:gd name="T130" fmla="*/ 0 h 48"/>
                <a:gd name="T131" fmla="*/ 52 w 52"/>
                <a:gd name="T132" fmla="*/ 48 h 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" h="48">
                  <a:moveTo>
                    <a:pt x="10" y="0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23" y="44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2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4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1" y="42"/>
                  </a:lnTo>
                  <a:lnTo>
                    <a:pt x="42" y="40"/>
                  </a:lnTo>
                  <a:lnTo>
                    <a:pt x="42" y="39"/>
                  </a:lnTo>
                  <a:lnTo>
                    <a:pt x="43" y="38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3" y="30"/>
                  </a:lnTo>
                  <a:lnTo>
                    <a:pt x="44" y="29"/>
                  </a:lnTo>
                  <a:lnTo>
                    <a:pt x="46" y="28"/>
                  </a:lnTo>
                  <a:lnTo>
                    <a:pt x="47" y="27"/>
                  </a:lnTo>
                  <a:lnTo>
                    <a:pt x="48" y="28"/>
                  </a:lnTo>
                  <a:lnTo>
                    <a:pt x="50" y="27"/>
                  </a:lnTo>
                  <a:lnTo>
                    <a:pt x="49" y="25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7" y="13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6" y="12"/>
                  </a:lnTo>
                  <a:lnTo>
                    <a:pt x="35" y="11"/>
                  </a:lnTo>
                  <a:lnTo>
                    <a:pt x="33" y="10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6" name="ALTA_RIBAGORÇA">
              <a:extLst>
                <a:ext uri="{FF2B5EF4-FFF2-40B4-BE49-F238E27FC236}">
                  <a16:creationId xmlns:a16="http://schemas.microsoft.com/office/drawing/2014/main" id="{7EEF9BFD-72DB-2F86-6256-9FF179D0FE02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8349043" y="3717389"/>
              <a:ext cx="191451" cy="297351"/>
            </a:xfrm>
            <a:custGeom>
              <a:avLst/>
              <a:gdLst>
                <a:gd name="T0" fmla="*/ 2147483647 w 36"/>
                <a:gd name="T1" fmla="*/ 347918701 h 58"/>
                <a:gd name="T2" fmla="*/ 2147483647 w 36"/>
                <a:gd name="T3" fmla="*/ 869796906 h 58"/>
                <a:gd name="T4" fmla="*/ 2147483647 w 36"/>
                <a:gd name="T5" fmla="*/ 521878102 h 58"/>
                <a:gd name="T6" fmla="*/ 1586788524 w 36"/>
                <a:gd name="T7" fmla="*/ 695837402 h 58"/>
                <a:gd name="T8" fmla="*/ 1428114792 w 36"/>
                <a:gd name="T9" fmla="*/ 1739580674 h 58"/>
                <a:gd name="T10" fmla="*/ 1110754626 w 36"/>
                <a:gd name="T11" fmla="*/ 2147483647 h 58"/>
                <a:gd name="T12" fmla="*/ 952068193 w 36"/>
                <a:gd name="T13" fmla="*/ 2147483647 h 58"/>
                <a:gd name="T14" fmla="*/ 634720529 w 36"/>
                <a:gd name="T15" fmla="*/ 2147483647 h 58"/>
                <a:gd name="T16" fmla="*/ 952068193 w 36"/>
                <a:gd name="T17" fmla="*/ 2147483647 h 58"/>
                <a:gd name="T18" fmla="*/ 317360265 w 36"/>
                <a:gd name="T19" fmla="*/ 2147483647 h 58"/>
                <a:gd name="T20" fmla="*/ 0 w 36"/>
                <a:gd name="T21" fmla="*/ 2147483647 h 58"/>
                <a:gd name="T22" fmla="*/ 317360265 w 36"/>
                <a:gd name="T23" fmla="*/ 2147483647 h 58"/>
                <a:gd name="T24" fmla="*/ 793394262 w 36"/>
                <a:gd name="T25" fmla="*/ 2147483647 h 58"/>
                <a:gd name="T26" fmla="*/ 952068193 w 36"/>
                <a:gd name="T27" fmla="*/ 2147483647 h 58"/>
                <a:gd name="T28" fmla="*/ 793394262 w 36"/>
                <a:gd name="T29" fmla="*/ 2147483647 h 58"/>
                <a:gd name="T30" fmla="*/ 793394262 w 36"/>
                <a:gd name="T31" fmla="*/ 2147483647 h 58"/>
                <a:gd name="T32" fmla="*/ 1269428359 w 36"/>
                <a:gd name="T33" fmla="*/ 2147483647 h 58"/>
                <a:gd name="T34" fmla="*/ 1269428359 w 36"/>
                <a:gd name="T35" fmla="*/ 2147483647 h 58"/>
                <a:gd name="T36" fmla="*/ 1745475354 w 36"/>
                <a:gd name="T37" fmla="*/ 2147483647 h 58"/>
                <a:gd name="T38" fmla="*/ 1904149087 w 36"/>
                <a:gd name="T39" fmla="*/ 2147483647 h 58"/>
                <a:gd name="T40" fmla="*/ 2147483647 w 36"/>
                <a:gd name="T41" fmla="*/ 2147483647 h 58"/>
                <a:gd name="T42" fmla="*/ 1745475354 w 36"/>
                <a:gd name="T43" fmla="*/ 2147483647 h 58"/>
                <a:gd name="T44" fmla="*/ 1269428359 w 36"/>
                <a:gd name="T45" fmla="*/ 2147483647 h 58"/>
                <a:gd name="T46" fmla="*/ 1586788524 w 36"/>
                <a:gd name="T47" fmla="*/ 2147483647 h 58"/>
                <a:gd name="T48" fmla="*/ 2147483647 w 36"/>
                <a:gd name="T49" fmla="*/ 2147483647 h 58"/>
                <a:gd name="T50" fmla="*/ 2147483647 w 36"/>
                <a:gd name="T51" fmla="*/ 2147483647 h 58"/>
                <a:gd name="T52" fmla="*/ 2147483647 w 36"/>
                <a:gd name="T53" fmla="*/ 2147483647 h 58"/>
                <a:gd name="T54" fmla="*/ 2147483647 w 36"/>
                <a:gd name="T55" fmla="*/ 2147483647 h 58"/>
                <a:gd name="T56" fmla="*/ 2147483647 w 36"/>
                <a:gd name="T57" fmla="*/ 2147483647 h 58"/>
                <a:gd name="T58" fmla="*/ 2147483647 w 36"/>
                <a:gd name="T59" fmla="*/ 2147483647 h 58"/>
                <a:gd name="T60" fmla="*/ 2147483647 w 36"/>
                <a:gd name="T61" fmla="*/ 2147483647 h 58"/>
                <a:gd name="T62" fmla="*/ 2147483647 w 36"/>
                <a:gd name="T63" fmla="*/ 2147483647 h 58"/>
                <a:gd name="T64" fmla="*/ 2147483647 w 36"/>
                <a:gd name="T65" fmla="*/ 2147483647 h 58"/>
                <a:gd name="T66" fmla="*/ 2147483647 w 36"/>
                <a:gd name="T67" fmla="*/ 2147483647 h 58"/>
                <a:gd name="T68" fmla="*/ 2147483647 w 36"/>
                <a:gd name="T69" fmla="*/ 2147483647 h 58"/>
                <a:gd name="T70" fmla="*/ 2147483647 w 36"/>
                <a:gd name="T71" fmla="*/ 2147483647 h 58"/>
                <a:gd name="T72" fmla="*/ 2147483647 w 36"/>
                <a:gd name="T73" fmla="*/ 2147483647 h 58"/>
                <a:gd name="T74" fmla="*/ 2147483647 w 36"/>
                <a:gd name="T75" fmla="*/ 2147483647 h 58"/>
                <a:gd name="T76" fmla="*/ 2147483647 w 36"/>
                <a:gd name="T77" fmla="*/ 2147483647 h 58"/>
                <a:gd name="T78" fmla="*/ 2147483647 w 36"/>
                <a:gd name="T79" fmla="*/ 2147483647 h 58"/>
                <a:gd name="T80" fmla="*/ 2147483647 w 36"/>
                <a:gd name="T81" fmla="*/ 1913539973 h 58"/>
                <a:gd name="T82" fmla="*/ 2147483647 w 36"/>
                <a:gd name="T83" fmla="*/ 1565620964 h 58"/>
                <a:gd name="T84" fmla="*/ 2147483647 w 36"/>
                <a:gd name="T85" fmla="*/ 1217715504 h 58"/>
                <a:gd name="T86" fmla="*/ 2147483647 w 36"/>
                <a:gd name="T87" fmla="*/ 695837402 h 58"/>
                <a:gd name="T88" fmla="*/ 2147483647 w 36"/>
                <a:gd name="T89" fmla="*/ 521878102 h 58"/>
                <a:gd name="T90" fmla="*/ 2147483647 w 36"/>
                <a:gd name="T91" fmla="*/ 173959350 h 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"/>
                <a:gd name="T139" fmla="*/ 0 h 58"/>
                <a:gd name="T140" fmla="*/ 36 w 36"/>
                <a:gd name="T141" fmla="*/ 58 h 5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" h="58">
                  <a:moveTo>
                    <a:pt x="24" y="0"/>
                  </a:moveTo>
                  <a:lnTo>
                    <a:pt x="24" y="1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9" y="7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6" y="40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3" y="46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9" y="55"/>
                  </a:lnTo>
                  <a:lnTo>
                    <a:pt x="20" y="57"/>
                  </a:lnTo>
                  <a:lnTo>
                    <a:pt x="23" y="58"/>
                  </a:lnTo>
                  <a:lnTo>
                    <a:pt x="24" y="57"/>
                  </a:lnTo>
                  <a:lnTo>
                    <a:pt x="24" y="55"/>
                  </a:lnTo>
                  <a:lnTo>
                    <a:pt x="25" y="53"/>
                  </a:lnTo>
                  <a:lnTo>
                    <a:pt x="25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8" y="44"/>
                  </a:lnTo>
                  <a:lnTo>
                    <a:pt x="16" y="41"/>
                  </a:lnTo>
                  <a:lnTo>
                    <a:pt x="18" y="40"/>
                  </a:lnTo>
                  <a:lnTo>
                    <a:pt x="17" y="38"/>
                  </a:lnTo>
                  <a:lnTo>
                    <a:pt x="18" y="36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7" name="CERDANYA">
              <a:extLst>
                <a:ext uri="{FF2B5EF4-FFF2-40B4-BE49-F238E27FC236}">
                  <a16:creationId xmlns:a16="http://schemas.microsoft.com/office/drawing/2014/main" id="{F0717C88-D6E9-048C-31FF-F480F03E6EB7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953532" y="3808209"/>
              <a:ext cx="292589" cy="205444"/>
            </a:xfrm>
            <a:custGeom>
              <a:avLst/>
              <a:gdLst>
                <a:gd name="T0" fmla="*/ 64859594 w 1431"/>
                <a:gd name="T1" fmla="*/ 27106731 h 999"/>
                <a:gd name="T2" fmla="*/ 55356321 w 1431"/>
                <a:gd name="T3" fmla="*/ 45268259 h 999"/>
                <a:gd name="T4" fmla="*/ 39676286 w 1431"/>
                <a:gd name="T5" fmla="*/ 48792222 h 999"/>
                <a:gd name="T6" fmla="*/ 14254890 w 1431"/>
                <a:gd name="T7" fmla="*/ 43370983 h 999"/>
                <a:gd name="T8" fmla="*/ 12591650 w 1431"/>
                <a:gd name="T9" fmla="*/ 74001685 h 999"/>
                <a:gd name="T10" fmla="*/ 25421392 w 1431"/>
                <a:gd name="T11" fmla="*/ 104903485 h 999"/>
                <a:gd name="T12" fmla="*/ 55356321 w 1431"/>
                <a:gd name="T13" fmla="*/ 135263581 h 999"/>
                <a:gd name="T14" fmla="*/ 58445196 w 1431"/>
                <a:gd name="T15" fmla="*/ 167791576 h 999"/>
                <a:gd name="T16" fmla="*/ 60107950 w 1431"/>
                <a:gd name="T17" fmla="*/ 200320063 h 999"/>
                <a:gd name="T18" fmla="*/ 60107950 w 1431"/>
                <a:gd name="T19" fmla="*/ 270797752 h 999"/>
                <a:gd name="T20" fmla="*/ 75788486 w 1431"/>
                <a:gd name="T21" fmla="*/ 265105398 h 999"/>
                <a:gd name="T22" fmla="*/ 91706613 w 1431"/>
                <a:gd name="T23" fmla="*/ 267002674 h 999"/>
                <a:gd name="T24" fmla="*/ 116890391 w 1431"/>
                <a:gd name="T25" fmla="*/ 267002674 h 999"/>
                <a:gd name="T26" fmla="*/ 135896937 w 1431"/>
                <a:gd name="T27" fmla="*/ 258057471 h 999"/>
                <a:gd name="T28" fmla="*/ 161080229 w 1431"/>
                <a:gd name="T29" fmla="*/ 254533508 h 999"/>
                <a:gd name="T30" fmla="*/ 173909967 w 1431"/>
                <a:gd name="T31" fmla="*/ 245317191 h 999"/>
                <a:gd name="T32" fmla="*/ 197668112 w 1431"/>
                <a:gd name="T33" fmla="*/ 241793228 h 999"/>
                <a:gd name="T34" fmla="*/ 218099775 w 1431"/>
                <a:gd name="T35" fmla="*/ 232576911 h 999"/>
                <a:gd name="T36" fmla="*/ 229266273 w 1431"/>
                <a:gd name="T37" fmla="*/ 232576911 h 999"/>
                <a:gd name="T38" fmla="*/ 243521160 w 1431"/>
                <a:gd name="T39" fmla="*/ 223902822 h 999"/>
                <a:gd name="T40" fmla="*/ 279633891 w 1431"/>
                <a:gd name="T41" fmla="*/ 230950749 h 999"/>
                <a:gd name="T42" fmla="*/ 292463143 w 1431"/>
                <a:gd name="T43" fmla="*/ 236371988 h 999"/>
                <a:gd name="T44" fmla="*/ 306718030 w 1431"/>
                <a:gd name="T45" fmla="*/ 211162542 h 999"/>
                <a:gd name="T46" fmla="*/ 320735310 w 1431"/>
                <a:gd name="T47" fmla="*/ 196524985 h 999"/>
                <a:gd name="T48" fmla="*/ 339979431 w 1431"/>
                <a:gd name="T49" fmla="*/ 193001022 h 999"/>
                <a:gd name="T50" fmla="*/ 327387785 w 1431"/>
                <a:gd name="T51" fmla="*/ 182158543 h 999"/>
                <a:gd name="T52" fmla="*/ 313132899 w 1431"/>
                <a:gd name="T53" fmla="*/ 165894299 h 999"/>
                <a:gd name="T54" fmla="*/ 300303161 w 1431"/>
                <a:gd name="T55" fmla="*/ 144479931 h 999"/>
                <a:gd name="T56" fmla="*/ 293888778 w 1431"/>
                <a:gd name="T57" fmla="*/ 119270452 h 999"/>
                <a:gd name="T58" fmla="*/ 282959886 w 1431"/>
                <a:gd name="T59" fmla="*/ 81320725 h 999"/>
                <a:gd name="T60" fmla="*/ 267279365 w 1431"/>
                <a:gd name="T61" fmla="*/ 70477722 h 999"/>
                <a:gd name="T62" fmla="*/ 249698423 w 1431"/>
                <a:gd name="T63" fmla="*/ 68580429 h 999"/>
                <a:gd name="T64" fmla="*/ 237106291 w 1431"/>
                <a:gd name="T65" fmla="*/ 58008539 h 999"/>
                <a:gd name="T66" fmla="*/ 211922998 w 1431"/>
                <a:gd name="T67" fmla="*/ 46894946 h 999"/>
                <a:gd name="T68" fmla="*/ 191253243 w 1431"/>
                <a:gd name="T69" fmla="*/ 25480569 h 999"/>
                <a:gd name="T70" fmla="*/ 161080229 w 1431"/>
                <a:gd name="T71" fmla="*/ 23582768 h 999"/>
                <a:gd name="T72" fmla="*/ 137559691 w 1431"/>
                <a:gd name="T73" fmla="*/ 16264247 h 999"/>
                <a:gd name="T74" fmla="*/ 113801517 w 1431"/>
                <a:gd name="T75" fmla="*/ 1897277 h 999"/>
                <a:gd name="T76" fmla="*/ 85291744 w 1431"/>
                <a:gd name="T77" fmla="*/ 10843008 h 999"/>
                <a:gd name="T78" fmla="*/ 313132899 w 1431"/>
                <a:gd name="T79" fmla="*/ 16264247 h 999"/>
                <a:gd name="T80" fmla="*/ 311469658 w 1431"/>
                <a:gd name="T81" fmla="*/ 25480569 h 999"/>
                <a:gd name="T82" fmla="*/ 293888778 w 1431"/>
                <a:gd name="T83" fmla="*/ 59635226 h 999"/>
                <a:gd name="T84" fmla="*/ 338316191 w 1431"/>
                <a:gd name="T85" fmla="*/ 70477722 h 999"/>
                <a:gd name="T86" fmla="*/ 334990197 w 1431"/>
                <a:gd name="T87" fmla="*/ 61532502 h 999"/>
                <a:gd name="T88" fmla="*/ 324061305 w 1431"/>
                <a:gd name="T89" fmla="*/ 27106731 h 999"/>
                <a:gd name="T90" fmla="*/ 313132899 w 1431"/>
                <a:gd name="T91" fmla="*/ 16264247 h 9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1"/>
                <a:gd name="T139" fmla="*/ 0 h 999"/>
                <a:gd name="T140" fmla="*/ 1431 w 1431"/>
                <a:gd name="T141" fmla="*/ 999 h 9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1" h="999">
                  <a:moveTo>
                    <a:pt x="299" y="0"/>
                  </a:moveTo>
                  <a:lnTo>
                    <a:pt x="280" y="40"/>
                  </a:lnTo>
                  <a:lnTo>
                    <a:pt x="273" y="100"/>
                  </a:lnTo>
                  <a:lnTo>
                    <a:pt x="266" y="133"/>
                  </a:lnTo>
                  <a:lnTo>
                    <a:pt x="253" y="167"/>
                  </a:lnTo>
                  <a:lnTo>
                    <a:pt x="233" y="167"/>
                  </a:lnTo>
                  <a:lnTo>
                    <a:pt x="206" y="160"/>
                  </a:lnTo>
                  <a:lnTo>
                    <a:pt x="186" y="160"/>
                  </a:lnTo>
                  <a:lnTo>
                    <a:pt x="167" y="180"/>
                  </a:lnTo>
                  <a:lnTo>
                    <a:pt x="133" y="167"/>
                  </a:lnTo>
                  <a:lnTo>
                    <a:pt x="100" y="173"/>
                  </a:lnTo>
                  <a:lnTo>
                    <a:pt x="60" y="160"/>
                  </a:lnTo>
                  <a:lnTo>
                    <a:pt x="34" y="173"/>
                  </a:lnTo>
                  <a:lnTo>
                    <a:pt x="0" y="233"/>
                  </a:lnTo>
                  <a:lnTo>
                    <a:pt x="53" y="273"/>
                  </a:lnTo>
                  <a:lnTo>
                    <a:pt x="66" y="340"/>
                  </a:lnTo>
                  <a:lnTo>
                    <a:pt x="66" y="353"/>
                  </a:lnTo>
                  <a:lnTo>
                    <a:pt x="107" y="387"/>
                  </a:lnTo>
                  <a:lnTo>
                    <a:pt x="133" y="419"/>
                  </a:lnTo>
                  <a:lnTo>
                    <a:pt x="206" y="466"/>
                  </a:lnTo>
                  <a:lnTo>
                    <a:pt x="233" y="499"/>
                  </a:lnTo>
                  <a:lnTo>
                    <a:pt x="246" y="566"/>
                  </a:lnTo>
                  <a:lnTo>
                    <a:pt x="233" y="619"/>
                  </a:lnTo>
                  <a:lnTo>
                    <a:pt x="246" y="619"/>
                  </a:lnTo>
                  <a:lnTo>
                    <a:pt x="253" y="633"/>
                  </a:lnTo>
                  <a:lnTo>
                    <a:pt x="226" y="686"/>
                  </a:lnTo>
                  <a:lnTo>
                    <a:pt x="253" y="739"/>
                  </a:lnTo>
                  <a:lnTo>
                    <a:pt x="240" y="759"/>
                  </a:lnTo>
                  <a:lnTo>
                    <a:pt x="220" y="972"/>
                  </a:lnTo>
                  <a:lnTo>
                    <a:pt x="253" y="999"/>
                  </a:lnTo>
                  <a:lnTo>
                    <a:pt x="286" y="999"/>
                  </a:lnTo>
                  <a:lnTo>
                    <a:pt x="293" y="985"/>
                  </a:lnTo>
                  <a:lnTo>
                    <a:pt x="319" y="978"/>
                  </a:lnTo>
                  <a:lnTo>
                    <a:pt x="359" y="978"/>
                  </a:lnTo>
                  <a:lnTo>
                    <a:pt x="379" y="978"/>
                  </a:lnTo>
                  <a:lnTo>
                    <a:pt x="386" y="985"/>
                  </a:lnTo>
                  <a:lnTo>
                    <a:pt x="426" y="965"/>
                  </a:lnTo>
                  <a:lnTo>
                    <a:pt x="439" y="985"/>
                  </a:lnTo>
                  <a:lnTo>
                    <a:pt x="492" y="985"/>
                  </a:lnTo>
                  <a:lnTo>
                    <a:pt x="499" y="985"/>
                  </a:lnTo>
                  <a:lnTo>
                    <a:pt x="519" y="952"/>
                  </a:lnTo>
                  <a:lnTo>
                    <a:pt x="572" y="952"/>
                  </a:lnTo>
                  <a:lnTo>
                    <a:pt x="619" y="952"/>
                  </a:lnTo>
                  <a:lnTo>
                    <a:pt x="646" y="958"/>
                  </a:lnTo>
                  <a:lnTo>
                    <a:pt x="678" y="939"/>
                  </a:lnTo>
                  <a:lnTo>
                    <a:pt x="706" y="939"/>
                  </a:lnTo>
                  <a:lnTo>
                    <a:pt x="706" y="925"/>
                  </a:lnTo>
                  <a:lnTo>
                    <a:pt x="732" y="905"/>
                  </a:lnTo>
                  <a:lnTo>
                    <a:pt x="772" y="918"/>
                  </a:lnTo>
                  <a:lnTo>
                    <a:pt x="805" y="912"/>
                  </a:lnTo>
                  <a:lnTo>
                    <a:pt x="832" y="892"/>
                  </a:lnTo>
                  <a:lnTo>
                    <a:pt x="852" y="892"/>
                  </a:lnTo>
                  <a:lnTo>
                    <a:pt x="892" y="872"/>
                  </a:lnTo>
                  <a:lnTo>
                    <a:pt x="918" y="858"/>
                  </a:lnTo>
                  <a:lnTo>
                    <a:pt x="931" y="865"/>
                  </a:lnTo>
                  <a:lnTo>
                    <a:pt x="958" y="858"/>
                  </a:lnTo>
                  <a:lnTo>
                    <a:pt x="965" y="858"/>
                  </a:lnTo>
                  <a:lnTo>
                    <a:pt x="991" y="852"/>
                  </a:lnTo>
                  <a:lnTo>
                    <a:pt x="1012" y="845"/>
                  </a:lnTo>
                  <a:lnTo>
                    <a:pt x="1025" y="826"/>
                  </a:lnTo>
                  <a:lnTo>
                    <a:pt x="1065" y="819"/>
                  </a:lnTo>
                  <a:lnTo>
                    <a:pt x="1117" y="845"/>
                  </a:lnTo>
                  <a:lnTo>
                    <a:pt x="1177" y="852"/>
                  </a:lnTo>
                  <a:lnTo>
                    <a:pt x="1185" y="885"/>
                  </a:lnTo>
                  <a:lnTo>
                    <a:pt x="1218" y="858"/>
                  </a:lnTo>
                  <a:lnTo>
                    <a:pt x="1231" y="872"/>
                  </a:lnTo>
                  <a:lnTo>
                    <a:pt x="1244" y="798"/>
                  </a:lnTo>
                  <a:lnTo>
                    <a:pt x="1264" y="779"/>
                  </a:lnTo>
                  <a:lnTo>
                    <a:pt x="1291" y="779"/>
                  </a:lnTo>
                  <a:lnTo>
                    <a:pt x="1311" y="785"/>
                  </a:lnTo>
                  <a:lnTo>
                    <a:pt x="1350" y="766"/>
                  </a:lnTo>
                  <a:lnTo>
                    <a:pt x="1350" y="725"/>
                  </a:lnTo>
                  <a:lnTo>
                    <a:pt x="1364" y="739"/>
                  </a:lnTo>
                  <a:lnTo>
                    <a:pt x="1391" y="739"/>
                  </a:lnTo>
                  <a:lnTo>
                    <a:pt x="1431" y="712"/>
                  </a:lnTo>
                  <a:lnTo>
                    <a:pt x="1417" y="693"/>
                  </a:lnTo>
                  <a:lnTo>
                    <a:pt x="1391" y="672"/>
                  </a:lnTo>
                  <a:lnTo>
                    <a:pt x="1378" y="672"/>
                  </a:lnTo>
                  <a:lnTo>
                    <a:pt x="1357" y="659"/>
                  </a:lnTo>
                  <a:lnTo>
                    <a:pt x="1337" y="646"/>
                  </a:lnTo>
                  <a:lnTo>
                    <a:pt x="1318" y="612"/>
                  </a:lnTo>
                  <a:lnTo>
                    <a:pt x="1297" y="599"/>
                  </a:lnTo>
                  <a:lnTo>
                    <a:pt x="1271" y="573"/>
                  </a:lnTo>
                  <a:lnTo>
                    <a:pt x="1264" y="533"/>
                  </a:lnTo>
                  <a:lnTo>
                    <a:pt x="1258" y="520"/>
                  </a:lnTo>
                  <a:lnTo>
                    <a:pt x="1251" y="473"/>
                  </a:lnTo>
                  <a:lnTo>
                    <a:pt x="1237" y="440"/>
                  </a:lnTo>
                  <a:lnTo>
                    <a:pt x="1244" y="373"/>
                  </a:lnTo>
                  <a:lnTo>
                    <a:pt x="1191" y="340"/>
                  </a:lnTo>
                  <a:lnTo>
                    <a:pt x="1191" y="300"/>
                  </a:lnTo>
                  <a:lnTo>
                    <a:pt x="1185" y="246"/>
                  </a:lnTo>
                  <a:lnTo>
                    <a:pt x="1158" y="240"/>
                  </a:lnTo>
                  <a:lnTo>
                    <a:pt x="1125" y="260"/>
                  </a:lnTo>
                  <a:lnTo>
                    <a:pt x="1085" y="260"/>
                  </a:lnTo>
                  <a:lnTo>
                    <a:pt x="1078" y="260"/>
                  </a:lnTo>
                  <a:lnTo>
                    <a:pt x="1051" y="253"/>
                  </a:lnTo>
                  <a:lnTo>
                    <a:pt x="1025" y="260"/>
                  </a:lnTo>
                  <a:lnTo>
                    <a:pt x="1012" y="253"/>
                  </a:lnTo>
                  <a:lnTo>
                    <a:pt x="998" y="214"/>
                  </a:lnTo>
                  <a:lnTo>
                    <a:pt x="938" y="180"/>
                  </a:lnTo>
                  <a:lnTo>
                    <a:pt x="925" y="193"/>
                  </a:lnTo>
                  <a:lnTo>
                    <a:pt x="892" y="173"/>
                  </a:lnTo>
                  <a:lnTo>
                    <a:pt x="878" y="147"/>
                  </a:lnTo>
                  <a:lnTo>
                    <a:pt x="839" y="100"/>
                  </a:lnTo>
                  <a:lnTo>
                    <a:pt x="805" y="94"/>
                  </a:lnTo>
                  <a:lnTo>
                    <a:pt x="785" y="100"/>
                  </a:lnTo>
                  <a:lnTo>
                    <a:pt x="738" y="67"/>
                  </a:lnTo>
                  <a:lnTo>
                    <a:pt x="678" y="87"/>
                  </a:lnTo>
                  <a:lnTo>
                    <a:pt x="625" y="73"/>
                  </a:lnTo>
                  <a:lnTo>
                    <a:pt x="599" y="81"/>
                  </a:lnTo>
                  <a:lnTo>
                    <a:pt x="579" y="60"/>
                  </a:lnTo>
                  <a:lnTo>
                    <a:pt x="552" y="47"/>
                  </a:lnTo>
                  <a:lnTo>
                    <a:pt x="499" y="54"/>
                  </a:lnTo>
                  <a:lnTo>
                    <a:pt x="479" y="7"/>
                  </a:lnTo>
                  <a:lnTo>
                    <a:pt x="459" y="14"/>
                  </a:lnTo>
                  <a:lnTo>
                    <a:pt x="413" y="54"/>
                  </a:lnTo>
                  <a:lnTo>
                    <a:pt x="359" y="40"/>
                  </a:lnTo>
                  <a:lnTo>
                    <a:pt x="326" y="40"/>
                  </a:lnTo>
                  <a:lnTo>
                    <a:pt x="299" y="0"/>
                  </a:lnTo>
                  <a:close/>
                  <a:moveTo>
                    <a:pt x="1318" y="60"/>
                  </a:moveTo>
                  <a:lnTo>
                    <a:pt x="1318" y="67"/>
                  </a:lnTo>
                  <a:lnTo>
                    <a:pt x="1311" y="81"/>
                  </a:lnTo>
                  <a:lnTo>
                    <a:pt x="1311" y="94"/>
                  </a:lnTo>
                  <a:lnTo>
                    <a:pt x="1291" y="107"/>
                  </a:lnTo>
                  <a:lnTo>
                    <a:pt x="1258" y="133"/>
                  </a:lnTo>
                  <a:lnTo>
                    <a:pt x="1237" y="220"/>
                  </a:lnTo>
                  <a:lnTo>
                    <a:pt x="1251" y="233"/>
                  </a:lnTo>
                  <a:lnTo>
                    <a:pt x="1331" y="267"/>
                  </a:lnTo>
                  <a:lnTo>
                    <a:pt x="1424" y="260"/>
                  </a:lnTo>
                  <a:lnTo>
                    <a:pt x="1431" y="246"/>
                  </a:lnTo>
                  <a:lnTo>
                    <a:pt x="1424" y="240"/>
                  </a:lnTo>
                  <a:lnTo>
                    <a:pt x="1410" y="227"/>
                  </a:lnTo>
                  <a:lnTo>
                    <a:pt x="1357" y="180"/>
                  </a:lnTo>
                  <a:lnTo>
                    <a:pt x="1344" y="154"/>
                  </a:lnTo>
                  <a:lnTo>
                    <a:pt x="1364" y="100"/>
                  </a:lnTo>
                  <a:lnTo>
                    <a:pt x="1378" y="100"/>
                  </a:lnTo>
                  <a:lnTo>
                    <a:pt x="1337" y="60"/>
                  </a:lnTo>
                  <a:lnTo>
                    <a:pt x="1318" y="6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8" name="ALT_URGELL">
              <a:extLst>
                <a:ext uri="{FF2B5EF4-FFF2-40B4-BE49-F238E27FC236}">
                  <a16:creationId xmlns:a16="http://schemas.microsoft.com/office/drawing/2014/main" id="{061C3730-9110-DAB7-846B-F69A00DFB1ED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648295" y="3782079"/>
              <a:ext cx="384323" cy="543075"/>
            </a:xfrm>
            <a:custGeom>
              <a:avLst/>
              <a:gdLst>
                <a:gd name="T0" fmla="*/ 225547968 w 1889"/>
                <a:gd name="T1" fmla="*/ 16055073 h 2688"/>
                <a:gd name="T2" fmla="*/ 197500244 w 1889"/>
                <a:gd name="T3" fmla="*/ 30504795 h 2688"/>
                <a:gd name="T4" fmla="*/ 191189966 w 1889"/>
                <a:gd name="T5" fmla="*/ 53517775 h 2688"/>
                <a:gd name="T6" fmla="*/ 175529962 w 1889"/>
                <a:gd name="T7" fmla="*/ 80276413 h 2688"/>
                <a:gd name="T8" fmla="*/ 144444243 w 1889"/>
                <a:gd name="T9" fmla="*/ 110513727 h 2688"/>
                <a:gd name="T10" fmla="*/ 118032630 w 1889"/>
                <a:gd name="T11" fmla="*/ 117471113 h 2688"/>
                <a:gd name="T12" fmla="*/ 102606914 w 1889"/>
                <a:gd name="T13" fmla="*/ 117471113 h 2688"/>
                <a:gd name="T14" fmla="*/ 96529956 w 1889"/>
                <a:gd name="T15" fmla="*/ 151455142 h 2688"/>
                <a:gd name="T16" fmla="*/ 68482231 w 1889"/>
                <a:gd name="T17" fmla="*/ 215408464 h 2688"/>
                <a:gd name="T18" fmla="*/ 38798835 w 1889"/>
                <a:gd name="T19" fmla="*/ 253138109 h 2688"/>
                <a:gd name="T20" fmla="*/ 17062349 w 1889"/>
                <a:gd name="T21" fmla="*/ 277756498 h 2688"/>
                <a:gd name="T22" fmla="*/ 17062349 w 1889"/>
                <a:gd name="T23" fmla="*/ 304515119 h 2688"/>
                <a:gd name="T24" fmla="*/ 21503166 w 1889"/>
                <a:gd name="T25" fmla="*/ 329400916 h 2688"/>
                <a:gd name="T26" fmla="*/ 12387724 w 1889"/>
                <a:gd name="T27" fmla="*/ 361511572 h 2688"/>
                <a:gd name="T28" fmla="*/ 31085727 w 1889"/>
                <a:gd name="T29" fmla="*/ 382918675 h 2688"/>
                <a:gd name="T30" fmla="*/ 29449586 w 1889"/>
                <a:gd name="T31" fmla="*/ 418508024 h 2688"/>
                <a:gd name="T32" fmla="*/ 42071117 w 1889"/>
                <a:gd name="T33" fmla="*/ 443393304 h 2688"/>
                <a:gd name="T34" fmla="*/ 31085727 w 1889"/>
                <a:gd name="T35" fmla="*/ 461054242 h 2688"/>
                <a:gd name="T36" fmla="*/ 25008768 w 1889"/>
                <a:gd name="T37" fmla="*/ 477109828 h 2688"/>
                <a:gd name="T38" fmla="*/ 29449586 w 1889"/>
                <a:gd name="T39" fmla="*/ 503868449 h 2688"/>
                <a:gd name="T40" fmla="*/ 29449586 w 1889"/>
                <a:gd name="T41" fmla="*/ 546682786 h 2688"/>
                <a:gd name="T42" fmla="*/ 42071117 w 1889"/>
                <a:gd name="T43" fmla="*/ 539457798 h 2688"/>
                <a:gd name="T44" fmla="*/ 63574291 w 1889"/>
                <a:gd name="T45" fmla="*/ 552034303 h 2688"/>
                <a:gd name="T46" fmla="*/ 80869952 w 1889"/>
                <a:gd name="T47" fmla="*/ 566216548 h 2688"/>
                <a:gd name="T48" fmla="*/ 79233811 w 1889"/>
                <a:gd name="T49" fmla="*/ 589229004 h 2688"/>
                <a:gd name="T50" fmla="*/ 91621531 w 1889"/>
                <a:gd name="T51" fmla="*/ 635789377 h 2688"/>
                <a:gd name="T52" fmla="*/ 99568435 w 1889"/>
                <a:gd name="T53" fmla="*/ 656929008 h 2688"/>
                <a:gd name="T54" fmla="*/ 91621531 w 1889"/>
                <a:gd name="T55" fmla="*/ 713925460 h 2688"/>
                <a:gd name="T56" fmla="*/ 119668771 w 1889"/>
                <a:gd name="T57" fmla="*/ 698137346 h 2688"/>
                <a:gd name="T58" fmla="*/ 124343392 w 1889"/>
                <a:gd name="T59" fmla="*/ 687166322 h 2688"/>
                <a:gd name="T60" fmla="*/ 129018043 w 1889"/>
                <a:gd name="T61" fmla="*/ 678603584 h 2688"/>
                <a:gd name="T62" fmla="*/ 135095002 w 1889"/>
                <a:gd name="T63" fmla="*/ 655323656 h 2688"/>
                <a:gd name="T64" fmla="*/ 158468105 w 1889"/>
                <a:gd name="T65" fmla="*/ 659069822 h 2688"/>
                <a:gd name="T66" fmla="*/ 178802245 w 1889"/>
                <a:gd name="T67" fmla="*/ 633916553 h 2688"/>
                <a:gd name="T68" fmla="*/ 177166104 w 1889"/>
                <a:gd name="T69" fmla="*/ 601805897 h 2688"/>
                <a:gd name="T70" fmla="*/ 178802245 w 1889"/>
                <a:gd name="T71" fmla="*/ 562737855 h 2688"/>
                <a:gd name="T72" fmla="*/ 169453004 w 1889"/>
                <a:gd name="T73" fmla="*/ 561132503 h 2688"/>
                <a:gd name="T74" fmla="*/ 160103762 w 1889"/>
                <a:gd name="T75" fmla="*/ 505741273 h 2688"/>
                <a:gd name="T76" fmla="*/ 172491483 w 1889"/>
                <a:gd name="T77" fmla="*/ 495038239 h 2688"/>
                <a:gd name="T78" fmla="*/ 180438387 w 1889"/>
                <a:gd name="T79" fmla="*/ 478982652 h 2688"/>
                <a:gd name="T80" fmla="*/ 183476866 w 1889"/>
                <a:gd name="T81" fmla="*/ 470152442 h 2688"/>
                <a:gd name="T82" fmla="*/ 195864587 w 1889"/>
                <a:gd name="T83" fmla="*/ 464800407 h 2688"/>
                <a:gd name="T84" fmla="*/ 236299548 w 1889"/>
                <a:gd name="T85" fmla="*/ 459448890 h 2688"/>
                <a:gd name="T86" fmla="*/ 289122290 w 1889"/>
                <a:gd name="T87" fmla="*/ 444999173 h 2688"/>
                <a:gd name="T88" fmla="*/ 311092571 w 1889"/>
                <a:gd name="T89" fmla="*/ 407804472 h 2688"/>
                <a:gd name="T90" fmla="*/ 365551394 w 1889"/>
                <a:gd name="T91" fmla="*/ 413155989 h 2688"/>
                <a:gd name="T92" fmla="*/ 388690210 w 1889"/>
                <a:gd name="T93" fmla="*/ 368736430 h 2688"/>
                <a:gd name="T94" fmla="*/ 416737934 w 1889"/>
                <a:gd name="T95" fmla="*/ 351075492 h 2688"/>
                <a:gd name="T96" fmla="*/ 441512892 w 1889"/>
                <a:gd name="T97" fmla="*/ 338499116 h 2688"/>
                <a:gd name="T98" fmla="*/ 409024834 w 1889"/>
                <a:gd name="T99" fmla="*/ 311740495 h 2688"/>
                <a:gd name="T100" fmla="*/ 416737934 w 1889"/>
                <a:gd name="T101" fmla="*/ 221027971 h 2688"/>
                <a:gd name="T102" fmla="*/ 412063314 w 1889"/>
                <a:gd name="T103" fmla="*/ 185171150 h 2688"/>
                <a:gd name="T104" fmla="*/ 373030691 w 1889"/>
                <a:gd name="T105" fmla="*/ 146103108 h 2688"/>
                <a:gd name="T106" fmla="*/ 351527532 w 1889"/>
                <a:gd name="T107" fmla="*/ 110513727 h 2688"/>
                <a:gd name="T108" fmla="*/ 340542149 w 1889"/>
                <a:gd name="T109" fmla="*/ 117471113 h 2688"/>
                <a:gd name="T110" fmla="*/ 308054092 w 1889"/>
                <a:gd name="T111" fmla="*/ 139145721 h 2688"/>
                <a:gd name="T112" fmla="*/ 253361405 w 1889"/>
                <a:gd name="T113" fmla="*/ 126569313 h 2688"/>
                <a:gd name="T114" fmla="*/ 253361405 w 1889"/>
                <a:gd name="T115" fmla="*/ 99810175 h 2688"/>
                <a:gd name="T116" fmla="*/ 233027265 w 1889"/>
                <a:gd name="T117" fmla="*/ 71178212 h 2688"/>
                <a:gd name="T118" fmla="*/ 261074565 w 1889"/>
                <a:gd name="T119" fmla="*/ 19533770 h 2688"/>
                <a:gd name="T120" fmla="*/ 141405764 w 1889"/>
                <a:gd name="T121" fmla="*/ 660675174 h 2688"/>
                <a:gd name="T122" fmla="*/ 147716526 w 1889"/>
                <a:gd name="T123" fmla="*/ 667632560 h 26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9"/>
                <a:gd name="T187" fmla="*/ 0 h 2688"/>
                <a:gd name="T188" fmla="*/ 1889 w 1889"/>
                <a:gd name="T189" fmla="*/ 2688 h 26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9" h="2688">
                  <a:moveTo>
                    <a:pt x="1078" y="0"/>
                  </a:moveTo>
                  <a:lnTo>
                    <a:pt x="1004" y="34"/>
                  </a:lnTo>
                  <a:lnTo>
                    <a:pt x="984" y="41"/>
                  </a:lnTo>
                  <a:lnTo>
                    <a:pt x="965" y="60"/>
                  </a:lnTo>
                  <a:lnTo>
                    <a:pt x="931" y="73"/>
                  </a:lnTo>
                  <a:lnTo>
                    <a:pt x="905" y="107"/>
                  </a:lnTo>
                  <a:lnTo>
                    <a:pt x="858" y="133"/>
                  </a:lnTo>
                  <a:lnTo>
                    <a:pt x="845" y="114"/>
                  </a:lnTo>
                  <a:lnTo>
                    <a:pt x="818" y="107"/>
                  </a:lnTo>
                  <a:lnTo>
                    <a:pt x="818" y="147"/>
                  </a:lnTo>
                  <a:lnTo>
                    <a:pt x="818" y="193"/>
                  </a:lnTo>
                  <a:lnTo>
                    <a:pt x="818" y="200"/>
                  </a:lnTo>
                  <a:lnTo>
                    <a:pt x="811" y="227"/>
                  </a:lnTo>
                  <a:lnTo>
                    <a:pt x="805" y="253"/>
                  </a:lnTo>
                  <a:lnTo>
                    <a:pt x="751" y="274"/>
                  </a:lnTo>
                  <a:lnTo>
                    <a:pt x="751" y="300"/>
                  </a:lnTo>
                  <a:lnTo>
                    <a:pt x="732" y="334"/>
                  </a:lnTo>
                  <a:lnTo>
                    <a:pt x="678" y="413"/>
                  </a:lnTo>
                  <a:lnTo>
                    <a:pt x="659" y="433"/>
                  </a:lnTo>
                  <a:lnTo>
                    <a:pt x="618" y="413"/>
                  </a:lnTo>
                  <a:lnTo>
                    <a:pt x="586" y="420"/>
                  </a:lnTo>
                  <a:lnTo>
                    <a:pt x="572" y="420"/>
                  </a:lnTo>
                  <a:lnTo>
                    <a:pt x="539" y="433"/>
                  </a:lnTo>
                  <a:lnTo>
                    <a:pt x="505" y="439"/>
                  </a:lnTo>
                  <a:lnTo>
                    <a:pt x="492" y="426"/>
                  </a:lnTo>
                  <a:lnTo>
                    <a:pt x="472" y="413"/>
                  </a:lnTo>
                  <a:lnTo>
                    <a:pt x="459" y="400"/>
                  </a:lnTo>
                  <a:lnTo>
                    <a:pt x="439" y="439"/>
                  </a:lnTo>
                  <a:lnTo>
                    <a:pt x="459" y="493"/>
                  </a:lnTo>
                  <a:lnTo>
                    <a:pt x="466" y="546"/>
                  </a:lnTo>
                  <a:lnTo>
                    <a:pt x="426" y="546"/>
                  </a:lnTo>
                  <a:lnTo>
                    <a:pt x="413" y="566"/>
                  </a:lnTo>
                  <a:lnTo>
                    <a:pt x="413" y="699"/>
                  </a:lnTo>
                  <a:lnTo>
                    <a:pt x="379" y="759"/>
                  </a:lnTo>
                  <a:lnTo>
                    <a:pt x="379" y="766"/>
                  </a:lnTo>
                  <a:lnTo>
                    <a:pt x="293" y="805"/>
                  </a:lnTo>
                  <a:lnTo>
                    <a:pt x="259" y="845"/>
                  </a:lnTo>
                  <a:lnTo>
                    <a:pt x="219" y="852"/>
                  </a:lnTo>
                  <a:lnTo>
                    <a:pt x="206" y="899"/>
                  </a:lnTo>
                  <a:lnTo>
                    <a:pt x="166" y="946"/>
                  </a:lnTo>
                  <a:lnTo>
                    <a:pt x="173" y="952"/>
                  </a:lnTo>
                  <a:lnTo>
                    <a:pt x="133" y="1012"/>
                  </a:lnTo>
                  <a:lnTo>
                    <a:pt x="133" y="1032"/>
                  </a:lnTo>
                  <a:lnTo>
                    <a:pt x="73" y="1038"/>
                  </a:lnTo>
                  <a:lnTo>
                    <a:pt x="33" y="1038"/>
                  </a:lnTo>
                  <a:lnTo>
                    <a:pt x="26" y="1065"/>
                  </a:lnTo>
                  <a:lnTo>
                    <a:pt x="0" y="1092"/>
                  </a:lnTo>
                  <a:lnTo>
                    <a:pt x="73" y="1138"/>
                  </a:lnTo>
                  <a:lnTo>
                    <a:pt x="92" y="1151"/>
                  </a:lnTo>
                  <a:lnTo>
                    <a:pt x="113" y="1178"/>
                  </a:lnTo>
                  <a:lnTo>
                    <a:pt x="113" y="1211"/>
                  </a:lnTo>
                  <a:lnTo>
                    <a:pt x="92" y="1231"/>
                  </a:lnTo>
                  <a:lnTo>
                    <a:pt x="92" y="1252"/>
                  </a:lnTo>
                  <a:lnTo>
                    <a:pt x="86" y="1258"/>
                  </a:lnTo>
                  <a:lnTo>
                    <a:pt x="113" y="1312"/>
                  </a:lnTo>
                  <a:lnTo>
                    <a:pt x="53" y="1351"/>
                  </a:lnTo>
                  <a:lnTo>
                    <a:pt x="53" y="1378"/>
                  </a:lnTo>
                  <a:lnTo>
                    <a:pt x="66" y="1404"/>
                  </a:lnTo>
                  <a:lnTo>
                    <a:pt x="126" y="1431"/>
                  </a:lnTo>
                  <a:lnTo>
                    <a:pt x="133" y="1431"/>
                  </a:lnTo>
                  <a:lnTo>
                    <a:pt x="139" y="1511"/>
                  </a:lnTo>
                  <a:lnTo>
                    <a:pt x="113" y="1537"/>
                  </a:lnTo>
                  <a:lnTo>
                    <a:pt x="107" y="1558"/>
                  </a:lnTo>
                  <a:lnTo>
                    <a:pt x="126" y="1564"/>
                  </a:lnTo>
                  <a:lnTo>
                    <a:pt x="173" y="1597"/>
                  </a:lnTo>
                  <a:lnTo>
                    <a:pt x="193" y="1631"/>
                  </a:lnTo>
                  <a:lnTo>
                    <a:pt x="193" y="1650"/>
                  </a:lnTo>
                  <a:lnTo>
                    <a:pt x="180" y="1657"/>
                  </a:lnTo>
                  <a:lnTo>
                    <a:pt x="180" y="1671"/>
                  </a:lnTo>
                  <a:lnTo>
                    <a:pt x="173" y="1697"/>
                  </a:lnTo>
                  <a:lnTo>
                    <a:pt x="152" y="1723"/>
                  </a:lnTo>
                  <a:lnTo>
                    <a:pt x="133" y="1723"/>
                  </a:lnTo>
                  <a:lnTo>
                    <a:pt x="126" y="1737"/>
                  </a:lnTo>
                  <a:lnTo>
                    <a:pt x="113" y="1737"/>
                  </a:lnTo>
                  <a:lnTo>
                    <a:pt x="113" y="1757"/>
                  </a:lnTo>
                  <a:lnTo>
                    <a:pt x="107" y="1783"/>
                  </a:lnTo>
                  <a:lnTo>
                    <a:pt x="92" y="1810"/>
                  </a:lnTo>
                  <a:lnTo>
                    <a:pt x="92" y="1864"/>
                  </a:lnTo>
                  <a:lnTo>
                    <a:pt x="120" y="1864"/>
                  </a:lnTo>
                  <a:lnTo>
                    <a:pt x="126" y="1883"/>
                  </a:lnTo>
                  <a:lnTo>
                    <a:pt x="120" y="1924"/>
                  </a:lnTo>
                  <a:lnTo>
                    <a:pt x="113" y="1950"/>
                  </a:lnTo>
                  <a:lnTo>
                    <a:pt x="126" y="2016"/>
                  </a:lnTo>
                  <a:lnTo>
                    <a:pt x="126" y="2043"/>
                  </a:lnTo>
                  <a:lnTo>
                    <a:pt x="152" y="2037"/>
                  </a:lnTo>
                  <a:lnTo>
                    <a:pt x="160" y="2037"/>
                  </a:lnTo>
                  <a:lnTo>
                    <a:pt x="173" y="2023"/>
                  </a:lnTo>
                  <a:lnTo>
                    <a:pt x="180" y="2016"/>
                  </a:lnTo>
                  <a:lnTo>
                    <a:pt x="193" y="2023"/>
                  </a:lnTo>
                  <a:lnTo>
                    <a:pt x="233" y="2010"/>
                  </a:lnTo>
                  <a:lnTo>
                    <a:pt x="252" y="2056"/>
                  </a:lnTo>
                  <a:lnTo>
                    <a:pt x="272" y="2063"/>
                  </a:lnTo>
                  <a:lnTo>
                    <a:pt x="286" y="2056"/>
                  </a:lnTo>
                  <a:lnTo>
                    <a:pt x="299" y="2070"/>
                  </a:lnTo>
                  <a:lnTo>
                    <a:pt x="299" y="2103"/>
                  </a:lnTo>
                  <a:lnTo>
                    <a:pt x="346" y="2116"/>
                  </a:lnTo>
                  <a:lnTo>
                    <a:pt x="346" y="2129"/>
                  </a:lnTo>
                  <a:lnTo>
                    <a:pt x="359" y="2142"/>
                  </a:lnTo>
                  <a:lnTo>
                    <a:pt x="366" y="2189"/>
                  </a:lnTo>
                  <a:lnTo>
                    <a:pt x="339" y="2202"/>
                  </a:lnTo>
                  <a:lnTo>
                    <a:pt x="359" y="2256"/>
                  </a:lnTo>
                  <a:lnTo>
                    <a:pt x="346" y="2303"/>
                  </a:lnTo>
                  <a:lnTo>
                    <a:pt x="353" y="2316"/>
                  </a:lnTo>
                  <a:lnTo>
                    <a:pt x="392" y="2376"/>
                  </a:lnTo>
                  <a:lnTo>
                    <a:pt x="385" y="2382"/>
                  </a:lnTo>
                  <a:lnTo>
                    <a:pt x="406" y="2389"/>
                  </a:lnTo>
                  <a:lnTo>
                    <a:pt x="439" y="2416"/>
                  </a:lnTo>
                  <a:lnTo>
                    <a:pt x="426" y="2455"/>
                  </a:lnTo>
                  <a:lnTo>
                    <a:pt x="419" y="2463"/>
                  </a:lnTo>
                  <a:lnTo>
                    <a:pt x="419" y="2522"/>
                  </a:lnTo>
                  <a:lnTo>
                    <a:pt x="432" y="2536"/>
                  </a:lnTo>
                  <a:lnTo>
                    <a:pt x="392" y="2668"/>
                  </a:lnTo>
                  <a:lnTo>
                    <a:pt x="379" y="2688"/>
                  </a:lnTo>
                  <a:lnTo>
                    <a:pt x="399" y="2682"/>
                  </a:lnTo>
                  <a:lnTo>
                    <a:pt x="426" y="2675"/>
                  </a:lnTo>
                  <a:lnTo>
                    <a:pt x="512" y="2609"/>
                  </a:lnTo>
                  <a:lnTo>
                    <a:pt x="518" y="2615"/>
                  </a:lnTo>
                  <a:lnTo>
                    <a:pt x="532" y="2609"/>
                  </a:lnTo>
                  <a:lnTo>
                    <a:pt x="518" y="2589"/>
                  </a:lnTo>
                  <a:lnTo>
                    <a:pt x="532" y="2568"/>
                  </a:lnTo>
                  <a:lnTo>
                    <a:pt x="539" y="2562"/>
                  </a:lnTo>
                  <a:lnTo>
                    <a:pt x="545" y="2542"/>
                  </a:lnTo>
                  <a:lnTo>
                    <a:pt x="539" y="2536"/>
                  </a:lnTo>
                  <a:lnTo>
                    <a:pt x="552" y="2536"/>
                  </a:lnTo>
                  <a:lnTo>
                    <a:pt x="565" y="2495"/>
                  </a:lnTo>
                  <a:lnTo>
                    <a:pt x="592" y="2469"/>
                  </a:lnTo>
                  <a:lnTo>
                    <a:pt x="578" y="2455"/>
                  </a:lnTo>
                  <a:lnTo>
                    <a:pt x="578" y="2449"/>
                  </a:lnTo>
                  <a:lnTo>
                    <a:pt x="592" y="2449"/>
                  </a:lnTo>
                  <a:lnTo>
                    <a:pt x="632" y="2455"/>
                  </a:lnTo>
                  <a:lnTo>
                    <a:pt x="645" y="2463"/>
                  </a:lnTo>
                  <a:lnTo>
                    <a:pt x="678" y="2463"/>
                  </a:lnTo>
                  <a:lnTo>
                    <a:pt x="712" y="2449"/>
                  </a:lnTo>
                  <a:lnTo>
                    <a:pt x="725" y="2449"/>
                  </a:lnTo>
                  <a:lnTo>
                    <a:pt x="778" y="2409"/>
                  </a:lnTo>
                  <a:lnTo>
                    <a:pt x="765" y="2369"/>
                  </a:lnTo>
                  <a:lnTo>
                    <a:pt x="751" y="2329"/>
                  </a:lnTo>
                  <a:lnTo>
                    <a:pt x="758" y="2289"/>
                  </a:lnTo>
                  <a:lnTo>
                    <a:pt x="765" y="2289"/>
                  </a:lnTo>
                  <a:lnTo>
                    <a:pt x="758" y="2249"/>
                  </a:lnTo>
                  <a:lnTo>
                    <a:pt x="772" y="2230"/>
                  </a:lnTo>
                  <a:lnTo>
                    <a:pt x="758" y="2223"/>
                  </a:lnTo>
                  <a:lnTo>
                    <a:pt x="765" y="2189"/>
                  </a:lnTo>
                  <a:lnTo>
                    <a:pt x="765" y="2103"/>
                  </a:lnTo>
                  <a:lnTo>
                    <a:pt x="765" y="2089"/>
                  </a:lnTo>
                  <a:lnTo>
                    <a:pt x="751" y="2083"/>
                  </a:lnTo>
                  <a:lnTo>
                    <a:pt x="738" y="2097"/>
                  </a:lnTo>
                  <a:lnTo>
                    <a:pt x="725" y="2097"/>
                  </a:lnTo>
                  <a:lnTo>
                    <a:pt x="678" y="2076"/>
                  </a:lnTo>
                  <a:lnTo>
                    <a:pt x="645" y="2003"/>
                  </a:lnTo>
                  <a:lnTo>
                    <a:pt x="659" y="1917"/>
                  </a:lnTo>
                  <a:lnTo>
                    <a:pt x="685" y="1890"/>
                  </a:lnTo>
                  <a:lnTo>
                    <a:pt x="705" y="1883"/>
                  </a:lnTo>
                  <a:lnTo>
                    <a:pt x="712" y="1877"/>
                  </a:lnTo>
                  <a:lnTo>
                    <a:pt x="732" y="1870"/>
                  </a:lnTo>
                  <a:lnTo>
                    <a:pt x="738" y="1850"/>
                  </a:lnTo>
                  <a:lnTo>
                    <a:pt x="758" y="1850"/>
                  </a:lnTo>
                  <a:lnTo>
                    <a:pt x="772" y="1843"/>
                  </a:lnTo>
                  <a:lnTo>
                    <a:pt x="792" y="1804"/>
                  </a:lnTo>
                  <a:lnTo>
                    <a:pt x="772" y="1790"/>
                  </a:lnTo>
                  <a:lnTo>
                    <a:pt x="765" y="1783"/>
                  </a:lnTo>
                  <a:lnTo>
                    <a:pt x="765" y="1763"/>
                  </a:lnTo>
                  <a:lnTo>
                    <a:pt x="772" y="1763"/>
                  </a:lnTo>
                  <a:lnTo>
                    <a:pt x="785" y="1757"/>
                  </a:lnTo>
                  <a:lnTo>
                    <a:pt x="792" y="1763"/>
                  </a:lnTo>
                  <a:lnTo>
                    <a:pt x="792" y="1757"/>
                  </a:lnTo>
                  <a:lnTo>
                    <a:pt x="798" y="1757"/>
                  </a:lnTo>
                  <a:lnTo>
                    <a:pt x="838" y="1737"/>
                  </a:lnTo>
                  <a:lnTo>
                    <a:pt x="865" y="1750"/>
                  </a:lnTo>
                  <a:lnTo>
                    <a:pt x="898" y="1750"/>
                  </a:lnTo>
                  <a:lnTo>
                    <a:pt x="965" y="1717"/>
                  </a:lnTo>
                  <a:lnTo>
                    <a:pt x="1011" y="1717"/>
                  </a:lnTo>
                  <a:lnTo>
                    <a:pt x="1018" y="1744"/>
                  </a:lnTo>
                  <a:lnTo>
                    <a:pt x="1064" y="1777"/>
                  </a:lnTo>
                  <a:lnTo>
                    <a:pt x="1157" y="1723"/>
                  </a:lnTo>
                  <a:lnTo>
                    <a:pt x="1237" y="1663"/>
                  </a:lnTo>
                  <a:lnTo>
                    <a:pt x="1303" y="1611"/>
                  </a:lnTo>
                  <a:lnTo>
                    <a:pt x="1310" y="1590"/>
                  </a:lnTo>
                  <a:lnTo>
                    <a:pt x="1331" y="1577"/>
                  </a:lnTo>
                  <a:lnTo>
                    <a:pt x="1331" y="1524"/>
                  </a:lnTo>
                  <a:lnTo>
                    <a:pt x="1391" y="1504"/>
                  </a:lnTo>
                  <a:lnTo>
                    <a:pt x="1464" y="1511"/>
                  </a:lnTo>
                  <a:lnTo>
                    <a:pt x="1504" y="1524"/>
                  </a:lnTo>
                  <a:lnTo>
                    <a:pt x="1564" y="1544"/>
                  </a:lnTo>
                  <a:lnTo>
                    <a:pt x="1616" y="1544"/>
                  </a:lnTo>
                  <a:lnTo>
                    <a:pt x="1609" y="1491"/>
                  </a:lnTo>
                  <a:lnTo>
                    <a:pt x="1656" y="1404"/>
                  </a:lnTo>
                  <a:lnTo>
                    <a:pt x="1663" y="1378"/>
                  </a:lnTo>
                  <a:lnTo>
                    <a:pt x="1690" y="1351"/>
                  </a:lnTo>
                  <a:lnTo>
                    <a:pt x="1703" y="1338"/>
                  </a:lnTo>
                  <a:lnTo>
                    <a:pt x="1770" y="1312"/>
                  </a:lnTo>
                  <a:lnTo>
                    <a:pt x="1783" y="1312"/>
                  </a:lnTo>
                  <a:lnTo>
                    <a:pt x="1810" y="1305"/>
                  </a:lnTo>
                  <a:lnTo>
                    <a:pt x="1856" y="1297"/>
                  </a:lnTo>
                  <a:lnTo>
                    <a:pt x="1856" y="1284"/>
                  </a:lnTo>
                  <a:lnTo>
                    <a:pt x="1889" y="1265"/>
                  </a:lnTo>
                  <a:lnTo>
                    <a:pt x="1876" y="1205"/>
                  </a:lnTo>
                  <a:lnTo>
                    <a:pt x="1816" y="1192"/>
                  </a:lnTo>
                  <a:lnTo>
                    <a:pt x="1783" y="1192"/>
                  </a:lnTo>
                  <a:lnTo>
                    <a:pt x="1750" y="1165"/>
                  </a:lnTo>
                  <a:lnTo>
                    <a:pt x="1770" y="952"/>
                  </a:lnTo>
                  <a:lnTo>
                    <a:pt x="1783" y="932"/>
                  </a:lnTo>
                  <a:lnTo>
                    <a:pt x="1756" y="879"/>
                  </a:lnTo>
                  <a:lnTo>
                    <a:pt x="1783" y="826"/>
                  </a:lnTo>
                  <a:lnTo>
                    <a:pt x="1776" y="812"/>
                  </a:lnTo>
                  <a:lnTo>
                    <a:pt x="1763" y="812"/>
                  </a:lnTo>
                  <a:lnTo>
                    <a:pt x="1776" y="759"/>
                  </a:lnTo>
                  <a:lnTo>
                    <a:pt x="1763" y="692"/>
                  </a:lnTo>
                  <a:lnTo>
                    <a:pt x="1736" y="659"/>
                  </a:lnTo>
                  <a:lnTo>
                    <a:pt x="1663" y="612"/>
                  </a:lnTo>
                  <a:lnTo>
                    <a:pt x="1637" y="580"/>
                  </a:lnTo>
                  <a:lnTo>
                    <a:pt x="1596" y="546"/>
                  </a:lnTo>
                  <a:lnTo>
                    <a:pt x="1596" y="533"/>
                  </a:lnTo>
                  <a:lnTo>
                    <a:pt x="1583" y="466"/>
                  </a:lnTo>
                  <a:lnTo>
                    <a:pt x="1530" y="426"/>
                  </a:lnTo>
                  <a:lnTo>
                    <a:pt x="1504" y="413"/>
                  </a:lnTo>
                  <a:lnTo>
                    <a:pt x="1477" y="393"/>
                  </a:lnTo>
                  <a:lnTo>
                    <a:pt x="1457" y="393"/>
                  </a:lnTo>
                  <a:lnTo>
                    <a:pt x="1450" y="413"/>
                  </a:lnTo>
                  <a:lnTo>
                    <a:pt x="1457" y="439"/>
                  </a:lnTo>
                  <a:lnTo>
                    <a:pt x="1437" y="466"/>
                  </a:lnTo>
                  <a:lnTo>
                    <a:pt x="1430" y="499"/>
                  </a:lnTo>
                  <a:lnTo>
                    <a:pt x="1370" y="506"/>
                  </a:lnTo>
                  <a:lnTo>
                    <a:pt x="1318" y="520"/>
                  </a:lnTo>
                  <a:lnTo>
                    <a:pt x="1250" y="499"/>
                  </a:lnTo>
                  <a:lnTo>
                    <a:pt x="1198" y="493"/>
                  </a:lnTo>
                  <a:lnTo>
                    <a:pt x="1138" y="486"/>
                  </a:lnTo>
                  <a:lnTo>
                    <a:pt x="1084" y="473"/>
                  </a:lnTo>
                  <a:lnTo>
                    <a:pt x="1071" y="446"/>
                  </a:lnTo>
                  <a:lnTo>
                    <a:pt x="1084" y="446"/>
                  </a:lnTo>
                  <a:lnTo>
                    <a:pt x="1071" y="420"/>
                  </a:lnTo>
                  <a:lnTo>
                    <a:pt x="1084" y="373"/>
                  </a:lnTo>
                  <a:lnTo>
                    <a:pt x="1064" y="353"/>
                  </a:lnTo>
                  <a:lnTo>
                    <a:pt x="1071" y="306"/>
                  </a:lnTo>
                  <a:lnTo>
                    <a:pt x="1031" y="274"/>
                  </a:lnTo>
                  <a:lnTo>
                    <a:pt x="997" y="266"/>
                  </a:lnTo>
                  <a:lnTo>
                    <a:pt x="1018" y="233"/>
                  </a:lnTo>
                  <a:lnTo>
                    <a:pt x="1084" y="214"/>
                  </a:lnTo>
                  <a:lnTo>
                    <a:pt x="1157" y="147"/>
                  </a:lnTo>
                  <a:lnTo>
                    <a:pt x="1117" y="73"/>
                  </a:lnTo>
                  <a:lnTo>
                    <a:pt x="1111" y="27"/>
                  </a:lnTo>
                  <a:lnTo>
                    <a:pt x="1078" y="0"/>
                  </a:lnTo>
                  <a:close/>
                  <a:moveTo>
                    <a:pt x="618" y="2463"/>
                  </a:moveTo>
                  <a:lnTo>
                    <a:pt x="605" y="2469"/>
                  </a:lnTo>
                  <a:lnTo>
                    <a:pt x="605" y="2482"/>
                  </a:lnTo>
                  <a:lnTo>
                    <a:pt x="618" y="2502"/>
                  </a:lnTo>
                  <a:lnTo>
                    <a:pt x="625" y="2502"/>
                  </a:lnTo>
                  <a:lnTo>
                    <a:pt x="632" y="2495"/>
                  </a:lnTo>
                  <a:lnTo>
                    <a:pt x="632" y="2482"/>
                  </a:lnTo>
                  <a:lnTo>
                    <a:pt x="632" y="2463"/>
                  </a:lnTo>
                  <a:lnTo>
                    <a:pt x="618" y="246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9" name="ALT_EMPORDA">
              <a:extLst>
                <a:ext uri="{FF2B5EF4-FFF2-40B4-BE49-F238E27FC236}">
                  <a16:creationId xmlns:a16="http://schemas.microsoft.com/office/drawing/2014/main" id="{47E92B5C-4383-F7E9-1814-11BE9D2149FA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9602303" y="3798929"/>
              <a:ext cx="535890" cy="341413"/>
            </a:xfrm>
            <a:custGeom>
              <a:avLst/>
              <a:gdLst>
                <a:gd name="T0" fmla="*/ 258090686 w 2615"/>
                <a:gd name="T1" fmla="*/ 15695040 h 1711"/>
                <a:gd name="T2" fmla="*/ 216938969 w 2615"/>
                <a:gd name="T3" fmla="*/ 48916594 h 1711"/>
                <a:gd name="T4" fmla="*/ 180544704 w 2615"/>
                <a:gd name="T5" fmla="*/ 82138153 h 1711"/>
                <a:gd name="T6" fmla="*/ 109421011 w 2615"/>
                <a:gd name="T7" fmla="*/ 87108120 h 1711"/>
                <a:gd name="T8" fmla="*/ 93721668 w 2615"/>
                <a:gd name="T9" fmla="*/ 128962060 h 1711"/>
                <a:gd name="T10" fmla="*/ 83968698 w 2615"/>
                <a:gd name="T11" fmla="*/ 160352675 h 1711"/>
                <a:gd name="T12" fmla="*/ 27117188 w 2615"/>
                <a:gd name="T13" fmla="*/ 142826168 h 1711"/>
                <a:gd name="T14" fmla="*/ 28544357 w 2615"/>
                <a:gd name="T15" fmla="*/ 184680108 h 1711"/>
                <a:gd name="T16" fmla="*/ 69696524 w 2615"/>
                <a:gd name="T17" fmla="*/ 196712713 h 1711"/>
                <a:gd name="T18" fmla="*/ 95148837 w 2615"/>
                <a:gd name="T19" fmla="*/ 249030010 h 1711"/>
                <a:gd name="T20" fmla="*/ 115605572 w 2615"/>
                <a:gd name="T21" fmla="*/ 254000489 h 1711"/>
                <a:gd name="T22" fmla="*/ 128450608 w 2615"/>
                <a:gd name="T23" fmla="*/ 269695588 h 1711"/>
                <a:gd name="T24" fmla="*/ 180544704 w 2615"/>
                <a:gd name="T25" fmla="*/ 268125765 h 1711"/>
                <a:gd name="T26" fmla="*/ 191724354 w 2615"/>
                <a:gd name="T27" fmla="*/ 329075524 h 1711"/>
                <a:gd name="T28" fmla="*/ 229546276 w 2615"/>
                <a:gd name="T29" fmla="*/ 339538881 h 1711"/>
                <a:gd name="T30" fmla="*/ 251906065 w 2615"/>
                <a:gd name="T31" fmla="*/ 329075524 h 1711"/>
                <a:gd name="T32" fmla="*/ 277120740 w 2615"/>
                <a:gd name="T33" fmla="*/ 367528745 h 1711"/>
                <a:gd name="T34" fmla="*/ 281878132 w 2615"/>
                <a:gd name="T35" fmla="*/ 398657616 h 1711"/>
                <a:gd name="T36" fmla="*/ 307092258 w 2615"/>
                <a:gd name="T37" fmla="*/ 428216728 h 1711"/>
                <a:gd name="T38" fmla="*/ 357759185 w 2615"/>
                <a:gd name="T39" fmla="*/ 410690733 h 1711"/>
                <a:gd name="T40" fmla="*/ 373696227 w 2615"/>
                <a:gd name="T41" fmla="*/ 410690733 h 1711"/>
                <a:gd name="T42" fmla="*/ 402241064 w 2615"/>
                <a:gd name="T43" fmla="*/ 430047687 h 1711"/>
                <a:gd name="T44" fmla="*/ 440300196 w 2615"/>
                <a:gd name="T45" fmla="*/ 424816009 h 1711"/>
                <a:gd name="T46" fmla="*/ 492394292 w 2615"/>
                <a:gd name="T47" fmla="*/ 435279878 h 1711"/>
                <a:gd name="T48" fmla="*/ 493821461 w 2615"/>
                <a:gd name="T49" fmla="*/ 430047687 h 1711"/>
                <a:gd name="T50" fmla="*/ 476456762 w 2615"/>
                <a:gd name="T51" fmla="*/ 422985049 h 1711"/>
                <a:gd name="T52" fmla="*/ 468845033 w 2615"/>
                <a:gd name="T53" fmla="*/ 414352652 h 1711"/>
                <a:gd name="T54" fmla="*/ 452907503 w 2615"/>
                <a:gd name="T55" fmla="*/ 391594978 h 1711"/>
                <a:gd name="T56" fmla="*/ 470272202 w 2615"/>
                <a:gd name="T57" fmla="*/ 268125765 h 1711"/>
                <a:gd name="T58" fmla="*/ 503336244 w 2615"/>
                <a:gd name="T59" fmla="*/ 261324839 h 1711"/>
                <a:gd name="T60" fmla="*/ 500244208 w 2615"/>
                <a:gd name="T61" fmla="*/ 268125765 h 1711"/>
                <a:gd name="T62" fmla="*/ 514516504 w 2615"/>
                <a:gd name="T63" fmla="*/ 273358019 h 1711"/>
                <a:gd name="T64" fmla="*/ 534973239 w 2615"/>
                <a:gd name="T65" fmla="*/ 287222096 h 1711"/>
                <a:gd name="T66" fmla="*/ 541633685 w 2615"/>
                <a:gd name="T67" fmla="*/ 268125765 h 1711"/>
                <a:gd name="T68" fmla="*/ 568275468 w 2615"/>
                <a:gd name="T69" fmla="*/ 283821376 h 1711"/>
                <a:gd name="T70" fmla="*/ 562090908 w 2615"/>
                <a:gd name="T71" fmla="*/ 266294805 h 1711"/>
                <a:gd name="T72" fmla="*/ 587305034 w 2615"/>
                <a:gd name="T73" fmla="*/ 250599770 h 1711"/>
                <a:gd name="T74" fmla="*/ 579455606 w 2615"/>
                <a:gd name="T75" fmla="*/ 229934256 h 1711"/>
                <a:gd name="T76" fmla="*/ 595154950 w 2615"/>
                <a:gd name="T77" fmla="*/ 231504015 h 1711"/>
                <a:gd name="T78" fmla="*/ 588970389 w 2615"/>
                <a:gd name="T79" fmla="*/ 212408261 h 1711"/>
                <a:gd name="T80" fmla="*/ 596819817 w 2615"/>
                <a:gd name="T81" fmla="*/ 203775863 h 1711"/>
                <a:gd name="T82" fmla="*/ 609427124 w 2615"/>
                <a:gd name="T83" fmla="*/ 191481034 h 1711"/>
                <a:gd name="T84" fmla="*/ 601577696 w 2615"/>
                <a:gd name="T85" fmla="*/ 181279389 h 1711"/>
                <a:gd name="T86" fmla="*/ 582547642 w 2615"/>
                <a:gd name="T87" fmla="*/ 173955039 h 1711"/>
                <a:gd name="T88" fmla="*/ 565182944 w 2615"/>
                <a:gd name="T89" fmla="*/ 172385280 h 1711"/>
                <a:gd name="T90" fmla="*/ 550910769 w 2615"/>
                <a:gd name="T91" fmla="*/ 167153601 h 1711"/>
                <a:gd name="T92" fmla="*/ 530454034 w 2615"/>
                <a:gd name="T93" fmla="*/ 154859285 h 1711"/>
                <a:gd name="T94" fmla="*/ 519273896 w 2615"/>
                <a:gd name="T95" fmla="*/ 163752882 h 1711"/>
                <a:gd name="T96" fmla="*/ 508093635 w 2615"/>
                <a:gd name="T97" fmla="*/ 151458566 h 1711"/>
                <a:gd name="T98" fmla="*/ 501909075 w 2615"/>
                <a:gd name="T99" fmla="*/ 149888806 h 1711"/>
                <a:gd name="T100" fmla="*/ 490729425 w 2615"/>
                <a:gd name="T101" fmla="*/ 128962060 h 1711"/>
                <a:gd name="T102" fmla="*/ 484544377 w 2615"/>
                <a:gd name="T103" fmla="*/ 118498703 h 1711"/>
                <a:gd name="T104" fmla="*/ 490729425 w 2615"/>
                <a:gd name="T105" fmla="*/ 93909558 h 1711"/>
                <a:gd name="T106" fmla="*/ 492394292 w 2615"/>
                <a:gd name="T107" fmla="*/ 71413084 h 1711"/>
                <a:gd name="T108" fmla="*/ 489302256 w 2615"/>
                <a:gd name="T109" fmla="*/ 54148273 h 1711"/>
                <a:gd name="T110" fmla="*/ 441727365 w 2615"/>
                <a:gd name="T111" fmla="*/ 60949711 h 1711"/>
                <a:gd name="T112" fmla="*/ 410090492 w 2615"/>
                <a:gd name="T113" fmla="*/ 43684916 h 1711"/>
                <a:gd name="T114" fmla="*/ 362516577 w 2615"/>
                <a:gd name="T115" fmla="*/ 12294320 h 1711"/>
                <a:gd name="T116" fmla="*/ 595154950 w 2615"/>
                <a:gd name="T117" fmla="*/ 217639939 h 1711"/>
                <a:gd name="T118" fmla="*/ 476456762 w 2615"/>
                <a:gd name="T119" fmla="*/ 422985049 h 1711"/>
                <a:gd name="T120" fmla="*/ 614422702 w 2615"/>
                <a:gd name="T121" fmla="*/ 184680108 h 1711"/>
                <a:gd name="T122" fmla="*/ 603242564 w 2615"/>
                <a:gd name="T123" fmla="*/ 221040658 h 17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15"/>
                <a:gd name="T187" fmla="*/ 0 h 1711"/>
                <a:gd name="T188" fmla="*/ 2615 w 2615"/>
                <a:gd name="T189" fmla="*/ 1711 h 17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15" h="1711">
                  <a:moveTo>
                    <a:pt x="1344" y="0"/>
                  </a:moveTo>
                  <a:lnTo>
                    <a:pt x="1284" y="47"/>
                  </a:lnTo>
                  <a:lnTo>
                    <a:pt x="1265" y="100"/>
                  </a:lnTo>
                  <a:lnTo>
                    <a:pt x="1239" y="113"/>
                  </a:lnTo>
                  <a:lnTo>
                    <a:pt x="1185" y="100"/>
                  </a:lnTo>
                  <a:lnTo>
                    <a:pt x="1125" y="87"/>
                  </a:lnTo>
                  <a:lnTo>
                    <a:pt x="1085" y="60"/>
                  </a:lnTo>
                  <a:lnTo>
                    <a:pt x="1066" y="81"/>
                  </a:lnTo>
                  <a:lnTo>
                    <a:pt x="1059" y="120"/>
                  </a:lnTo>
                  <a:lnTo>
                    <a:pt x="985" y="100"/>
                  </a:lnTo>
                  <a:lnTo>
                    <a:pt x="965" y="127"/>
                  </a:lnTo>
                  <a:lnTo>
                    <a:pt x="959" y="167"/>
                  </a:lnTo>
                  <a:lnTo>
                    <a:pt x="939" y="194"/>
                  </a:lnTo>
                  <a:lnTo>
                    <a:pt x="912" y="187"/>
                  </a:lnTo>
                  <a:lnTo>
                    <a:pt x="879" y="227"/>
                  </a:lnTo>
                  <a:lnTo>
                    <a:pt x="873" y="220"/>
                  </a:lnTo>
                  <a:lnTo>
                    <a:pt x="846" y="280"/>
                  </a:lnTo>
                  <a:lnTo>
                    <a:pt x="832" y="280"/>
                  </a:lnTo>
                  <a:lnTo>
                    <a:pt x="799" y="286"/>
                  </a:lnTo>
                  <a:lnTo>
                    <a:pt x="779" y="307"/>
                  </a:lnTo>
                  <a:lnTo>
                    <a:pt x="759" y="314"/>
                  </a:lnTo>
                  <a:lnTo>
                    <a:pt x="739" y="293"/>
                  </a:lnTo>
                  <a:lnTo>
                    <a:pt x="713" y="260"/>
                  </a:lnTo>
                  <a:lnTo>
                    <a:pt x="653" y="254"/>
                  </a:lnTo>
                  <a:lnTo>
                    <a:pt x="599" y="260"/>
                  </a:lnTo>
                  <a:lnTo>
                    <a:pt x="546" y="300"/>
                  </a:lnTo>
                  <a:lnTo>
                    <a:pt x="493" y="333"/>
                  </a:lnTo>
                  <a:lnTo>
                    <a:pt x="460" y="333"/>
                  </a:lnTo>
                  <a:lnTo>
                    <a:pt x="426" y="353"/>
                  </a:lnTo>
                  <a:lnTo>
                    <a:pt x="426" y="419"/>
                  </a:lnTo>
                  <a:lnTo>
                    <a:pt x="407" y="426"/>
                  </a:lnTo>
                  <a:lnTo>
                    <a:pt x="366" y="413"/>
                  </a:lnTo>
                  <a:lnTo>
                    <a:pt x="387" y="446"/>
                  </a:lnTo>
                  <a:lnTo>
                    <a:pt x="394" y="479"/>
                  </a:lnTo>
                  <a:lnTo>
                    <a:pt x="394" y="493"/>
                  </a:lnTo>
                  <a:lnTo>
                    <a:pt x="407" y="526"/>
                  </a:lnTo>
                  <a:lnTo>
                    <a:pt x="433" y="539"/>
                  </a:lnTo>
                  <a:lnTo>
                    <a:pt x="440" y="586"/>
                  </a:lnTo>
                  <a:lnTo>
                    <a:pt x="440" y="620"/>
                  </a:lnTo>
                  <a:lnTo>
                    <a:pt x="407" y="626"/>
                  </a:lnTo>
                  <a:lnTo>
                    <a:pt x="380" y="620"/>
                  </a:lnTo>
                  <a:lnTo>
                    <a:pt x="353" y="613"/>
                  </a:lnTo>
                  <a:lnTo>
                    <a:pt x="320" y="613"/>
                  </a:lnTo>
                  <a:lnTo>
                    <a:pt x="300" y="599"/>
                  </a:lnTo>
                  <a:lnTo>
                    <a:pt x="227" y="599"/>
                  </a:lnTo>
                  <a:lnTo>
                    <a:pt x="201" y="586"/>
                  </a:lnTo>
                  <a:lnTo>
                    <a:pt x="154" y="566"/>
                  </a:lnTo>
                  <a:lnTo>
                    <a:pt x="154" y="553"/>
                  </a:lnTo>
                  <a:lnTo>
                    <a:pt x="114" y="546"/>
                  </a:lnTo>
                  <a:lnTo>
                    <a:pt x="47" y="566"/>
                  </a:lnTo>
                  <a:lnTo>
                    <a:pt x="41" y="592"/>
                  </a:lnTo>
                  <a:lnTo>
                    <a:pt x="28" y="620"/>
                  </a:lnTo>
                  <a:lnTo>
                    <a:pt x="0" y="659"/>
                  </a:lnTo>
                  <a:lnTo>
                    <a:pt x="47" y="706"/>
                  </a:lnTo>
                  <a:lnTo>
                    <a:pt x="74" y="725"/>
                  </a:lnTo>
                  <a:lnTo>
                    <a:pt x="120" y="706"/>
                  </a:lnTo>
                  <a:lnTo>
                    <a:pt x="127" y="693"/>
                  </a:lnTo>
                  <a:lnTo>
                    <a:pt x="167" y="686"/>
                  </a:lnTo>
                  <a:lnTo>
                    <a:pt x="240" y="732"/>
                  </a:lnTo>
                  <a:lnTo>
                    <a:pt x="234" y="746"/>
                  </a:lnTo>
                  <a:lnTo>
                    <a:pt x="247" y="759"/>
                  </a:lnTo>
                  <a:lnTo>
                    <a:pt x="260" y="766"/>
                  </a:lnTo>
                  <a:lnTo>
                    <a:pt x="293" y="752"/>
                  </a:lnTo>
                  <a:lnTo>
                    <a:pt x="293" y="792"/>
                  </a:lnTo>
                  <a:lnTo>
                    <a:pt x="287" y="825"/>
                  </a:lnTo>
                  <a:lnTo>
                    <a:pt x="340" y="819"/>
                  </a:lnTo>
                  <a:lnTo>
                    <a:pt x="380" y="825"/>
                  </a:lnTo>
                  <a:lnTo>
                    <a:pt x="400" y="866"/>
                  </a:lnTo>
                  <a:lnTo>
                    <a:pt x="413" y="932"/>
                  </a:lnTo>
                  <a:lnTo>
                    <a:pt x="400" y="952"/>
                  </a:lnTo>
                  <a:lnTo>
                    <a:pt x="400" y="965"/>
                  </a:lnTo>
                  <a:lnTo>
                    <a:pt x="426" y="971"/>
                  </a:lnTo>
                  <a:lnTo>
                    <a:pt x="426" y="992"/>
                  </a:lnTo>
                  <a:lnTo>
                    <a:pt x="433" y="999"/>
                  </a:lnTo>
                  <a:lnTo>
                    <a:pt x="440" y="979"/>
                  </a:lnTo>
                  <a:lnTo>
                    <a:pt x="440" y="971"/>
                  </a:lnTo>
                  <a:lnTo>
                    <a:pt x="486" y="971"/>
                  </a:lnTo>
                  <a:lnTo>
                    <a:pt x="447" y="939"/>
                  </a:lnTo>
                  <a:lnTo>
                    <a:pt x="467" y="932"/>
                  </a:lnTo>
                  <a:lnTo>
                    <a:pt x="533" y="939"/>
                  </a:lnTo>
                  <a:lnTo>
                    <a:pt x="546" y="965"/>
                  </a:lnTo>
                  <a:lnTo>
                    <a:pt x="533" y="992"/>
                  </a:lnTo>
                  <a:lnTo>
                    <a:pt x="526" y="1018"/>
                  </a:lnTo>
                  <a:lnTo>
                    <a:pt x="540" y="1031"/>
                  </a:lnTo>
                  <a:lnTo>
                    <a:pt x="580" y="1025"/>
                  </a:lnTo>
                  <a:lnTo>
                    <a:pt x="593" y="1052"/>
                  </a:lnTo>
                  <a:lnTo>
                    <a:pt x="613" y="1025"/>
                  </a:lnTo>
                  <a:lnTo>
                    <a:pt x="619" y="986"/>
                  </a:lnTo>
                  <a:lnTo>
                    <a:pt x="626" y="971"/>
                  </a:lnTo>
                  <a:lnTo>
                    <a:pt x="686" y="992"/>
                  </a:lnTo>
                  <a:lnTo>
                    <a:pt x="759" y="1025"/>
                  </a:lnTo>
                  <a:lnTo>
                    <a:pt x="753" y="1085"/>
                  </a:lnTo>
                  <a:lnTo>
                    <a:pt x="786" y="1131"/>
                  </a:lnTo>
                  <a:lnTo>
                    <a:pt x="773" y="1158"/>
                  </a:lnTo>
                  <a:lnTo>
                    <a:pt x="786" y="1198"/>
                  </a:lnTo>
                  <a:lnTo>
                    <a:pt x="799" y="1238"/>
                  </a:lnTo>
                  <a:lnTo>
                    <a:pt x="799" y="1245"/>
                  </a:lnTo>
                  <a:lnTo>
                    <a:pt x="806" y="1258"/>
                  </a:lnTo>
                  <a:lnTo>
                    <a:pt x="879" y="1245"/>
                  </a:lnTo>
                  <a:lnTo>
                    <a:pt x="899" y="1258"/>
                  </a:lnTo>
                  <a:lnTo>
                    <a:pt x="952" y="1258"/>
                  </a:lnTo>
                  <a:lnTo>
                    <a:pt x="972" y="1245"/>
                  </a:lnTo>
                  <a:lnTo>
                    <a:pt x="965" y="1251"/>
                  </a:lnTo>
                  <a:lnTo>
                    <a:pt x="965" y="1258"/>
                  </a:lnTo>
                  <a:lnTo>
                    <a:pt x="965" y="1298"/>
                  </a:lnTo>
                  <a:lnTo>
                    <a:pt x="946" y="1331"/>
                  </a:lnTo>
                  <a:lnTo>
                    <a:pt x="972" y="1351"/>
                  </a:lnTo>
                  <a:lnTo>
                    <a:pt x="1012" y="1345"/>
                  </a:lnTo>
                  <a:lnTo>
                    <a:pt x="1019" y="1337"/>
                  </a:lnTo>
                  <a:lnTo>
                    <a:pt x="1038" y="1318"/>
                  </a:lnTo>
                  <a:lnTo>
                    <a:pt x="1052" y="1271"/>
                  </a:lnTo>
                  <a:lnTo>
                    <a:pt x="1059" y="1258"/>
                  </a:lnTo>
                  <a:lnTo>
                    <a:pt x="1092" y="1278"/>
                  </a:lnTo>
                  <a:lnTo>
                    <a:pt x="1112" y="1285"/>
                  </a:lnTo>
                  <a:lnTo>
                    <a:pt x="1105" y="1331"/>
                  </a:lnTo>
                  <a:lnTo>
                    <a:pt x="1119" y="1331"/>
                  </a:lnTo>
                  <a:lnTo>
                    <a:pt x="1152" y="1351"/>
                  </a:lnTo>
                  <a:lnTo>
                    <a:pt x="1165" y="1365"/>
                  </a:lnTo>
                  <a:lnTo>
                    <a:pt x="1165" y="1405"/>
                  </a:lnTo>
                  <a:lnTo>
                    <a:pt x="1172" y="1418"/>
                  </a:lnTo>
                  <a:lnTo>
                    <a:pt x="1179" y="1424"/>
                  </a:lnTo>
                  <a:lnTo>
                    <a:pt x="1172" y="1431"/>
                  </a:lnTo>
                  <a:lnTo>
                    <a:pt x="1145" y="1464"/>
                  </a:lnTo>
                  <a:lnTo>
                    <a:pt x="1165" y="1484"/>
                  </a:lnTo>
                  <a:lnTo>
                    <a:pt x="1165" y="1504"/>
                  </a:lnTo>
                  <a:lnTo>
                    <a:pt x="1185" y="1524"/>
                  </a:lnTo>
                  <a:lnTo>
                    <a:pt x="1185" y="1570"/>
                  </a:lnTo>
                  <a:lnTo>
                    <a:pt x="1185" y="1598"/>
                  </a:lnTo>
                  <a:lnTo>
                    <a:pt x="1198" y="1657"/>
                  </a:lnTo>
                  <a:lnTo>
                    <a:pt x="1218" y="1657"/>
                  </a:lnTo>
                  <a:lnTo>
                    <a:pt x="1252" y="1637"/>
                  </a:lnTo>
                  <a:lnTo>
                    <a:pt x="1278" y="1630"/>
                  </a:lnTo>
                  <a:lnTo>
                    <a:pt x="1291" y="1637"/>
                  </a:lnTo>
                  <a:lnTo>
                    <a:pt x="1338" y="1644"/>
                  </a:lnTo>
                  <a:lnTo>
                    <a:pt x="1365" y="1651"/>
                  </a:lnTo>
                  <a:lnTo>
                    <a:pt x="1385" y="1651"/>
                  </a:lnTo>
                  <a:lnTo>
                    <a:pt x="1438" y="1637"/>
                  </a:lnTo>
                  <a:lnTo>
                    <a:pt x="1464" y="1617"/>
                  </a:lnTo>
                  <a:lnTo>
                    <a:pt x="1504" y="1598"/>
                  </a:lnTo>
                  <a:lnTo>
                    <a:pt x="1504" y="1570"/>
                  </a:lnTo>
                  <a:lnTo>
                    <a:pt x="1504" y="1551"/>
                  </a:lnTo>
                  <a:lnTo>
                    <a:pt x="1511" y="1551"/>
                  </a:lnTo>
                  <a:lnTo>
                    <a:pt x="1518" y="1531"/>
                  </a:lnTo>
                  <a:lnTo>
                    <a:pt x="1538" y="1531"/>
                  </a:lnTo>
                  <a:lnTo>
                    <a:pt x="1551" y="1551"/>
                  </a:lnTo>
                  <a:lnTo>
                    <a:pt x="1564" y="1551"/>
                  </a:lnTo>
                  <a:lnTo>
                    <a:pt x="1571" y="1570"/>
                  </a:lnTo>
                  <a:lnTo>
                    <a:pt x="1577" y="1577"/>
                  </a:lnTo>
                  <a:lnTo>
                    <a:pt x="1598" y="1584"/>
                  </a:lnTo>
                  <a:lnTo>
                    <a:pt x="1637" y="1611"/>
                  </a:lnTo>
                  <a:lnTo>
                    <a:pt x="1644" y="1611"/>
                  </a:lnTo>
                  <a:lnTo>
                    <a:pt x="1664" y="1657"/>
                  </a:lnTo>
                  <a:lnTo>
                    <a:pt x="1684" y="1657"/>
                  </a:lnTo>
                  <a:lnTo>
                    <a:pt x="1691" y="1644"/>
                  </a:lnTo>
                  <a:lnTo>
                    <a:pt x="1724" y="1630"/>
                  </a:lnTo>
                  <a:lnTo>
                    <a:pt x="1764" y="1624"/>
                  </a:lnTo>
                  <a:lnTo>
                    <a:pt x="1770" y="1624"/>
                  </a:lnTo>
                  <a:lnTo>
                    <a:pt x="1804" y="1611"/>
                  </a:lnTo>
                  <a:lnTo>
                    <a:pt x="1817" y="1598"/>
                  </a:lnTo>
                  <a:lnTo>
                    <a:pt x="1830" y="1584"/>
                  </a:lnTo>
                  <a:lnTo>
                    <a:pt x="1851" y="1624"/>
                  </a:lnTo>
                  <a:lnTo>
                    <a:pt x="1877" y="1630"/>
                  </a:lnTo>
                  <a:lnTo>
                    <a:pt x="1877" y="1657"/>
                  </a:lnTo>
                  <a:lnTo>
                    <a:pt x="1877" y="1690"/>
                  </a:lnTo>
                  <a:lnTo>
                    <a:pt x="1937" y="1671"/>
                  </a:lnTo>
                  <a:lnTo>
                    <a:pt x="1956" y="1711"/>
                  </a:lnTo>
                  <a:lnTo>
                    <a:pt x="2043" y="1671"/>
                  </a:lnTo>
                  <a:lnTo>
                    <a:pt x="2070" y="1664"/>
                  </a:lnTo>
                  <a:lnTo>
                    <a:pt x="2083" y="1671"/>
                  </a:lnTo>
                  <a:lnTo>
                    <a:pt x="2097" y="1664"/>
                  </a:lnTo>
                  <a:lnTo>
                    <a:pt x="2103" y="1657"/>
                  </a:lnTo>
                  <a:lnTo>
                    <a:pt x="2097" y="1651"/>
                  </a:lnTo>
                  <a:lnTo>
                    <a:pt x="2090" y="1651"/>
                  </a:lnTo>
                  <a:lnTo>
                    <a:pt x="2083" y="1637"/>
                  </a:lnTo>
                  <a:lnTo>
                    <a:pt x="2076" y="1644"/>
                  </a:lnTo>
                  <a:lnTo>
                    <a:pt x="2063" y="1644"/>
                  </a:lnTo>
                  <a:lnTo>
                    <a:pt x="2050" y="1637"/>
                  </a:lnTo>
                  <a:lnTo>
                    <a:pt x="2023" y="1617"/>
                  </a:lnTo>
                  <a:lnTo>
                    <a:pt x="2016" y="1611"/>
                  </a:lnTo>
                  <a:lnTo>
                    <a:pt x="2016" y="1617"/>
                  </a:lnTo>
                  <a:lnTo>
                    <a:pt x="2010" y="1617"/>
                  </a:lnTo>
                  <a:lnTo>
                    <a:pt x="2003" y="1617"/>
                  </a:lnTo>
                  <a:lnTo>
                    <a:pt x="2010" y="1624"/>
                  </a:lnTo>
                  <a:lnTo>
                    <a:pt x="2003" y="1630"/>
                  </a:lnTo>
                  <a:lnTo>
                    <a:pt x="1997" y="1630"/>
                  </a:lnTo>
                  <a:lnTo>
                    <a:pt x="1984" y="1630"/>
                  </a:lnTo>
                  <a:lnTo>
                    <a:pt x="1971" y="1630"/>
                  </a:lnTo>
                  <a:lnTo>
                    <a:pt x="1977" y="1604"/>
                  </a:lnTo>
                  <a:lnTo>
                    <a:pt x="1971" y="1584"/>
                  </a:lnTo>
                  <a:lnTo>
                    <a:pt x="1964" y="1584"/>
                  </a:lnTo>
                  <a:lnTo>
                    <a:pt x="1956" y="1584"/>
                  </a:lnTo>
                  <a:lnTo>
                    <a:pt x="1930" y="1584"/>
                  </a:lnTo>
                  <a:lnTo>
                    <a:pt x="1924" y="1557"/>
                  </a:lnTo>
                  <a:lnTo>
                    <a:pt x="1924" y="1544"/>
                  </a:lnTo>
                  <a:lnTo>
                    <a:pt x="1917" y="1538"/>
                  </a:lnTo>
                  <a:lnTo>
                    <a:pt x="1904" y="1497"/>
                  </a:lnTo>
                  <a:lnTo>
                    <a:pt x="1890" y="1371"/>
                  </a:lnTo>
                  <a:lnTo>
                    <a:pt x="1883" y="1245"/>
                  </a:lnTo>
                  <a:lnTo>
                    <a:pt x="1890" y="1204"/>
                  </a:lnTo>
                  <a:lnTo>
                    <a:pt x="1911" y="1151"/>
                  </a:lnTo>
                  <a:lnTo>
                    <a:pt x="1930" y="1098"/>
                  </a:lnTo>
                  <a:lnTo>
                    <a:pt x="1964" y="1052"/>
                  </a:lnTo>
                  <a:lnTo>
                    <a:pt x="1977" y="1025"/>
                  </a:lnTo>
                  <a:lnTo>
                    <a:pt x="2016" y="992"/>
                  </a:lnTo>
                  <a:lnTo>
                    <a:pt x="2037" y="979"/>
                  </a:lnTo>
                  <a:lnTo>
                    <a:pt x="2070" y="971"/>
                  </a:lnTo>
                  <a:lnTo>
                    <a:pt x="2083" y="971"/>
                  </a:lnTo>
                  <a:lnTo>
                    <a:pt x="2097" y="986"/>
                  </a:lnTo>
                  <a:lnTo>
                    <a:pt x="2110" y="992"/>
                  </a:lnTo>
                  <a:lnTo>
                    <a:pt x="2116" y="999"/>
                  </a:lnTo>
                  <a:lnTo>
                    <a:pt x="2116" y="1005"/>
                  </a:lnTo>
                  <a:lnTo>
                    <a:pt x="2110" y="1005"/>
                  </a:lnTo>
                  <a:lnTo>
                    <a:pt x="2110" y="1012"/>
                  </a:lnTo>
                  <a:lnTo>
                    <a:pt x="2116" y="1012"/>
                  </a:lnTo>
                  <a:lnTo>
                    <a:pt x="2116" y="1025"/>
                  </a:lnTo>
                  <a:lnTo>
                    <a:pt x="2110" y="1025"/>
                  </a:lnTo>
                  <a:lnTo>
                    <a:pt x="2103" y="1025"/>
                  </a:lnTo>
                  <a:lnTo>
                    <a:pt x="2103" y="1031"/>
                  </a:lnTo>
                  <a:lnTo>
                    <a:pt x="2116" y="1031"/>
                  </a:lnTo>
                  <a:lnTo>
                    <a:pt x="2116" y="1039"/>
                  </a:lnTo>
                  <a:lnTo>
                    <a:pt x="2123" y="1045"/>
                  </a:lnTo>
                  <a:lnTo>
                    <a:pt x="2123" y="1052"/>
                  </a:lnTo>
                  <a:lnTo>
                    <a:pt x="2150" y="1052"/>
                  </a:lnTo>
                  <a:lnTo>
                    <a:pt x="2163" y="1045"/>
                  </a:lnTo>
                  <a:lnTo>
                    <a:pt x="2170" y="1065"/>
                  </a:lnTo>
                  <a:lnTo>
                    <a:pt x="2189" y="1072"/>
                  </a:lnTo>
                  <a:lnTo>
                    <a:pt x="2210" y="1078"/>
                  </a:lnTo>
                  <a:lnTo>
                    <a:pt x="2203" y="1085"/>
                  </a:lnTo>
                  <a:lnTo>
                    <a:pt x="2230" y="1098"/>
                  </a:lnTo>
                  <a:lnTo>
                    <a:pt x="2243" y="1112"/>
                  </a:lnTo>
                  <a:lnTo>
                    <a:pt x="2249" y="1098"/>
                  </a:lnTo>
                  <a:lnTo>
                    <a:pt x="2262" y="1085"/>
                  </a:lnTo>
                  <a:lnTo>
                    <a:pt x="2262" y="1078"/>
                  </a:lnTo>
                  <a:lnTo>
                    <a:pt x="2277" y="1078"/>
                  </a:lnTo>
                  <a:lnTo>
                    <a:pt x="2270" y="1065"/>
                  </a:lnTo>
                  <a:lnTo>
                    <a:pt x="2277" y="1059"/>
                  </a:lnTo>
                  <a:lnTo>
                    <a:pt x="2270" y="1039"/>
                  </a:lnTo>
                  <a:lnTo>
                    <a:pt x="2277" y="1025"/>
                  </a:lnTo>
                  <a:lnTo>
                    <a:pt x="2303" y="1045"/>
                  </a:lnTo>
                  <a:lnTo>
                    <a:pt x="2309" y="1031"/>
                  </a:lnTo>
                  <a:lnTo>
                    <a:pt x="2322" y="1039"/>
                  </a:lnTo>
                  <a:lnTo>
                    <a:pt x="2336" y="1065"/>
                  </a:lnTo>
                  <a:lnTo>
                    <a:pt x="2363" y="1085"/>
                  </a:lnTo>
                  <a:lnTo>
                    <a:pt x="2382" y="1091"/>
                  </a:lnTo>
                  <a:lnTo>
                    <a:pt x="2389" y="1085"/>
                  </a:lnTo>
                  <a:lnTo>
                    <a:pt x="2396" y="1065"/>
                  </a:lnTo>
                  <a:lnTo>
                    <a:pt x="2389" y="1059"/>
                  </a:lnTo>
                  <a:lnTo>
                    <a:pt x="2376" y="1059"/>
                  </a:lnTo>
                  <a:lnTo>
                    <a:pt x="2363" y="1059"/>
                  </a:lnTo>
                  <a:lnTo>
                    <a:pt x="2356" y="1052"/>
                  </a:lnTo>
                  <a:lnTo>
                    <a:pt x="2363" y="1045"/>
                  </a:lnTo>
                  <a:lnTo>
                    <a:pt x="2363" y="1018"/>
                  </a:lnTo>
                  <a:lnTo>
                    <a:pt x="2369" y="1025"/>
                  </a:lnTo>
                  <a:lnTo>
                    <a:pt x="2389" y="1025"/>
                  </a:lnTo>
                  <a:lnTo>
                    <a:pt x="2409" y="1018"/>
                  </a:lnTo>
                  <a:lnTo>
                    <a:pt x="2436" y="1018"/>
                  </a:lnTo>
                  <a:lnTo>
                    <a:pt x="2449" y="1012"/>
                  </a:lnTo>
                  <a:lnTo>
                    <a:pt x="2449" y="999"/>
                  </a:lnTo>
                  <a:lnTo>
                    <a:pt x="2469" y="958"/>
                  </a:lnTo>
                  <a:lnTo>
                    <a:pt x="2463" y="939"/>
                  </a:lnTo>
                  <a:lnTo>
                    <a:pt x="2456" y="932"/>
                  </a:lnTo>
                  <a:lnTo>
                    <a:pt x="2449" y="926"/>
                  </a:lnTo>
                  <a:lnTo>
                    <a:pt x="2436" y="898"/>
                  </a:lnTo>
                  <a:lnTo>
                    <a:pt x="2442" y="892"/>
                  </a:lnTo>
                  <a:lnTo>
                    <a:pt x="2442" y="885"/>
                  </a:lnTo>
                  <a:lnTo>
                    <a:pt x="2436" y="879"/>
                  </a:lnTo>
                  <a:lnTo>
                    <a:pt x="2436" y="872"/>
                  </a:lnTo>
                  <a:lnTo>
                    <a:pt x="2449" y="866"/>
                  </a:lnTo>
                  <a:lnTo>
                    <a:pt x="2463" y="872"/>
                  </a:lnTo>
                  <a:lnTo>
                    <a:pt x="2482" y="885"/>
                  </a:lnTo>
                  <a:lnTo>
                    <a:pt x="2489" y="892"/>
                  </a:lnTo>
                  <a:lnTo>
                    <a:pt x="2489" y="885"/>
                  </a:lnTo>
                  <a:lnTo>
                    <a:pt x="2502" y="885"/>
                  </a:lnTo>
                  <a:lnTo>
                    <a:pt x="2502" y="872"/>
                  </a:lnTo>
                  <a:lnTo>
                    <a:pt x="2495" y="852"/>
                  </a:lnTo>
                  <a:lnTo>
                    <a:pt x="2482" y="852"/>
                  </a:lnTo>
                  <a:lnTo>
                    <a:pt x="2469" y="839"/>
                  </a:lnTo>
                  <a:lnTo>
                    <a:pt x="2476" y="832"/>
                  </a:lnTo>
                  <a:lnTo>
                    <a:pt x="2482" y="819"/>
                  </a:lnTo>
                  <a:lnTo>
                    <a:pt x="2476" y="812"/>
                  </a:lnTo>
                  <a:lnTo>
                    <a:pt x="2482" y="799"/>
                  </a:lnTo>
                  <a:lnTo>
                    <a:pt x="2469" y="799"/>
                  </a:lnTo>
                  <a:lnTo>
                    <a:pt x="2476" y="785"/>
                  </a:lnTo>
                  <a:lnTo>
                    <a:pt x="2489" y="779"/>
                  </a:lnTo>
                  <a:lnTo>
                    <a:pt x="2495" y="785"/>
                  </a:lnTo>
                  <a:lnTo>
                    <a:pt x="2509" y="792"/>
                  </a:lnTo>
                  <a:lnTo>
                    <a:pt x="2509" y="779"/>
                  </a:lnTo>
                  <a:lnTo>
                    <a:pt x="2523" y="766"/>
                  </a:lnTo>
                  <a:lnTo>
                    <a:pt x="2536" y="759"/>
                  </a:lnTo>
                  <a:lnTo>
                    <a:pt x="2536" y="752"/>
                  </a:lnTo>
                  <a:lnTo>
                    <a:pt x="2555" y="746"/>
                  </a:lnTo>
                  <a:lnTo>
                    <a:pt x="2549" y="732"/>
                  </a:lnTo>
                  <a:lnTo>
                    <a:pt x="2569" y="746"/>
                  </a:lnTo>
                  <a:lnTo>
                    <a:pt x="2562" y="732"/>
                  </a:lnTo>
                  <a:lnTo>
                    <a:pt x="2583" y="725"/>
                  </a:lnTo>
                  <a:lnTo>
                    <a:pt x="2576" y="719"/>
                  </a:lnTo>
                  <a:lnTo>
                    <a:pt x="2549" y="699"/>
                  </a:lnTo>
                  <a:lnTo>
                    <a:pt x="2549" y="719"/>
                  </a:lnTo>
                  <a:lnTo>
                    <a:pt x="2536" y="706"/>
                  </a:lnTo>
                  <a:lnTo>
                    <a:pt x="2536" y="693"/>
                  </a:lnTo>
                  <a:lnTo>
                    <a:pt x="2529" y="693"/>
                  </a:lnTo>
                  <a:lnTo>
                    <a:pt x="2529" y="699"/>
                  </a:lnTo>
                  <a:lnTo>
                    <a:pt x="2489" y="680"/>
                  </a:lnTo>
                  <a:lnTo>
                    <a:pt x="2482" y="686"/>
                  </a:lnTo>
                  <a:lnTo>
                    <a:pt x="2476" y="680"/>
                  </a:lnTo>
                  <a:lnTo>
                    <a:pt x="2463" y="693"/>
                  </a:lnTo>
                  <a:lnTo>
                    <a:pt x="2463" y="665"/>
                  </a:lnTo>
                  <a:lnTo>
                    <a:pt x="2449" y="665"/>
                  </a:lnTo>
                  <a:lnTo>
                    <a:pt x="2442" y="659"/>
                  </a:lnTo>
                  <a:lnTo>
                    <a:pt x="2436" y="652"/>
                  </a:lnTo>
                  <a:lnTo>
                    <a:pt x="2389" y="633"/>
                  </a:lnTo>
                  <a:lnTo>
                    <a:pt x="2382" y="633"/>
                  </a:lnTo>
                  <a:lnTo>
                    <a:pt x="2382" y="646"/>
                  </a:lnTo>
                  <a:lnTo>
                    <a:pt x="2376" y="652"/>
                  </a:lnTo>
                  <a:lnTo>
                    <a:pt x="2376" y="659"/>
                  </a:lnTo>
                  <a:lnTo>
                    <a:pt x="2356" y="659"/>
                  </a:lnTo>
                  <a:lnTo>
                    <a:pt x="2350" y="659"/>
                  </a:lnTo>
                  <a:lnTo>
                    <a:pt x="2350" y="673"/>
                  </a:lnTo>
                  <a:lnTo>
                    <a:pt x="2343" y="673"/>
                  </a:lnTo>
                  <a:lnTo>
                    <a:pt x="2330" y="646"/>
                  </a:lnTo>
                  <a:lnTo>
                    <a:pt x="2316" y="652"/>
                  </a:lnTo>
                  <a:lnTo>
                    <a:pt x="2316" y="639"/>
                  </a:lnTo>
                  <a:lnTo>
                    <a:pt x="2303" y="620"/>
                  </a:lnTo>
                  <a:lnTo>
                    <a:pt x="2303" y="599"/>
                  </a:lnTo>
                  <a:lnTo>
                    <a:pt x="2290" y="592"/>
                  </a:lnTo>
                  <a:lnTo>
                    <a:pt x="2283" y="586"/>
                  </a:lnTo>
                  <a:lnTo>
                    <a:pt x="2270" y="579"/>
                  </a:lnTo>
                  <a:lnTo>
                    <a:pt x="2256" y="592"/>
                  </a:lnTo>
                  <a:lnTo>
                    <a:pt x="2230" y="592"/>
                  </a:lnTo>
                  <a:lnTo>
                    <a:pt x="2217" y="599"/>
                  </a:lnTo>
                  <a:lnTo>
                    <a:pt x="2210" y="613"/>
                  </a:lnTo>
                  <a:lnTo>
                    <a:pt x="2210" y="606"/>
                  </a:lnTo>
                  <a:lnTo>
                    <a:pt x="2196" y="606"/>
                  </a:lnTo>
                  <a:lnTo>
                    <a:pt x="2189" y="606"/>
                  </a:lnTo>
                  <a:lnTo>
                    <a:pt x="2176" y="626"/>
                  </a:lnTo>
                  <a:lnTo>
                    <a:pt x="2183" y="626"/>
                  </a:lnTo>
                  <a:lnTo>
                    <a:pt x="2189" y="626"/>
                  </a:lnTo>
                  <a:lnTo>
                    <a:pt x="2189" y="633"/>
                  </a:lnTo>
                  <a:lnTo>
                    <a:pt x="2183" y="646"/>
                  </a:lnTo>
                  <a:lnTo>
                    <a:pt x="2170" y="652"/>
                  </a:lnTo>
                  <a:lnTo>
                    <a:pt x="2130" y="620"/>
                  </a:lnTo>
                  <a:lnTo>
                    <a:pt x="2136" y="586"/>
                  </a:lnTo>
                  <a:lnTo>
                    <a:pt x="2136" y="579"/>
                  </a:lnTo>
                  <a:lnTo>
                    <a:pt x="2130" y="579"/>
                  </a:lnTo>
                  <a:lnTo>
                    <a:pt x="2130" y="586"/>
                  </a:lnTo>
                  <a:lnTo>
                    <a:pt x="2123" y="586"/>
                  </a:lnTo>
                  <a:lnTo>
                    <a:pt x="2116" y="579"/>
                  </a:lnTo>
                  <a:lnTo>
                    <a:pt x="2123" y="573"/>
                  </a:lnTo>
                  <a:lnTo>
                    <a:pt x="2116" y="573"/>
                  </a:lnTo>
                  <a:lnTo>
                    <a:pt x="2110" y="573"/>
                  </a:lnTo>
                  <a:lnTo>
                    <a:pt x="2103" y="566"/>
                  </a:lnTo>
                  <a:lnTo>
                    <a:pt x="2097" y="566"/>
                  </a:lnTo>
                  <a:lnTo>
                    <a:pt x="2083" y="553"/>
                  </a:lnTo>
                  <a:lnTo>
                    <a:pt x="2070" y="546"/>
                  </a:lnTo>
                  <a:lnTo>
                    <a:pt x="2063" y="533"/>
                  </a:lnTo>
                  <a:lnTo>
                    <a:pt x="2063" y="513"/>
                  </a:lnTo>
                  <a:lnTo>
                    <a:pt x="2063" y="493"/>
                  </a:lnTo>
                  <a:lnTo>
                    <a:pt x="2063" y="479"/>
                  </a:lnTo>
                  <a:lnTo>
                    <a:pt x="2057" y="479"/>
                  </a:lnTo>
                  <a:lnTo>
                    <a:pt x="2057" y="486"/>
                  </a:lnTo>
                  <a:lnTo>
                    <a:pt x="2050" y="493"/>
                  </a:lnTo>
                  <a:lnTo>
                    <a:pt x="2043" y="493"/>
                  </a:lnTo>
                  <a:lnTo>
                    <a:pt x="2043" y="473"/>
                  </a:lnTo>
                  <a:lnTo>
                    <a:pt x="2037" y="453"/>
                  </a:lnTo>
                  <a:lnTo>
                    <a:pt x="2057" y="433"/>
                  </a:lnTo>
                  <a:lnTo>
                    <a:pt x="2070" y="413"/>
                  </a:lnTo>
                  <a:lnTo>
                    <a:pt x="2063" y="413"/>
                  </a:lnTo>
                  <a:lnTo>
                    <a:pt x="2050" y="406"/>
                  </a:lnTo>
                  <a:lnTo>
                    <a:pt x="2023" y="400"/>
                  </a:lnTo>
                  <a:lnTo>
                    <a:pt x="2037" y="380"/>
                  </a:lnTo>
                  <a:lnTo>
                    <a:pt x="2063" y="359"/>
                  </a:lnTo>
                  <a:lnTo>
                    <a:pt x="2057" y="346"/>
                  </a:lnTo>
                  <a:lnTo>
                    <a:pt x="2037" y="346"/>
                  </a:lnTo>
                  <a:lnTo>
                    <a:pt x="2057" y="314"/>
                  </a:lnTo>
                  <a:lnTo>
                    <a:pt x="2063" y="300"/>
                  </a:lnTo>
                  <a:lnTo>
                    <a:pt x="2076" y="293"/>
                  </a:lnTo>
                  <a:lnTo>
                    <a:pt x="2076" y="273"/>
                  </a:lnTo>
                  <a:lnTo>
                    <a:pt x="2070" y="273"/>
                  </a:lnTo>
                  <a:lnTo>
                    <a:pt x="2076" y="254"/>
                  </a:lnTo>
                  <a:lnTo>
                    <a:pt x="2050" y="240"/>
                  </a:lnTo>
                  <a:lnTo>
                    <a:pt x="2057" y="227"/>
                  </a:lnTo>
                  <a:lnTo>
                    <a:pt x="2076" y="227"/>
                  </a:lnTo>
                  <a:lnTo>
                    <a:pt x="2097" y="213"/>
                  </a:lnTo>
                  <a:lnTo>
                    <a:pt x="2090" y="207"/>
                  </a:lnTo>
                  <a:lnTo>
                    <a:pt x="2057" y="207"/>
                  </a:lnTo>
                  <a:lnTo>
                    <a:pt x="2037" y="213"/>
                  </a:lnTo>
                  <a:lnTo>
                    <a:pt x="2010" y="213"/>
                  </a:lnTo>
                  <a:lnTo>
                    <a:pt x="1990" y="213"/>
                  </a:lnTo>
                  <a:lnTo>
                    <a:pt x="1930" y="207"/>
                  </a:lnTo>
                  <a:lnTo>
                    <a:pt x="1911" y="200"/>
                  </a:lnTo>
                  <a:lnTo>
                    <a:pt x="1877" y="207"/>
                  </a:lnTo>
                  <a:lnTo>
                    <a:pt x="1857" y="233"/>
                  </a:lnTo>
                  <a:lnTo>
                    <a:pt x="1857" y="247"/>
                  </a:lnTo>
                  <a:lnTo>
                    <a:pt x="1817" y="254"/>
                  </a:lnTo>
                  <a:lnTo>
                    <a:pt x="1804" y="254"/>
                  </a:lnTo>
                  <a:lnTo>
                    <a:pt x="1770" y="213"/>
                  </a:lnTo>
                  <a:lnTo>
                    <a:pt x="1757" y="207"/>
                  </a:lnTo>
                  <a:lnTo>
                    <a:pt x="1744" y="187"/>
                  </a:lnTo>
                  <a:lnTo>
                    <a:pt x="1724" y="167"/>
                  </a:lnTo>
                  <a:lnTo>
                    <a:pt x="1684" y="127"/>
                  </a:lnTo>
                  <a:lnTo>
                    <a:pt x="1671" y="87"/>
                  </a:lnTo>
                  <a:lnTo>
                    <a:pt x="1650" y="34"/>
                  </a:lnTo>
                  <a:lnTo>
                    <a:pt x="1624" y="34"/>
                  </a:lnTo>
                  <a:lnTo>
                    <a:pt x="1591" y="47"/>
                  </a:lnTo>
                  <a:lnTo>
                    <a:pt x="1564" y="67"/>
                  </a:lnTo>
                  <a:lnTo>
                    <a:pt x="1524" y="47"/>
                  </a:lnTo>
                  <a:lnTo>
                    <a:pt x="1485" y="27"/>
                  </a:lnTo>
                  <a:lnTo>
                    <a:pt x="1451" y="60"/>
                  </a:lnTo>
                  <a:lnTo>
                    <a:pt x="1411" y="74"/>
                  </a:lnTo>
                  <a:lnTo>
                    <a:pt x="1365" y="21"/>
                  </a:lnTo>
                  <a:lnTo>
                    <a:pt x="1344" y="0"/>
                  </a:lnTo>
                  <a:close/>
                  <a:moveTo>
                    <a:pt x="2495" y="852"/>
                  </a:moveTo>
                  <a:lnTo>
                    <a:pt x="2502" y="832"/>
                  </a:lnTo>
                  <a:lnTo>
                    <a:pt x="2495" y="832"/>
                  </a:lnTo>
                  <a:lnTo>
                    <a:pt x="2489" y="845"/>
                  </a:lnTo>
                  <a:lnTo>
                    <a:pt x="2495" y="852"/>
                  </a:lnTo>
                  <a:close/>
                  <a:moveTo>
                    <a:pt x="2003" y="1617"/>
                  </a:moveTo>
                  <a:lnTo>
                    <a:pt x="2003" y="1611"/>
                  </a:lnTo>
                  <a:lnTo>
                    <a:pt x="1997" y="1617"/>
                  </a:lnTo>
                  <a:lnTo>
                    <a:pt x="2003" y="1617"/>
                  </a:lnTo>
                  <a:close/>
                  <a:moveTo>
                    <a:pt x="2316" y="626"/>
                  </a:moveTo>
                  <a:lnTo>
                    <a:pt x="2316" y="633"/>
                  </a:lnTo>
                  <a:lnTo>
                    <a:pt x="2322" y="633"/>
                  </a:lnTo>
                  <a:lnTo>
                    <a:pt x="2316" y="626"/>
                  </a:lnTo>
                  <a:close/>
                  <a:moveTo>
                    <a:pt x="2576" y="706"/>
                  </a:moveTo>
                  <a:lnTo>
                    <a:pt x="2583" y="712"/>
                  </a:lnTo>
                  <a:lnTo>
                    <a:pt x="2583" y="706"/>
                  </a:lnTo>
                  <a:lnTo>
                    <a:pt x="2576" y="706"/>
                  </a:lnTo>
                  <a:close/>
                  <a:moveTo>
                    <a:pt x="2615" y="719"/>
                  </a:moveTo>
                  <a:lnTo>
                    <a:pt x="2615" y="725"/>
                  </a:lnTo>
                  <a:lnTo>
                    <a:pt x="2615" y="719"/>
                  </a:lnTo>
                  <a:close/>
                  <a:moveTo>
                    <a:pt x="2536" y="845"/>
                  </a:moveTo>
                  <a:lnTo>
                    <a:pt x="2542" y="845"/>
                  </a:lnTo>
                  <a:lnTo>
                    <a:pt x="2536" y="845"/>
                  </a:lnTo>
                  <a:close/>
                </a:path>
              </a:pathLst>
            </a:custGeom>
            <a:solidFill>
              <a:srgbClr val="80AFD6"/>
            </a:solidFill>
            <a:ln w="19050" cap="rnd">
              <a:solidFill>
                <a:srgbClr val="80AFD6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0" name="GARROTXA">
              <a:extLst>
                <a:ext uri="{FF2B5EF4-FFF2-40B4-BE49-F238E27FC236}">
                  <a16:creationId xmlns:a16="http://schemas.microsoft.com/office/drawing/2014/main" id="{47704B4A-1A94-E720-0CB4-60A2BD4E6C95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9467440" y="3936756"/>
              <a:ext cx="304552" cy="289783"/>
            </a:xfrm>
            <a:custGeom>
              <a:avLst/>
              <a:gdLst>
                <a:gd name="T0" fmla="*/ 2147483647 w 58"/>
                <a:gd name="T1" fmla="*/ 878339546 h 56"/>
                <a:gd name="T2" fmla="*/ 2147483647 w 58"/>
                <a:gd name="T3" fmla="*/ 1580997584 h 56"/>
                <a:gd name="T4" fmla="*/ 2147483647 w 58"/>
                <a:gd name="T5" fmla="*/ 1580997584 h 56"/>
                <a:gd name="T6" fmla="*/ 2147483647 w 58"/>
                <a:gd name="T7" fmla="*/ 1405329758 h 56"/>
                <a:gd name="T8" fmla="*/ 2027269716 w 58"/>
                <a:gd name="T9" fmla="*/ 1405329758 h 56"/>
                <a:gd name="T10" fmla="*/ 1559430352 w 58"/>
                <a:gd name="T11" fmla="*/ 1580997584 h 56"/>
                <a:gd name="T12" fmla="*/ 935665856 w 58"/>
                <a:gd name="T13" fmla="*/ 2147483647 h 56"/>
                <a:gd name="T14" fmla="*/ 623777172 w 58"/>
                <a:gd name="T15" fmla="*/ 2147483647 h 56"/>
                <a:gd name="T16" fmla="*/ 311888586 w 58"/>
                <a:gd name="T17" fmla="*/ 2147483647 h 56"/>
                <a:gd name="T18" fmla="*/ 779715176 w 58"/>
                <a:gd name="T19" fmla="*/ 2147483647 h 56"/>
                <a:gd name="T20" fmla="*/ 155938053 w 58"/>
                <a:gd name="T21" fmla="*/ 2147483647 h 56"/>
                <a:gd name="T22" fmla="*/ 623777172 w 58"/>
                <a:gd name="T23" fmla="*/ 2147483647 h 56"/>
                <a:gd name="T24" fmla="*/ 1091603860 w 58"/>
                <a:gd name="T25" fmla="*/ 2147483647 h 56"/>
                <a:gd name="T26" fmla="*/ 467826687 w 58"/>
                <a:gd name="T27" fmla="*/ 2147483647 h 56"/>
                <a:gd name="T28" fmla="*/ 623777172 w 58"/>
                <a:gd name="T29" fmla="*/ 2147483647 h 56"/>
                <a:gd name="T30" fmla="*/ 779715176 w 58"/>
                <a:gd name="T31" fmla="*/ 2147483647 h 56"/>
                <a:gd name="T32" fmla="*/ 1403492348 w 58"/>
                <a:gd name="T33" fmla="*/ 2147483647 h 56"/>
                <a:gd name="T34" fmla="*/ 1403492348 w 58"/>
                <a:gd name="T35" fmla="*/ 2147483647 h 56"/>
                <a:gd name="T36" fmla="*/ 1871319231 w 58"/>
                <a:gd name="T37" fmla="*/ 2147483647 h 56"/>
                <a:gd name="T38" fmla="*/ 2147483647 w 58"/>
                <a:gd name="T39" fmla="*/ 2147483647 h 56"/>
                <a:gd name="T40" fmla="*/ 2147483647 w 58"/>
                <a:gd name="T41" fmla="*/ 2147483647 h 56"/>
                <a:gd name="T42" fmla="*/ 2147483647 w 58"/>
                <a:gd name="T43" fmla="*/ 2147483647 h 56"/>
                <a:gd name="T44" fmla="*/ 2147483647 w 58"/>
                <a:gd name="T45" fmla="*/ 2147483647 h 56"/>
                <a:gd name="T46" fmla="*/ 2147483647 w 58"/>
                <a:gd name="T47" fmla="*/ 2147483647 h 56"/>
                <a:gd name="T48" fmla="*/ 2147483647 w 58"/>
                <a:gd name="T49" fmla="*/ 2147483647 h 56"/>
                <a:gd name="T50" fmla="*/ 2147483647 w 58"/>
                <a:gd name="T51" fmla="*/ 2147483647 h 56"/>
                <a:gd name="T52" fmla="*/ 2147483647 w 58"/>
                <a:gd name="T53" fmla="*/ 2147483647 h 56"/>
                <a:gd name="T54" fmla="*/ 2147483647 w 58"/>
                <a:gd name="T55" fmla="*/ 2147483647 h 56"/>
                <a:gd name="T56" fmla="*/ 2147483647 w 58"/>
                <a:gd name="T57" fmla="*/ 2147483647 h 56"/>
                <a:gd name="T58" fmla="*/ 2147483647 w 58"/>
                <a:gd name="T59" fmla="*/ 2147483647 h 56"/>
                <a:gd name="T60" fmla="*/ 2147483647 w 58"/>
                <a:gd name="T61" fmla="*/ 2147483647 h 56"/>
                <a:gd name="T62" fmla="*/ 2147483647 w 58"/>
                <a:gd name="T63" fmla="*/ 2147483647 h 56"/>
                <a:gd name="T64" fmla="*/ 2147483647 w 58"/>
                <a:gd name="T65" fmla="*/ 2147483647 h 56"/>
                <a:gd name="T66" fmla="*/ 2147483647 w 58"/>
                <a:gd name="T67" fmla="*/ 2147483647 h 56"/>
                <a:gd name="T68" fmla="*/ 2147483647 w 58"/>
                <a:gd name="T69" fmla="*/ 2147483647 h 56"/>
                <a:gd name="T70" fmla="*/ 2147483647 w 58"/>
                <a:gd name="T71" fmla="*/ 2147483647 h 56"/>
                <a:gd name="T72" fmla="*/ 2147483647 w 58"/>
                <a:gd name="T73" fmla="*/ 2147483647 h 56"/>
                <a:gd name="T74" fmla="*/ 2147483647 w 58"/>
                <a:gd name="T75" fmla="*/ 2147483647 h 56"/>
                <a:gd name="T76" fmla="*/ 2147483647 w 58"/>
                <a:gd name="T77" fmla="*/ 2147483647 h 56"/>
                <a:gd name="T78" fmla="*/ 2147483647 w 58"/>
                <a:gd name="T79" fmla="*/ 2147483647 h 56"/>
                <a:gd name="T80" fmla="*/ 2147483647 w 58"/>
                <a:gd name="T81" fmla="*/ 2147483647 h 56"/>
                <a:gd name="T82" fmla="*/ 2147483647 w 58"/>
                <a:gd name="T83" fmla="*/ 1932333651 h 56"/>
                <a:gd name="T84" fmla="*/ 2147483647 w 58"/>
                <a:gd name="T85" fmla="*/ 2147483647 h 56"/>
                <a:gd name="T86" fmla="*/ 2147483647 w 58"/>
                <a:gd name="T87" fmla="*/ 2147483647 h 56"/>
                <a:gd name="T88" fmla="*/ 2147483647 w 58"/>
                <a:gd name="T89" fmla="*/ 1580997584 h 56"/>
                <a:gd name="T90" fmla="*/ 2147483647 w 58"/>
                <a:gd name="T91" fmla="*/ 1054007372 h 56"/>
                <a:gd name="T92" fmla="*/ 2147483647 w 58"/>
                <a:gd name="T93" fmla="*/ 702671512 h 56"/>
                <a:gd name="T94" fmla="*/ 2147483647 w 58"/>
                <a:gd name="T95" fmla="*/ 351335756 h 56"/>
                <a:gd name="T96" fmla="*/ 2147483647 w 58"/>
                <a:gd name="T97" fmla="*/ 0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56"/>
                <a:gd name="T149" fmla="*/ 58 w 58"/>
                <a:gd name="T150" fmla="*/ 56 h 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56">
                  <a:moveTo>
                    <a:pt x="25" y="0"/>
                  </a:moveTo>
                  <a:lnTo>
                    <a:pt x="24" y="2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5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9"/>
                  </a:lnTo>
                  <a:lnTo>
                    <a:pt x="23" y="50"/>
                  </a:lnTo>
                  <a:lnTo>
                    <a:pt x="24" y="51"/>
                  </a:lnTo>
                  <a:lnTo>
                    <a:pt x="26" y="53"/>
                  </a:lnTo>
                  <a:lnTo>
                    <a:pt x="27" y="53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2"/>
                  </a:lnTo>
                  <a:lnTo>
                    <a:pt x="33" y="52"/>
                  </a:lnTo>
                  <a:lnTo>
                    <a:pt x="33" y="51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4" y="51"/>
                  </a:lnTo>
                  <a:lnTo>
                    <a:pt x="35" y="52"/>
                  </a:lnTo>
                  <a:lnTo>
                    <a:pt x="36" y="54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40" y="55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3" y="35"/>
                  </a:lnTo>
                  <a:lnTo>
                    <a:pt x="42" y="35"/>
                  </a:lnTo>
                  <a:lnTo>
                    <a:pt x="43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3" y="31"/>
                  </a:lnTo>
                  <a:lnTo>
                    <a:pt x="43" y="28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8" y="28"/>
                  </a:lnTo>
                  <a:lnTo>
                    <a:pt x="51" y="26"/>
                  </a:lnTo>
                  <a:lnTo>
                    <a:pt x="52" y="27"/>
                  </a:lnTo>
                  <a:lnTo>
                    <a:pt x="55" y="26"/>
                  </a:lnTo>
                  <a:lnTo>
                    <a:pt x="57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7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5" y="11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0AFD6"/>
            </a:solidFill>
            <a:ln w="19050" cap="rnd">
              <a:solidFill>
                <a:srgbClr val="80AFD6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1" name="PALLARS_JUSSA">
              <a:extLst>
                <a:ext uri="{FF2B5EF4-FFF2-40B4-BE49-F238E27FC236}">
                  <a16:creationId xmlns:a16="http://schemas.microsoft.com/office/drawing/2014/main" id="{5D67AB1C-1E27-E75A-C106-28308F49C281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338191" y="3784548"/>
              <a:ext cx="348429" cy="497660"/>
            </a:xfrm>
            <a:custGeom>
              <a:avLst/>
              <a:gdLst>
                <a:gd name="T0" fmla="*/ 238738761 w 1691"/>
                <a:gd name="T1" fmla="*/ 8882981 h 2455"/>
                <a:gd name="T2" fmla="*/ 229179353 w 1691"/>
                <a:gd name="T3" fmla="*/ 32302828 h 2455"/>
                <a:gd name="T4" fmla="*/ 210061517 w 1691"/>
                <a:gd name="T5" fmla="*/ 50068789 h 2455"/>
                <a:gd name="T6" fmla="*/ 203609027 w 1691"/>
                <a:gd name="T7" fmla="*/ 82371626 h 2455"/>
                <a:gd name="T8" fmla="*/ 168718439 w 1691"/>
                <a:gd name="T9" fmla="*/ 111175012 h 2455"/>
                <a:gd name="T10" fmla="*/ 162265949 w 1691"/>
                <a:gd name="T11" fmla="*/ 132440918 h 2455"/>
                <a:gd name="T12" fmla="*/ 124268411 w 1691"/>
                <a:gd name="T13" fmla="*/ 162859141 h 2455"/>
                <a:gd name="T14" fmla="*/ 133827360 w 1691"/>
                <a:gd name="T15" fmla="*/ 205659740 h 2455"/>
                <a:gd name="T16" fmla="*/ 157486490 w 1691"/>
                <a:gd name="T17" fmla="*/ 232847804 h 2455"/>
                <a:gd name="T18" fmla="*/ 160592917 w 1691"/>
                <a:gd name="T19" fmla="*/ 254113710 h 2455"/>
                <a:gd name="T20" fmla="*/ 171824866 w 1691"/>
                <a:gd name="T21" fmla="*/ 281032532 h 2455"/>
                <a:gd name="T22" fmla="*/ 140040705 w 1691"/>
                <a:gd name="T23" fmla="*/ 286416595 h 2455"/>
                <a:gd name="T24" fmla="*/ 98697596 w 1691"/>
                <a:gd name="T25" fmla="*/ 270264860 h 2455"/>
                <a:gd name="T26" fmla="*/ 73127270 w 1691"/>
                <a:gd name="T27" fmla="*/ 243615411 h 2455"/>
                <a:gd name="T28" fmla="*/ 57354502 w 1691"/>
                <a:gd name="T29" fmla="*/ 254113710 h 2455"/>
                <a:gd name="T30" fmla="*/ 71693384 w 1691"/>
                <a:gd name="T31" fmla="*/ 272149491 h 2455"/>
                <a:gd name="T32" fmla="*/ 59027533 w 1691"/>
                <a:gd name="T33" fmla="*/ 302567745 h 2455"/>
                <a:gd name="T34" fmla="*/ 49468125 w 1691"/>
                <a:gd name="T35" fmla="*/ 358289889 h 2455"/>
                <a:gd name="T36" fmla="*/ 33695862 w 1691"/>
                <a:gd name="T37" fmla="*/ 397591055 h 2455"/>
                <a:gd name="T38" fmla="*/ 17684447 w 1691"/>
                <a:gd name="T39" fmla="*/ 453043892 h 2455"/>
                <a:gd name="T40" fmla="*/ 16011412 w 1691"/>
                <a:gd name="T41" fmla="*/ 478078538 h 2455"/>
                <a:gd name="T42" fmla="*/ 19356988 w 1691"/>
                <a:gd name="T43" fmla="*/ 513880791 h 2455"/>
                <a:gd name="T44" fmla="*/ 3345573 w 1691"/>
                <a:gd name="T45" fmla="*/ 556950828 h 2455"/>
                <a:gd name="T46" fmla="*/ 28677251 w 1691"/>
                <a:gd name="T47" fmla="*/ 597867837 h 2455"/>
                <a:gd name="T48" fmla="*/ 71693384 w 1691"/>
                <a:gd name="T49" fmla="*/ 614018987 h 2455"/>
                <a:gd name="T50" fmla="*/ 136934278 w 1691"/>
                <a:gd name="T51" fmla="*/ 621555948 h 2455"/>
                <a:gd name="T52" fmla="*/ 167284552 w 1691"/>
                <a:gd name="T53" fmla="*/ 619671838 h 2455"/>
                <a:gd name="T54" fmla="*/ 221293466 w 1691"/>
                <a:gd name="T55" fmla="*/ 641207051 h 2455"/>
                <a:gd name="T56" fmla="*/ 270522493 w 1691"/>
                <a:gd name="T57" fmla="*/ 626670704 h 2455"/>
                <a:gd name="T58" fmla="*/ 313538603 w 1691"/>
                <a:gd name="T59" fmla="*/ 637438311 h 2455"/>
                <a:gd name="T60" fmla="*/ 324531407 w 1691"/>
                <a:gd name="T61" fmla="*/ 626670704 h 2455"/>
                <a:gd name="T62" fmla="*/ 332417784 w 1691"/>
                <a:gd name="T63" fmla="*/ 592753081 h 2455"/>
                <a:gd name="T64" fmla="*/ 353209140 w 1691"/>
                <a:gd name="T65" fmla="*/ 556950828 h 2455"/>
                <a:gd name="T66" fmla="*/ 372326976 w 1691"/>
                <a:gd name="T67" fmla="*/ 531647264 h 2455"/>
                <a:gd name="T68" fmla="*/ 379974208 w 1691"/>
                <a:gd name="T69" fmla="*/ 508496728 h 2455"/>
                <a:gd name="T70" fmla="*/ 388099729 w 1691"/>
                <a:gd name="T71" fmla="*/ 488846145 h 2455"/>
                <a:gd name="T72" fmla="*/ 401004219 w 1691"/>
                <a:gd name="T73" fmla="*/ 471079672 h 2455"/>
                <a:gd name="T74" fmla="*/ 399331678 w 1691"/>
                <a:gd name="T75" fmla="*/ 451159781 h 2455"/>
                <a:gd name="T76" fmla="*/ 391206157 w 1691"/>
                <a:gd name="T77" fmla="*/ 428009765 h 2455"/>
                <a:gd name="T78" fmla="*/ 370654435 w 1691"/>
                <a:gd name="T79" fmla="*/ 392207512 h 2455"/>
                <a:gd name="T80" fmla="*/ 379974208 w 1691"/>
                <a:gd name="T81" fmla="*/ 358289889 h 2455"/>
                <a:gd name="T82" fmla="*/ 351536109 w 1691"/>
                <a:gd name="T83" fmla="*/ 340254109 h 2455"/>
                <a:gd name="T84" fmla="*/ 332417784 w 1691"/>
                <a:gd name="T85" fmla="*/ 338369998 h 2455"/>
                <a:gd name="T86" fmla="*/ 291074705 w 1691"/>
                <a:gd name="T87" fmla="*/ 329486502 h 2455"/>
                <a:gd name="T88" fmla="*/ 271956379 w 1691"/>
                <a:gd name="T89" fmla="*/ 316834785 h 2455"/>
                <a:gd name="T90" fmla="*/ 241845188 w 1691"/>
                <a:gd name="T91" fmla="*/ 309835919 h 2455"/>
                <a:gd name="T92" fmla="*/ 226072925 w 1691"/>
                <a:gd name="T93" fmla="*/ 275918296 h 2455"/>
                <a:gd name="T94" fmla="*/ 246625137 w 1691"/>
                <a:gd name="T95" fmla="*/ 259766561 h 2455"/>
                <a:gd name="T96" fmla="*/ 260963575 w 1691"/>
                <a:gd name="T97" fmla="*/ 225579631 h 2455"/>
                <a:gd name="T98" fmla="*/ 275302442 w 1691"/>
                <a:gd name="T99" fmla="*/ 193546638 h 2455"/>
                <a:gd name="T100" fmla="*/ 294420277 w 1691"/>
                <a:gd name="T101" fmla="*/ 157475078 h 2455"/>
                <a:gd name="T102" fmla="*/ 280081901 w 1691"/>
                <a:gd name="T103" fmla="*/ 111175012 h 2455"/>
                <a:gd name="T104" fmla="*/ 286295246 w 1691"/>
                <a:gd name="T105" fmla="*/ 66220459 h 2455"/>
                <a:gd name="T106" fmla="*/ 286295246 w 1691"/>
                <a:gd name="T107" fmla="*/ 44685246 h 2455"/>
                <a:gd name="T108" fmla="*/ 276736328 w 1691"/>
                <a:gd name="T109" fmla="*/ 17766481 h 2455"/>
                <a:gd name="T110" fmla="*/ 78145874 w 1691"/>
                <a:gd name="T111" fmla="*/ 216696654 h 2455"/>
                <a:gd name="T112" fmla="*/ 79818415 w 1691"/>
                <a:gd name="T113" fmla="*/ 237962560 h 2455"/>
                <a:gd name="T114" fmla="*/ 101804514 w 1691"/>
                <a:gd name="T115" fmla="*/ 241731301 h 2455"/>
                <a:gd name="T116" fmla="*/ 101804514 w 1691"/>
                <a:gd name="T117" fmla="*/ 221811410 h 2455"/>
                <a:gd name="T118" fmla="*/ 92484250 w 1691"/>
                <a:gd name="T119" fmla="*/ 213197221 h 24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91"/>
                <a:gd name="T181" fmla="*/ 0 h 2455"/>
                <a:gd name="T182" fmla="*/ 1691 w 1691"/>
                <a:gd name="T183" fmla="*/ 2455 h 24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91" h="2455">
                  <a:moveTo>
                    <a:pt x="1079" y="0"/>
                  </a:moveTo>
                  <a:lnTo>
                    <a:pt x="1052" y="6"/>
                  </a:lnTo>
                  <a:lnTo>
                    <a:pt x="1025" y="13"/>
                  </a:lnTo>
                  <a:lnTo>
                    <a:pt x="999" y="33"/>
                  </a:lnTo>
                  <a:lnTo>
                    <a:pt x="985" y="53"/>
                  </a:lnTo>
                  <a:lnTo>
                    <a:pt x="972" y="66"/>
                  </a:lnTo>
                  <a:lnTo>
                    <a:pt x="978" y="99"/>
                  </a:lnTo>
                  <a:lnTo>
                    <a:pt x="959" y="120"/>
                  </a:lnTo>
                  <a:lnTo>
                    <a:pt x="933" y="133"/>
                  </a:lnTo>
                  <a:lnTo>
                    <a:pt x="933" y="159"/>
                  </a:lnTo>
                  <a:lnTo>
                    <a:pt x="886" y="166"/>
                  </a:lnTo>
                  <a:lnTo>
                    <a:pt x="879" y="186"/>
                  </a:lnTo>
                  <a:lnTo>
                    <a:pt x="852" y="219"/>
                  </a:lnTo>
                  <a:lnTo>
                    <a:pt x="852" y="239"/>
                  </a:lnTo>
                  <a:lnTo>
                    <a:pt x="859" y="272"/>
                  </a:lnTo>
                  <a:lnTo>
                    <a:pt x="852" y="306"/>
                  </a:lnTo>
                  <a:lnTo>
                    <a:pt x="792" y="326"/>
                  </a:lnTo>
                  <a:lnTo>
                    <a:pt x="753" y="339"/>
                  </a:lnTo>
                  <a:lnTo>
                    <a:pt x="713" y="413"/>
                  </a:lnTo>
                  <a:lnTo>
                    <a:pt x="706" y="413"/>
                  </a:lnTo>
                  <a:lnTo>
                    <a:pt x="666" y="405"/>
                  </a:lnTo>
                  <a:lnTo>
                    <a:pt x="646" y="432"/>
                  </a:lnTo>
                  <a:lnTo>
                    <a:pt x="633" y="432"/>
                  </a:lnTo>
                  <a:lnTo>
                    <a:pt x="679" y="492"/>
                  </a:lnTo>
                  <a:lnTo>
                    <a:pt x="646" y="552"/>
                  </a:lnTo>
                  <a:lnTo>
                    <a:pt x="627" y="565"/>
                  </a:lnTo>
                  <a:lnTo>
                    <a:pt x="546" y="565"/>
                  </a:lnTo>
                  <a:lnTo>
                    <a:pt x="520" y="605"/>
                  </a:lnTo>
                  <a:lnTo>
                    <a:pt x="553" y="665"/>
                  </a:lnTo>
                  <a:lnTo>
                    <a:pt x="513" y="698"/>
                  </a:lnTo>
                  <a:lnTo>
                    <a:pt x="553" y="764"/>
                  </a:lnTo>
                  <a:lnTo>
                    <a:pt x="560" y="764"/>
                  </a:lnTo>
                  <a:lnTo>
                    <a:pt x="573" y="798"/>
                  </a:lnTo>
                  <a:lnTo>
                    <a:pt x="593" y="818"/>
                  </a:lnTo>
                  <a:lnTo>
                    <a:pt x="646" y="824"/>
                  </a:lnTo>
                  <a:lnTo>
                    <a:pt x="659" y="865"/>
                  </a:lnTo>
                  <a:lnTo>
                    <a:pt x="659" y="884"/>
                  </a:lnTo>
                  <a:lnTo>
                    <a:pt x="666" y="911"/>
                  </a:lnTo>
                  <a:lnTo>
                    <a:pt x="672" y="918"/>
                  </a:lnTo>
                  <a:lnTo>
                    <a:pt x="672" y="944"/>
                  </a:lnTo>
                  <a:lnTo>
                    <a:pt x="686" y="944"/>
                  </a:lnTo>
                  <a:lnTo>
                    <a:pt x="732" y="978"/>
                  </a:lnTo>
                  <a:lnTo>
                    <a:pt x="726" y="1011"/>
                  </a:lnTo>
                  <a:lnTo>
                    <a:pt x="719" y="1044"/>
                  </a:lnTo>
                  <a:lnTo>
                    <a:pt x="719" y="1104"/>
                  </a:lnTo>
                  <a:lnTo>
                    <a:pt x="672" y="1130"/>
                  </a:lnTo>
                  <a:lnTo>
                    <a:pt x="619" y="1098"/>
                  </a:lnTo>
                  <a:lnTo>
                    <a:pt x="586" y="1064"/>
                  </a:lnTo>
                  <a:lnTo>
                    <a:pt x="486" y="1051"/>
                  </a:lnTo>
                  <a:lnTo>
                    <a:pt x="453" y="1025"/>
                  </a:lnTo>
                  <a:lnTo>
                    <a:pt x="426" y="1025"/>
                  </a:lnTo>
                  <a:lnTo>
                    <a:pt x="413" y="1004"/>
                  </a:lnTo>
                  <a:lnTo>
                    <a:pt x="340" y="965"/>
                  </a:lnTo>
                  <a:lnTo>
                    <a:pt x="360" y="938"/>
                  </a:lnTo>
                  <a:lnTo>
                    <a:pt x="327" y="924"/>
                  </a:lnTo>
                  <a:lnTo>
                    <a:pt x="306" y="905"/>
                  </a:lnTo>
                  <a:lnTo>
                    <a:pt x="287" y="911"/>
                  </a:lnTo>
                  <a:lnTo>
                    <a:pt x="280" y="924"/>
                  </a:lnTo>
                  <a:lnTo>
                    <a:pt x="253" y="938"/>
                  </a:lnTo>
                  <a:lnTo>
                    <a:pt x="240" y="944"/>
                  </a:lnTo>
                  <a:lnTo>
                    <a:pt x="240" y="958"/>
                  </a:lnTo>
                  <a:lnTo>
                    <a:pt x="253" y="997"/>
                  </a:lnTo>
                  <a:lnTo>
                    <a:pt x="280" y="1004"/>
                  </a:lnTo>
                  <a:lnTo>
                    <a:pt x="300" y="1011"/>
                  </a:lnTo>
                  <a:lnTo>
                    <a:pt x="320" y="1018"/>
                  </a:lnTo>
                  <a:lnTo>
                    <a:pt x="280" y="1057"/>
                  </a:lnTo>
                  <a:lnTo>
                    <a:pt x="287" y="1078"/>
                  </a:lnTo>
                  <a:lnTo>
                    <a:pt x="247" y="1124"/>
                  </a:lnTo>
                  <a:lnTo>
                    <a:pt x="240" y="1177"/>
                  </a:lnTo>
                  <a:lnTo>
                    <a:pt x="227" y="1204"/>
                  </a:lnTo>
                  <a:lnTo>
                    <a:pt x="214" y="1271"/>
                  </a:lnTo>
                  <a:lnTo>
                    <a:pt x="207" y="1331"/>
                  </a:lnTo>
                  <a:lnTo>
                    <a:pt x="187" y="1357"/>
                  </a:lnTo>
                  <a:lnTo>
                    <a:pt x="174" y="1404"/>
                  </a:lnTo>
                  <a:lnTo>
                    <a:pt x="134" y="1450"/>
                  </a:lnTo>
                  <a:lnTo>
                    <a:pt x="141" y="1477"/>
                  </a:lnTo>
                  <a:lnTo>
                    <a:pt x="134" y="1517"/>
                  </a:lnTo>
                  <a:lnTo>
                    <a:pt x="114" y="1550"/>
                  </a:lnTo>
                  <a:lnTo>
                    <a:pt x="107" y="1590"/>
                  </a:lnTo>
                  <a:lnTo>
                    <a:pt x="74" y="1683"/>
                  </a:lnTo>
                  <a:lnTo>
                    <a:pt x="81" y="1697"/>
                  </a:lnTo>
                  <a:lnTo>
                    <a:pt x="127" y="1723"/>
                  </a:lnTo>
                  <a:lnTo>
                    <a:pt x="94" y="1742"/>
                  </a:lnTo>
                  <a:lnTo>
                    <a:pt x="67" y="1776"/>
                  </a:lnTo>
                  <a:lnTo>
                    <a:pt x="67" y="1810"/>
                  </a:lnTo>
                  <a:lnTo>
                    <a:pt x="67" y="1876"/>
                  </a:lnTo>
                  <a:lnTo>
                    <a:pt x="74" y="1889"/>
                  </a:lnTo>
                  <a:lnTo>
                    <a:pt x="81" y="1909"/>
                  </a:lnTo>
                  <a:lnTo>
                    <a:pt x="74" y="1949"/>
                  </a:lnTo>
                  <a:lnTo>
                    <a:pt x="54" y="2003"/>
                  </a:lnTo>
                  <a:lnTo>
                    <a:pt x="34" y="2029"/>
                  </a:lnTo>
                  <a:lnTo>
                    <a:pt x="14" y="2069"/>
                  </a:lnTo>
                  <a:lnTo>
                    <a:pt x="0" y="2116"/>
                  </a:lnTo>
                  <a:lnTo>
                    <a:pt x="14" y="2155"/>
                  </a:lnTo>
                  <a:lnTo>
                    <a:pt x="60" y="2195"/>
                  </a:lnTo>
                  <a:lnTo>
                    <a:pt x="120" y="2221"/>
                  </a:lnTo>
                  <a:lnTo>
                    <a:pt x="214" y="2228"/>
                  </a:lnTo>
                  <a:lnTo>
                    <a:pt x="220" y="2249"/>
                  </a:lnTo>
                  <a:lnTo>
                    <a:pt x="261" y="2275"/>
                  </a:lnTo>
                  <a:lnTo>
                    <a:pt x="300" y="2281"/>
                  </a:lnTo>
                  <a:lnTo>
                    <a:pt x="394" y="2262"/>
                  </a:lnTo>
                  <a:lnTo>
                    <a:pt x="420" y="2275"/>
                  </a:lnTo>
                  <a:lnTo>
                    <a:pt x="520" y="2288"/>
                  </a:lnTo>
                  <a:lnTo>
                    <a:pt x="573" y="2309"/>
                  </a:lnTo>
                  <a:lnTo>
                    <a:pt x="640" y="2302"/>
                  </a:lnTo>
                  <a:lnTo>
                    <a:pt x="693" y="2281"/>
                  </a:lnTo>
                  <a:lnTo>
                    <a:pt x="693" y="2288"/>
                  </a:lnTo>
                  <a:lnTo>
                    <a:pt x="700" y="2302"/>
                  </a:lnTo>
                  <a:lnTo>
                    <a:pt x="719" y="2315"/>
                  </a:lnTo>
                  <a:lnTo>
                    <a:pt x="799" y="2375"/>
                  </a:lnTo>
                  <a:lnTo>
                    <a:pt x="892" y="2368"/>
                  </a:lnTo>
                  <a:lnTo>
                    <a:pt x="926" y="2382"/>
                  </a:lnTo>
                  <a:lnTo>
                    <a:pt x="952" y="2388"/>
                  </a:lnTo>
                  <a:lnTo>
                    <a:pt x="1052" y="2382"/>
                  </a:lnTo>
                  <a:lnTo>
                    <a:pt x="1092" y="2382"/>
                  </a:lnTo>
                  <a:lnTo>
                    <a:pt x="1132" y="2328"/>
                  </a:lnTo>
                  <a:lnTo>
                    <a:pt x="1158" y="2341"/>
                  </a:lnTo>
                  <a:lnTo>
                    <a:pt x="1211" y="2328"/>
                  </a:lnTo>
                  <a:lnTo>
                    <a:pt x="1292" y="2322"/>
                  </a:lnTo>
                  <a:lnTo>
                    <a:pt x="1312" y="2368"/>
                  </a:lnTo>
                  <a:lnTo>
                    <a:pt x="1312" y="2455"/>
                  </a:lnTo>
                  <a:lnTo>
                    <a:pt x="1338" y="2448"/>
                  </a:lnTo>
                  <a:lnTo>
                    <a:pt x="1371" y="2362"/>
                  </a:lnTo>
                  <a:lnTo>
                    <a:pt x="1358" y="2328"/>
                  </a:lnTo>
                  <a:lnTo>
                    <a:pt x="1318" y="2281"/>
                  </a:lnTo>
                  <a:lnTo>
                    <a:pt x="1351" y="2249"/>
                  </a:lnTo>
                  <a:lnTo>
                    <a:pt x="1365" y="2242"/>
                  </a:lnTo>
                  <a:lnTo>
                    <a:pt x="1391" y="2202"/>
                  </a:lnTo>
                  <a:lnTo>
                    <a:pt x="1398" y="2176"/>
                  </a:lnTo>
                  <a:lnTo>
                    <a:pt x="1431" y="2116"/>
                  </a:lnTo>
                  <a:lnTo>
                    <a:pt x="1458" y="2095"/>
                  </a:lnTo>
                  <a:lnTo>
                    <a:pt x="1478" y="2069"/>
                  </a:lnTo>
                  <a:lnTo>
                    <a:pt x="1491" y="2029"/>
                  </a:lnTo>
                  <a:lnTo>
                    <a:pt x="1524" y="1975"/>
                  </a:lnTo>
                  <a:lnTo>
                    <a:pt x="1538" y="1956"/>
                  </a:lnTo>
                  <a:lnTo>
                    <a:pt x="1558" y="1975"/>
                  </a:lnTo>
                  <a:lnTo>
                    <a:pt x="1564" y="1969"/>
                  </a:lnTo>
                  <a:lnTo>
                    <a:pt x="1577" y="1975"/>
                  </a:lnTo>
                  <a:lnTo>
                    <a:pt x="1590" y="1943"/>
                  </a:lnTo>
                  <a:lnTo>
                    <a:pt x="1590" y="1889"/>
                  </a:lnTo>
                  <a:lnTo>
                    <a:pt x="1605" y="1862"/>
                  </a:lnTo>
                  <a:lnTo>
                    <a:pt x="1611" y="1836"/>
                  </a:lnTo>
                  <a:lnTo>
                    <a:pt x="1611" y="1816"/>
                  </a:lnTo>
                  <a:lnTo>
                    <a:pt x="1624" y="1816"/>
                  </a:lnTo>
                  <a:lnTo>
                    <a:pt x="1631" y="1802"/>
                  </a:lnTo>
                  <a:lnTo>
                    <a:pt x="1650" y="1802"/>
                  </a:lnTo>
                  <a:lnTo>
                    <a:pt x="1671" y="1776"/>
                  </a:lnTo>
                  <a:lnTo>
                    <a:pt x="1678" y="1750"/>
                  </a:lnTo>
                  <a:lnTo>
                    <a:pt x="1678" y="1736"/>
                  </a:lnTo>
                  <a:lnTo>
                    <a:pt x="1691" y="1729"/>
                  </a:lnTo>
                  <a:lnTo>
                    <a:pt x="1691" y="1710"/>
                  </a:lnTo>
                  <a:lnTo>
                    <a:pt x="1671" y="1676"/>
                  </a:lnTo>
                  <a:lnTo>
                    <a:pt x="1624" y="1643"/>
                  </a:lnTo>
                  <a:lnTo>
                    <a:pt x="1605" y="1637"/>
                  </a:lnTo>
                  <a:lnTo>
                    <a:pt x="1611" y="1616"/>
                  </a:lnTo>
                  <a:lnTo>
                    <a:pt x="1637" y="1590"/>
                  </a:lnTo>
                  <a:lnTo>
                    <a:pt x="1631" y="1510"/>
                  </a:lnTo>
                  <a:lnTo>
                    <a:pt x="1624" y="1510"/>
                  </a:lnTo>
                  <a:lnTo>
                    <a:pt x="1564" y="1483"/>
                  </a:lnTo>
                  <a:lnTo>
                    <a:pt x="1551" y="1457"/>
                  </a:lnTo>
                  <a:lnTo>
                    <a:pt x="1551" y="1430"/>
                  </a:lnTo>
                  <a:lnTo>
                    <a:pt x="1611" y="1391"/>
                  </a:lnTo>
                  <a:lnTo>
                    <a:pt x="1584" y="1337"/>
                  </a:lnTo>
                  <a:lnTo>
                    <a:pt x="1590" y="1331"/>
                  </a:lnTo>
                  <a:lnTo>
                    <a:pt x="1577" y="1324"/>
                  </a:lnTo>
                  <a:lnTo>
                    <a:pt x="1524" y="1310"/>
                  </a:lnTo>
                  <a:lnTo>
                    <a:pt x="1491" y="1284"/>
                  </a:lnTo>
                  <a:lnTo>
                    <a:pt x="1471" y="1264"/>
                  </a:lnTo>
                  <a:lnTo>
                    <a:pt x="1451" y="1257"/>
                  </a:lnTo>
                  <a:lnTo>
                    <a:pt x="1458" y="1277"/>
                  </a:lnTo>
                  <a:lnTo>
                    <a:pt x="1451" y="1277"/>
                  </a:lnTo>
                  <a:lnTo>
                    <a:pt x="1391" y="1257"/>
                  </a:lnTo>
                  <a:lnTo>
                    <a:pt x="1344" y="1250"/>
                  </a:lnTo>
                  <a:lnTo>
                    <a:pt x="1312" y="1250"/>
                  </a:lnTo>
                  <a:lnTo>
                    <a:pt x="1271" y="1230"/>
                  </a:lnTo>
                  <a:lnTo>
                    <a:pt x="1218" y="1224"/>
                  </a:lnTo>
                  <a:lnTo>
                    <a:pt x="1205" y="1211"/>
                  </a:lnTo>
                  <a:lnTo>
                    <a:pt x="1179" y="1197"/>
                  </a:lnTo>
                  <a:lnTo>
                    <a:pt x="1172" y="1217"/>
                  </a:lnTo>
                  <a:lnTo>
                    <a:pt x="1138" y="1177"/>
                  </a:lnTo>
                  <a:lnTo>
                    <a:pt x="1098" y="1177"/>
                  </a:lnTo>
                  <a:lnTo>
                    <a:pt x="1079" y="1157"/>
                  </a:lnTo>
                  <a:lnTo>
                    <a:pt x="1052" y="1151"/>
                  </a:lnTo>
                  <a:lnTo>
                    <a:pt x="1012" y="1151"/>
                  </a:lnTo>
                  <a:lnTo>
                    <a:pt x="1006" y="1078"/>
                  </a:lnTo>
                  <a:lnTo>
                    <a:pt x="985" y="1078"/>
                  </a:lnTo>
                  <a:lnTo>
                    <a:pt x="965" y="1038"/>
                  </a:lnTo>
                  <a:lnTo>
                    <a:pt x="946" y="1025"/>
                  </a:lnTo>
                  <a:lnTo>
                    <a:pt x="946" y="1004"/>
                  </a:lnTo>
                  <a:lnTo>
                    <a:pt x="952" y="984"/>
                  </a:lnTo>
                  <a:lnTo>
                    <a:pt x="965" y="958"/>
                  </a:lnTo>
                  <a:lnTo>
                    <a:pt x="1032" y="965"/>
                  </a:lnTo>
                  <a:lnTo>
                    <a:pt x="1045" y="938"/>
                  </a:lnTo>
                  <a:lnTo>
                    <a:pt x="1072" y="918"/>
                  </a:lnTo>
                  <a:lnTo>
                    <a:pt x="1079" y="865"/>
                  </a:lnTo>
                  <a:lnTo>
                    <a:pt x="1092" y="838"/>
                  </a:lnTo>
                  <a:lnTo>
                    <a:pt x="1105" y="792"/>
                  </a:lnTo>
                  <a:lnTo>
                    <a:pt x="1119" y="771"/>
                  </a:lnTo>
                  <a:lnTo>
                    <a:pt x="1119" y="738"/>
                  </a:lnTo>
                  <a:lnTo>
                    <a:pt x="1152" y="719"/>
                  </a:lnTo>
                  <a:lnTo>
                    <a:pt x="1179" y="698"/>
                  </a:lnTo>
                  <a:lnTo>
                    <a:pt x="1192" y="632"/>
                  </a:lnTo>
                  <a:lnTo>
                    <a:pt x="1245" y="612"/>
                  </a:lnTo>
                  <a:lnTo>
                    <a:pt x="1232" y="585"/>
                  </a:lnTo>
                  <a:lnTo>
                    <a:pt x="1211" y="592"/>
                  </a:lnTo>
                  <a:lnTo>
                    <a:pt x="1165" y="532"/>
                  </a:lnTo>
                  <a:lnTo>
                    <a:pt x="1179" y="452"/>
                  </a:lnTo>
                  <a:lnTo>
                    <a:pt x="1172" y="413"/>
                  </a:lnTo>
                  <a:lnTo>
                    <a:pt x="1172" y="345"/>
                  </a:lnTo>
                  <a:lnTo>
                    <a:pt x="1192" y="319"/>
                  </a:lnTo>
                  <a:lnTo>
                    <a:pt x="1185" y="266"/>
                  </a:lnTo>
                  <a:lnTo>
                    <a:pt x="1198" y="246"/>
                  </a:lnTo>
                  <a:lnTo>
                    <a:pt x="1211" y="233"/>
                  </a:lnTo>
                  <a:lnTo>
                    <a:pt x="1211" y="219"/>
                  </a:lnTo>
                  <a:lnTo>
                    <a:pt x="1192" y="193"/>
                  </a:lnTo>
                  <a:lnTo>
                    <a:pt x="1198" y="166"/>
                  </a:lnTo>
                  <a:lnTo>
                    <a:pt x="1205" y="139"/>
                  </a:lnTo>
                  <a:lnTo>
                    <a:pt x="1192" y="133"/>
                  </a:lnTo>
                  <a:lnTo>
                    <a:pt x="1179" y="99"/>
                  </a:lnTo>
                  <a:lnTo>
                    <a:pt x="1158" y="66"/>
                  </a:lnTo>
                  <a:lnTo>
                    <a:pt x="1119" y="79"/>
                  </a:lnTo>
                  <a:lnTo>
                    <a:pt x="1079" y="0"/>
                  </a:lnTo>
                  <a:close/>
                  <a:moveTo>
                    <a:pt x="347" y="785"/>
                  </a:moveTo>
                  <a:lnTo>
                    <a:pt x="327" y="805"/>
                  </a:lnTo>
                  <a:lnTo>
                    <a:pt x="306" y="831"/>
                  </a:lnTo>
                  <a:lnTo>
                    <a:pt x="300" y="858"/>
                  </a:lnTo>
                  <a:lnTo>
                    <a:pt x="306" y="865"/>
                  </a:lnTo>
                  <a:lnTo>
                    <a:pt x="334" y="884"/>
                  </a:lnTo>
                  <a:lnTo>
                    <a:pt x="320" y="898"/>
                  </a:lnTo>
                  <a:lnTo>
                    <a:pt x="340" y="911"/>
                  </a:lnTo>
                  <a:lnTo>
                    <a:pt x="366" y="911"/>
                  </a:lnTo>
                  <a:lnTo>
                    <a:pt x="426" y="898"/>
                  </a:lnTo>
                  <a:lnTo>
                    <a:pt x="433" y="884"/>
                  </a:lnTo>
                  <a:lnTo>
                    <a:pt x="453" y="878"/>
                  </a:lnTo>
                  <a:lnTo>
                    <a:pt x="460" y="858"/>
                  </a:lnTo>
                  <a:lnTo>
                    <a:pt x="426" y="824"/>
                  </a:lnTo>
                  <a:lnTo>
                    <a:pt x="407" y="798"/>
                  </a:lnTo>
                  <a:lnTo>
                    <a:pt x="400" y="798"/>
                  </a:lnTo>
                  <a:lnTo>
                    <a:pt x="394" y="798"/>
                  </a:lnTo>
                  <a:lnTo>
                    <a:pt x="387" y="792"/>
                  </a:lnTo>
                  <a:lnTo>
                    <a:pt x="347" y="78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2" name="PLA_DE_L'ESTANY">
              <a:extLst>
                <a:ext uri="{FF2B5EF4-FFF2-40B4-BE49-F238E27FC236}">
                  <a16:creationId xmlns:a16="http://schemas.microsoft.com/office/drawing/2014/main" id="{815D6A79-EFF5-4755-849C-F06334997915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9674617" y="4037330"/>
              <a:ext cx="183472" cy="167598"/>
            </a:xfrm>
            <a:custGeom>
              <a:avLst/>
              <a:gdLst>
                <a:gd name="T0" fmla="*/ 2147483647 w 35"/>
                <a:gd name="T1" fmla="*/ 177356956 h 32"/>
                <a:gd name="T2" fmla="*/ 2147483647 w 35"/>
                <a:gd name="T3" fmla="*/ 532070920 h 32"/>
                <a:gd name="T4" fmla="*/ 2147483647 w 35"/>
                <a:gd name="T5" fmla="*/ 886784937 h 32"/>
                <a:gd name="T6" fmla="*/ 2033366416 w 35"/>
                <a:gd name="T7" fmla="*/ 1064141841 h 32"/>
                <a:gd name="T8" fmla="*/ 1407713135 w 35"/>
                <a:gd name="T9" fmla="*/ 1241498745 h 32"/>
                <a:gd name="T10" fmla="*/ 938479726 w 35"/>
                <a:gd name="T11" fmla="*/ 1418855648 h 32"/>
                <a:gd name="T12" fmla="*/ 938479726 w 35"/>
                <a:gd name="T13" fmla="*/ 1241498745 h 32"/>
                <a:gd name="T14" fmla="*/ 625653086 w 35"/>
                <a:gd name="T15" fmla="*/ 1773556480 h 32"/>
                <a:gd name="T16" fmla="*/ 469233604 w 35"/>
                <a:gd name="T17" fmla="*/ 2128270287 h 32"/>
                <a:gd name="T18" fmla="*/ 469233604 w 35"/>
                <a:gd name="T19" fmla="*/ 2147483647 h 32"/>
                <a:gd name="T20" fmla="*/ 625653086 w 35"/>
                <a:gd name="T21" fmla="*/ 2147483647 h 32"/>
                <a:gd name="T22" fmla="*/ 469233604 w 35"/>
                <a:gd name="T23" fmla="*/ 2147483647 h 32"/>
                <a:gd name="T24" fmla="*/ 312826543 w 35"/>
                <a:gd name="T25" fmla="*/ 2147483647 h 32"/>
                <a:gd name="T26" fmla="*/ 0 w 35"/>
                <a:gd name="T27" fmla="*/ 2147483647 h 32"/>
                <a:gd name="T28" fmla="*/ 312826543 w 35"/>
                <a:gd name="T29" fmla="*/ 2147483647 h 32"/>
                <a:gd name="T30" fmla="*/ 938479726 w 35"/>
                <a:gd name="T31" fmla="*/ 2147483647 h 32"/>
                <a:gd name="T32" fmla="*/ 1094886690 w 35"/>
                <a:gd name="T33" fmla="*/ 2147483647 h 32"/>
                <a:gd name="T34" fmla="*/ 1720539971 w 35"/>
                <a:gd name="T35" fmla="*/ 2147483647 h 32"/>
                <a:gd name="T36" fmla="*/ 1876946934 w 35"/>
                <a:gd name="T37" fmla="*/ 2147483647 h 32"/>
                <a:gd name="T38" fmla="*/ 2147483647 w 35"/>
                <a:gd name="T39" fmla="*/ 2147483647 h 32"/>
                <a:gd name="T40" fmla="*/ 2147483647 w 35"/>
                <a:gd name="T41" fmla="*/ 2147483647 h 32"/>
                <a:gd name="T42" fmla="*/ 2147483647 w 35"/>
                <a:gd name="T43" fmla="*/ 2147483647 h 32"/>
                <a:gd name="T44" fmla="*/ 2147483647 w 35"/>
                <a:gd name="T45" fmla="*/ 2147483647 h 32"/>
                <a:gd name="T46" fmla="*/ 2147483647 w 35"/>
                <a:gd name="T47" fmla="*/ 2147483647 h 32"/>
                <a:gd name="T48" fmla="*/ 2147483647 w 35"/>
                <a:gd name="T49" fmla="*/ 2147483647 h 32"/>
                <a:gd name="T50" fmla="*/ 2147483647 w 35"/>
                <a:gd name="T51" fmla="*/ 2147483647 h 32"/>
                <a:gd name="T52" fmla="*/ 2147483647 w 35"/>
                <a:gd name="T53" fmla="*/ 2147483647 h 32"/>
                <a:gd name="T54" fmla="*/ 2147483647 w 35"/>
                <a:gd name="T55" fmla="*/ 2147483647 h 32"/>
                <a:gd name="T56" fmla="*/ 2147483647 w 35"/>
                <a:gd name="T57" fmla="*/ 2147483647 h 32"/>
                <a:gd name="T58" fmla="*/ 2147483647 w 35"/>
                <a:gd name="T59" fmla="*/ 2147483647 h 32"/>
                <a:gd name="T60" fmla="*/ 2147483647 w 35"/>
                <a:gd name="T61" fmla="*/ 2147483647 h 32"/>
                <a:gd name="T62" fmla="*/ 2147483647 w 35"/>
                <a:gd name="T63" fmla="*/ 2147483647 h 32"/>
                <a:gd name="T64" fmla="*/ 2147483647 w 35"/>
                <a:gd name="T65" fmla="*/ 2147483647 h 32"/>
                <a:gd name="T66" fmla="*/ 2147483647 w 35"/>
                <a:gd name="T67" fmla="*/ 2147483647 h 32"/>
                <a:gd name="T68" fmla="*/ 2147483647 w 35"/>
                <a:gd name="T69" fmla="*/ 2147483647 h 32"/>
                <a:gd name="T70" fmla="*/ 2147483647 w 35"/>
                <a:gd name="T71" fmla="*/ 2147483647 h 32"/>
                <a:gd name="T72" fmla="*/ 2147483647 w 35"/>
                <a:gd name="T73" fmla="*/ 2147483647 h 32"/>
                <a:gd name="T74" fmla="*/ 2147483647 w 35"/>
                <a:gd name="T75" fmla="*/ 2128270287 h 32"/>
                <a:gd name="T76" fmla="*/ 2147483647 w 35"/>
                <a:gd name="T77" fmla="*/ 1950913383 h 32"/>
                <a:gd name="T78" fmla="*/ 2147483647 w 35"/>
                <a:gd name="T79" fmla="*/ 1596199157 h 32"/>
                <a:gd name="T80" fmla="*/ 2147483647 w 35"/>
                <a:gd name="T81" fmla="*/ 1418855648 h 32"/>
                <a:gd name="T82" fmla="*/ 2147483647 w 35"/>
                <a:gd name="T83" fmla="*/ 1064141841 h 32"/>
                <a:gd name="T84" fmla="*/ 2147483647 w 35"/>
                <a:gd name="T85" fmla="*/ 1064141841 h 32"/>
                <a:gd name="T86" fmla="*/ 2147483647 w 35"/>
                <a:gd name="T87" fmla="*/ 709427824 h 32"/>
                <a:gd name="T88" fmla="*/ 2147483647 w 35"/>
                <a:gd name="T89" fmla="*/ 532070920 h 32"/>
                <a:gd name="T90" fmla="*/ 2147483647 w 35"/>
                <a:gd name="T91" fmla="*/ 1064141841 h 32"/>
                <a:gd name="T92" fmla="*/ 2147483647 w 35"/>
                <a:gd name="T93" fmla="*/ 1064141841 h 32"/>
                <a:gd name="T94" fmla="*/ 2147483647 w 35"/>
                <a:gd name="T95" fmla="*/ 709427824 h 32"/>
                <a:gd name="T96" fmla="*/ 2147483647 w 35"/>
                <a:gd name="T97" fmla="*/ 354713912 h 32"/>
                <a:gd name="T98" fmla="*/ 2147483647 w 35"/>
                <a:gd name="T99" fmla="*/ 532070920 h 32"/>
                <a:gd name="T100" fmla="*/ 2147483647 w 35"/>
                <a:gd name="T101" fmla="*/ 354713912 h 32"/>
                <a:gd name="T102" fmla="*/ 2147483647 w 35"/>
                <a:gd name="T103" fmla="*/ 354713912 h 32"/>
                <a:gd name="T104" fmla="*/ 2147483647 w 35"/>
                <a:gd name="T105" fmla="*/ 0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"/>
                <a:gd name="T160" fmla="*/ 0 h 32"/>
                <a:gd name="T161" fmla="*/ 35 w 3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" h="32">
                  <a:moveTo>
                    <a:pt x="19" y="0"/>
                  </a:moveTo>
                  <a:lnTo>
                    <a:pt x="18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7"/>
                  </a:lnTo>
                  <a:lnTo>
                    <a:pt x="6" y="8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6" y="25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21" y="32"/>
                  </a:lnTo>
                  <a:lnTo>
                    <a:pt x="22" y="31"/>
                  </a:lnTo>
                  <a:lnTo>
                    <a:pt x="24" y="31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31" y="26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3" y="11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AFD6"/>
            </a:solidFill>
            <a:ln w="19050" cap="rnd">
              <a:solidFill>
                <a:srgbClr val="80AFD6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3" name="NOGUERA">
              <a:extLst>
                <a:ext uri="{FF2B5EF4-FFF2-40B4-BE49-F238E27FC236}">
                  <a16:creationId xmlns:a16="http://schemas.microsoft.com/office/drawing/2014/main" id="{9205BE8B-ED0A-FDCA-41A9-0D9276051A8F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275116" y="4178388"/>
              <a:ext cx="513382" cy="383044"/>
            </a:xfrm>
            <a:custGeom>
              <a:avLst/>
              <a:gdLst>
                <a:gd name="T0" fmla="*/ 458628190 w 2502"/>
                <a:gd name="T1" fmla="*/ 3407891 h 1915"/>
                <a:gd name="T2" fmla="*/ 433371951 w 2502"/>
                <a:gd name="T3" fmla="*/ 45348211 h 1915"/>
                <a:gd name="T4" fmla="*/ 406699159 w 2502"/>
                <a:gd name="T5" fmla="*/ 88599535 h 1915"/>
                <a:gd name="T6" fmla="*/ 405283095 w 2502"/>
                <a:gd name="T7" fmla="*/ 111405040 h 1915"/>
                <a:gd name="T8" fmla="*/ 353354064 w 2502"/>
                <a:gd name="T9" fmla="*/ 115074721 h 1915"/>
                <a:gd name="T10" fmla="*/ 284193972 w 2502"/>
                <a:gd name="T11" fmla="*/ 113239624 h 1915"/>
                <a:gd name="T12" fmla="*/ 246663324 w 2502"/>
                <a:gd name="T13" fmla="*/ 94104312 h 1915"/>
                <a:gd name="T14" fmla="*/ 166409101 w 2502"/>
                <a:gd name="T15" fmla="*/ 88599535 h 1915"/>
                <a:gd name="T16" fmla="*/ 109759174 w 2502"/>
                <a:gd name="T17" fmla="*/ 66056317 h 1915"/>
                <a:gd name="T18" fmla="*/ 78365517 w 2502"/>
                <a:gd name="T19" fmla="*/ 85192157 h 1915"/>
                <a:gd name="T20" fmla="*/ 81670318 w 2502"/>
                <a:gd name="T21" fmla="*/ 118482099 h 1915"/>
                <a:gd name="T22" fmla="*/ 61134929 w 2502"/>
                <a:gd name="T23" fmla="*/ 139452539 h 1915"/>
                <a:gd name="T24" fmla="*/ 34462137 w 2502"/>
                <a:gd name="T25" fmla="*/ 176150883 h 1915"/>
                <a:gd name="T26" fmla="*/ 0 w 2502"/>
                <a:gd name="T27" fmla="*/ 207343937 h 1915"/>
                <a:gd name="T28" fmla="*/ 28325199 w 2502"/>
                <a:gd name="T29" fmla="*/ 224906455 h 1915"/>
                <a:gd name="T30" fmla="*/ 29977112 w 2502"/>
                <a:gd name="T31" fmla="*/ 284148065 h 1915"/>
                <a:gd name="T32" fmla="*/ 10857799 w 2502"/>
                <a:gd name="T33" fmla="*/ 305117961 h 1915"/>
                <a:gd name="T34" fmla="*/ 25020399 w 2502"/>
                <a:gd name="T35" fmla="*/ 373009359 h 1915"/>
                <a:gd name="T36" fmla="*/ 47208181 w 2502"/>
                <a:gd name="T37" fmla="*/ 411542286 h 1915"/>
                <a:gd name="T38" fmla="*/ 80017918 w 2502"/>
                <a:gd name="T39" fmla="*/ 462133468 h 1915"/>
                <a:gd name="T40" fmla="*/ 106690709 w 2502"/>
                <a:gd name="T41" fmla="*/ 491753728 h 1915"/>
                <a:gd name="T42" fmla="*/ 131946979 w 2502"/>
                <a:gd name="T43" fmla="*/ 468948735 h 1915"/>
                <a:gd name="T44" fmla="*/ 160272171 w 2502"/>
                <a:gd name="T45" fmla="*/ 488084048 h 1915"/>
                <a:gd name="T46" fmla="*/ 204176023 w 2502"/>
                <a:gd name="T47" fmla="*/ 472356113 h 1915"/>
                <a:gd name="T48" fmla="*/ 222823149 w 2502"/>
                <a:gd name="T49" fmla="*/ 456628691 h 1915"/>
                <a:gd name="T50" fmla="*/ 270031376 w 2502"/>
                <a:gd name="T51" fmla="*/ 444570437 h 1915"/>
                <a:gd name="T52" fmla="*/ 307797811 w 2502"/>
                <a:gd name="T53" fmla="*/ 484676158 h 1915"/>
                <a:gd name="T54" fmla="*/ 320308006 w 2502"/>
                <a:gd name="T55" fmla="*/ 455055897 h 1915"/>
                <a:gd name="T56" fmla="*/ 317239541 w 2502"/>
                <a:gd name="T57" fmla="*/ 427270221 h 1915"/>
                <a:gd name="T58" fmla="*/ 342259933 w 2502"/>
                <a:gd name="T59" fmla="*/ 407872606 h 1915"/>
                <a:gd name="T60" fmla="*/ 384747720 w 2502"/>
                <a:gd name="T61" fmla="*/ 388737293 h 1915"/>
                <a:gd name="T62" fmla="*/ 419209355 w 2502"/>
                <a:gd name="T63" fmla="*/ 308525851 h 1915"/>
                <a:gd name="T64" fmla="*/ 436440416 w 2502"/>
                <a:gd name="T65" fmla="*/ 319010800 h 1915"/>
                <a:gd name="T66" fmla="*/ 420861755 w 2502"/>
                <a:gd name="T67" fmla="*/ 350466669 h 1915"/>
                <a:gd name="T68" fmla="*/ 446117995 w 2502"/>
                <a:gd name="T69" fmla="*/ 371174775 h 1915"/>
                <a:gd name="T70" fmla="*/ 449186947 w 2502"/>
                <a:gd name="T71" fmla="*/ 371174775 h 1915"/>
                <a:gd name="T72" fmla="*/ 474443187 w 2502"/>
                <a:gd name="T73" fmla="*/ 392144671 h 1915"/>
                <a:gd name="T74" fmla="*/ 518347161 w 2502"/>
                <a:gd name="T75" fmla="*/ 355709143 h 1915"/>
                <a:gd name="T76" fmla="*/ 546671865 w 2502"/>
                <a:gd name="T77" fmla="*/ 313768326 h 1915"/>
                <a:gd name="T78" fmla="*/ 565319478 w 2502"/>
                <a:gd name="T79" fmla="*/ 282312969 h 1915"/>
                <a:gd name="T80" fmla="*/ 576413122 w 2502"/>
                <a:gd name="T81" fmla="*/ 238799294 h 1915"/>
                <a:gd name="T82" fmla="*/ 574760721 w 2502"/>
                <a:gd name="T83" fmla="*/ 195286195 h 1915"/>
                <a:gd name="T84" fmla="*/ 538646687 w 2502"/>
                <a:gd name="T85" fmla="*/ 215994301 h 1915"/>
                <a:gd name="T86" fmla="*/ 549740818 w 2502"/>
                <a:gd name="T87" fmla="*/ 154918171 h 1915"/>
                <a:gd name="T88" fmla="*/ 532509757 w 2502"/>
                <a:gd name="T89" fmla="*/ 118482099 h 1915"/>
                <a:gd name="T90" fmla="*/ 533925821 w 2502"/>
                <a:gd name="T91" fmla="*/ 72872113 h 1915"/>
                <a:gd name="T92" fmla="*/ 516694760 w 2502"/>
                <a:gd name="T93" fmla="*/ 50328895 h 1915"/>
                <a:gd name="T94" fmla="*/ 491674247 w 2502"/>
                <a:gd name="T95" fmla="*/ 39843434 h 1915"/>
                <a:gd name="T96" fmla="*/ 478928203 w 2502"/>
                <a:gd name="T97" fmla="*/ 39843434 h 1915"/>
                <a:gd name="T98" fmla="*/ 470902538 w 2502"/>
                <a:gd name="T99" fmla="*/ 0 h 1915"/>
                <a:gd name="T100" fmla="*/ 388052034 w 2502"/>
                <a:gd name="T101" fmla="*/ 317438006 h 1915"/>
                <a:gd name="T102" fmla="*/ 381442920 w 2502"/>
                <a:gd name="T103" fmla="*/ 339981208 h 1915"/>
                <a:gd name="T104" fmla="*/ 358074929 w 2502"/>
                <a:gd name="T105" fmla="*/ 341554002 h 1915"/>
                <a:gd name="T106" fmla="*/ 368932724 w 2502"/>
                <a:gd name="T107" fmla="*/ 313768326 h 1915"/>
                <a:gd name="T108" fmla="*/ 323376959 w 2502"/>
                <a:gd name="T109" fmla="*/ 402630132 h 1915"/>
                <a:gd name="T110" fmla="*/ 303077433 w 2502"/>
                <a:gd name="T111" fmla="*/ 437493378 h 1915"/>
                <a:gd name="T112" fmla="*/ 321960407 w 2502"/>
                <a:gd name="T113" fmla="*/ 401057338 h 19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2"/>
                <a:gd name="T172" fmla="*/ 0 h 1915"/>
                <a:gd name="T173" fmla="*/ 2502 w 2502"/>
                <a:gd name="T174" fmla="*/ 1915 h 19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2" h="1915">
                  <a:moveTo>
                    <a:pt x="1995" y="0"/>
                  </a:moveTo>
                  <a:lnTo>
                    <a:pt x="1982" y="32"/>
                  </a:lnTo>
                  <a:lnTo>
                    <a:pt x="1969" y="26"/>
                  </a:lnTo>
                  <a:lnTo>
                    <a:pt x="1963" y="32"/>
                  </a:lnTo>
                  <a:lnTo>
                    <a:pt x="1943" y="13"/>
                  </a:lnTo>
                  <a:lnTo>
                    <a:pt x="1929" y="32"/>
                  </a:lnTo>
                  <a:lnTo>
                    <a:pt x="1896" y="86"/>
                  </a:lnTo>
                  <a:lnTo>
                    <a:pt x="1883" y="126"/>
                  </a:lnTo>
                  <a:lnTo>
                    <a:pt x="1863" y="152"/>
                  </a:lnTo>
                  <a:lnTo>
                    <a:pt x="1836" y="173"/>
                  </a:lnTo>
                  <a:lnTo>
                    <a:pt x="1803" y="233"/>
                  </a:lnTo>
                  <a:lnTo>
                    <a:pt x="1796" y="259"/>
                  </a:lnTo>
                  <a:lnTo>
                    <a:pt x="1770" y="299"/>
                  </a:lnTo>
                  <a:lnTo>
                    <a:pt x="1756" y="306"/>
                  </a:lnTo>
                  <a:lnTo>
                    <a:pt x="1723" y="338"/>
                  </a:lnTo>
                  <a:lnTo>
                    <a:pt x="1763" y="385"/>
                  </a:lnTo>
                  <a:lnTo>
                    <a:pt x="1776" y="419"/>
                  </a:lnTo>
                  <a:lnTo>
                    <a:pt x="1743" y="505"/>
                  </a:lnTo>
                  <a:lnTo>
                    <a:pt x="1717" y="512"/>
                  </a:lnTo>
                  <a:lnTo>
                    <a:pt x="1717" y="425"/>
                  </a:lnTo>
                  <a:lnTo>
                    <a:pt x="1697" y="379"/>
                  </a:lnTo>
                  <a:lnTo>
                    <a:pt x="1616" y="385"/>
                  </a:lnTo>
                  <a:lnTo>
                    <a:pt x="1563" y="398"/>
                  </a:lnTo>
                  <a:lnTo>
                    <a:pt x="1537" y="385"/>
                  </a:lnTo>
                  <a:lnTo>
                    <a:pt x="1497" y="439"/>
                  </a:lnTo>
                  <a:lnTo>
                    <a:pt x="1457" y="439"/>
                  </a:lnTo>
                  <a:lnTo>
                    <a:pt x="1357" y="445"/>
                  </a:lnTo>
                  <a:lnTo>
                    <a:pt x="1331" y="439"/>
                  </a:lnTo>
                  <a:lnTo>
                    <a:pt x="1297" y="425"/>
                  </a:lnTo>
                  <a:lnTo>
                    <a:pt x="1204" y="432"/>
                  </a:lnTo>
                  <a:lnTo>
                    <a:pt x="1124" y="372"/>
                  </a:lnTo>
                  <a:lnTo>
                    <a:pt x="1105" y="359"/>
                  </a:lnTo>
                  <a:lnTo>
                    <a:pt x="1098" y="345"/>
                  </a:lnTo>
                  <a:lnTo>
                    <a:pt x="1098" y="338"/>
                  </a:lnTo>
                  <a:lnTo>
                    <a:pt x="1045" y="359"/>
                  </a:lnTo>
                  <a:lnTo>
                    <a:pt x="978" y="366"/>
                  </a:lnTo>
                  <a:lnTo>
                    <a:pt x="925" y="345"/>
                  </a:lnTo>
                  <a:lnTo>
                    <a:pt x="825" y="332"/>
                  </a:lnTo>
                  <a:lnTo>
                    <a:pt x="799" y="319"/>
                  </a:lnTo>
                  <a:lnTo>
                    <a:pt x="705" y="338"/>
                  </a:lnTo>
                  <a:lnTo>
                    <a:pt x="666" y="332"/>
                  </a:lnTo>
                  <a:lnTo>
                    <a:pt x="625" y="306"/>
                  </a:lnTo>
                  <a:lnTo>
                    <a:pt x="619" y="285"/>
                  </a:lnTo>
                  <a:lnTo>
                    <a:pt x="525" y="278"/>
                  </a:lnTo>
                  <a:lnTo>
                    <a:pt x="465" y="252"/>
                  </a:lnTo>
                  <a:lnTo>
                    <a:pt x="419" y="212"/>
                  </a:lnTo>
                  <a:lnTo>
                    <a:pt x="405" y="173"/>
                  </a:lnTo>
                  <a:lnTo>
                    <a:pt x="379" y="219"/>
                  </a:lnTo>
                  <a:lnTo>
                    <a:pt x="366" y="306"/>
                  </a:lnTo>
                  <a:lnTo>
                    <a:pt x="332" y="325"/>
                  </a:lnTo>
                  <a:lnTo>
                    <a:pt x="313" y="385"/>
                  </a:lnTo>
                  <a:lnTo>
                    <a:pt x="319" y="405"/>
                  </a:lnTo>
                  <a:lnTo>
                    <a:pt x="326" y="439"/>
                  </a:lnTo>
                  <a:lnTo>
                    <a:pt x="339" y="439"/>
                  </a:lnTo>
                  <a:lnTo>
                    <a:pt x="346" y="452"/>
                  </a:lnTo>
                  <a:lnTo>
                    <a:pt x="319" y="505"/>
                  </a:lnTo>
                  <a:lnTo>
                    <a:pt x="286" y="525"/>
                  </a:lnTo>
                  <a:lnTo>
                    <a:pt x="273" y="585"/>
                  </a:lnTo>
                  <a:lnTo>
                    <a:pt x="273" y="578"/>
                  </a:lnTo>
                  <a:lnTo>
                    <a:pt x="259" y="532"/>
                  </a:lnTo>
                  <a:lnTo>
                    <a:pt x="193" y="552"/>
                  </a:lnTo>
                  <a:lnTo>
                    <a:pt x="193" y="571"/>
                  </a:lnTo>
                  <a:lnTo>
                    <a:pt x="173" y="591"/>
                  </a:lnTo>
                  <a:lnTo>
                    <a:pt x="166" y="638"/>
                  </a:lnTo>
                  <a:lnTo>
                    <a:pt x="146" y="672"/>
                  </a:lnTo>
                  <a:lnTo>
                    <a:pt x="106" y="644"/>
                  </a:lnTo>
                  <a:lnTo>
                    <a:pt x="80" y="658"/>
                  </a:lnTo>
                  <a:lnTo>
                    <a:pt x="53" y="685"/>
                  </a:lnTo>
                  <a:lnTo>
                    <a:pt x="13" y="738"/>
                  </a:lnTo>
                  <a:lnTo>
                    <a:pt x="0" y="791"/>
                  </a:lnTo>
                  <a:lnTo>
                    <a:pt x="13" y="798"/>
                  </a:lnTo>
                  <a:lnTo>
                    <a:pt x="39" y="804"/>
                  </a:lnTo>
                  <a:lnTo>
                    <a:pt x="60" y="818"/>
                  </a:lnTo>
                  <a:lnTo>
                    <a:pt x="146" y="858"/>
                  </a:lnTo>
                  <a:lnTo>
                    <a:pt x="120" y="858"/>
                  </a:lnTo>
                  <a:lnTo>
                    <a:pt x="106" y="877"/>
                  </a:lnTo>
                  <a:lnTo>
                    <a:pt x="120" y="911"/>
                  </a:lnTo>
                  <a:lnTo>
                    <a:pt x="93" y="1010"/>
                  </a:lnTo>
                  <a:lnTo>
                    <a:pt x="140" y="1051"/>
                  </a:lnTo>
                  <a:lnTo>
                    <a:pt x="127" y="1084"/>
                  </a:lnTo>
                  <a:lnTo>
                    <a:pt x="86" y="1097"/>
                  </a:lnTo>
                  <a:lnTo>
                    <a:pt x="67" y="1097"/>
                  </a:lnTo>
                  <a:lnTo>
                    <a:pt x="46" y="1110"/>
                  </a:lnTo>
                  <a:lnTo>
                    <a:pt x="53" y="1130"/>
                  </a:lnTo>
                  <a:lnTo>
                    <a:pt x="46" y="1164"/>
                  </a:lnTo>
                  <a:lnTo>
                    <a:pt x="39" y="1204"/>
                  </a:lnTo>
                  <a:lnTo>
                    <a:pt x="39" y="1277"/>
                  </a:lnTo>
                  <a:lnTo>
                    <a:pt x="67" y="1357"/>
                  </a:lnTo>
                  <a:lnTo>
                    <a:pt x="73" y="1370"/>
                  </a:lnTo>
                  <a:lnTo>
                    <a:pt x="106" y="1423"/>
                  </a:lnTo>
                  <a:lnTo>
                    <a:pt x="133" y="1450"/>
                  </a:lnTo>
                  <a:lnTo>
                    <a:pt x="153" y="1503"/>
                  </a:lnTo>
                  <a:lnTo>
                    <a:pt x="166" y="1523"/>
                  </a:lnTo>
                  <a:lnTo>
                    <a:pt x="180" y="1543"/>
                  </a:lnTo>
                  <a:lnTo>
                    <a:pt x="200" y="1570"/>
                  </a:lnTo>
                  <a:lnTo>
                    <a:pt x="226" y="1596"/>
                  </a:lnTo>
                  <a:lnTo>
                    <a:pt x="259" y="1650"/>
                  </a:lnTo>
                  <a:lnTo>
                    <a:pt x="319" y="1709"/>
                  </a:lnTo>
                  <a:lnTo>
                    <a:pt x="313" y="1736"/>
                  </a:lnTo>
                  <a:lnTo>
                    <a:pt x="339" y="1763"/>
                  </a:lnTo>
                  <a:lnTo>
                    <a:pt x="359" y="1795"/>
                  </a:lnTo>
                  <a:lnTo>
                    <a:pt x="386" y="1816"/>
                  </a:lnTo>
                  <a:lnTo>
                    <a:pt x="412" y="1876"/>
                  </a:lnTo>
                  <a:lnTo>
                    <a:pt x="439" y="1855"/>
                  </a:lnTo>
                  <a:lnTo>
                    <a:pt x="452" y="1876"/>
                  </a:lnTo>
                  <a:lnTo>
                    <a:pt x="472" y="1849"/>
                  </a:lnTo>
                  <a:lnTo>
                    <a:pt x="479" y="1842"/>
                  </a:lnTo>
                  <a:lnTo>
                    <a:pt x="506" y="1855"/>
                  </a:lnTo>
                  <a:lnTo>
                    <a:pt x="546" y="1816"/>
                  </a:lnTo>
                  <a:lnTo>
                    <a:pt x="559" y="1789"/>
                  </a:lnTo>
                  <a:lnTo>
                    <a:pt x="598" y="1836"/>
                  </a:lnTo>
                  <a:lnTo>
                    <a:pt x="625" y="1876"/>
                  </a:lnTo>
                  <a:lnTo>
                    <a:pt x="638" y="1915"/>
                  </a:lnTo>
                  <a:lnTo>
                    <a:pt x="679" y="1909"/>
                  </a:lnTo>
                  <a:lnTo>
                    <a:pt x="679" y="1862"/>
                  </a:lnTo>
                  <a:lnTo>
                    <a:pt x="739" y="1849"/>
                  </a:lnTo>
                  <a:lnTo>
                    <a:pt x="771" y="1849"/>
                  </a:lnTo>
                  <a:lnTo>
                    <a:pt x="792" y="1849"/>
                  </a:lnTo>
                  <a:lnTo>
                    <a:pt x="799" y="1809"/>
                  </a:lnTo>
                  <a:lnTo>
                    <a:pt x="865" y="1802"/>
                  </a:lnTo>
                  <a:lnTo>
                    <a:pt x="891" y="1802"/>
                  </a:lnTo>
                  <a:lnTo>
                    <a:pt x="905" y="1823"/>
                  </a:lnTo>
                  <a:lnTo>
                    <a:pt x="958" y="1809"/>
                  </a:lnTo>
                  <a:lnTo>
                    <a:pt x="985" y="1756"/>
                  </a:lnTo>
                  <a:lnTo>
                    <a:pt x="944" y="1742"/>
                  </a:lnTo>
                  <a:lnTo>
                    <a:pt x="985" y="1682"/>
                  </a:lnTo>
                  <a:lnTo>
                    <a:pt x="1017" y="1690"/>
                  </a:lnTo>
                  <a:lnTo>
                    <a:pt x="1077" y="1682"/>
                  </a:lnTo>
                  <a:lnTo>
                    <a:pt x="1077" y="1696"/>
                  </a:lnTo>
                  <a:lnTo>
                    <a:pt x="1144" y="1696"/>
                  </a:lnTo>
                  <a:lnTo>
                    <a:pt x="1151" y="1782"/>
                  </a:lnTo>
                  <a:lnTo>
                    <a:pt x="1191" y="1842"/>
                  </a:lnTo>
                  <a:lnTo>
                    <a:pt x="1231" y="1862"/>
                  </a:lnTo>
                  <a:lnTo>
                    <a:pt x="1264" y="1862"/>
                  </a:lnTo>
                  <a:lnTo>
                    <a:pt x="1304" y="1849"/>
                  </a:lnTo>
                  <a:lnTo>
                    <a:pt x="1338" y="1855"/>
                  </a:lnTo>
                  <a:lnTo>
                    <a:pt x="1351" y="1842"/>
                  </a:lnTo>
                  <a:lnTo>
                    <a:pt x="1364" y="1823"/>
                  </a:lnTo>
                  <a:lnTo>
                    <a:pt x="1377" y="1729"/>
                  </a:lnTo>
                  <a:lnTo>
                    <a:pt x="1357" y="1736"/>
                  </a:lnTo>
                  <a:lnTo>
                    <a:pt x="1344" y="1716"/>
                  </a:lnTo>
                  <a:lnTo>
                    <a:pt x="1304" y="1729"/>
                  </a:lnTo>
                  <a:lnTo>
                    <a:pt x="1284" y="1676"/>
                  </a:lnTo>
                  <a:lnTo>
                    <a:pt x="1297" y="1669"/>
                  </a:lnTo>
                  <a:lnTo>
                    <a:pt x="1344" y="1630"/>
                  </a:lnTo>
                  <a:lnTo>
                    <a:pt x="1351" y="1616"/>
                  </a:lnTo>
                  <a:lnTo>
                    <a:pt x="1397" y="1543"/>
                  </a:lnTo>
                  <a:lnTo>
                    <a:pt x="1397" y="1556"/>
                  </a:lnTo>
                  <a:lnTo>
                    <a:pt x="1437" y="1556"/>
                  </a:lnTo>
                  <a:lnTo>
                    <a:pt x="1450" y="1556"/>
                  </a:lnTo>
                  <a:lnTo>
                    <a:pt x="1470" y="1556"/>
                  </a:lnTo>
                  <a:lnTo>
                    <a:pt x="1490" y="1530"/>
                  </a:lnTo>
                  <a:lnTo>
                    <a:pt x="1510" y="1530"/>
                  </a:lnTo>
                  <a:lnTo>
                    <a:pt x="1550" y="1570"/>
                  </a:lnTo>
                  <a:lnTo>
                    <a:pt x="1630" y="1483"/>
                  </a:lnTo>
                  <a:lnTo>
                    <a:pt x="1710" y="1337"/>
                  </a:lnTo>
                  <a:lnTo>
                    <a:pt x="1717" y="1323"/>
                  </a:lnTo>
                  <a:lnTo>
                    <a:pt x="1697" y="1330"/>
                  </a:lnTo>
                  <a:lnTo>
                    <a:pt x="1723" y="1284"/>
                  </a:lnTo>
                  <a:lnTo>
                    <a:pt x="1776" y="1177"/>
                  </a:lnTo>
                  <a:lnTo>
                    <a:pt x="1796" y="1183"/>
                  </a:lnTo>
                  <a:lnTo>
                    <a:pt x="1790" y="1197"/>
                  </a:lnTo>
                  <a:lnTo>
                    <a:pt x="1830" y="1197"/>
                  </a:lnTo>
                  <a:lnTo>
                    <a:pt x="1830" y="1211"/>
                  </a:lnTo>
                  <a:lnTo>
                    <a:pt x="1849" y="1217"/>
                  </a:lnTo>
                  <a:lnTo>
                    <a:pt x="1856" y="1277"/>
                  </a:lnTo>
                  <a:lnTo>
                    <a:pt x="1856" y="1310"/>
                  </a:lnTo>
                  <a:lnTo>
                    <a:pt x="1823" y="1337"/>
                  </a:lnTo>
                  <a:lnTo>
                    <a:pt x="1790" y="1310"/>
                  </a:lnTo>
                  <a:lnTo>
                    <a:pt x="1783" y="1337"/>
                  </a:lnTo>
                  <a:lnTo>
                    <a:pt x="1776" y="1363"/>
                  </a:lnTo>
                  <a:lnTo>
                    <a:pt x="1783" y="1383"/>
                  </a:lnTo>
                  <a:lnTo>
                    <a:pt x="1856" y="1403"/>
                  </a:lnTo>
                  <a:lnTo>
                    <a:pt x="1863" y="1410"/>
                  </a:lnTo>
                  <a:lnTo>
                    <a:pt x="1890" y="1416"/>
                  </a:lnTo>
                  <a:lnTo>
                    <a:pt x="1909" y="1370"/>
                  </a:lnTo>
                  <a:lnTo>
                    <a:pt x="1929" y="1350"/>
                  </a:lnTo>
                  <a:lnTo>
                    <a:pt x="1956" y="1350"/>
                  </a:lnTo>
                  <a:lnTo>
                    <a:pt x="1943" y="1376"/>
                  </a:lnTo>
                  <a:lnTo>
                    <a:pt x="1903" y="1416"/>
                  </a:lnTo>
                  <a:lnTo>
                    <a:pt x="1909" y="1457"/>
                  </a:lnTo>
                  <a:lnTo>
                    <a:pt x="1909" y="1496"/>
                  </a:lnTo>
                  <a:lnTo>
                    <a:pt x="1936" y="1503"/>
                  </a:lnTo>
                  <a:lnTo>
                    <a:pt x="1989" y="1523"/>
                  </a:lnTo>
                  <a:lnTo>
                    <a:pt x="2010" y="1496"/>
                  </a:lnTo>
                  <a:lnTo>
                    <a:pt x="2055" y="1450"/>
                  </a:lnTo>
                  <a:lnTo>
                    <a:pt x="2083" y="1430"/>
                  </a:lnTo>
                  <a:lnTo>
                    <a:pt x="2122" y="1376"/>
                  </a:lnTo>
                  <a:lnTo>
                    <a:pt x="2155" y="1390"/>
                  </a:lnTo>
                  <a:lnTo>
                    <a:pt x="2196" y="1357"/>
                  </a:lnTo>
                  <a:lnTo>
                    <a:pt x="2228" y="1310"/>
                  </a:lnTo>
                  <a:lnTo>
                    <a:pt x="2242" y="1290"/>
                  </a:lnTo>
                  <a:lnTo>
                    <a:pt x="2235" y="1271"/>
                  </a:lnTo>
                  <a:lnTo>
                    <a:pt x="2309" y="1190"/>
                  </a:lnTo>
                  <a:lnTo>
                    <a:pt x="2316" y="1197"/>
                  </a:lnTo>
                  <a:lnTo>
                    <a:pt x="2329" y="1183"/>
                  </a:lnTo>
                  <a:lnTo>
                    <a:pt x="2335" y="1170"/>
                  </a:lnTo>
                  <a:lnTo>
                    <a:pt x="2382" y="1130"/>
                  </a:lnTo>
                  <a:lnTo>
                    <a:pt x="2395" y="1104"/>
                  </a:lnTo>
                  <a:lnTo>
                    <a:pt x="2395" y="1077"/>
                  </a:lnTo>
                  <a:lnTo>
                    <a:pt x="2415" y="1051"/>
                  </a:lnTo>
                  <a:lnTo>
                    <a:pt x="2429" y="1010"/>
                  </a:lnTo>
                  <a:lnTo>
                    <a:pt x="2421" y="965"/>
                  </a:lnTo>
                  <a:lnTo>
                    <a:pt x="2448" y="931"/>
                  </a:lnTo>
                  <a:lnTo>
                    <a:pt x="2442" y="911"/>
                  </a:lnTo>
                  <a:lnTo>
                    <a:pt x="2489" y="845"/>
                  </a:lnTo>
                  <a:lnTo>
                    <a:pt x="2502" y="798"/>
                  </a:lnTo>
                  <a:lnTo>
                    <a:pt x="2489" y="771"/>
                  </a:lnTo>
                  <a:lnTo>
                    <a:pt x="2435" y="758"/>
                  </a:lnTo>
                  <a:lnTo>
                    <a:pt x="2435" y="745"/>
                  </a:lnTo>
                  <a:lnTo>
                    <a:pt x="2421" y="751"/>
                  </a:lnTo>
                  <a:lnTo>
                    <a:pt x="2415" y="745"/>
                  </a:lnTo>
                  <a:lnTo>
                    <a:pt x="2329" y="811"/>
                  </a:lnTo>
                  <a:lnTo>
                    <a:pt x="2302" y="818"/>
                  </a:lnTo>
                  <a:lnTo>
                    <a:pt x="2282" y="824"/>
                  </a:lnTo>
                  <a:lnTo>
                    <a:pt x="2295" y="804"/>
                  </a:lnTo>
                  <a:lnTo>
                    <a:pt x="2335" y="672"/>
                  </a:lnTo>
                  <a:lnTo>
                    <a:pt x="2322" y="658"/>
                  </a:lnTo>
                  <a:lnTo>
                    <a:pt x="2322" y="599"/>
                  </a:lnTo>
                  <a:lnTo>
                    <a:pt x="2329" y="591"/>
                  </a:lnTo>
                  <a:lnTo>
                    <a:pt x="2342" y="552"/>
                  </a:lnTo>
                  <a:lnTo>
                    <a:pt x="2309" y="525"/>
                  </a:lnTo>
                  <a:lnTo>
                    <a:pt x="2288" y="518"/>
                  </a:lnTo>
                  <a:lnTo>
                    <a:pt x="2295" y="512"/>
                  </a:lnTo>
                  <a:lnTo>
                    <a:pt x="2256" y="452"/>
                  </a:lnTo>
                  <a:lnTo>
                    <a:pt x="2249" y="439"/>
                  </a:lnTo>
                  <a:lnTo>
                    <a:pt x="2262" y="392"/>
                  </a:lnTo>
                  <a:lnTo>
                    <a:pt x="2242" y="338"/>
                  </a:lnTo>
                  <a:lnTo>
                    <a:pt x="2269" y="325"/>
                  </a:lnTo>
                  <a:lnTo>
                    <a:pt x="2262" y="278"/>
                  </a:lnTo>
                  <a:lnTo>
                    <a:pt x="2249" y="265"/>
                  </a:lnTo>
                  <a:lnTo>
                    <a:pt x="2249" y="252"/>
                  </a:lnTo>
                  <a:lnTo>
                    <a:pt x="2202" y="239"/>
                  </a:lnTo>
                  <a:lnTo>
                    <a:pt x="2202" y="206"/>
                  </a:lnTo>
                  <a:lnTo>
                    <a:pt x="2189" y="192"/>
                  </a:lnTo>
                  <a:lnTo>
                    <a:pt x="2175" y="199"/>
                  </a:lnTo>
                  <a:lnTo>
                    <a:pt x="2155" y="192"/>
                  </a:lnTo>
                  <a:lnTo>
                    <a:pt x="2136" y="146"/>
                  </a:lnTo>
                  <a:lnTo>
                    <a:pt x="2096" y="159"/>
                  </a:lnTo>
                  <a:lnTo>
                    <a:pt x="2083" y="152"/>
                  </a:lnTo>
                  <a:lnTo>
                    <a:pt x="2076" y="159"/>
                  </a:lnTo>
                  <a:lnTo>
                    <a:pt x="2063" y="173"/>
                  </a:lnTo>
                  <a:lnTo>
                    <a:pt x="2055" y="173"/>
                  </a:lnTo>
                  <a:lnTo>
                    <a:pt x="2029" y="179"/>
                  </a:lnTo>
                  <a:lnTo>
                    <a:pt x="2029" y="152"/>
                  </a:lnTo>
                  <a:lnTo>
                    <a:pt x="2016" y="86"/>
                  </a:lnTo>
                  <a:lnTo>
                    <a:pt x="2023" y="60"/>
                  </a:lnTo>
                  <a:lnTo>
                    <a:pt x="2029" y="19"/>
                  </a:lnTo>
                  <a:lnTo>
                    <a:pt x="2023" y="0"/>
                  </a:lnTo>
                  <a:lnTo>
                    <a:pt x="1995" y="0"/>
                  </a:lnTo>
                  <a:close/>
                  <a:moveTo>
                    <a:pt x="1597" y="1164"/>
                  </a:moveTo>
                  <a:lnTo>
                    <a:pt x="1603" y="1170"/>
                  </a:lnTo>
                  <a:lnTo>
                    <a:pt x="1637" y="1177"/>
                  </a:lnTo>
                  <a:lnTo>
                    <a:pt x="1637" y="1190"/>
                  </a:lnTo>
                  <a:lnTo>
                    <a:pt x="1644" y="1211"/>
                  </a:lnTo>
                  <a:lnTo>
                    <a:pt x="1657" y="1211"/>
                  </a:lnTo>
                  <a:lnTo>
                    <a:pt x="1663" y="1237"/>
                  </a:lnTo>
                  <a:lnTo>
                    <a:pt x="1670" y="1271"/>
                  </a:lnTo>
                  <a:lnTo>
                    <a:pt x="1630" y="1264"/>
                  </a:lnTo>
                  <a:lnTo>
                    <a:pt x="1616" y="1297"/>
                  </a:lnTo>
                  <a:lnTo>
                    <a:pt x="1563" y="1316"/>
                  </a:lnTo>
                  <a:lnTo>
                    <a:pt x="1543" y="1343"/>
                  </a:lnTo>
                  <a:lnTo>
                    <a:pt x="1530" y="1330"/>
                  </a:lnTo>
                  <a:lnTo>
                    <a:pt x="1530" y="1303"/>
                  </a:lnTo>
                  <a:lnTo>
                    <a:pt x="1517" y="1303"/>
                  </a:lnTo>
                  <a:lnTo>
                    <a:pt x="1530" y="1256"/>
                  </a:lnTo>
                  <a:lnTo>
                    <a:pt x="1517" y="1250"/>
                  </a:lnTo>
                  <a:lnTo>
                    <a:pt x="1524" y="1204"/>
                  </a:lnTo>
                  <a:lnTo>
                    <a:pt x="1543" y="1183"/>
                  </a:lnTo>
                  <a:lnTo>
                    <a:pt x="1563" y="1197"/>
                  </a:lnTo>
                  <a:lnTo>
                    <a:pt x="1584" y="1183"/>
                  </a:lnTo>
                  <a:lnTo>
                    <a:pt x="1584" y="1170"/>
                  </a:lnTo>
                  <a:lnTo>
                    <a:pt x="1597" y="1164"/>
                  </a:lnTo>
                  <a:close/>
                  <a:moveTo>
                    <a:pt x="1364" y="1530"/>
                  </a:moveTo>
                  <a:lnTo>
                    <a:pt x="1370" y="1536"/>
                  </a:lnTo>
                  <a:lnTo>
                    <a:pt x="1357" y="1590"/>
                  </a:lnTo>
                  <a:lnTo>
                    <a:pt x="1344" y="1609"/>
                  </a:lnTo>
                  <a:lnTo>
                    <a:pt x="1331" y="1630"/>
                  </a:lnTo>
                  <a:lnTo>
                    <a:pt x="1310" y="1650"/>
                  </a:lnTo>
                  <a:lnTo>
                    <a:pt x="1284" y="1669"/>
                  </a:lnTo>
                  <a:lnTo>
                    <a:pt x="1284" y="1663"/>
                  </a:lnTo>
                  <a:lnTo>
                    <a:pt x="1291" y="1650"/>
                  </a:lnTo>
                  <a:lnTo>
                    <a:pt x="1331" y="1616"/>
                  </a:lnTo>
                  <a:lnTo>
                    <a:pt x="1351" y="1570"/>
                  </a:lnTo>
                  <a:lnTo>
                    <a:pt x="1364" y="153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4" name="SELVA">
              <a:extLst>
                <a:ext uri="{FF2B5EF4-FFF2-40B4-BE49-F238E27FC236}">
                  <a16:creationId xmlns:a16="http://schemas.microsoft.com/office/drawing/2014/main" id="{49B14994-2B75-C120-B921-ABAB93BE3225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9530588" y="4181201"/>
              <a:ext cx="381760" cy="364120"/>
            </a:xfrm>
            <a:custGeom>
              <a:avLst/>
              <a:gdLst>
                <a:gd name="T0" fmla="*/ 2013383995 w 73"/>
                <a:gd name="T1" fmla="*/ 870409294 h 71"/>
                <a:gd name="T2" fmla="*/ 1858501688 w 73"/>
                <a:gd name="T3" fmla="*/ 1392641476 h 71"/>
                <a:gd name="T4" fmla="*/ 1548749082 w 73"/>
                <a:gd name="T5" fmla="*/ 1914887217 h 71"/>
                <a:gd name="T6" fmla="*/ 1703631777 w 73"/>
                <a:gd name="T7" fmla="*/ 2147483647 h 71"/>
                <a:gd name="T8" fmla="*/ 1238996864 w 73"/>
                <a:gd name="T9" fmla="*/ 2147483647 h 71"/>
                <a:gd name="T10" fmla="*/ 774374541 w 73"/>
                <a:gd name="T11" fmla="*/ 2147483647 h 71"/>
                <a:gd name="T12" fmla="*/ 774374541 w 73"/>
                <a:gd name="T13" fmla="*/ 2147483647 h 71"/>
                <a:gd name="T14" fmla="*/ 929257042 w 73"/>
                <a:gd name="T15" fmla="*/ 2147483647 h 71"/>
                <a:gd name="T16" fmla="*/ 1548749082 w 73"/>
                <a:gd name="T17" fmla="*/ 2147483647 h 71"/>
                <a:gd name="T18" fmla="*/ 1084126953 w 73"/>
                <a:gd name="T19" fmla="*/ 2147483647 h 71"/>
                <a:gd name="T20" fmla="*/ 929257042 w 73"/>
                <a:gd name="T21" fmla="*/ 2147483647 h 71"/>
                <a:gd name="T22" fmla="*/ 464622323 w 73"/>
                <a:gd name="T23" fmla="*/ 2147483647 h 71"/>
                <a:gd name="T24" fmla="*/ 309752315 w 73"/>
                <a:gd name="T25" fmla="*/ 2147483647 h 71"/>
                <a:gd name="T26" fmla="*/ 154869960 w 73"/>
                <a:gd name="T27" fmla="*/ 2147483647 h 71"/>
                <a:gd name="T28" fmla="*/ 774374541 w 73"/>
                <a:gd name="T29" fmla="*/ 2147483647 h 71"/>
                <a:gd name="T30" fmla="*/ 1858501688 w 73"/>
                <a:gd name="T31" fmla="*/ 2147483647 h 71"/>
                <a:gd name="T32" fmla="*/ 2147483647 w 73"/>
                <a:gd name="T33" fmla="*/ 2147483647 h 71"/>
                <a:gd name="T34" fmla="*/ 2147483647 w 73"/>
                <a:gd name="T35" fmla="*/ 2147483647 h 71"/>
                <a:gd name="T36" fmla="*/ 2147483647 w 73"/>
                <a:gd name="T37" fmla="*/ 2147483647 h 71"/>
                <a:gd name="T38" fmla="*/ 2147483647 w 73"/>
                <a:gd name="T39" fmla="*/ 2147483647 h 71"/>
                <a:gd name="T40" fmla="*/ 2147483647 w 73"/>
                <a:gd name="T41" fmla="*/ 2147483647 h 71"/>
                <a:gd name="T42" fmla="*/ 2147483647 w 73"/>
                <a:gd name="T43" fmla="*/ 2147483647 h 71"/>
                <a:gd name="T44" fmla="*/ 2147483647 w 73"/>
                <a:gd name="T45" fmla="*/ 2147483647 h 71"/>
                <a:gd name="T46" fmla="*/ 2147483647 w 73"/>
                <a:gd name="T47" fmla="*/ 2147483647 h 71"/>
                <a:gd name="T48" fmla="*/ 2147483647 w 73"/>
                <a:gd name="T49" fmla="*/ 2147483647 h 71"/>
                <a:gd name="T50" fmla="*/ 2147483647 w 73"/>
                <a:gd name="T51" fmla="*/ 2147483647 h 71"/>
                <a:gd name="T52" fmla="*/ 2147483647 w 73"/>
                <a:gd name="T53" fmla="*/ 2147483647 h 71"/>
                <a:gd name="T54" fmla="*/ 2147483647 w 73"/>
                <a:gd name="T55" fmla="*/ 2147483647 h 71"/>
                <a:gd name="T56" fmla="*/ 2147483647 w 73"/>
                <a:gd name="T57" fmla="*/ 2147483647 h 71"/>
                <a:gd name="T58" fmla="*/ 2147483647 w 73"/>
                <a:gd name="T59" fmla="*/ 2147483647 h 71"/>
                <a:gd name="T60" fmla="*/ 2147483647 w 73"/>
                <a:gd name="T61" fmla="*/ 2147483647 h 71"/>
                <a:gd name="T62" fmla="*/ 2147483647 w 73"/>
                <a:gd name="T63" fmla="*/ 2147483647 h 71"/>
                <a:gd name="T64" fmla="*/ 2147483647 w 73"/>
                <a:gd name="T65" fmla="*/ 2147483647 h 71"/>
                <a:gd name="T66" fmla="*/ 2147483647 w 73"/>
                <a:gd name="T67" fmla="*/ 2147483647 h 71"/>
                <a:gd name="T68" fmla="*/ 2147483647 w 73"/>
                <a:gd name="T69" fmla="*/ 2147483647 h 71"/>
                <a:gd name="T70" fmla="*/ 2147483647 w 73"/>
                <a:gd name="T71" fmla="*/ 2147483647 h 71"/>
                <a:gd name="T72" fmla="*/ 2147483647 w 73"/>
                <a:gd name="T73" fmla="*/ 2147483647 h 71"/>
                <a:gd name="T74" fmla="*/ 2147483647 w 73"/>
                <a:gd name="T75" fmla="*/ 2147483647 h 71"/>
                <a:gd name="T76" fmla="*/ 2147483647 w 73"/>
                <a:gd name="T77" fmla="*/ 2147483647 h 71"/>
                <a:gd name="T78" fmla="*/ 2147483647 w 73"/>
                <a:gd name="T79" fmla="*/ 2147483647 h 71"/>
                <a:gd name="T80" fmla="*/ 2147483647 w 73"/>
                <a:gd name="T81" fmla="*/ 2147483647 h 71"/>
                <a:gd name="T82" fmla="*/ 2147483647 w 73"/>
                <a:gd name="T83" fmla="*/ 2147483647 h 71"/>
                <a:gd name="T84" fmla="*/ 2147483647 w 73"/>
                <a:gd name="T85" fmla="*/ 2147483647 h 71"/>
                <a:gd name="T86" fmla="*/ 2147483647 w 73"/>
                <a:gd name="T87" fmla="*/ 2147483647 h 71"/>
                <a:gd name="T88" fmla="*/ 2147483647 w 73"/>
                <a:gd name="T89" fmla="*/ 2147483647 h 71"/>
                <a:gd name="T90" fmla="*/ 2147483647 w 73"/>
                <a:gd name="T91" fmla="*/ 2147483647 h 71"/>
                <a:gd name="T92" fmla="*/ 2147483647 w 73"/>
                <a:gd name="T93" fmla="*/ 2147483647 h 71"/>
                <a:gd name="T94" fmla="*/ 2147483647 w 73"/>
                <a:gd name="T95" fmla="*/ 2147483647 h 71"/>
                <a:gd name="T96" fmla="*/ 2147483647 w 73"/>
                <a:gd name="T97" fmla="*/ 2147483647 h 71"/>
                <a:gd name="T98" fmla="*/ 2147483647 w 73"/>
                <a:gd name="T99" fmla="*/ 2147483647 h 71"/>
                <a:gd name="T100" fmla="*/ 2147483647 w 73"/>
                <a:gd name="T101" fmla="*/ 1914887217 h 71"/>
                <a:gd name="T102" fmla="*/ 2147483647 w 73"/>
                <a:gd name="T103" fmla="*/ 1392641476 h 71"/>
                <a:gd name="T104" fmla="*/ 2147483647 w 73"/>
                <a:gd name="T105" fmla="*/ 1218559700 h 71"/>
                <a:gd name="T106" fmla="*/ 2147483647 w 73"/>
                <a:gd name="T107" fmla="*/ 348163656 h 71"/>
                <a:gd name="T108" fmla="*/ 2147483647 w 73"/>
                <a:gd name="T109" fmla="*/ 696327312 h 71"/>
                <a:gd name="T110" fmla="*/ 2147483647 w 73"/>
                <a:gd name="T111" fmla="*/ 870409294 h 71"/>
                <a:gd name="T112" fmla="*/ 1858501688 w 73"/>
                <a:gd name="T113" fmla="*/ 0 h 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"/>
                <a:gd name="T172" fmla="*/ 0 h 71"/>
                <a:gd name="T173" fmla="*/ 73 w 73"/>
                <a:gd name="T174" fmla="*/ 71 h 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" h="71">
                  <a:moveTo>
                    <a:pt x="12" y="0"/>
                  </a:moveTo>
                  <a:lnTo>
                    <a:pt x="12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7" y="48"/>
                  </a:lnTo>
                  <a:lnTo>
                    <a:pt x="9" y="47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2" y="51"/>
                  </a:lnTo>
                  <a:lnTo>
                    <a:pt x="14" y="52"/>
                  </a:lnTo>
                  <a:lnTo>
                    <a:pt x="15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9" y="59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5" y="60"/>
                  </a:lnTo>
                  <a:lnTo>
                    <a:pt x="25" y="61"/>
                  </a:lnTo>
                  <a:lnTo>
                    <a:pt x="24" y="62"/>
                  </a:lnTo>
                  <a:lnTo>
                    <a:pt x="24" y="64"/>
                  </a:lnTo>
                  <a:lnTo>
                    <a:pt x="25" y="65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0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4" y="59"/>
                  </a:lnTo>
                  <a:lnTo>
                    <a:pt x="34" y="60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4" y="56"/>
                  </a:lnTo>
                  <a:lnTo>
                    <a:pt x="48" y="56"/>
                  </a:lnTo>
                  <a:lnTo>
                    <a:pt x="48" y="57"/>
                  </a:lnTo>
                  <a:lnTo>
                    <a:pt x="47" y="58"/>
                  </a:lnTo>
                  <a:lnTo>
                    <a:pt x="48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7" y="68"/>
                  </a:lnTo>
                  <a:lnTo>
                    <a:pt x="47" y="69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50" y="68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2" y="66"/>
                  </a:lnTo>
                  <a:lnTo>
                    <a:pt x="53" y="65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6" y="64"/>
                  </a:lnTo>
                  <a:lnTo>
                    <a:pt x="56" y="63"/>
                  </a:lnTo>
                  <a:lnTo>
                    <a:pt x="56" y="64"/>
                  </a:lnTo>
                  <a:lnTo>
                    <a:pt x="57" y="63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0"/>
                  </a:lnTo>
                  <a:lnTo>
                    <a:pt x="68" y="60"/>
                  </a:lnTo>
                  <a:lnTo>
                    <a:pt x="69" y="60"/>
                  </a:lnTo>
                  <a:lnTo>
                    <a:pt x="69" y="59"/>
                  </a:lnTo>
                  <a:lnTo>
                    <a:pt x="69" y="58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71" y="57"/>
                  </a:lnTo>
                  <a:lnTo>
                    <a:pt x="71" y="56"/>
                  </a:lnTo>
                  <a:lnTo>
                    <a:pt x="72" y="56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3" y="53"/>
                  </a:lnTo>
                  <a:lnTo>
                    <a:pt x="72" y="52"/>
                  </a:lnTo>
                  <a:lnTo>
                    <a:pt x="71" y="50"/>
                  </a:lnTo>
                  <a:lnTo>
                    <a:pt x="69" y="52"/>
                  </a:lnTo>
                  <a:lnTo>
                    <a:pt x="68" y="53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1" y="50"/>
                  </a:lnTo>
                  <a:lnTo>
                    <a:pt x="59" y="48"/>
                  </a:lnTo>
                  <a:lnTo>
                    <a:pt x="58" y="46"/>
                  </a:lnTo>
                  <a:lnTo>
                    <a:pt x="58" y="45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9" y="40"/>
                  </a:lnTo>
                  <a:lnTo>
                    <a:pt x="59" y="37"/>
                  </a:lnTo>
                  <a:lnTo>
                    <a:pt x="58" y="37"/>
                  </a:lnTo>
                  <a:lnTo>
                    <a:pt x="57" y="36"/>
                  </a:lnTo>
                  <a:lnTo>
                    <a:pt x="56" y="35"/>
                  </a:lnTo>
                  <a:lnTo>
                    <a:pt x="55" y="35"/>
                  </a:lnTo>
                  <a:lnTo>
                    <a:pt x="54" y="36"/>
                  </a:lnTo>
                  <a:lnTo>
                    <a:pt x="54" y="37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4" y="27"/>
                  </a:lnTo>
                  <a:lnTo>
                    <a:pt x="53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6" y="25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34" y="18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AFD6"/>
            </a:solidFill>
            <a:ln w="19050" cap="rnd">
              <a:solidFill>
                <a:srgbClr val="80AFD6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5" name="BAIX_EMPORDA">
              <a:extLst>
                <a:ext uri="{FF2B5EF4-FFF2-40B4-BE49-F238E27FC236}">
                  <a16:creationId xmlns:a16="http://schemas.microsoft.com/office/drawing/2014/main" id="{3E6A6FB8-6C8D-9200-0D7D-416160FD7D8A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9850216" y="4093440"/>
              <a:ext cx="236750" cy="345197"/>
            </a:xfrm>
            <a:custGeom>
              <a:avLst/>
              <a:gdLst>
                <a:gd name="T0" fmla="*/ 77424607 w 1164"/>
                <a:gd name="T1" fmla="*/ 22765139 h 1723"/>
                <a:gd name="T2" fmla="*/ 65064541 w 1164"/>
                <a:gd name="T3" fmla="*/ 63530565 h 1723"/>
                <a:gd name="T4" fmla="*/ 71361169 w 1164"/>
                <a:gd name="T5" fmla="*/ 98736845 h 1723"/>
                <a:gd name="T6" fmla="*/ 52704461 w 1164"/>
                <a:gd name="T7" fmla="*/ 126796359 h 1723"/>
                <a:gd name="T8" fmla="*/ 74392647 w 1164"/>
                <a:gd name="T9" fmla="*/ 167297039 h 1723"/>
                <a:gd name="T10" fmla="*/ 48040650 w 1164"/>
                <a:gd name="T11" fmla="*/ 204091413 h 1723"/>
                <a:gd name="T12" fmla="*/ 27984806 w 1164"/>
                <a:gd name="T13" fmla="*/ 239562448 h 1723"/>
                <a:gd name="T14" fmla="*/ 7695773 w 1164"/>
                <a:gd name="T15" fmla="*/ 280063160 h 1723"/>
                <a:gd name="T16" fmla="*/ 46407833 w 1164"/>
                <a:gd name="T17" fmla="*/ 315005167 h 1723"/>
                <a:gd name="T18" fmla="*/ 52704461 w 1164"/>
                <a:gd name="T19" fmla="*/ 369799829 h 1723"/>
                <a:gd name="T20" fmla="*/ 59001089 w 1164"/>
                <a:gd name="T21" fmla="*/ 429624618 h 1723"/>
                <a:gd name="T22" fmla="*/ 69728835 w 1164"/>
                <a:gd name="T23" fmla="*/ 454242628 h 1723"/>
                <a:gd name="T24" fmla="*/ 88385046 w 1164"/>
                <a:gd name="T25" fmla="*/ 442065751 h 1723"/>
                <a:gd name="T26" fmla="*/ 110306407 w 1164"/>
                <a:gd name="T27" fmla="*/ 431212727 h 1723"/>
                <a:gd name="T28" fmla="*/ 111705550 w 1164"/>
                <a:gd name="T29" fmla="*/ 424330234 h 1723"/>
                <a:gd name="T30" fmla="*/ 124065615 w 1164"/>
                <a:gd name="T31" fmla="*/ 424330234 h 1723"/>
                <a:gd name="T32" fmla="*/ 125697949 w 1164"/>
                <a:gd name="T33" fmla="*/ 413741980 h 1723"/>
                <a:gd name="T34" fmla="*/ 134792894 w 1164"/>
                <a:gd name="T35" fmla="*/ 410300477 h 1723"/>
                <a:gd name="T36" fmla="*/ 139690379 w 1164"/>
                <a:gd name="T37" fmla="*/ 397859343 h 1723"/>
                <a:gd name="T38" fmla="*/ 159746215 w 1164"/>
                <a:gd name="T39" fmla="*/ 361064456 h 1723"/>
                <a:gd name="T40" fmla="*/ 184699053 w 1164"/>
                <a:gd name="T41" fmla="*/ 343328938 h 1723"/>
                <a:gd name="T42" fmla="*/ 183066719 w 1164"/>
                <a:gd name="T43" fmla="*/ 352064312 h 1723"/>
                <a:gd name="T44" fmla="*/ 194027158 w 1164"/>
                <a:gd name="T45" fmla="*/ 345181818 h 1723"/>
                <a:gd name="T46" fmla="*/ 203122556 w 1164"/>
                <a:gd name="T47" fmla="*/ 339887949 h 1723"/>
                <a:gd name="T48" fmla="*/ 206154033 w 1164"/>
                <a:gd name="T49" fmla="*/ 327446301 h 1723"/>
                <a:gd name="T50" fmla="*/ 214082995 w 1164"/>
                <a:gd name="T51" fmla="*/ 327446301 h 1723"/>
                <a:gd name="T52" fmla="*/ 228075394 w 1164"/>
                <a:gd name="T53" fmla="*/ 320563808 h 1723"/>
                <a:gd name="T54" fmla="*/ 231106871 w 1164"/>
                <a:gd name="T55" fmla="*/ 299387301 h 1723"/>
                <a:gd name="T56" fmla="*/ 242067793 w 1164"/>
                <a:gd name="T57" fmla="*/ 288799047 h 1723"/>
                <a:gd name="T58" fmla="*/ 254427919 w 1164"/>
                <a:gd name="T59" fmla="*/ 271063016 h 1723"/>
                <a:gd name="T60" fmla="*/ 260491356 w 1164"/>
                <a:gd name="T61" fmla="*/ 255180314 h 1723"/>
                <a:gd name="T62" fmla="*/ 260491356 w 1164"/>
                <a:gd name="T63" fmla="*/ 241415842 h 1723"/>
                <a:gd name="T64" fmla="*/ 265388358 w 1164"/>
                <a:gd name="T65" fmla="*/ 225533205 h 1723"/>
                <a:gd name="T66" fmla="*/ 270052652 w 1164"/>
                <a:gd name="T67" fmla="*/ 211238677 h 1723"/>
                <a:gd name="T68" fmla="*/ 267020692 w 1164"/>
                <a:gd name="T69" fmla="*/ 199061800 h 1723"/>
                <a:gd name="T70" fmla="*/ 253028715 w 1164"/>
                <a:gd name="T71" fmla="*/ 190061656 h 1723"/>
                <a:gd name="T72" fmla="*/ 240435459 w 1164"/>
                <a:gd name="T73" fmla="*/ 130237349 h 1723"/>
                <a:gd name="T74" fmla="*/ 248131231 w 1164"/>
                <a:gd name="T75" fmla="*/ 103766458 h 1723"/>
                <a:gd name="T76" fmla="*/ 251395898 w 1164"/>
                <a:gd name="T77" fmla="*/ 100324955 h 1723"/>
                <a:gd name="T78" fmla="*/ 253028715 w 1164"/>
                <a:gd name="T79" fmla="*/ 91324811 h 1723"/>
                <a:gd name="T80" fmla="*/ 248131231 w 1164"/>
                <a:gd name="T81" fmla="*/ 77295568 h 1723"/>
                <a:gd name="T82" fmla="*/ 245099271 w 1164"/>
                <a:gd name="T83" fmla="*/ 66971555 h 1723"/>
                <a:gd name="T84" fmla="*/ 237403499 w 1164"/>
                <a:gd name="T85" fmla="*/ 54530421 h 1723"/>
                <a:gd name="T86" fmla="*/ 228075394 w 1164"/>
                <a:gd name="T87" fmla="*/ 40500664 h 1723"/>
                <a:gd name="T88" fmla="*/ 192161634 w 1164"/>
                <a:gd name="T89" fmla="*/ 47647928 h 1723"/>
                <a:gd name="T90" fmla="*/ 162777692 w 1164"/>
                <a:gd name="T91" fmla="*/ 14029761 h 1723"/>
                <a:gd name="T92" fmla="*/ 130362273 w 1164"/>
                <a:gd name="T93" fmla="*/ 29912402 h 1723"/>
                <a:gd name="T94" fmla="*/ 103776588 w 1164"/>
                <a:gd name="T95" fmla="*/ 12176881 h 1723"/>
                <a:gd name="T96" fmla="*/ 139690379 w 1164"/>
                <a:gd name="T97" fmla="*/ 397859343 h 1723"/>
                <a:gd name="T98" fmla="*/ 116369844 w 1164"/>
                <a:gd name="T99" fmla="*/ 427771738 h 1723"/>
                <a:gd name="T100" fmla="*/ 265388358 w 1164"/>
                <a:gd name="T101" fmla="*/ 107207448 h 1723"/>
                <a:gd name="T102" fmla="*/ 263522833 w 1164"/>
                <a:gd name="T103" fmla="*/ 112766602 h 1723"/>
                <a:gd name="T104" fmla="*/ 195659975 w 1164"/>
                <a:gd name="T105" fmla="*/ 346770442 h 17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64"/>
                <a:gd name="T160" fmla="*/ 0 h 1723"/>
                <a:gd name="T161" fmla="*/ 1164 w 1164"/>
                <a:gd name="T162" fmla="*/ 1723 h 17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64" h="1723">
                  <a:moveTo>
                    <a:pt x="386" y="0"/>
                  </a:moveTo>
                  <a:lnTo>
                    <a:pt x="379" y="20"/>
                  </a:lnTo>
                  <a:lnTo>
                    <a:pt x="372" y="20"/>
                  </a:lnTo>
                  <a:lnTo>
                    <a:pt x="372" y="39"/>
                  </a:lnTo>
                  <a:lnTo>
                    <a:pt x="372" y="67"/>
                  </a:lnTo>
                  <a:lnTo>
                    <a:pt x="332" y="86"/>
                  </a:lnTo>
                  <a:lnTo>
                    <a:pt x="306" y="106"/>
                  </a:lnTo>
                  <a:lnTo>
                    <a:pt x="253" y="120"/>
                  </a:lnTo>
                  <a:lnTo>
                    <a:pt x="233" y="120"/>
                  </a:lnTo>
                  <a:lnTo>
                    <a:pt x="226" y="193"/>
                  </a:lnTo>
                  <a:lnTo>
                    <a:pt x="246" y="186"/>
                  </a:lnTo>
                  <a:lnTo>
                    <a:pt x="279" y="240"/>
                  </a:lnTo>
                  <a:lnTo>
                    <a:pt x="286" y="266"/>
                  </a:lnTo>
                  <a:lnTo>
                    <a:pt x="293" y="285"/>
                  </a:lnTo>
                  <a:lnTo>
                    <a:pt x="313" y="292"/>
                  </a:lnTo>
                  <a:lnTo>
                    <a:pt x="299" y="332"/>
                  </a:lnTo>
                  <a:lnTo>
                    <a:pt x="293" y="345"/>
                  </a:lnTo>
                  <a:lnTo>
                    <a:pt x="306" y="373"/>
                  </a:lnTo>
                  <a:lnTo>
                    <a:pt x="319" y="446"/>
                  </a:lnTo>
                  <a:lnTo>
                    <a:pt x="313" y="459"/>
                  </a:lnTo>
                  <a:lnTo>
                    <a:pt x="279" y="459"/>
                  </a:lnTo>
                  <a:lnTo>
                    <a:pt x="266" y="452"/>
                  </a:lnTo>
                  <a:lnTo>
                    <a:pt x="233" y="472"/>
                  </a:lnTo>
                  <a:lnTo>
                    <a:pt x="226" y="479"/>
                  </a:lnTo>
                  <a:lnTo>
                    <a:pt x="240" y="492"/>
                  </a:lnTo>
                  <a:lnTo>
                    <a:pt x="219" y="592"/>
                  </a:lnTo>
                  <a:lnTo>
                    <a:pt x="240" y="619"/>
                  </a:lnTo>
                  <a:lnTo>
                    <a:pt x="266" y="619"/>
                  </a:lnTo>
                  <a:lnTo>
                    <a:pt x="299" y="612"/>
                  </a:lnTo>
                  <a:lnTo>
                    <a:pt x="319" y="632"/>
                  </a:lnTo>
                  <a:lnTo>
                    <a:pt x="339" y="672"/>
                  </a:lnTo>
                  <a:lnTo>
                    <a:pt x="306" y="698"/>
                  </a:lnTo>
                  <a:lnTo>
                    <a:pt x="306" y="711"/>
                  </a:lnTo>
                  <a:lnTo>
                    <a:pt x="272" y="732"/>
                  </a:lnTo>
                  <a:lnTo>
                    <a:pt x="219" y="738"/>
                  </a:lnTo>
                  <a:lnTo>
                    <a:pt x="206" y="771"/>
                  </a:lnTo>
                  <a:lnTo>
                    <a:pt x="212" y="852"/>
                  </a:lnTo>
                  <a:lnTo>
                    <a:pt x="206" y="852"/>
                  </a:lnTo>
                  <a:lnTo>
                    <a:pt x="206" y="891"/>
                  </a:lnTo>
                  <a:lnTo>
                    <a:pt x="186" y="891"/>
                  </a:lnTo>
                  <a:lnTo>
                    <a:pt x="139" y="898"/>
                  </a:lnTo>
                  <a:lnTo>
                    <a:pt x="120" y="905"/>
                  </a:lnTo>
                  <a:lnTo>
                    <a:pt x="107" y="925"/>
                  </a:lnTo>
                  <a:lnTo>
                    <a:pt x="93" y="925"/>
                  </a:lnTo>
                  <a:lnTo>
                    <a:pt x="47" y="918"/>
                  </a:lnTo>
                  <a:lnTo>
                    <a:pt x="60" y="985"/>
                  </a:lnTo>
                  <a:lnTo>
                    <a:pt x="0" y="1024"/>
                  </a:lnTo>
                  <a:lnTo>
                    <a:pt x="33" y="1058"/>
                  </a:lnTo>
                  <a:lnTo>
                    <a:pt x="66" y="1051"/>
                  </a:lnTo>
                  <a:lnTo>
                    <a:pt x="133" y="1071"/>
                  </a:lnTo>
                  <a:lnTo>
                    <a:pt x="186" y="1098"/>
                  </a:lnTo>
                  <a:lnTo>
                    <a:pt x="240" y="1137"/>
                  </a:lnTo>
                  <a:lnTo>
                    <a:pt x="219" y="1164"/>
                  </a:lnTo>
                  <a:lnTo>
                    <a:pt x="199" y="1190"/>
                  </a:lnTo>
                  <a:lnTo>
                    <a:pt x="193" y="1218"/>
                  </a:lnTo>
                  <a:lnTo>
                    <a:pt x="240" y="1257"/>
                  </a:lnTo>
                  <a:lnTo>
                    <a:pt x="259" y="1304"/>
                  </a:lnTo>
                  <a:lnTo>
                    <a:pt x="286" y="1377"/>
                  </a:lnTo>
                  <a:lnTo>
                    <a:pt x="272" y="1397"/>
                  </a:lnTo>
                  <a:lnTo>
                    <a:pt x="226" y="1397"/>
                  </a:lnTo>
                  <a:lnTo>
                    <a:pt x="186" y="1390"/>
                  </a:lnTo>
                  <a:lnTo>
                    <a:pt x="152" y="1397"/>
                  </a:lnTo>
                  <a:lnTo>
                    <a:pt x="167" y="1457"/>
                  </a:lnTo>
                  <a:lnTo>
                    <a:pt x="199" y="1556"/>
                  </a:lnTo>
                  <a:lnTo>
                    <a:pt x="233" y="1570"/>
                  </a:lnTo>
                  <a:lnTo>
                    <a:pt x="253" y="1623"/>
                  </a:lnTo>
                  <a:lnTo>
                    <a:pt x="219" y="1650"/>
                  </a:lnTo>
                  <a:lnTo>
                    <a:pt x="240" y="1676"/>
                  </a:lnTo>
                  <a:lnTo>
                    <a:pt x="253" y="1697"/>
                  </a:lnTo>
                  <a:lnTo>
                    <a:pt x="266" y="1710"/>
                  </a:lnTo>
                  <a:lnTo>
                    <a:pt x="286" y="1723"/>
                  </a:lnTo>
                  <a:lnTo>
                    <a:pt x="299" y="1716"/>
                  </a:lnTo>
                  <a:lnTo>
                    <a:pt x="313" y="1697"/>
                  </a:lnTo>
                  <a:lnTo>
                    <a:pt x="332" y="1689"/>
                  </a:lnTo>
                  <a:lnTo>
                    <a:pt x="359" y="1683"/>
                  </a:lnTo>
                  <a:lnTo>
                    <a:pt x="366" y="1676"/>
                  </a:lnTo>
                  <a:lnTo>
                    <a:pt x="372" y="1676"/>
                  </a:lnTo>
                  <a:lnTo>
                    <a:pt x="379" y="1670"/>
                  </a:lnTo>
                  <a:lnTo>
                    <a:pt x="386" y="1663"/>
                  </a:lnTo>
                  <a:lnTo>
                    <a:pt x="392" y="1657"/>
                  </a:lnTo>
                  <a:lnTo>
                    <a:pt x="413" y="1643"/>
                  </a:lnTo>
                  <a:lnTo>
                    <a:pt x="445" y="1629"/>
                  </a:lnTo>
                  <a:lnTo>
                    <a:pt x="466" y="1629"/>
                  </a:lnTo>
                  <a:lnTo>
                    <a:pt x="473" y="1629"/>
                  </a:lnTo>
                  <a:lnTo>
                    <a:pt x="479" y="1637"/>
                  </a:lnTo>
                  <a:lnTo>
                    <a:pt x="486" y="1643"/>
                  </a:lnTo>
                  <a:lnTo>
                    <a:pt x="486" y="1637"/>
                  </a:lnTo>
                  <a:lnTo>
                    <a:pt x="492" y="1637"/>
                  </a:lnTo>
                  <a:lnTo>
                    <a:pt x="486" y="1629"/>
                  </a:lnTo>
                  <a:lnTo>
                    <a:pt x="479" y="1603"/>
                  </a:lnTo>
                  <a:lnTo>
                    <a:pt x="486" y="1603"/>
                  </a:lnTo>
                  <a:lnTo>
                    <a:pt x="499" y="1603"/>
                  </a:lnTo>
                  <a:lnTo>
                    <a:pt x="505" y="1603"/>
                  </a:lnTo>
                  <a:lnTo>
                    <a:pt x="512" y="1610"/>
                  </a:lnTo>
                  <a:lnTo>
                    <a:pt x="518" y="1610"/>
                  </a:lnTo>
                  <a:lnTo>
                    <a:pt x="532" y="1603"/>
                  </a:lnTo>
                  <a:lnTo>
                    <a:pt x="532" y="1597"/>
                  </a:lnTo>
                  <a:lnTo>
                    <a:pt x="539" y="1597"/>
                  </a:lnTo>
                  <a:lnTo>
                    <a:pt x="546" y="1590"/>
                  </a:lnTo>
                  <a:lnTo>
                    <a:pt x="546" y="1584"/>
                  </a:lnTo>
                  <a:lnTo>
                    <a:pt x="539" y="1570"/>
                  </a:lnTo>
                  <a:lnTo>
                    <a:pt x="539" y="1563"/>
                  </a:lnTo>
                  <a:lnTo>
                    <a:pt x="546" y="1556"/>
                  </a:lnTo>
                  <a:lnTo>
                    <a:pt x="559" y="1556"/>
                  </a:lnTo>
                  <a:lnTo>
                    <a:pt x="565" y="1563"/>
                  </a:lnTo>
                  <a:lnTo>
                    <a:pt x="572" y="1570"/>
                  </a:lnTo>
                  <a:lnTo>
                    <a:pt x="572" y="1563"/>
                  </a:lnTo>
                  <a:lnTo>
                    <a:pt x="578" y="1550"/>
                  </a:lnTo>
                  <a:lnTo>
                    <a:pt x="578" y="1543"/>
                  </a:lnTo>
                  <a:lnTo>
                    <a:pt x="592" y="1530"/>
                  </a:lnTo>
                  <a:lnTo>
                    <a:pt x="585" y="1524"/>
                  </a:lnTo>
                  <a:lnTo>
                    <a:pt x="599" y="1510"/>
                  </a:lnTo>
                  <a:lnTo>
                    <a:pt x="592" y="1503"/>
                  </a:lnTo>
                  <a:lnTo>
                    <a:pt x="599" y="1503"/>
                  </a:lnTo>
                  <a:lnTo>
                    <a:pt x="599" y="1496"/>
                  </a:lnTo>
                  <a:lnTo>
                    <a:pt x="612" y="1457"/>
                  </a:lnTo>
                  <a:lnTo>
                    <a:pt x="619" y="1430"/>
                  </a:lnTo>
                  <a:lnTo>
                    <a:pt x="632" y="1410"/>
                  </a:lnTo>
                  <a:lnTo>
                    <a:pt x="652" y="1397"/>
                  </a:lnTo>
                  <a:lnTo>
                    <a:pt x="685" y="1364"/>
                  </a:lnTo>
                  <a:lnTo>
                    <a:pt x="692" y="1364"/>
                  </a:lnTo>
                  <a:lnTo>
                    <a:pt x="698" y="1344"/>
                  </a:lnTo>
                  <a:lnTo>
                    <a:pt x="719" y="1317"/>
                  </a:lnTo>
                  <a:lnTo>
                    <a:pt x="745" y="1304"/>
                  </a:lnTo>
                  <a:lnTo>
                    <a:pt x="779" y="1297"/>
                  </a:lnTo>
                  <a:lnTo>
                    <a:pt x="792" y="1297"/>
                  </a:lnTo>
                  <a:lnTo>
                    <a:pt x="805" y="1304"/>
                  </a:lnTo>
                  <a:lnTo>
                    <a:pt x="811" y="1310"/>
                  </a:lnTo>
                  <a:lnTo>
                    <a:pt x="811" y="1317"/>
                  </a:lnTo>
                  <a:lnTo>
                    <a:pt x="805" y="1323"/>
                  </a:lnTo>
                  <a:lnTo>
                    <a:pt x="785" y="1323"/>
                  </a:lnTo>
                  <a:lnTo>
                    <a:pt x="785" y="1330"/>
                  </a:lnTo>
                  <a:lnTo>
                    <a:pt x="811" y="1323"/>
                  </a:lnTo>
                  <a:lnTo>
                    <a:pt x="818" y="1323"/>
                  </a:lnTo>
                  <a:lnTo>
                    <a:pt x="824" y="1323"/>
                  </a:lnTo>
                  <a:lnTo>
                    <a:pt x="824" y="1317"/>
                  </a:lnTo>
                  <a:lnTo>
                    <a:pt x="824" y="1304"/>
                  </a:lnTo>
                  <a:lnTo>
                    <a:pt x="832" y="1304"/>
                  </a:lnTo>
                  <a:lnTo>
                    <a:pt x="839" y="1297"/>
                  </a:lnTo>
                  <a:lnTo>
                    <a:pt x="839" y="1304"/>
                  </a:lnTo>
                  <a:lnTo>
                    <a:pt x="845" y="1304"/>
                  </a:lnTo>
                  <a:lnTo>
                    <a:pt x="845" y="1297"/>
                  </a:lnTo>
                  <a:lnTo>
                    <a:pt x="865" y="1291"/>
                  </a:lnTo>
                  <a:lnTo>
                    <a:pt x="871" y="1284"/>
                  </a:lnTo>
                  <a:lnTo>
                    <a:pt x="865" y="1271"/>
                  </a:lnTo>
                  <a:lnTo>
                    <a:pt x="865" y="1250"/>
                  </a:lnTo>
                  <a:lnTo>
                    <a:pt x="871" y="1250"/>
                  </a:lnTo>
                  <a:lnTo>
                    <a:pt x="878" y="1250"/>
                  </a:lnTo>
                  <a:lnTo>
                    <a:pt x="884" y="1244"/>
                  </a:lnTo>
                  <a:lnTo>
                    <a:pt x="884" y="1237"/>
                  </a:lnTo>
                  <a:lnTo>
                    <a:pt x="891" y="1237"/>
                  </a:lnTo>
                  <a:lnTo>
                    <a:pt x="898" y="1237"/>
                  </a:lnTo>
                  <a:lnTo>
                    <a:pt x="898" y="1231"/>
                  </a:lnTo>
                  <a:lnTo>
                    <a:pt x="911" y="1231"/>
                  </a:lnTo>
                  <a:lnTo>
                    <a:pt x="911" y="1244"/>
                  </a:lnTo>
                  <a:lnTo>
                    <a:pt x="918" y="1237"/>
                  </a:lnTo>
                  <a:lnTo>
                    <a:pt x="931" y="1237"/>
                  </a:lnTo>
                  <a:lnTo>
                    <a:pt x="938" y="1231"/>
                  </a:lnTo>
                  <a:lnTo>
                    <a:pt x="958" y="1224"/>
                  </a:lnTo>
                  <a:lnTo>
                    <a:pt x="965" y="1218"/>
                  </a:lnTo>
                  <a:lnTo>
                    <a:pt x="971" y="1211"/>
                  </a:lnTo>
                  <a:lnTo>
                    <a:pt x="978" y="1211"/>
                  </a:lnTo>
                  <a:lnTo>
                    <a:pt x="971" y="1197"/>
                  </a:lnTo>
                  <a:lnTo>
                    <a:pt x="978" y="1177"/>
                  </a:lnTo>
                  <a:lnTo>
                    <a:pt x="991" y="1171"/>
                  </a:lnTo>
                  <a:lnTo>
                    <a:pt x="978" y="1158"/>
                  </a:lnTo>
                  <a:lnTo>
                    <a:pt x="991" y="1144"/>
                  </a:lnTo>
                  <a:lnTo>
                    <a:pt x="991" y="1131"/>
                  </a:lnTo>
                  <a:lnTo>
                    <a:pt x="998" y="1124"/>
                  </a:lnTo>
                  <a:lnTo>
                    <a:pt x="1018" y="1117"/>
                  </a:lnTo>
                  <a:lnTo>
                    <a:pt x="1025" y="1104"/>
                  </a:lnTo>
                  <a:lnTo>
                    <a:pt x="1025" y="1098"/>
                  </a:lnTo>
                  <a:lnTo>
                    <a:pt x="1031" y="1098"/>
                  </a:lnTo>
                  <a:lnTo>
                    <a:pt x="1038" y="1091"/>
                  </a:lnTo>
                  <a:lnTo>
                    <a:pt x="1051" y="1104"/>
                  </a:lnTo>
                  <a:lnTo>
                    <a:pt x="1057" y="1098"/>
                  </a:lnTo>
                  <a:lnTo>
                    <a:pt x="1064" y="1064"/>
                  </a:lnTo>
                  <a:lnTo>
                    <a:pt x="1078" y="1058"/>
                  </a:lnTo>
                  <a:lnTo>
                    <a:pt x="1078" y="1031"/>
                  </a:lnTo>
                  <a:lnTo>
                    <a:pt x="1091" y="1024"/>
                  </a:lnTo>
                  <a:lnTo>
                    <a:pt x="1085" y="1011"/>
                  </a:lnTo>
                  <a:lnTo>
                    <a:pt x="1085" y="998"/>
                  </a:lnTo>
                  <a:lnTo>
                    <a:pt x="1078" y="985"/>
                  </a:lnTo>
                  <a:lnTo>
                    <a:pt x="1098" y="985"/>
                  </a:lnTo>
                  <a:lnTo>
                    <a:pt x="1104" y="972"/>
                  </a:lnTo>
                  <a:lnTo>
                    <a:pt x="1117" y="964"/>
                  </a:lnTo>
                  <a:lnTo>
                    <a:pt x="1104" y="951"/>
                  </a:lnTo>
                  <a:lnTo>
                    <a:pt x="1111" y="938"/>
                  </a:lnTo>
                  <a:lnTo>
                    <a:pt x="1104" y="931"/>
                  </a:lnTo>
                  <a:lnTo>
                    <a:pt x="1117" y="925"/>
                  </a:lnTo>
                  <a:lnTo>
                    <a:pt x="1111" y="918"/>
                  </a:lnTo>
                  <a:lnTo>
                    <a:pt x="1117" y="912"/>
                  </a:lnTo>
                  <a:lnTo>
                    <a:pt x="1111" y="905"/>
                  </a:lnTo>
                  <a:lnTo>
                    <a:pt x="1104" y="905"/>
                  </a:lnTo>
                  <a:lnTo>
                    <a:pt x="1104" y="898"/>
                  </a:lnTo>
                  <a:lnTo>
                    <a:pt x="1111" y="884"/>
                  </a:lnTo>
                  <a:lnTo>
                    <a:pt x="1111" y="871"/>
                  </a:lnTo>
                  <a:lnTo>
                    <a:pt x="1138" y="852"/>
                  </a:lnTo>
                  <a:lnTo>
                    <a:pt x="1158" y="838"/>
                  </a:lnTo>
                  <a:lnTo>
                    <a:pt x="1151" y="811"/>
                  </a:lnTo>
                  <a:lnTo>
                    <a:pt x="1158" y="805"/>
                  </a:lnTo>
                  <a:lnTo>
                    <a:pt x="1164" y="792"/>
                  </a:lnTo>
                  <a:lnTo>
                    <a:pt x="1158" y="792"/>
                  </a:lnTo>
                  <a:lnTo>
                    <a:pt x="1158" y="798"/>
                  </a:lnTo>
                  <a:lnTo>
                    <a:pt x="1151" y="792"/>
                  </a:lnTo>
                  <a:lnTo>
                    <a:pt x="1151" y="785"/>
                  </a:lnTo>
                  <a:lnTo>
                    <a:pt x="1145" y="778"/>
                  </a:lnTo>
                  <a:lnTo>
                    <a:pt x="1151" y="771"/>
                  </a:lnTo>
                  <a:lnTo>
                    <a:pt x="1151" y="765"/>
                  </a:lnTo>
                  <a:lnTo>
                    <a:pt x="1145" y="752"/>
                  </a:lnTo>
                  <a:lnTo>
                    <a:pt x="1130" y="738"/>
                  </a:lnTo>
                  <a:lnTo>
                    <a:pt x="1124" y="738"/>
                  </a:lnTo>
                  <a:lnTo>
                    <a:pt x="1111" y="738"/>
                  </a:lnTo>
                  <a:lnTo>
                    <a:pt x="1091" y="738"/>
                  </a:lnTo>
                  <a:lnTo>
                    <a:pt x="1085" y="738"/>
                  </a:lnTo>
                  <a:lnTo>
                    <a:pt x="1085" y="718"/>
                  </a:lnTo>
                  <a:lnTo>
                    <a:pt x="1078" y="698"/>
                  </a:lnTo>
                  <a:lnTo>
                    <a:pt x="1057" y="665"/>
                  </a:lnTo>
                  <a:lnTo>
                    <a:pt x="1044" y="606"/>
                  </a:lnTo>
                  <a:lnTo>
                    <a:pt x="1038" y="585"/>
                  </a:lnTo>
                  <a:lnTo>
                    <a:pt x="1031" y="532"/>
                  </a:lnTo>
                  <a:lnTo>
                    <a:pt x="1031" y="492"/>
                  </a:lnTo>
                  <a:lnTo>
                    <a:pt x="1038" y="459"/>
                  </a:lnTo>
                  <a:lnTo>
                    <a:pt x="1038" y="426"/>
                  </a:lnTo>
                  <a:lnTo>
                    <a:pt x="1044" y="405"/>
                  </a:lnTo>
                  <a:lnTo>
                    <a:pt x="1051" y="392"/>
                  </a:lnTo>
                  <a:lnTo>
                    <a:pt x="1051" y="386"/>
                  </a:lnTo>
                  <a:lnTo>
                    <a:pt x="1064" y="392"/>
                  </a:lnTo>
                  <a:lnTo>
                    <a:pt x="1057" y="386"/>
                  </a:lnTo>
                  <a:lnTo>
                    <a:pt x="1051" y="379"/>
                  </a:lnTo>
                  <a:lnTo>
                    <a:pt x="1057" y="379"/>
                  </a:lnTo>
                  <a:lnTo>
                    <a:pt x="1064" y="379"/>
                  </a:lnTo>
                  <a:lnTo>
                    <a:pt x="1071" y="379"/>
                  </a:lnTo>
                  <a:lnTo>
                    <a:pt x="1078" y="379"/>
                  </a:lnTo>
                  <a:lnTo>
                    <a:pt x="1078" y="386"/>
                  </a:lnTo>
                  <a:lnTo>
                    <a:pt x="1085" y="379"/>
                  </a:lnTo>
                  <a:lnTo>
                    <a:pt x="1085" y="373"/>
                  </a:lnTo>
                  <a:lnTo>
                    <a:pt x="1098" y="352"/>
                  </a:lnTo>
                  <a:lnTo>
                    <a:pt x="1091" y="345"/>
                  </a:lnTo>
                  <a:lnTo>
                    <a:pt x="1085" y="345"/>
                  </a:lnTo>
                  <a:lnTo>
                    <a:pt x="1085" y="339"/>
                  </a:lnTo>
                  <a:lnTo>
                    <a:pt x="1085" y="319"/>
                  </a:lnTo>
                  <a:lnTo>
                    <a:pt x="1085" y="313"/>
                  </a:lnTo>
                  <a:lnTo>
                    <a:pt x="1078" y="306"/>
                  </a:lnTo>
                  <a:lnTo>
                    <a:pt x="1071" y="300"/>
                  </a:lnTo>
                  <a:lnTo>
                    <a:pt x="1064" y="292"/>
                  </a:lnTo>
                  <a:lnTo>
                    <a:pt x="1057" y="285"/>
                  </a:lnTo>
                  <a:lnTo>
                    <a:pt x="1064" y="285"/>
                  </a:lnTo>
                  <a:lnTo>
                    <a:pt x="1044" y="272"/>
                  </a:lnTo>
                  <a:lnTo>
                    <a:pt x="1044" y="266"/>
                  </a:lnTo>
                  <a:lnTo>
                    <a:pt x="1051" y="259"/>
                  </a:lnTo>
                  <a:lnTo>
                    <a:pt x="1051" y="253"/>
                  </a:lnTo>
                  <a:lnTo>
                    <a:pt x="1044" y="253"/>
                  </a:lnTo>
                  <a:lnTo>
                    <a:pt x="1044" y="246"/>
                  </a:lnTo>
                  <a:lnTo>
                    <a:pt x="1031" y="246"/>
                  </a:lnTo>
                  <a:lnTo>
                    <a:pt x="1031" y="226"/>
                  </a:lnTo>
                  <a:lnTo>
                    <a:pt x="1025" y="219"/>
                  </a:lnTo>
                  <a:lnTo>
                    <a:pt x="1018" y="206"/>
                  </a:lnTo>
                  <a:lnTo>
                    <a:pt x="1004" y="180"/>
                  </a:lnTo>
                  <a:lnTo>
                    <a:pt x="998" y="173"/>
                  </a:lnTo>
                  <a:lnTo>
                    <a:pt x="998" y="166"/>
                  </a:lnTo>
                  <a:lnTo>
                    <a:pt x="991" y="153"/>
                  </a:lnTo>
                  <a:lnTo>
                    <a:pt x="991" y="146"/>
                  </a:lnTo>
                  <a:lnTo>
                    <a:pt x="978" y="153"/>
                  </a:lnTo>
                  <a:lnTo>
                    <a:pt x="951" y="159"/>
                  </a:lnTo>
                  <a:lnTo>
                    <a:pt x="944" y="146"/>
                  </a:lnTo>
                  <a:lnTo>
                    <a:pt x="951" y="140"/>
                  </a:lnTo>
                  <a:lnTo>
                    <a:pt x="938" y="133"/>
                  </a:lnTo>
                  <a:lnTo>
                    <a:pt x="911" y="140"/>
                  </a:lnTo>
                  <a:lnTo>
                    <a:pt x="824" y="180"/>
                  </a:lnTo>
                  <a:lnTo>
                    <a:pt x="805" y="140"/>
                  </a:lnTo>
                  <a:lnTo>
                    <a:pt x="745" y="159"/>
                  </a:lnTo>
                  <a:lnTo>
                    <a:pt x="745" y="126"/>
                  </a:lnTo>
                  <a:lnTo>
                    <a:pt x="745" y="99"/>
                  </a:lnTo>
                  <a:lnTo>
                    <a:pt x="719" y="93"/>
                  </a:lnTo>
                  <a:lnTo>
                    <a:pt x="698" y="53"/>
                  </a:lnTo>
                  <a:lnTo>
                    <a:pt x="685" y="67"/>
                  </a:lnTo>
                  <a:lnTo>
                    <a:pt x="672" y="80"/>
                  </a:lnTo>
                  <a:lnTo>
                    <a:pt x="638" y="93"/>
                  </a:lnTo>
                  <a:lnTo>
                    <a:pt x="632" y="93"/>
                  </a:lnTo>
                  <a:lnTo>
                    <a:pt x="592" y="99"/>
                  </a:lnTo>
                  <a:lnTo>
                    <a:pt x="559" y="113"/>
                  </a:lnTo>
                  <a:lnTo>
                    <a:pt x="552" y="126"/>
                  </a:lnTo>
                  <a:lnTo>
                    <a:pt x="532" y="126"/>
                  </a:lnTo>
                  <a:lnTo>
                    <a:pt x="512" y="80"/>
                  </a:lnTo>
                  <a:lnTo>
                    <a:pt x="505" y="80"/>
                  </a:lnTo>
                  <a:lnTo>
                    <a:pt x="466" y="53"/>
                  </a:lnTo>
                  <a:lnTo>
                    <a:pt x="445" y="46"/>
                  </a:lnTo>
                  <a:lnTo>
                    <a:pt x="439" y="39"/>
                  </a:lnTo>
                  <a:lnTo>
                    <a:pt x="432" y="20"/>
                  </a:lnTo>
                  <a:lnTo>
                    <a:pt x="419" y="20"/>
                  </a:lnTo>
                  <a:lnTo>
                    <a:pt x="406" y="0"/>
                  </a:lnTo>
                  <a:lnTo>
                    <a:pt x="386" y="0"/>
                  </a:lnTo>
                  <a:close/>
                  <a:moveTo>
                    <a:pt x="599" y="1503"/>
                  </a:moveTo>
                  <a:lnTo>
                    <a:pt x="605" y="1510"/>
                  </a:lnTo>
                  <a:lnTo>
                    <a:pt x="605" y="1503"/>
                  </a:lnTo>
                  <a:lnTo>
                    <a:pt x="599" y="1503"/>
                  </a:lnTo>
                  <a:close/>
                  <a:moveTo>
                    <a:pt x="512" y="1610"/>
                  </a:moveTo>
                  <a:lnTo>
                    <a:pt x="492" y="1616"/>
                  </a:lnTo>
                  <a:lnTo>
                    <a:pt x="499" y="1616"/>
                  </a:lnTo>
                  <a:lnTo>
                    <a:pt x="512" y="1610"/>
                  </a:lnTo>
                  <a:close/>
                  <a:moveTo>
                    <a:pt x="1117" y="399"/>
                  </a:moveTo>
                  <a:lnTo>
                    <a:pt x="1111" y="405"/>
                  </a:lnTo>
                  <a:lnTo>
                    <a:pt x="1117" y="412"/>
                  </a:lnTo>
                  <a:lnTo>
                    <a:pt x="1124" y="412"/>
                  </a:lnTo>
                  <a:lnTo>
                    <a:pt x="1138" y="405"/>
                  </a:lnTo>
                  <a:lnTo>
                    <a:pt x="1138" y="399"/>
                  </a:lnTo>
                  <a:lnTo>
                    <a:pt x="1130" y="399"/>
                  </a:lnTo>
                  <a:lnTo>
                    <a:pt x="1124" y="399"/>
                  </a:lnTo>
                  <a:lnTo>
                    <a:pt x="1117" y="399"/>
                  </a:lnTo>
                  <a:close/>
                  <a:moveTo>
                    <a:pt x="1130" y="419"/>
                  </a:moveTo>
                  <a:lnTo>
                    <a:pt x="1130" y="426"/>
                  </a:lnTo>
                  <a:lnTo>
                    <a:pt x="1138" y="419"/>
                  </a:lnTo>
                  <a:lnTo>
                    <a:pt x="1130" y="419"/>
                  </a:lnTo>
                  <a:close/>
                  <a:moveTo>
                    <a:pt x="839" y="1310"/>
                  </a:moveTo>
                  <a:lnTo>
                    <a:pt x="839" y="1317"/>
                  </a:lnTo>
                  <a:lnTo>
                    <a:pt x="845" y="1310"/>
                  </a:lnTo>
                  <a:lnTo>
                    <a:pt x="839" y="1310"/>
                  </a:lnTo>
                  <a:close/>
                  <a:moveTo>
                    <a:pt x="578" y="1490"/>
                  </a:moveTo>
                  <a:lnTo>
                    <a:pt x="585" y="1496"/>
                  </a:lnTo>
                  <a:lnTo>
                    <a:pt x="578" y="1496"/>
                  </a:lnTo>
                  <a:lnTo>
                    <a:pt x="578" y="1490"/>
                  </a:lnTo>
                  <a:close/>
                </a:path>
              </a:pathLst>
            </a:custGeom>
            <a:solidFill>
              <a:srgbClr val="80AFD6"/>
            </a:solidFill>
            <a:ln w="19050" cap="rnd">
              <a:solidFill>
                <a:srgbClr val="80AFD6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6" name="GIRONES">
              <a:extLst>
                <a:ext uri="{FF2B5EF4-FFF2-40B4-BE49-F238E27FC236}">
                  <a16:creationId xmlns:a16="http://schemas.microsoft.com/office/drawing/2014/main" id="{CB8844EC-885E-89F5-205F-0A24AB630625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9683549" y="4125132"/>
              <a:ext cx="236750" cy="322491"/>
            </a:xfrm>
            <a:custGeom>
              <a:avLst/>
              <a:gdLst>
                <a:gd name="T0" fmla="*/ 2147483647 w 45"/>
                <a:gd name="T1" fmla="*/ 174166448 h 63"/>
                <a:gd name="T2" fmla="*/ 2147483647 w 45"/>
                <a:gd name="T3" fmla="*/ 696665794 h 63"/>
                <a:gd name="T4" fmla="*/ 2147483647 w 45"/>
                <a:gd name="T5" fmla="*/ 1393318434 h 63"/>
                <a:gd name="T6" fmla="*/ 2147483647 w 45"/>
                <a:gd name="T7" fmla="*/ 1567484831 h 63"/>
                <a:gd name="T8" fmla="*/ 2147483647 w 45"/>
                <a:gd name="T9" fmla="*/ 1567484831 h 63"/>
                <a:gd name="T10" fmla="*/ 2147483647 w 45"/>
                <a:gd name="T11" fmla="*/ 1219152037 h 63"/>
                <a:gd name="T12" fmla="*/ 2147483647 w 45"/>
                <a:gd name="T13" fmla="*/ 1567484831 h 63"/>
                <a:gd name="T14" fmla="*/ 2147483647 w 45"/>
                <a:gd name="T15" fmla="*/ 1915818037 h 63"/>
                <a:gd name="T16" fmla="*/ 2147483647 w 45"/>
                <a:gd name="T17" fmla="*/ 2147483647 h 63"/>
                <a:gd name="T18" fmla="*/ 2147483647 w 45"/>
                <a:gd name="T19" fmla="*/ 2147483647 h 63"/>
                <a:gd name="T20" fmla="*/ 2147483647 w 45"/>
                <a:gd name="T21" fmla="*/ 1915818037 h 63"/>
                <a:gd name="T22" fmla="*/ 2147483647 w 45"/>
                <a:gd name="T23" fmla="*/ 1393318434 h 63"/>
                <a:gd name="T24" fmla="*/ 1872413427 w 45"/>
                <a:gd name="T25" fmla="*/ 870832397 h 63"/>
                <a:gd name="T26" fmla="*/ 1092242142 w 45"/>
                <a:gd name="T27" fmla="*/ 696665794 h 63"/>
                <a:gd name="T28" fmla="*/ 780171091 w 45"/>
                <a:gd name="T29" fmla="*/ 1044998794 h 63"/>
                <a:gd name="T30" fmla="*/ 0 w 45"/>
                <a:gd name="T31" fmla="*/ 870832397 h 63"/>
                <a:gd name="T32" fmla="*/ 0 w 45"/>
                <a:gd name="T33" fmla="*/ 1219152037 h 63"/>
                <a:gd name="T34" fmla="*/ 0 w 45"/>
                <a:gd name="T35" fmla="*/ 1741651640 h 63"/>
                <a:gd name="T36" fmla="*/ 0 w 45"/>
                <a:gd name="T37" fmla="*/ 2147483647 h 63"/>
                <a:gd name="T38" fmla="*/ 312070953 w 45"/>
                <a:gd name="T39" fmla="*/ 2147483647 h 63"/>
                <a:gd name="T40" fmla="*/ 468100235 w 45"/>
                <a:gd name="T41" fmla="*/ 2147483647 h 63"/>
                <a:gd name="T42" fmla="*/ 468100235 w 45"/>
                <a:gd name="T43" fmla="*/ 2147483647 h 63"/>
                <a:gd name="T44" fmla="*/ 624141907 w 45"/>
                <a:gd name="T45" fmla="*/ 2147483647 h 63"/>
                <a:gd name="T46" fmla="*/ 624141907 w 45"/>
                <a:gd name="T47" fmla="*/ 2147483647 h 63"/>
                <a:gd name="T48" fmla="*/ 780171091 w 45"/>
                <a:gd name="T49" fmla="*/ 2147483647 h 63"/>
                <a:gd name="T50" fmla="*/ 1248271325 w 45"/>
                <a:gd name="T51" fmla="*/ 2147483647 h 63"/>
                <a:gd name="T52" fmla="*/ 1404312997 w 45"/>
                <a:gd name="T53" fmla="*/ 2147483647 h 63"/>
                <a:gd name="T54" fmla="*/ 2147483647 w 45"/>
                <a:gd name="T55" fmla="*/ 2147483647 h 63"/>
                <a:gd name="T56" fmla="*/ 2147483647 w 45"/>
                <a:gd name="T57" fmla="*/ 2147483647 h 63"/>
                <a:gd name="T58" fmla="*/ 2147483647 w 45"/>
                <a:gd name="T59" fmla="*/ 2147483647 h 63"/>
                <a:gd name="T60" fmla="*/ 2147483647 w 45"/>
                <a:gd name="T61" fmla="*/ 2147483647 h 63"/>
                <a:gd name="T62" fmla="*/ 2147483647 w 45"/>
                <a:gd name="T63" fmla="*/ 2147483647 h 63"/>
                <a:gd name="T64" fmla="*/ 2147483647 w 45"/>
                <a:gd name="T65" fmla="*/ 2147483647 h 63"/>
                <a:gd name="T66" fmla="*/ 2147483647 w 45"/>
                <a:gd name="T67" fmla="*/ 2147483647 h 63"/>
                <a:gd name="T68" fmla="*/ 2147483647 w 45"/>
                <a:gd name="T69" fmla="*/ 2147483647 h 63"/>
                <a:gd name="T70" fmla="*/ 2147483647 w 45"/>
                <a:gd name="T71" fmla="*/ 2147483647 h 63"/>
                <a:gd name="T72" fmla="*/ 2147483647 w 45"/>
                <a:gd name="T73" fmla="*/ 2147483647 h 63"/>
                <a:gd name="T74" fmla="*/ 2147483647 w 45"/>
                <a:gd name="T75" fmla="*/ 2147483647 h 63"/>
                <a:gd name="T76" fmla="*/ 2147483647 w 45"/>
                <a:gd name="T77" fmla="*/ 2147483647 h 63"/>
                <a:gd name="T78" fmla="*/ 2147483647 w 45"/>
                <a:gd name="T79" fmla="*/ 2147483647 h 63"/>
                <a:gd name="T80" fmla="*/ 2147483647 w 45"/>
                <a:gd name="T81" fmla="*/ 2147483647 h 63"/>
                <a:gd name="T82" fmla="*/ 2147483647 w 45"/>
                <a:gd name="T83" fmla="*/ 2147483647 h 63"/>
                <a:gd name="T84" fmla="*/ 2147483647 w 45"/>
                <a:gd name="T85" fmla="*/ 2147483647 h 63"/>
                <a:gd name="T86" fmla="*/ 2147483647 w 45"/>
                <a:gd name="T87" fmla="*/ 2147483647 h 63"/>
                <a:gd name="T88" fmla="*/ 2147483647 w 45"/>
                <a:gd name="T89" fmla="*/ 2147483647 h 63"/>
                <a:gd name="T90" fmla="*/ 2147483647 w 45"/>
                <a:gd name="T91" fmla="*/ 2147483647 h 63"/>
                <a:gd name="T92" fmla="*/ 2147483647 w 45"/>
                <a:gd name="T93" fmla="*/ 2147483647 h 63"/>
                <a:gd name="T94" fmla="*/ 2147483647 w 45"/>
                <a:gd name="T95" fmla="*/ 2147483647 h 63"/>
                <a:gd name="T96" fmla="*/ 2147483647 w 45"/>
                <a:gd name="T97" fmla="*/ 2147483647 h 63"/>
                <a:gd name="T98" fmla="*/ 2147483647 w 45"/>
                <a:gd name="T99" fmla="*/ 2147483647 h 63"/>
                <a:gd name="T100" fmla="*/ 2147483647 w 45"/>
                <a:gd name="T101" fmla="*/ 2147483647 h 63"/>
                <a:gd name="T102" fmla="*/ 2147483647 w 45"/>
                <a:gd name="T103" fmla="*/ 2147483647 h 63"/>
                <a:gd name="T104" fmla="*/ 2147483647 w 45"/>
                <a:gd name="T105" fmla="*/ 2147483647 h 63"/>
                <a:gd name="T106" fmla="*/ 2147483647 w 45"/>
                <a:gd name="T107" fmla="*/ 2147483647 h 63"/>
                <a:gd name="T108" fmla="*/ 2147483647 w 45"/>
                <a:gd name="T109" fmla="*/ 2147483647 h 63"/>
                <a:gd name="T110" fmla="*/ 2147483647 w 45"/>
                <a:gd name="T111" fmla="*/ 2147483647 h 63"/>
                <a:gd name="T112" fmla="*/ 2147483647 w 45"/>
                <a:gd name="T113" fmla="*/ 1915818037 h 63"/>
                <a:gd name="T114" fmla="*/ 2147483647 w 45"/>
                <a:gd name="T115" fmla="*/ 1393318434 h 63"/>
                <a:gd name="T116" fmla="*/ 2147483647 w 45"/>
                <a:gd name="T117" fmla="*/ 1044998794 h 63"/>
                <a:gd name="T118" fmla="*/ 2147483647 w 45"/>
                <a:gd name="T119" fmla="*/ 174166448 h 63"/>
                <a:gd name="T120" fmla="*/ 2147483647 w 45"/>
                <a:gd name="T121" fmla="*/ 0 h 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3"/>
                <a:gd name="T185" fmla="*/ 45 w 45"/>
                <a:gd name="T186" fmla="*/ 63 h 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3">
                  <a:moveTo>
                    <a:pt x="38" y="0"/>
                  </a:moveTo>
                  <a:lnTo>
                    <a:pt x="37" y="0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3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7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8" y="36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4" y="37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6"/>
                  </a:lnTo>
                  <a:lnTo>
                    <a:pt x="28" y="47"/>
                  </a:lnTo>
                  <a:lnTo>
                    <a:pt x="29" y="47"/>
                  </a:lnTo>
                  <a:lnTo>
                    <a:pt x="29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63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41" y="51"/>
                  </a:lnTo>
                  <a:lnTo>
                    <a:pt x="43" y="51"/>
                  </a:lnTo>
                  <a:lnTo>
                    <a:pt x="43" y="50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1" y="42"/>
                  </a:lnTo>
                  <a:lnTo>
                    <a:pt x="42" y="41"/>
                  </a:lnTo>
                  <a:lnTo>
                    <a:pt x="39" y="39"/>
                  </a:lnTo>
                  <a:lnTo>
                    <a:pt x="37" y="38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2" y="36"/>
                  </a:lnTo>
                  <a:lnTo>
                    <a:pt x="35" y="35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8" y="31"/>
                  </a:lnTo>
                  <a:lnTo>
                    <a:pt x="39" y="31"/>
                  </a:lnTo>
                  <a:lnTo>
                    <a:pt x="40" y="31"/>
                  </a:lnTo>
                  <a:lnTo>
                    <a:pt x="40" y="29"/>
                  </a:lnTo>
                  <a:lnTo>
                    <a:pt x="40" y="26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4"/>
                  </a:lnTo>
                  <a:lnTo>
                    <a:pt x="41" y="4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0AFD6"/>
            </a:solidFill>
            <a:ln w="19050" cap="rnd">
              <a:solidFill>
                <a:srgbClr val="80AFD6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7" name="SEGARRA">
              <a:extLst>
                <a:ext uri="{FF2B5EF4-FFF2-40B4-BE49-F238E27FC236}">
                  <a16:creationId xmlns:a16="http://schemas.microsoft.com/office/drawing/2014/main" id="{9EA1A05D-BDA5-153D-0B52-F9010B12F203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8684390" y="4337764"/>
              <a:ext cx="239311" cy="331411"/>
            </a:xfrm>
            <a:custGeom>
              <a:avLst/>
              <a:gdLst>
                <a:gd name="T0" fmla="*/ 2147483647 w 46"/>
                <a:gd name="T1" fmla="*/ 175386323 h 64"/>
                <a:gd name="T2" fmla="*/ 2147483647 w 46"/>
                <a:gd name="T3" fmla="*/ 701545293 h 64"/>
                <a:gd name="T4" fmla="*/ 2147483647 w 46"/>
                <a:gd name="T5" fmla="*/ 876931771 h 64"/>
                <a:gd name="T6" fmla="*/ 2147483647 w 46"/>
                <a:gd name="T7" fmla="*/ 1052318043 h 64"/>
                <a:gd name="T8" fmla="*/ 2147483647 w 46"/>
                <a:gd name="T9" fmla="*/ 526159021 h 64"/>
                <a:gd name="T10" fmla="*/ 2147483647 w 46"/>
                <a:gd name="T11" fmla="*/ 175386323 h 64"/>
                <a:gd name="T12" fmla="*/ 2147483647 w 46"/>
                <a:gd name="T13" fmla="*/ 876931771 h 64"/>
                <a:gd name="T14" fmla="*/ 2147483647 w 46"/>
                <a:gd name="T15" fmla="*/ 1578463611 h 64"/>
                <a:gd name="T16" fmla="*/ 2147483647 w 46"/>
                <a:gd name="T17" fmla="*/ 2104622840 h 64"/>
                <a:gd name="T18" fmla="*/ 1707530395 w 46"/>
                <a:gd name="T19" fmla="*/ 2147483647 h 64"/>
                <a:gd name="T20" fmla="*/ 1397068947 w 46"/>
                <a:gd name="T21" fmla="*/ 2147483647 h 64"/>
                <a:gd name="T22" fmla="*/ 776146632 w 46"/>
                <a:gd name="T23" fmla="*/ 2147483647 h 64"/>
                <a:gd name="T24" fmla="*/ 465685572 w 46"/>
                <a:gd name="T25" fmla="*/ 2147483647 h 64"/>
                <a:gd name="T26" fmla="*/ 310461157 w 46"/>
                <a:gd name="T27" fmla="*/ 2147483647 h 64"/>
                <a:gd name="T28" fmla="*/ 155224367 w 46"/>
                <a:gd name="T29" fmla="*/ 2147483647 h 64"/>
                <a:gd name="T30" fmla="*/ 465685572 w 46"/>
                <a:gd name="T31" fmla="*/ 2147483647 h 64"/>
                <a:gd name="T32" fmla="*/ 465685572 w 46"/>
                <a:gd name="T33" fmla="*/ 2147483647 h 64"/>
                <a:gd name="T34" fmla="*/ 776146632 w 46"/>
                <a:gd name="T35" fmla="*/ 2147483647 h 64"/>
                <a:gd name="T36" fmla="*/ 620922314 w 46"/>
                <a:gd name="T37" fmla="*/ 2147483647 h 64"/>
                <a:gd name="T38" fmla="*/ 620922314 w 46"/>
                <a:gd name="T39" fmla="*/ 2147483647 h 64"/>
                <a:gd name="T40" fmla="*/ 620922314 w 46"/>
                <a:gd name="T41" fmla="*/ 2147483647 h 64"/>
                <a:gd name="T42" fmla="*/ 620922314 w 46"/>
                <a:gd name="T43" fmla="*/ 2147483647 h 64"/>
                <a:gd name="T44" fmla="*/ 0 w 46"/>
                <a:gd name="T45" fmla="*/ 2147483647 h 64"/>
                <a:gd name="T46" fmla="*/ 310461157 w 46"/>
                <a:gd name="T47" fmla="*/ 2147483647 h 64"/>
                <a:gd name="T48" fmla="*/ 931383568 w 46"/>
                <a:gd name="T49" fmla="*/ 2147483647 h 64"/>
                <a:gd name="T50" fmla="*/ 1086607887 w 46"/>
                <a:gd name="T51" fmla="*/ 2147483647 h 64"/>
                <a:gd name="T52" fmla="*/ 1707530395 w 46"/>
                <a:gd name="T53" fmla="*/ 2147483647 h 64"/>
                <a:gd name="T54" fmla="*/ 2147483647 w 46"/>
                <a:gd name="T55" fmla="*/ 2147483647 h 64"/>
                <a:gd name="T56" fmla="*/ 2147483647 w 46"/>
                <a:gd name="T57" fmla="*/ 2147483647 h 64"/>
                <a:gd name="T58" fmla="*/ 2147483647 w 46"/>
                <a:gd name="T59" fmla="*/ 2147483647 h 64"/>
                <a:gd name="T60" fmla="*/ 2147483647 w 46"/>
                <a:gd name="T61" fmla="*/ 2147483647 h 64"/>
                <a:gd name="T62" fmla="*/ 2147483647 w 46"/>
                <a:gd name="T63" fmla="*/ 2147483647 h 64"/>
                <a:gd name="T64" fmla="*/ 2147483647 w 46"/>
                <a:gd name="T65" fmla="*/ 2147483647 h 64"/>
                <a:gd name="T66" fmla="*/ 2147483647 w 46"/>
                <a:gd name="T67" fmla="*/ 2147483647 h 64"/>
                <a:gd name="T68" fmla="*/ 2147483647 w 46"/>
                <a:gd name="T69" fmla="*/ 2147483647 h 64"/>
                <a:gd name="T70" fmla="*/ 2147483647 w 46"/>
                <a:gd name="T71" fmla="*/ 2147483647 h 64"/>
                <a:gd name="T72" fmla="*/ 2147483647 w 46"/>
                <a:gd name="T73" fmla="*/ 2147483647 h 64"/>
                <a:gd name="T74" fmla="*/ 2147483647 w 46"/>
                <a:gd name="T75" fmla="*/ 2147483647 h 64"/>
                <a:gd name="T76" fmla="*/ 2147483647 w 46"/>
                <a:gd name="T77" fmla="*/ 2147483647 h 64"/>
                <a:gd name="T78" fmla="*/ 2147483647 w 46"/>
                <a:gd name="T79" fmla="*/ 2147483647 h 64"/>
                <a:gd name="T80" fmla="*/ 2147483647 w 46"/>
                <a:gd name="T81" fmla="*/ 2147483647 h 64"/>
                <a:gd name="T82" fmla="*/ 2147483647 w 46"/>
                <a:gd name="T83" fmla="*/ 2147483647 h 64"/>
                <a:gd name="T84" fmla="*/ 2147483647 w 46"/>
                <a:gd name="T85" fmla="*/ 2147483647 h 64"/>
                <a:gd name="T86" fmla="*/ 2147483647 w 46"/>
                <a:gd name="T87" fmla="*/ 2147483647 h 64"/>
                <a:gd name="T88" fmla="*/ 2147483647 w 46"/>
                <a:gd name="T89" fmla="*/ 2147483647 h 64"/>
                <a:gd name="T90" fmla="*/ 2147483647 w 46"/>
                <a:gd name="T91" fmla="*/ 2147483647 h 64"/>
                <a:gd name="T92" fmla="*/ 2147483647 w 46"/>
                <a:gd name="T93" fmla="*/ 2147483647 h 64"/>
                <a:gd name="T94" fmla="*/ 2147483647 w 46"/>
                <a:gd name="T95" fmla="*/ 2147483647 h 64"/>
                <a:gd name="T96" fmla="*/ 2147483647 w 46"/>
                <a:gd name="T97" fmla="*/ 2147483647 h 64"/>
                <a:gd name="T98" fmla="*/ 2147483647 w 46"/>
                <a:gd name="T99" fmla="*/ 2147483647 h 64"/>
                <a:gd name="T100" fmla="*/ 2147483647 w 46"/>
                <a:gd name="T101" fmla="*/ 2104622840 h 64"/>
                <a:gd name="T102" fmla="*/ 2147483647 w 46"/>
                <a:gd name="T103" fmla="*/ 1403077340 h 64"/>
                <a:gd name="T104" fmla="*/ 2147483647 w 46"/>
                <a:gd name="T105" fmla="*/ 701545293 h 64"/>
                <a:gd name="T106" fmla="*/ 2147483647 w 46"/>
                <a:gd name="T107" fmla="*/ 1227691068 h 64"/>
                <a:gd name="T108" fmla="*/ 2147483647 w 46"/>
                <a:gd name="T109" fmla="*/ 701545293 h 64"/>
                <a:gd name="T110" fmla="*/ 2147483647 w 46"/>
                <a:gd name="T111" fmla="*/ 350772646 h 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64"/>
                <a:gd name="T170" fmla="*/ 46 w 46"/>
                <a:gd name="T171" fmla="*/ 64 h 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64">
                  <a:moveTo>
                    <a:pt x="30" y="0"/>
                  </a:moveTo>
                  <a:lnTo>
                    <a:pt x="29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2" y="57"/>
                  </a:lnTo>
                  <a:lnTo>
                    <a:pt x="3" y="57"/>
                  </a:lnTo>
                  <a:lnTo>
                    <a:pt x="6" y="58"/>
                  </a:lnTo>
                  <a:lnTo>
                    <a:pt x="7" y="59"/>
                  </a:lnTo>
                  <a:lnTo>
                    <a:pt x="7" y="62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62"/>
                  </a:lnTo>
                  <a:lnTo>
                    <a:pt x="14" y="61"/>
                  </a:lnTo>
                  <a:lnTo>
                    <a:pt x="17" y="63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1" y="64"/>
                  </a:lnTo>
                  <a:lnTo>
                    <a:pt x="31" y="63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2" y="57"/>
                  </a:lnTo>
                  <a:lnTo>
                    <a:pt x="30" y="57"/>
                  </a:lnTo>
                  <a:lnTo>
                    <a:pt x="29" y="56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7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5" y="52"/>
                  </a:lnTo>
                  <a:lnTo>
                    <a:pt x="35" y="51"/>
                  </a:lnTo>
                  <a:lnTo>
                    <a:pt x="36" y="51"/>
                  </a:lnTo>
                  <a:lnTo>
                    <a:pt x="37" y="51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5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8" name="VALLES_ORIENTAL">
              <a:extLst>
                <a:ext uri="{FF2B5EF4-FFF2-40B4-BE49-F238E27FC236}">
                  <a16:creationId xmlns:a16="http://schemas.microsoft.com/office/drawing/2014/main" id="{4792ED4F-3387-1DB1-49F0-0FFCCCB2E2D5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9273616" y="4417708"/>
              <a:ext cx="404268" cy="286000"/>
            </a:xfrm>
            <a:custGeom>
              <a:avLst/>
              <a:gdLst>
                <a:gd name="T0" fmla="*/ 2147483647 w 77"/>
                <a:gd name="T1" fmla="*/ 693662903 h 56"/>
                <a:gd name="T2" fmla="*/ 2147483647 w 77"/>
                <a:gd name="T3" fmla="*/ 1387312709 h 56"/>
                <a:gd name="T4" fmla="*/ 2147483647 w 77"/>
                <a:gd name="T5" fmla="*/ 520247229 h 56"/>
                <a:gd name="T6" fmla="*/ 2147483647 w 77"/>
                <a:gd name="T7" fmla="*/ 173415726 h 56"/>
                <a:gd name="T8" fmla="*/ 2147483647 w 77"/>
                <a:gd name="T9" fmla="*/ 1213910132 h 56"/>
                <a:gd name="T10" fmla="*/ 2147483647 w 77"/>
                <a:gd name="T11" fmla="*/ 1560728384 h 56"/>
                <a:gd name="T12" fmla="*/ 2147483647 w 77"/>
                <a:gd name="T13" fmla="*/ 2080975817 h 56"/>
                <a:gd name="T14" fmla="*/ 2147483647 w 77"/>
                <a:gd name="T15" fmla="*/ 2147483647 h 56"/>
                <a:gd name="T16" fmla="*/ 2147483647 w 77"/>
                <a:gd name="T17" fmla="*/ 2147483647 h 56"/>
                <a:gd name="T18" fmla="*/ 2147483647 w 77"/>
                <a:gd name="T19" fmla="*/ 2147483647 h 56"/>
                <a:gd name="T20" fmla="*/ 2147483647 w 77"/>
                <a:gd name="T21" fmla="*/ 1560728384 h 56"/>
                <a:gd name="T22" fmla="*/ 2147483647 w 77"/>
                <a:gd name="T23" fmla="*/ 520247229 h 56"/>
                <a:gd name="T24" fmla="*/ 2147483647 w 77"/>
                <a:gd name="T25" fmla="*/ 520247229 h 56"/>
                <a:gd name="T26" fmla="*/ 2147483647 w 77"/>
                <a:gd name="T27" fmla="*/ 520247229 h 56"/>
                <a:gd name="T28" fmla="*/ 1873237627 w 77"/>
                <a:gd name="T29" fmla="*/ 867078782 h 56"/>
                <a:gd name="T30" fmla="*/ 1561029013 w 77"/>
                <a:gd name="T31" fmla="*/ 867078782 h 56"/>
                <a:gd name="T32" fmla="*/ 1248820790 w 77"/>
                <a:gd name="T33" fmla="*/ 520247229 h 56"/>
                <a:gd name="T34" fmla="*/ 624416642 w 77"/>
                <a:gd name="T35" fmla="*/ 693662903 h 56"/>
                <a:gd name="T36" fmla="*/ 624416642 w 77"/>
                <a:gd name="T37" fmla="*/ 1560728384 h 56"/>
                <a:gd name="T38" fmla="*/ 468306283 w 77"/>
                <a:gd name="T39" fmla="*/ 2080975817 h 56"/>
                <a:gd name="T40" fmla="*/ 156097914 w 77"/>
                <a:gd name="T41" fmla="*/ 2147483647 h 56"/>
                <a:gd name="T42" fmla="*/ 468306283 w 77"/>
                <a:gd name="T43" fmla="*/ 2147483647 h 56"/>
                <a:gd name="T44" fmla="*/ 1248820790 w 77"/>
                <a:gd name="T45" fmla="*/ 2147483647 h 56"/>
                <a:gd name="T46" fmla="*/ 1717139762 w 77"/>
                <a:gd name="T47" fmla="*/ 2147483647 h 56"/>
                <a:gd name="T48" fmla="*/ 2147483647 w 77"/>
                <a:gd name="T49" fmla="*/ 2147483647 h 56"/>
                <a:gd name="T50" fmla="*/ 2147483647 w 77"/>
                <a:gd name="T51" fmla="*/ 2147483647 h 56"/>
                <a:gd name="T52" fmla="*/ 1873237627 w 77"/>
                <a:gd name="T53" fmla="*/ 2147483647 h 56"/>
                <a:gd name="T54" fmla="*/ 2029347986 w 77"/>
                <a:gd name="T55" fmla="*/ 2147483647 h 56"/>
                <a:gd name="T56" fmla="*/ 2147483647 w 77"/>
                <a:gd name="T57" fmla="*/ 2147483647 h 56"/>
                <a:gd name="T58" fmla="*/ 2147483647 w 77"/>
                <a:gd name="T59" fmla="*/ 2147483647 h 56"/>
                <a:gd name="T60" fmla="*/ 2147483647 w 77"/>
                <a:gd name="T61" fmla="*/ 2147483647 h 56"/>
                <a:gd name="T62" fmla="*/ 2147483647 w 77"/>
                <a:gd name="T63" fmla="*/ 2147483647 h 56"/>
                <a:gd name="T64" fmla="*/ 2147483647 w 77"/>
                <a:gd name="T65" fmla="*/ 2147483647 h 56"/>
                <a:gd name="T66" fmla="*/ 2147483647 w 77"/>
                <a:gd name="T67" fmla="*/ 2147483647 h 56"/>
                <a:gd name="T68" fmla="*/ 2147483647 w 77"/>
                <a:gd name="T69" fmla="*/ 2147483647 h 56"/>
                <a:gd name="T70" fmla="*/ 2147483647 w 77"/>
                <a:gd name="T71" fmla="*/ 2147483647 h 56"/>
                <a:gd name="T72" fmla="*/ 2147483647 w 77"/>
                <a:gd name="T73" fmla="*/ 2147483647 h 56"/>
                <a:gd name="T74" fmla="*/ 2147483647 w 77"/>
                <a:gd name="T75" fmla="*/ 2147483647 h 56"/>
                <a:gd name="T76" fmla="*/ 2147483647 w 77"/>
                <a:gd name="T77" fmla="*/ 2147483647 h 56"/>
                <a:gd name="T78" fmla="*/ 2147483647 w 77"/>
                <a:gd name="T79" fmla="*/ 2147483647 h 56"/>
                <a:gd name="T80" fmla="*/ 2147483647 w 77"/>
                <a:gd name="T81" fmla="*/ 2147483647 h 56"/>
                <a:gd name="T82" fmla="*/ 2147483647 w 77"/>
                <a:gd name="T83" fmla="*/ 2147483647 h 56"/>
                <a:gd name="T84" fmla="*/ 2147483647 w 77"/>
                <a:gd name="T85" fmla="*/ 2147483647 h 56"/>
                <a:gd name="T86" fmla="*/ 2147483647 w 77"/>
                <a:gd name="T87" fmla="*/ 2147483647 h 56"/>
                <a:gd name="T88" fmla="*/ 2147483647 w 77"/>
                <a:gd name="T89" fmla="*/ 2147483647 h 56"/>
                <a:gd name="T90" fmla="*/ 2147483647 w 77"/>
                <a:gd name="T91" fmla="*/ 2147483647 h 56"/>
                <a:gd name="T92" fmla="*/ 2147483647 w 77"/>
                <a:gd name="T93" fmla="*/ 2147483647 h 56"/>
                <a:gd name="T94" fmla="*/ 2147483647 w 77"/>
                <a:gd name="T95" fmla="*/ 2147483647 h 56"/>
                <a:gd name="T96" fmla="*/ 2147483647 w 77"/>
                <a:gd name="T97" fmla="*/ 2147483647 h 56"/>
                <a:gd name="T98" fmla="*/ 2147483647 w 77"/>
                <a:gd name="T99" fmla="*/ 2147483647 h 56"/>
                <a:gd name="T100" fmla="*/ 2147483647 w 77"/>
                <a:gd name="T101" fmla="*/ 2147483647 h 56"/>
                <a:gd name="T102" fmla="*/ 2147483647 w 77"/>
                <a:gd name="T103" fmla="*/ 2147483647 h 56"/>
                <a:gd name="T104" fmla="*/ 2147483647 w 77"/>
                <a:gd name="T105" fmla="*/ 2147483647 h 56"/>
                <a:gd name="T106" fmla="*/ 2147483647 w 77"/>
                <a:gd name="T107" fmla="*/ 2147483647 h 56"/>
                <a:gd name="T108" fmla="*/ 2147483647 w 77"/>
                <a:gd name="T109" fmla="*/ 2147483647 h 56"/>
                <a:gd name="T110" fmla="*/ 2147483647 w 77"/>
                <a:gd name="T111" fmla="*/ 2147483647 h 56"/>
                <a:gd name="T112" fmla="*/ 2147483647 w 77"/>
                <a:gd name="T113" fmla="*/ 2147483647 h 56"/>
                <a:gd name="T114" fmla="*/ 2147483647 w 77"/>
                <a:gd name="T115" fmla="*/ 2147483647 h 56"/>
                <a:gd name="T116" fmla="*/ 2147483647 w 77"/>
                <a:gd name="T117" fmla="*/ 1907560143 h 56"/>
                <a:gd name="T118" fmla="*/ 2147483647 w 77"/>
                <a:gd name="T119" fmla="*/ 1387312709 h 56"/>
                <a:gd name="T120" fmla="*/ 2147483647 w 77"/>
                <a:gd name="T121" fmla="*/ 693662903 h 56"/>
                <a:gd name="T122" fmla="*/ 2147483647 w 77"/>
                <a:gd name="T123" fmla="*/ 173415726 h 56"/>
                <a:gd name="T124" fmla="*/ 2147483647 w 77"/>
                <a:gd name="T125" fmla="*/ 0 h 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56"/>
                <a:gd name="T191" fmla="*/ 77 w 77"/>
                <a:gd name="T192" fmla="*/ 56 h 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56">
                  <a:moveTo>
                    <a:pt x="48" y="0"/>
                  </a:moveTo>
                  <a:lnTo>
                    <a:pt x="47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2" y="12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5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3" y="45"/>
                  </a:lnTo>
                  <a:lnTo>
                    <a:pt x="24" y="47"/>
                  </a:lnTo>
                  <a:lnTo>
                    <a:pt x="25" y="49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5" y="54"/>
                  </a:lnTo>
                  <a:lnTo>
                    <a:pt x="27" y="55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1" y="55"/>
                  </a:lnTo>
                  <a:lnTo>
                    <a:pt x="32" y="54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5" y="51"/>
                  </a:lnTo>
                  <a:lnTo>
                    <a:pt x="38" y="51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1" y="50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39" y="48"/>
                  </a:lnTo>
                  <a:lnTo>
                    <a:pt x="41" y="47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5" y="41"/>
                  </a:lnTo>
                  <a:lnTo>
                    <a:pt x="47" y="37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2"/>
                  </a:lnTo>
                  <a:lnTo>
                    <a:pt x="53" y="32"/>
                  </a:lnTo>
                  <a:lnTo>
                    <a:pt x="53" y="31"/>
                  </a:lnTo>
                  <a:lnTo>
                    <a:pt x="54" y="31"/>
                  </a:lnTo>
                  <a:lnTo>
                    <a:pt x="55" y="32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1"/>
                  </a:lnTo>
                  <a:lnTo>
                    <a:pt x="58" y="32"/>
                  </a:lnTo>
                  <a:lnTo>
                    <a:pt x="58" y="31"/>
                  </a:lnTo>
                  <a:lnTo>
                    <a:pt x="60" y="31"/>
                  </a:lnTo>
                  <a:lnTo>
                    <a:pt x="61" y="32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62" y="33"/>
                  </a:lnTo>
                  <a:lnTo>
                    <a:pt x="63" y="33"/>
                  </a:lnTo>
                  <a:lnTo>
                    <a:pt x="64" y="32"/>
                  </a:lnTo>
                  <a:lnTo>
                    <a:pt x="65" y="32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1"/>
                  </a:lnTo>
                  <a:lnTo>
                    <a:pt x="68" y="30"/>
                  </a:lnTo>
                  <a:lnTo>
                    <a:pt x="67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7"/>
                  </a:lnTo>
                  <a:lnTo>
                    <a:pt x="70" y="26"/>
                  </a:lnTo>
                  <a:lnTo>
                    <a:pt x="71" y="27"/>
                  </a:lnTo>
                  <a:lnTo>
                    <a:pt x="74" y="26"/>
                  </a:lnTo>
                  <a:lnTo>
                    <a:pt x="75" y="26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76" y="22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6" y="18"/>
                  </a:lnTo>
                  <a:lnTo>
                    <a:pt x="76" y="17"/>
                  </a:lnTo>
                  <a:lnTo>
                    <a:pt x="76" y="16"/>
                  </a:lnTo>
                  <a:lnTo>
                    <a:pt x="76" y="14"/>
                  </a:lnTo>
                  <a:lnTo>
                    <a:pt x="73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9" name="SEGRIA">
              <a:extLst>
                <a:ext uri="{FF2B5EF4-FFF2-40B4-BE49-F238E27FC236}">
                  <a16:creationId xmlns:a16="http://schemas.microsoft.com/office/drawing/2014/main" id="{1B4B339A-6399-CFA1-4601-4568541CF25C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107808" y="4419057"/>
              <a:ext cx="348429" cy="516578"/>
            </a:xfrm>
            <a:custGeom>
              <a:avLst/>
              <a:gdLst>
                <a:gd name="T0" fmla="*/ 200500126 w 1690"/>
                <a:gd name="T1" fmla="*/ 22754984 h 2574"/>
                <a:gd name="T2" fmla="*/ 172028529 w 1690"/>
                <a:gd name="T3" fmla="*/ 36778629 h 2574"/>
                <a:gd name="T4" fmla="*/ 147863098 w 1690"/>
                <a:gd name="T5" fmla="*/ 56094048 h 2574"/>
                <a:gd name="T6" fmla="*/ 132071695 w 1690"/>
                <a:gd name="T7" fmla="*/ 98429358 h 2574"/>
                <a:gd name="T8" fmla="*/ 81348433 w 1690"/>
                <a:gd name="T9" fmla="*/ 109012924 h 2574"/>
                <a:gd name="T10" fmla="*/ 71538689 w 1690"/>
                <a:gd name="T11" fmla="*/ 138912456 h 2574"/>
                <a:gd name="T12" fmla="*/ 50962532 w 1690"/>
                <a:gd name="T13" fmla="*/ 146056466 h 2574"/>
                <a:gd name="T14" fmla="*/ 25600664 w 1690"/>
                <a:gd name="T15" fmla="*/ 184687306 h 2574"/>
                <a:gd name="T16" fmla="*/ 20576639 w 1690"/>
                <a:gd name="T17" fmla="*/ 221465918 h 2574"/>
                <a:gd name="T18" fmla="*/ 30146607 w 1690"/>
                <a:gd name="T19" fmla="*/ 265652924 h 2574"/>
                <a:gd name="T20" fmla="*/ 73213691 w 1690"/>
                <a:gd name="T21" fmla="*/ 302696499 h 2574"/>
                <a:gd name="T22" fmla="*/ 100250063 w 1690"/>
                <a:gd name="T23" fmla="*/ 314867908 h 2574"/>
                <a:gd name="T24" fmla="*/ 94029609 w 1690"/>
                <a:gd name="T25" fmla="*/ 337887267 h 2574"/>
                <a:gd name="T26" fmla="*/ 106471008 w 1690"/>
                <a:gd name="T27" fmla="*/ 364082314 h 2574"/>
                <a:gd name="T28" fmla="*/ 82784149 w 1690"/>
                <a:gd name="T29" fmla="*/ 394246197 h 2574"/>
                <a:gd name="T30" fmla="*/ 63643218 w 1690"/>
                <a:gd name="T31" fmla="*/ 425733027 h 2574"/>
                <a:gd name="T32" fmla="*/ 18901638 w 1690"/>
                <a:gd name="T33" fmla="*/ 427585254 h 2574"/>
                <a:gd name="T34" fmla="*/ 22251151 w 1690"/>
                <a:gd name="T35" fmla="*/ 448752386 h 2574"/>
                <a:gd name="T36" fmla="*/ 30146607 w 1690"/>
                <a:gd name="T37" fmla="*/ 469920033 h 2574"/>
                <a:gd name="T38" fmla="*/ 23926153 w 1690"/>
                <a:gd name="T39" fmla="*/ 498231689 h 2574"/>
                <a:gd name="T40" fmla="*/ 0 w 1690"/>
                <a:gd name="T41" fmla="*/ 535010302 h 2574"/>
                <a:gd name="T42" fmla="*/ 34931844 w 1690"/>
                <a:gd name="T43" fmla="*/ 598513370 h 2574"/>
                <a:gd name="T44" fmla="*/ 23926153 w 1690"/>
                <a:gd name="T45" fmla="*/ 619416119 h 2574"/>
                <a:gd name="T46" fmla="*/ 34931844 w 1690"/>
                <a:gd name="T47" fmla="*/ 645875549 h 2574"/>
                <a:gd name="T48" fmla="*/ 89005094 w 1690"/>
                <a:gd name="T49" fmla="*/ 677627276 h 2574"/>
                <a:gd name="T50" fmla="*/ 98814347 w 1690"/>
                <a:gd name="T51" fmla="*/ 619416119 h 2574"/>
                <a:gd name="T52" fmla="*/ 119390979 w 1690"/>
                <a:gd name="T53" fmla="*/ 617828790 h 2574"/>
                <a:gd name="T54" fmla="*/ 136856924 w 1690"/>
                <a:gd name="T55" fmla="*/ 645875549 h 2574"/>
                <a:gd name="T56" fmla="*/ 162218785 w 1690"/>
                <a:gd name="T57" fmla="*/ 665190969 h 2574"/>
                <a:gd name="T58" fmla="*/ 178248983 w 1690"/>
                <a:gd name="T59" fmla="*/ 630000200 h 2574"/>
                <a:gd name="T60" fmla="*/ 206960357 w 1690"/>
                <a:gd name="T61" fmla="*/ 631852427 h 2574"/>
                <a:gd name="T62" fmla="*/ 210070584 w 1690"/>
                <a:gd name="T63" fmla="*/ 589517133 h 2574"/>
                <a:gd name="T64" fmla="*/ 227775784 w 1690"/>
                <a:gd name="T65" fmla="*/ 550886294 h 2574"/>
                <a:gd name="T66" fmla="*/ 245242189 w 1690"/>
                <a:gd name="T67" fmla="*/ 540302214 h 2574"/>
                <a:gd name="T68" fmla="*/ 243567187 w 1690"/>
                <a:gd name="T69" fmla="*/ 501671246 h 2574"/>
                <a:gd name="T70" fmla="*/ 253137645 w 1690"/>
                <a:gd name="T71" fmla="*/ 478651886 h 2574"/>
                <a:gd name="T72" fmla="*/ 278499077 w 1690"/>
                <a:gd name="T73" fmla="*/ 469920033 h 2574"/>
                <a:gd name="T74" fmla="*/ 286634309 w 1690"/>
                <a:gd name="T75" fmla="*/ 443460603 h 2574"/>
                <a:gd name="T76" fmla="*/ 307210451 w 1690"/>
                <a:gd name="T77" fmla="*/ 432877037 h 2574"/>
                <a:gd name="T78" fmla="*/ 316780909 w 1690"/>
                <a:gd name="T79" fmla="*/ 390541744 h 2574"/>
                <a:gd name="T80" fmla="*/ 346927998 w 1690"/>
                <a:gd name="T81" fmla="*/ 387102187 h 2574"/>
                <a:gd name="T82" fmla="*/ 356737252 w 1690"/>
                <a:gd name="T83" fmla="*/ 376518107 h 2574"/>
                <a:gd name="T84" fmla="*/ 361283195 w 1690"/>
                <a:gd name="T85" fmla="*/ 364082314 h 2574"/>
                <a:gd name="T86" fmla="*/ 337357540 w 1690"/>
                <a:gd name="T87" fmla="*/ 343179565 h 2574"/>
                <a:gd name="T88" fmla="*/ 342382055 w 1690"/>
                <a:gd name="T89" fmla="*/ 322011918 h 2574"/>
                <a:gd name="T90" fmla="*/ 359847969 w 1690"/>
                <a:gd name="T91" fmla="*/ 318307464 h 2574"/>
                <a:gd name="T92" fmla="*/ 339032052 w 1690"/>
                <a:gd name="T93" fmla="*/ 265652924 h 2574"/>
                <a:gd name="T94" fmla="*/ 339032052 w 1690"/>
                <a:gd name="T95" fmla="*/ 247925348 h 2574"/>
                <a:gd name="T96" fmla="*/ 342382055 w 1690"/>
                <a:gd name="T97" fmla="*/ 230462155 h 2574"/>
                <a:gd name="T98" fmla="*/ 364393912 w 1690"/>
                <a:gd name="T99" fmla="*/ 218025848 h 2574"/>
                <a:gd name="T100" fmla="*/ 361283195 w 1690"/>
                <a:gd name="T101" fmla="*/ 191831316 h 2574"/>
                <a:gd name="T102" fmla="*/ 342382055 w 1690"/>
                <a:gd name="T103" fmla="*/ 175955452 h 2574"/>
                <a:gd name="T104" fmla="*/ 324676365 w 1690"/>
                <a:gd name="T105" fmla="*/ 184687306 h 2574"/>
                <a:gd name="T106" fmla="*/ 310321168 w 1690"/>
                <a:gd name="T107" fmla="*/ 191831316 h 2574"/>
                <a:gd name="T108" fmla="*/ 292854764 w 1690"/>
                <a:gd name="T109" fmla="*/ 161931815 h 2574"/>
                <a:gd name="T110" fmla="*/ 273714338 w 1690"/>
                <a:gd name="T111" fmla="*/ 132032797 h 2574"/>
                <a:gd name="T112" fmla="*/ 254812647 w 1690"/>
                <a:gd name="T113" fmla="*/ 103721141 h 2574"/>
                <a:gd name="T114" fmla="*/ 243567187 w 1690"/>
                <a:gd name="T115" fmla="*/ 79113938 h 2574"/>
                <a:gd name="T116" fmla="*/ 227775784 w 1690"/>
                <a:gd name="T117" fmla="*/ 54506719 h 2574"/>
                <a:gd name="T118" fmla="*/ 222751760 w 1690"/>
                <a:gd name="T119" fmla="*/ 3439557 h 2574"/>
                <a:gd name="T120" fmla="*/ 377313884 w 1690"/>
                <a:gd name="T121" fmla="*/ 293964645 h 2574"/>
                <a:gd name="T122" fmla="*/ 375638882 w 1690"/>
                <a:gd name="T123" fmla="*/ 327303701 h 2574"/>
                <a:gd name="T124" fmla="*/ 402914540 w 1690"/>
                <a:gd name="T125" fmla="*/ 295552489 h 25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0"/>
                <a:gd name="T190" fmla="*/ 0 h 2574"/>
                <a:gd name="T191" fmla="*/ 1690 w 1690"/>
                <a:gd name="T192" fmla="*/ 2574 h 25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0" h="2574">
                  <a:moveTo>
                    <a:pt x="858" y="0"/>
                  </a:moveTo>
                  <a:lnTo>
                    <a:pt x="838" y="46"/>
                  </a:lnTo>
                  <a:lnTo>
                    <a:pt x="838" y="86"/>
                  </a:lnTo>
                  <a:lnTo>
                    <a:pt x="805" y="146"/>
                  </a:lnTo>
                  <a:lnTo>
                    <a:pt x="745" y="139"/>
                  </a:lnTo>
                  <a:lnTo>
                    <a:pt x="719" y="139"/>
                  </a:lnTo>
                  <a:lnTo>
                    <a:pt x="672" y="165"/>
                  </a:lnTo>
                  <a:lnTo>
                    <a:pt x="659" y="199"/>
                  </a:lnTo>
                  <a:lnTo>
                    <a:pt x="618" y="212"/>
                  </a:lnTo>
                  <a:lnTo>
                    <a:pt x="592" y="246"/>
                  </a:lnTo>
                  <a:lnTo>
                    <a:pt x="572" y="279"/>
                  </a:lnTo>
                  <a:lnTo>
                    <a:pt x="552" y="372"/>
                  </a:lnTo>
                  <a:lnTo>
                    <a:pt x="532" y="392"/>
                  </a:lnTo>
                  <a:lnTo>
                    <a:pt x="479" y="385"/>
                  </a:lnTo>
                  <a:lnTo>
                    <a:pt x="340" y="412"/>
                  </a:lnTo>
                  <a:lnTo>
                    <a:pt x="312" y="412"/>
                  </a:lnTo>
                  <a:lnTo>
                    <a:pt x="312" y="445"/>
                  </a:lnTo>
                  <a:lnTo>
                    <a:pt x="299" y="525"/>
                  </a:lnTo>
                  <a:lnTo>
                    <a:pt x="259" y="485"/>
                  </a:lnTo>
                  <a:lnTo>
                    <a:pt x="220" y="552"/>
                  </a:lnTo>
                  <a:lnTo>
                    <a:pt x="213" y="552"/>
                  </a:lnTo>
                  <a:lnTo>
                    <a:pt x="206" y="598"/>
                  </a:lnTo>
                  <a:lnTo>
                    <a:pt x="193" y="612"/>
                  </a:lnTo>
                  <a:lnTo>
                    <a:pt x="107" y="698"/>
                  </a:lnTo>
                  <a:lnTo>
                    <a:pt x="60" y="758"/>
                  </a:lnTo>
                  <a:lnTo>
                    <a:pt x="60" y="831"/>
                  </a:lnTo>
                  <a:lnTo>
                    <a:pt x="86" y="837"/>
                  </a:lnTo>
                  <a:lnTo>
                    <a:pt x="146" y="957"/>
                  </a:lnTo>
                  <a:lnTo>
                    <a:pt x="160" y="971"/>
                  </a:lnTo>
                  <a:lnTo>
                    <a:pt x="126" y="1004"/>
                  </a:lnTo>
                  <a:lnTo>
                    <a:pt x="120" y="1024"/>
                  </a:lnTo>
                  <a:lnTo>
                    <a:pt x="126" y="1111"/>
                  </a:lnTo>
                  <a:lnTo>
                    <a:pt x="306" y="1144"/>
                  </a:lnTo>
                  <a:lnTo>
                    <a:pt x="393" y="1104"/>
                  </a:lnTo>
                  <a:lnTo>
                    <a:pt x="413" y="1151"/>
                  </a:lnTo>
                  <a:lnTo>
                    <a:pt x="419" y="1190"/>
                  </a:lnTo>
                  <a:lnTo>
                    <a:pt x="393" y="1224"/>
                  </a:lnTo>
                  <a:lnTo>
                    <a:pt x="406" y="1257"/>
                  </a:lnTo>
                  <a:lnTo>
                    <a:pt x="393" y="1277"/>
                  </a:lnTo>
                  <a:lnTo>
                    <a:pt x="413" y="1303"/>
                  </a:lnTo>
                  <a:lnTo>
                    <a:pt x="445" y="1363"/>
                  </a:lnTo>
                  <a:lnTo>
                    <a:pt x="445" y="1376"/>
                  </a:lnTo>
                  <a:lnTo>
                    <a:pt x="399" y="1423"/>
                  </a:lnTo>
                  <a:lnTo>
                    <a:pt x="385" y="1443"/>
                  </a:lnTo>
                  <a:lnTo>
                    <a:pt x="346" y="1490"/>
                  </a:lnTo>
                  <a:lnTo>
                    <a:pt x="319" y="1543"/>
                  </a:lnTo>
                  <a:lnTo>
                    <a:pt x="273" y="1603"/>
                  </a:lnTo>
                  <a:lnTo>
                    <a:pt x="266" y="1609"/>
                  </a:lnTo>
                  <a:lnTo>
                    <a:pt x="233" y="1622"/>
                  </a:lnTo>
                  <a:lnTo>
                    <a:pt x="166" y="1629"/>
                  </a:lnTo>
                  <a:lnTo>
                    <a:pt x="79" y="1616"/>
                  </a:lnTo>
                  <a:lnTo>
                    <a:pt x="79" y="1643"/>
                  </a:lnTo>
                  <a:lnTo>
                    <a:pt x="79" y="1663"/>
                  </a:lnTo>
                  <a:lnTo>
                    <a:pt x="93" y="1696"/>
                  </a:lnTo>
                  <a:lnTo>
                    <a:pt x="93" y="1736"/>
                  </a:lnTo>
                  <a:lnTo>
                    <a:pt x="126" y="1763"/>
                  </a:lnTo>
                  <a:lnTo>
                    <a:pt x="126" y="1776"/>
                  </a:lnTo>
                  <a:lnTo>
                    <a:pt x="86" y="1836"/>
                  </a:lnTo>
                  <a:lnTo>
                    <a:pt x="107" y="1849"/>
                  </a:lnTo>
                  <a:lnTo>
                    <a:pt x="100" y="1883"/>
                  </a:lnTo>
                  <a:lnTo>
                    <a:pt x="86" y="1915"/>
                  </a:lnTo>
                  <a:lnTo>
                    <a:pt x="60" y="1962"/>
                  </a:lnTo>
                  <a:lnTo>
                    <a:pt x="0" y="2022"/>
                  </a:lnTo>
                  <a:lnTo>
                    <a:pt x="133" y="2135"/>
                  </a:lnTo>
                  <a:lnTo>
                    <a:pt x="173" y="2228"/>
                  </a:lnTo>
                  <a:lnTo>
                    <a:pt x="146" y="2262"/>
                  </a:lnTo>
                  <a:lnTo>
                    <a:pt x="120" y="2268"/>
                  </a:lnTo>
                  <a:lnTo>
                    <a:pt x="86" y="2328"/>
                  </a:lnTo>
                  <a:lnTo>
                    <a:pt x="100" y="2341"/>
                  </a:lnTo>
                  <a:lnTo>
                    <a:pt x="153" y="2381"/>
                  </a:lnTo>
                  <a:lnTo>
                    <a:pt x="146" y="2428"/>
                  </a:lnTo>
                  <a:lnTo>
                    <a:pt x="146" y="2441"/>
                  </a:lnTo>
                  <a:lnTo>
                    <a:pt x="213" y="2555"/>
                  </a:lnTo>
                  <a:lnTo>
                    <a:pt x="340" y="2574"/>
                  </a:lnTo>
                  <a:lnTo>
                    <a:pt x="372" y="2561"/>
                  </a:lnTo>
                  <a:lnTo>
                    <a:pt x="379" y="2481"/>
                  </a:lnTo>
                  <a:lnTo>
                    <a:pt x="379" y="2381"/>
                  </a:lnTo>
                  <a:lnTo>
                    <a:pt x="413" y="2341"/>
                  </a:lnTo>
                  <a:lnTo>
                    <a:pt x="459" y="2315"/>
                  </a:lnTo>
                  <a:lnTo>
                    <a:pt x="472" y="2302"/>
                  </a:lnTo>
                  <a:lnTo>
                    <a:pt x="499" y="2335"/>
                  </a:lnTo>
                  <a:lnTo>
                    <a:pt x="532" y="2375"/>
                  </a:lnTo>
                  <a:lnTo>
                    <a:pt x="559" y="2421"/>
                  </a:lnTo>
                  <a:lnTo>
                    <a:pt x="572" y="2441"/>
                  </a:lnTo>
                  <a:lnTo>
                    <a:pt x="592" y="2474"/>
                  </a:lnTo>
                  <a:lnTo>
                    <a:pt x="605" y="2508"/>
                  </a:lnTo>
                  <a:lnTo>
                    <a:pt x="678" y="2514"/>
                  </a:lnTo>
                  <a:lnTo>
                    <a:pt x="699" y="2467"/>
                  </a:lnTo>
                  <a:lnTo>
                    <a:pt x="738" y="2414"/>
                  </a:lnTo>
                  <a:lnTo>
                    <a:pt x="745" y="2381"/>
                  </a:lnTo>
                  <a:lnTo>
                    <a:pt x="779" y="2348"/>
                  </a:lnTo>
                  <a:lnTo>
                    <a:pt x="845" y="2388"/>
                  </a:lnTo>
                  <a:lnTo>
                    <a:pt x="865" y="2388"/>
                  </a:lnTo>
                  <a:lnTo>
                    <a:pt x="885" y="2322"/>
                  </a:lnTo>
                  <a:lnTo>
                    <a:pt x="892" y="2255"/>
                  </a:lnTo>
                  <a:lnTo>
                    <a:pt x="878" y="2228"/>
                  </a:lnTo>
                  <a:lnTo>
                    <a:pt x="892" y="2202"/>
                  </a:lnTo>
                  <a:lnTo>
                    <a:pt x="892" y="2135"/>
                  </a:lnTo>
                  <a:lnTo>
                    <a:pt x="952" y="2082"/>
                  </a:lnTo>
                  <a:lnTo>
                    <a:pt x="965" y="2075"/>
                  </a:lnTo>
                  <a:lnTo>
                    <a:pt x="984" y="2069"/>
                  </a:lnTo>
                  <a:lnTo>
                    <a:pt x="1025" y="2042"/>
                  </a:lnTo>
                  <a:lnTo>
                    <a:pt x="1044" y="1982"/>
                  </a:lnTo>
                  <a:lnTo>
                    <a:pt x="1038" y="1943"/>
                  </a:lnTo>
                  <a:lnTo>
                    <a:pt x="1018" y="1896"/>
                  </a:lnTo>
                  <a:lnTo>
                    <a:pt x="1031" y="1816"/>
                  </a:lnTo>
                  <a:lnTo>
                    <a:pt x="1038" y="1796"/>
                  </a:lnTo>
                  <a:lnTo>
                    <a:pt x="1058" y="1809"/>
                  </a:lnTo>
                  <a:lnTo>
                    <a:pt x="1091" y="1782"/>
                  </a:lnTo>
                  <a:lnTo>
                    <a:pt x="1144" y="1782"/>
                  </a:lnTo>
                  <a:lnTo>
                    <a:pt x="1164" y="1776"/>
                  </a:lnTo>
                  <a:lnTo>
                    <a:pt x="1171" y="1709"/>
                  </a:lnTo>
                  <a:lnTo>
                    <a:pt x="1185" y="1703"/>
                  </a:lnTo>
                  <a:lnTo>
                    <a:pt x="1198" y="1676"/>
                  </a:lnTo>
                  <a:lnTo>
                    <a:pt x="1204" y="1682"/>
                  </a:lnTo>
                  <a:lnTo>
                    <a:pt x="1264" y="1696"/>
                  </a:lnTo>
                  <a:lnTo>
                    <a:pt x="1284" y="1636"/>
                  </a:lnTo>
                  <a:lnTo>
                    <a:pt x="1271" y="1590"/>
                  </a:lnTo>
                  <a:lnTo>
                    <a:pt x="1290" y="1563"/>
                  </a:lnTo>
                  <a:lnTo>
                    <a:pt x="1324" y="1476"/>
                  </a:lnTo>
                  <a:lnTo>
                    <a:pt x="1384" y="1510"/>
                  </a:lnTo>
                  <a:lnTo>
                    <a:pt x="1437" y="1463"/>
                  </a:lnTo>
                  <a:lnTo>
                    <a:pt x="1450" y="1463"/>
                  </a:lnTo>
                  <a:lnTo>
                    <a:pt x="1457" y="1450"/>
                  </a:lnTo>
                  <a:lnTo>
                    <a:pt x="1464" y="1450"/>
                  </a:lnTo>
                  <a:lnTo>
                    <a:pt x="1491" y="1423"/>
                  </a:lnTo>
                  <a:lnTo>
                    <a:pt x="1477" y="1417"/>
                  </a:lnTo>
                  <a:lnTo>
                    <a:pt x="1483" y="1370"/>
                  </a:lnTo>
                  <a:lnTo>
                    <a:pt x="1510" y="1376"/>
                  </a:lnTo>
                  <a:lnTo>
                    <a:pt x="1510" y="1337"/>
                  </a:lnTo>
                  <a:lnTo>
                    <a:pt x="1437" y="1310"/>
                  </a:lnTo>
                  <a:lnTo>
                    <a:pt x="1410" y="1297"/>
                  </a:lnTo>
                  <a:lnTo>
                    <a:pt x="1404" y="1297"/>
                  </a:lnTo>
                  <a:lnTo>
                    <a:pt x="1404" y="1277"/>
                  </a:lnTo>
                  <a:lnTo>
                    <a:pt x="1431" y="1217"/>
                  </a:lnTo>
                  <a:lnTo>
                    <a:pt x="1437" y="1217"/>
                  </a:lnTo>
                  <a:lnTo>
                    <a:pt x="1444" y="1203"/>
                  </a:lnTo>
                  <a:lnTo>
                    <a:pt x="1504" y="1203"/>
                  </a:lnTo>
                  <a:lnTo>
                    <a:pt x="1504" y="1164"/>
                  </a:lnTo>
                  <a:lnTo>
                    <a:pt x="1470" y="1024"/>
                  </a:lnTo>
                  <a:lnTo>
                    <a:pt x="1417" y="1004"/>
                  </a:lnTo>
                  <a:lnTo>
                    <a:pt x="1404" y="997"/>
                  </a:lnTo>
                  <a:lnTo>
                    <a:pt x="1404" y="984"/>
                  </a:lnTo>
                  <a:lnTo>
                    <a:pt x="1417" y="937"/>
                  </a:lnTo>
                  <a:lnTo>
                    <a:pt x="1431" y="918"/>
                  </a:lnTo>
                  <a:lnTo>
                    <a:pt x="1437" y="884"/>
                  </a:lnTo>
                  <a:lnTo>
                    <a:pt x="1431" y="871"/>
                  </a:lnTo>
                  <a:lnTo>
                    <a:pt x="1450" y="871"/>
                  </a:lnTo>
                  <a:lnTo>
                    <a:pt x="1523" y="858"/>
                  </a:lnTo>
                  <a:lnTo>
                    <a:pt x="1523" y="824"/>
                  </a:lnTo>
                  <a:lnTo>
                    <a:pt x="1530" y="798"/>
                  </a:lnTo>
                  <a:lnTo>
                    <a:pt x="1523" y="764"/>
                  </a:lnTo>
                  <a:lnTo>
                    <a:pt x="1510" y="725"/>
                  </a:lnTo>
                  <a:lnTo>
                    <a:pt x="1483" y="685"/>
                  </a:lnTo>
                  <a:lnTo>
                    <a:pt x="1444" y="638"/>
                  </a:lnTo>
                  <a:lnTo>
                    <a:pt x="1431" y="665"/>
                  </a:lnTo>
                  <a:lnTo>
                    <a:pt x="1391" y="704"/>
                  </a:lnTo>
                  <a:lnTo>
                    <a:pt x="1364" y="691"/>
                  </a:lnTo>
                  <a:lnTo>
                    <a:pt x="1357" y="698"/>
                  </a:lnTo>
                  <a:lnTo>
                    <a:pt x="1337" y="725"/>
                  </a:lnTo>
                  <a:lnTo>
                    <a:pt x="1324" y="704"/>
                  </a:lnTo>
                  <a:lnTo>
                    <a:pt x="1297" y="725"/>
                  </a:lnTo>
                  <a:lnTo>
                    <a:pt x="1271" y="665"/>
                  </a:lnTo>
                  <a:lnTo>
                    <a:pt x="1244" y="644"/>
                  </a:lnTo>
                  <a:lnTo>
                    <a:pt x="1224" y="612"/>
                  </a:lnTo>
                  <a:lnTo>
                    <a:pt x="1198" y="585"/>
                  </a:lnTo>
                  <a:lnTo>
                    <a:pt x="1204" y="558"/>
                  </a:lnTo>
                  <a:lnTo>
                    <a:pt x="1144" y="499"/>
                  </a:lnTo>
                  <a:lnTo>
                    <a:pt x="1111" y="445"/>
                  </a:lnTo>
                  <a:lnTo>
                    <a:pt x="1085" y="419"/>
                  </a:lnTo>
                  <a:lnTo>
                    <a:pt x="1065" y="392"/>
                  </a:lnTo>
                  <a:lnTo>
                    <a:pt x="1051" y="372"/>
                  </a:lnTo>
                  <a:lnTo>
                    <a:pt x="1038" y="352"/>
                  </a:lnTo>
                  <a:lnTo>
                    <a:pt x="1018" y="299"/>
                  </a:lnTo>
                  <a:lnTo>
                    <a:pt x="991" y="272"/>
                  </a:lnTo>
                  <a:lnTo>
                    <a:pt x="958" y="219"/>
                  </a:lnTo>
                  <a:lnTo>
                    <a:pt x="952" y="206"/>
                  </a:lnTo>
                  <a:lnTo>
                    <a:pt x="924" y="126"/>
                  </a:lnTo>
                  <a:lnTo>
                    <a:pt x="924" y="53"/>
                  </a:lnTo>
                  <a:lnTo>
                    <a:pt x="931" y="13"/>
                  </a:lnTo>
                  <a:lnTo>
                    <a:pt x="858" y="0"/>
                  </a:lnTo>
                  <a:close/>
                  <a:moveTo>
                    <a:pt x="1690" y="1091"/>
                  </a:moveTo>
                  <a:lnTo>
                    <a:pt x="1577" y="1111"/>
                  </a:lnTo>
                  <a:lnTo>
                    <a:pt x="1523" y="1203"/>
                  </a:lnTo>
                  <a:lnTo>
                    <a:pt x="1551" y="1224"/>
                  </a:lnTo>
                  <a:lnTo>
                    <a:pt x="1570" y="1237"/>
                  </a:lnTo>
                  <a:lnTo>
                    <a:pt x="1637" y="1197"/>
                  </a:lnTo>
                  <a:lnTo>
                    <a:pt x="1656" y="1164"/>
                  </a:lnTo>
                  <a:lnTo>
                    <a:pt x="1684" y="1117"/>
                  </a:lnTo>
                  <a:lnTo>
                    <a:pt x="1690" y="109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0" name="BAGES">
              <a:extLst>
                <a:ext uri="{FF2B5EF4-FFF2-40B4-BE49-F238E27FC236}">
                  <a16:creationId xmlns:a16="http://schemas.microsoft.com/office/drawing/2014/main" id="{8E69833D-9EF9-04F9-C146-2B2D7868B440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951033" y="4289468"/>
              <a:ext cx="424208" cy="333843"/>
            </a:xfrm>
            <a:custGeom>
              <a:avLst/>
              <a:gdLst>
                <a:gd name="T0" fmla="*/ 335959542 w 2076"/>
                <a:gd name="T1" fmla="*/ 38302262 h 1677"/>
                <a:gd name="T2" fmla="*/ 307745771 w 2076"/>
                <a:gd name="T3" fmla="*/ 3672833 h 1677"/>
                <a:gd name="T4" fmla="*/ 268151071 w 2076"/>
                <a:gd name="T5" fmla="*/ 34891665 h 1677"/>
                <a:gd name="T6" fmla="*/ 263409220 w 2076"/>
                <a:gd name="T7" fmla="*/ 71620003 h 1677"/>
                <a:gd name="T8" fmla="*/ 236617944 w 2076"/>
                <a:gd name="T9" fmla="*/ 80277867 h 1677"/>
                <a:gd name="T10" fmla="*/ 219310431 w 2076"/>
                <a:gd name="T11" fmla="*/ 57453641 h 1677"/>
                <a:gd name="T12" fmla="*/ 171891920 w 2076"/>
                <a:gd name="T13" fmla="*/ 57453641 h 1677"/>
                <a:gd name="T14" fmla="*/ 145100218 w 2076"/>
                <a:gd name="T15" fmla="*/ 55879716 h 1677"/>
                <a:gd name="T16" fmla="*/ 134193960 w 2076"/>
                <a:gd name="T17" fmla="*/ 28070976 h 1677"/>
                <a:gd name="T18" fmla="*/ 101001459 w 2076"/>
                <a:gd name="T19" fmla="*/ 20987547 h 1677"/>
                <a:gd name="T20" fmla="*/ 80374163 w 2076"/>
                <a:gd name="T21" fmla="*/ 19151387 h 1677"/>
                <a:gd name="T22" fmla="*/ 75869648 w 2076"/>
                <a:gd name="T23" fmla="*/ 43811766 h 1677"/>
                <a:gd name="T24" fmla="*/ 44336080 w 2076"/>
                <a:gd name="T25" fmla="*/ 73194439 h 1677"/>
                <a:gd name="T26" fmla="*/ 22049372 w 2076"/>
                <a:gd name="T27" fmla="*/ 87360785 h 1677"/>
                <a:gd name="T28" fmla="*/ 45758635 w 2076"/>
                <a:gd name="T29" fmla="*/ 96018138 h 1677"/>
                <a:gd name="T30" fmla="*/ 61644079 w 2076"/>
                <a:gd name="T31" fmla="*/ 136157088 h 1677"/>
                <a:gd name="T32" fmla="*/ 48841081 w 2076"/>
                <a:gd name="T33" fmla="*/ 171049248 h 1677"/>
                <a:gd name="T34" fmla="*/ 37697488 w 2076"/>
                <a:gd name="T35" fmla="*/ 197283544 h 1677"/>
                <a:gd name="T36" fmla="*/ 25131818 w 2076"/>
                <a:gd name="T37" fmla="*/ 221943916 h 1677"/>
                <a:gd name="T38" fmla="*/ 33192973 w 2076"/>
                <a:gd name="T39" fmla="*/ 249490412 h 1677"/>
                <a:gd name="T40" fmla="*/ 33192973 w 2076"/>
                <a:gd name="T41" fmla="*/ 274150847 h 1677"/>
                <a:gd name="T42" fmla="*/ 31533074 w 2076"/>
                <a:gd name="T43" fmla="*/ 284644361 h 1677"/>
                <a:gd name="T44" fmla="*/ 3319297 w 2076"/>
                <a:gd name="T45" fmla="*/ 300385143 h 1677"/>
                <a:gd name="T46" fmla="*/ 39357379 w 2076"/>
                <a:gd name="T47" fmla="*/ 319536522 h 1677"/>
                <a:gd name="T48" fmla="*/ 53582933 w 2076"/>
                <a:gd name="T49" fmla="*/ 333440632 h 1677"/>
                <a:gd name="T50" fmla="*/ 61644079 w 2076"/>
                <a:gd name="T51" fmla="*/ 361249364 h 1677"/>
                <a:gd name="T52" fmla="*/ 83456610 w 2076"/>
                <a:gd name="T53" fmla="*/ 363085525 h 1677"/>
                <a:gd name="T54" fmla="*/ 110485161 w 2076"/>
                <a:gd name="T55" fmla="*/ 403224442 h 1677"/>
                <a:gd name="T56" fmla="*/ 127792705 w 2076"/>
                <a:gd name="T57" fmla="*/ 389320332 h 1677"/>
                <a:gd name="T58" fmla="*/ 168809473 w 2076"/>
                <a:gd name="T59" fmla="*/ 373579550 h 1677"/>
                <a:gd name="T60" fmla="*/ 187776878 w 2076"/>
                <a:gd name="T61" fmla="*/ 384073064 h 1677"/>
                <a:gd name="T62" fmla="*/ 203662322 w 2076"/>
                <a:gd name="T63" fmla="*/ 424211981 h 1677"/>
                <a:gd name="T64" fmla="*/ 244442241 w 2076"/>
                <a:gd name="T65" fmla="*/ 439952764 h 1677"/>
                <a:gd name="T66" fmla="*/ 263409220 w 2076"/>
                <a:gd name="T67" fmla="*/ 413718468 h 1677"/>
                <a:gd name="T68" fmla="*/ 271233518 w 2076"/>
                <a:gd name="T69" fmla="*/ 366758357 h 1677"/>
                <a:gd name="T70" fmla="*/ 301107180 w 2076"/>
                <a:gd name="T71" fmla="*/ 357838768 h 1677"/>
                <a:gd name="T72" fmla="*/ 313910178 w 2076"/>
                <a:gd name="T73" fmla="*/ 376990146 h 1677"/>
                <a:gd name="T74" fmla="*/ 347102649 w 2076"/>
                <a:gd name="T75" fmla="*/ 368332793 h 1677"/>
                <a:gd name="T76" fmla="*/ 359668797 w 2076"/>
                <a:gd name="T77" fmla="*/ 342097986 h 1677"/>
                <a:gd name="T78" fmla="*/ 369152500 w 2076"/>
                <a:gd name="T79" fmla="*/ 293301715 h 1677"/>
                <a:gd name="T80" fmla="*/ 386460013 w 2076"/>
                <a:gd name="T81" fmla="*/ 263656758 h 1677"/>
                <a:gd name="T82" fmla="*/ 389779309 w 2076"/>
                <a:gd name="T83" fmla="*/ 237422462 h 1677"/>
                <a:gd name="T84" fmla="*/ 411591824 w 2076"/>
                <a:gd name="T85" fmla="*/ 209613730 h 1677"/>
                <a:gd name="T86" fmla="*/ 427477268 w 2076"/>
                <a:gd name="T87" fmla="*/ 225354512 h 1677"/>
                <a:gd name="T88" fmla="*/ 454268484 w 2076"/>
                <a:gd name="T89" fmla="*/ 218271084 h 1677"/>
                <a:gd name="T90" fmla="*/ 476555184 w 2076"/>
                <a:gd name="T91" fmla="*/ 204366973 h 1677"/>
                <a:gd name="T92" fmla="*/ 492203292 w 2076"/>
                <a:gd name="T93" fmla="*/ 195446873 h 1677"/>
                <a:gd name="T94" fmla="*/ 479637144 w 2076"/>
                <a:gd name="T95" fmla="*/ 171049248 h 1677"/>
                <a:gd name="T96" fmla="*/ 473235888 w 2076"/>
                <a:gd name="T97" fmla="*/ 136157088 h 1677"/>
                <a:gd name="T98" fmla="*/ 459010335 w 2076"/>
                <a:gd name="T99" fmla="*/ 104675492 h 1677"/>
                <a:gd name="T100" fmla="*/ 468494037 w 2076"/>
                <a:gd name="T101" fmla="*/ 82114028 h 1677"/>
                <a:gd name="T102" fmla="*/ 444784781 w 2076"/>
                <a:gd name="T103" fmla="*/ 76867271 h 1677"/>
                <a:gd name="T104" fmla="*/ 407087308 w 2076"/>
                <a:gd name="T105" fmla="*/ 82114028 h 1677"/>
                <a:gd name="T106" fmla="*/ 386460013 w 2076"/>
                <a:gd name="T107" fmla="*/ 68209917 h 1677"/>
                <a:gd name="T108" fmla="*/ 381718162 w 2076"/>
                <a:gd name="T109" fmla="*/ 15740786 h 1677"/>
                <a:gd name="T110" fmla="*/ 369152500 w 2076"/>
                <a:gd name="T111" fmla="*/ 3672833 h 1677"/>
                <a:gd name="T112" fmla="*/ 373894351 w 2076"/>
                <a:gd name="T113" fmla="*/ 29907136 h 1677"/>
                <a:gd name="T114" fmla="*/ 369152500 w 2076"/>
                <a:gd name="T115" fmla="*/ 31481572 h 1677"/>
                <a:gd name="T116" fmla="*/ 135616516 w 2076"/>
                <a:gd name="T117" fmla="*/ 82114028 h 1677"/>
                <a:gd name="T118" fmla="*/ 129452109 w 2076"/>
                <a:gd name="T119" fmla="*/ 88935221 h 16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76"/>
                <a:gd name="T181" fmla="*/ 0 h 1677"/>
                <a:gd name="T182" fmla="*/ 2076 w 2076"/>
                <a:gd name="T183" fmla="*/ 1677 h 16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76" h="1677">
                  <a:moveTo>
                    <a:pt x="1464" y="0"/>
                  </a:moveTo>
                  <a:lnTo>
                    <a:pt x="1497" y="40"/>
                  </a:lnTo>
                  <a:lnTo>
                    <a:pt x="1444" y="67"/>
                  </a:lnTo>
                  <a:lnTo>
                    <a:pt x="1430" y="133"/>
                  </a:lnTo>
                  <a:lnTo>
                    <a:pt x="1417" y="146"/>
                  </a:lnTo>
                  <a:lnTo>
                    <a:pt x="1464" y="200"/>
                  </a:lnTo>
                  <a:lnTo>
                    <a:pt x="1457" y="219"/>
                  </a:lnTo>
                  <a:lnTo>
                    <a:pt x="1411" y="219"/>
                  </a:lnTo>
                  <a:lnTo>
                    <a:pt x="1364" y="14"/>
                  </a:lnTo>
                  <a:lnTo>
                    <a:pt x="1298" y="14"/>
                  </a:lnTo>
                  <a:lnTo>
                    <a:pt x="1251" y="67"/>
                  </a:lnTo>
                  <a:lnTo>
                    <a:pt x="1191" y="100"/>
                  </a:lnTo>
                  <a:lnTo>
                    <a:pt x="1165" y="114"/>
                  </a:lnTo>
                  <a:lnTo>
                    <a:pt x="1171" y="127"/>
                  </a:lnTo>
                  <a:lnTo>
                    <a:pt x="1131" y="133"/>
                  </a:lnTo>
                  <a:lnTo>
                    <a:pt x="1118" y="180"/>
                  </a:lnTo>
                  <a:lnTo>
                    <a:pt x="1131" y="206"/>
                  </a:lnTo>
                  <a:lnTo>
                    <a:pt x="1118" y="247"/>
                  </a:lnTo>
                  <a:lnTo>
                    <a:pt x="1124" y="273"/>
                  </a:lnTo>
                  <a:lnTo>
                    <a:pt x="1111" y="273"/>
                  </a:lnTo>
                  <a:lnTo>
                    <a:pt x="1051" y="226"/>
                  </a:lnTo>
                  <a:lnTo>
                    <a:pt x="1005" y="234"/>
                  </a:lnTo>
                  <a:lnTo>
                    <a:pt x="998" y="253"/>
                  </a:lnTo>
                  <a:lnTo>
                    <a:pt x="998" y="273"/>
                  </a:lnTo>
                  <a:lnTo>
                    <a:pt x="998" y="306"/>
                  </a:lnTo>
                  <a:lnTo>
                    <a:pt x="978" y="300"/>
                  </a:lnTo>
                  <a:lnTo>
                    <a:pt x="985" y="273"/>
                  </a:lnTo>
                  <a:lnTo>
                    <a:pt x="958" y="253"/>
                  </a:lnTo>
                  <a:lnTo>
                    <a:pt x="945" y="234"/>
                  </a:lnTo>
                  <a:lnTo>
                    <a:pt x="925" y="219"/>
                  </a:lnTo>
                  <a:lnTo>
                    <a:pt x="878" y="187"/>
                  </a:lnTo>
                  <a:lnTo>
                    <a:pt x="845" y="213"/>
                  </a:lnTo>
                  <a:lnTo>
                    <a:pt x="799" y="213"/>
                  </a:lnTo>
                  <a:lnTo>
                    <a:pt x="732" y="240"/>
                  </a:lnTo>
                  <a:lnTo>
                    <a:pt x="725" y="219"/>
                  </a:lnTo>
                  <a:lnTo>
                    <a:pt x="712" y="226"/>
                  </a:lnTo>
                  <a:lnTo>
                    <a:pt x="692" y="200"/>
                  </a:lnTo>
                  <a:lnTo>
                    <a:pt x="685" y="219"/>
                  </a:lnTo>
                  <a:lnTo>
                    <a:pt x="645" y="219"/>
                  </a:lnTo>
                  <a:lnTo>
                    <a:pt x="612" y="213"/>
                  </a:lnTo>
                  <a:lnTo>
                    <a:pt x="626" y="187"/>
                  </a:lnTo>
                  <a:lnTo>
                    <a:pt x="612" y="174"/>
                  </a:lnTo>
                  <a:lnTo>
                    <a:pt x="579" y="160"/>
                  </a:lnTo>
                  <a:lnTo>
                    <a:pt x="566" y="114"/>
                  </a:lnTo>
                  <a:lnTo>
                    <a:pt x="566" y="107"/>
                  </a:lnTo>
                  <a:lnTo>
                    <a:pt x="519" y="120"/>
                  </a:lnTo>
                  <a:lnTo>
                    <a:pt x="466" y="127"/>
                  </a:lnTo>
                  <a:lnTo>
                    <a:pt x="433" y="107"/>
                  </a:lnTo>
                  <a:lnTo>
                    <a:pt x="439" y="87"/>
                  </a:lnTo>
                  <a:lnTo>
                    <a:pt x="426" y="80"/>
                  </a:lnTo>
                  <a:lnTo>
                    <a:pt x="406" y="33"/>
                  </a:lnTo>
                  <a:lnTo>
                    <a:pt x="373" y="20"/>
                  </a:lnTo>
                  <a:lnTo>
                    <a:pt x="339" y="40"/>
                  </a:lnTo>
                  <a:lnTo>
                    <a:pt x="326" y="60"/>
                  </a:lnTo>
                  <a:lnTo>
                    <a:pt x="339" y="73"/>
                  </a:lnTo>
                  <a:lnTo>
                    <a:pt x="339" y="93"/>
                  </a:lnTo>
                  <a:lnTo>
                    <a:pt x="320" y="107"/>
                  </a:lnTo>
                  <a:lnTo>
                    <a:pt x="352" y="167"/>
                  </a:lnTo>
                  <a:lnTo>
                    <a:pt x="339" y="174"/>
                  </a:lnTo>
                  <a:lnTo>
                    <a:pt x="320" y="167"/>
                  </a:lnTo>
                  <a:lnTo>
                    <a:pt x="306" y="167"/>
                  </a:lnTo>
                  <a:lnTo>
                    <a:pt x="279" y="200"/>
                  </a:lnTo>
                  <a:lnTo>
                    <a:pt x="247" y="234"/>
                  </a:lnTo>
                  <a:lnTo>
                    <a:pt x="226" y="266"/>
                  </a:lnTo>
                  <a:lnTo>
                    <a:pt x="187" y="279"/>
                  </a:lnTo>
                  <a:lnTo>
                    <a:pt x="173" y="273"/>
                  </a:lnTo>
                  <a:lnTo>
                    <a:pt x="127" y="339"/>
                  </a:lnTo>
                  <a:lnTo>
                    <a:pt x="120" y="339"/>
                  </a:lnTo>
                  <a:lnTo>
                    <a:pt x="120" y="320"/>
                  </a:lnTo>
                  <a:lnTo>
                    <a:pt x="93" y="333"/>
                  </a:lnTo>
                  <a:lnTo>
                    <a:pt x="67" y="373"/>
                  </a:lnTo>
                  <a:lnTo>
                    <a:pt x="113" y="406"/>
                  </a:lnTo>
                  <a:lnTo>
                    <a:pt x="133" y="393"/>
                  </a:lnTo>
                  <a:lnTo>
                    <a:pt x="173" y="360"/>
                  </a:lnTo>
                  <a:lnTo>
                    <a:pt x="193" y="366"/>
                  </a:lnTo>
                  <a:lnTo>
                    <a:pt x="232" y="379"/>
                  </a:lnTo>
                  <a:lnTo>
                    <a:pt x="260" y="433"/>
                  </a:lnTo>
                  <a:lnTo>
                    <a:pt x="260" y="439"/>
                  </a:lnTo>
                  <a:lnTo>
                    <a:pt x="273" y="480"/>
                  </a:lnTo>
                  <a:lnTo>
                    <a:pt x="260" y="519"/>
                  </a:lnTo>
                  <a:lnTo>
                    <a:pt x="273" y="533"/>
                  </a:lnTo>
                  <a:lnTo>
                    <a:pt x="253" y="559"/>
                  </a:lnTo>
                  <a:lnTo>
                    <a:pt x="206" y="572"/>
                  </a:lnTo>
                  <a:lnTo>
                    <a:pt x="219" y="599"/>
                  </a:lnTo>
                  <a:lnTo>
                    <a:pt x="206" y="652"/>
                  </a:lnTo>
                  <a:lnTo>
                    <a:pt x="146" y="685"/>
                  </a:lnTo>
                  <a:lnTo>
                    <a:pt x="133" y="719"/>
                  </a:lnTo>
                  <a:lnTo>
                    <a:pt x="146" y="739"/>
                  </a:lnTo>
                  <a:lnTo>
                    <a:pt x="146" y="752"/>
                  </a:lnTo>
                  <a:lnTo>
                    <a:pt x="159" y="752"/>
                  </a:lnTo>
                  <a:lnTo>
                    <a:pt x="153" y="758"/>
                  </a:lnTo>
                  <a:lnTo>
                    <a:pt x="166" y="786"/>
                  </a:lnTo>
                  <a:lnTo>
                    <a:pt x="140" y="825"/>
                  </a:lnTo>
                  <a:lnTo>
                    <a:pt x="146" y="839"/>
                  </a:lnTo>
                  <a:lnTo>
                    <a:pt x="106" y="846"/>
                  </a:lnTo>
                  <a:lnTo>
                    <a:pt x="106" y="852"/>
                  </a:lnTo>
                  <a:lnTo>
                    <a:pt x="140" y="872"/>
                  </a:lnTo>
                  <a:lnTo>
                    <a:pt x="146" y="891"/>
                  </a:lnTo>
                  <a:lnTo>
                    <a:pt x="146" y="912"/>
                  </a:lnTo>
                  <a:lnTo>
                    <a:pt x="140" y="951"/>
                  </a:lnTo>
                  <a:lnTo>
                    <a:pt x="133" y="965"/>
                  </a:lnTo>
                  <a:lnTo>
                    <a:pt x="120" y="985"/>
                  </a:lnTo>
                  <a:lnTo>
                    <a:pt x="113" y="1018"/>
                  </a:lnTo>
                  <a:lnTo>
                    <a:pt x="120" y="1038"/>
                  </a:lnTo>
                  <a:lnTo>
                    <a:pt x="140" y="1045"/>
                  </a:lnTo>
                  <a:lnTo>
                    <a:pt x="159" y="1045"/>
                  </a:lnTo>
                  <a:lnTo>
                    <a:pt x="187" y="1098"/>
                  </a:lnTo>
                  <a:lnTo>
                    <a:pt x="187" y="1111"/>
                  </a:lnTo>
                  <a:lnTo>
                    <a:pt x="146" y="1098"/>
                  </a:lnTo>
                  <a:lnTo>
                    <a:pt x="133" y="1085"/>
                  </a:lnTo>
                  <a:lnTo>
                    <a:pt x="93" y="1078"/>
                  </a:lnTo>
                  <a:lnTo>
                    <a:pt x="53" y="1092"/>
                  </a:lnTo>
                  <a:lnTo>
                    <a:pt x="27" y="1118"/>
                  </a:lnTo>
                  <a:lnTo>
                    <a:pt x="0" y="1131"/>
                  </a:lnTo>
                  <a:lnTo>
                    <a:pt x="14" y="1145"/>
                  </a:lnTo>
                  <a:lnTo>
                    <a:pt x="40" y="1145"/>
                  </a:lnTo>
                  <a:lnTo>
                    <a:pt x="60" y="1171"/>
                  </a:lnTo>
                  <a:lnTo>
                    <a:pt x="113" y="1191"/>
                  </a:lnTo>
                  <a:lnTo>
                    <a:pt x="153" y="1184"/>
                  </a:lnTo>
                  <a:lnTo>
                    <a:pt x="166" y="1218"/>
                  </a:lnTo>
                  <a:lnTo>
                    <a:pt x="173" y="1218"/>
                  </a:lnTo>
                  <a:lnTo>
                    <a:pt x="213" y="1198"/>
                  </a:lnTo>
                  <a:lnTo>
                    <a:pt x="239" y="1225"/>
                  </a:lnTo>
                  <a:lnTo>
                    <a:pt x="226" y="1251"/>
                  </a:lnTo>
                  <a:lnTo>
                    <a:pt x="226" y="1271"/>
                  </a:lnTo>
                  <a:lnTo>
                    <a:pt x="253" y="1278"/>
                  </a:lnTo>
                  <a:lnTo>
                    <a:pt x="239" y="1304"/>
                  </a:lnTo>
                  <a:lnTo>
                    <a:pt x="266" y="1325"/>
                  </a:lnTo>
                  <a:lnTo>
                    <a:pt x="253" y="1351"/>
                  </a:lnTo>
                  <a:lnTo>
                    <a:pt x="260" y="1377"/>
                  </a:lnTo>
                  <a:lnTo>
                    <a:pt x="286" y="1430"/>
                  </a:lnTo>
                  <a:lnTo>
                    <a:pt x="299" y="1430"/>
                  </a:lnTo>
                  <a:lnTo>
                    <a:pt x="299" y="1391"/>
                  </a:lnTo>
                  <a:lnTo>
                    <a:pt x="326" y="1384"/>
                  </a:lnTo>
                  <a:lnTo>
                    <a:pt x="352" y="1384"/>
                  </a:lnTo>
                  <a:lnTo>
                    <a:pt x="379" y="1417"/>
                  </a:lnTo>
                  <a:lnTo>
                    <a:pt x="366" y="1451"/>
                  </a:lnTo>
                  <a:lnTo>
                    <a:pt x="426" y="1544"/>
                  </a:lnTo>
                  <a:lnTo>
                    <a:pt x="433" y="1544"/>
                  </a:lnTo>
                  <a:lnTo>
                    <a:pt x="466" y="1537"/>
                  </a:lnTo>
                  <a:lnTo>
                    <a:pt x="493" y="1550"/>
                  </a:lnTo>
                  <a:lnTo>
                    <a:pt x="506" y="1531"/>
                  </a:lnTo>
                  <a:lnTo>
                    <a:pt x="525" y="1511"/>
                  </a:lnTo>
                  <a:lnTo>
                    <a:pt x="525" y="1497"/>
                  </a:lnTo>
                  <a:lnTo>
                    <a:pt x="539" y="1484"/>
                  </a:lnTo>
                  <a:lnTo>
                    <a:pt x="559" y="1464"/>
                  </a:lnTo>
                  <a:lnTo>
                    <a:pt x="579" y="1451"/>
                  </a:lnTo>
                  <a:lnTo>
                    <a:pt x="585" y="1430"/>
                  </a:lnTo>
                  <a:lnTo>
                    <a:pt x="679" y="1437"/>
                  </a:lnTo>
                  <a:lnTo>
                    <a:pt x="712" y="1424"/>
                  </a:lnTo>
                  <a:lnTo>
                    <a:pt x="732" y="1404"/>
                  </a:lnTo>
                  <a:lnTo>
                    <a:pt x="758" y="1398"/>
                  </a:lnTo>
                  <a:lnTo>
                    <a:pt x="752" y="1424"/>
                  </a:lnTo>
                  <a:lnTo>
                    <a:pt x="758" y="1451"/>
                  </a:lnTo>
                  <a:lnTo>
                    <a:pt x="792" y="1464"/>
                  </a:lnTo>
                  <a:lnTo>
                    <a:pt x="785" y="1504"/>
                  </a:lnTo>
                  <a:lnTo>
                    <a:pt x="778" y="1531"/>
                  </a:lnTo>
                  <a:lnTo>
                    <a:pt x="778" y="1584"/>
                  </a:lnTo>
                  <a:lnTo>
                    <a:pt x="825" y="1610"/>
                  </a:lnTo>
                  <a:lnTo>
                    <a:pt x="859" y="1617"/>
                  </a:lnTo>
                  <a:lnTo>
                    <a:pt x="865" y="1623"/>
                  </a:lnTo>
                  <a:lnTo>
                    <a:pt x="885" y="1644"/>
                  </a:lnTo>
                  <a:lnTo>
                    <a:pt x="932" y="1677"/>
                  </a:lnTo>
                  <a:lnTo>
                    <a:pt x="998" y="1677"/>
                  </a:lnTo>
                  <a:lnTo>
                    <a:pt x="1031" y="1677"/>
                  </a:lnTo>
                  <a:lnTo>
                    <a:pt x="1038" y="1650"/>
                  </a:lnTo>
                  <a:lnTo>
                    <a:pt x="1031" y="1584"/>
                  </a:lnTo>
                  <a:lnTo>
                    <a:pt x="1038" y="1564"/>
                  </a:lnTo>
                  <a:lnTo>
                    <a:pt x="1064" y="1590"/>
                  </a:lnTo>
                  <a:lnTo>
                    <a:pt x="1111" y="1577"/>
                  </a:lnTo>
                  <a:lnTo>
                    <a:pt x="1137" y="1557"/>
                  </a:lnTo>
                  <a:lnTo>
                    <a:pt x="1131" y="1511"/>
                  </a:lnTo>
                  <a:lnTo>
                    <a:pt x="1124" y="1437"/>
                  </a:lnTo>
                  <a:lnTo>
                    <a:pt x="1118" y="1430"/>
                  </a:lnTo>
                  <a:lnTo>
                    <a:pt x="1144" y="1398"/>
                  </a:lnTo>
                  <a:lnTo>
                    <a:pt x="1151" y="1391"/>
                  </a:lnTo>
                  <a:lnTo>
                    <a:pt x="1178" y="1364"/>
                  </a:lnTo>
                  <a:lnTo>
                    <a:pt x="1225" y="1351"/>
                  </a:lnTo>
                  <a:lnTo>
                    <a:pt x="1257" y="1384"/>
                  </a:lnTo>
                  <a:lnTo>
                    <a:pt x="1270" y="1364"/>
                  </a:lnTo>
                  <a:lnTo>
                    <a:pt x="1284" y="1370"/>
                  </a:lnTo>
                  <a:lnTo>
                    <a:pt x="1298" y="1384"/>
                  </a:lnTo>
                  <a:lnTo>
                    <a:pt x="1298" y="1417"/>
                  </a:lnTo>
                  <a:lnTo>
                    <a:pt x="1311" y="1424"/>
                  </a:lnTo>
                  <a:lnTo>
                    <a:pt x="1324" y="1437"/>
                  </a:lnTo>
                  <a:lnTo>
                    <a:pt x="1351" y="1437"/>
                  </a:lnTo>
                  <a:lnTo>
                    <a:pt x="1364" y="1444"/>
                  </a:lnTo>
                  <a:lnTo>
                    <a:pt x="1397" y="1430"/>
                  </a:lnTo>
                  <a:lnTo>
                    <a:pt x="1437" y="1430"/>
                  </a:lnTo>
                  <a:lnTo>
                    <a:pt x="1464" y="1404"/>
                  </a:lnTo>
                  <a:lnTo>
                    <a:pt x="1503" y="1404"/>
                  </a:lnTo>
                  <a:lnTo>
                    <a:pt x="1531" y="1384"/>
                  </a:lnTo>
                  <a:lnTo>
                    <a:pt x="1531" y="1364"/>
                  </a:lnTo>
                  <a:lnTo>
                    <a:pt x="1517" y="1325"/>
                  </a:lnTo>
                  <a:lnTo>
                    <a:pt x="1517" y="1304"/>
                  </a:lnTo>
                  <a:lnTo>
                    <a:pt x="1537" y="1284"/>
                  </a:lnTo>
                  <a:lnTo>
                    <a:pt x="1531" y="1238"/>
                  </a:lnTo>
                  <a:lnTo>
                    <a:pt x="1557" y="1225"/>
                  </a:lnTo>
                  <a:lnTo>
                    <a:pt x="1570" y="1171"/>
                  </a:lnTo>
                  <a:lnTo>
                    <a:pt x="1557" y="1118"/>
                  </a:lnTo>
                  <a:lnTo>
                    <a:pt x="1550" y="1092"/>
                  </a:lnTo>
                  <a:lnTo>
                    <a:pt x="1590" y="1078"/>
                  </a:lnTo>
                  <a:lnTo>
                    <a:pt x="1590" y="1058"/>
                  </a:lnTo>
                  <a:lnTo>
                    <a:pt x="1617" y="1038"/>
                  </a:lnTo>
                  <a:lnTo>
                    <a:pt x="1630" y="1005"/>
                  </a:lnTo>
                  <a:lnTo>
                    <a:pt x="1650" y="985"/>
                  </a:lnTo>
                  <a:lnTo>
                    <a:pt x="1657" y="985"/>
                  </a:lnTo>
                  <a:lnTo>
                    <a:pt x="1650" y="945"/>
                  </a:lnTo>
                  <a:lnTo>
                    <a:pt x="1683" y="932"/>
                  </a:lnTo>
                  <a:lnTo>
                    <a:pt x="1644" y="905"/>
                  </a:lnTo>
                  <a:lnTo>
                    <a:pt x="1650" y="885"/>
                  </a:lnTo>
                  <a:lnTo>
                    <a:pt x="1636" y="825"/>
                  </a:lnTo>
                  <a:lnTo>
                    <a:pt x="1670" y="799"/>
                  </a:lnTo>
                  <a:lnTo>
                    <a:pt x="1710" y="792"/>
                  </a:lnTo>
                  <a:lnTo>
                    <a:pt x="1736" y="799"/>
                  </a:lnTo>
                  <a:lnTo>
                    <a:pt x="1756" y="805"/>
                  </a:lnTo>
                  <a:lnTo>
                    <a:pt x="1763" y="792"/>
                  </a:lnTo>
                  <a:lnTo>
                    <a:pt x="1777" y="799"/>
                  </a:lnTo>
                  <a:lnTo>
                    <a:pt x="1783" y="832"/>
                  </a:lnTo>
                  <a:lnTo>
                    <a:pt x="1803" y="859"/>
                  </a:lnTo>
                  <a:lnTo>
                    <a:pt x="1809" y="865"/>
                  </a:lnTo>
                  <a:lnTo>
                    <a:pt x="1823" y="865"/>
                  </a:lnTo>
                  <a:lnTo>
                    <a:pt x="1830" y="852"/>
                  </a:lnTo>
                  <a:lnTo>
                    <a:pt x="1843" y="859"/>
                  </a:lnTo>
                  <a:lnTo>
                    <a:pt x="1916" y="832"/>
                  </a:lnTo>
                  <a:lnTo>
                    <a:pt x="1929" y="846"/>
                  </a:lnTo>
                  <a:lnTo>
                    <a:pt x="1963" y="799"/>
                  </a:lnTo>
                  <a:lnTo>
                    <a:pt x="1989" y="786"/>
                  </a:lnTo>
                  <a:lnTo>
                    <a:pt x="2010" y="765"/>
                  </a:lnTo>
                  <a:lnTo>
                    <a:pt x="2010" y="779"/>
                  </a:lnTo>
                  <a:lnTo>
                    <a:pt x="2023" y="779"/>
                  </a:lnTo>
                  <a:lnTo>
                    <a:pt x="2036" y="786"/>
                  </a:lnTo>
                  <a:lnTo>
                    <a:pt x="2042" y="779"/>
                  </a:lnTo>
                  <a:lnTo>
                    <a:pt x="2076" y="752"/>
                  </a:lnTo>
                  <a:lnTo>
                    <a:pt x="2076" y="745"/>
                  </a:lnTo>
                  <a:lnTo>
                    <a:pt x="2062" y="745"/>
                  </a:lnTo>
                  <a:lnTo>
                    <a:pt x="2056" y="739"/>
                  </a:lnTo>
                  <a:lnTo>
                    <a:pt x="2062" y="705"/>
                  </a:lnTo>
                  <a:lnTo>
                    <a:pt x="2023" y="639"/>
                  </a:lnTo>
                  <a:lnTo>
                    <a:pt x="2023" y="652"/>
                  </a:lnTo>
                  <a:lnTo>
                    <a:pt x="2010" y="639"/>
                  </a:lnTo>
                  <a:lnTo>
                    <a:pt x="2016" y="632"/>
                  </a:lnTo>
                  <a:lnTo>
                    <a:pt x="2029" y="585"/>
                  </a:lnTo>
                  <a:lnTo>
                    <a:pt x="2023" y="519"/>
                  </a:lnTo>
                  <a:lnTo>
                    <a:pt x="1996" y="519"/>
                  </a:lnTo>
                  <a:lnTo>
                    <a:pt x="1976" y="493"/>
                  </a:lnTo>
                  <a:lnTo>
                    <a:pt x="1956" y="486"/>
                  </a:lnTo>
                  <a:lnTo>
                    <a:pt x="1936" y="446"/>
                  </a:lnTo>
                  <a:lnTo>
                    <a:pt x="1950" y="413"/>
                  </a:lnTo>
                  <a:lnTo>
                    <a:pt x="1936" y="399"/>
                  </a:lnTo>
                  <a:lnTo>
                    <a:pt x="1923" y="399"/>
                  </a:lnTo>
                  <a:lnTo>
                    <a:pt x="1916" y="379"/>
                  </a:lnTo>
                  <a:lnTo>
                    <a:pt x="1950" y="373"/>
                  </a:lnTo>
                  <a:lnTo>
                    <a:pt x="1969" y="366"/>
                  </a:lnTo>
                  <a:lnTo>
                    <a:pt x="1976" y="313"/>
                  </a:lnTo>
                  <a:lnTo>
                    <a:pt x="1989" y="313"/>
                  </a:lnTo>
                  <a:lnTo>
                    <a:pt x="1969" y="273"/>
                  </a:lnTo>
                  <a:lnTo>
                    <a:pt x="1963" y="253"/>
                  </a:lnTo>
                  <a:lnTo>
                    <a:pt x="1943" y="266"/>
                  </a:lnTo>
                  <a:lnTo>
                    <a:pt x="1876" y="293"/>
                  </a:lnTo>
                  <a:lnTo>
                    <a:pt x="1823" y="293"/>
                  </a:lnTo>
                  <a:lnTo>
                    <a:pt x="1809" y="273"/>
                  </a:lnTo>
                  <a:lnTo>
                    <a:pt x="1783" y="279"/>
                  </a:lnTo>
                  <a:lnTo>
                    <a:pt x="1756" y="313"/>
                  </a:lnTo>
                  <a:lnTo>
                    <a:pt x="1717" y="313"/>
                  </a:lnTo>
                  <a:lnTo>
                    <a:pt x="1663" y="320"/>
                  </a:lnTo>
                  <a:lnTo>
                    <a:pt x="1644" y="300"/>
                  </a:lnTo>
                  <a:lnTo>
                    <a:pt x="1657" y="306"/>
                  </a:lnTo>
                  <a:lnTo>
                    <a:pt x="1663" y="286"/>
                  </a:lnTo>
                  <a:lnTo>
                    <a:pt x="1630" y="260"/>
                  </a:lnTo>
                  <a:lnTo>
                    <a:pt x="1617" y="206"/>
                  </a:lnTo>
                  <a:lnTo>
                    <a:pt x="1610" y="180"/>
                  </a:lnTo>
                  <a:lnTo>
                    <a:pt x="1597" y="146"/>
                  </a:lnTo>
                  <a:lnTo>
                    <a:pt x="1590" y="133"/>
                  </a:lnTo>
                  <a:lnTo>
                    <a:pt x="1610" y="60"/>
                  </a:lnTo>
                  <a:lnTo>
                    <a:pt x="1610" y="54"/>
                  </a:lnTo>
                  <a:lnTo>
                    <a:pt x="1617" y="47"/>
                  </a:lnTo>
                  <a:lnTo>
                    <a:pt x="1617" y="40"/>
                  </a:lnTo>
                  <a:lnTo>
                    <a:pt x="1610" y="33"/>
                  </a:lnTo>
                  <a:lnTo>
                    <a:pt x="1557" y="14"/>
                  </a:lnTo>
                  <a:lnTo>
                    <a:pt x="1524" y="14"/>
                  </a:lnTo>
                  <a:lnTo>
                    <a:pt x="1503" y="0"/>
                  </a:lnTo>
                  <a:lnTo>
                    <a:pt x="1464" y="0"/>
                  </a:lnTo>
                  <a:close/>
                  <a:moveTo>
                    <a:pt x="1570" y="114"/>
                  </a:moveTo>
                  <a:lnTo>
                    <a:pt x="1577" y="114"/>
                  </a:lnTo>
                  <a:lnTo>
                    <a:pt x="1577" y="133"/>
                  </a:lnTo>
                  <a:lnTo>
                    <a:pt x="1584" y="140"/>
                  </a:lnTo>
                  <a:lnTo>
                    <a:pt x="1570" y="146"/>
                  </a:lnTo>
                  <a:lnTo>
                    <a:pt x="1544" y="140"/>
                  </a:lnTo>
                  <a:lnTo>
                    <a:pt x="1557" y="120"/>
                  </a:lnTo>
                  <a:lnTo>
                    <a:pt x="1570" y="114"/>
                  </a:lnTo>
                  <a:close/>
                  <a:moveTo>
                    <a:pt x="532" y="313"/>
                  </a:moveTo>
                  <a:lnTo>
                    <a:pt x="546" y="313"/>
                  </a:lnTo>
                  <a:lnTo>
                    <a:pt x="559" y="333"/>
                  </a:lnTo>
                  <a:lnTo>
                    <a:pt x="572" y="313"/>
                  </a:lnTo>
                  <a:lnTo>
                    <a:pt x="592" y="326"/>
                  </a:lnTo>
                  <a:lnTo>
                    <a:pt x="566" y="373"/>
                  </a:lnTo>
                  <a:lnTo>
                    <a:pt x="559" y="353"/>
                  </a:lnTo>
                  <a:lnTo>
                    <a:pt x="532" y="339"/>
                  </a:lnTo>
                  <a:lnTo>
                    <a:pt x="546" y="339"/>
                  </a:lnTo>
                  <a:lnTo>
                    <a:pt x="532" y="313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1" name="URGELL">
              <a:extLst>
                <a:ext uri="{FF2B5EF4-FFF2-40B4-BE49-F238E27FC236}">
                  <a16:creationId xmlns:a16="http://schemas.microsoft.com/office/drawing/2014/main" id="{5C742CD7-CFB4-2391-ADFC-CD6D7B3B2987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551230" y="4403583"/>
              <a:ext cx="172932" cy="352766"/>
            </a:xfrm>
            <a:custGeom>
              <a:avLst/>
              <a:gdLst>
                <a:gd name="T0" fmla="*/ 62105877 w 871"/>
                <a:gd name="T1" fmla="*/ 8719472 h 1756"/>
                <a:gd name="T2" fmla="*/ 54759848 w 871"/>
                <a:gd name="T3" fmla="*/ 24308468 h 1756"/>
                <a:gd name="T4" fmla="*/ 57653675 w 871"/>
                <a:gd name="T5" fmla="*/ 47295696 h 1756"/>
                <a:gd name="T6" fmla="*/ 85924232 w 871"/>
                <a:gd name="T7" fmla="*/ 28271676 h 1756"/>
                <a:gd name="T8" fmla="*/ 78578217 w 871"/>
                <a:gd name="T9" fmla="*/ 6869527 h 1756"/>
                <a:gd name="T10" fmla="*/ 109519695 w 871"/>
                <a:gd name="T11" fmla="*/ 3435021 h 1756"/>
                <a:gd name="T12" fmla="*/ 94828136 w 871"/>
                <a:gd name="T13" fmla="*/ 45710104 h 1756"/>
                <a:gd name="T14" fmla="*/ 45855944 w 871"/>
                <a:gd name="T15" fmla="*/ 96704656 h 1756"/>
                <a:gd name="T16" fmla="*/ 34058212 w 871"/>
                <a:gd name="T17" fmla="*/ 103574696 h 1756"/>
                <a:gd name="T18" fmla="*/ 13356095 w 871"/>
                <a:gd name="T19" fmla="*/ 123126896 h 1756"/>
                <a:gd name="T20" fmla="*/ 13356095 w 871"/>
                <a:gd name="T21" fmla="*/ 145849796 h 1756"/>
                <a:gd name="T22" fmla="*/ 14914454 w 871"/>
                <a:gd name="T23" fmla="*/ 179141561 h 1756"/>
                <a:gd name="T24" fmla="*/ 44520005 w 871"/>
                <a:gd name="T25" fmla="*/ 180990989 h 1756"/>
                <a:gd name="T26" fmla="*/ 40068288 w 871"/>
                <a:gd name="T27" fmla="*/ 202128780 h 1756"/>
                <a:gd name="T28" fmla="*/ 59212035 w 871"/>
                <a:gd name="T29" fmla="*/ 200279352 h 1756"/>
                <a:gd name="T30" fmla="*/ 53424380 w 871"/>
                <a:gd name="T31" fmla="*/ 212697676 h 1756"/>
                <a:gd name="T32" fmla="*/ 42962116 w 871"/>
                <a:gd name="T33" fmla="*/ 216132696 h 1756"/>
                <a:gd name="T34" fmla="*/ 32499852 w 871"/>
                <a:gd name="T35" fmla="*/ 244140012 h 1756"/>
                <a:gd name="T36" fmla="*/ 17808286 w 871"/>
                <a:gd name="T37" fmla="*/ 261842784 h 1756"/>
                <a:gd name="T38" fmla="*/ 7346017 w 871"/>
                <a:gd name="T39" fmla="*/ 277696192 h 1756"/>
                <a:gd name="T40" fmla="*/ 10462267 w 871"/>
                <a:gd name="T41" fmla="*/ 296984041 h 1756"/>
                <a:gd name="T42" fmla="*/ 10462267 w 871"/>
                <a:gd name="T43" fmla="*/ 318121832 h 1756"/>
                <a:gd name="T44" fmla="*/ 1558360 w 871"/>
                <a:gd name="T45" fmla="*/ 342694129 h 1756"/>
                <a:gd name="T46" fmla="*/ 19143754 w 871"/>
                <a:gd name="T47" fmla="*/ 363831920 h 1756"/>
                <a:gd name="T48" fmla="*/ 17808286 w 871"/>
                <a:gd name="T49" fmla="*/ 386554789 h 1756"/>
                <a:gd name="T50" fmla="*/ 38509929 w 871"/>
                <a:gd name="T51" fmla="*/ 414826456 h 1756"/>
                <a:gd name="T52" fmla="*/ 57653675 w 871"/>
                <a:gd name="T53" fmla="*/ 421696496 h 1756"/>
                <a:gd name="T54" fmla="*/ 90153528 w 871"/>
                <a:gd name="T55" fmla="*/ 448118220 h 1756"/>
                <a:gd name="T56" fmla="*/ 108184227 w 871"/>
                <a:gd name="T57" fmla="*/ 463971564 h 1756"/>
                <a:gd name="T58" fmla="*/ 143577922 w 871"/>
                <a:gd name="T59" fmla="*/ 448118220 h 1756"/>
                <a:gd name="T60" fmla="*/ 154040186 w 871"/>
                <a:gd name="T61" fmla="*/ 420110904 h 1756"/>
                <a:gd name="T62" fmla="*/ 156934013 w 871"/>
                <a:gd name="T63" fmla="*/ 404257560 h 1756"/>
                <a:gd name="T64" fmla="*/ 160050262 w 871"/>
                <a:gd name="T65" fmla="*/ 388404732 h 1756"/>
                <a:gd name="T66" fmla="*/ 156934013 w 871"/>
                <a:gd name="T67" fmla="*/ 379685264 h 1756"/>
                <a:gd name="T68" fmla="*/ 193885568 w 871"/>
                <a:gd name="T69" fmla="*/ 346129149 h 1756"/>
                <a:gd name="T70" fmla="*/ 183645725 w 871"/>
                <a:gd name="T71" fmla="*/ 321556852 h 1756"/>
                <a:gd name="T72" fmla="*/ 155375654 w 871"/>
                <a:gd name="T73" fmla="*/ 300683412 h 1756"/>
                <a:gd name="T74" fmla="*/ 173406353 w 871"/>
                <a:gd name="T75" fmla="*/ 268976660 h 1756"/>
                <a:gd name="T76" fmla="*/ 174741821 w 871"/>
                <a:gd name="T77" fmla="*/ 237269972 h 1756"/>
                <a:gd name="T78" fmla="*/ 171625572 w 871"/>
                <a:gd name="T79" fmla="*/ 217717773 h 1756"/>
                <a:gd name="T80" fmla="*/ 182087836 w 871"/>
                <a:gd name="T81" fmla="*/ 180990989 h 1756"/>
                <a:gd name="T82" fmla="*/ 160050262 w 871"/>
                <a:gd name="T83" fmla="*/ 180990989 h 1756"/>
                <a:gd name="T84" fmla="*/ 161608622 w 871"/>
                <a:gd name="T85" fmla="*/ 123126896 h 1756"/>
                <a:gd name="T86" fmla="*/ 162944090 w 871"/>
                <a:gd name="T87" fmla="*/ 112558000 h 1756"/>
                <a:gd name="T88" fmla="*/ 161608622 w 871"/>
                <a:gd name="T89" fmla="*/ 87721352 h 1756"/>
                <a:gd name="T90" fmla="*/ 139125735 w 871"/>
                <a:gd name="T91" fmla="*/ 77416808 h 1756"/>
                <a:gd name="T92" fmla="*/ 143577922 w 871"/>
                <a:gd name="T93" fmla="*/ 49145124 h 1756"/>
                <a:gd name="T94" fmla="*/ 127328003 w 871"/>
                <a:gd name="T95" fmla="*/ 63148525 h 1756"/>
                <a:gd name="T96" fmla="*/ 112635944 w 871"/>
                <a:gd name="T97" fmla="*/ 38576228 h 1756"/>
                <a:gd name="T98" fmla="*/ 125769644 w 871"/>
                <a:gd name="T99" fmla="*/ 14003920 h 1756"/>
                <a:gd name="T100" fmla="*/ 113971883 w 871"/>
                <a:gd name="T101" fmla="*/ 5020099 h 1756"/>
                <a:gd name="T102" fmla="*/ 10462267 w 871"/>
                <a:gd name="T103" fmla="*/ 119427525 h 1756"/>
                <a:gd name="T104" fmla="*/ 5787657 w 871"/>
                <a:gd name="T105" fmla="*/ 128411344 h 1756"/>
                <a:gd name="T106" fmla="*/ 19143754 w 871"/>
                <a:gd name="T107" fmla="*/ 98290248 h 1756"/>
                <a:gd name="T108" fmla="*/ 90153528 w 871"/>
                <a:gd name="T109" fmla="*/ 203978208 h 1756"/>
                <a:gd name="T110" fmla="*/ 93269777 w 871"/>
                <a:gd name="T111" fmla="*/ 186275436 h 17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1"/>
                <a:gd name="T169" fmla="*/ 0 h 1756"/>
                <a:gd name="T170" fmla="*/ 871 w 871"/>
                <a:gd name="T171" fmla="*/ 1756 h 17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1" h="1756">
                  <a:moveTo>
                    <a:pt x="313" y="0"/>
                  </a:moveTo>
                  <a:lnTo>
                    <a:pt x="300" y="6"/>
                  </a:lnTo>
                  <a:lnTo>
                    <a:pt x="300" y="19"/>
                  </a:lnTo>
                  <a:lnTo>
                    <a:pt x="279" y="33"/>
                  </a:lnTo>
                  <a:lnTo>
                    <a:pt x="259" y="19"/>
                  </a:lnTo>
                  <a:lnTo>
                    <a:pt x="240" y="40"/>
                  </a:lnTo>
                  <a:lnTo>
                    <a:pt x="233" y="86"/>
                  </a:lnTo>
                  <a:lnTo>
                    <a:pt x="246" y="92"/>
                  </a:lnTo>
                  <a:lnTo>
                    <a:pt x="233" y="139"/>
                  </a:lnTo>
                  <a:lnTo>
                    <a:pt x="246" y="139"/>
                  </a:lnTo>
                  <a:lnTo>
                    <a:pt x="246" y="166"/>
                  </a:lnTo>
                  <a:lnTo>
                    <a:pt x="259" y="179"/>
                  </a:lnTo>
                  <a:lnTo>
                    <a:pt x="279" y="152"/>
                  </a:lnTo>
                  <a:lnTo>
                    <a:pt x="332" y="133"/>
                  </a:lnTo>
                  <a:lnTo>
                    <a:pt x="346" y="100"/>
                  </a:lnTo>
                  <a:lnTo>
                    <a:pt x="386" y="107"/>
                  </a:lnTo>
                  <a:lnTo>
                    <a:pt x="379" y="73"/>
                  </a:lnTo>
                  <a:lnTo>
                    <a:pt x="373" y="47"/>
                  </a:lnTo>
                  <a:lnTo>
                    <a:pt x="360" y="47"/>
                  </a:lnTo>
                  <a:lnTo>
                    <a:pt x="353" y="26"/>
                  </a:lnTo>
                  <a:lnTo>
                    <a:pt x="353" y="13"/>
                  </a:lnTo>
                  <a:lnTo>
                    <a:pt x="319" y="6"/>
                  </a:lnTo>
                  <a:lnTo>
                    <a:pt x="313" y="0"/>
                  </a:lnTo>
                  <a:close/>
                  <a:moveTo>
                    <a:pt x="492" y="13"/>
                  </a:moveTo>
                  <a:lnTo>
                    <a:pt x="439" y="120"/>
                  </a:lnTo>
                  <a:lnTo>
                    <a:pt x="413" y="166"/>
                  </a:lnTo>
                  <a:lnTo>
                    <a:pt x="433" y="159"/>
                  </a:lnTo>
                  <a:lnTo>
                    <a:pt x="426" y="173"/>
                  </a:lnTo>
                  <a:lnTo>
                    <a:pt x="346" y="319"/>
                  </a:lnTo>
                  <a:lnTo>
                    <a:pt x="266" y="406"/>
                  </a:lnTo>
                  <a:lnTo>
                    <a:pt x="226" y="366"/>
                  </a:lnTo>
                  <a:lnTo>
                    <a:pt x="206" y="366"/>
                  </a:lnTo>
                  <a:lnTo>
                    <a:pt x="186" y="392"/>
                  </a:lnTo>
                  <a:lnTo>
                    <a:pt x="173" y="392"/>
                  </a:lnTo>
                  <a:lnTo>
                    <a:pt x="166" y="392"/>
                  </a:lnTo>
                  <a:lnTo>
                    <a:pt x="153" y="392"/>
                  </a:lnTo>
                  <a:lnTo>
                    <a:pt x="113" y="392"/>
                  </a:lnTo>
                  <a:lnTo>
                    <a:pt x="113" y="379"/>
                  </a:lnTo>
                  <a:lnTo>
                    <a:pt x="67" y="452"/>
                  </a:lnTo>
                  <a:lnTo>
                    <a:pt x="60" y="466"/>
                  </a:lnTo>
                  <a:lnTo>
                    <a:pt x="13" y="505"/>
                  </a:lnTo>
                  <a:lnTo>
                    <a:pt x="0" y="512"/>
                  </a:lnTo>
                  <a:lnTo>
                    <a:pt x="20" y="565"/>
                  </a:lnTo>
                  <a:lnTo>
                    <a:pt x="60" y="552"/>
                  </a:lnTo>
                  <a:lnTo>
                    <a:pt x="73" y="572"/>
                  </a:lnTo>
                  <a:lnTo>
                    <a:pt x="93" y="565"/>
                  </a:lnTo>
                  <a:lnTo>
                    <a:pt x="80" y="659"/>
                  </a:lnTo>
                  <a:lnTo>
                    <a:pt x="67" y="678"/>
                  </a:lnTo>
                  <a:lnTo>
                    <a:pt x="80" y="685"/>
                  </a:lnTo>
                  <a:lnTo>
                    <a:pt x="113" y="698"/>
                  </a:lnTo>
                  <a:lnTo>
                    <a:pt x="146" y="719"/>
                  </a:lnTo>
                  <a:lnTo>
                    <a:pt x="200" y="685"/>
                  </a:lnTo>
                  <a:lnTo>
                    <a:pt x="233" y="652"/>
                  </a:lnTo>
                  <a:lnTo>
                    <a:pt x="246" y="659"/>
                  </a:lnTo>
                  <a:lnTo>
                    <a:pt x="146" y="751"/>
                  </a:lnTo>
                  <a:lnTo>
                    <a:pt x="180" y="765"/>
                  </a:lnTo>
                  <a:lnTo>
                    <a:pt x="193" y="738"/>
                  </a:lnTo>
                  <a:lnTo>
                    <a:pt x="213" y="732"/>
                  </a:lnTo>
                  <a:lnTo>
                    <a:pt x="240" y="745"/>
                  </a:lnTo>
                  <a:lnTo>
                    <a:pt x="266" y="758"/>
                  </a:lnTo>
                  <a:lnTo>
                    <a:pt x="279" y="765"/>
                  </a:lnTo>
                  <a:lnTo>
                    <a:pt x="286" y="778"/>
                  </a:lnTo>
                  <a:lnTo>
                    <a:pt x="259" y="805"/>
                  </a:lnTo>
                  <a:lnTo>
                    <a:pt x="240" y="805"/>
                  </a:lnTo>
                  <a:lnTo>
                    <a:pt x="240" y="818"/>
                  </a:lnTo>
                  <a:lnTo>
                    <a:pt x="233" y="824"/>
                  </a:lnTo>
                  <a:lnTo>
                    <a:pt x="233" y="838"/>
                  </a:lnTo>
                  <a:lnTo>
                    <a:pt x="193" y="818"/>
                  </a:lnTo>
                  <a:lnTo>
                    <a:pt x="166" y="811"/>
                  </a:lnTo>
                  <a:lnTo>
                    <a:pt x="146" y="838"/>
                  </a:lnTo>
                  <a:lnTo>
                    <a:pt x="166" y="851"/>
                  </a:lnTo>
                  <a:lnTo>
                    <a:pt x="146" y="924"/>
                  </a:lnTo>
                  <a:lnTo>
                    <a:pt x="106" y="937"/>
                  </a:lnTo>
                  <a:lnTo>
                    <a:pt x="99" y="978"/>
                  </a:lnTo>
                  <a:lnTo>
                    <a:pt x="93" y="984"/>
                  </a:lnTo>
                  <a:lnTo>
                    <a:pt x="80" y="991"/>
                  </a:lnTo>
                  <a:lnTo>
                    <a:pt x="60" y="997"/>
                  </a:lnTo>
                  <a:lnTo>
                    <a:pt x="54" y="1025"/>
                  </a:lnTo>
                  <a:lnTo>
                    <a:pt x="39" y="1025"/>
                  </a:lnTo>
                  <a:lnTo>
                    <a:pt x="33" y="1051"/>
                  </a:lnTo>
                  <a:lnTo>
                    <a:pt x="47" y="1064"/>
                  </a:lnTo>
                  <a:lnTo>
                    <a:pt x="39" y="1084"/>
                  </a:lnTo>
                  <a:lnTo>
                    <a:pt x="60" y="1098"/>
                  </a:lnTo>
                  <a:lnTo>
                    <a:pt x="47" y="1124"/>
                  </a:lnTo>
                  <a:lnTo>
                    <a:pt x="60" y="1151"/>
                  </a:lnTo>
                  <a:lnTo>
                    <a:pt x="54" y="1171"/>
                  </a:lnTo>
                  <a:lnTo>
                    <a:pt x="54" y="1190"/>
                  </a:lnTo>
                  <a:lnTo>
                    <a:pt x="47" y="1204"/>
                  </a:lnTo>
                  <a:lnTo>
                    <a:pt x="20" y="1244"/>
                  </a:lnTo>
                  <a:lnTo>
                    <a:pt x="20" y="1250"/>
                  </a:lnTo>
                  <a:lnTo>
                    <a:pt x="20" y="1277"/>
                  </a:lnTo>
                  <a:lnTo>
                    <a:pt x="7" y="1297"/>
                  </a:lnTo>
                  <a:lnTo>
                    <a:pt x="26" y="1310"/>
                  </a:lnTo>
                  <a:lnTo>
                    <a:pt x="39" y="1331"/>
                  </a:lnTo>
                  <a:lnTo>
                    <a:pt x="67" y="1350"/>
                  </a:lnTo>
                  <a:lnTo>
                    <a:pt x="86" y="1377"/>
                  </a:lnTo>
                  <a:lnTo>
                    <a:pt x="93" y="1390"/>
                  </a:lnTo>
                  <a:lnTo>
                    <a:pt x="80" y="1397"/>
                  </a:lnTo>
                  <a:lnTo>
                    <a:pt x="93" y="1437"/>
                  </a:lnTo>
                  <a:lnTo>
                    <a:pt x="80" y="1463"/>
                  </a:lnTo>
                  <a:lnTo>
                    <a:pt x="60" y="1523"/>
                  </a:lnTo>
                  <a:lnTo>
                    <a:pt x="86" y="1530"/>
                  </a:lnTo>
                  <a:lnTo>
                    <a:pt x="166" y="1550"/>
                  </a:lnTo>
                  <a:lnTo>
                    <a:pt x="173" y="1570"/>
                  </a:lnTo>
                  <a:lnTo>
                    <a:pt x="193" y="1583"/>
                  </a:lnTo>
                  <a:lnTo>
                    <a:pt x="253" y="1583"/>
                  </a:lnTo>
                  <a:lnTo>
                    <a:pt x="253" y="1609"/>
                  </a:lnTo>
                  <a:lnTo>
                    <a:pt x="259" y="1596"/>
                  </a:lnTo>
                  <a:lnTo>
                    <a:pt x="306" y="1630"/>
                  </a:lnTo>
                  <a:lnTo>
                    <a:pt x="339" y="1656"/>
                  </a:lnTo>
                  <a:lnTo>
                    <a:pt x="366" y="1663"/>
                  </a:lnTo>
                  <a:lnTo>
                    <a:pt x="405" y="1696"/>
                  </a:lnTo>
                  <a:lnTo>
                    <a:pt x="439" y="1710"/>
                  </a:lnTo>
                  <a:lnTo>
                    <a:pt x="459" y="1716"/>
                  </a:lnTo>
                  <a:lnTo>
                    <a:pt x="479" y="1723"/>
                  </a:lnTo>
                  <a:lnTo>
                    <a:pt x="486" y="1756"/>
                  </a:lnTo>
                  <a:lnTo>
                    <a:pt x="525" y="1743"/>
                  </a:lnTo>
                  <a:lnTo>
                    <a:pt x="559" y="1729"/>
                  </a:lnTo>
                  <a:lnTo>
                    <a:pt x="559" y="1716"/>
                  </a:lnTo>
                  <a:lnTo>
                    <a:pt x="645" y="1696"/>
                  </a:lnTo>
                  <a:lnTo>
                    <a:pt x="705" y="1669"/>
                  </a:lnTo>
                  <a:lnTo>
                    <a:pt x="732" y="1669"/>
                  </a:lnTo>
                  <a:lnTo>
                    <a:pt x="719" y="1609"/>
                  </a:lnTo>
                  <a:lnTo>
                    <a:pt x="692" y="1590"/>
                  </a:lnTo>
                  <a:lnTo>
                    <a:pt x="685" y="1556"/>
                  </a:lnTo>
                  <a:lnTo>
                    <a:pt x="685" y="1536"/>
                  </a:lnTo>
                  <a:lnTo>
                    <a:pt x="698" y="1536"/>
                  </a:lnTo>
                  <a:lnTo>
                    <a:pt x="705" y="1530"/>
                  </a:lnTo>
                  <a:lnTo>
                    <a:pt x="711" y="1477"/>
                  </a:lnTo>
                  <a:lnTo>
                    <a:pt x="698" y="1477"/>
                  </a:lnTo>
                  <a:lnTo>
                    <a:pt x="692" y="1470"/>
                  </a:lnTo>
                  <a:lnTo>
                    <a:pt x="719" y="1470"/>
                  </a:lnTo>
                  <a:lnTo>
                    <a:pt x="726" y="1463"/>
                  </a:lnTo>
                  <a:lnTo>
                    <a:pt x="726" y="1457"/>
                  </a:lnTo>
                  <a:lnTo>
                    <a:pt x="698" y="1450"/>
                  </a:lnTo>
                  <a:lnTo>
                    <a:pt x="705" y="1437"/>
                  </a:lnTo>
                  <a:lnTo>
                    <a:pt x="779" y="1423"/>
                  </a:lnTo>
                  <a:lnTo>
                    <a:pt x="838" y="1404"/>
                  </a:lnTo>
                  <a:lnTo>
                    <a:pt x="852" y="1350"/>
                  </a:lnTo>
                  <a:lnTo>
                    <a:pt x="871" y="1310"/>
                  </a:lnTo>
                  <a:lnTo>
                    <a:pt x="852" y="1250"/>
                  </a:lnTo>
                  <a:lnTo>
                    <a:pt x="852" y="1237"/>
                  </a:lnTo>
                  <a:lnTo>
                    <a:pt x="845" y="1224"/>
                  </a:lnTo>
                  <a:lnTo>
                    <a:pt x="825" y="1217"/>
                  </a:lnTo>
                  <a:lnTo>
                    <a:pt x="745" y="1184"/>
                  </a:lnTo>
                  <a:lnTo>
                    <a:pt x="732" y="1184"/>
                  </a:lnTo>
                  <a:lnTo>
                    <a:pt x="698" y="1157"/>
                  </a:lnTo>
                  <a:lnTo>
                    <a:pt x="698" y="1138"/>
                  </a:lnTo>
                  <a:lnTo>
                    <a:pt x="692" y="1124"/>
                  </a:lnTo>
                  <a:lnTo>
                    <a:pt x="705" y="1104"/>
                  </a:lnTo>
                  <a:lnTo>
                    <a:pt x="765" y="1078"/>
                  </a:lnTo>
                  <a:lnTo>
                    <a:pt x="779" y="1018"/>
                  </a:lnTo>
                  <a:lnTo>
                    <a:pt x="771" y="944"/>
                  </a:lnTo>
                  <a:lnTo>
                    <a:pt x="792" y="937"/>
                  </a:lnTo>
                  <a:lnTo>
                    <a:pt x="785" y="905"/>
                  </a:lnTo>
                  <a:lnTo>
                    <a:pt x="785" y="898"/>
                  </a:lnTo>
                  <a:lnTo>
                    <a:pt x="779" y="851"/>
                  </a:lnTo>
                  <a:lnTo>
                    <a:pt x="779" y="838"/>
                  </a:lnTo>
                  <a:lnTo>
                    <a:pt x="771" y="832"/>
                  </a:lnTo>
                  <a:lnTo>
                    <a:pt x="771" y="824"/>
                  </a:lnTo>
                  <a:lnTo>
                    <a:pt x="771" y="785"/>
                  </a:lnTo>
                  <a:lnTo>
                    <a:pt x="785" y="785"/>
                  </a:lnTo>
                  <a:lnTo>
                    <a:pt x="799" y="765"/>
                  </a:lnTo>
                  <a:lnTo>
                    <a:pt x="818" y="685"/>
                  </a:lnTo>
                  <a:lnTo>
                    <a:pt x="845" y="652"/>
                  </a:lnTo>
                  <a:lnTo>
                    <a:pt x="805" y="631"/>
                  </a:lnTo>
                  <a:lnTo>
                    <a:pt x="745" y="678"/>
                  </a:lnTo>
                  <a:lnTo>
                    <a:pt x="719" y="685"/>
                  </a:lnTo>
                  <a:lnTo>
                    <a:pt x="679" y="665"/>
                  </a:lnTo>
                  <a:lnTo>
                    <a:pt x="752" y="518"/>
                  </a:lnTo>
                  <a:lnTo>
                    <a:pt x="752" y="486"/>
                  </a:lnTo>
                  <a:lnTo>
                    <a:pt x="726" y="466"/>
                  </a:lnTo>
                  <a:lnTo>
                    <a:pt x="705" y="458"/>
                  </a:lnTo>
                  <a:lnTo>
                    <a:pt x="719" y="452"/>
                  </a:lnTo>
                  <a:lnTo>
                    <a:pt x="739" y="445"/>
                  </a:lnTo>
                  <a:lnTo>
                    <a:pt x="732" y="426"/>
                  </a:lnTo>
                  <a:lnTo>
                    <a:pt x="719" y="413"/>
                  </a:lnTo>
                  <a:lnTo>
                    <a:pt x="711" y="385"/>
                  </a:lnTo>
                  <a:lnTo>
                    <a:pt x="745" y="332"/>
                  </a:lnTo>
                  <a:lnTo>
                    <a:pt x="726" y="332"/>
                  </a:lnTo>
                  <a:lnTo>
                    <a:pt x="705" y="359"/>
                  </a:lnTo>
                  <a:lnTo>
                    <a:pt x="652" y="339"/>
                  </a:lnTo>
                  <a:lnTo>
                    <a:pt x="625" y="332"/>
                  </a:lnTo>
                  <a:lnTo>
                    <a:pt x="625" y="293"/>
                  </a:lnTo>
                  <a:lnTo>
                    <a:pt x="619" y="252"/>
                  </a:lnTo>
                  <a:lnTo>
                    <a:pt x="659" y="212"/>
                  </a:lnTo>
                  <a:lnTo>
                    <a:pt x="672" y="186"/>
                  </a:lnTo>
                  <a:lnTo>
                    <a:pt x="645" y="186"/>
                  </a:lnTo>
                  <a:lnTo>
                    <a:pt x="625" y="206"/>
                  </a:lnTo>
                  <a:lnTo>
                    <a:pt x="606" y="252"/>
                  </a:lnTo>
                  <a:lnTo>
                    <a:pt x="579" y="246"/>
                  </a:lnTo>
                  <a:lnTo>
                    <a:pt x="572" y="239"/>
                  </a:lnTo>
                  <a:lnTo>
                    <a:pt x="499" y="219"/>
                  </a:lnTo>
                  <a:lnTo>
                    <a:pt x="492" y="199"/>
                  </a:lnTo>
                  <a:lnTo>
                    <a:pt x="499" y="173"/>
                  </a:lnTo>
                  <a:lnTo>
                    <a:pt x="506" y="146"/>
                  </a:lnTo>
                  <a:lnTo>
                    <a:pt x="539" y="173"/>
                  </a:lnTo>
                  <a:lnTo>
                    <a:pt x="572" y="146"/>
                  </a:lnTo>
                  <a:lnTo>
                    <a:pt x="572" y="113"/>
                  </a:lnTo>
                  <a:lnTo>
                    <a:pt x="565" y="53"/>
                  </a:lnTo>
                  <a:lnTo>
                    <a:pt x="546" y="47"/>
                  </a:lnTo>
                  <a:lnTo>
                    <a:pt x="546" y="33"/>
                  </a:lnTo>
                  <a:lnTo>
                    <a:pt x="506" y="33"/>
                  </a:lnTo>
                  <a:lnTo>
                    <a:pt x="512" y="19"/>
                  </a:lnTo>
                  <a:lnTo>
                    <a:pt x="492" y="13"/>
                  </a:lnTo>
                  <a:close/>
                  <a:moveTo>
                    <a:pt x="80" y="366"/>
                  </a:moveTo>
                  <a:lnTo>
                    <a:pt x="67" y="406"/>
                  </a:lnTo>
                  <a:lnTo>
                    <a:pt x="47" y="452"/>
                  </a:lnTo>
                  <a:lnTo>
                    <a:pt x="7" y="486"/>
                  </a:lnTo>
                  <a:lnTo>
                    <a:pt x="0" y="499"/>
                  </a:lnTo>
                  <a:lnTo>
                    <a:pt x="0" y="505"/>
                  </a:lnTo>
                  <a:lnTo>
                    <a:pt x="26" y="486"/>
                  </a:lnTo>
                  <a:lnTo>
                    <a:pt x="47" y="466"/>
                  </a:lnTo>
                  <a:lnTo>
                    <a:pt x="60" y="445"/>
                  </a:lnTo>
                  <a:lnTo>
                    <a:pt x="73" y="426"/>
                  </a:lnTo>
                  <a:lnTo>
                    <a:pt x="86" y="372"/>
                  </a:lnTo>
                  <a:lnTo>
                    <a:pt x="80" y="366"/>
                  </a:lnTo>
                  <a:close/>
                  <a:moveTo>
                    <a:pt x="479" y="691"/>
                  </a:moveTo>
                  <a:lnTo>
                    <a:pt x="486" y="705"/>
                  </a:lnTo>
                  <a:lnTo>
                    <a:pt x="405" y="772"/>
                  </a:lnTo>
                  <a:lnTo>
                    <a:pt x="360" y="792"/>
                  </a:lnTo>
                  <a:lnTo>
                    <a:pt x="346" y="798"/>
                  </a:lnTo>
                  <a:lnTo>
                    <a:pt x="332" y="792"/>
                  </a:lnTo>
                  <a:lnTo>
                    <a:pt x="419" y="705"/>
                  </a:lnTo>
                  <a:lnTo>
                    <a:pt x="426" y="712"/>
                  </a:lnTo>
                  <a:lnTo>
                    <a:pt x="479" y="69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2" name="VALLES_OCCIDENTAL">
              <a:extLst>
                <a:ext uri="{FF2B5EF4-FFF2-40B4-BE49-F238E27FC236}">
                  <a16:creationId xmlns:a16="http://schemas.microsoft.com/office/drawing/2014/main" id="{F6BF98F7-C014-94C6-771F-B6ECB3C7D622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9168664" y="4509557"/>
              <a:ext cx="248712" cy="267074"/>
            </a:xfrm>
            <a:custGeom>
              <a:avLst/>
              <a:gdLst>
                <a:gd name="T0" fmla="*/ 2147483647 w 47"/>
                <a:gd name="T1" fmla="*/ 174628420 h 52"/>
                <a:gd name="T2" fmla="*/ 2147483647 w 47"/>
                <a:gd name="T3" fmla="*/ 174628420 h 52"/>
                <a:gd name="T4" fmla="*/ 2147483647 w 47"/>
                <a:gd name="T5" fmla="*/ 174628420 h 52"/>
                <a:gd name="T6" fmla="*/ 2147483647 w 47"/>
                <a:gd name="T7" fmla="*/ 349256839 h 52"/>
                <a:gd name="T8" fmla="*/ 2147483647 w 47"/>
                <a:gd name="T9" fmla="*/ 698513678 h 52"/>
                <a:gd name="T10" fmla="*/ 2147483647 w 47"/>
                <a:gd name="T11" fmla="*/ 1397014168 h 52"/>
                <a:gd name="T12" fmla="*/ 2147483647 w 47"/>
                <a:gd name="T13" fmla="*/ 1920899684 h 52"/>
                <a:gd name="T14" fmla="*/ 2147483647 w 47"/>
                <a:gd name="T15" fmla="*/ 2095528052 h 52"/>
                <a:gd name="T16" fmla="*/ 1883892368 w 47"/>
                <a:gd name="T17" fmla="*/ 2095528052 h 52"/>
                <a:gd name="T18" fmla="*/ 1726906638 w 47"/>
                <a:gd name="T19" fmla="*/ 1746271316 h 52"/>
                <a:gd name="T20" fmla="*/ 1412922221 w 47"/>
                <a:gd name="T21" fmla="*/ 1746271316 h 52"/>
                <a:gd name="T22" fmla="*/ 784953976 w 47"/>
                <a:gd name="T23" fmla="*/ 1746271316 h 52"/>
                <a:gd name="T24" fmla="*/ 627968246 w 47"/>
                <a:gd name="T25" fmla="*/ 2095528052 h 52"/>
                <a:gd name="T26" fmla="*/ 470969951 w 47"/>
                <a:gd name="T27" fmla="*/ 2147483647 h 52"/>
                <a:gd name="T28" fmla="*/ 0 w 47"/>
                <a:gd name="T29" fmla="*/ 2147483647 h 52"/>
                <a:gd name="T30" fmla="*/ 156985779 w 47"/>
                <a:gd name="T31" fmla="*/ 2147483647 h 52"/>
                <a:gd name="T32" fmla="*/ 627968246 w 47"/>
                <a:gd name="T33" fmla="*/ 2147483647 h 52"/>
                <a:gd name="T34" fmla="*/ 1098938197 w 47"/>
                <a:gd name="T35" fmla="*/ 2147483647 h 52"/>
                <a:gd name="T36" fmla="*/ 1255923926 w 47"/>
                <a:gd name="T37" fmla="*/ 2147483647 h 52"/>
                <a:gd name="T38" fmla="*/ 1412922221 w 47"/>
                <a:gd name="T39" fmla="*/ 2147483647 h 52"/>
                <a:gd name="T40" fmla="*/ 1569907951 w 47"/>
                <a:gd name="T41" fmla="*/ 2147483647 h 52"/>
                <a:gd name="T42" fmla="*/ 1883892368 w 47"/>
                <a:gd name="T43" fmla="*/ 2147483647 h 52"/>
                <a:gd name="T44" fmla="*/ 1255923926 w 47"/>
                <a:gd name="T45" fmla="*/ 2147483647 h 52"/>
                <a:gd name="T46" fmla="*/ 1255923926 w 47"/>
                <a:gd name="T47" fmla="*/ 2147483647 h 52"/>
                <a:gd name="T48" fmla="*/ 1726906638 w 47"/>
                <a:gd name="T49" fmla="*/ 2147483647 h 52"/>
                <a:gd name="T50" fmla="*/ 1883892368 w 47"/>
                <a:gd name="T51" fmla="*/ 2147483647 h 52"/>
                <a:gd name="T52" fmla="*/ 2147483647 w 47"/>
                <a:gd name="T53" fmla="*/ 2147483647 h 52"/>
                <a:gd name="T54" fmla="*/ 2147483647 w 47"/>
                <a:gd name="T55" fmla="*/ 2147483647 h 52"/>
                <a:gd name="T56" fmla="*/ 2147483647 w 47"/>
                <a:gd name="T57" fmla="*/ 2147483647 h 52"/>
                <a:gd name="T58" fmla="*/ 2147483647 w 47"/>
                <a:gd name="T59" fmla="*/ 2147483647 h 52"/>
                <a:gd name="T60" fmla="*/ 2147483647 w 47"/>
                <a:gd name="T61" fmla="*/ 2147483647 h 52"/>
                <a:gd name="T62" fmla="*/ 2147483647 w 47"/>
                <a:gd name="T63" fmla="*/ 2147483647 h 52"/>
                <a:gd name="T64" fmla="*/ 2147483647 w 47"/>
                <a:gd name="T65" fmla="*/ 2147483647 h 52"/>
                <a:gd name="T66" fmla="*/ 2147483647 w 47"/>
                <a:gd name="T67" fmla="*/ 2147483647 h 52"/>
                <a:gd name="T68" fmla="*/ 2147483647 w 47"/>
                <a:gd name="T69" fmla="*/ 2147483647 h 52"/>
                <a:gd name="T70" fmla="*/ 2147483647 w 47"/>
                <a:gd name="T71" fmla="*/ 2147483647 h 52"/>
                <a:gd name="T72" fmla="*/ 2147483647 w 47"/>
                <a:gd name="T73" fmla="*/ 2147483647 h 52"/>
                <a:gd name="T74" fmla="*/ 2147483647 w 47"/>
                <a:gd name="T75" fmla="*/ 2147483647 h 52"/>
                <a:gd name="T76" fmla="*/ 2147483647 w 47"/>
                <a:gd name="T77" fmla="*/ 2147483647 h 52"/>
                <a:gd name="T78" fmla="*/ 2147483647 w 47"/>
                <a:gd name="T79" fmla="*/ 2147483647 h 52"/>
                <a:gd name="T80" fmla="*/ 2147483647 w 47"/>
                <a:gd name="T81" fmla="*/ 2147483647 h 52"/>
                <a:gd name="T82" fmla="*/ 2147483647 w 47"/>
                <a:gd name="T83" fmla="*/ 2147483647 h 52"/>
                <a:gd name="T84" fmla="*/ 2147483647 w 47"/>
                <a:gd name="T85" fmla="*/ 2147483647 h 52"/>
                <a:gd name="T86" fmla="*/ 2147483647 w 47"/>
                <a:gd name="T87" fmla="*/ 2147483647 h 52"/>
                <a:gd name="T88" fmla="*/ 2147483647 w 47"/>
                <a:gd name="T89" fmla="*/ 2147483647 h 52"/>
                <a:gd name="T90" fmla="*/ 2147483647 w 47"/>
                <a:gd name="T91" fmla="*/ 2147483647 h 52"/>
                <a:gd name="T92" fmla="*/ 2147483647 w 47"/>
                <a:gd name="T93" fmla="*/ 2147483647 h 52"/>
                <a:gd name="T94" fmla="*/ 2147483647 w 47"/>
                <a:gd name="T95" fmla="*/ 2147483647 h 52"/>
                <a:gd name="T96" fmla="*/ 2147483647 w 47"/>
                <a:gd name="T97" fmla="*/ 2147483647 h 52"/>
                <a:gd name="T98" fmla="*/ 2147483647 w 47"/>
                <a:gd name="T99" fmla="*/ 2147483647 h 52"/>
                <a:gd name="T100" fmla="*/ 2147483647 w 47"/>
                <a:gd name="T101" fmla="*/ 2147483647 h 52"/>
                <a:gd name="T102" fmla="*/ 2147483647 w 47"/>
                <a:gd name="T103" fmla="*/ 2147483647 h 52"/>
                <a:gd name="T104" fmla="*/ 2147483647 w 47"/>
                <a:gd name="T105" fmla="*/ 2147483647 h 52"/>
                <a:gd name="T106" fmla="*/ 2147483647 w 47"/>
                <a:gd name="T107" fmla="*/ 2147483647 h 52"/>
                <a:gd name="T108" fmla="*/ 2147483647 w 47"/>
                <a:gd name="T109" fmla="*/ 2147483647 h 52"/>
                <a:gd name="T110" fmla="*/ 2147483647 w 47"/>
                <a:gd name="T111" fmla="*/ 2095528052 h 52"/>
                <a:gd name="T112" fmla="*/ 2147483647 w 47"/>
                <a:gd name="T113" fmla="*/ 1920899684 h 52"/>
                <a:gd name="T114" fmla="*/ 2147483647 w 47"/>
                <a:gd name="T115" fmla="*/ 1571642536 h 52"/>
                <a:gd name="T116" fmla="*/ 2147483647 w 47"/>
                <a:gd name="T117" fmla="*/ 1047770620 h 52"/>
                <a:gd name="T118" fmla="*/ 2147483647 w 47"/>
                <a:gd name="T119" fmla="*/ 698513678 h 52"/>
                <a:gd name="T120" fmla="*/ 2147483647 w 47"/>
                <a:gd name="T121" fmla="*/ 174628420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52"/>
                <a:gd name="T185" fmla="*/ 47 w 47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52">
                  <a:moveTo>
                    <a:pt x="33" y="0"/>
                  </a:moveTo>
                  <a:lnTo>
                    <a:pt x="31" y="1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0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6" y="47"/>
                  </a:lnTo>
                  <a:lnTo>
                    <a:pt x="17" y="48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5" y="49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8" y="50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31" y="50"/>
                  </a:lnTo>
                  <a:lnTo>
                    <a:pt x="33" y="50"/>
                  </a:lnTo>
                  <a:lnTo>
                    <a:pt x="34" y="49"/>
                  </a:lnTo>
                  <a:lnTo>
                    <a:pt x="35" y="47"/>
                  </a:lnTo>
                  <a:lnTo>
                    <a:pt x="38" y="47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5" y="38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2" y="11"/>
                  </a:lnTo>
                  <a:lnTo>
                    <a:pt x="31" y="10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5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3" name="ALT_PENEDES">
              <a:extLst>
                <a:ext uri="{FF2B5EF4-FFF2-40B4-BE49-F238E27FC236}">
                  <a16:creationId xmlns:a16="http://schemas.microsoft.com/office/drawing/2014/main" id="{1305A3FB-FF13-AB4D-D6FF-B04570381C03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913627" y="4696275"/>
              <a:ext cx="288599" cy="264644"/>
            </a:xfrm>
            <a:custGeom>
              <a:avLst/>
              <a:gdLst>
                <a:gd name="T0" fmla="*/ 100542709 w 1423"/>
                <a:gd name="T1" fmla="*/ 14659576 h 1297"/>
                <a:gd name="T2" fmla="*/ 78897847 w 1423"/>
                <a:gd name="T3" fmla="*/ 36106414 h 1297"/>
                <a:gd name="T4" fmla="*/ 96120434 w 1423"/>
                <a:gd name="T5" fmla="*/ 76013418 h 1297"/>
                <a:gd name="T6" fmla="*/ 61908022 w 1423"/>
                <a:gd name="T7" fmla="*/ 79542352 h 1297"/>
                <a:gd name="T8" fmla="*/ 49340489 w 1423"/>
                <a:gd name="T9" fmla="*/ 86600742 h 1297"/>
                <a:gd name="T10" fmla="*/ 16989817 w 1423"/>
                <a:gd name="T11" fmla="*/ 94202445 h 1297"/>
                <a:gd name="T12" fmla="*/ 9309627 w 1423"/>
                <a:gd name="T13" fmla="*/ 108319224 h 1297"/>
                <a:gd name="T14" fmla="*/ 12335243 w 1423"/>
                <a:gd name="T15" fmla="*/ 133566120 h 1297"/>
                <a:gd name="T16" fmla="*/ 0 w 1423"/>
                <a:gd name="T17" fmla="*/ 159085226 h 1297"/>
                <a:gd name="T18" fmla="*/ 57253452 w 1423"/>
                <a:gd name="T19" fmla="*/ 164514716 h 1297"/>
                <a:gd name="T20" fmla="*/ 75872232 w 1423"/>
                <a:gd name="T21" fmla="*/ 177273732 h 1297"/>
                <a:gd name="T22" fmla="*/ 82156239 w 1423"/>
                <a:gd name="T23" fmla="*/ 191662168 h 1297"/>
                <a:gd name="T24" fmla="*/ 72846616 w 1423"/>
                <a:gd name="T25" fmla="*/ 222067418 h 1297"/>
                <a:gd name="T26" fmla="*/ 92862041 w 1423"/>
                <a:gd name="T27" fmla="*/ 245685935 h 1297"/>
                <a:gd name="T28" fmla="*/ 89836908 w 1423"/>
                <a:gd name="T29" fmla="*/ 265503862 h 1297"/>
                <a:gd name="T30" fmla="*/ 117532519 w 1423"/>
                <a:gd name="T31" fmla="*/ 261974406 h 1297"/>
                <a:gd name="T32" fmla="*/ 122187090 w 1423"/>
                <a:gd name="T33" fmla="*/ 265503862 h 1297"/>
                <a:gd name="T34" fmla="*/ 119161474 w 1423"/>
                <a:gd name="T35" fmla="*/ 280163499 h 1297"/>
                <a:gd name="T36" fmla="*/ 114506904 w 1423"/>
                <a:gd name="T37" fmla="*/ 303510359 h 1297"/>
                <a:gd name="T38" fmla="*/ 97517094 w 1423"/>
                <a:gd name="T39" fmla="*/ 314369340 h 1297"/>
                <a:gd name="T40" fmla="*/ 91233086 w 1423"/>
                <a:gd name="T41" fmla="*/ 308939849 h 1297"/>
                <a:gd name="T42" fmla="*/ 83552900 w 1423"/>
                <a:gd name="T43" fmla="*/ 335816165 h 1297"/>
                <a:gd name="T44" fmla="*/ 108455672 w 1423"/>
                <a:gd name="T45" fmla="*/ 346946803 h 1297"/>
                <a:gd name="T46" fmla="*/ 122187090 w 1423"/>
                <a:gd name="T47" fmla="*/ 341517313 h 1297"/>
                <a:gd name="T48" fmla="*/ 151744945 w 1423"/>
                <a:gd name="T49" fmla="*/ 317898795 h 1297"/>
                <a:gd name="T50" fmla="*/ 167338094 w 1423"/>
                <a:gd name="T51" fmla="*/ 291022479 h 1297"/>
                <a:gd name="T52" fmla="*/ 176414941 w 1423"/>
                <a:gd name="T53" fmla="*/ 261974406 h 1297"/>
                <a:gd name="T54" fmla="*/ 208998382 w 1423"/>
                <a:gd name="T55" fmla="*/ 263874962 h 1297"/>
                <a:gd name="T56" fmla="*/ 221333139 w 1423"/>
                <a:gd name="T57" fmla="*/ 251115426 h 1297"/>
                <a:gd name="T58" fmla="*/ 233668378 w 1423"/>
                <a:gd name="T59" fmla="*/ 227768565 h 1297"/>
                <a:gd name="T60" fmla="*/ 255546077 w 1423"/>
                <a:gd name="T61" fmla="*/ 232926398 h 1297"/>
                <a:gd name="T62" fmla="*/ 284870644 w 1423"/>
                <a:gd name="T63" fmla="*/ 242156480 h 1297"/>
                <a:gd name="T64" fmla="*/ 300464275 w 1423"/>
                <a:gd name="T65" fmla="*/ 222067418 h 1297"/>
                <a:gd name="T66" fmla="*/ 325134271 w 1423"/>
                <a:gd name="T67" fmla="*/ 202249491 h 1297"/>
                <a:gd name="T68" fmla="*/ 314195692 w 1423"/>
                <a:gd name="T69" fmla="*/ 169672550 h 1297"/>
                <a:gd name="T70" fmla="*/ 314195692 w 1423"/>
                <a:gd name="T71" fmla="*/ 142796755 h 1297"/>
                <a:gd name="T72" fmla="*/ 325134271 w 1423"/>
                <a:gd name="T73" fmla="*/ 115648750 h 1297"/>
                <a:gd name="T74" fmla="*/ 331185502 w 1423"/>
                <a:gd name="T75" fmla="*/ 102889213 h 1297"/>
                <a:gd name="T76" fmla="*/ 312799032 w 1423"/>
                <a:gd name="T77" fmla="*/ 55924340 h 1297"/>
                <a:gd name="T78" fmla="*/ 286500081 w 1423"/>
                <a:gd name="T79" fmla="*/ 19817935 h 1297"/>
                <a:gd name="T80" fmla="*/ 261596826 w 1423"/>
                <a:gd name="T81" fmla="*/ 46965394 h 1297"/>
                <a:gd name="T82" fmla="*/ 250890964 w 1423"/>
                <a:gd name="T83" fmla="*/ 52394885 h 1297"/>
                <a:gd name="T84" fmla="*/ 236926770 w 1423"/>
                <a:gd name="T85" fmla="*/ 76013418 h 1297"/>
                <a:gd name="T86" fmla="*/ 215282390 w 1423"/>
                <a:gd name="T87" fmla="*/ 68683372 h 1297"/>
                <a:gd name="T88" fmla="*/ 188750180 w 1423"/>
                <a:gd name="T89" fmla="*/ 55924340 h 1297"/>
                <a:gd name="T90" fmla="*/ 162450747 w 1423"/>
                <a:gd name="T91" fmla="*/ 8958950 h 1297"/>
                <a:gd name="T92" fmla="*/ 105197280 w 1423"/>
                <a:gd name="T93" fmla="*/ 0 h 1297"/>
                <a:gd name="T94" fmla="*/ 125445482 w 1423"/>
                <a:gd name="T95" fmla="*/ 247586492 h 1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23"/>
                <a:gd name="T145" fmla="*/ 0 h 1297"/>
                <a:gd name="T146" fmla="*/ 1423 w 1423"/>
                <a:gd name="T147" fmla="*/ 1297 h 12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23" h="1297">
                  <a:moveTo>
                    <a:pt x="452" y="0"/>
                  </a:moveTo>
                  <a:lnTo>
                    <a:pt x="466" y="40"/>
                  </a:lnTo>
                  <a:lnTo>
                    <a:pt x="452" y="40"/>
                  </a:lnTo>
                  <a:lnTo>
                    <a:pt x="432" y="54"/>
                  </a:lnTo>
                  <a:lnTo>
                    <a:pt x="432" y="73"/>
                  </a:lnTo>
                  <a:lnTo>
                    <a:pt x="432" y="86"/>
                  </a:lnTo>
                  <a:lnTo>
                    <a:pt x="373" y="100"/>
                  </a:lnTo>
                  <a:lnTo>
                    <a:pt x="339" y="133"/>
                  </a:lnTo>
                  <a:lnTo>
                    <a:pt x="332" y="180"/>
                  </a:lnTo>
                  <a:lnTo>
                    <a:pt x="366" y="227"/>
                  </a:lnTo>
                  <a:lnTo>
                    <a:pt x="399" y="233"/>
                  </a:lnTo>
                  <a:lnTo>
                    <a:pt x="413" y="280"/>
                  </a:lnTo>
                  <a:lnTo>
                    <a:pt x="332" y="313"/>
                  </a:lnTo>
                  <a:lnTo>
                    <a:pt x="313" y="280"/>
                  </a:lnTo>
                  <a:lnTo>
                    <a:pt x="272" y="273"/>
                  </a:lnTo>
                  <a:lnTo>
                    <a:pt x="266" y="293"/>
                  </a:lnTo>
                  <a:lnTo>
                    <a:pt x="233" y="300"/>
                  </a:lnTo>
                  <a:lnTo>
                    <a:pt x="233" y="319"/>
                  </a:lnTo>
                  <a:lnTo>
                    <a:pt x="206" y="306"/>
                  </a:lnTo>
                  <a:lnTo>
                    <a:pt x="212" y="319"/>
                  </a:lnTo>
                  <a:lnTo>
                    <a:pt x="133" y="347"/>
                  </a:lnTo>
                  <a:lnTo>
                    <a:pt x="100" y="373"/>
                  </a:lnTo>
                  <a:lnTo>
                    <a:pt x="73" y="340"/>
                  </a:lnTo>
                  <a:lnTo>
                    <a:pt x="73" y="347"/>
                  </a:lnTo>
                  <a:lnTo>
                    <a:pt x="40" y="360"/>
                  </a:lnTo>
                  <a:lnTo>
                    <a:pt x="20" y="353"/>
                  </a:lnTo>
                  <a:lnTo>
                    <a:pt x="13" y="386"/>
                  </a:lnTo>
                  <a:lnTo>
                    <a:pt x="40" y="399"/>
                  </a:lnTo>
                  <a:lnTo>
                    <a:pt x="33" y="413"/>
                  </a:lnTo>
                  <a:lnTo>
                    <a:pt x="26" y="426"/>
                  </a:lnTo>
                  <a:lnTo>
                    <a:pt x="40" y="439"/>
                  </a:lnTo>
                  <a:lnTo>
                    <a:pt x="53" y="492"/>
                  </a:lnTo>
                  <a:lnTo>
                    <a:pt x="33" y="506"/>
                  </a:lnTo>
                  <a:lnTo>
                    <a:pt x="20" y="539"/>
                  </a:lnTo>
                  <a:lnTo>
                    <a:pt x="7" y="565"/>
                  </a:lnTo>
                  <a:lnTo>
                    <a:pt x="0" y="586"/>
                  </a:lnTo>
                  <a:lnTo>
                    <a:pt x="120" y="526"/>
                  </a:lnTo>
                  <a:lnTo>
                    <a:pt x="153" y="552"/>
                  </a:lnTo>
                  <a:lnTo>
                    <a:pt x="212" y="565"/>
                  </a:lnTo>
                  <a:lnTo>
                    <a:pt x="246" y="606"/>
                  </a:lnTo>
                  <a:lnTo>
                    <a:pt x="259" y="638"/>
                  </a:lnTo>
                  <a:lnTo>
                    <a:pt x="279" y="646"/>
                  </a:lnTo>
                  <a:lnTo>
                    <a:pt x="300" y="638"/>
                  </a:lnTo>
                  <a:lnTo>
                    <a:pt x="326" y="653"/>
                  </a:lnTo>
                  <a:lnTo>
                    <a:pt x="326" y="672"/>
                  </a:lnTo>
                  <a:lnTo>
                    <a:pt x="332" y="666"/>
                  </a:lnTo>
                  <a:lnTo>
                    <a:pt x="346" y="672"/>
                  </a:lnTo>
                  <a:lnTo>
                    <a:pt x="353" y="706"/>
                  </a:lnTo>
                  <a:lnTo>
                    <a:pt x="326" y="712"/>
                  </a:lnTo>
                  <a:lnTo>
                    <a:pt x="286" y="758"/>
                  </a:lnTo>
                  <a:lnTo>
                    <a:pt x="306" y="779"/>
                  </a:lnTo>
                  <a:lnTo>
                    <a:pt x="313" y="818"/>
                  </a:lnTo>
                  <a:lnTo>
                    <a:pt x="332" y="852"/>
                  </a:lnTo>
                  <a:lnTo>
                    <a:pt x="332" y="878"/>
                  </a:lnTo>
                  <a:lnTo>
                    <a:pt x="346" y="878"/>
                  </a:lnTo>
                  <a:lnTo>
                    <a:pt x="399" y="905"/>
                  </a:lnTo>
                  <a:lnTo>
                    <a:pt x="399" y="912"/>
                  </a:lnTo>
                  <a:lnTo>
                    <a:pt x="379" y="959"/>
                  </a:lnTo>
                  <a:lnTo>
                    <a:pt x="379" y="978"/>
                  </a:lnTo>
                  <a:lnTo>
                    <a:pt x="386" y="978"/>
                  </a:lnTo>
                  <a:lnTo>
                    <a:pt x="426" y="1004"/>
                  </a:lnTo>
                  <a:lnTo>
                    <a:pt x="459" y="1018"/>
                  </a:lnTo>
                  <a:lnTo>
                    <a:pt x="473" y="985"/>
                  </a:lnTo>
                  <a:lnTo>
                    <a:pt x="505" y="965"/>
                  </a:lnTo>
                  <a:lnTo>
                    <a:pt x="512" y="972"/>
                  </a:lnTo>
                  <a:lnTo>
                    <a:pt x="525" y="959"/>
                  </a:lnTo>
                  <a:lnTo>
                    <a:pt x="539" y="965"/>
                  </a:lnTo>
                  <a:lnTo>
                    <a:pt x="525" y="978"/>
                  </a:lnTo>
                  <a:lnTo>
                    <a:pt x="512" y="978"/>
                  </a:lnTo>
                  <a:lnTo>
                    <a:pt x="512" y="998"/>
                  </a:lnTo>
                  <a:lnTo>
                    <a:pt x="518" y="998"/>
                  </a:lnTo>
                  <a:lnTo>
                    <a:pt x="512" y="1032"/>
                  </a:lnTo>
                  <a:lnTo>
                    <a:pt x="492" y="1058"/>
                  </a:lnTo>
                  <a:lnTo>
                    <a:pt x="512" y="1085"/>
                  </a:lnTo>
                  <a:lnTo>
                    <a:pt x="492" y="1111"/>
                  </a:lnTo>
                  <a:lnTo>
                    <a:pt x="492" y="1118"/>
                  </a:lnTo>
                  <a:lnTo>
                    <a:pt x="486" y="1151"/>
                  </a:lnTo>
                  <a:lnTo>
                    <a:pt x="473" y="1151"/>
                  </a:lnTo>
                  <a:lnTo>
                    <a:pt x="445" y="1171"/>
                  </a:lnTo>
                  <a:lnTo>
                    <a:pt x="419" y="1158"/>
                  </a:lnTo>
                  <a:lnTo>
                    <a:pt x="406" y="1158"/>
                  </a:lnTo>
                  <a:lnTo>
                    <a:pt x="406" y="1151"/>
                  </a:lnTo>
                  <a:lnTo>
                    <a:pt x="399" y="1145"/>
                  </a:lnTo>
                  <a:lnTo>
                    <a:pt x="392" y="1138"/>
                  </a:lnTo>
                  <a:lnTo>
                    <a:pt x="313" y="1124"/>
                  </a:lnTo>
                  <a:lnTo>
                    <a:pt x="332" y="1151"/>
                  </a:lnTo>
                  <a:lnTo>
                    <a:pt x="332" y="1177"/>
                  </a:lnTo>
                  <a:lnTo>
                    <a:pt x="359" y="1237"/>
                  </a:lnTo>
                  <a:lnTo>
                    <a:pt x="392" y="1244"/>
                  </a:lnTo>
                  <a:lnTo>
                    <a:pt x="419" y="1237"/>
                  </a:lnTo>
                  <a:lnTo>
                    <a:pt x="445" y="1258"/>
                  </a:lnTo>
                  <a:lnTo>
                    <a:pt x="466" y="1278"/>
                  </a:lnTo>
                  <a:lnTo>
                    <a:pt x="486" y="1297"/>
                  </a:lnTo>
                  <a:lnTo>
                    <a:pt x="512" y="1291"/>
                  </a:lnTo>
                  <a:lnTo>
                    <a:pt x="518" y="1271"/>
                  </a:lnTo>
                  <a:lnTo>
                    <a:pt x="525" y="1258"/>
                  </a:lnTo>
                  <a:lnTo>
                    <a:pt x="552" y="1244"/>
                  </a:lnTo>
                  <a:lnTo>
                    <a:pt x="565" y="1231"/>
                  </a:lnTo>
                  <a:lnTo>
                    <a:pt x="645" y="1198"/>
                  </a:lnTo>
                  <a:lnTo>
                    <a:pt x="652" y="1171"/>
                  </a:lnTo>
                  <a:lnTo>
                    <a:pt x="659" y="1151"/>
                  </a:lnTo>
                  <a:lnTo>
                    <a:pt x="672" y="1131"/>
                  </a:lnTo>
                  <a:lnTo>
                    <a:pt x="719" y="1078"/>
                  </a:lnTo>
                  <a:lnTo>
                    <a:pt x="719" y="1072"/>
                  </a:lnTo>
                  <a:lnTo>
                    <a:pt x="732" y="1045"/>
                  </a:lnTo>
                  <a:lnTo>
                    <a:pt x="752" y="1018"/>
                  </a:lnTo>
                  <a:lnTo>
                    <a:pt x="765" y="985"/>
                  </a:lnTo>
                  <a:lnTo>
                    <a:pt x="758" y="965"/>
                  </a:lnTo>
                  <a:lnTo>
                    <a:pt x="785" y="945"/>
                  </a:lnTo>
                  <a:lnTo>
                    <a:pt x="852" y="959"/>
                  </a:lnTo>
                  <a:lnTo>
                    <a:pt x="884" y="978"/>
                  </a:lnTo>
                  <a:lnTo>
                    <a:pt x="898" y="972"/>
                  </a:lnTo>
                  <a:lnTo>
                    <a:pt x="905" y="965"/>
                  </a:lnTo>
                  <a:lnTo>
                    <a:pt x="931" y="952"/>
                  </a:lnTo>
                  <a:lnTo>
                    <a:pt x="951" y="945"/>
                  </a:lnTo>
                  <a:lnTo>
                    <a:pt x="951" y="925"/>
                  </a:lnTo>
                  <a:lnTo>
                    <a:pt x="971" y="912"/>
                  </a:lnTo>
                  <a:lnTo>
                    <a:pt x="965" y="871"/>
                  </a:lnTo>
                  <a:lnTo>
                    <a:pt x="985" y="852"/>
                  </a:lnTo>
                  <a:lnTo>
                    <a:pt x="1004" y="839"/>
                  </a:lnTo>
                  <a:lnTo>
                    <a:pt x="1025" y="839"/>
                  </a:lnTo>
                  <a:lnTo>
                    <a:pt x="1058" y="852"/>
                  </a:lnTo>
                  <a:lnTo>
                    <a:pt x="1071" y="858"/>
                  </a:lnTo>
                  <a:lnTo>
                    <a:pt x="1098" y="858"/>
                  </a:lnTo>
                  <a:lnTo>
                    <a:pt x="1145" y="865"/>
                  </a:lnTo>
                  <a:lnTo>
                    <a:pt x="1171" y="878"/>
                  </a:lnTo>
                  <a:lnTo>
                    <a:pt x="1184" y="871"/>
                  </a:lnTo>
                  <a:lnTo>
                    <a:pt x="1224" y="892"/>
                  </a:lnTo>
                  <a:lnTo>
                    <a:pt x="1250" y="878"/>
                  </a:lnTo>
                  <a:lnTo>
                    <a:pt x="1258" y="878"/>
                  </a:lnTo>
                  <a:lnTo>
                    <a:pt x="1278" y="852"/>
                  </a:lnTo>
                  <a:lnTo>
                    <a:pt x="1291" y="818"/>
                  </a:lnTo>
                  <a:lnTo>
                    <a:pt x="1331" y="792"/>
                  </a:lnTo>
                  <a:lnTo>
                    <a:pt x="1331" y="772"/>
                  </a:lnTo>
                  <a:lnTo>
                    <a:pt x="1364" y="772"/>
                  </a:lnTo>
                  <a:lnTo>
                    <a:pt x="1397" y="745"/>
                  </a:lnTo>
                  <a:lnTo>
                    <a:pt x="1423" y="719"/>
                  </a:lnTo>
                  <a:lnTo>
                    <a:pt x="1397" y="685"/>
                  </a:lnTo>
                  <a:lnTo>
                    <a:pt x="1391" y="646"/>
                  </a:lnTo>
                  <a:lnTo>
                    <a:pt x="1350" y="625"/>
                  </a:lnTo>
                  <a:lnTo>
                    <a:pt x="1331" y="606"/>
                  </a:lnTo>
                  <a:lnTo>
                    <a:pt x="1324" y="579"/>
                  </a:lnTo>
                  <a:lnTo>
                    <a:pt x="1357" y="559"/>
                  </a:lnTo>
                  <a:lnTo>
                    <a:pt x="1350" y="526"/>
                  </a:lnTo>
                  <a:lnTo>
                    <a:pt x="1357" y="499"/>
                  </a:lnTo>
                  <a:lnTo>
                    <a:pt x="1384" y="486"/>
                  </a:lnTo>
                  <a:lnTo>
                    <a:pt x="1370" y="466"/>
                  </a:lnTo>
                  <a:lnTo>
                    <a:pt x="1397" y="426"/>
                  </a:lnTo>
                  <a:lnTo>
                    <a:pt x="1391" y="419"/>
                  </a:lnTo>
                  <a:lnTo>
                    <a:pt x="1404" y="392"/>
                  </a:lnTo>
                  <a:lnTo>
                    <a:pt x="1417" y="386"/>
                  </a:lnTo>
                  <a:lnTo>
                    <a:pt x="1423" y="379"/>
                  </a:lnTo>
                  <a:lnTo>
                    <a:pt x="1357" y="273"/>
                  </a:lnTo>
                  <a:lnTo>
                    <a:pt x="1350" y="259"/>
                  </a:lnTo>
                  <a:lnTo>
                    <a:pt x="1344" y="246"/>
                  </a:lnTo>
                  <a:lnTo>
                    <a:pt x="1344" y="206"/>
                  </a:lnTo>
                  <a:lnTo>
                    <a:pt x="1337" y="173"/>
                  </a:lnTo>
                  <a:lnTo>
                    <a:pt x="1304" y="146"/>
                  </a:lnTo>
                  <a:lnTo>
                    <a:pt x="1258" y="113"/>
                  </a:lnTo>
                  <a:lnTo>
                    <a:pt x="1231" y="73"/>
                  </a:lnTo>
                  <a:lnTo>
                    <a:pt x="1231" y="80"/>
                  </a:lnTo>
                  <a:lnTo>
                    <a:pt x="1184" y="133"/>
                  </a:lnTo>
                  <a:lnTo>
                    <a:pt x="1145" y="153"/>
                  </a:lnTo>
                  <a:lnTo>
                    <a:pt x="1124" y="173"/>
                  </a:lnTo>
                  <a:lnTo>
                    <a:pt x="1124" y="186"/>
                  </a:lnTo>
                  <a:lnTo>
                    <a:pt x="1085" y="173"/>
                  </a:lnTo>
                  <a:lnTo>
                    <a:pt x="1078" y="186"/>
                  </a:lnTo>
                  <a:lnTo>
                    <a:pt x="1078" y="193"/>
                  </a:lnTo>
                  <a:lnTo>
                    <a:pt x="1091" y="220"/>
                  </a:lnTo>
                  <a:lnTo>
                    <a:pt x="1018" y="233"/>
                  </a:lnTo>
                  <a:lnTo>
                    <a:pt x="1018" y="273"/>
                  </a:lnTo>
                  <a:lnTo>
                    <a:pt x="1018" y="280"/>
                  </a:lnTo>
                  <a:lnTo>
                    <a:pt x="998" y="313"/>
                  </a:lnTo>
                  <a:lnTo>
                    <a:pt x="931" y="280"/>
                  </a:lnTo>
                  <a:lnTo>
                    <a:pt x="938" y="253"/>
                  </a:lnTo>
                  <a:lnTo>
                    <a:pt x="925" y="253"/>
                  </a:lnTo>
                  <a:lnTo>
                    <a:pt x="892" y="240"/>
                  </a:lnTo>
                  <a:lnTo>
                    <a:pt x="865" y="227"/>
                  </a:lnTo>
                  <a:lnTo>
                    <a:pt x="825" y="220"/>
                  </a:lnTo>
                  <a:lnTo>
                    <a:pt x="811" y="206"/>
                  </a:lnTo>
                  <a:lnTo>
                    <a:pt x="805" y="206"/>
                  </a:lnTo>
                  <a:lnTo>
                    <a:pt x="779" y="180"/>
                  </a:lnTo>
                  <a:lnTo>
                    <a:pt x="765" y="180"/>
                  </a:lnTo>
                  <a:lnTo>
                    <a:pt x="698" y="33"/>
                  </a:lnTo>
                  <a:lnTo>
                    <a:pt x="632" y="33"/>
                  </a:lnTo>
                  <a:lnTo>
                    <a:pt x="539" y="26"/>
                  </a:lnTo>
                  <a:lnTo>
                    <a:pt x="479" y="0"/>
                  </a:lnTo>
                  <a:lnTo>
                    <a:pt x="452" y="0"/>
                  </a:lnTo>
                  <a:close/>
                  <a:moveTo>
                    <a:pt x="533" y="892"/>
                  </a:moveTo>
                  <a:lnTo>
                    <a:pt x="559" y="892"/>
                  </a:lnTo>
                  <a:lnTo>
                    <a:pt x="559" y="899"/>
                  </a:lnTo>
                  <a:lnTo>
                    <a:pt x="539" y="912"/>
                  </a:lnTo>
                  <a:lnTo>
                    <a:pt x="518" y="905"/>
                  </a:lnTo>
                  <a:lnTo>
                    <a:pt x="533" y="892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4" name="ALT_CAMP">
              <a:extLst>
                <a:ext uri="{FF2B5EF4-FFF2-40B4-BE49-F238E27FC236}">
                  <a16:creationId xmlns:a16="http://schemas.microsoft.com/office/drawing/2014/main" id="{73913E9B-1C7F-DADF-BB2D-42C3A63DA759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8614675" y="4741246"/>
              <a:ext cx="341873" cy="249505"/>
            </a:xfrm>
            <a:custGeom>
              <a:avLst/>
              <a:gdLst>
                <a:gd name="T0" fmla="*/ 2147483647 w 65"/>
                <a:gd name="T1" fmla="*/ 176043229 h 48"/>
                <a:gd name="T2" fmla="*/ 2147483647 w 65"/>
                <a:gd name="T3" fmla="*/ 704172915 h 48"/>
                <a:gd name="T4" fmla="*/ 2147483647 w 65"/>
                <a:gd name="T5" fmla="*/ 1232289358 h 48"/>
                <a:gd name="T6" fmla="*/ 2147483647 w 65"/>
                <a:gd name="T7" fmla="*/ 1408332535 h 48"/>
                <a:gd name="T8" fmla="*/ 2147483647 w 65"/>
                <a:gd name="T9" fmla="*/ 1056259477 h 48"/>
                <a:gd name="T10" fmla="*/ 2147483647 w 65"/>
                <a:gd name="T11" fmla="*/ 1232289358 h 48"/>
                <a:gd name="T12" fmla="*/ 2147483647 w 65"/>
                <a:gd name="T13" fmla="*/ 1584375712 h 48"/>
                <a:gd name="T14" fmla="*/ 2147483647 w 65"/>
                <a:gd name="T15" fmla="*/ 2147483647 h 48"/>
                <a:gd name="T16" fmla="*/ 2147483647 w 65"/>
                <a:gd name="T17" fmla="*/ 2147483647 h 48"/>
                <a:gd name="T18" fmla="*/ 2147483647 w 65"/>
                <a:gd name="T19" fmla="*/ 2147483647 h 48"/>
                <a:gd name="T20" fmla="*/ 2147483647 w 65"/>
                <a:gd name="T21" fmla="*/ 2147483647 h 48"/>
                <a:gd name="T22" fmla="*/ 2147483647 w 65"/>
                <a:gd name="T23" fmla="*/ 2147483647 h 48"/>
                <a:gd name="T24" fmla="*/ 2147483647 w 65"/>
                <a:gd name="T25" fmla="*/ 2147483647 h 48"/>
                <a:gd name="T26" fmla="*/ 1245016218 w 65"/>
                <a:gd name="T27" fmla="*/ 2147483647 h 48"/>
                <a:gd name="T28" fmla="*/ 466879573 w 65"/>
                <a:gd name="T29" fmla="*/ 2147483647 h 48"/>
                <a:gd name="T30" fmla="*/ 466879573 w 65"/>
                <a:gd name="T31" fmla="*/ 2147483647 h 48"/>
                <a:gd name="T32" fmla="*/ 933771603 w 65"/>
                <a:gd name="T33" fmla="*/ 2147483647 h 48"/>
                <a:gd name="T34" fmla="*/ 1556273289 w 65"/>
                <a:gd name="T35" fmla="*/ 2147483647 h 48"/>
                <a:gd name="T36" fmla="*/ 2023165513 w 65"/>
                <a:gd name="T37" fmla="*/ 2147483647 h 48"/>
                <a:gd name="T38" fmla="*/ 2147483647 w 65"/>
                <a:gd name="T39" fmla="*/ 2147483647 h 48"/>
                <a:gd name="T40" fmla="*/ 2147483647 w 65"/>
                <a:gd name="T41" fmla="*/ 2147483647 h 48"/>
                <a:gd name="T42" fmla="*/ 2147483647 w 65"/>
                <a:gd name="T43" fmla="*/ 2147483647 h 48"/>
                <a:gd name="T44" fmla="*/ 2147483647 w 65"/>
                <a:gd name="T45" fmla="*/ 2147483647 h 48"/>
                <a:gd name="T46" fmla="*/ 2147483647 w 65"/>
                <a:gd name="T47" fmla="*/ 2147483647 h 48"/>
                <a:gd name="T48" fmla="*/ 2147483647 w 65"/>
                <a:gd name="T49" fmla="*/ 2147483647 h 48"/>
                <a:gd name="T50" fmla="*/ 2147483647 w 65"/>
                <a:gd name="T51" fmla="*/ 2147483647 h 48"/>
                <a:gd name="T52" fmla="*/ 2147483647 w 65"/>
                <a:gd name="T53" fmla="*/ 2147483647 h 48"/>
                <a:gd name="T54" fmla="*/ 2147483647 w 65"/>
                <a:gd name="T55" fmla="*/ 2147483647 h 48"/>
                <a:gd name="T56" fmla="*/ 2147483647 w 65"/>
                <a:gd name="T57" fmla="*/ 2147483647 h 48"/>
                <a:gd name="T58" fmla="*/ 2147483647 w 65"/>
                <a:gd name="T59" fmla="*/ 2147483647 h 48"/>
                <a:gd name="T60" fmla="*/ 2147483647 w 65"/>
                <a:gd name="T61" fmla="*/ 2147483647 h 48"/>
                <a:gd name="T62" fmla="*/ 2147483647 w 65"/>
                <a:gd name="T63" fmla="*/ 2147483647 h 48"/>
                <a:gd name="T64" fmla="*/ 2147483647 w 65"/>
                <a:gd name="T65" fmla="*/ 2147483647 h 48"/>
                <a:gd name="T66" fmla="*/ 2147483647 w 65"/>
                <a:gd name="T67" fmla="*/ 2147483647 h 48"/>
                <a:gd name="T68" fmla="*/ 2147483647 w 65"/>
                <a:gd name="T69" fmla="*/ 2147483647 h 48"/>
                <a:gd name="T70" fmla="*/ 2147483647 w 65"/>
                <a:gd name="T71" fmla="*/ 2147483647 h 48"/>
                <a:gd name="T72" fmla="*/ 2147483647 w 65"/>
                <a:gd name="T73" fmla="*/ 2147483647 h 48"/>
                <a:gd name="T74" fmla="*/ 2147483647 w 65"/>
                <a:gd name="T75" fmla="*/ 2147483647 h 48"/>
                <a:gd name="T76" fmla="*/ 2147483647 w 65"/>
                <a:gd name="T77" fmla="*/ 2147483647 h 48"/>
                <a:gd name="T78" fmla="*/ 2147483647 w 65"/>
                <a:gd name="T79" fmla="*/ 2147483647 h 48"/>
                <a:gd name="T80" fmla="*/ 2147483647 w 65"/>
                <a:gd name="T81" fmla="*/ 2147483647 h 48"/>
                <a:gd name="T82" fmla="*/ 2147483647 w 65"/>
                <a:gd name="T83" fmla="*/ 2147483647 h 48"/>
                <a:gd name="T84" fmla="*/ 2147483647 w 65"/>
                <a:gd name="T85" fmla="*/ 2147483647 h 48"/>
                <a:gd name="T86" fmla="*/ 2147483647 w 65"/>
                <a:gd name="T87" fmla="*/ 2147483647 h 48"/>
                <a:gd name="T88" fmla="*/ 2147483647 w 65"/>
                <a:gd name="T89" fmla="*/ 1760419304 h 48"/>
                <a:gd name="T90" fmla="*/ 2147483647 w 65"/>
                <a:gd name="T91" fmla="*/ 1408332535 h 48"/>
                <a:gd name="T92" fmla="*/ 2147483647 w 65"/>
                <a:gd name="T93" fmla="*/ 1232289358 h 48"/>
                <a:gd name="T94" fmla="*/ 2147483647 w 65"/>
                <a:gd name="T95" fmla="*/ 176043229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"/>
                <a:gd name="T145" fmla="*/ 0 h 48"/>
                <a:gd name="T146" fmla="*/ 65 w 65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" h="48">
                  <a:moveTo>
                    <a:pt x="58" y="0"/>
                  </a:moveTo>
                  <a:lnTo>
                    <a:pt x="57" y="0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4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3" y="8"/>
                  </a:lnTo>
                  <a:lnTo>
                    <a:pt x="41" y="9"/>
                  </a:lnTo>
                  <a:lnTo>
                    <a:pt x="40" y="8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1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3" y="24"/>
                  </a:lnTo>
                  <a:lnTo>
                    <a:pt x="21" y="25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19" y="42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6" y="44"/>
                  </a:lnTo>
                  <a:lnTo>
                    <a:pt x="27" y="43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2" y="42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4" y="42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40" y="44"/>
                  </a:lnTo>
                  <a:lnTo>
                    <a:pt x="40" y="45"/>
                  </a:lnTo>
                  <a:lnTo>
                    <a:pt x="41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0" y="43"/>
                  </a:lnTo>
                  <a:lnTo>
                    <a:pt x="39" y="43"/>
                  </a:lnTo>
                  <a:lnTo>
                    <a:pt x="39" y="42"/>
                  </a:lnTo>
                  <a:lnTo>
                    <a:pt x="38" y="41"/>
                  </a:lnTo>
                  <a:lnTo>
                    <a:pt x="39" y="42"/>
                  </a:lnTo>
                  <a:lnTo>
                    <a:pt x="39" y="41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40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8" y="41"/>
                  </a:lnTo>
                  <a:lnTo>
                    <a:pt x="49" y="40"/>
                  </a:lnTo>
                  <a:lnTo>
                    <a:pt x="50" y="40"/>
                  </a:lnTo>
                  <a:lnTo>
                    <a:pt x="52" y="39"/>
                  </a:lnTo>
                  <a:lnTo>
                    <a:pt x="51" y="39"/>
                  </a:lnTo>
                  <a:lnTo>
                    <a:pt x="50" y="38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0" y="33"/>
                  </a:lnTo>
                  <a:lnTo>
                    <a:pt x="47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0"/>
                  </a:lnTo>
                  <a:lnTo>
                    <a:pt x="48" y="28"/>
                  </a:lnTo>
                  <a:lnTo>
                    <a:pt x="47" y="27"/>
                  </a:lnTo>
                  <a:lnTo>
                    <a:pt x="55" y="21"/>
                  </a:lnTo>
                  <a:lnTo>
                    <a:pt x="60" y="22"/>
                  </a:lnTo>
                  <a:lnTo>
                    <a:pt x="61" y="21"/>
                  </a:lnTo>
                  <a:lnTo>
                    <a:pt x="62" y="21"/>
                  </a:lnTo>
                  <a:lnTo>
                    <a:pt x="63" y="20"/>
                  </a:lnTo>
                  <a:lnTo>
                    <a:pt x="64" y="19"/>
                  </a:lnTo>
                  <a:lnTo>
                    <a:pt x="65" y="16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9" y="11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5" name="BAIX_PENEDES">
              <a:extLst>
                <a:ext uri="{FF2B5EF4-FFF2-40B4-BE49-F238E27FC236}">
                  <a16:creationId xmlns:a16="http://schemas.microsoft.com/office/drawing/2014/main" id="{788226CD-E464-2BC6-D3D6-5E8E65771C21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858164" y="4818240"/>
              <a:ext cx="180907" cy="188952"/>
            </a:xfrm>
            <a:custGeom>
              <a:avLst/>
              <a:gdLst>
                <a:gd name="T0" fmla="*/ 102058763 w 885"/>
                <a:gd name="T1" fmla="*/ 24997901 h 946"/>
                <a:gd name="T2" fmla="*/ 83460317 w 885"/>
                <a:gd name="T3" fmla="*/ 35369151 h 946"/>
                <a:gd name="T4" fmla="*/ 13948959 w 885"/>
                <a:gd name="T5" fmla="*/ 76322659 h 946"/>
                <a:gd name="T6" fmla="*/ 21853096 w 885"/>
                <a:gd name="T7" fmla="*/ 99193105 h 946"/>
                <a:gd name="T8" fmla="*/ 27897433 w 885"/>
                <a:gd name="T9" fmla="*/ 116744675 h 946"/>
                <a:gd name="T10" fmla="*/ 38824227 w 885"/>
                <a:gd name="T11" fmla="*/ 132700788 h 946"/>
                <a:gd name="T12" fmla="*/ 15576280 w 885"/>
                <a:gd name="T13" fmla="*/ 129243364 h 946"/>
                <a:gd name="T14" fmla="*/ 6276814 w 885"/>
                <a:gd name="T15" fmla="*/ 143604052 h 946"/>
                <a:gd name="T16" fmla="*/ 35802059 w 885"/>
                <a:gd name="T17" fmla="*/ 157698713 h 946"/>
                <a:gd name="T18" fmla="*/ 16971131 w 885"/>
                <a:gd name="T19" fmla="*/ 170197402 h 946"/>
                <a:gd name="T20" fmla="*/ 6276814 w 885"/>
                <a:gd name="T21" fmla="*/ 193067848 h 946"/>
                <a:gd name="T22" fmla="*/ 7904135 w 885"/>
                <a:gd name="T23" fmla="*/ 210619418 h 946"/>
                <a:gd name="T24" fmla="*/ 27897433 w 885"/>
                <a:gd name="T25" fmla="*/ 205566537 h 946"/>
                <a:gd name="T26" fmla="*/ 49518055 w 885"/>
                <a:gd name="T27" fmla="*/ 214076327 h 946"/>
                <a:gd name="T28" fmla="*/ 74161337 w 885"/>
                <a:gd name="T29" fmla="*/ 239074220 h 946"/>
                <a:gd name="T30" fmla="*/ 103686084 w 885"/>
                <a:gd name="T31" fmla="*/ 245988553 h 946"/>
                <a:gd name="T32" fmla="*/ 116007718 w 885"/>
                <a:gd name="T33" fmla="*/ 240669677 h 946"/>
                <a:gd name="T34" fmla="*/ 168547956 w 885"/>
                <a:gd name="T35" fmla="*/ 235616797 h 946"/>
                <a:gd name="T36" fmla="*/ 178079896 w 885"/>
                <a:gd name="T37" fmla="*/ 233755345 h 946"/>
                <a:gd name="T38" fmla="*/ 185519080 w 885"/>
                <a:gd name="T39" fmla="*/ 230032440 h 946"/>
                <a:gd name="T40" fmla="*/ 199468035 w 885"/>
                <a:gd name="T41" fmla="*/ 228436469 h 946"/>
                <a:gd name="T42" fmla="*/ 201095357 w 885"/>
                <a:gd name="T43" fmla="*/ 209023447 h 946"/>
                <a:gd name="T44" fmla="*/ 201095357 w 885"/>
                <a:gd name="T45" fmla="*/ 201843633 h 946"/>
                <a:gd name="T46" fmla="*/ 196445867 w 885"/>
                <a:gd name="T47" fmla="*/ 180568644 h 946"/>
                <a:gd name="T48" fmla="*/ 187146402 w 885"/>
                <a:gd name="T49" fmla="*/ 193067848 h 946"/>
                <a:gd name="T50" fmla="*/ 171570125 w 885"/>
                <a:gd name="T51" fmla="*/ 184292063 h 946"/>
                <a:gd name="T52" fmla="*/ 151576833 w 885"/>
                <a:gd name="T53" fmla="*/ 178707192 h 946"/>
                <a:gd name="T54" fmla="*/ 140883005 w 885"/>
                <a:gd name="T55" fmla="*/ 148656932 h 946"/>
                <a:gd name="T56" fmla="*/ 162503619 w 885"/>
                <a:gd name="T57" fmla="*/ 155836747 h 946"/>
                <a:gd name="T58" fmla="*/ 171570125 w 885"/>
                <a:gd name="T59" fmla="*/ 161155622 h 946"/>
                <a:gd name="T60" fmla="*/ 182496911 w 885"/>
                <a:gd name="T61" fmla="*/ 147060962 h 946"/>
                <a:gd name="T62" fmla="*/ 182496911 w 885"/>
                <a:gd name="T63" fmla="*/ 131105330 h 946"/>
                <a:gd name="T64" fmla="*/ 187146402 w 885"/>
                <a:gd name="T65" fmla="*/ 115149218 h 946"/>
                <a:gd name="T66" fmla="*/ 193423214 w 885"/>
                <a:gd name="T67" fmla="*/ 106373433 h 946"/>
                <a:gd name="T68" fmla="*/ 185519080 w 885"/>
                <a:gd name="T69" fmla="*/ 106373433 h 946"/>
                <a:gd name="T70" fmla="*/ 167153109 w 885"/>
                <a:gd name="T71" fmla="*/ 116744675 h 946"/>
                <a:gd name="T72" fmla="*/ 156226807 w 885"/>
                <a:gd name="T73" fmla="*/ 104777975 h 946"/>
                <a:gd name="T74" fmla="*/ 148554664 w 885"/>
                <a:gd name="T75" fmla="*/ 83236992 h 946"/>
                <a:gd name="T76" fmla="*/ 140883005 w 885"/>
                <a:gd name="T77" fmla="*/ 67281377 h 946"/>
                <a:gd name="T78" fmla="*/ 143905174 w 885"/>
                <a:gd name="T79" fmla="*/ 39092056 h 946"/>
                <a:gd name="T80" fmla="*/ 145300021 w 885"/>
                <a:gd name="T81" fmla="*/ 26859353 h 946"/>
                <a:gd name="T82" fmla="*/ 137860836 w 885"/>
                <a:gd name="T83" fmla="*/ 19413030 h 946"/>
                <a:gd name="T84" fmla="*/ 125306698 w 885"/>
                <a:gd name="T85" fmla="*/ 10903236 h 946"/>
                <a:gd name="T86" fmla="*/ 188541249 w 885"/>
                <a:gd name="T87" fmla="*/ 90417320 h 946"/>
                <a:gd name="T88" fmla="*/ 198073188 w 885"/>
                <a:gd name="T89" fmla="*/ 86960410 h 9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5"/>
                <a:gd name="T136" fmla="*/ 0 h 946"/>
                <a:gd name="T137" fmla="*/ 885 w 885"/>
                <a:gd name="T138" fmla="*/ 946 h 9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5" h="946">
                  <a:moveTo>
                    <a:pt x="505" y="0"/>
                  </a:moveTo>
                  <a:lnTo>
                    <a:pt x="473" y="73"/>
                  </a:lnTo>
                  <a:lnTo>
                    <a:pt x="439" y="94"/>
                  </a:lnTo>
                  <a:lnTo>
                    <a:pt x="419" y="120"/>
                  </a:lnTo>
                  <a:lnTo>
                    <a:pt x="386" y="114"/>
                  </a:lnTo>
                  <a:lnTo>
                    <a:pt x="359" y="133"/>
                  </a:lnTo>
                  <a:lnTo>
                    <a:pt x="253" y="127"/>
                  </a:lnTo>
                  <a:lnTo>
                    <a:pt x="47" y="267"/>
                  </a:lnTo>
                  <a:lnTo>
                    <a:pt x="60" y="287"/>
                  </a:lnTo>
                  <a:lnTo>
                    <a:pt x="120" y="340"/>
                  </a:lnTo>
                  <a:lnTo>
                    <a:pt x="107" y="360"/>
                  </a:lnTo>
                  <a:lnTo>
                    <a:pt x="94" y="373"/>
                  </a:lnTo>
                  <a:lnTo>
                    <a:pt x="67" y="380"/>
                  </a:lnTo>
                  <a:lnTo>
                    <a:pt x="34" y="407"/>
                  </a:lnTo>
                  <a:lnTo>
                    <a:pt x="120" y="439"/>
                  </a:lnTo>
                  <a:lnTo>
                    <a:pt x="160" y="439"/>
                  </a:lnTo>
                  <a:lnTo>
                    <a:pt x="146" y="460"/>
                  </a:lnTo>
                  <a:lnTo>
                    <a:pt x="167" y="499"/>
                  </a:lnTo>
                  <a:lnTo>
                    <a:pt x="154" y="499"/>
                  </a:lnTo>
                  <a:lnTo>
                    <a:pt x="126" y="499"/>
                  </a:lnTo>
                  <a:lnTo>
                    <a:pt x="67" y="486"/>
                  </a:lnTo>
                  <a:lnTo>
                    <a:pt x="47" y="507"/>
                  </a:lnTo>
                  <a:lnTo>
                    <a:pt x="47" y="513"/>
                  </a:lnTo>
                  <a:lnTo>
                    <a:pt x="27" y="540"/>
                  </a:lnTo>
                  <a:lnTo>
                    <a:pt x="100" y="546"/>
                  </a:lnTo>
                  <a:lnTo>
                    <a:pt x="146" y="573"/>
                  </a:lnTo>
                  <a:lnTo>
                    <a:pt x="154" y="593"/>
                  </a:lnTo>
                  <a:lnTo>
                    <a:pt x="100" y="606"/>
                  </a:lnTo>
                  <a:lnTo>
                    <a:pt x="86" y="619"/>
                  </a:lnTo>
                  <a:lnTo>
                    <a:pt x="73" y="640"/>
                  </a:lnTo>
                  <a:lnTo>
                    <a:pt x="53" y="653"/>
                  </a:lnTo>
                  <a:lnTo>
                    <a:pt x="47" y="706"/>
                  </a:lnTo>
                  <a:lnTo>
                    <a:pt x="27" y="726"/>
                  </a:lnTo>
                  <a:lnTo>
                    <a:pt x="0" y="726"/>
                  </a:lnTo>
                  <a:lnTo>
                    <a:pt x="13" y="799"/>
                  </a:lnTo>
                  <a:lnTo>
                    <a:pt x="34" y="792"/>
                  </a:lnTo>
                  <a:lnTo>
                    <a:pt x="53" y="766"/>
                  </a:lnTo>
                  <a:lnTo>
                    <a:pt x="86" y="773"/>
                  </a:lnTo>
                  <a:lnTo>
                    <a:pt x="120" y="773"/>
                  </a:lnTo>
                  <a:lnTo>
                    <a:pt x="154" y="813"/>
                  </a:lnTo>
                  <a:lnTo>
                    <a:pt x="173" y="813"/>
                  </a:lnTo>
                  <a:lnTo>
                    <a:pt x="213" y="805"/>
                  </a:lnTo>
                  <a:lnTo>
                    <a:pt x="286" y="786"/>
                  </a:lnTo>
                  <a:lnTo>
                    <a:pt x="293" y="826"/>
                  </a:lnTo>
                  <a:lnTo>
                    <a:pt x="319" y="899"/>
                  </a:lnTo>
                  <a:lnTo>
                    <a:pt x="346" y="939"/>
                  </a:lnTo>
                  <a:lnTo>
                    <a:pt x="353" y="946"/>
                  </a:lnTo>
                  <a:lnTo>
                    <a:pt x="446" y="925"/>
                  </a:lnTo>
                  <a:lnTo>
                    <a:pt x="452" y="925"/>
                  </a:lnTo>
                  <a:lnTo>
                    <a:pt x="466" y="912"/>
                  </a:lnTo>
                  <a:lnTo>
                    <a:pt x="499" y="905"/>
                  </a:lnTo>
                  <a:lnTo>
                    <a:pt x="599" y="892"/>
                  </a:lnTo>
                  <a:lnTo>
                    <a:pt x="632" y="886"/>
                  </a:lnTo>
                  <a:lnTo>
                    <a:pt x="725" y="886"/>
                  </a:lnTo>
                  <a:lnTo>
                    <a:pt x="732" y="886"/>
                  </a:lnTo>
                  <a:lnTo>
                    <a:pt x="759" y="873"/>
                  </a:lnTo>
                  <a:lnTo>
                    <a:pt x="766" y="879"/>
                  </a:lnTo>
                  <a:lnTo>
                    <a:pt x="779" y="873"/>
                  </a:lnTo>
                  <a:lnTo>
                    <a:pt x="785" y="873"/>
                  </a:lnTo>
                  <a:lnTo>
                    <a:pt x="798" y="865"/>
                  </a:lnTo>
                  <a:lnTo>
                    <a:pt x="798" y="873"/>
                  </a:lnTo>
                  <a:lnTo>
                    <a:pt x="845" y="865"/>
                  </a:lnTo>
                  <a:lnTo>
                    <a:pt x="858" y="859"/>
                  </a:lnTo>
                  <a:lnTo>
                    <a:pt x="845" y="826"/>
                  </a:lnTo>
                  <a:lnTo>
                    <a:pt x="845" y="786"/>
                  </a:lnTo>
                  <a:lnTo>
                    <a:pt x="865" y="786"/>
                  </a:lnTo>
                  <a:lnTo>
                    <a:pt x="878" y="805"/>
                  </a:lnTo>
                  <a:lnTo>
                    <a:pt x="885" y="799"/>
                  </a:lnTo>
                  <a:lnTo>
                    <a:pt x="865" y="759"/>
                  </a:lnTo>
                  <a:lnTo>
                    <a:pt x="852" y="746"/>
                  </a:lnTo>
                  <a:lnTo>
                    <a:pt x="858" y="706"/>
                  </a:lnTo>
                  <a:lnTo>
                    <a:pt x="845" y="679"/>
                  </a:lnTo>
                  <a:lnTo>
                    <a:pt x="818" y="693"/>
                  </a:lnTo>
                  <a:lnTo>
                    <a:pt x="811" y="706"/>
                  </a:lnTo>
                  <a:lnTo>
                    <a:pt x="805" y="726"/>
                  </a:lnTo>
                  <a:lnTo>
                    <a:pt x="779" y="732"/>
                  </a:lnTo>
                  <a:lnTo>
                    <a:pt x="759" y="713"/>
                  </a:lnTo>
                  <a:lnTo>
                    <a:pt x="738" y="693"/>
                  </a:lnTo>
                  <a:lnTo>
                    <a:pt x="712" y="672"/>
                  </a:lnTo>
                  <a:lnTo>
                    <a:pt x="685" y="679"/>
                  </a:lnTo>
                  <a:lnTo>
                    <a:pt x="652" y="672"/>
                  </a:lnTo>
                  <a:lnTo>
                    <a:pt x="625" y="612"/>
                  </a:lnTo>
                  <a:lnTo>
                    <a:pt x="625" y="586"/>
                  </a:lnTo>
                  <a:lnTo>
                    <a:pt x="606" y="559"/>
                  </a:lnTo>
                  <a:lnTo>
                    <a:pt x="685" y="573"/>
                  </a:lnTo>
                  <a:lnTo>
                    <a:pt x="692" y="580"/>
                  </a:lnTo>
                  <a:lnTo>
                    <a:pt x="699" y="586"/>
                  </a:lnTo>
                  <a:lnTo>
                    <a:pt x="699" y="593"/>
                  </a:lnTo>
                  <a:lnTo>
                    <a:pt x="712" y="593"/>
                  </a:lnTo>
                  <a:lnTo>
                    <a:pt x="738" y="606"/>
                  </a:lnTo>
                  <a:lnTo>
                    <a:pt x="766" y="586"/>
                  </a:lnTo>
                  <a:lnTo>
                    <a:pt x="779" y="586"/>
                  </a:lnTo>
                  <a:lnTo>
                    <a:pt x="785" y="553"/>
                  </a:lnTo>
                  <a:lnTo>
                    <a:pt x="785" y="546"/>
                  </a:lnTo>
                  <a:lnTo>
                    <a:pt x="805" y="520"/>
                  </a:lnTo>
                  <a:lnTo>
                    <a:pt x="785" y="493"/>
                  </a:lnTo>
                  <a:lnTo>
                    <a:pt x="805" y="467"/>
                  </a:lnTo>
                  <a:lnTo>
                    <a:pt x="811" y="433"/>
                  </a:lnTo>
                  <a:lnTo>
                    <a:pt x="805" y="433"/>
                  </a:lnTo>
                  <a:lnTo>
                    <a:pt x="805" y="413"/>
                  </a:lnTo>
                  <a:lnTo>
                    <a:pt x="818" y="413"/>
                  </a:lnTo>
                  <a:lnTo>
                    <a:pt x="832" y="400"/>
                  </a:lnTo>
                  <a:lnTo>
                    <a:pt x="818" y="394"/>
                  </a:lnTo>
                  <a:lnTo>
                    <a:pt x="805" y="407"/>
                  </a:lnTo>
                  <a:lnTo>
                    <a:pt x="798" y="400"/>
                  </a:lnTo>
                  <a:lnTo>
                    <a:pt x="766" y="420"/>
                  </a:lnTo>
                  <a:lnTo>
                    <a:pt x="752" y="453"/>
                  </a:lnTo>
                  <a:lnTo>
                    <a:pt x="719" y="439"/>
                  </a:lnTo>
                  <a:lnTo>
                    <a:pt x="679" y="413"/>
                  </a:lnTo>
                  <a:lnTo>
                    <a:pt x="672" y="413"/>
                  </a:lnTo>
                  <a:lnTo>
                    <a:pt x="672" y="394"/>
                  </a:lnTo>
                  <a:lnTo>
                    <a:pt x="692" y="347"/>
                  </a:lnTo>
                  <a:lnTo>
                    <a:pt x="692" y="340"/>
                  </a:lnTo>
                  <a:lnTo>
                    <a:pt x="639" y="313"/>
                  </a:lnTo>
                  <a:lnTo>
                    <a:pt x="625" y="313"/>
                  </a:lnTo>
                  <a:lnTo>
                    <a:pt x="625" y="287"/>
                  </a:lnTo>
                  <a:lnTo>
                    <a:pt x="606" y="253"/>
                  </a:lnTo>
                  <a:lnTo>
                    <a:pt x="599" y="214"/>
                  </a:lnTo>
                  <a:lnTo>
                    <a:pt x="579" y="193"/>
                  </a:lnTo>
                  <a:lnTo>
                    <a:pt x="619" y="147"/>
                  </a:lnTo>
                  <a:lnTo>
                    <a:pt x="646" y="141"/>
                  </a:lnTo>
                  <a:lnTo>
                    <a:pt x="639" y="107"/>
                  </a:lnTo>
                  <a:lnTo>
                    <a:pt x="625" y="101"/>
                  </a:lnTo>
                  <a:lnTo>
                    <a:pt x="619" y="107"/>
                  </a:lnTo>
                  <a:lnTo>
                    <a:pt x="619" y="88"/>
                  </a:lnTo>
                  <a:lnTo>
                    <a:pt x="593" y="73"/>
                  </a:lnTo>
                  <a:lnTo>
                    <a:pt x="572" y="81"/>
                  </a:lnTo>
                  <a:lnTo>
                    <a:pt x="552" y="73"/>
                  </a:lnTo>
                  <a:lnTo>
                    <a:pt x="539" y="41"/>
                  </a:lnTo>
                  <a:lnTo>
                    <a:pt x="505" y="0"/>
                  </a:lnTo>
                  <a:close/>
                  <a:moveTo>
                    <a:pt x="826" y="327"/>
                  </a:moveTo>
                  <a:lnTo>
                    <a:pt x="811" y="340"/>
                  </a:lnTo>
                  <a:lnTo>
                    <a:pt x="832" y="347"/>
                  </a:lnTo>
                  <a:lnTo>
                    <a:pt x="852" y="334"/>
                  </a:lnTo>
                  <a:lnTo>
                    <a:pt x="852" y="327"/>
                  </a:lnTo>
                  <a:lnTo>
                    <a:pt x="826" y="327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6" name="RIPOLLES">
              <a:extLst>
                <a:ext uri="{FF2B5EF4-FFF2-40B4-BE49-F238E27FC236}">
                  <a16:creationId xmlns:a16="http://schemas.microsoft.com/office/drawing/2014/main" id="{49CED6A4-461A-6268-A1C5-93A0839AE741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9216353" y="3857613"/>
              <a:ext cx="405692" cy="293567"/>
            </a:xfrm>
            <a:custGeom>
              <a:avLst/>
              <a:gdLst>
                <a:gd name="T0" fmla="*/ 202367217 w 1989"/>
                <a:gd name="T1" fmla="*/ 17608429 h 1470"/>
                <a:gd name="T2" fmla="*/ 164935313 w 1989"/>
                <a:gd name="T3" fmla="*/ 13928977 h 1470"/>
                <a:gd name="T4" fmla="*/ 133819688 w 1989"/>
                <a:gd name="T5" fmla="*/ 29698190 h 1470"/>
                <a:gd name="T6" fmla="*/ 116741179 w 1989"/>
                <a:gd name="T7" fmla="*/ 66492166 h 1470"/>
                <a:gd name="T8" fmla="*/ 93346420 w 1989"/>
                <a:gd name="T9" fmla="*/ 82261391 h 1470"/>
                <a:gd name="T10" fmla="*/ 55914017 w 1989"/>
                <a:gd name="T11" fmla="*/ 92510916 h 1470"/>
                <a:gd name="T12" fmla="*/ 27840201 w 1989"/>
                <a:gd name="T13" fmla="*/ 106440401 h 1470"/>
                <a:gd name="T14" fmla="*/ 7720384 w 1989"/>
                <a:gd name="T15" fmla="*/ 120632484 h 1470"/>
                <a:gd name="T16" fmla="*/ 27840201 w 1989"/>
                <a:gd name="T17" fmla="*/ 159003098 h 1470"/>
                <a:gd name="T18" fmla="*/ 63868511 w 1989"/>
                <a:gd name="T19" fmla="*/ 155586760 h 1470"/>
                <a:gd name="T20" fmla="*/ 88667371 w 1989"/>
                <a:gd name="T21" fmla="*/ 171355457 h 1470"/>
                <a:gd name="T22" fmla="*/ 66909844 w 1989"/>
                <a:gd name="T23" fmla="*/ 195797577 h 1470"/>
                <a:gd name="T24" fmla="*/ 54510399 w 1989"/>
                <a:gd name="T25" fmla="*/ 229175207 h 1470"/>
                <a:gd name="T26" fmla="*/ 55914017 w 1989"/>
                <a:gd name="T27" fmla="*/ 258872877 h 1470"/>
                <a:gd name="T28" fmla="*/ 72992510 w 1989"/>
                <a:gd name="T29" fmla="*/ 258872877 h 1470"/>
                <a:gd name="T30" fmla="*/ 82350608 w 1989"/>
                <a:gd name="T31" fmla="*/ 284891675 h 1470"/>
                <a:gd name="T32" fmla="*/ 66909844 w 1989"/>
                <a:gd name="T33" fmla="*/ 305916946 h 1470"/>
                <a:gd name="T34" fmla="*/ 49831350 w 1989"/>
                <a:gd name="T35" fmla="*/ 318006707 h 1470"/>
                <a:gd name="T36" fmla="*/ 35794204 w 1989"/>
                <a:gd name="T37" fmla="*/ 297244035 h 1470"/>
                <a:gd name="T38" fmla="*/ 23395250 w 1989"/>
                <a:gd name="T39" fmla="*/ 283052463 h 1470"/>
                <a:gd name="T40" fmla="*/ 17078486 w 1989"/>
                <a:gd name="T41" fmla="*/ 298821160 h 1470"/>
                <a:gd name="T42" fmla="*/ 34390587 w 1989"/>
                <a:gd name="T43" fmla="*/ 326942217 h 1470"/>
                <a:gd name="T44" fmla="*/ 58955350 w 1989"/>
                <a:gd name="T45" fmla="*/ 337454852 h 1470"/>
                <a:gd name="T46" fmla="*/ 77905657 w 1989"/>
                <a:gd name="T47" fmla="*/ 351384337 h 1470"/>
                <a:gd name="T48" fmla="*/ 87029656 w 1989"/>
                <a:gd name="T49" fmla="*/ 344288039 h 1470"/>
                <a:gd name="T50" fmla="*/ 109020797 w 1989"/>
                <a:gd name="T51" fmla="*/ 358480123 h 1470"/>
                <a:gd name="T52" fmla="*/ 123057943 w 1989"/>
                <a:gd name="T53" fmla="*/ 375825945 h 1470"/>
                <a:gd name="T54" fmla="*/ 157214931 w 1989"/>
                <a:gd name="T55" fmla="*/ 353224061 h 1470"/>
                <a:gd name="T56" fmla="*/ 182013308 w 1989"/>
                <a:gd name="T57" fmla="*/ 365313310 h 1470"/>
                <a:gd name="T58" fmla="*/ 196050453 w 1989"/>
                <a:gd name="T59" fmla="*/ 361896972 h 1470"/>
                <a:gd name="T60" fmla="*/ 218042078 w 1989"/>
                <a:gd name="T61" fmla="*/ 344288039 h 1470"/>
                <a:gd name="T62" fmla="*/ 241203224 w 1989"/>
                <a:gd name="T63" fmla="*/ 342711426 h 1470"/>
                <a:gd name="T64" fmla="*/ 261556710 w 1989"/>
                <a:gd name="T65" fmla="*/ 337454852 h 1470"/>
                <a:gd name="T66" fmla="*/ 253602231 w 1989"/>
                <a:gd name="T67" fmla="*/ 333775404 h 1470"/>
                <a:gd name="T68" fmla="*/ 242606841 w 1989"/>
                <a:gd name="T69" fmla="*/ 321686155 h 1470"/>
                <a:gd name="T70" fmla="*/ 259918995 w 1989"/>
                <a:gd name="T71" fmla="*/ 320109029 h 1470"/>
                <a:gd name="T72" fmla="*/ 284717855 w 1989"/>
                <a:gd name="T73" fmla="*/ 323525879 h 1470"/>
                <a:gd name="T74" fmla="*/ 311154431 w 1989"/>
                <a:gd name="T75" fmla="*/ 313013244 h 1470"/>
                <a:gd name="T76" fmla="*/ 302029948 w 1989"/>
                <a:gd name="T77" fmla="*/ 276218764 h 1470"/>
                <a:gd name="T78" fmla="*/ 314429378 w 1989"/>
                <a:gd name="T79" fmla="*/ 260450003 h 1470"/>
                <a:gd name="T80" fmla="*/ 311154431 w 1989"/>
                <a:gd name="T81" fmla="*/ 248097644 h 1470"/>
                <a:gd name="T82" fmla="*/ 305071281 w 1989"/>
                <a:gd name="T83" fmla="*/ 227335483 h 1470"/>
                <a:gd name="T84" fmla="*/ 329870142 w 1989"/>
                <a:gd name="T85" fmla="*/ 214983124 h 1470"/>
                <a:gd name="T86" fmla="*/ 348586336 w 1989"/>
                <a:gd name="T87" fmla="*/ 190541004 h 1470"/>
                <a:gd name="T88" fmla="*/ 365664815 w 1989"/>
                <a:gd name="T89" fmla="*/ 181868092 h 1470"/>
                <a:gd name="T90" fmla="*/ 392335004 w 1989"/>
                <a:gd name="T91" fmla="*/ 186861556 h 1470"/>
                <a:gd name="T92" fmla="*/ 424854247 w 1989"/>
                <a:gd name="T93" fmla="*/ 159003098 h 1470"/>
                <a:gd name="T94" fmla="*/ 449886721 w 1989"/>
                <a:gd name="T95" fmla="*/ 186861556 h 1470"/>
                <a:gd name="T96" fmla="*/ 438890909 w 1989"/>
                <a:gd name="T97" fmla="*/ 172932583 h 1470"/>
                <a:gd name="T98" fmla="*/ 440528624 w 1989"/>
                <a:gd name="T99" fmla="*/ 124048822 h 1470"/>
                <a:gd name="T100" fmla="*/ 406372150 w 1989"/>
                <a:gd name="T101" fmla="*/ 113798785 h 1470"/>
                <a:gd name="T102" fmla="*/ 386018241 w 1989"/>
                <a:gd name="T103" fmla="*/ 80421667 h 1470"/>
                <a:gd name="T104" fmla="*/ 347182718 w 1989"/>
                <a:gd name="T105" fmla="*/ 52563193 h 1470"/>
                <a:gd name="T106" fmla="*/ 303667663 w 1989"/>
                <a:gd name="T107" fmla="*/ 33377638 h 1470"/>
                <a:gd name="T108" fmla="*/ 281676522 w 1989"/>
                <a:gd name="T109" fmla="*/ 17608429 h 1470"/>
                <a:gd name="T110" fmla="*/ 246115886 w 1989"/>
                <a:gd name="T111" fmla="*/ 3416851 h 1470"/>
                <a:gd name="T112" fmla="*/ 48193635 w 1989"/>
                <a:gd name="T113" fmla="*/ 358480123 h 1470"/>
                <a:gd name="T114" fmla="*/ 34390587 w 1989"/>
                <a:gd name="T115" fmla="*/ 368992758 h 1470"/>
                <a:gd name="T116" fmla="*/ 38836021 w 1989"/>
                <a:gd name="T117" fmla="*/ 386338581 h 1470"/>
                <a:gd name="T118" fmla="*/ 46790017 w 1989"/>
                <a:gd name="T119" fmla="*/ 368992758 h 1470"/>
                <a:gd name="T120" fmla="*/ 46790017 w 1989"/>
                <a:gd name="T121" fmla="*/ 356640399 h 14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9"/>
                <a:gd name="T184" fmla="*/ 0 h 1470"/>
                <a:gd name="T185" fmla="*/ 1989 w 1989"/>
                <a:gd name="T186" fmla="*/ 1470 h 14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9" h="1470">
                  <a:moveTo>
                    <a:pt x="985" y="0"/>
                  </a:moveTo>
                  <a:lnTo>
                    <a:pt x="964" y="40"/>
                  </a:lnTo>
                  <a:lnTo>
                    <a:pt x="932" y="46"/>
                  </a:lnTo>
                  <a:lnTo>
                    <a:pt x="865" y="67"/>
                  </a:lnTo>
                  <a:lnTo>
                    <a:pt x="838" y="80"/>
                  </a:lnTo>
                  <a:lnTo>
                    <a:pt x="812" y="93"/>
                  </a:lnTo>
                  <a:lnTo>
                    <a:pt x="746" y="86"/>
                  </a:lnTo>
                  <a:lnTo>
                    <a:pt x="705" y="53"/>
                  </a:lnTo>
                  <a:lnTo>
                    <a:pt x="658" y="67"/>
                  </a:lnTo>
                  <a:lnTo>
                    <a:pt x="632" y="80"/>
                  </a:lnTo>
                  <a:lnTo>
                    <a:pt x="605" y="93"/>
                  </a:lnTo>
                  <a:lnTo>
                    <a:pt x="572" y="113"/>
                  </a:lnTo>
                  <a:lnTo>
                    <a:pt x="552" y="166"/>
                  </a:lnTo>
                  <a:lnTo>
                    <a:pt x="532" y="186"/>
                  </a:lnTo>
                  <a:lnTo>
                    <a:pt x="539" y="232"/>
                  </a:lnTo>
                  <a:lnTo>
                    <a:pt x="499" y="253"/>
                  </a:lnTo>
                  <a:lnTo>
                    <a:pt x="446" y="279"/>
                  </a:lnTo>
                  <a:lnTo>
                    <a:pt x="432" y="326"/>
                  </a:lnTo>
                  <a:lnTo>
                    <a:pt x="425" y="332"/>
                  </a:lnTo>
                  <a:lnTo>
                    <a:pt x="399" y="313"/>
                  </a:lnTo>
                  <a:lnTo>
                    <a:pt x="372" y="332"/>
                  </a:lnTo>
                  <a:lnTo>
                    <a:pt x="339" y="346"/>
                  </a:lnTo>
                  <a:lnTo>
                    <a:pt x="286" y="346"/>
                  </a:lnTo>
                  <a:lnTo>
                    <a:pt x="239" y="352"/>
                  </a:lnTo>
                  <a:lnTo>
                    <a:pt x="200" y="392"/>
                  </a:lnTo>
                  <a:lnTo>
                    <a:pt x="160" y="419"/>
                  </a:lnTo>
                  <a:lnTo>
                    <a:pt x="133" y="419"/>
                  </a:lnTo>
                  <a:lnTo>
                    <a:pt x="119" y="405"/>
                  </a:lnTo>
                  <a:lnTo>
                    <a:pt x="119" y="446"/>
                  </a:lnTo>
                  <a:lnTo>
                    <a:pt x="80" y="465"/>
                  </a:lnTo>
                  <a:lnTo>
                    <a:pt x="60" y="459"/>
                  </a:lnTo>
                  <a:lnTo>
                    <a:pt x="33" y="459"/>
                  </a:lnTo>
                  <a:lnTo>
                    <a:pt x="13" y="478"/>
                  </a:lnTo>
                  <a:lnTo>
                    <a:pt x="0" y="552"/>
                  </a:lnTo>
                  <a:lnTo>
                    <a:pt x="87" y="605"/>
                  </a:lnTo>
                  <a:lnTo>
                    <a:pt x="119" y="605"/>
                  </a:lnTo>
                  <a:lnTo>
                    <a:pt x="153" y="579"/>
                  </a:lnTo>
                  <a:lnTo>
                    <a:pt x="186" y="572"/>
                  </a:lnTo>
                  <a:lnTo>
                    <a:pt x="226" y="572"/>
                  </a:lnTo>
                  <a:lnTo>
                    <a:pt x="273" y="592"/>
                  </a:lnTo>
                  <a:lnTo>
                    <a:pt x="299" y="612"/>
                  </a:lnTo>
                  <a:lnTo>
                    <a:pt x="333" y="632"/>
                  </a:lnTo>
                  <a:lnTo>
                    <a:pt x="359" y="645"/>
                  </a:lnTo>
                  <a:lnTo>
                    <a:pt x="379" y="652"/>
                  </a:lnTo>
                  <a:lnTo>
                    <a:pt x="366" y="679"/>
                  </a:lnTo>
                  <a:lnTo>
                    <a:pt x="320" y="705"/>
                  </a:lnTo>
                  <a:lnTo>
                    <a:pt x="312" y="718"/>
                  </a:lnTo>
                  <a:lnTo>
                    <a:pt x="286" y="745"/>
                  </a:lnTo>
                  <a:lnTo>
                    <a:pt x="266" y="784"/>
                  </a:lnTo>
                  <a:lnTo>
                    <a:pt x="239" y="818"/>
                  </a:lnTo>
                  <a:lnTo>
                    <a:pt x="239" y="825"/>
                  </a:lnTo>
                  <a:lnTo>
                    <a:pt x="233" y="872"/>
                  </a:lnTo>
                  <a:lnTo>
                    <a:pt x="226" y="891"/>
                  </a:lnTo>
                  <a:lnTo>
                    <a:pt x="200" y="911"/>
                  </a:lnTo>
                  <a:lnTo>
                    <a:pt x="220" y="938"/>
                  </a:lnTo>
                  <a:lnTo>
                    <a:pt x="239" y="985"/>
                  </a:lnTo>
                  <a:lnTo>
                    <a:pt x="252" y="971"/>
                  </a:lnTo>
                  <a:lnTo>
                    <a:pt x="286" y="958"/>
                  </a:lnTo>
                  <a:lnTo>
                    <a:pt x="320" y="964"/>
                  </a:lnTo>
                  <a:lnTo>
                    <a:pt x="312" y="985"/>
                  </a:lnTo>
                  <a:lnTo>
                    <a:pt x="306" y="1004"/>
                  </a:lnTo>
                  <a:lnTo>
                    <a:pt x="312" y="1071"/>
                  </a:lnTo>
                  <a:lnTo>
                    <a:pt x="333" y="1077"/>
                  </a:lnTo>
                  <a:lnTo>
                    <a:pt x="352" y="1084"/>
                  </a:lnTo>
                  <a:lnTo>
                    <a:pt x="339" y="1098"/>
                  </a:lnTo>
                  <a:lnTo>
                    <a:pt x="346" y="1137"/>
                  </a:lnTo>
                  <a:lnTo>
                    <a:pt x="333" y="1164"/>
                  </a:lnTo>
                  <a:lnTo>
                    <a:pt x="286" y="1164"/>
                  </a:lnTo>
                  <a:lnTo>
                    <a:pt x="260" y="1144"/>
                  </a:lnTo>
                  <a:lnTo>
                    <a:pt x="239" y="1164"/>
                  </a:lnTo>
                  <a:lnTo>
                    <a:pt x="233" y="1191"/>
                  </a:lnTo>
                  <a:lnTo>
                    <a:pt x="213" y="1210"/>
                  </a:lnTo>
                  <a:lnTo>
                    <a:pt x="160" y="1218"/>
                  </a:lnTo>
                  <a:lnTo>
                    <a:pt x="153" y="1204"/>
                  </a:lnTo>
                  <a:lnTo>
                    <a:pt x="126" y="1178"/>
                  </a:lnTo>
                  <a:lnTo>
                    <a:pt x="153" y="1131"/>
                  </a:lnTo>
                  <a:lnTo>
                    <a:pt x="147" y="1118"/>
                  </a:lnTo>
                  <a:lnTo>
                    <a:pt x="133" y="1091"/>
                  </a:lnTo>
                  <a:lnTo>
                    <a:pt x="166" y="1077"/>
                  </a:lnTo>
                  <a:lnTo>
                    <a:pt x="100" y="1077"/>
                  </a:lnTo>
                  <a:lnTo>
                    <a:pt x="53" y="1064"/>
                  </a:lnTo>
                  <a:lnTo>
                    <a:pt x="27" y="1058"/>
                  </a:lnTo>
                  <a:lnTo>
                    <a:pt x="27" y="1144"/>
                  </a:lnTo>
                  <a:lnTo>
                    <a:pt x="73" y="1137"/>
                  </a:lnTo>
                  <a:lnTo>
                    <a:pt x="113" y="1137"/>
                  </a:lnTo>
                  <a:lnTo>
                    <a:pt x="106" y="1158"/>
                  </a:lnTo>
                  <a:lnTo>
                    <a:pt x="113" y="1178"/>
                  </a:lnTo>
                  <a:lnTo>
                    <a:pt x="147" y="1244"/>
                  </a:lnTo>
                  <a:lnTo>
                    <a:pt x="153" y="1257"/>
                  </a:lnTo>
                  <a:lnTo>
                    <a:pt x="153" y="1277"/>
                  </a:lnTo>
                  <a:lnTo>
                    <a:pt x="226" y="1264"/>
                  </a:lnTo>
                  <a:lnTo>
                    <a:pt x="252" y="1284"/>
                  </a:lnTo>
                  <a:lnTo>
                    <a:pt x="273" y="1310"/>
                  </a:lnTo>
                  <a:lnTo>
                    <a:pt x="299" y="1304"/>
                  </a:lnTo>
                  <a:lnTo>
                    <a:pt x="312" y="1317"/>
                  </a:lnTo>
                  <a:lnTo>
                    <a:pt x="333" y="1337"/>
                  </a:lnTo>
                  <a:lnTo>
                    <a:pt x="339" y="1344"/>
                  </a:lnTo>
                  <a:lnTo>
                    <a:pt x="346" y="1337"/>
                  </a:lnTo>
                  <a:lnTo>
                    <a:pt x="372" y="1323"/>
                  </a:lnTo>
                  <a:lnTo>
                    <a:pt x="372" y="1310"/>
                  </a:lnTo>
                  <a:lnTo>
                    <a:pt x="419" y="1317"/>
                  </a:lnTo>
                  <a:lnTo>
                    <a:pt x="446" y="1304"/>
                  </a:lnTo>
                  <a:lnTo>
                    <a:pt x="466" y="1323"/>
                  </a:lnTo>
                  <a:lnTo>
                    <a:pt x="466" y="1364"/>
                  </a:lnTo>
                  <a:lnTo>
                    <a:pt x="472" y="1370"/>
                  </a:lnTo>
                  <a:lnTo>
                    <a:pt x="472" y="1383"/>
                  </a:lnTo>
                  <a:lnTo>
                    <a:pt x="479" y="1397"/>
                  </a:lnTo>
                  <a:lnTo>
                    <a:pt x="526" y="1430"/>
                  </a:lnTo>
                  <a:lnTo>
                    <a:pt x="552" y="1443"/>
                  </a:lnTo>
                  <a:lnTo>
                    <a:pt x="592" y="1404"/>
                  </a:lnTo>
                  <a:lnTo>
                    <a:pt x="619" y="1364"/>
                  </a:lnTo>
                  <a:lnTo>
                    <a:pt x="672" y="1344"/>
                  </a:lnTo>
                  <a:lnTo>
                    <a:pt x="752" y="1351"/>
                  </a:lnTo>
                  <a:lnTo>
                    <a:pt x="759" y="1364"/>
                  </a:lnTo>
                  <a:lnTo>
                    <a:pt x="759" y="1390"/>
                  </a:lnTo>
                  <a:lnTo>
                    <a:pt x="778" y="1390"/>
                  </a:lnTo>
                  <a:lnTo>
                    <a:pt x="805" y="1390"/>
                  </a:lnTo>
                  <a:lnTo>
                    <a:pt x="812" y="1370"/>
                  </a:lnTo>
                  <a:lnTo>
                    <a:pt x="825" y="1383"/>
                  </a:lnTo>
                  <a:lnTo>
                    <a:pt x="838" y="1377"/>
                  </a:lnTo>
                  <a:lnTo>
                    <a:pt x="832" y="1351"/>
                  </a:lnTo>
                  <a:lnTo>
                    <a:pt x="838" y="1330"/>
                  </a:lnTo>
                  <a:lnTo>
                    <a:pt x="845" y="1323"/>
                  </a:lnTo>
                  <a:lnTo>
                    <a:pt x="932" y="1310"/>
                  </a:lnTo>
                  <a:lnTo>
                    <a:pt x="945" y="1337"/>
                  </a:lnTo>
                  <a:lnTo>
                    <a:pt x="992" y="1330"/>
                  </a:lnTo>
                  <a:lnTo>
                    <a:pt x="1011" y="1317"/>
                  </a:lnTo>
                  <a:lnTo>
                    <a:pt x="1031" y="1304"/>
                  </a:lnTo>
                  <a:lnTo>
                    <a:pt x="1044" y="1317"/>
                  </a:lnTo>
                  <a:lnTo>
                    <a:pt x="1071" y="1323"/>
                  </a:lnTo>
                  <a:lnTo>
                    <a:pt x="1091" y="1323"/>
                  </a:lnTo>
                  <a:lnTo>
                    <a:pt x="1118" y="1284"/>
                  </a:lnTo>
                  <a:lnTo>
                    <a:pt x="1111" y="1277"/>
                  </a:lnTo>
                  <a:lnTo>
                    <a:pt x="1097" y="1291"/>
                  </a:lnTo>
                  <a:lnTo>
                    <a:pt x="1078" y="1284"/>
                  </a:lnTo>
                  <a:lnTo>
                    <a:pt x="1084" y="1270"/>
                  </a:lnTo>
                  <a:lnTo>
                    <a:pt x="1097" y="1257"/>
                  </a:lnTo>
                  <a:lnTo>
                    <a:pt x="1078" y="1257"/>
                  </a:lnTo>
                  <a:lnTo>
                    <a:pt x="1071" y="1244"/>
                  </a:lnTo>
                  <a:lnTo>
                    <a:pt x="1037" y="1224"/>
                  </a:lnTo>
                  <a:lnTo>
                    <a:pt x="1018" y="1218"/>
                  </a:lnTo>
                  <a:lnTo>
                    <a:pt x="1065" y="1218"/>
                  </a:lnTo>
                  <a:lnTo>
                    <a:pt x="1091" y="1224"/>
                  </a:lnTo>
                  <a:lnTo>
                    <a:pt x="1111" y="1218"/>
                  </a:lnTo>
                  <a:lnTo>
                    <a:pt x="1138" y="1231"/>
                  </a:lnTo>
                  <a:lnTo>
                    <a:pt x="1157" y="1250"/>
                  </a:lnTo>
                  <a:lnTo>
                    <a:pt x="1191" y="1231"/>
                  </a:lnTo>
                  <a:lnTo>
                    <a:pt x="1217" y="1231"/>
                  </a:lnTo>
                  <a:lnTo>
                    <a:pt x="1231" y="1224"/>
                  </a:lnTo>
                  <a:lnTo>
                    <a:pt x="1257" y="1210"/>
                  </a:lnTo>
                  <a:lnTo>
                    <a:pt x="1284" y="1204"/>
                  </a:lnTo>
                  <a:lnTo>
                    <a:pt x="1330" y="1191"/>
                  </a:lnTo>
                  <a:lnTo>
                    <a:pt x="1337" y="1191"/>
                  </a:lnTo>
                  <a:lnTo>
                    <a:pt x="1337" y="1118"/>
                  </a:lnTo>
                  <a:lnTo>
                    <a:pt x="1298" y="1084"/>
                  </a:lnTo>
                  <a:lnTo>
                    <a:pt x="1291" y="1051"/>
                  </a:lnTo>
                  <a:lnTo>
                    <a:pt x="1264" y="1031"/>
                  </a:lnTo>
                  <a:lnTo>
                    <a:pt x="1244" y="1011"/>
                  </a:lnTo>
                  <a:lnTo>
                    <a:pt x="1311" y="1004"/>
                  </a:lnTo>
                  <a:lnTo>
                    <a:pt x="1344" y="991"/>
                  </a:lnTo>
                  <a:lnTo>
                    <a:pt x="1358" y="991"/>
                  </a:lnTo>
                  <a:lnTo>
                    <a:pt x="1384" y="931"/>
                  </a:lnTo>
                  <a:lnTo>
                    <a:pt x="1364" y="938"/>
                  </a:lnTo>
                  <a:lnTo>
                    <a:pt x="1330" y="944"/>
                  </a:lnTo>
                  <a:lnTo>
                    <a:pt x="1291" y="931"/>
                  </a:lnTo>
                  <a:lnTo>
                    <a:pt x="1284" y="898"/>
                  </a:lnTo>
                  <a:lnTo>
                    <a:pt x="1284" y="878"/>
                  </a:lnTo>
                  <a:lnTo>
                    <a:pt x="1304" y="865"/>
                  </a:lnTo>
                  <a:lnTo>
                    <a:pt x="1337" y="858"/>
                  </a:lnTo>
                  <a:lnTo>
                    <a:pt x="1384" y="838"/>
                  </a:lnTo>
                  <a:lnTo>
                    <a:pt x="1410" y="825"/>
                  </a:lnTo>
                  <a:lnTo>
                    <a:pt x="1410" y="818"/>
                  </a:lnTo>
                  <a:lnTo>
                    <a:pt x="1397" y="784"/>
                  </a:lnTo>
                  <a:lnTo>
                    <a:pt x="1390" y="771"/>
                  </a:lnTo>
                  <a:lnTo>
                    <a:pt x="1431" y="745"/>
                  </a:lnTo>
                  <a:lnTo>
                    <a:pt x="1490" y="725"/>
                  </a:lnTo>
                  <a:lnTo>
                    <a:pt x="1490" y="698"/>
                  </a:lnTo>
                  <a:lnTo>
                    <a:pt x="1517" y="679"/>
                  </a:lnTo>
                  <a:lnTo>
                    <a:pt x="1550" y="685"/>
                  </a:lnTo>
                  <a:lnTo>
                    <a:pt x="1563" y="692"/>
                  </a:lnTo>
                  <a:lnTo>
                    <a:pt x="1570" y="672"/>
                  </a:lnTo>
                  <a:lnTo>
                    <a:pt x="1630" y="705"/>
                  </a:lnTo>
                  <a:lnTo>
                    <a:pt x="1643" y="692"/>
                  </a:lnTo>
                  <a:lnTo>
                    <a:pt x="1677" y="711"/>
                  </a:lnTo>
                  <a:lnTo>
                    <a:pt x="1750" y="672"/>
                  </a:lnTo>
                  <a:lnTo>
                    <a:pt x="1737" y="612"/>
                  </a:lnTo>
                  <a:lnTo>
                    <a:pt x="1783" y="619"/>
                  </a:lnTo>
                  <a:lnTo>
                    <a:pt x="1816" y="605"/>
                  </a:lnTo>
                  <a:lnTo>
                    <a:pt x="1816" y="679"/>
                  </a:lnTo>
                  <a:lnTo>
                    <a:pt x="1829" y="698"/>
                  </a:lnTo>
                  <a:lnTo>
                    <a:pt x="1896" y="711"/>
                  </a:lnTo>
                  <a:lnTo>
                    <a:pt x="1923" y="711"/>
                  </a:lnTo>
                  <a:lnTo>
                    <a:pt x="1949" y="698"/>
                  </a:lnTo>
                  <a:lnTo>
                    <a:pt x="1989" y="685"/>
                  </a:lnTo>
                  <a:lnTo>
                    <a:pt x="1956" y="665"/>
                  </a:lnTo>
                  <a:lnTo>
                    <a:pt x="1876" y="658"/>
                  </a:lnTo>
                  <a:lnTo>
                    <a:pt x="1896" y="592"/>
                  </a:lnTo>
                  <a:lnTo>
                    <a:pt x="1883" y="538"/>
                  </a:lnTo>
                  <a:lnTo>
                    <a:pt x="1869" y="512"/>
                  </a:lnTo>
                  <a:lnTo>
                    <a:pt x="1883" y="472"/>
                  </a:lnTo>
                  <a:lnTo>
                    <a:pt x="1836" y="446"/>
                  </a:lnTo>
                  <a:lnTo>
                    <a:pt x="1776" y="433"/>
                  </a:lnTo>
                  <a:lnTo>
                    <a:pt x="1750" y="439"/>
                  </a:lnTo>
                  <a:lnTo>
                    <a:pt x="1737" y="433"/>
                  </a:lnTo>
                  <a:lnTo>
                    <a:pt x="1717" y="399"/>
                  </a:lnTo>
                  <a:lnTo>
                    <a:pt x="1696" y="359"/>
                  </a:lnTo>
                  <a:lnTo>
                    <a:pt x="1664" y="339"/>
                  </a:lnTo>
                  <a:lnTo>
                    <a:pt x="1650" y="306"/>
                  </a:lnTo>
                  <a:lnTo>
                    <a:pt x="1610" y="299"/>
                  </a:lnTo>
                  <a:lnTo>
                    <a:pt x="1583" y="266"/>
                  </a:lnTo>
                  <a:lnTo>
                    <a:pt x="1583" y="206"/>
                  </a:lnTo>
                  <a:lnTo>
                    <a:pt x="1484" y="200"/>
                  </a:lnTo>
                  <a:lnTo>
                    <a:pt x="1437" y="172"/>
                  </a:lnTo>
                  <a:lnTo>
                    <a:pt x="1397" y="166"/>
                  </a:lnTo>
                  <a:lnTo>
                    <a:pt x="1337" y="153"/>
                  </a:lnTo>
                  <a:lnTo>
                    <a:pt x="1298" y="127"/>
                  </a:lnTo>
                  <a:lnTo>
                    <a:pt x="1291" y="99"/>
                  </a:lnTo>
                  <a:lnTo>
                    <a:pt x="1284" y="93"/>
                  </a:lnTo>
                  <a:lnTo>
                    <a:pt x="1238" y="93"/>
                  </a:lnTo>
                  <a:lnTo>
                    <a:pt x="1204" y="67"/>
                  </a:lnTo>
                  <a:lnTo>
                    <a:pt x="1178" y="40"/>
                  </a:lnTo>
                  <a:lnTo>
                    <a:pt x="1131" y="67"/>
                  </a:lnTo>
                  <a:lnTo>
                    <a:pt x="1084" y="40"/>
                  </a:lnTo>
                  <a:lnTo>
                    <a:pt x="1052" y="13"/>
                  </a:lnTo>
                  <a:lnTo>
                    <a:pt x="1011" y="0"/>
                  </a:lnTo>
                  <a:lnTo>
                    <a:pt x="985" y="0"/>
                  </a:lnTo>
                  <a:close/>
                  <a:moveTo>
                    <a:pt x="200" y="1357"/>
                  </a:moveTo>
                  <a:lnTo>
                    <a:pt x="206" y="1364"/>
                  </a:lnTo>
                  <a:lnTo>
                    <a:pt x="200" y="1377"/>
                  </a:lnTo>
                  <a:lnTo>
                    <a:pt x="193" y="1383"/>
                  </a:lnTo>
                  <a:lnTo>
                    <a:pt x="147" y="1390"/>
                  </a:lnTo>
                  <a:lnTo>
                    <a:pt x="147" y="1404"/>
                  </a:lnTo>
                  <a:lnTo>
                    <a:pt x="147" y="1411"/>
                  </a:lnTo>
                  <a:lnTo>
                    <a:pt x="160" y="1450"/>
                  </a:lnTo>
                  <a:lnTo>
                    <a:pt x="160" y="1464"/>
                  </a:lnTo>
                  <a:lnTo>
                    <a:pt x="166" y="1470"/>
                  </a:lnTo>
                  <a:lnTo>
                    <a:pt x="186" y="1464"/>
                  </a:lnTo>
                  <a:lnTo>
                    <a:pt x="193" y="1457"/>
                  </a:lnTo>
                  <a:lnTo>
                    <a:pt x="200" y="1437"/>
                  </a:lnTo>
                  <a:lnTo>
                    <a:pt x="200" y="1404"/>
                  </a:lnTo>
                  <a:lnTo>
                    <a:pt x="239" y="1383"/>
                  </a:lnTo>
                  <a:lnTo>
                    <a:pt x="239" y="1377"/>
                  </a:lnTo>
                  <a:lnTo>
                    <a:pt x="220" y="1364"/>
                  </a:lnTo>
                  <a:lnTo>
                    <a:pt x="200" y="1357"/>
                  </a:lnTo>
                  <a:close/>
                </a:path>
              </a:pathLst>
            </a:custGeom>
            <a:solidFill>
              <a:srgbClr val="80AFD6"/>
            </a:solidFill>
            <a:ln w="19050" cap="rnd">
              <a:solidFill>
                <a:srgbClr val="80AFD6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7" name="PLA_D'URGELL">
              <a:extLst>
                <a:ext uri="{FF2B5EF4-FFF2-40B4-BE49-F238E27FC236}">
                  <a16:creationId xmlns:a16="http://schemas.microsoft.com/office/drawing/2014/main" id="{6C925B73-10B5-0598-5A4C-F0F3381122C1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396516" y="4513045"/>
              <a:ext cx="252703" cy="171383"/>
            </a:xfrm>
            <a:custGeom>
              <a:avLst/>
              <a:gdLst>
                <a:gd name="T0" fmla="*/ 107160144 w 1251"/>
                <a:gd name="T1" fmla="*/ 19841716 h 845"/>
                <a:gd name="T2" fmla="*/ 85544501 w 1251"/>
                <a:gd name="T3" fmla="*/ 32175246 h 845"/>
                <a:gd name="T4" fmla="*/ 62778580 w 1251"/>
                <a:gd name="T5" fmla="*/ 44777378 h 845"/>
                <a:gd name="T6" fmla="*/ 36793088 w 1251"/>
                <a:gd name="T7" fmla="*/ 48262873 h 845"/>
                <a:gd name="T8" fmla="*/ 28974841 w 1251"/>
                <a:gd name="T9" fmla="*/ 71590092 h 845"/>
                <a:gd name="T10" fmla="*/ 10577820 w 1251"/>
                <a:gd name="T11" fmla="*/ 91163725 h 845"/>
                <a:gd name="T12" fmla="*/ 6208929 w 1251"/>
                <a:gd name="T13" fmla="*/ 103765330 h 845"/>
                <a:gd name="T14" fmla="*/ 0 w 1251"/>
                <a:gd name="T15" fmla="*/ 124947413 h 845"/>
                <a:gd name="T16" fmla="*/ 22995678 w 1251"/>
                <a:gd name="T17" fmla="*/ 169724807 h 845"/>
                <a:gd name="T18" fmla="*/ 7588477 w 1251"/>
                <a:gd name="T19" fmla="*/ 183935900 h 845"/>
                <a:gd name="T20" fmla="*/ 0 w 1251"/>
                <a:gd name="T21" fmla="*/ 205386059 h 845"/>
                <a:gd name="T22" fmla="*/ 24375706 w 1251"/>
                <a:gd name="T23" fmla="*/ 216111138 h 845"/>
                <a:gd name="T24" fmla="*/ 36793088 w 1251"/>
                <a:gd name="T25" fmla="*/ 216111138 h 845"/>
                <a:gd name="T26" fmla="*/ 44151799 w 1251"/>
                <a:gd name="T27" fmla="*/ 212357568 h 845"/>
                <a:gd name="T28" fmla="*/ 70367071 w 1251"/>
                <a:gd name="T29" fmla="*/ 203509014 h 845"/>
                <a:gd name="T30" fmla="*/ 80945367 w 1251"/>
                <a:gd name="T31" fmla="*/ 205386059 h 845"/>
                <a:gd name="T32" fmla="*/ 93362742 w 1251"/>
                <a:gd name="T33" fmla="*/ 201900564 h 845"/>
                <a:gd name="T34" fmla="*/ 99341904 w 1251"/>
                <a:gd name="T35" fmla="*/ 198414550 h 845"/>
                <a:gd name="T36" fmla="*/ 116128648 w 1251"/>
                <a:gd name="T37" fmla="*/ 190906891 h 845"/>
                <a:gd name="T38" fmla="*/ 148322617 w 1251"/>
                <a:gd name="T39" fmla="*/ 183935900 h 845"/>
                <a:gd name="T40" fmla="*/ 166719154 w 1251"/>
                <a:gd name="T41" fmla="*/ 189298440 h 845"/>
                <a:gd name="T42" fmla="*/ 188335276 w 1251"/>
                <a:gd name="T43" fmla="*/ 180181811 h 845"/>
                <a:gd name="T44" fmla="*/ 186725483 w 1251"/>
                <a:gd name="T45" fmla="*/ 162485742 h 845"/>
                <a:gd name="T46" fmla="*/ 186725483 w 1251"/>
                <a:gd name="T47" fmla="*/ 146398123 h 845"/>
                <a:gd name="T48" fmla="*/ 188335276 w 1251"/>
                <a:gd name="T49" fmla="*/ 135941119 h 845"/>
                <a:gd name="T50" fmla="*/ 197303780 w 1251"/>
                <a:gd name="T51" fmla="*/ 124947413 h 845"/>
                <a:gd name="T52" fmla="*/ 209491389 w 1251"/>
                <a:gd name="T53" fmla="*/ 108859794 h 845"/>
                <a:gd name="T54" fmla="*/ 214090523 w 1251"/>
                <a:gd name="T55" fmla="*/ 78561601 h 845"/>
                <a:gd name="T56" fmla="*/ 229497719 w 1251"/>
                <a:gd name="T57" fmla="*/ 82047096 h 845"/>
                <a:gd name="T58" fmla="*/ 235476881 w 1251"/>
                <a:gd name="T59" fmla="*/ 76952632 h 845"/>
                <a:gd name="T60" fmla="*/ 237086674 w 1251"/>
                <a:gd name="T61" fmla="*/ 64350492 h 845"/>
                <a:gd name="T62" fmla="*/ 220299450 w 1251"/>
                <a:gd name="T63" fmla="*/ 58987952 h 845"/>
                <a:gd name="T64" fmla="*/ 232487060 w 1251"/>
                <a:gd name="T65" fmla="*/ 37805869 h 845"/>
                <a:gd name="T66" fmla="*/ 209491389 w 1251"/>
                <a:gd name="T67" fmla="*/ 53893488 h 845"/>
                <a:gd name="T68" fmla="*/ 191324617 w 1251"/>
                <a:gd name="T69" fmla="*/ 42900333 h 845"/>
                <a:gd name="T70" fmla="*/ 171318767 w 1251"/>
                <a:gd name="T71" fmla="*/ 48262873 h 845"/>
                <a:gd name="T72" fmla="*/ 145333276 w 1251"/>
                <a:gd name="T73" fmla="*/ 26812706 h 845"/>
                <a:gd name="T74" fmla="*/ 128316287 w 1251"/>
                <a:gd name="T75" fmla="*/ 0 h 845"/>
                <a:gd name="T76" fmla="*/ 286067417 w 1251"/>
                <a:gd name="T77" fmla="*/ 46386347 h 845"/>
                <a:gd name="T78" fmla="*/ 252263685 w 1251"/>
                <a:gd name="T79" fmla="*/ 73467137 h 845"/>
                <a:gd name="T80" fmla="*/ 269050429 w 1251"/>
                <a:gd name="T81" fmla="*/ 68104597 h 845"/>
                <a:gd name="T82" fmla="*/ 65767937 w 1251"/>
                <a:gd name="T83" fmla="*/ 150151693 h 845"/>
                <a:gd name="T84" fmla="*/ 53580312 w 1251"/>
                <a:gd name="T85" fmla="*/ 178573361 h 845"/>
                <a:gd name="T86" fmla="*/ 27365048 w 1251"/>
                <a:gd name="T87" fmla="*/ 180181811 h 8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51"/>
                <a:gd name="T133" fmla="*/ 0 h 845"/>
                <a:gd name="T134" fmla="*/ 1251 w 1251"/>
                <a:gd name="T135" fmla="*/ 845 h 8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51" h="845">
                  <a:moveTo>
                    <a:pt x="466" y="0"/>
                  </a:moveTo>
                  <a:lnTo>
                    <a:pt x="425" y="60"/>
                  </a:lnTo>
                  <a:lnTo>
                    <a:pt x="466" y="74"/>
                  </a:lnTo>
                  <a:lnTo>
                    <a:pt x="439" y="127"/>
                  </a:lnTo>
                  <a:lnTo>
                    <a:pt x="386" y="141"/>
                  </a:lnTo>
                  <a:lnTo>
                    <a:pt x="372" y="120"/>
                  </a:lnTo>
                  <a:lnTo>
                    <a:pt x="346" y="120"/>
                  </a:lnTo>
                  <a:lnTo>
                    <a:pt x="280" y="127"/>
                  </a:lnTo>
                  <a:lnTo>
                    <a:pt x="273" y="167"/>
                  </a:lnTo>
                  <a:lnTo>
                    <a:pt x="252" y="167"/>
                  </a:lnTo>
                  <a:lnTo>
                    <a:pt x="220" y="167"/>
                  </a:lnTo>
                  <a:lnTo>
                    <a:pt x="160" y="180"/>
                  </a:lnTo>
                  <a:lnTo>
                    <a:pt x="160" y="227"/>
                  </a:lnTo>
                  <a:lnTo>
                    <a:pt x="119" y="233"/>
                  </a:lnTo>
                  <a:lnTo>
                    <a:pt x="126" y="267"/>
                  </a:lnTo>
                  <a:lnTo>
                    <a:pt x="119" y="293"/>
                  </a:lnTo>
                  <a:lnTo>
                    <a:pt x="119" y="327"/>
                  </a:lnTo>
                  <a:lnTo>
                    <a:pt x="46" y="340"/>
                  </a:lnTo>
                  <a:lnTo>
                    <a:pt x="27" y="340"/>
                  </a:lnTo>
                  <a:lnTo>
                    <a:pt x="33" y="353"/>
                  </a:lnTo>
                  <a:lnTo>
                    <a:pt x="27" y="387"/>
                  </a:lnTo>
                  <a:lnTo>
                    <a:pt x="13" y="406"/>
                  </a:lnTo>
                  <a:lnTo>
                    <a:pt x="0" y="453"/>
                  </a:lnTo>
                  <a:lnTo>
                    <a:pt x="0" y="466"/>
                  </a:lnTo>
                  <a:lnTo>
                    <a:pt x="13" y="473"/>
                  </a:lnTo>
                  <a:lnTo>
                    <a:pt x="66" y="493"/>
                  </a:lnTo>
                  <a:lnTo>
                    <a:pt x="100" y="633"/>
                  </a:lnTo>
                  <a:lnTo>
                    <a:pt x="100" y="672"/>
                  </a:lnTo>
                  <a:lnTo>
                    <a:pt x="40" y="672"/>
                  </a:lnTo>
                  <a:lnTo>
                    <a:pt x="33" y="686"/>
                  </a:lnTo>
                  <a:lnTo>
                    <a:pt x="27" y="686"/>
                  </a:lnTo>
                  <a:lnTo>
                    <a:pt x="0" y="746"/>
                  </a:lnTo>
                  <a:lnTo>
                    <a:pt x="0" y="766"/>
                  </a:lnTo>
                  <a:lnTo>
                    <a:pt x="6" y="766"/>
                  </a:lnTo>
                  <a:lnTo>
                    <a:pt x="33" y="779"/>
                  </a:lnTo>
                  <a:lnTo>
                    <a:pt x="106" y="806"/>
                  </a:lnTo>
                  <a:lnTo>
                    <a:pt x="106" y="845"/>
                  </a:lnTo>
                  <a:lnTo>
                    <a:pt x="147" y="845"/>
                  </a:lnTo>
                  <a:lnTo>
                    <a:pt x="160" y="806"/>
                  </a:lnTo>
                  <a:lnTo>
                    <a:pt x="153" y="779"/>
                  </a:lnTo>
                  <a:lnTo>
                    <a:pt x="160" y="772"/>
                  </a:lnTo>
                  <a:lnTo>
                    <a:pt x="192" y="792"/>
                  </a:lnTo>
                  <a:lnTo>
                    <a:pt x="199" y="766"/>
                  </a:lnTo>
                  <a:lnTo>
                    <a:pt x="239" y="746"/>
                  </a:lnTo>
                  <a:lnTo>
                    <a:pt x="306" y="759"/>
                  </a:lnTo>
                  <a:lnTo>
                    <a:pt x="326" y="766"/>
                  </a:lnTo>
                  <a:lnTo>
                    <a:pt x="333" y="753"/>
                  </a:lnTo>
                  <a:lnTo>
                    <a:pt x="352" y="766"/>
                  </a:lnTo>
                  <a:lnTo>
                    <a:pt x="346" y="772"/>
                  </a:lnTo>
                  <a:lnTo>
                    <a:pt x="359" y="785"/>
                  </a:lnTo>
                  <a:lnTo>
                    <a:pt x="406" y="753"/>
                  </a:lnTo>
                  <a:lnTo>
                    <a:pt x="399" y="746"/>
                  </a:lnTo>
                  <a:lnTo>
                    <a:pt x="425" y="746"/>
                  </a:lnTo>
                  <a:lnTo>
                    <a:pt x="432" y="740"/>
                  </a:lnTo>
                  <a:lnTo>
                    <a:pt x="485" y="693"/>
                  </a:lnTo>
                  <a:lnTo>
                    <a:pt x="505" y="699"/>
                  </a:lnTo>
                  <a:lnTo>
                    <a:pt x="505" y="712"/>
                  </a:lnTo>
                  <a:lnTo>
                    <a:pt x="526" y="746"/>
                  </a:lnTo>
                  <a:lnTo>
                    <a:pt x="625" y="680"/>
                  </a:lnTo>
                  <a:lnTo>
                    <a:pt x="645" y="686"/>
                  </a:lnTo>
                  <a:lnTo>
                    <a:pt x="652" y="686"/>
                  </a:lnTo>
                  <a:lnTo>
                    <a:pt x="672" y="699"/>
                  </a:lnTo>
                  <a:lnTo>
                    <a:pt x="725" y="706"/>
                  </a:lnTo>
                  <a:lnTo>
                    <a:pt x="785" y="726"/>
                  </a:lnTo>
                  <a:lnTo>
                    <a:pt x="812" y="686"/>
                  </a:lnTo>
                  <a:lnTo>
                    <a:pt x="819" y="672"/>
                  </a:lnTo>
                  <a:lnTo>
                    <a:pt x="819" y="653"/>
                  </a:lnTo>
                  <a:lnTo>
                    <a:pt x="825" y="633"/>
                  </a:lnTo>
                  <a:lnTo>
                    <a:pt x="812" y="606"/>
                  </a:lnTo>
                  <a:lnTo>
                    <a:pt x="825" y="580"/>
                  </a:lnTo>
                  <a:lnTo>
                    <a:pt x="804" y="566"/>
                  </a:lnTo>
                  <a:lnTo>
                    <a:pt x="812" y="546"/>
                  </a:lnTo>
                  <a:lnTo>
                    <a:pt x="798" y="533"/>
                  </a:lnTo>
                  <a:lnTo>
                    <a:pt x="804" y="507"/>
                  </a:lnTo>
                  <a:lnTo>
                    <a:pt x="819" y="507"/>
                  </a:lnTo>
                  <a:lnTo>
                    <a:pt x="825" y="479"/>
                  </a:lnTo>
                  <a:lnTo>
                    <a:pt x="845" y="473"/>
                  </a:lnTo>
                  <a:lnTo>
                    <a:pt x="858" y="466"/>
                  </a:lnTo>
                  <a:lnTo>
                    <a:pt x="864" y="460"/>
                  </a:lnTo>
                  <a:lnTo>
                    <a:pt x="871" y="419"/>
                  </a:lnTo>
                  <a:lnTo>
                    <a:pt x="911" y="406"/>
                  </a:lnTo>
                  <a:lnTo>
                    <a:pt x="931" y="333"/>
                  </a:lnTo>
                  <a:lnTo>
                    <a:pt x="911" y="320"/>
                  </a:lnTo>
                  <a:lnTo>
                    <a:pt x="931" y="293"/>
                  </a:lnTo>
                  <a:lnTo>
                    <a:pt x="958" y="300"/>
                  </a:lnTo>
                  <a:lnTo>
                    <a:pt x="998" y="320"/>
                  </a:lnTo>
                  <a:lnTo>
                    <a:pt x="998" y="306"/>
                  </a:lnTo>
                  <a:lnTo>
                    <a:pt x="1005" y="300"/>
                  </a:lnTo>
                  <a:lnTo>
                    <a:pt x="1005" y="287"/>
                  </a:lnTo>
                  <a:lnTo>
                    <a:pt x="1024" y="287"/>
                  </a:lnTo>
                  <a:lnTo>
                    <a:pt x="1051" y="260"/>
                  </a:lnTo>
                  <a:lnTo>
                    <a:pt x="1044" y="247"/>
                  </a:lnTo>
                  <a:lnTo>
                    <a:pt x="1031" y="240"/>
                  </a:lnTo>
                  <a:lnTo>
                    <a:pt x="1005" y="227"/>
                  </a:lnTo>
                  <a:lnTo>
                    <a:pt x="978" y="214"/>
                  </a:lnTo>
                  <a:lnTo>
                    <a:pt x="958" y="220"/>
                  </a:lnTo>
                  <a:lnTo>
                    <a:pt x="945" y="247"/>
                  </a:lnTo>
                  <a:lnTo>
                    <a:pt x="911" y="233"/>
                  </a:lnTo>
                  <a:lnTo>
                    <a:pt x="1011" y="141"/>
                  </a:lnTo>
                  <a:lnTo>
                    <a:pt x="998" y="134"/>
                  </a:lnTo>
                  <a:lnTo>
                    <a:pt x="965" y="167"/>
                  </a:lnTo>
                  <a:lnTo>
                    <a:pt x="911" y="201"/>
                  </a:lnTo>
                  <a:lnTo>
                    <a:pt x="878" y="180"/>
                  </a:lnTo>
                  <a:lnTo>
                    <a:pt x="845" y="167"/>
                  </a:lnTo>
                  <a:lnTo>
                    <a:pt x="832" y="160"/>
                  </a:lnTo>
                  <a:lnTo>
                    <a:pt x="819" y="173"/>
                  </a:lnTo>
                  <a:lnTo>
                    <a:pt x="785" y="167"/>
                  </a:lnTo>
                  <a:lnTo>
                    <a:pt x="745" y="180"/>
                  </a:lnTo>
                  <a:lnTo>
                    <a:pt x="712" y="180"/>
                  </a:lnTo>
                  <a:lnTo>
                    <a:pt x="672" y="160"/>
                  </a:lnTo>
                  <a:lnTo>
                    <a:pt x="632" y="100"/>
                  </a:lnTo>
                  <a:lnTo>
                    <a:pt x="625" y="14"/>
                  </a:lnTo>
                  <a:lnTo>
                    <a:pt x="558" y="14"/>
                  </a:lnTo>
                  <a:lnTo>
                    <a:pt x="558" y="0"/>
                  </a:lnTo>
                  <a:lnTo>
                    <a:pt x="498" y="8"/>
                  </a:lnTo>
                  <a:lnTo>
                    <a:pt x="466" y="0"/>
                  </a:lnTo>
                  <a:close/>
                  <a:moveTo>
                    <a:pt x="1244" y="173"/>
                  </a:moveTo>
                  <a:lnTo>
                    <a:pt x="1191" y="194"/>
                  </a:lnTo>
                  <a:lnTo>
                    <a:pt x="1184" y="187"/>
                  </a:lnTo>
                  <a:lnTo>
                    <a:pt x="1097" y="274"/>
                  </a:lnTo>
                  <a:lnTo>
                    <a:pt x="1111" y="280"/>
                  </a:lnTo>
                  <a:lnTo>
                    <a:pt x="1125" y="274"/>
                  </a:lnTo>
                  <a:lnTo>
                    <a:pt x="1170" y="254"/>
                  </a:lnTo>
                  <a:lnTo>
                    <a:pt x="1251" y="187"/>
                  </a:lnTo>
                  <a:lnTo>
                    <a:pt x="1244" y="173"/>
                  </a:lnTo>
                  <a:close/>
                  <a:moveTo>
                    <a:pt x="286" y="560"/>
                  </a:moveTo>
                  <a:lnTo>
                    <a:pt x="280" y="586"/>
                  </a:lnTo>
                  <a:lnTo>
                    <a:pt x="252" y="633"/>
                  </a:lnTo>
                  <a:lnTo>
                    <a:pt x="233" y="666"/>
                  </a:lnTo>
                  <a:lnTo>
                    <a:pt x="166" y="706"/>
                  </a:lnTo>
                  <a:lnTo>
                    <a:pt x="147" y="693"/>
                  </a:lnTo>
                  <a:lnTo>
                    <a:pt x="119" y="672"/>
                  </a:lnTo>
                  <a:lnTo>
                    <a:pt x="173" y="580"/>
                  </a:lnTo>
                  <a:lnTo>
                    <a:pt x="286" y="56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8" name="MARESME">
              <a:extLst>
                <a:ext uri="{FF2B5EF4-FFF2-40B4-BE49-F238E27FC236}">
                  <a16:creationId xmlns:a16="http://schemas.microsoft.com/office/drawing/2014/main" id="{C70CCF17-CAA1-4FE9-2E88-67A39497F988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9431173" y="4469564"/>
              <a:ext cx="364384" cy="249505"/>
            </a:xfrm>
            <a:custGeom>
              <a:avLst/>
              <a:gdLst>
                <a:gd name="T0" fmla="*/ 331426984 w 1783"/>
                <a:gd name="T1" fmla="*/ 30803998 h 1257"/>
                <a:gd name="T2" fmla="*/ 303220587 w 1783"/>
                <a:gd name="T3" fmla="*/ 63405241 h 1257"/>
                <a:gd name="T4" fmla="*/ 286061558 w 1783"/>
                <a:gd name="T5" fmla="*/ 78807252 h 1257"/>
                <a:gd name="T6" fmla="*/ 264201625 w 1783"/>
                <a:gd name="T7" fmla="*/ 95749599 h 1257"/>
                <a:gd name="T8" fmla="*/ 232939337 w 1783"/>
                <a:gd name="T9" fmla="*/ 109354855 h 1257"/>
                <a:gd name="T10" fmla="*/ 226592873 w 1783"/>
                <a:gd name="T11" fmla="*/ 128093940 h 1257"/>
                <a:gd name="T12" fmla="*/ 207788285 w 1783"/>
                <a:gd name="T13" fmla="*/ 136565399 h 1257"/>
                <a:gd name="T14" fmla="*/ 195330646 w 1783"/>
                <a:gd name="T15" fmla="*/ 138362137 h 1257"/>
                <a:gd name="T16" fmla="*/ 181226962 w 1783"/>
                <a:gd name="T17" fmla="*/ 129891186 h 1257"/>
                <a:gd name="T18" fmla="*/ 161012588 w 1783"/>
                <a:gd name="T19" fmla="*/ 133228308 h 1257"/>
                <a:gd name="T20" fmla="*/ 145263830 w 1783"/>
                <a:gd name="T21" fmla="*/ 129891186 h 1257"/>
                <a:gd name="T22" fmla="*/ 134451265 w 1783"/>
                <a:gd name="T23" fmla="*/ 135025047 h 1257"/>
                <a:gd name="T24" fmla="*/ 117292205 w 1783"/>
                <a:gd name="T25" fmla="*/ 155304484 h 1257"/>
                <a:gd name="T26" fmla="*/ 101543447 w 1783"/>
                <a:gd name="T27" fmla="*/ 169166127 h 1257"/>
                <a:gd name="T28" fmla="*/ 71926779 w 1783"/>
                <a:gd name="T29" fmla="*/ 213575880 h 1257"/>
                <a:gd name="T30" fmla="*/ 70281220 w 1783"/>
                <a:gd name="T31" fmla="*/ 228977875 h 1257"/>
                <a:gd name="T32" fmla="*/ 65580316 w 1783"/>
                <a:gd name="T33" fmla="*/ 245920222 h 1257"/>
                <a:gd name="T34" fmla="*/ 48421272 w 1783"/>
                <a:gd name="T35" fmla="*/ 262862568 h 1257"/>
                <a:gd name="T36" fmla="*/ 15513473 w 1783"/>
                <a:gd name="T37" fmla="*/ 273387185 h 1257"/>
                <a:gd name="T38" fmla="*/ 4466104 w 1783"/>
                <a:gd name="T39" fmla="*/ 286992441 h 1257"/>
                <a:gd name="T40" fmla="*/ 23270212 w 1783"/>
                <a:gd name="T41" fmla="*/ 319336782 h 1257"/>
                <a:gd name="T42" fmla="*/ 35728345 w 1783"/>
                <a:gd name="T43" fmla="*/ 312662601 h 1257"/>
                <a:gd name="T44" fmla="*/ 48421272 w 1783"/>
                <a:gd name="T45" fmla="*/ 305731526 h 1257"/>
                <a:gd name="T46" fmla="*/ 51477102 w 1783"/>
                <a:gd name="T47" fmla="*/ 309068616 h 1257"/>
                <a:gd name="T48" fmla="*/ 63934756 w 1783"/>
                <a:gd name="T49" fmla="*/ 300597697 h 1257"/>
                <a:gd name="T50" fmla="*/ 78037955 w 1783"/>
                <a:gd name="T51" fmla="*/ 297260606 h 1257"/>
                <a:gd name="T52" fmla="*/ 87440249 w 1783"/>
                <a:gd name="T53" fmla="*/ 293666622 h 1257"/>
                <a:gd name="T54" fmla="*/ 95196984 w 1783"/>
                <a:gd name="T55" fmla="*/ 288789179 h 1257"/>
                <a:gd name="T56" fmla="*/ 100133176 w 1783"/>
                <a:gd name="T57" fmla="*/ 286992441 h 1257"/>
                <a:gd name="T58" fmla="*/ 109300182 w 1783"/>
                <a:gd name="T59" fmla="*/ 281858104 h 1257"/>
                <a:gd name="T60" fmla="*/ 118702476 w 1783"/>
                <a:gd name="T61" fmla="*/ 274927536 h 1257"/>
                <a:gd name="T62" fmla="*/ 126459211 w 1783"/>
                <a:gd name="T63" fmla="*/ 270050094 h 1257"/>
                <a:gd name="T64" fmla="*/ 135861536 w 1783"/>
                <a:gd name="T65" fmla="*/ 259524970 h 1257"/>
                <a:gd name="T66" fmla="*/ 149964734 w 1783"/>
                <a:gd name="T67" fmla="*/ 249257312 h 1257"/>
                <a:gd name="T68" fmla="*/ 157956757 w 1783"/>
                <a:gd name="T69" fmla="*/ 242583131 h 1257"/>
                <a:gd name="T70" fmla="*/ 161012588 w 1783"/>
                <a:gd name="T71" fmla="*/ 239246041 h 1257"/>
                <a:gd name="T72" fmla="*/ 167123763 w 1783"/>
                <a:gd name="T73" fmla="*/ 232314966 h 1257"/>
                <a:gd name="T74" fmla="*/ 182637719 w 1783"/>
                <a:gd name="T75" fmla="*/ 223843539 h 1257"/>
                <a:gd name="T76" fmla="*/ 196740917 w 1783"/>
                <a:gd name="T77" fmla="*/ 218709710 h 1257"/>
                <a:gd name="T78" fmla="*/ 201677110 w 1783"/>
                <a:gd name="T79" fmla="*/ 213575880 h 1257"/>
                <a:gd name="T80" fmla="*/ 206378014 w 1783"/>
                <a:gd name="T81" fmla="*/ 213575880 h 1257"/>
                <a:gd name="T82" fmla="*/ 210844116 w 1783"/>
                <a:gd name="T83" fmla="*/ 210238790 h 1257"/>
                <a:gd name="T84" fmla="*/ 237405439 w 1783"/>
                <a:gd name="T85" fmla="*/ 193039549 h 1257"/>
                <a:gd name="T86" fmla="*/ 247042535 w 1783"/>
                <a:gd name="T87" fmla="*/ 189702459 h 1257"/>
                <a:gd name="T88" fmla="*/ 245396976 w 1783"/>
                <a:gd name="T89" fmla="*/ 196376639 h 1257"/>
                <a:gd name="T90" fmla="*/ 256444890 w 1783"/>
                <a:gd name="T91" fmla="*/ 186108474 h 1257"/>
                <a:gd name="T92" fmla="*/ 303220587 w 1783"/>
                <a:gd name="T93" fmla="*/ 162235559 h 1257"/>
                <a:gd name="T94" fmla="*/ 368800873 w 1783"/>
                <a:gd name="T95" fmla="*/ 133228308 h 1257"/>
                <a:gd name="T96" fmla="*/ 393951439 w 1783"/>
                <a:gd name="T97" fmla="*/ 117825774 h 1257"/>
                <a:gd name="T98" fmla="*/ 419102491 w 1783"/>
                <a:gd name="T99" fmla="*/ 109354855 h 1257"/>
                <a:gd name="T100" fmla="*/ 412756027 w 1783"/>
                <a:gd name="T101" fmla="*/ 64945593 h 1257"/>
                <a:gd name="T102" fmla="*/ 419102491 w 1783"/>
                <a:gd name="T103" fmla="*/ 10268170 h 1257"/>
                <a:gd name="T104" fmla="*/ 93551910 w 1783"/>
                <a:gd name="T105" fmla="*/ 290329531 h 1257"/>
                <a:gd name="T106" fmla="*/ 92141639 w 1783"/>
                <a:gd name="T107" fmla="*/ 293666622 h 1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3"/>
                <a:gd name="T163" fmla="*/ 0 h 1257"/>
                <a:gd name="T164" fmla="*/ 1783 w 1783"/>
                <a:gd name="T165" fmla="*/ 1257 h 12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3" h="1257">
                  <a:moveTo>
                    <a:pt x="1603" y="0"/>
                  </a:moveTo>
                  <a:lnTo>
                    <a:pt x="1530" y="74"/>
                  </a:lnTo>
                  <a:lnTo>
                    <a:pt x="1423" y="134"/>
                  </a:lnTo>
                  <a:lnTo>
                    <a:pt x="1410" y="120"/>
                  </a:lnTo>
                  <a:lnTo>
                    <a:pt x="1370" y="100"/>
                  </a:lnTo>
                  <a:lnTo>
                    <a:pt x="1350" y="120"/>
                  </a:lnTo>
                  <a:lnTo>
                    <a:pt x="1330" y="140"/>
                  </a:lnTo>
                  <a:lnTo>
                    <a:pt x="1290" y="247"/>
                  </a:lnTo>
                  <a:lnTo>
                    <a:pt x="1244" y="239"/>
                  </a:lnTo>
                  <a:lnTo>
                    <a:pt x="1190" y="273"/>
                  </a:lnTo>
                  <a:lnTo>
                    <a:pt x="1211" y="299"/>
                  </a:lnTo>
                  <a:lnTo>
                    <a:pt x="1217" y="307"/>
                  </a:lnTo>
                  <a:lnTo>
                    <a:pt x="1184" y="333"/>
                  </a:lnTo>
                  <a:lnTo>
                    <a:pt x="1171" y="380"/>
                  </a:lnTo>
                  <a:lnTo>
                    <a:pt x="1164" y="380"/>
                  </a:lnTo>
                  <a:lnTo>
                    <a:pt x="1124" y="373"/>
                  </a:lnTo>
                  <a:lnTo>
                    <a:pt x="1057" y="386"/>
                  </a:lnTo>
                  <a:lnTo>
                    <a:pt x="1024" y="380"/>
                  </a:lnTo>
                  <a:lnTo>
                    <a:pt x="1004" y="399"/>
                  </a:lnTo>
                  <a:lnTo>
                    <a:pt x="991" y="426"/>
                  </a:lnTo>
                  <a:lnTo>
                    <a:pt x="978" y="459"/>
                  </a:lnTo>
                  <a:lnTo>
                    <a:pt x="964" y="466"/>
                  </a:lnTo>
                  <a:lnTo>
                    <a:pt x="971" y="479"/>
                  </a:lnTo>
                  <a:lnTo>
                    <a:pt x="964" y="499"/>
                  </a:lnTo>
                  <a:lnTo>
                    <a:pt x="951" y="513"/>
                  </a:lnTo>
                  <a:lnTo>
                    <a:pt x="924" y="526"/>
                  </a:lnTo>
                  <a:lnTo>
                    <a:pt x="911" y="526"/>
                  </a:lnTo>
                  <a:lnTo>
                    <a:pt x="884" y="532"/>
                  </a:lnTo>
                  <a:lnTo>
                    <a:pt x="865" y="532"/>
                  </a:lnTo>
                  <a:lnTo>
                    <a:pt x="851" y="539"/>
                  </a:lnTo>
                  <a:lnTo>
                    <a:pt x="844" y="539"/>
                  </a:lnTo>
                  <a:lnTo>
                    <a:pt x="831" y="539"/>
                  </a:lnTo>
                  <a:lnTo>
                    <a:pt x="805" y="506"/>
                  </a:lnTo>
                  <a:lnTo>
                    <a:pt x="811" y="499"/>
                  </a:lnTo>
                  <a:lnTo>
                    <a:pt x="792" y="513"/>
                  </a:lnTo>
                  <a:lnTo>
                    <a:pt x="771" y="506"/>
                  </a:lnTo>
                  <a:lnTo>
                    <a:pt x="732" y="506"/>
                  </a:lnTo>
                  <a:lnTo>
                    <a:pt x="711" y="513"/>
                  </a:lnTo>
                  <a:lnTo>
                    <a:pt x="704" y="506"/>
                  </a:lnTo>
                  <a:lnTo>
                    <a:pt x="685" y="519"/>
                  </a:lnTo>
                  <a:lnTo>
                    <a:pt x="678" y="506"/>
                  </a:lnTo>
                  <a:lnTo>
                    <a:pt x="658" y="506"/>
                  </a:lnTo>
                  <a:lnTo>
                    <a:pt x="631" y="513"/>
                  </a:lnTo>
                  <a:lnTo>
                    <a:pt x="618" y="506"/>
                  </a:lnTo>
                  <a:lnTo>
                    <a:pt x="598" y="506"/>
                  </a:lnTo>
                  <a:lnTo>
                    <a:pt x="591" y="513"/>
                  </a:lnTo>
                  <a:lnTo>
                    <a:pt x="578" y="526"/>
                  </a:lnTo>
                  <a:lnTo>
                    <a:pt x="572" y="526"/>
                  </a:lnTo>
                  <a:lnTo>
                    <a:pt x="538" y="579"/>
                  </a:lnTo>
                  <a:lnTo>
                    <a:pt x="518" y="599"/>
                  </a:lnTo>
                  <a:lnTo>
                    <a:pt x="512" y="605"/>
                  </a:lnTo>
                  <a:lnTo>
                    <a:pt x="499" y="605"/>
                  </a:lnTo>
                  <a:lnTo>
                    <a:pt x="471" y="639"/>
                  </a:lnTo>
                  <a:lnTo>
                    <a:pt x="458" y="639"/>
                  </a:lnTo>
                  <a:lnTo>
                    <a:pt x="458" y="652"/>
                  </a:lnTo>
                  <a:lnTo>
                    <a:pt x="432" y="659"/>
                  </a:lnTo>
                  <a:lnTo>
                    <a:pt x="372" y="752"/>
                  </a:lnTo>
                  <a:lnTo>
                    <a:pt x="319" y="812"/>
                  </a:lnTo>
                  <a:lnTo>
                    <a:pt x="306" y="805"/>
                  </a:lnTo>
                  <a:lnTo>
                    <a:pt x="306" y="832"/>
                  </a:lnTo>
                  <a:lnTo>
                    <a:pt x="306" y="865"/>
                  </a:lnTo>
                  <a:lnTo>
                    <a:pt x="299" y="865"/>
                  </a:lnTo>
                  <a:lnTo>
                    <a:pt x="292" y="885"/>
                  </a:lnTo>
                  <a:lnTo>
                    <a:pt x="299" y="892"/>
                  </a:lnTo>
                  <a:lnTo>
                    <a:pt x="272" y="912"/>
                  </a:lnTo>
                  <a:lnTo>
                    <a:pt x="239" y="938"/>
                  </a:lnTo>
                  <a:lnTo>
                    <a:pt x="252" y="951"/>
                  </a:lnTo>
                  <a:lnTo>
                    <a:pt x="279" y="958"/>
                  </a:lnTo>
                  <a:lnTo>
                    <a:pt x="279" y="979"/>
                  </a:lnTo>
                  <a:lnTo>
                    <a:pt x="259" y="1011"/>
                  </a:lnTo>
                  <a:lnTo>
                    <a:pt x="232" y="1005"/>
                  </a:lnTo>
                  <a:lnTo>
                    <a:pt x="206" y="1024"/>
                  </a:lnTo>
                  <a:lnTo>
                    <a:pt x="199" y="1024"/>
                  </a:lnTo>
                  <a:lnTo>
                    <a:pt x="120" y="1018"/>
                  </a:lnTo>
                  <a:lnTo>
                    <a:pt x="79" y="1038"/>
                  </a:lnTo>
                  <a:lnTo>
                    <a:pt x="66" y="1065"/>
                  </a:lnTo>
                  <a:lnTo>
                    <a:pt x="53" y="1065"/>
                  </a:lnTo>
                  <a:lnTo>
                    <a:pt x="53" y="1078"/>
                  </a:lnTo>
                  <a:lnTo>
                    <a:pt x="26" y="1105"/>
                  </a:lnTo>
                  <a:lnTo>
                    <a:pt x="19" y="1118"/>
                  </a:lnTo>
                  <a:lnTo>
                    <a:pt x="0" y="1131"/>
                  </a:lnTo>
                  <a:lnTo>
                    <a:pt x="46" y="1211"/>
                  </a:lnTo>
                  <a:lnTo>
                    <a:pt x="79" y="1257"/>
                  </a:lnTo>
                  <a:lnTo>
                    <a:pt x="99" y="1244"/>
                  </a:lnTo>
                  <a:lnTo>
                    <a:pt x="105" y="1244"/>
                  </a:lnTo>
                  <a:lnTo>
                    <a:pt x="112" y="1244"/>
                  </a:lnTo>
                  <a:lnTo>
                    <a:pt x="120" y="1238"/>
                  </a:lnTo>
                  <a:lnTo>
                    <a:pt x="152" y="1218"/>
                  </a:lnTo>
                  <a:lnTo>
                    <a:pt x="165" y="1211"/>
                  </a:lnTo>
                  <a:lnTo>
                    <a:pt x="172" y="1204"/>
                  </a:lnTo>
                  <a:lnTo>
                    <a:pt x="179" y="1204"/>
                  </a:lnTo>
                  <a:lnTo>
                    <a:pt x="206" y="1191"/>
                  </a:lnTo>
                  <a:lnTo>
                    <a:pt x="225" y="1191"/>
                  </a:lnTo>
                  <a:lnTo>
                    <a:pt x="219" y="1198"/>
                  </a:lnTo>
                  <a:lnTo>
                    <a:pt x="212" y="1204"/>
                  </a:lnTo>
                  <a:lnTo>
                    <a:pt x="219" y="1204"/>
                  </a:lnTo>
                  <a:lnTo>
                    <a:pt x="225" y="1198"/>
                  </a:lnTo>
                  <a:lnTo>
                    <a:pt x="246" y="1184"/>
                  </a:lnTo>
                  <a:lnTo>
                    <a:pt x="259" y="1178"/>
                  </a:lnTo>
                  <a:lnTo>
                    <a:pt x="272" y="1171"/>
                  </a:lnTo>
                  <a:lnTo>
                    <a:pt x="292" y="1171"/>
                  </a:lnTo>
                  <a:lnTo>
                    <a:pt x="306" y="1165"/>
                  </a:lnTo>
                  <a:lnTo>
                    <a:pt x="325" y="1158"/>
                  </a:lnTo>
                  <a:lnTo>
                    <a:pt x="332" y="1158"/>
                  </a:lnTo>
                  <a:lnTo>
                    <a:pt x="339" y="1158"/>
                  </a:lnTo>
                  <a:lnTo>
                    <a:pt x="352" y="1151"/>
                  </a:lnTo>
                  <a:lnTo>
                    <a:pt x="366" y="1144"/>
                  </a:lnTo>
                  <a:lnTo>
                    <a:pt x="372" y="1144"/>
                  </a:lnTo>
                  <a:lnTo>
                    <a:pt x="385" y="1138"/>
                  </a:lnTo>
                  <a:lnTo>
                    <a:pt x="392" y="1131"/>
                  </a:lnTo>
                  <a:lnTo>
                    <a:pt x="398" y="1125"/>
                  </a:lnTo>
                  <a:lnTo>
                    <a:pt x="405" y="1125"/>
                  </a:lnTo>
                  <a:lnTo>
                    <a:pt x="412" y="1131"/>
                  </a:lnTo>
                  <a:lnTo>
                    <a:pt x="419" y="1131"/>
                  </a:lnTo>
                  <a:lnTo>
                    <a:pt x="426" y="1125"/>
                  </a:lnTo>
                  <a:lnTo>
                    <a:pt x="426" y="1118"/>
                  </a:lnTo>
                  <a:lnTo>
                    <a:pt x="432" y="1118"/>
                  </a:lnTo>
                  <a:lnTo>
                    <a:pt x="439" y="1111"/>
                  </a:lnTo>
                  <a:lnTo>
                    <a:pt x="452" y="1105"/>
                  </a:lnTo>
                  <a:lnTo>
                    <a:pt x="465" y="1098"/>
                  </a:lnTo>
                  <a:lnTo>
                    <a:pt x="471" y="1091"/>
                  </a:lnTo>
                  <a:lnTo>
                    <a:pt x="492" y="1078"/>
                  </a:lnTo>
                  <a:lnTo>
                    <a:pt x="499" y="1078"/>
                  </a:lnTo>
                  <a:lnTo>
                    <a:pt x="505" y="1071"/>
                  </a:lnTo>
                  <a:lnTo>
                    <a:pt x="512" y="1071"/>
                  </a:lnTo>
                  <a:lnTo>
                    <a:pt x="525" y="1058"/>
                  </a:lnTo>
                  <a:lnTo>
                    <a:pt x="531" y="1058"/>
                  </a:lnTo>
                  <a:lnTo>
                    <a:pt x="538" y="1052"/>
                  </a:lnTo>
                  <a:lnTo>
                    <a:pt x="545" y="1045"/>
                  </a:lnTo>
                  <a:lnTo>
                    <a:pt x="558" y="1024"/>
                  </a:lnTo>
                  <a:lnTo>
                    <a:pt x="572" y="1018"/>
                  </a:lnTo>
                  <a:lnTo>
                    <a:pt x="578" y="1011"/>
                  </a:lnTo>
                  <a:lnTo>
                    <a:pt x="591" y="1005"/>
                  </a:lnTo>
                  <a:lnTo>
                    <a:pt x="598" y="998"/>
                  </a:lnTo>
                  <a:lnTo>
                    <a:pt x="605" y="998"/>
                  </a:lnTo>
                  <a:lnTo>
                    <a:pt x="638" y="971"/>
                  </a:lnTo>
                  <a:lnTo>
                    <a:pt x="645" y="965"/>
                  </a:lnTo>
                  <a:lnTo>
                    <a:pt x="658" y="958"/>
                  </a:lnTo>
                  <a:lnTo>
                    <a:pt x="665" y="958"/>
                  </a:lnTo>
                  <a:lnTo>
                    <a:pt x="672" y="945"/>
                  </a:lnTo>
                  <a:lnTo>
                    <a:pt x="672" y="951"/>
                  </a:lnTo>
                  <a:lnTo>
                    <a:pt x="678" y="951"/>
                  </a:lnTo>
                  <a:lnTo>
                    <a:pt x="678" y="945"/>
                  </a:lnTo>
                  <a:lnTo>
                    <a:pt x="685" y="932"/>
                  </a:lnTo>
                  <a:lnTo>
                    <a:pt x="691" y="925"/>
                  </a:lnTo>
                  <a:lnTo>
                    <a:pt x="704" y="919"/>
                  </a:lnTo>
                  <a:lnTo>
                    <a:pt x="711" y="912"/>
                  </a:lnTo>
                  <a:lnTo>
                    <a:pt x="711" y="905"/>
                  </a:lnTo>
                  <a:lnTo>
                    <a:pt x="725" y="898"/>
                  </a:lnTo>
                  <a:lnTo>
                    <a:pt x="738" y="885"/>
                  </a:lnTo>
                  <a:lnTo>
                    <a:pt x="751" y="885"/>
                  </a:lnTo>
                  <a:lnTo>
                    <a:pt x="777" y="872"/>
                  </a:lnTo>
                  <a:lnTo>
                    <a:pt x="811" y="865"/>
                  </a:lnTo>
                  <a:lnTo>
                    <a:pt x="818" y="859"/>
                  </a:lnTo>
                  <a:lnTo>
                    <a:pt x="831" y="859"/>
                  </a:lnTo>
                  <a:lnTo>
                    <a:pt x="837" y="852"/>
                  </a:lnTo>
                  <a:lnTo>
                    <a:pt x="844" y="852"/>
                  </a:lnTo>
                  <a:lnTo>
                    <a:pt x="844" y="845"/>
                  </a:lnTo>
                  <a:lnTo>
                    <a:pt x="851" y="845"/>
                  </a:lnTo>
                  <a:lnTo>
                    <a:pt x="858" y="832"/>
                  </a:lnTo>
                  <a:lnTo>
                    <a:pt x="865" y="832"/>
                  </a:lnTo>
                  <a:lnTo>
                    <a:pt x="871" y="825"/>
                  </a:lnTo>
                  <a:lnTo>
                    <a:pt x="878" y="825"/>
                  </a:lnTo>
                  <a:lnTo>
                    <a:pt x="878" y="832"/>
                  </a:lnTo>
                  <a:lnTo>
                    <a:pt x="871" y="838"/>
                  </a:lnTo>
                  <a:lnTo>
                    <a:pt x="884" y="832"/>
                  </a:lnTo>
                  <a:lnTo>
                    <a:pt x="884" y="825"/>
                  </a:lnTo>
                  <a:lnTo>
                    <a:pt x="897" y="819"/>
                  </a:lnTo>
                  <a:lnTo>
                    <a:pt x="904" y="819"/>
                  </a:lnTo>
                  <a:lnTo>
                    <a:pt x="924" y="799"/>
                  </a:lnTo>
                  <a:lnTo>
                    <a:pt x="957" y="785"/>
                  </a:lnTo>
                  <a:lnTo>
                    <a:pt x="1010" y="752"/>
                  </a:lnTo>
                  <a:lnTo>
                    <a:pt x="1038" y="746"/>
                  </a:lnTo>
                  <a:lnTo>
                    <a:pt x="1038" y="739"/>
                  </a:lnTo>
                  <a:lnTo>
                    <a:pt x="1044" y="739"/>
                  </a:lnTo>
                  <a:lnTo>
                    <a:pt x="1051" y="739"/>
                  </a:lnTo>
                  <a:lnTo>
                    <a:pt x="1057" y="739"/>
                  </a:lnTo>
                  <a:lnTo>
                    <a:pt x="1051" y="759"/>
                  </a:lnTo>
                  <a:lnTo>
                    <a:pt x="1044" y="759"/>
                  </a:lnTo>
                  <a:lnTo>
                    <a:pt x="1044" y="765"/>
                  </a:lnTo>
                  <a:lnTo>
                    <a:pt x="1057" y="759"/>
                  </a:lnTo>
                  <a:lnTo>
                    <a:pt x="1064" y="746"/>
                  </a:lnTo>
                  <a:lnTo>
                    <a:pt x="1084" y="732"/>
                  </a:lnTo>
                  <a:lnTo>
                    <a:pt x="1091" y="725"/>
                  </a:lnTo>
                  <a:lnTo>
                    <a:pt x="1171" y="692"/>
                  </a:lnTo>
                  <a:lnTo>
                    <a:pt x="1211" y="673"/>
                  </a:lnTo>
                  <a:lnTo>
                    <a:pt x="1270" y="645"/>
                  </a:lnTo>
                  <a:lnTo>
                    <a:pt x="1290" y="632"/>
                  </a:lnTo>
                  <a:lnTo>
                    <a:pt x="1316" y="626"/>
                  </a:lnTo>
                  <a:lnTo>
                    <a:pt x="1430" y="579"/>
                  </a:lnTo>
                  <a:lnTo>
                    <a:pt x="1536" y="539"/>
                  </a:lnTo>
                  <a:lnTo>
                    <a:pt x="1569" y="519"/>
                  </a:lnTo>
                  <a:lnTo>
                    <a:pt x="1590" y="513"/>
                  </a:lnTo>
                  <a:lnTo>
                    <a:pt x="1609" y="493"/>
                  </a:lnTo>
                  <a:lnTo>
                    <a:pt x="1616" y="493"/>
                  </a:lnTo>
                  <a:lnTo>
                    <a:pt x="1676" y="459"/>
                  </a:lnTo>
                  <a:lnTo>
                    <a:pt x="1703" y="446"/>
                  </a:lnTo>
                  <a:lnTo>
                    <a:pt x="1769" y="440"/>
                  </a:lnTo>
                  <a:lnTo>
                    <a:pt x="1776" y="433"/>
                  </a:lnTo>
                  <a:lnTo>
                    <a:pt x="1783" y="426"/>
                  </a:lnTo>
                  <a:lnTo>
                    <a:pt x="1742" y="359"/>
                  </a:lnTo>
                  <a:lnTo>
                    <a:pt x="1742" y="352"/>
                  </a:lnTo>
                  <a:lnTo>
                    <a:pt x="1716" y="293"/>
                  </a:lnTo>
                  <a:lnTo>
                    <a:pt x="1756" y="253"/>
                  </a:lnTo>
                  <a:lnTo>
                    <a:pt x="1763" y="213"/>
                  </a:lnTo>
                  <a:lnTo>
                    <a:pt x="1742" y="87"/>
                  </a:lnTo>
                  <a:lnTo>
                    <a:pt x="1783" y="60"/>
                  </a:lnTo>
                  <a:lnTo>
                    <a:pt x="1783" y="40"/>
                  </a:lnTo>
                  <a:lnTo>
                    <a:pt x="1669" y="46"/>
                  </a:lnTo>
                  <a:lnTo>
                    <a:pt x="1603" y="0"/>
                  </a:lnTo>
                  <a:close/>
                  <a:moveTo>
                    <a:pt x="412" y="1131"/>
                  </a:moveTo>
                  <a:lnTo>
                    <a:pt x="398" y="1131"/>
                  </a:lnTo>
                  <a:lnTo>
                    <a:pt x="398" y="1138"/>
                  </a:lnTo>
                  <a:lnTo>
                    <a:pt x="412" y="1131"/>
                  </a:lnTo>
                  <a:close/>
                  <a:moveTo>
                    <a:pt x="392" y="1138"/>
                  </a:moveTo>
                  <a:lnTo>
                    <a:pt x="392" y="1144"/>
                  </a:lnTo>
                  <a:lnTo>
                    <a:pt x="398" y="1144"/>
                  </a:lnTo>
                  <a:lnTo>
                    <a:pt x="392" y="1138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9" name="BAIX_LLOBREGAT">
              <a:extLst>
                <a:ext uri="{FF2B5EF4-FFF2-40B4-BE49-F238E27FC236}">
                  <a16:creationId xmlns:a16="http://schemas.microsoft.com/office/drawing/2014/main" id="{AFC18531-9275-018E-218A-C32AA2FCFF48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9131020" y="4607658"/>
              <a:ext cx="240736" cy="304919"/>
            </a:xfrm>
            <a:custGeom>
              <a:avLst/>
              <a:gdLst>
                <a:gd name="T0" fmla="*/ 155224367 w 46"/>
                <a:gd name="T1" fmla="*/ 1227003170 h 59"/>
                <a:gd name="T2" fmla="*/ 310461157 w 46"/>
                <a:gd name="T3" fmla="*/ 1402276040 h 59"/>
                <a:gd name="T4" fmla="*/ 620922314 w 46"/>
                <a:gd name="T5" fmla="*/ 1752848670 h 59"/>
                <a:gd name="T6" fmla="*/ 620922314 w 46"/>
                <a:gd name="T7" fmla="*/ 1928134778 h 59"/>
                <a:gd name="T8" fmla="*/ 1241832205 w 46"/>
                <a:gd name="T9" fmla="*/ 2147483647 h 59"/>
                <a:gd name="T10" fmla="*/ 1086607887 w 46"/>
                <a:gd name="T11" fmla="*/ 2147483647 h 59"/>
                <a:gd name="T12" fmla="*/ 1086607887 w 46"/>
                <a:gd name="T13" fmla="*/ 2147483647 h 59"/>
                <a:gd name="T14" fmla="*/ 1552293265 w 46"/>
                <a:gd name="T15" fmla="*/ 2147483647 h 59"/>
                <a:gd name="T16" fmla="*/ 1707530395 w 46"/>
                <a:gd name="T17" fmla="*/ 2147483647 h 59"/>
                <a:gd name="T18" fmla="*/ 2017991455 w 46"/>
                <a:gd name="T19" fmla="*/ 2147483647 h 59"/>
                <a:gd name="T20" fmla="*/ 1707530395 w 46"/>
                <a:gd name="T21" fmla="*/ 2147483647 h 59"/>
                <a:gd name="T22" fmla="*/ 1552293265 w 46"/>
                <a:gd name="T23" fmla="*/ 2147483647 h 59"/>
                <a:gd name="T24" fmla="*/ 1552293265 w 46"/>
                <a:gd name="T25" fmla="*/ 2147483647 h 59"/>
                <a:gd name="T26" fmla="*/ 1862754713 w 46"/>
                <a:gd name="T27" fmla="*/ 2147483647 h 59"/>
                <a:gd name="T28" fmla="*/ 1707530395 w 46"/>
                <a:gd name="T29" fmla="*/ 2147483647 h 59"/>
                <a:gd name="T30" fmla="*/ 1241832205 w 46"/>
                <a:gd name="T31" fmla="*/ 2147483647 h 59"/>
                <a:gd name="T32" fmla="*/ 1086607887 w 46"/>
                <a:gd name="T33" fmla="*/ 2147483647 h 59"/>
                <a:gd name="T34" fmla="*/ 1086607887 w 46"/>
                <a:gd name="T35" fmla="*/ 2147483647 h 59"/>
                <a:gd name="T36" fmla="*/ 1552293265 w 46"/>
                <a:gd name="T37" fmla="*/ 2147483647 h 59"/>
                <a:gd name="T38" fmla="*/ 1707530395 w 46"/>
                <a:gd name="T39" fmla="*/ 2147483647 h 59"/>
                <a:gd name="T40" fmla="*/ 2147483647 w 46"/>
                <a:gd name="T41" fmla="*/ 2147483647 h 59"/>
                <a:gd name="T42" fmla="*/ 2147483647 w 46"/>
                <a:gd name="T43" fmla="*/ 2147483647 h 59"/>
                <a:gd name="T44" fmla="*/ 2147483647 w 46"/>
                <a:gd name="T45" fmla="*/ 2147483647 h 59"/>
                <a:gd name="T46" fmla="*/ 2147483647 w 46"/>
                <a:gd name="T47" fmla="*/ 2147483647 h 59"/>
                <a:gd name="T48" fmla="*/ 2147483647 w 46"/>
                <a:gd name="T49" fmla="*/ 2147483647 h 59"/>
                <a:gd name="T50" fmla="*/ 2147483647 w 46"/>
                <a:gd name="T51" fmla="*/ 2147483647 h 59"/>
                <a:gd name="T52" fmla="*/ 2147483647 w 46"/>
                <a:gd name="T53" fmla="*/ 2147483647 h 59"/>
                <a:gd name="T54" fmla="*/ 2147483647 w 46"/>
                <a:gd name="T55" fmla="*/ 2147483647 h 59"/>
                <a:gd name="T56" fmla="*/ 2147483647 w 46"/>
                <a:gd name="T57" fmla="*/ 2147483647 h 59"/>
                <a:gd name="T58" fmla="*/ 2147483647 w 46"/>
                <a:gd name="T59" fmla="*/ 2147483647 h 59"/>
                <a:gd name="T60" fmla="*/ 2147483647 w 46"/>
                <a:gd name="T61" fmla="*/ 2147483647 h 59"/>
                <a:gd name="T62" fmla="*/ 2147483647 w 46"/>
                <a:gd name="T63" fmla="*/ 2147483647 h 59"/>
                <a:gd name="T64" fmla="*/ 2147483647 w 46"/>
                <a:gd name="T65" fmla="*/ 2147483647 h 59"/>
                <a:gd name="T66" fmla="*/ 2147483647 w 46"/>
                <a:gd name="T67" fmla="*/ 2147483647 h 59"/>
                <a:gd name="T68" fmla="*/ 2147483647 w 46"/>
                <a:gd name="T69" fmla="*/ 2147483647 h 59"/>
                <a:gd name="T70" fmla="*/ 2147483647 w 46"/>
                <a:gd name="T71" fmla="*/ 2147483647 h 59"/>
                <a:gd name="T72" fmla="*/ 2147483647 w 46"/>
                <a:gd name="T73" fmla="*/ 2147483647 h 59"/>
                <a:gd name="T74" fmla="*/ 2147483647 w 46"/>
                <a:gd name="T75" fmla="*/ 2147483647 h 59"/>
                <a:gd name="T76" fmla="*/ 2147483647 w 46"/>
                <a:gd name="T77" fmla="*/ 2147483647 h 59"/>
                <a:gd name="T78" fmla="*/ 2147483647 w 46"/>
                <a:gd name="T79" fmla="*/ 2147483647 h 59"/>
                <a:gd name="T80" fmla="*/ 2147483647 w 46"/>
                <a:gd name="T81" fmla="*/ 2147483647 h 59"/>
                <a:gd name="T82" fmla="*/ 2147483647 w 46"/>
                <a:gd name="T83" fmla="*/ 2147483647 h 59"/>
                <a:gd name="T84" fmla="*/ 2147483647 w 46"/>
                <a:gd name="T85" fmla="*/ 2147483647 h 59"/>
                <a:gd name="T86" fmla="*/ 2147483647 w 46"/>
                <a:gd name="T87" fmla="*/ 2147483647 h 59"/>
                <a:gd name="T88" fmla="*/ 2147483647 w 46"/>
                <a:gd name="T89" fmla="*/ 2147483647 h 59"/>
                <a:gd name="T90" fmla="*/ 2147483647 w 46"/>
                <a:gd name="T91" fmla="*/ 2147483647 h 59"/>
                <a:gd name="T92" fmla="*/ 2147483647 w 46"/>
                <a:gd name="T93" fmla="*/ 2147483647 h 59"/>
                <a:gd name="T94" fmla="*/ 2147483647 w 46"/>
                <a:gd name="T95" fmla="*/ 2147483647 h 59"/>
                <a:gd name="T96" fmla="*/ 2147483647 w 46"/>
                <a:gd name="T97" fmla="*/ 2147483647 h 59"/>
                <a:gd name="T98" fmla="*/ 2147483647 w 46"/>
                <a:gd name="T99" fmla="*/ 2147483647 h 59"/>
                <a:gd name="T100" fmla="*/ 2147483647 w 46"/>
                <a:gd name="T101" fmla="*/ 2147483647 h 59"/>
                <a:gd name="T102" fmla="*/ 2147483647 w 46"/>
                <a:gd name="T103" fmla="*/ 2147483647 h 59"/>
                <a:gd name="T104" fmla="*/ 2147483647 w 46"/>
                <a:gd name="T105" fmla="*/ 2147483647 h 59"/>
                <a:gd name="T106" fmla="*/ 2147483647 w 46"/>
                <a:gd name="T107" fmla="*/ 2147483647 h 59"/>
                <a:gd name="T108" fmla="*/ 2147483647 w 46"/>
                <a:gd name="T109" fmla="*/ 2147483647 h 59"/>
                <a:gd name="T110" fmla="*/ 2147483647 w 46"/>
                <a:gd name="T111" fmla="*/ 2147483647 h 59"/>
                <a:gd name="T112" fmla="*/ 2147483647 w 46"/>
                <a:gd name="T113" fmla="*/ 2147483647 h 59"/>
                <a:gd name="T114" fmla="*/ 2147483647 w 46"/>
                <a:gd name="T115" fmla="*/ 1928134778 h 59"/>
                <a:gd name="T116" fmla="*/ 2147483647 w 46"/>
                <a:gd name="T117" fmla="*/ 1402276040 h 59"/>
                <a:gd name="T118" fmla="*/ 2147483647 w 46"/>
                <a:gd name="T119" fmla="*/ 1051717062 h 59"/>
                <a:gd name="T120" fmla="*/ 2017991455 w 46"/>
                <a:gd name="T121" fmla="*/ 701144639 h 59"/>
                <a:gd name="T122" fmla="*/ 1552293265 w 46"/>
                <a:gd name="T123" fmla="*/ 525858531 h 59"/>
                <a:gd name="T124" fmla="*/ 776146632 w 46"/>
                <a:gd name="T125" fmla="*/ 350572320 h 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"/>
                <a:gd name="T190" fmla="*/ 0 h 59"/>
                <a:gd name="T191" fmla="*/ 46 w 46"/>
                <a:gd name="T192" fmla="*/ 59 h 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" h="59">
                  <a:moveTo>
                    <a:pt x="3" y="0"/>
                  </a:move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2" y="32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1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9" y="38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3" y="43"/>
                  </a:lnTo>
                  <a:lnTo>
                    <a:pt x="12" y="44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6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7" y="53"/>
                  </a:lnTo>
                  <a:lnTo>
                    <a:pt x="10" y="54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1" y="56"/>
                  </a:lnTo>
                  <a:lnTo>
                    <a:pt x="12" y="56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7" y="54"/>
                  </a:lnTo>
                  <a:lnTo>
                    <a:pt x="17" y="55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9" y="59"/>
                  </a:lnTo>
                  <a:lnTo>
                    <a:pt x="27" y="59"/>
                  </a:lnTo>
                  <a:lnTo>
                    <a:pt x="30" y="59"/>
                  </a:lnTo>
                  <a:lnTo>
                    <a:pt x="32" y="58"/>
                  </a:lnTo>
                  <a:lnTo>
                    <a:pt x="36" y="57"/>
                  </a:lnTo>
                  <a:lnTo>
                    <a:pt x="40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4" y="54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44" y="52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3" y="50"/>
                  </a:lnTo>
                  <a:lnTo>
                    <a:pt x="41" y="49"/>
                  </a:lnTo>
                  <a:lnTo>
                    <a:pt x="40" y="47"/>
                  </a:lnTo>
                  <a:lnTo>
                    <a:pt x="39" y="46"/>
                  </a:lnTo>
                  <a:lnTo>
                    <a:pt x="38" y="45"/>
                  </a:lnTo>
                  <a:lnTo>
                    <a:pt x="40" y="44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8" y="41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39"/>
                  </a:lnTo>
                  <a:lnTo>
                    <a:pt x="40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6" y="32"/>
                  </a:lnTo>
                  <a:lnTo>
                    <a:pt x="35" y="33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31" y="28"/>
                  </a:lnTo>
                  <a:lnTo>
                    <a:pt x="30" y="27"/>
                  </a:lnTo>
                  <a:lnTo>
                    <a:pt x="30" y="26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5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0" y="24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19" y="13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0" name="GARRIGUES">
              <a:extLst>
                <a:ext uri="{FF2B5EF4-FFF2-40B4-BE49-F238E27FC236}">
                  <a16:creationId xmlns:a16="http://schemas.microsoft.com/office/drawing/2014/main" id="{0799C2F6-1D8D-2B18-3435-572333B104FA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8293196" y="4650006"/>
              <a:ext cx="341875" cy="264644"/>
            </a:xfrm>
            <a:custGeom>
              <a:avLst/>
              <a:gdLst>
                <a:gd name="T0" fmla="*/ 2147483647 w 65"/>
                <a:gd name="T1" fmla="*/ 351159107 h 51"/>
                <a:gd name="T2" fmla="*/ 2147483647 w 65"/>
                <a:gd name="T3" fmla="*/ 526738713 h 51"/>
                <a:gd name="T4" fmla="*/ 2147483647 w 65"/>
                <a:gd name="T5" fmla="*/ 526738713 h 51"/>
                <a:gd name="T6" fmla="*/ 2147483647 w 65"/>
                <a:gd name="T7" fmla="*/ 702318215 h 51"/>
                <a:gd name="T8" fmla="*/ 2147483647 w 65"/>
                <a:gd name="T9" fmla="*/ 702318215 h 51"/>
                <a:gd name="T10" fmla="*/ 2147483647 w 65"/>
                <a:gd name="T11" fmla="*/ 877897924 h 51"/>
                <a:gd name="T12" fmla="*/ 2147483647 w 65"/>
                <a:gd name="T13" fmla="*/ 877897924 h 51"/>
                <a:gd name="T14" fmla="*/ 2147483647 w 65"/>
                <a:gd name="T15" fmla="*/ 1229043667 h 51"/>
                <a:gd name="T16" fmla="*/ 2147483647 w 65"/>
                <a:gd name="T17" fmla="*/ 1755782587 h 51"/>
                <a:gd name="T18" fmla="*/ 2147483647 w 65"/>
                <a:gd name="T19" fmla="*/ 1755782587 h 51"/>
                <a:gd name="T20" fmla="*/ 2147483647 w 65"/>
                <a:gd name="T21" fmla="*/ 2147483647 h 51"/>
                <a:gd name="T22" fmla="*/ 2147483647 w 65"/>
                <a:gd name="T23" fmla="*/ 2147483647 h 51"/>
                <a:gd name="T24" fmla="*/ 1867530750 w 65"/>
                <a:gd name="T25" fmla="*/ 2147483647 h 51"/>
                <a:gd name="T26" fmla="*/ 1711908442 w 65"/>
                <a:gd name="T27" fmla="*/ 2147483647 h 51"/>
                <a:gd name="T28" fmla="*/ 1089393910 w 65"/>
                <a:gd name="T29" fmla="*/ 2147483647 h 51"/>
                <a:gd name="T30" fmla="*/ 1089393910 w 65"/>
                <a:gd name="T31" fmla="*/ 2147483647 h 51"/>
                <a:gd name="T32" fmla="*/ 778136645 w 65"/>
                <a:gd name="T33" fmla="*/ 2147483647 h 51"/>
                <a:gd name="T34" fmla="*/ 155622356 w 65"/>
                <a:gd name="T35" fmla="*/ 2147483647 h 51"/>
                <a:gd name="T36" fmla="*/ 155622356 w 65"/>
                <a:gd name="T37" fmla="*/ 2147483647 h 51"/>
                <a:gd name="T38" fmla="*/ 0 w 65"/>
                <a:gd name="T39" fmla="*/ 2147483647 h 51"/>
                <a:gd name="T40" fmla="*/ 622514337 w 65"/>
                <a:gd name="T41" fmla="*/ 2147483647 h 51"/>
                <a:gd name="T42" fmla="*/ 1089393910 w 65"/>
                <a:gd name="T43" fmla="*/ 2147483647 h 51"/>
                <a:gd name="T44" fmla="*/ 1867530750 w 65"/>
                <a:gd name="T45" fmla="*/ 2147483647 h 51"/>
                <a:gd name="T46" fmla="*/ 2147483647 w 65"/>
                <a:gd name="T47" fmla="*/ 2147483647 h 51"/>
                <a:gd name="T48" fmla="*/ 2147483647 w 65"/>
                <a:gd name="T49" fmla="*/ 2147483647 h 51"/>
                <a:gd name="T50" fmla="*/ 2147483647 w 65"/>
                <a:gd name="T51" fmla="*/ 2147483647 h 51"/>
                <a:gd name="T52" fmla="*/ 2147483647 w 65"/>
                <a:gd name="T53" fmla="*/ 2147483647 h 51"/>
                <a:gd name="T54" fmla="*/ 2147483647 w 65"/>
                <a:gd name="T55" fmla="*/ 2147483647 h 51"/>
                <a:gd name="T56" fmla="*/ 2147483647 w 65"/>
                <a:gd name="T57" fmla="*/ 2147483647 h 51"/>
                <a:gd name="T58" fmla="*/ 2147483647 w 65"/>
                <a:gd name="T59" fmla="*/ 2147483647 h 51"/>
                <a:gd name="T60" fmla="*/ 2147483647 w 65"/>
                <a:gd name="T61" fmla="*/ 2147483647 h 51"/>
                <a:gd name="T62" fmla="*/ 2147483647 w 65"/>
                <a:gd name="T63" fmla="*/ 2147483647 h 51"/>
                <a:gd name="T64" fmla="*/ 2147483647 w 65"/>
                <a:gd name="T65" fmla="*/ 2147483647 h 51"/>
                <a:gd name="T66" fmla="*/ 2147483647 w 65"/>
                <a:gd name="T67" fmla="*/ 2147483647 h 51"/>
                <a:gd name="T68" fmla="*/ 2147483647 w 65"/>
                <a:gd name="T69" fmla="*/ 2147483647 h 51"/>
                <a:gd name="T70" fmla="*/ 2147483647 w 65"/>
                <a:gd name="T71" fmla="*/ 2147483647 h 51"/>
                <a:gd name="T72" fmla="*/ 2147483647 w 65"/>
                <a:gd name="T73" fmla="*/ 2147483647 h 51"/>
                <a:gd name="T74" fmla="*/ 2147483647 w 65"/>
                <a:gd name="T75" fmla="*/ 2147483647 h 51"/>
                <a:gd name="T76" fmla="*/ 2147483647 w 65"/>
                <a:gd name="T77" fmla="*/ 2147483647 h 51"/>
                <a:gd name="T78" fmla="*/ 2147483647 w 65"/>
                <a:gd name="T79" fmla="*/ 2147483647 h 51"/>
                <a:gd name="T80" fmla="*/ 2147483647 w 65"/>
                <a:gd name="T81" fmla="*/ 2147483647 h 51"/>
                <a:gd name="T82" fmla="*/ 2147483647 w 65"/>
                <a:gd name="T83" fmla="*/ 2147483647 h 51"/>
                <a:gd name="T84" fmla="*/ 2147483647 w 65"/>
                <a:gd name="T85" fmla="*/ 2147483647 h 51"/>
                <a:gd name="T86" fmla="*/ 2147483647 w 65"/>
                <a:gd name="T87" fmla="*/ 2147483647 h 51"/>
                <a:gd name="T88" fmla="*/ 2147483647 w 65"/>
                <a:gd name="T89" fmla="*/ 2147483647 h 51"/>
                <a:gd name="T90" fmla="*/ 2147483647 w 65"/>
                <a:gd name="T91" fmla="*/ 2147483647 h 51"/>
                <a:gd name="T92" fmla="*/ 2147483647 w 65"/>
                <a:gd name="T93" fmla="*/ 1931362089 h 51"/>
                <a:gd name="T94" fmla="*/ 2147483647 w 65"/>
                <a:gd name="T95" fmla="*/ 1404623169 h 51"/>
                <a:gd name="T96" fmla="*/ 2147483647 w 65"/>
                <a:gd name="T97" fmla="*/ 1053477426 h 51"/>
                <a:gd name="T98" fmla="*/ 2147483647 w 65"/>
                <a:gd name="T99" fmla="*/ 702318215 h 51"/>
                <a:gd name="T100" fmla="*/ 2147483647 w 65"/>
                <a:gd name="T101" fmla="*/ 175579554 h 51"/>
                <a:gd name="T102" fmla="*/ 2147483647 w 65"/>
                <a:gd name="T103" fmla="*/ 175579554 h 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51"/>
                <a:gd name="T158" fmla="*/ 65 w 65"/>
                <a:gd name="T159" fmla="*/ 51 h 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51">
                  <a:moveTo>
                    <a:pt x="45" y="0"/>
                  </a:moveTo>
                  <a:lnTo>
                    <a:pt x="41" y="3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8" y="11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6" y="33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1" y="41"/>
                  </a:lnTo>
                  <a:lnTo>
                    <a:pt x="1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6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0" y="49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7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2" y="46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7" y="44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3" y="42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0" y="41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50" y="39"/>
                  </a:lnTo>
                  <a:lnTo>
                    <a:pt x="51" y="38"/>
                  </a:lnTo>
                  <a:lnTo>
                    <a:pt x="52" y="37"/>
                  </a:lnTo>
                  <a:lnTo>
                    <a:pt x="52" y="36"/>
                  </a:lnTo>
                  <a:lnTo>
                    <a:pt x="53" y="35"/>
                  </a:lnTo>
                  <a:lnTo>
                    <a:pt x="54" y="35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3"/>
                  </a:lnTo>
                  <a:lnTo>
                    <a:pt x="58" y="32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60" y="30"/>
                  </a:lnTo>
                  <a:lnTo>
                    <a:pt x="61" y="28"/>
                  </a:lnTo>
                  <a:lnTo>
                    <a:pt x="61" y="27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5" y="23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61" y="21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0" y="16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3" y="13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1" y="4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1" name="CONCA_BARBERA">
              <a:extLst>
                <a:ext uri="{FF2B5EF4-FFF2-40B4-BE49-F238E27FC236}">
                  <a16:creationId xmlns:a16="http://schemas.microsoft.com/office/drawing/2014/main" id="{6EBE34A9-194A-C9B9-6E6C-35D69E00161B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8517919" y="4651591"/>
              <a:ext cx="396293" cy="245720"/>
            </a:xfrm>
            <a:custGeom>
              <a:avLst/>
              <a:gdLst>
                <a:gd name="T0" fmla="*/ 2147483647 w 75"/>
                <a:gd name="T1" fmla="*/ 177105413 h 47"/>
                <a:gd name="T2" fmla="*/ 2147483647 w 75"/>
                <a:gd name="T3" fmla="*/ 708421651 h 47"/>
                <a:gd name="T4" fmla="*/ 2147483647 w 75"/>
                <a:gd name="T5" fmla="*/ 354210826 h 47"/>
                <a:gd name="T6" fmla="*/ 2147483647 w 75"/>
                <a:gd name="T7" fmla="*/ 354210826 h 47"/>
                <a:gd name="T8" fmla="*/ 2147483647 w 75"/>
                <a:gd name="T9" fmla="*/ 354210826 h 47"/>
                <a:gd name="T10" fmla="*/ 2147483647 w 75"/>
                <a:gd name="T11" fmla="*/ 1062632582 h 47"/>
                <a:gd name="T12" fmla="*/ 2147483647 w 75"/>
                <a:gd name="T13" fmla="*/ 1416843303 h 47"/>
                <a:gd name="T14" fmla="*/ 2147483647 w 75"/>
                <a:gd name="T15" fmla="*/ 1416843303 h 47"/>
                <a:gd name="T16" fmla="*/ 2147483647 w 75"/>
                <a:gd name="T17" fmla="*/ 1948146427 h 47"/>
                <a:gd name="T18" fmla="*/ 2147483647 w 75"/>
                <a:gd name="T19" fmla="*/ 2147483647 h 47"/>
                <a:gd name="T20" fmla="*/ 2147483647 w 75"/>
                <a:gd name="T21" fmla="*/ 2147483647 h 47"/>
                <a:gd name="T22" fmla="*/ 2147483647 w 75"/>
                <a:gd name="T23" fmla="*/ 2147483647 h 47"/>
                <a:gd name="T24" fmla="*/ 2147483647 w 75"/>
                <a:gd name="T25" fmla="*/ 2147483647 h 47"/>
                <a:gd name="T26" fmla="*/ 2147483647 w 75"/>
                <a:gd name="T27" fmla="*/ 2147483647 h 47"/>
                <a:gd name="T28" fmla="*/ 2147483647 w 75"/>
                <a:gd name="T29" fmla="*/ 2147483647 h 47"/>
                <a:gd name="T30" fmla="*/ 2147483647 w 75"/>
                <a:gd name="T31" fmla="*/ 2147483647 h 47"/>
                <a:gd name="T32" fmla="*/ 2147483647 w 75"/>
                <a:gd name="T33" fmla="*/ 2147483647 h 47"/>
                <a:gd name="T34" fmla="*/ 2147483647 w 75"/>
                <a:gd name="T35" fmla="*/ 2147483647 h 47"/>
                <a:gd name="T36" fmla="*/ 1728020630 w 75"/>
                <a:gd name="T37" fmla="*/ 2147483647 h 47"/>
                <a:gd name="T38" fmla="*/ 1413833668 w 75"/>
                <a:gd name="T39" fmla="*/ 2147483647 h 47"/>
                <a:gd name="T40" fmla="*/ 1099647098 w 75"/>
                <a:gd name="T41" fmla="*/ 2147483647 h 47"/>
                <a:gd name="T42" fmla="*/ 785460333 w 75"/>
                <a:gd name="T43" fmla="*/ 2147483647 h 47"/>
                <a:gd name="T44" fmla="*/ 0 w 75"/>
                <a:gd name="T45" fmla="*/ 2147483647 h 47"/>
                <a:gd name="T46" fmla="*/ 942560100 w 75"/>
                <a:gd name="T47" fmla="*/ 2147483647 h 47"/>
                <a:gd name="T48" fmla="*/ 1728020630 w 75"/>
                <a:gd name="T49" fmla="*/ 2147483647 h 47"/>
                <a:gd name="T50" fmla="*/ 2042207199 w 75"/>
                <a:gd name="T51" fmla="*/ 2147483647 h 47"/>
                <a:gd name="T52" fmla="*/ 2147483647 w 75"/>
                <a:gd name="T53" fmla="*/ 2147483647 h 47"/>
                <a:gd name="T54" fmla="*/ 2147483647 w 75"/>
                <a:gd name="T55" fmla="*/ 2147483647 h 47"/>
                <a:gd name="T56" fmla="*/ 2147483647 w 75"/>
                <a:gd name="T57" fmla="*/ 2147483647 h 47"/>
                <a:gd name="T58" fmla="*/ 2147483647 w 75"/>
                <a:gd name="T59" fmla="*/ 2147483647 h 47"/>
                <a:gd name="T60" fmla="*/ 2147483647 w 75"/>
                <a:gd name="T61" fmla="*/ 2147483647 h 47"/>
                <a:gd name="T62" fmla="*/ 2147483647 w 75"/>
                <a:gd name="T63" fmla="*/ 2147483647 h 47"/>
                <a:gd name="T64" fmla="*/ 2147483647 w 75"/>
                <a:gd name="T65" fmla="*/ 2147483647 h 47"/>
                <a:gd name="T66" fmla="*/ 2147483647 w 75"/>
                <a:gd name="T67" fmla="*/ 2147483647 h 47"/>
                <a:gd name="T68" fmla="*/ 2147483647 w 75"/>
                <a:gd name="T69" fmla="*/ 2147483647 h 47"/>
                <a:gd name="T70" fmla="*/ 2147483647 w 75"/>
                <a:gd name="T71" fmla="*/ 2147483647 h 47"/>
                <a:gd name="T72" fmla="*/ 2147483647 w 75"/>
                <a:gd name="T73" fmla="*/ 2147483647 h 47"/>
                <a:gd name="T74" fmla="*/ 2147483647 w 75"/>
                <a:gd name="T75" fmla="*/ 2147483647 h 47"/>
                <a:gd name="T76" fmla="*/ 2147483647 w 75"/>
                <a:gd name="T77" fmla="*/ 2147483647 h 47"/>
                <a:gd name="T78" fmla="*/ 2147483647 w 75"/>
                <a:gd name="T79" fmla="*/ 2147483647 h 47"/>
                <a:gd name="T80" fmla="*/ 2147483647 w 75"/>
                <a:gd name="T81" fmla="*/ 2147483647 h 47"/>
                <a:gd name="T82" fmla="*/ 2147483647 w 75"/>
                <a:gd name="T83" fmla="*/ 2147483647 h 47"/>
                <a:gd name="T84" fmla="*/ 2147483647 w 75"/>
                <a:gd name="T85" fmla="*/ 2147483647 h 47"/>
                <a:gd name="T86" fmla="*/ 2147483647 w 75"/>
                <a:gd name="T87" fmla="*/ 2147483647 h 47"/>
                <a:gd name="T88" fmla="*/ 2147483647 w 75"/>
                <a:gd name="T89" fmla="*/ 2147483647 h 47"/>
                <a:gd name="T90" fmla="*/ 2147483647 w 75"/>
                <a:gd name="T91" fmla="*/ 2147483647 h 47"/>
                <a:gd name="T92" fmla="*/ 2147483647 w 75"/>
                <a:gd name="T93" fmla="*/ 1948146427 h 47"/>
                <a:gd name="T94" fmla="*/ 2147483647 w 75"/>
                <a:gd name="T95" fmla="*/ 1239737942 h 47"/>
                <a:gd name="T96" fmla="*/ 2147483647 w 75"/>
                <a:gd name="T97" fmla="*/ 885527221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"/>
                <a:gd name="T148" fmla="*/ 0 h 47"/>
                <a:gd name="T149" fmla="*/ 75 w 75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" h="47">
                  <a:moveTo>
                    <a:pt x="68" y="0"/>
                  </a:moveTo>
                  <a:lnTo>
                    <a:pt x="67" y="0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4" y="4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54" y="2"/>
                  </a:lnTo>
                  <a:lnTo>
                    <a:pt x="53" y="2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35" y="16"/>
                  </a:lnTo>
                  <a:lnTo>
                    <a:pt x="33" y="17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20" y="43"/>
                  </a:lnTo>
                  <a:lnTo>
                    <a:pt x="20" y="44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7" y="46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2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8" y="30"/>
                  </a:lnTo>
                  <a:lnTo>
                    <a:pt x="49" y="28"/>
                  </a:lnTo>
                  <a:lnTo>
                    <a:pt x="50" y="27"/>
                  </a:lnTo>
                  <a:lnTo>
                    <a:pt x="51" y="27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5" y="24"/>
                  </a:lnTo>
                  <a:lnTo>
                    <a:pt x="55" y="27"/>
                  </a:lnTo>
                  <a:lnTo>
                    <a:pt x="57" y="26"/>
                  </a:lnTo>
                  <a:lnTo>
                    <a:pt x="58" y="27"/>
                  </a:lnTo>
                  <a:lnTo>
                    <a:pt x="60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2" y="23"/>
                  </a:lnTo>
                  <a:lnTo>
                    <a:pt x="65" y="25"/>
                  </a:lnTo>
                  <a:lnTo>
                    <a:pt x="66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70" y="22"/>
                  </a:lnTo>
                  <a:lnTo>
                    <a:pt x="71" y="21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3" y="20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4" y="17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1" y="16"/>
                  </a:lnTo>
                  <a:lnTo>
                    <a:pt x="70" y="15"/>
                  </a:lnTo>
                  <a:lnTo>
                    <a:pt x="68" y="14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5" y="12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5" y="10"/>
                  </a:lnTo>
                  <a:lnTo>
                    <a:pt x="65" y="8"/>
                  </a:lnTo>
                  <a:lnTo>
                    <a:pt x="68" y="9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1" y="5"/>
                  </a:lnTo>
                  <a:lnTo>
                    <a:pt x="69" y="5"/>
                  </a:lnTo>
                  <a:lnTo>
                    <a:pt x="72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2" name="BARCELONES">
              <a:extLst>
                <a:ext uri="{FF2B5EF4-FFF2-40B4-BE49-F238E27FC236}">
                  <a16:creationId xmlns:a16="http://schemas.microsoft.com/office/drawing/2014/main" id="{B5AF2FE5-7753-D373-27B6-CC4013E1C8A7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9309376" y="4705222"/>
              <a:ext cx="147575" cy="156245"/>
            </a:xfrm>
            <a:custGeom>
              <a:avLst/>
              <a:gdLst>
                <a:gd name="T0" fmla="*/ 125635168 w 732"/>
                <a:gd name="T1" fmla="*/ 17921720 h 765"/>
                <a:gd name="T2" fmla="*/ 113439919 w 732"/>
                <a:gd name="T3" fmla="*/ 21722978 h 765"/>
                <a:gd name="T4" fmla="*/ 95031977 w 732"/>
                <a:gd name="T5" fmla="*/ 34213947 h 765"/>
                <a:gd name="T6" fmla="*/ 76623555 w 732"/>
                <a:gd name="T7" fmla="*/ 54036034 h 765"/>
                <a:gd name="T8" fmla="*/ 49011628 w 732"/>
                <a:gd name="T9" fmla="*/ 79560801 h 765"/>
                <a:gd name="T10" fmla="*/ 23010175 w 732"/>
                <a:gd name="T11" fmla="*/ 72229168 h 765"/>
                <a:gd name="T12" fmla="*/ 15416667 w 732"/>
                <a:gd name="T13" fmla="*/ 77659910 h 765"/>
                <a:gd name="T14" fmla="*/ 20018896 w 732"/>
                <a:gd name="T15" fmla="*/ 92051770 h 765"/>
                <a:gd name="T16" fmla="*/ 18407949 w 732"/>
                <a:gd name="T17" fmla="*/ 106443106 h 765"/>
                <a:gd name="T18" fmla="*/ 38426845 w 732"/>
                <a:gd name="T19" fmla="*/ 110244365 h 765"/>
                <a:gd name="T20" fmla="*/ 38426845 w 732"/>
                <a:gd name="T21" fmla="*/ 135497709 h 765"/>
                <a:gd name="T22" fmla="*/ 24620641 w 732"/>
                <a:gd name="T23" fmla="*/ 149889078 h 765"/>
                <a:gd name="T24" fmla="*/ 26231589 w 732"/>
                <a:gd name="T25" fmla="*/ 175142422 h 765"/>
                <a:gd name="T26" fmla="*/ 43029071 w 732"/>
                <a:gd name="T27" fmla="*/ 198766283 h 765"/>
                <a:gd name="T28" fmla="*/ 73632276 w 732"/>
                <a:gd name="T29" fmla="*/ 205825986 h 765"/>
                <a:gd name="T30" fmla="*/ 81225781 w 732"/>
                <a:gd name="T31" fmla="*/ 198766283 h 765"/>
                <a:gd name="T32" fmla="*/ 84217059 w 732"/>
                <a:gd name="T33" fmla="*/ 180573165 h 765"/>
                <a:gd name="T34" fmla="*/ 75013089 w 732"/>
                <a:gd name="T35" fmla="*/ 189533759 h 765"/>
                <a:gd name="T36" fmla="*/ 69030532 w 732"/>
                <a:gd name="T37" fmla="*/ 189533759 h 765"/>
                <a:gd name="T38" fmla="*/ 76623555 w 732"/>
                <a:gd name="T39" fmla="*/ 178943681 h 765"/>
                <a:gd name="T40" fmla="*/ 82836247 w 732"/>
                <a:gd name="T41" fmla="*/ 169711680 h 765"/>
                <a:gd name="T42" fmla="*/ 91810564 w 732"/>
                <a:gd name="T43" fmla="*/ 164552344 h 765"/>
                <a:gd name="T44" fmla="*/ 95031977 w 732"/>
                <a:gd name="T45" fmla="*/ 159121602 h 765"/>
                <a:gd name="T46" fmla="*/ 96642444 w 732"/>
                <a:gd name="T47" fmla="*/ 155319821 h 765"/>
                <a:gd name="T48" fmla="*/ 96642444 w 732"/>
                <a:gd name="T49" fmla="*/ 144730265 h 765"/>
                <a:gd name="T50" fmla="*/ 99633722 w 732"/>
                <a:gd name="T51" fmla="*/ 137126703 h 765"/>
                <a:gd name="T52" fmla="*/ 101014534 w 732"/>
                <a:gd name="T53" fmla="*/ 139027593 h 765"/>
                <a:gd name="T54" fmla="*/ 102625000 w 732"/>
                <a:gd name="T55" fmla="*/ 137126703 h 765"/>
                <a:gd name="T56" fmla="*/ 101014534 w 732"/>
                <a:gd name="T57" fmla="*/ 144730265 h 765"/>
                <a:gd name="T58" fmla="*/ 101014534 w 732"/>
                <a:gd name="T59" fmla="*/ 149889078 h 765"/>
                <a:gd name="T60" fmla="*/ 102625000 w 732"/>
                <a:gd name="T61" fmla="*/ 155319821 h 765"/>
                <a:gd name="T62" fmla="*/ 105616279 w 732"/>
                <a:gd name="T63" fmla="*/ 148260117 h 765"/>
                <a:gd name="T64" fmla="*/ 108837693 w 732"/>
                <a:gd name="T65" fmla="*/ 135497709 h 765"/>
                <a:gd name="T66" fmla="*/ 111828971 w 732"/>
                <a:gd name="T67" fmla="*/ 126537115 h 765"/>
                <a:gd name="T68" fmla="*/ 119422475 w 732"/>
                <a:gd name="T69" fmla="*/ 117304591 h 765"/>
                <a:gd name="T70" fmla="*/ 125635168 w 732"/>
                <a:gd name="T71" fmla="*/ 108343997 h 765"/>
                <a:gd name="T72" fmla="*/ 134839168 w 732"/>
                <a:gd name="T73" fmla="*/ 97482512 h 765"/>
                <a:gd name="T74" fmla="*/ 133228702 w 732"/>
                <a:gd name="T75" fmla="*/ 95853028 h 765"/>
                <a:gd name="T76" fmla="*/ 137830447 w 732"/>
                <a:gd name="T77" fmla="*/ 93952137 h 765"/>
                <a:gd name="T78" fmla="*/ 139441394 w 732"/>
                <a:gd name="T79" fmla="*/ 84991543 h 765"/>
                <a:gd name="T80" fmla="*/ 144043620 w 732"/>
                <a:gd name="T81" fmla="*/ 75759020 h 765"/>
                <a:gd name="T82" fmla="*/ 148645365 w 732"/>
                <a:gd name="T83" fmla="*/ 66798409 h 765"/>
                <a:gd name="T84" fmla="*/ 150256313 w 732"/>
                <a:gd name="T85" fmla="*/ 61639073 h 765"/>
                <a:gd name="T86" fmla="*/ 156238869 w 732"/>
                <a:gd name="T87" fmla="*/ 50506182 h 765"/>
                <a:gd name="T88" fmla="*/ 168434118 w 732"/>
                <a:gd name="T89" fmla="*/ 37743807 h 765"/>
                <a:gd name="T90" fmla="*/ 134839168 w 732"/>
                <a:gd name="T91" fmla="*/ 0 h 765"/>
                <a:gd name="T92" fmla="*/ 139441394 w 732"/>
                <a:gd name="T93" fmla="*/ 93952137 h 765"/>
                <a:gd name="T94" fmla="*/ 116431197 w 732"/>
                <a:gd name="T95" fmla="*/ 126537115 h 765"/>
                <a:gd name="T96" fmla="*/ 113439919 w 732"/>
                <a:gd name="T97" fmla="*/ 131967857 h 765"/>
                <a:gd name="T98" fmla="*/ 102625000 w 732"/>
                <a:gd name="T99" fmla="*/ 153419453 h 765"/>
                <a:gd name="T100" fmla="*/ 0 w 732"/>
                <a:gd name="T101" fmla="*/ 81189762 h 765"/>
                <a:gd name="T102" fmla="*/ 3221415 w 732"/>
                <a:gd name="T103" fmla="*/ 97482512 h 765"/>
                <a:gd name="T104" fmla="*/ 12425388 w 732"/>
                <a:gd name="T105" fmla="*/ 79560801 h 765"/>
                <a:gd name="T106" fmla="*/ 3221415 w 732"/>
                <a:gd name="T107" fmla="*/ 68699316 h 765"/>
                <a:gd name="T108" fmla="*/ 16797483 w 732"/>
                <a:gd name="T109" fmla="*/ 90150879 h 765"/>
                <a:gd name="T110" fmla="*/ 93651165 w 732"/>
                <a:gd name="T111" fmla="*/ 168082196 h 765"/>
                <a:gd name="T112" fmla="*/ 90429751 w 732"/>
                <a:gd name="T113" fmla="*/ 184103017 h 765"/>
                <a:gd name="T114" fmla="*/ 93651165 w 732"/>
                <a:gd name="T115" fmla="*/ 171612048 h 7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2"/>
                <a:gd name="T175" fmla="*/ 0 h 765"/>
                <a:gd name="T176" fmla="*/ 732 w 732"/>
                <a:gd name="T177" fmla="*/ 765 h 7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2" h="765">
                  <a:moveTo>
                    <a:pt x="579" y="0"/>
                  </a:moveTo>
                  <a:lnTo>
                    <a:pt x="546" y="20"/>
                  </a:lnTo>
                  <a:lnTo>
                    <a:pt x="540" y="47"/>
                  </a:lnTo>
                  <a:lnTo>
                    <a:pt x="546" y="66"/>
                  </a:lnTo>
                  <a:lnTo>
                    <a:pt x="553" y="73"/>
                  </a:lnTo>
                  <a:lnTo>
                    <a:pt x="533" y="93"/>
                  </a:lnTo>
                  <a:lnTo>
                    <a:pt x="506" y="93"/>
                  </a:lnTo>
                  <a:lnTo>
                    <a:pt x="493" y="80"/>
                  </a:lnTo>
                  <a:lnTo>
                    <a:pt x="452" y="107"/>
                  </a:lnTo>
                  <a:lnTo>
                    <a:pt x="446" y="107"/>
                  </a:lnTo>
                  <a:lnTo>
                    <a:pt x="426" y="107"/>
                  </a:lnTo>
                  <a:lnTo>
                    <a:pt x="413" y="126"/>
                  </a:lnTo>
                  <a:lnTo>
                    <a:pt x="386" y="139"/>
                  </a:lnTo>
                  <a:lnTo>
                    <a:pt x="373" y="173"/>
                  </a:lnTo>
                  <a:lnTo>
                    <a:pt x="347" y="186"/>
                  </a:lnTo>
                  <a:lnTo>
                    <a:pt x="333" y="199"/>
                  </a:lnTo>
                  <a:lnTo>
                    <a:pt x="273" y="199"/>
                  </a:lnTo>
                  <a:lnTo>
                    <a:pt x="260" y="212"/>
                  </a:lnTo>
                  <a:lnTo>
                    <a:pt x="247" y="266"/>
                  </a:lnTo>
                  <a:lnTo>
                    <a:pt x="213" y="293"/>
                  </a:lnTo>
                  <a:lnTo>
                    <a:pt x="167" y="272"/>
                  </a:lnTo>
                  <a:lnTo>
                    <a:pt x="146" y="259"/>
                  </a:lnTo>
                  <a:lnTo>
                    <a:pt x="127" y="279"/>
                  </a:lnTo>
                  <a:lnTo>
                    <a:pt x="100" y="266"/>
                  </a:lnTo>
                  <a:lnTo>
                    <a:pt x="93" y="266"/>
                  </a:lnTo>
                  <a:lnTo>
                    <a:pt x="60" y="246"/>
                  </a:lnTo>
                  <a:lnTo>
                    <a:pt x="73" y="272"/>
                  </a:lnTo>
                  <a:lnTo>
                    <a:pt x="67" y="286"/>
                  </a:lnTo>
                  <a:lnTo>
                    <a:pt x="87" y="299"/>
                  </a:lnTo>
                  <a:lnTo>
                    <a:pt x="80" y="306"/>
                  </a:lnTo>
                  <a:lnTo>
                    <a:pt x="80" y="326"/>
                  </a:lnTo>
                  <a:lnTo>
                    <a:pt x="87" y="339"/>
                  </a:lnTo>
                  <a:lnTo>
                    <a:pt x="87" y="346"/>
                  </a:lnTo>
                  <a:lnTo>
                    <a:pt x="60" y="359"/>
                  </a:lnTo>
                  <a:lnTo>
                    <a:pt x="60" y="379"/>
                  </a:lnTo>
                  <a:lnTo>
                    <a:pt x="80" y="392"/>
                  </a:lnTo>
                  <a:lnTo>
                    <a:pt x="100" y="366"/>
                  </a:lnTo>
                  <a:lnTo>
                    <a:pt x="153" y="366"/>
                  </a:lnTo>
                  <a:lnTo>
                    <a:pt x="160" y="386"/>
                  </a:lnTo>
                  <a:lnTo>
                    <a:pt x="167" y="406"/>
                  </a:lnTo>
                  <a:lnTo>
                    <a:pt x="146" y="432"/>
                  </a:lnTo>
                  <a:lnTo>
                    <a:pt x="160" y="466"/>
                  </a:lnTo>
                  <a:lnTo>
                    <a:pt x="160" y="486"/>
                  </a:lnTo>
                  <a:lnTo>
                    <a:pt x="167" y="499"/>
                  </a:lnTo>
                  <a:lnTo>
                    <a:pt x="153" y="546"/>
                  </a:lnTo>
                  <a:lnTo>
                    <a:pt x="133" y="552"/>
                  </a:lnTo>
                  <a:lnTo>
                    <a:pt x="114" y="546"/>
                  </a:lnTo>
                  <a:lnTo>
                    <a:pt x="107" y="552"/>
                  </a:lnTo>
                  <a:lnTo>
                    <a:pt x="120" y="572"/>
                  </a:lnTo>
                  <a:lnTo>
                    <a:pt x="140" y="592"/>
                  </a:lnTo>
                  <a:lnTo>
                    <a:pt x="153" y="619"/>
                  </a:lnTo>
                  <a:lnTo>
                    <a:pt x="114" y="645"/>
                  </a:lnTo>
                  <a:lnTo>
                    <a:pt x="133" y="665"/>
                  </a:lnTo>
                  <a:lnTo>
                    <a:pt x="127" y="672"/>
                  </a:lnTo>
                  <a:lnTo>
                    <a:pt x="153" y="692"/>
                  </a:lnTo>
                  <a:lnTo>
                    <a:pt x="187" y="732"/>
                  </a:lnTo>
                  <a:lnTo>
                    <a:pt x="247" y="758"/>
                  </a:lnTo>
                  <a:lnTo>
                    <a:pt x="306" y="765"/>
                  </a:lnTo>
                  <a:lnTo>
                    <a:pt x="313" y="765"/>
                  </a:lnTo>
                  <a:lnTo>
                    <a:pt x="320" y="758"/>
                  </a:lnTo>
                  <a:lnTo>
                    <a:pt x="326" y="758"/>
                  </a:lnTo>
                  <a:lnTo>
                    <a:pt x="326" y="751"/>
                  </a:lnTo>
                  <a:lnTo>
                    <a:pt x="333" y="732"/>
                  </a:lnTo>
                  <a:lnTo>
                    <a:pt x="353" y="732"/>
                  </a:lnTo>
                  <a:lnTo>
                    <a:pt x="353" y="725"/>
                  </a:lnTo>
                  <a:lnTo>
                    <a:pt x="360" y="705"/>
                  </a:lnTo>
                  <a:lnTo>
                    <a:pt x="373" y="672"/>
                  </a:lnTo>
                  <a:lnTo>
                    <a:pt x="366" y="665"/>
                  </a:lnTo>
                  <a:lnTo>
                    <a:pt x="353" y="665"/>
                  </a:lnTo>
                  <a:lnTo>
                    <a:pt x="347" y="665"/>
                  </a:lnTo>
                  <a:lnTo>
                    <a:pt x="340" y="672"/>
                  </a:lnTo>
                  <a:lnTo>
                    <a:pt x="326" y="698"/>
                  </a:lnTo>
                  <a:lnTo>
                    <a:pt x="320" y="719"/>
                  </a:lnTo>
                  <a:lnTo>
                    <a:pt x="306" y="719"/>
                  </a:lnTo>
                  <a:lnTo>
                    <a:pt x="313" y="705"/>
                  </a:lnTo>
                  <a:lnTo>
                    <a:pt x="300" y="698"/>
                  </a:lnTo>
                  <a:lnTo>
                    <a:pt x="306" y="692"/>
                  </a:lnTo>
                  <a:lnTo>
                    <a:pt x="320" y="692"/>
                  </a:lnTo>
                  <a:lnTo>
                    <a:pt x="326" y="645"/>
                  </a:lnTo>
                  <a:lnTo>
                    <a:pt x="333" y="659"/>
                  </a:lnTo>
                  <a:lnTo>
                    <a:pt x="333" y="665"/>
                  </a:lnTo>
                  <a:lnTo>
                    <a:pt x="360" y="645"/>
                  </a:lnTo>
                  <a:lnTo>
                    <a:pt x="353" y="638"/>
                  </a:lnTo>
                  <a:lnTo>
                    <a:pt x="360" y="625"/>
                  </a:lnTo>
                  <a:lnTo>
                    <a:pt x="366" y="625"/>
                  </a:lnTo>
                  <a:lnTo>
                    <a:pt x="379" y="638"/>
                  </a:lnTo>
                  <a:lnTo>
                    <a:pt x="379" y="645"/>
                  </a:lnTo>
                  <a:lnTo>
                    <a:pt x="399" y="606"/>
                  </a:lnTo>
                  <a:lnTo>
                    <a:pt x="386" y="592"/>
                  </a:lnTo>
                  <a:lnTo>
                    <a:pt x="393" y="586"/>
                  </a:lnTo>
                  <a:lnTo>
                    <a:pt x="407" y="592"/>
                  </a:lnTo>
                  <a:lnTo>
                    <a:pt x="413" y="586"/>
                  </a:lnTo>
                  <a:lnTo>
                    <a:pt x="407" y="578"/>
                  </a:lnTo>
                  <a:lnTo>
                    <a:pt x="399" y="578"/>
                  </a:lnTo>
                  <a:lnTo>
                    <a:pt x="407" y="565"/>
                  </a:lnTo>
                  <a:lnTo>
                    <a:pt x="420" y="572"/>
                  </a:lnTo>
                  <a:lnTo>
                    <a:pt x="426" y="559"/>
                  </a:lnTo>
                  <a:lnTo>
                    <a:pt x="413" y="552"/>
                  </a:lnTo>
                  <a:lnTo>
                    <a:pt x="413" y="533"/>
                  </a:lnTo>
                  <a:lnTo>
                    <a:pt x="420" y="533"/>
                  </a:lnTo>
                  <a:lnTo>
                    <a:pt x="426" y="539"/>
                  </a:lnTo>
                  <a:lnTo>
                    <a:pt x="433" y="539"/>
                  </a:lnTo>
                  <a:lnTo>
                    <a:pt x="420" y="526"/>
                  </a:lnTo>
                  <a:lnTo>
                    <a:pt x="433" y="505"/>
                  </a:lnTo>
                  <a:lnTo>
                    <a:pt x="433" y="512"/>
                  </a:lnTo>
                  <a:lnTo>
                    <a:pt x="426" y="518"/>
                  </a:lnTo>
                  <a:lnTo>
                    <a:pt x="433" y="526"/>
                  </a:lnTo>
                  <a:lnTo>
                    <a:pt x="439" y="512"/>
                  </a:lnTo>
                  <a:lnTo>
                    <a:pt x="433" y="499"/>
                  </a:lnTo>
                  <a:lnTo>
                    <a:pt x="439" y="499"/>
                  </a:lnTo>
                  <a:lnTo>
                    <a:pt x="446" y="499"/>
                  </a:lnTo>
                  <a:lnTo>
                    <a:pt x="446" y="505"/>
                  </a:lnTo>
                  <a:lnTo>
                    <a:pt x="446" y="512"/>
                  </a:lnTo>
                  <a:lnTo>
                    <a:pt x="446" y="518"/>
                  </a:lnTo>
                  <a:lnTo>
                    <a:pt x="439" y="518"/>
                  </a:lnTo>
                  <a:lnTo>
                    <a:pt x="439" y="533"/>
                  </a:lnTo>
                  <a:lnTo>
                    <a:pt x="446" y="526"/>
                  </a:lnTo>
                  <a:lnTo>
                    <a:pt x="446" y="533"/>
                  </a:lnTo>
                  <a:lnTo>
                    <a:pt x="439" y="539"/>
                  </a:lnTo>
                  <a:lnTo>
                    <a:pt x="439" y="552"/>
                  </a:lnTo>
                  <a:lnTo>
                    <a:pt x="446" y="552"/>
                  </a:lnTo>
                  <a:lnTo>
                    <a:pt x="446" y="559"/>
                  </a:lnTo>
                  <a:lnTo>
                    <a:pt x="452" y="559"/>
                  </a:lnTo>
                  <a:lnTo>
                    <a:pt x="446" y="572"/>
                  </a:lnTo>
                  <a:lnTo>
                    <a:pt x="439" y="599"/>
                  </a:lnTo>
                  <a:lnTo>
                    <a:pt x="446" y="578"/>
                  </a:lnTo>
                  <a:lnTo>
                    <a:pt x="452" y="572"/>
                  </a:lnTo>
                  <a:lnTo>
                    <a:pt x="459" y="546"/>
                  </a:lnTo>
                  <a:lnTo>
                    <a:pt x="452" y="546"/>
                  </a:lnTo>
                  <a:lnTo>
                    <a:pt x="452" y="539"/>
                  </a:lnTo>
                  <a:lnTo>
                    <a:pt x="467" y="505"/>
                  </a:lnTo>
                  <a:lnTo>
                    <a:pt x="473" y="499"/>
                  </a:lnTo>
                  <a:lnTo>
                    <a:pt x="480" y="486"/>
                  </a:lnTo>
                  <a:lnTo>
                    <a:pt x="486" y="479"/>
                  </a:lnTo>
                  <a:lnTo>
                    <a:pt x="486" y="473"/>
                  </a:lnTo>
                  <a:lnTo>
                    <a:pt x="486" y="466"/>
                  </a:lnTo>
                  <a:lnTo>
                    <a:pt x="493" y="466"/>
                  </a:lnTo>
                  <a:lnTo>
                    <a:pt x="499" y="466"/>
                  </a:lnTo>
                  <a:lnTo>
                    <a:pt x="499" y="459"/>
                  </a:lnTo>
                  <a:lnTo>
                    <a:pt x="519" y="432"/>
                  </a:lnTo>
                  <a:lnTo>
                    <a:pt x="533" y="419"/>
                  </a:lnTo>
                  <a:lnTo>
                    <a:pt x="540" y="413"/>
                  </a:lnTo>
                  <a:lnTo>
                    <a:pt x="546" y="406"/>
                  </a:lnTo>
                  <a:lnTo>
                    <a:pt x="546" y="399"/>
                  </a:lnTo>
                  <a:lnTo>
                    <a:pt x="572" y="379"/>
                  </a:lnTo>
                  <a:lnTo>
                    <a:pt x="572" y="372"/>
                  </a:lnTo>
                  <a:lnTo>
                    <a:pt x="579" y="379"/>
                  </a:lnTo>
                  <a:lnTo>
                    <a:pt x="586" y="359"/>
                  </a:lnTo>
                  <a:lnTo>
                    <a:pt x="593" y="366"/>
                  </a:lnTo>
                  <a:lnTo>
                    <a:pt x="593" y="359"/>
                  </a:lnTo>
                  <a:lnTo>
                    <a:pt x="586" y="353"/>
                  </a:lnTo>
                  <a:lnTo>
                    <a:pt x="579" y="353"/>
                  </a:lnTo>
                  <a:lnTo>
                    <a:pt x="586" y="339"/>
                  </a:lnTo>
                  <a:lnTo>
                    <a:pt x="593" y="346"/>
                  </a:lnTo>
                  <a:lnTo>
                    <a:pt x="593" y="353"/>
                  </a:lnTo>
                  <a:lnTo>
                    <a:pt x="599" y="346"/>
                  </a:lnTo>
                  <a:lnTo>
                    <a:pt x="593" y="339"/>
                  </a:lnTo>
                  <a:lnTo>
                    <a:pt x="599" y="339"/>
                  </a:lnTo>
                  <a:lnTo>
                    <a:pt x="599" y="326"/>
                  </a:lnTo>
                  <a:lnTo>
                    <a:pt x="606" y="313"/>
                  </a:lnTo>
                  <a:lnTo>
                    <a:pt x="613" y="306"/>
                  </a:lnTo>
                  <a:lnTo>
                    <a:pt x="619" y="299"/>
                  </a:lnTo>
                  <a:lnTo>
                    <a:pt x="619" y="293"/>
                  </a:lnTo>
                  <a:lnTo>
                    <a:pt x="626" y="279"/>
                  </a:lnTo>
                  <a:lnTo>
                    <a:pt x="626" y="272"/>
                  </a:lnTo>
                  <a:lnTo>
                    <a:pt x="639" y="246"/>
                  </a:lnTo>
                  <a:lnTo>
                    <a:pt x="639" y="266"/>
                  </a:lnTo>
                  <a:lnTo>
                    <a:pt x="646" y="246"/>
                  </a:lnTo>
                  <a:lnTo>
                    <a:pt x="646" y="240"/>
                  </a:lnTo>
                  <a:lnTo>
                    <a:pt x="646" y="233"/>
                  </a:lnTo>
                  <a:lnTo>
                    <a:pt x="653" y="233"/>
                  </a:lnTo>
                  <a:lnTo>
                    <a:pt x="653" y="227"/>
                  </a:lnTo>
                  <a:lnTo>
                    <a:pt x="659" y="212"/>
                  </a:lnTo>
                  <a:lnTo>
                    <a:pt x="666" y="206"/>
                  </a:lnTo>
                  <a:lnTo>
                    <a:pt x="672" y="199"/>
                  </a:lnTo>
                  <a:lnTo>
                    <a:pt x="679" y="186"/>
                  </a:lnTo>
                  <a:lnTo>
                    <a:pt x="692" y="173"/>
                  </a:lnTo>
                  <a:lnTo>
                    <a:pt x="699" y="167"/>
                  </a:lnTo>
                  <a:lnTo>
                    <a:pt x="719" y="153"/>
                  </a:lnTo>
                  <a:lnTo>
                    <a:pt x="732" y="139"/>
                  </a:lnTo>
                  <a:lnTo>
                    <a:pt x="699" y="93"/>
                  </a:lnTo>
                  <a:lnTo>
                    <a:pt x="653" y="13"/>
                  </a:lnTo>
                  <a:lnTo>
                    <a:pt x="639" y="7"/>
                  </a:lnTo>
                  <a:lnTo>
                    <a:pt x="586" y="0"/>
                  </a:lnTo>
                  <a:lnTo>
                    <a:pt x="579" y="0"/>
                  </a:lnTo>
                  <a:close/>
                  <a:moveTo>
                    <a:pt x="599" y="346"/>
                  </a:moveTo>
                  <a:lnTo>
                    <a:pt x="593" y="372"/>
                  </a:lnTo>
                  <a:lnTo>
                    <a:pt x="606" y="346"/>
                  </a:lnTo>
                  <a:lnTo>
                    <a:pt x="599" y="346"/>
                  </a:lnTo>
                  <a:close/>
                  <a:moveTo>
                    <a:pt x="499" y="466"/>
                  </a:moveTo>
                  <a:lnTo>
                    <a:pt x="499" y="473"/>
                  </a:lnTo>
                  <a:lnTo>
                    <a:pt x="506" y="466"/>
                  </a:lnTo>
                  <a:lnTo>
                    <a:pt x="499" y="466"/>
                  </a:lnTo>
                  <a:close/>
                  <a:moveTo>
                    <a:pt x="499" y="473"/>
                  </a:moveTo>
                  <a:lnTo>
                    <a:pt x="493" y="479"/>
                  </a:lnTo>
                  <a:lnTo>
                    <a:pt x="493" y="486"/>
                  </a:lnTo>
                  <a:lnTo>
                    <a:pt x="499" y="473"/>
                  </a:lnTo>
                  <a:close/>
                  <a:moveTo>
                    <a:pt x="446" y="559"/>
                  </a:moveTo>
                  <a:lnTo>
                    <a:pt x="439" y="565"/>
                  </a:lnTo>
                  <a:lnTo>
                    <a:pt x="446" y="565"/>
                  </a:lnTo>
                  <a:lnTo>
                    <a:pt x="446" y="559"/>
                  </a:lnTo>
                  <a:close/>
                  <a:moveTo>
                    <a:pt x="14" y="253"/>
                  </a:moveTo>
                  <a:lnTo>
                    <a:pt x="14" y="293"/>
                  </a:lnTo>
                  <a:lnTo>
                    <a:pt x="0" y="299"/>
                  </a:lnTo>
                  <a:lnTo>
                    <a:pt x="14" y="332"/>
                  </a:lnTo>
                  <a:lnTo>
                    <a:pt x="7" y="339"/>
                  </a:lnTo>
                  <a:lnTo>
                    <a:pt x="7" y="346"/>
                  </a:lnTo>
                  <a:lnTo>
                    <a:pt x="14" y="359"/>
                  </a:lnTo>
                  <a:lnTo>
                    <a:pt x="20" y="346"/>
                  </a:lnTo>
                  <a:lnTo>
                    <a:pt x="41" y="332"/>
                  </a:lnTo>
                  <a:lnTo>
                    <a:pt x="60" y="319"/>
                  </a:lnTo>
                  <a:lnTo>
                    <a:pt x="54" y="293"/>
                  </a:lnTo>
                  <a:lnTo>
                    <a:pt x="47" y="279"/>
                  </a:lnTo>
                  <a:lnTo>
                    <a:pt x="33" y="272"/>
                  </a:lnTo>
                  <a:lnTo>
                    <a:pt x="20" y="253"/>
                  </a:lnTo>
                  <a:lnTo>
                    <a:pt x="14" y="253"/>
                  </a:lnTo>
                  <a:close/>
                  <a:moveTo>
                    <a:pt x="67" y="332"/>
                  </a:moveTo>
                  <a:lnTo>
                    <a:pt x="54" y="339"/>
                  </a:lnTo>
                  <a:lnTo>
                    <a:pt x="54" y="353"/>
                  </a:lnTo>
                  <a:lnTo>
                    <a:pt x="73" y="332"/>
                  </a:lnTo>
                  <a:lnTo>
                    <a:pt x="67" y="332"/>
                  </a:lnTo>
                  <a:close/>
                  <a:moveTo>
                    <a:pt x="433" y="565"/>
                  </a:moveTo>
                  <a:lnTo>
                    <a:pt x="420" y="592"/>
                  </a:lnTo>
                  <a:lnTo>
                    <a:pt x="407" y="619"/>
                  </a:lnTo>
                  <a:lnTo>
                    <a:pt x="393" y="638"/>
                  </a:lnTo>
                  <a:lnTo>
                    <a:pt x="393" y="659"/>
                  </a:lnTo>
                  <a:lnTo>
                    <a:pt x="393" y="672"/>
                  </a:lnTo>
                  <a:lnTo>
                    <a:pt x="393" y="678"/>
                  </a:lnTo>
                  <a:lnTo>
                    <a:pt x="393" y="685"/>
                  </a:lnTo>
                  <a:lnTo>
                    <a:pt x="393" y="698"/>
                  </a:lnTo>
                  <a:lnTo>
                    <a:pt x="399" y="665"/>
                  </a:lnTo>
                  <a:lnTo>
                    <a:pt x="407" y="632"/>
                  </a:lnTo>
                  <a:lnTo>
                    <a:pt x="420" y="606"/>
                  </a:lnTo>
                  <a:lnTo>
                    <a:pt x="433" y="572"/>
                  </a:lnTo>
                  <a:lnTo>
                    <a:pt x="433" y="565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3" name="PRIORAT">
              <a:extLst>
                <a:ext uri="{FF2B5EF4-FFF2-40B4-BE49-F238E27FC236}">
                  <a16:creationId xmlns:a16="http://schemas.microsoft.com/office/drawing/2014/main" id="{D3222B1F-E3A0-AB8E-18EF-EC2904B8A038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8358127" y="4851893"/>
              <a:ext cx="215383" cy="294511"/>
            </a:xfrm>
            <a:custGeom>
              <a:avLst/>
              <a:gdLst>
                <a:gd name="T0" fmla="*/ 2147483647 w 41"/>
                <a:gd name="T1" fmla="*/ 354107628 h 52"/>
                <a:gd name="T2" fmla="*/ 2147483647 w 41"/>
                <a:gd name="T3" fmla="*/ 1239363380 h 52"/>
                <a:gd name="T4" fmla="*/ 2147483647 w 41"/>
                <a:gd name="T5" fmla="*/ 1062322990 h 52"/>
                <a:gd name="T6" fmla="*/ 2037666549 w 41"/>
                <a:gd name="T7" fmla="*/ 885269228 h 52"/>
                <a:gd name="T8" fmla="*/ 1880927854 w 41"/>
                <a:gd name="T9" fmla="*/ 1416417142 h 52"/>
                <a:gd name="T10" fmla="*/ 1724189158 w 41"/>
                <a:gd name="T11" fmla="*/ 1770525084 h 52"/>
                <a:gd name="T12" fmla="*/ 1097208895 w 41"/>
                <a:gd name="T13" fmla="*/ 1770525084 h 52"/>
                <a:gd name="T14" fmla="*/ 783718763 w 41"/>
                <a:gd name="T15" fmla="*/ 2147483647 h 52"/>
                <a:gd name="T16" fmla="*/ 626980068 w 41"/>
                <a:gd name="T17" fmla="*/ 2147483647 h 52"/>
                <a:gd name="T18" fmla="*/ 470228827 w 41"/>
                <a:gd name="T19" fmla="*/ 2147483647 h 52"/>
                <a:gd name="T20" fmla="*/ 470228827 w 41"/>
                <a:gd name="T21" fmla="*/ 2147483647 h 52"/>
                <a:gd name="T22" fmla="*/ 940457654 w 41"/>
                <a:gd name="T23" fmla="*/ 2147483647 h 52"/>
                <a:gd name="T24" fmla="*/ 156738744 w 41"/>
                <a:gd name="T25" fmla="*/ 2147483647 h 52"/>
                <a:gd name="T26" fmla="*/ 156738744 w 41"/>
                <a:gd name="T27" fmla="*/ 2147483647 h 52"/>
                <a:gd name="T28" fmla="*/ 470228827 w 41"/>
                <a:gd name="T29" fmla="*/ 2147483647 h 52"/>
                <a:gd name="T30" fmla="*/ 783718763 w 41"/>
                <a:gd name="T31" fmla="*/ 2147483647 h 52"/>
                <a:gd name="T32" fmla="*/ 626980068 w 41"/>
                <a:gd name="T33" fmla="*/ 2147483647 h 52"/>
                <a:gd name="T34" fmla="*/ 783718763 w 41"/>
                <a:gd name="T35" fmla="*/ 2147483647 h 52"/>
                <a:gd name="T36" fmla="*/ 940457654 w 41"/>
                <a:gd name="T37" fmla="*/ 2147483647 h 52"/>
                <a:gd name="T38" fmla="*/ 1253947590 w 41"/>
                <a:gd name="T39" fmla="*/ 2147483647 h 52"/>
                <a:gd name="T40" fmla="*/ 1410698830 w 41"/>
                <a:gd name="T41" fmla="*/ 2147483647 h 52"/>
                <a:gd name="T42" fmla="*/ 2037666549 w 41"/>
                <a:gd name="T43" fmla="*/ 2147483647 h 52"/>
                <a:gd name="T44" fmla="*/ 2147483647 w 41"/>
                <a:gd name="T45" fmla="*/ 2147483647 h 52"/>
                <a:gd name="T46" fmla="*/ 2147483647 w 41"/>
                <a:gd name="T47" fmla="*/ 2147483647 h 52"/>
                <a:gd name="T48" fmla="*/ 2147483647 w 41"/>
                <a:gd name="T49" fmla="*/ 2147483647 h 52"/>
                <a:gd name="T50" fmla="*/ 2147483647 w 41"/>
                <a:gd name="T51" fmla="*/ 2147483647 h 52"/>
                <a:gd name="T52" fmla="*/ 2147483647 w 41"/>
                <a:gd name="T53" fmla="*/ 2147483647 h 52"/>
                <a:gd name="T54" fmla="*/ 2147483647 w 41"/>
                <a:gd name="T55" fmla="*/ 2147483647 h 52"/>
                <a:gd name="T56" fmla="*/ 2147483647 w 41"/>
                <a:gd name="T57" fmla="*/ 2147483647 h 52"/>
                <a:gd name="T58" fmla="*/ 2147483647 w 41"/>
                <a:gd name="T59" fmla="*/ 2147483647 h 52"/>
                <a:gd name="T60" fmla="*/ 2147483647 w 41"/>
                <a:gd name="T61" fmla="*/ 2147483647 h 52"/>
                <a:gd name="T62" fmla="*/ 2147483647 w 41"/>
                <a:gd name="T63" fmla="*/ 2147483647 h 52"/>
                <a:gd name="T64" fmla="*/ 2147483647 w 41"/>
                <a:gd name="T65" fmla="*/ 2147483647 h 52"/>
                <a:gd name="T66" fmla="*/ 2147483647 w 41"/>
                <a:gd name="T67" fmla="*/ 2147483647 h 52"/>
                <a:gd name="T68" fmla="*/ 2147483647 w 41"/>
                <a:gd name="T69" fmla="*/ 2147483647 h 52"/>
                <a:gd name="T70" fmla="*/ 2147483647 w 41"/>
                <a:gd name="T71" fmla="*/ 2147483647 h 52"/>
                <a:gd name="T72" fmla="*/ 2147483647 w 41"/>
                <a:gd name="T73" fmla="*/ 2147483647 h 52"/>
                <a:gd name="T74" fmla="*/ 2147483647 w 41"/>
                <a:gd name="T75" fmla="*/ 2147483647 h 52"/>
                <a:gd name="T76" fmla="*/ 2147483647 w 41"/>
                <a:gd name="T77" fmla="*/ 2147483647 h 52"/>
                <a:gd name="T78" fmla="*/ 2147483647 w 41"/>
                <a:gd name="T79" fmla="*/ 2147483647 h 52"/>
                <a:gd name="T80" fmla="*/ 2147483647 w 41"/>
                <a:gd name="T81" fmla="*/ 2147483647 h 52"/>
                <a:gd name="T82" fmla="*/ 2147483647 w 41"/>
                <a:gd name="T83" fmla="*/ 2147483647 h 52"/>
                <a:gd name="T84" fmla="*/ 2147483647 w 41"/>
                <a:gd name="T85" fmla="*/ 2124632608 h 52"/>
                <a:gd name="T86" fmla="*/ 2147483647 w 41"/>
                <a:gd name="T87" fmla="*/ 2124632608 h 52"/>
                <a:gd name="T88" fmla="*/ 2147483647 w 41"/>
                <a:gd name="T89" fmla="*/ 1239363380 h 52"/>
                <a:gd name="T90" fmla="*/ 2147483647 w 41"/>
                <a:gd name="T91" fmla="*/ 531161495 h 52"/>
                <a:gd name="T92" fmla="*/ 2147483647 w 41"/>
                <a:gd name="T93" fmla="*/ 885269228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52"/>
                <a:gd name="T143" fmla="*/ 41 w 41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52">
                  <a:moveTo>
                    <a:pt x="25" y="0"/>
                  </a:moveTo>
                  <a:lnTo>
                    <a:pt x="23" y="1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3" y="28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4" y="48"/>
                  </a:lnTo>
                  <a:lnTo>
                    <a:pt x="16" y="49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20" y="52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21" y="47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6"/>
                  </a:lnTo>
                  <a:lnTo>
                    <a:pt x="23" y="44"/>
                  </a:lnTo>
                  <a:lnTo>
                    <a:pt x="22" y="43"/>
                  </a:lnTo>
                  <a:lnTo>
                    <a:pt x="21" y="43"/>
                  </a:lnTo>
                  <a:lnTo>
                    <a:pt x="22" y="42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30" y="39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3" y="29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0" y="12"/>
                  </a:lnTo>
                  <a:lnTo>
                    <a:pt x="39" y="12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4" name="RIBERA_D'EBRE">
              <a:extLst>
                <a:ext uri="{FF2B5EF4-FFF2-40B4-BE49-F238E27FC236}">
                  <a16:creationId xmlns:a16="http://schemas.microsoft.com/office/drawing/2014/main" id="{40D6809C-3C0F-F7D0-41FD-D7DF021FA098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8161263" y="4880472"/>
              <a:ext cx="344438" cy="392909"/>
            </a:xfrm>
            <a:custGeom>
              <a:avLst/>
              <a:gdLst>
                <a:gd name="T0" fmla="*/ 1417129228 w 65"/>
                <a:gd name="T1" fmla="*/ 1230993982 h 71"/>
                <a:gd name="T2" fmla="*/ 157453208 w 65"/>
                <a:gd name="T3" fmla="*/ 2147483647 h 71"/>
                <a:gd name="T4" fmla="*/ 157453208 w 65"/>
                <a:gd name="T5" fmla="*/ 2147483647 h 71"/>
                <a:gd name="T6" fmla="*/ 0 w 65"/>
                <a:gd name="T7" fmla="*/ 2147483647 h 71"/>
                <a:gd name="T8" fmla="*/ 314919018 w 65"/>
                <a:gd name="T9" fmla="*/ 2147483647 h 71"/>
                <a:gd name="T10" fmla="*/ 1574582387 w 65"/>
                <a:gd name="T11" fmla="*/ 2147483647 h 71"/>
                <a:gd name="T12" fmla="*/ 2147483647 w 65"/>
                <a:gd name="T13" fmla="*/ 2147483647 h 71"/>
                <a:gd name="T14" fmla="*/ 2147483647 w 65"/>
                <a:gd name="T15" fmla="*/ 2147483647 h 71"/>
                <a:gd name="T16" fmla="*/ 2147483647 w 65"/>
                <a:gd name="T17" fmla="*/ 2147483647 h 71"/>
                <a:gd name="T18" fmla="*/ 2147483647 w 65"/>
                <a:gd name="T19" fmla="*/ 2147483647 h 71"/>
                <a:gd name="T20" fmla="*/ 2147483647 w 65"/>
                <a:gd name="T21" fmla="*/ 2147483647 h 71"/>
                <a:gd name="T22" fmla="*/ 2147483647 w 65"/>
                <a:gd name="T23" fmla="*/ 2147483647 h 71"/>
                <a:gd name="T24" fmla="*/ 2147483647 w 65"/>
                <a:gd name="T25" fmla="*/ 2147483647 h 71"/>
                <a:gd name="T26" fmla="*/ 2147483647 w 65"/>
                <a:gd name="T27" fmla="*/ 2147483647 h 71"/>
                <a:gd name="T28" fmla="*/ 2147483647 w 65"/>
                <a:gd name="T29" fmla="*/ 2147483647 h 71"/>
                <a:gd name="T30" fmla="*/ 2147483647 w 65"/>
                <a:gd name="T31" fmla="*/ 2147483647 h 71"/>
                <a:gd name="T32" fmla="*/ 2147483647 w 65"/>
                <a:gd name="T33" fmla="*/ 2147483647 h 71"/>
                <a:gd name="T34" fmla="*/ 2147483647 w 65"/>
                <a:gd name="T35" fmla="*/ 2147483647 h 71"/>
                <a:gd name="T36" fmla="*/ 2147483647 w 65"/>
                <a:gd name="T37" fmla="*/ 2147483647 h 71"/>
                <a:gd name="T38" fmla="*/ 2147483647 w 65"/>
                <a:gd name="T39" fmla="*/ 2147483647 h 71"/>
                <a:gd name="T40" fmla="*/ 2147483647 w 65"/>
                <a:gd name="T41" fmla="*/ 2147483647 h 71"/>
                <a:gd name="T42" fmla="*/ 2147483647 w 65"/>
                <a:gd name="T43" fmla="*/ 2147483647 h 71"/>
                <a:gd name="T44" fmla="*/ 2147483647 w 65"/>
                <a:gd name="T45" fmla="*/ 2147483647 h 71"/>
                <a:gd name="T46" fmla="*/ 2147483647 w 65"/>
                <a:gd name="T47" fmla="*/ 2147483647 h 71"/>
                <a:gd name="T48" fmla="*/ 2147483647 w 65"/>
                <a:gd name="T49" fmla="*/ 2147483647 h 71"/>
                <a:gd name="T50" fmla="*/ 2147483647 w 65"/>
                <a:gd name="T51" fmla="*/ 2147483647 h 71"/>
                <a:gd name="T52" fmla="*/ 2147483647 w 65"/>
                <a:gd name="T53" fmla="*/ 2147483647 h 71"/>
                <a:gd name="T54" fmla="*/ 2147483647 w 65"/>
                <a:gd name="T55" fmla="*/ 2147483647 h 71"/>
                <a:gd name="T56" fmla="*/ 2147483647 w 65"/>
                <a:gd name="T57" fmla="*/ 2147483647 h 71"/>
                <a:gd name="T58" fmla="*/ 2147483647 w 65"/>
                <a:gd name="T59" fmla="*/ 2147483647 h 71"/>
                <a:gd name="T60" fmla="*/ 2147483647 w 65"/>
                <a:gd name="T61" fmla="*/ 2147483647 h 71"/>
                <a:gd name="T62" fmla="*/ 2147483647 w 65"/>
                <a:gd name="T63" fmla="*/ 2147483647 h 71"/>
                <a:gd name="T64" fmla="*/ 2147483647 w 65"/>
                <a:gd name="T65" fmla="*/ 2147483647 h 71"/>
                <a:gd name="T66" fmla="*/ 2147483647 w 65"/>
                <a:gd name="T67" fmla="*/ 2147483647 h 71"/>
                <a:gd name="T68" fmla="*/ 2147483647 w 65"/>
                <a:gd name="T69" fmla="*/ 2147483647 h 71"/>
                <a:gd name="T70" fmla="*/ 2147483647 w 65"/>
                <a:gd name="T71" fmla="*/ 2147483647 h 71"/>
                <a:gd name="T72" fmla="*/ 2147483647 w 65"/>
                <a:gd name="T73" fmla="*/ 2147483647 h 71"/>
                <a:gd name="T74" fmla="*/ 2147483647 w 65"/>
                <a:gd name="T75" fmla="*/ 2147483647 h 71"/>
                <a:gd name="T76" fmla="*/ 2147483647 w 65"/>
                <a:gd name="T77" fmla="*/ 2147483647 h 71"/>
                <a:gd name="T78" fmla="*/ 2147483647 w 65"/>
                <a:gd name="T79" fmla="*/ 2147483647 h 71"/>
                <a:gd name="T80" fmla="*/ 2147483647 w 65"/>
                <a:gd name="T81" fmla="*/ 2147483647 h 71"/>
                <a:gd name="T82" fmla="*/ 2147483647 w 65"/>
                <a:gd name="T83" fmla="*/ 2147483647 h 71"/>
                <a:gd name="T84" fmla="*/ 2147483647 w 65"/>
                <a:gd name="T85" fmla="*/ 1758568761 h 71"/>
                <a:gd name="T86" fmla="*/ 2147483647 w 65"/>
                <a:gd name="T87" fmla="*/ 1055149142 h 71"/>
                <a:gd name="T88" fmla="*/ 2147483647 w 65"/>
                <a:gd name="T89" fmla="*/ 703432692 h 71"/>
                <a:gd name="T90" fmla="*/ 2147483647 w 65"/>
                <a:gd name="T91" fmla="*/ 879291021 h 71"/>
                <a:gd name="T92" fmla="*/ 2147483647 w 65"/>
                <a:gd name="T93" fmla="*/ 1230993982 h 71"/>
                <a:gd name="T94" fmla="*/ 2147483647 w 65"/>
                <a:gd name="T95" fmla="*/ 1230993982 h 71"/>
                <a:gd name="T96" fmla="*/ 2147483647 w 65"/>
                <a:gd name="T97" fmla="*/ 351716346 h 71"/>
                <a:gd name="T98" fmla="*/ 2147483647 w 65"/>
                <a:gd name="T99" fmla="*/ 1406852104 h 71"/>
                <a:gd name="T100" fmla="*/ 2147483647 w 65"/>
                <a:gd name="T101" fmla="*/ 175858173 h 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"/>
                <a:gd name="T154" fmla="*/ 0 h 71"/>
                <a:gd name="T155" fmla="*/ 65 w 65"/>
                <a:gd name="T156" fmla="*/ 71 h 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" h="71">
                  <a:moveTo>
                    <a:pt x="13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7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5"/>
                  </a:lnTo>
                  <a:lnTo>
                    <a:pt x="17" y="28"/>
                  </a:lnTo>
                  <a:lnTo>
                    <a:pt x="16" y="29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5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24" y="38"/>
                  </a:lnTo>
                  <a:lnTo>
                    <a:pt x="23" y="39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3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6" y="47"/>
                  </a:lnTo>
                  <a:lnTo>
                    <a:pt x="17" y="48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3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5" y="60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27" y="63"/>
                  </a:lnTo>
                  <a:lnTo>
                    <a:pt x="26" y="64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8" y="67"/>
                  </a:lnTo>
                  <a:lnTo>
                    <a:pt x="27" y="69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29" y="70"/>
                  </a:lnTo>
                  <a:lnTo>
                    <a:pt x="30" y="70"/>
                  </a:lnTo>
                  <a:lnTo>
                    <a:pt x="32" y="70"/>
                  </a:lnTo>
                  <a:lnTo>
                    <a:pt x="36" y="69"/>
                  </a:lnTo>
                  <a:lnTo>
                    <a:pt x="37" y="69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40" y="69"/>
                  </a:lnTo>
                  <a:lnTo>
                    <a:pt x="41" y="69"/>
                  </a:lnTo>
                  <a:lnTo>
                    <a:pt x="47" y="70"/>
                  </a:lnTo>
                  <a:lnTo>
                    <a:pt x="48" y="71"/>
                  </a:lnTo>
                  <a:lnTo>
                    <a:pt x="49" y="71"/>
                  </a:lnTo>
                  <a:lnTo>
                    <a:pt x="55" y="70"/>
                  </a:lnTo>
                  <a:lnTo>
                    <a:pt x="57" y="70"/>
                  </a:lnTo>
                  <a:lnTo>
                    <a:pt x="58" y="69"/>
                  </a:lnTo>
                  <a:lnTo>
                    <a:pt x="56" y="68"/>
                  </a:lnTo>
                  <a:lnTo>
                    <a:pt x="55" y="65"/>
                  </a:lnTo>
                  <a:lnTo>
                    <a:pt x="54" y="64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2" y="60"/>
                  </a:lnTo>
                  <a:lnTo>
                    <a:pt x="53" y="57"/>
                  </a:lnTo>
                  <a:lnTo>
                    <a:pt x="54" y="56"/>
                  </a:lnTo>
                  <a:lnTo>
                    <a:pt x="54" y="55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55" y="53"/>
                  </a:lnTo>
                  <a:lnTo>
                    <a:pt x="56" y="51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2" y="49"/>
                  </a:lnTo>
                  <a:lnTo>
                    <a:pt x="63" y="49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5" y="45"/>
                  </a:lnTo>
                  <a:lnTo>
                    <a:pt x="64" y="46"/>
                  </a:lnTo>
                  <a:lnTo>
                    <a:pt x="65" y="46"/>
                  </a:lnTo>
                  <a:lnTo>
                    <a:pt x="65" y="45"/>
                  </a:lnTo>
                  <a:lnTo>
                    <a:pt x="64" y="43"/>
                  </a:lnTo>
                  <a:lnTo>
                    <a:pt x="62" y="43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2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9" y="46"/>
                  </a:lnTo>
                  <a:lnTo>
                    <a:pt x="58" y="47"/>
                  </a:lnTo>
                  <a:lnTo>
                    <a:pt x="58" y="48"/>
                  </a:lnTo>
                  <a:lnTo>
                    <a:pt x="57" y="48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4" y="45"/>
                  </a:lnTo>
                  <a:lnTo>
                    <a:pt x="52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42" y="33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9" y="28"/>
                  </a:lnTo>
                  <a:lnTo>
                    <a:pt x="38" y="26"/>
                  </a:lnTo>
                  <a:lnTo>
                    <a:pt x="39" y="26"/>
                  </a:lnTo>
                  <a:lnTo>
                    <a:pt x="41" y="24"/>
                  </a:lnTo>
                  <a:lnTo>
                    <a:pt x="44" y="22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5" name="GARRAF">
              <a:extLst>
                <a:ext uri="{FF2B5EF4-FFF2-40B4-BE49-F238E27FC236}">
                  <a16:creationId xmlns:a16="http://schemas.microsoft.com/office/drawing/2014/main" id="{40B12B33-6F4B-8D7B-DF76-EAB77E5E58F6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9027960" y="4863726"/>
              <a:ext cx="211393" cy="119752"/>
            </a:xfrm>
            <a:custGeom>
              <a:avLst/>
              <a:gdLst>
                <a:gd name="T0" fmla="*/ 99179134 w 1025"/>
                <a:gd name="T1" fmla="*/ 8504488 h 591"/>
                <a:gd name="T2" fmla="*/ 95816755 w 1025"/>
                <a:gd name="T3" fmla="*/ 28170530 h 591"/>
                <a:gd name="T4" fmla="*/ 83089261 w 1025"/>
                <a:gd name="T5" fmla="*/ 35345971 h 591"/>
                <a:gd name="T6" fmla="*/ 55953314 w 1025"/>
                <a:gd name="T7" fmla="*/ 28170530 h 591"/>
                <a:gd name="T8" fmla="*/ 48028304 w 1025"/>
                <a:gd name="T9" fmla="*/ 47570457 h 591"/>
                <a:gd name="T10" fmla="*/ 40103787 w 1025"/>
                <a:gd name="T11" fmla="*/ 63515978 h 591"/>
                <a:gd name="T12" fmla="*/ 24014398 w 1025"/>
                <a:gd name="T13" fmla="*/ 88231602 h 591"/>
                <a:gd name="T14" fmla="*/ 0 w 1025"/>
                <a:gd name="T15" fmla="*/ 107632037 h 591"/>
                <a:gd name="T16" fmla="*/ 4802979 w 1025"/>
                <a:gd name="T17" fmla="*/ 128892215 h 591"/>
                <a:gd name="T18" fmla="*/ 4802979 w 1025"/>
                <a:gd name="T19" fmla="*/ 136067679 h 591"/>
                <a:gd name="T20" fmla="*/ 3122034 w 1025"/>
                <a:gd name="T21" fmla="*/ 155468114 h 591"/>
                <a:gd name="T22" fmla="*/ 7924519 w 1025"/>
                <a:gd name="T23" fmla="*/ 155468114 h 591"/>
                <a:gd name="T24" fmla="*/ 11286900 w 1025"/>
                <a:gd name="T25" fmla="*/ 155468114 h 591"/>
                <a:gd name="T26" fmla="*/ 30498318 w 1025"/>
                <a:gd name="T27" fmla="*/ 148292681 h 591"/>
                <a:gd name="T28" fmla="*/ 41544877 w 1025"/>
                <a:gd name="T29" fmla="*/ 141117249 h 591"/>
                <a:gd name="T30" fmla="*/ 62196888 w 1025"/>
                <a:gd name="T31" fmla="*/ 136067679 h 591"/>
                <a:gd name="T32" fmla="*/ 68921170 w 1025"/>
                <a:gd name="T33" fmla="*/ 132613249 h 591"/>
                <a:gd name="T34" fmla="*/ 78286284 w 1025"/>
                <a:gd name="T35" fmla="*/ 137662335 h 591"/>
                <a:gd name="T36" fmla="*/ 81648664 w 1025"/>
                <a:gd name="T37" fmla="*/ 128892215 h 591"/>
                <a:gd name="T38" fmla="*/ 92695214 w 1025"/>
                <a:gd name="T39" fmla="*/ 127298075 h 591"/>
                <a:gd name="T40" fmla="*/ 100619732 w 1025"/>
                <a:gd name="T41" fmla="*/ 127298075 h 591"/>
                <a:gd name="T42" fmla="*/ 105422708 w 1025"/>
                <a:gd name="T43" fmla="*/ 125437816 h 591"/>
                <a:gd name="T44" fmla="*/ 116709113 w 1025"/>
                <a:gd name="T45" fmla="*/ 121716782 h 591"/>
                <a:gd name="T46" fmla="*/ 118150203 w 1025"/>
                <a:gd name="T47" fmla="*/ 120122643 h 591"/>
                <a:gd name="T48" fmla="*/ 126315066 w 1025"/>
                <a:gd name="T49" fmla="*/ 114807469 h 591"/>
                <a:gd name="T50" fmla="*/ 140723534 w 1025"/>
                <a:gd name="T51" fmla="*/ 109492296 h 591"/>
                <a:gd name="T52" fmla="*/ 145526511 w 1025"/>
                <a:gd name="T53" fmla="*/ 111352555 h 591"/>
                <a:gd name="T54" fmla="*/ 150089141 w 1025"/>
                <a:gd name="T55" fmla="*/ 111352555 h 591"/>
                <a:gd name="T56" fmla="*/ 159934948 w 1025"/>
                <a:gd name="T57" fmla="*/ 111352555 h 591"/>
                <a:gd name="T58" fmla="*/ 166178522 w 1025"/>
                <a:gd name="T59" fmla="*/ 109492296 h 591"/>
                <a:gd name="T60" fmla="*/ 177465419 w 1025"/>
                <a:gd name="T61" fmla="*/ 109492296 h 591"/>
                <a:gd name="T62" fmla="*/ 182028050 w 1025"/>
                <a:gd name="T63" fmla="*/ 107632037 h 591"/>
                <a:gd name="T64" fmla="*/ 183708993 w 1025"/>
                <a:gd name="T65" fmla="*/ 104177122 h 591"/>
                <a:gd name="T66" fmla="*/ 201479809 w 1025"/>
                <a:gd name="T67" fmla="*/ 95407034 h 591"/>
                <a:gd name="T68" fmla="*/ 210845417 w 1025"/>
                <a:gd name="T69" fmla="*/ 89826257 h 591"/>
                <a:gd name="T70" fmla="*/ 231737774 w 1025"/>
                <a:gd name="T71" fmla="*/ 81321773 h 591"/>
                <a:gd name="T72" fmla="*/ 230296684 w 1025"/>
                <a:gd name="T73" fmla="*/ 84776688 h 591"/>
                <a:gd name="T74" fmla="*/ 246146212 w 1025"/>
                <a:gd name="T75" fmla="*/ 77601255 h 591"/>
                <a:gd name="T76" fmla="*/ 244465268 w 1025"/>
                <a:gd name="T77" fmla="*/ 58200804 h 591"/>
                <a:gd name="T78" fmla="*/ 223572911 w 1025"/>
                <a:gd name="T79" fmla="*/ 45976318 h 591"/>
                <a:gd name="T80" fmla="*/ 210845417 w 1025"/>
                <a:gd name="T81" fmla="*/ 58200804 h 591"/>
                <a:gd name="T82" fmla="*/ 198117430 w 1025"/>
                <a:gd name="T83" fmla="*/ 58200804 h 591"/>
                <a:gd name="T84" fmla="*/ 185389936 w 1025"/>
                <a:gd name="T85" fmla="*/ 56340545 h 591"/>
                <a:gd name="T86" fmla="*/ 167619612 w 1025"/>
                <a:gd name="T87" fmla="*/ 20995098 h 591"/>
                <a:gd name="T88" fmla="*/ 161376038 w 1025"/>
                <a:gd name="T89" fmla="*/ 14085265 h 591"/>
                <a:gd name="T90" fmla="*/ 142404477 w 1025"/>
                <a:gd name="T91" fmla="*/ 6909831 h 591"/>
                <a:gd name="T92" fmla="*/ 121512089 w 1025"/>
                <a:gd name="T93" fmla="*/ 3454915 h 591"/>
                <a:gd name="T94" fmla="*/ 210845417 w 1025"/>
                <a:gd name="T95" fmla="*/ 89826257 h 591"/>
                <a:gd name="T96" fmla="*/ 209163981 w 1025"/>
                <a:gd name="T97" fmla="*/ 95407034 h 591"/>
                <a:gd name="T98" fmla="*/ 148648544 w 1025"/>
                <a:gd name="T99" fmla="*/ 113212814 h 591"/>
                <a:gd name="T100" fmla="*/ 75164744 w 1025"/>
                <a:gd name="T101" fmla="*/ 137662335 h 591"/>
                <a:gd name="T102" fmla="*/ 73483800 w 1025"/>
                <a:gd name="T103" fmla="*/ 141117249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5"/>
                <a:gd name="T157" fmla="*/ 0 h 591"/>
                <a:gd name="T158" fmla="*/ 1025 w 1025"/>
                <a:gd name="T159" fmla="*/ 591 h 5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5" h="591">
                  <a:moveTo>
                    <a:pt x="452" y="0"/>
                  </a:moveTo>
                  <a:lnTo>
                    <a:pt x="433" y="13"/>
                  </a:lnTo>
                  <a:lnTo>
                    <a:pt x="413" y="32"/>
                  </a:lnTo>
                  <a:lnTo>
                    <a:pt x="419" y="73"/>
                  </a:lnTo>
                  <a:lnTo>
                    <a:pt x="399" y="86"/>
                  </a:lnTo>
                  <a:lnTo>
                    <a:pt x="399" y="106"/>
                  </a:lnTo>
                  <a:lnTo>
                    <a:pt x="379" y="113"/>
                  </a:lnTo>
                  <a:lnTo>
                    <a:pt x="353" y="126"/>
                  </a:lnTo>
                  <a:lnTo>
                    <a:pt x="346" y="133"/>
                  </a:lnTo>
                  <a:lnTo>
                    <a:pt x="332" y="139"/>
                  </a:lnTo>
                  <a:lnTo>
                    <a:pt x="300" y="120"/>
                  </a:lnTo>
                  <a:lnTo>
                    <a:pt x="233" y="106"/>
                  </a:lnTo>
                  <a:lnTo>
                    <a:pt x="206" y="126"/>
                  </a:lnTo>
                  <a:lnTo>
                    <a:pt x="213" y="146"/>
                  </a:lnTo>
                  <a:lnTo>
                    <a:pt x="200" y="179"/>
                  </a:lnTo>
                  <a:lnTo>
                    <a:pt x="180" y="206"/>
                  </a:lnTo>
                  <a:lnTo>
                    <a:pt x="167" y="233"/>
                  </a:lnTo>
                  <a:lnTo>
                    <a:pt x="167" y="239"/>
                  </a:lnTo>
                  <a:lnTo>
                    <a:pt x="120" y="292"/>
                  </a:lnTo>
                  <a:lnTo>
                    <a:pt x="107" y="312"/>
                  </a:lnTo>
                  <a:lnTo>
                    <a:pt x="100" y="332"/>
                  </a:lnTo>
                  <a:lnTo>
                    <a:pt x="93" y="359"/>
                  </a:lnTo>
                  <a:lnTo>
                    <a:pt x="13" y="392"/>
                  </a:lnTo>
                  <a:lnTo>
                    <a:pt x="0" y="405"/>
                  </a:lnTo>
                  <a:lnTo>
                    <a:pt x="13" y="432"/>
                  </a:lnTo>
                  <a:lnTo>
                    <a:pt x="7" y="472"/>
                  </a:lnTo>
                  <a:lnTo>
                    <a:pt x="20" y="485"/>
                  </a:lnTo>
                  <a:lnTo>
                    <a:pt x="40" y="525"/>
                  </a:lnTo>
                  <a:lnTo>
                    <a:pt x="33" y="531"/>
                  </a:lnTo>
                  <a:lnTo>
                    <a:pt x="20" y="512"/>
                  </a:lnTo>
                  <a:lnTo>
                    <a:pt x="0" y="512"/>
                  </a:lnTo>
                  <a:lnTo>
                    <a:pt x="0" y="552"/>
                  </a:lnTo>
                  <a:lnTo>
                    <a:pt x="13" y="585"/>
                  </a:lnTo>
                  <a:lnTo>
                    <a:pt x="20" y="578"/>
                  </a:lnTo>
                  <a:lnTo>
                    <a:pt x="40" y="578"/>
                  </a:lnTo>
                  <a:lnTo>
                    <a:pt x="33" y="585"/>
                  </a:lnTo>
                  <a:lnTo>
                    <a:pt x="13" y="591"/>
                  </a:lnTo>
                  <a:lnTo>
                    <a:pt x="47" y="591"/>
                  </a:lnTo>
                  <a:lnTo>
                    <a:pt x="47" y="585"/>
                  </a:lnTo>
                  <a:lnTo>
                    <a:pt x="47" y="578"/>
                  </a:lnTo>
                  <a:lnTo>
                    <a:pt x="107" y="572"/>
                  </a:lnTo>
                  <a:lnTo>
                    <a:pt x="127" y="558"/>
                  </a:lnTo>
                  <a:lnTo>
                    <a:pt x="140" y="552"/>
                  </a:lnTo>
                  <a:lnTo>
                    <a:pt x="153" y="545"/>
                  </a:lnTo>
                  <a:lnTo>
                    <a:pt x="173" y="531"/>
                  </a:lnTo>
                  <a:lnTo>
                    <a:pt x="206" y="525"/>
                  </a:lnTo>
                  <a:lnTo>
                    <a:pt x="240" y="518"/>
                  </a:lnTo>
                  <a:lnTo>
                    <a:pt x="259" y="512"/>
                  </a:lnTo>
                  <a:lnTo>
                    <a:pt x="287" y="512"/>
                  </a:lnTo>
                  <a:lnTo>
                    <a:pt x="293" y="518"/>
                  </a:lnTo>
                  <a:lnTo>
                    <a:pt x="287" y="499"/>
                  </a:lnTo>
                  <a:lnTo>
                    <a:pt x="313" y="492"/>
                  </a:lnTo>
                  <a:lnTo>
                    <a:pt x="319" y="518"/>
                  </a:lnTo>
                  <a:lnTo>
                    <a:pt x="326" y="518"/>
                  </a:lnTo>
                  <a:lnTo>
                    <a:pt x="319" y="505"/>
                  </a:lnTo>
                  <a:lnTo>
                    <a:pt x="326" y="499"/>
                  </a:lnTo>
                  <a:lnTo>
                    <a:pt x="340" y="485"/>
                  </a:lnTo>
                  <a:lnTo>
                    <a:pt x="360" y="485"/>
                  </a:lnTo>
                  <a:lnTo>
                    <a:pt x="373" y="485"/>
                  </a:lnTo>
                  <a:lnTo>
                    <a:pt x="386" y="479"/>
                  </a:lnTo>
                  <a:lnTo>
                    <a:pt x="406" y="485"/>
                  </a:lnTo>
                  <a:lnTo>
                    <a:pt x="413" y="479"/>
                  </a:lnTo>
                  <a:lnTo>
                    <a:pt x="419" y="479"/>
                  </a:lnTo>
                  <a:lnTo>
                    <a:pt x="426" y="472"/>
                  </a:lnTo>
                  <a:lnTo>
                    <a:pt x="433" y="472"/>
                  </a:lnTo>
                  <a:lnTo>
                    <a:pt x="439" y="472"/>
                  </a:lnTo>
                  <a:lnTo>
                    <a:pt x="459" y="458"/>
                  </a:lnTo>
                  <a:lnTo>
                    <a:pt x="473" y="465"/>
                  </a:lnTo>
                  <a:lnTo>
                    <a:pt x="486" y="458"/>
                  </a:lnTo>
                  <a:lnTo>
                    <a:pt x="486" y="465"/>
                  </a:lnTo>
                  <a:lnTo>
                    <a:pt x="492" y="458"/>
                  </a:lnTo>
                  <a:lnTo>
                    <a:pt x="492" y="452"/>
                  </a:lnTo>
                  <a:lnTo>
                    <a:pt x="506" y="445"/>
                  </a:lnTo>
                  <a:lnTo>
                    <a:pt x="512" y="439"/>
                  </a:lnTo>
                  <a:lnTo>
                    <a:pt x="526" y="432"/>
                  </a:lnTo>
                  <a:lnTo>
                    <a:pt x="559" y="419"/>
                  </a:lnTo>
                  <a:lnTo>
                    <a:pt x="572" y="419"/>
                  </a:lnTo>
                  <a:lnTo>
                    <a:pt x="586" y="412"/>
                  </a:lnTo>
                  <a:lnTo>
                    <a:pt x="599" y="405"/>
                  </a:lnTo>
                  <a:lnTo>
                    <a:pt x="606" y="412"/>
                  </a:lnTo>
                  <a:lnTo>
                    <a:pt x="606" y="419"/>
                  </a:lnTo>
                  <a:lnTo>
                    <a:pt x="612" y="419"/>
                  </a:lnTo>
                  <a:lnTo>
                    <a:pt x="619" y="412"/>
                  </a:lnTo>
                  <a:lnTo>
                    <a:pt x="625" y="419"/>
                  </a:lnTo>
                  <a:lnTo>
                    <a:pt x="625" y="412"/>
                  </a:lnTo>
                  <a:lnTo>
                    <a:pt x="632" y="405"/>
                  </a:lnTo>
                  <a:lnTo>
                    <a:pt x="666" y="419"/>
                  </a:lnTo>
                  <a:lnTo>
                    <a:pt x="672" y="412"/>
                  </a:lnTo>
                  <a:lnTo>
                    <a:pt x="685" y="419"/>
                  </a:lnTo>
                  <a:lnTo>
                    <a:pt x="692" y="412"/>
                  </a:lnTo>
                  <a:lnTo>
                    <a:pt x="706" y="412"/>
                  </a:lnTo>
                  <a:lnTo>
                    <a:pt x="726" y="419"/>
                  </a:lnTo>
                  <a:lnTo>
                    <a:pt x="739" y="412"/>
                  </a:lnTo>
                  <a:lnTo>
                    <a:pt x="745" y="398"/>
                  </a:lnTo>
                  <a:lnTo>
                    <a:pt x="758" y="398"/>
                  </a:lnTo>
                  <a:lnTo>
                    <a:pt x="758" y="405"/>
                  </a:lnTo>
                  <a:lnTo>
                    <a:pt x="765" y="398"/>
                  </a:lnTo>
                  <a:lnTo>
                    <a:pt x="758" y="392"/>
                  </a:lnTo>
                  <a:lnTo>
                    <a:pt x="765" y="392"/>
                  </a:lnTo>
                  <a:lnTo>
                    <a:pt x="765" y="385"/>
                  </a:lnTo>
                  <a:lnTo>
                    <a:pt x="812" y="366"/>
                  </a:lnTo>
                  <a:lnTo>
                    <a:pt x="839" y="359"/>
                  </a:lnTo>
                  <a:lnTo>
                    <a:pt x="858" y="352"/>
                  </a:lnTo>
                  <a:lnTo>
                    <a:pt x="871" y="338"/>
                  </a:lnTo>
                  <a:lnTo>
                    <a:pt x="878" y="338"/>
                  </a:lnTo>
                  <a:lnTo>
                    <a:pt x="892" y="332"/>
                  </a:lnTo>
                  <a:lnTo>
                    <a:pt x="905" y="325"/>
                  </a:lnTo>
                  <a:lnTo>
                    <a:pt x="965" y="306"/>
                  </a:lnTo>
                  <a:lnTo>
                    <a:pt x="959" y="312"/>
                  </a:lnTo>
                  <a:lnTo>
                    <a:pt x="952" y="319"/>
                  </a:lnTo>
                  <a:lnTo>
                    <a:pt x="959" y="319"/>
                  </a:lnTo>
                  <a:lnTo>
                    <a:pt x="978" y="306"/>
                  </a:lnTo>
                  <a:lnTo>
                    <a:pt x="998" y="299"/>
                  </a:lnTo>
                  <a:lnTo>
                    <a:pt x="1025" y="292"/>
                  </a:lnTo>
                  <a:lnTo>
                    <a:pt x="1004" y="252"/>
                  </a:lnTo>
                  <a:lnTo>
                    <a:pt x="1004" y="233"/>
                  </a:lnTo>
                  <a:lnTo>
                    <a:pt x="1018" y="219"/>
                  </a:lnTo>
                  <a:lnTo>
                    <a:pt x="965" y="179"/>
                  </a:lnTo>
                  <a:lnTo>
                    <a:pt x="959" y="165"/>
                  </a:lnTo>
                  <a:lnTo>
                    <a:pt x="931" y="173"/>
                  </a:lnTo>
                  <a:lnTo>
                    <a:pt x="905" y="206"/>
                  </a:lnTo>
                  <a:lnTo>
                    <a:pt x="892" y="199"/>
                  </a:lnTo>
                  <a:lnTo>
                    <a:pt x="878" y="219"/>
                  </a:lnTo>
                  <a:lnTo>
                    <a:pt x="832" y="206"/>
                  </a:lnTo>
                  <a:lnTo>
                    <a:pt x="825" y="206"/>
                  </a:lnTo>
                  <a:lnTo>
                    <a:pt x="825" y="219"/>
                  </a:lnTo>
                  <a:lnTo>
                    <a:pt x="785" y="219"/>
                  </a:lnTo>
                  <a:lnTo>
                    <a:pt x="779" y="219"/>
                  </a:lnTo>
                  <a:lnTo>
                    <a:pt x="772" y="212"/>
                  </a:lnTo>
                  <a:lnTo>
                    <a:pt x="785" y="152"/>
                  </a:lnTo>
                  <a:lnTo>
                    <a:pt x="712" y="126"/>
                  </a:lnTo>
                  <a:lnTo>
                    <a:pt x="698" y="79"/>
                  </a:lnTo>
                  <a:lnTo>
                    <a:pt x="706" y="46"/>
                  </a:lnTo>
                  <a:lnTo>
                    <a:pt x="698" y="39"/>
                  </a:lnTo>
                  <a:lnTo>
                    <a:pt x="672" y="53"/>
                  </a:lnTo>
                  <a:lnTo>
                    <a:pt x="632" y="32"/>
                  </a:lnTo>
                  <a:lnTo>
                    <a:pt x="619" y="39"/>
                  </a:lnTo>
                  <a:lnTo>
                    <a:pt x="593" y="26"/>
                  </a:lnTo>
                  <a:lnTo>
                    <a:pt x="546" y="19"/>
                  </a:lnTo>
                  <a:lnTo>
                    <a:pt x="519" y="19"/>
                  </a:lnTo>
                  <a:lnTo>
                    <a:pt x="506" y="13"/>
                  </a:lnTo>
                  <a:lnTo>
                    <a:pt x="473" y="0"/>
                  </a:lnTo>
                  <a:lnTo>
                    <a:pt x="452" y="0"/>
                  </a:lnTo>
                  <a:close/>
                  <a:moveTo>
                    <a:pt x="878" y="338"/>
                  </a:moveTo>
                  <a:lnTo>
                    <a:pt x="871" y="352"/>
                  </a:lnTo>
                  <a:lnTo>
                    <a:pt x="865" y="359"/>
                  </a:lnTo>
                  <a:lnTo>
                    <a:pt x="871" y="359"/>
                  </a:lnTo>
                  <a:lnTo>
                    <a:pt x="878" y="338"/>
                  </a:lnTo>
                  <a:close/>
                  <a:moveTo>
                    <a:pt x="625" y="419"/>
                  </a:moveTo>
                  <a:lnTo>
                    <a:pt x="619" y="426"/>
                  </a:lnTo>
                  <a:lnTo>
                    <a:pt x="625" y="426"/>
                  </a:lnTo>
                  <a:lnTo>
                    <a:pt x="625" y="419"/>
                  </a:lnTo>
                  <a:close/>
                  <a:moveTo>
                    <a:pt x="313" y="518"/>
                  </a:moveTo>
                  <a:lnTo>
                    <a:pt x="306" y="525"/>
                  </a:lnTo>
                  <a:lnTo>
                    <a:pt x="293" y="539"/>
                  </a:lnTo>
                  <a:lnTo>
                    <a:pt x="306" y="531"/>
                  </a:lnTo>
                  <a:lnTo>
                    <a:pt x="313" y="518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6" name="TERRA_ALTA">
              <a:extLst>
                <a:ext uri="{FF2B5EF4-FFF2-40B4-BE49-F238E27FC236}">
                  <a16:creationId xmlns:a16="http://schemas.microsoft.com/office/drawing/2014/main" id="{0BBDF372-2DBC-B758-1A8E-102D3597BCB0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8046991" y="4992396"/>
              <a:ext cx="251276" cy="402912"/>
            </a:xfrm>
            <a:custGeom>
              <a:avLst/>
              <a:gdLst>
                <a:gd name="T0" fmla="*/ 2147483647 w 48"/>
                <a:gd name="T1" fmla="*/ 352446355 h 73"/>
                <a:gd name="T2" fmla="*/ 2147483647 w 48"/>
                <a:gd name="T3" fmla="*/ 528669585 h 73"/>
                <a:gd name="T4" fmla="*/ 2147483647 w 48"/>
                <a:gd name="T5" fmla="*/ 881116044 h 73"/>
                <a:gd name="T6" fmla="*/ 2147483647 w 48"/>
                <a:gd name="T7" fmla="*/ 2147483647 h 73"/>
                <a:gd name="T8" fmla="*/ 1561995119 w 48"/>
                <a:gd name="T9" fmla="*/ 2147483647 h 73"/>
                <a:gd name="T10" fmla="*/ 1093399201 w 48"/>
                <a:gd name="T11" fmla="*/ 2147483647 h 73"/>
                <a:gd name="T12" fmla="*/ 780997560 w 48"/>
                <a:gd name="T13" fmla="*/ 2147483647 h 73"/>
                <a:gd name="T14" fmla="*/ 468596114 w 48"/>
                <a:gd name="T15" fmla="*/ 2147483647 h 73"/>
                <a:gd name="T16" fmla="*/ 0 w 48"/>
                <a:gd name="T17" fmla="*/ 2147483647 h 73"/>
                <a:gd name="T18" fmla="*/ 0 w 48"/>
                <a:gd name="T19" fmla="*/ 2147483647 h 73"/>
                <a:gd name="T20" fmla="*/ 468596114 w 48"/>
                <a:gd name="T21" fmla="*/ 2147483647 h 73"/>
                <a:gd name="T22" fmla="*/ 468596114 w 48"/>
                <a:gd name="T23" fmla="*/ 2147483647 h 73"/>
                <a:gd name="T24" fmla="*/ 468596114 w 48"/>
                <a:gd name="T25" fmla="*/ 2147483647 h 73"/>
                <a:gd name="T26" fmla="*/ 312401544 w 48"/>
                <a:gd name="T27" fmla="*/ 2147483647 h 73"/>
                <a:gd name="T28" fmla="*/ 624803087 w 48"/>
                <a:gd name="T29" fmla="*/ 2147483647 h 73"/>
                <a:gd name="T30" fmla="*/ 624803087 w 48"/>
                <a:gd name="T31" fmla="*/ 2147483647 h 73"/>
                <a:gd name="T32" fmla="*/ 780997560 w 48"/>
                <a:gd name="T33" fmla="*/ 2147483647 h 73"/>
                <a:gd name="T34" fmla="*/ 1249593673 w 48"/>
                <a:gd name="T35" fmla="*/ 2147483647 h 73"/>
                <a:gd name="T36" fmla="*/ 1561995119 w 48"/>
                <a:gd name="T37" fmla="*/ 2147483647 h 73"/>
                <a:gd name="T38" fmla="*/ 1093399201 w 48"/>
                <a:gd name="T39" fmla="*/ 2147483647 h 73"/>
                <a:gd name="T40" fmla="*/ 1405800647 w 48"/>
                <a:gd name="T41" fmla="*/ 2147483647 h 73"/>
                <a:gd name="T42" fmla="*/ 1405800647 w 48"/>
                <a:gd name="T43" fmla="*/ 2147483647 h 73"/>
                <a:gd name="T44" fmla="*/ 1718202484 w 48"/>
                <a:gd name="T45" fmla="*/ 2147483647 h 73"/>
                <a:gd name="T46" fmla="*/ 1561995119 w 48"/>
                <a:gd name="T47" fmla="*/ 2147483647 h 73"/>
                <a:gd name="T48" fmla="*/ 1405800647 w 48"/>
                <a:gd name="T49" fmla="*/ 2147483647 h 73"/>
                <a:gd name="T50" fmla="*/ 937204729 w 48"/>
                <a:gd name="T51" fmla="*/ 2147483647 h 73"/>
                <a:gd name="T52" fmla="*/ 937204729 w 48"/>
                <a:gd name="T53" fmla="*/ 2147483647 h 73"/>
                <a:gd name="T54" fmla="*/ 624803087 w 48"/>
                <a:gd name="T55" fmla="*/ 2147483647 h 73"/>
                <a:gd name="T56" fmla="*/ 937204729 w 48"/>
                <a:gd name="T57" fmla="*/ 2147483647 h 73"/>
                <a:gd name="T58" fmla="*/ 937204729 w 48"/>
                <a:gd name="T59" fmla="*/ 2147483647 h 73"/>
                <a:gd name="T60" fmla="*/ 1405800647 w 48"/>
                <a:gd name="T61" fmla="*/ 2147483647 h 73"/>
                <a:gd name="T62" fmla="*/ 2147483647 w 48"/>
                <a:gd name="T63" fmla="*/ 2147483647 h 73"/>
                <a:gd name="T64" fmla="*/ 2147483647 w 48"/>
                <a:gd name="T65" fmla="*/ 2147483647 h 73"/>
                <a:gd name="T66" fmla="*/ 2147483647 w 48"/>
                <a:gd name="T67" fmla="*/ 2147483647 h 73"/>
                <a:gd name="T68" fmla="*/ 2147483647 w 48"/>
                <a:gd name="T69" fmla="*/ 2147483647 h 73"/>
                <a:gd name="T70" fmla="*/ 2147483647 w 48"/>
                <a:gd name="T71" fmla="*/ 2147483647 h 73"/>
                <a:gd name="T72" fmla="*/ 2147483647 w 48"/>
                <a:gd name="T73" fmla="*/ 2147483647 h 73"/>
                <a:gd name="T74" fmla="*/ 2147483647 w 48"/>
                <a:gd name="T75" fmla="*/ 2147483647 h 73"/>
                <a:gd name="T76" fmla="*/ 2147483647 w 48"/>
                <a:gd name="T77" fmla="*/ 2147483647 h 73"/>
                <a:gd name="T78" fmla="*/ 2147483647 w 48"/>
                <a:gd name="T79" fmla="*/ 2147483647 h 73"/>
                <a:gd name="T80" fmla="*/ 2147483647 w 48"/>
                <a:gd name="T81" fmla="*/ 2147483647 h 73"/>
                <a:gd name="T82" fmla="*/ 2147483647 w 48"/>
                <a:gd name="T83" fmla="*/ 2147483647 h 73"/>
                <a:gd name="T84" fmla="*/ 2147483647 w 48"/>
                <a:gd name="T85" fmla="*/ 2147483647 h 73"/>
                <a:gd name="T86" fmla="*/ 2147483647 w 48"/>
                <a:gd name="T87" fmla="*/ 2147483647 h 73"/>
                <a:gd name="T88" fmla="*/ 2147483647 w 48"/>
                <a:gd name="T89" fmla="*/ 2147483647 h 73"/>
                <a:gd name="T90" fmla="*/ 2147483647 w 48"/>
                <a:gd name="T91" fmla="*/ 2147483647 h 73"/>
                <a:gd name="T92" fmla="*/ 2147483647 w 48"/>
                <a:gd name="T93" fmla="*/ 1585995238 h 73"/>
                <a:gd name="T94" fmla="*/ 2147483647 w 48"/>
                <a:gd name="T95" fmla="*/ 1233562295 h 73"/>
                <a:gd name="T96" fmla="*/ 2147483647 w 48"/>
                <a:gd name="T97" fmla="*/ 528669585 h 73"/>
                <a:gd name="T98" fmla="*/ 2147483647 w 48"/>
                <a:gd name="T99" fmla="*/ 881116044 h 73"/>
                <a:gd name="T100" fmla="*/ 2147483647 w 48"/>
                <a:gd name="T101" fmla="*/ 528669585 h 73"/>
                <a:gd name="T102" fmla="*/ 2147483647 w 48"/>
                <a:gd name="T103" fmla="*/ 176223178 h 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"/>
                <a:gd name="T157" fmla="*/ 0 h 73"/>
                <a:gd name="T158" fmla="*/ 48 w 48"/>
                <a:gd name="T159" fmla="*/ 73 h 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" h="73">
                  <a:moveTo>
                    <a:pt x="23" y="0"/>
                  </a:moveTo>
                  <a:lnTo>
                    <a:pt x="22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46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5" y="57"/>
                  </a:lnTo>
                  <a:lnTo>
                    <a:pt x="6" y="58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5" y="61"/>
                  </a:lnTo>
                  <a:lnTo>
                    <a:pt x="4" y="61"/>
                  </a:lnTo>
                  <a:lnTo>
                    <a:pt x="5" y="62"/>
                  </a:lnTo>
                  <a:lnTo>
                    <a:pt x="6" y="63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8" y="71"/>
                  </a:lnTo>
                  <a:lnTo>
                    <a:pt x="9" y="72"/>
                  </a:lnTo>
                  <a:lnTo>
                    <a:pt x="8" y="72"/>
                  </a:lnTo>
                  <a:lnTo>
                    <a:pt x="8" y="73"/>
                  </a:lnTo>
                  <a:lnTo>
                    <a:pt x="11" y="73"/>
                  </a:lnTo>
                  <a:lnTo>
                    <a:pt x="13" y="69"/>
                  </a:lnTo>
                  <a:lnTo>
                    <a:pt x="16" y="68"/>
                  </a:lnTo>
                  <a:lnTo>
                    <a:pt x="16" y="67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21" y="61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0" y="58"/>
                  </a:lnTo>
                  <a:lnTo>
                    <a:pt x="21" y="57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2" y="53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4" y="50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2" y="48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5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5" y="24"/>
                  </a:lnTo>
                  <a:lnTo>
                    <a:pt x="46" y="23"/>
                  </a:lnTo>
                  <a:lnTo>
                    <a:pt x="47" y="22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3"/>
                  </a:lnTo>
                  <a:lnTo>
                    <a:pt x="40" y="12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7" name="TARRAGONES">
              <a:extLst>
                <a:ext uri="{FF2B5EF4-FFF2-40B4-BE49-F238E27FC236}">
                  <a16:creationId xmlns:a16="http://schemas.microsoft.com/office/drawing/2014/main" id="{298AE242-F6F5-05FA-153B-05AEC9F58576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660211" y="4944637"/>
              <a:ext cx="275208" cy="198821"/>
            </a:xfrm>
            <a:custGeom>
              <a:avLst/>
              <a:gdLst>
                <a:gd name="T0" fmla="*/ 202282769 w 1365"/>
                <a:gd name="T1" fmla="*/ 20915297 h 878"/>
                <a:gd name="T2" fmla="*/ 195975818 w 1365"/>
                <a:gd name="T3" fmla="*/ 25882550 h 878"/>
                <a:gd name="T4" fmla="*/ 203917405 w 1365"/>
                <a:gd name="T5" fmla="*/ 27712510 h 878"/>
                <a:gd name="T6" fmla="*/ 199012534 w 1365"/>
                <a:gd name="T7" fmla="*/ 41569025 h 878"/>
                <a:gd name="T8" fmla="*/ 186866154 w 1365"/>
                <a:gd name="T9" fmla="*/ 41569025 h 878"/>
                <a:gd name="T10" fmla="*/ 163507952 w 1365"/>
                <a:gd name="T11" fmla="*/ 19084826 h 878"/>
                <a:gd name="T12" fmla="*/ 152529650 w 1365"/>
                <a:gd name="T13" fmla="*/ 20915297 h 878"/>
                <a:gd name="T14" fmla="*/ 138514633 w 1365"/>
                <a:gd name="T15" fmla="*/ 27712510 h 878"/>
                <a:gd name="T16" fmla="*/ 127536331 w 1365"/>
                <a:gd name="T17" fmla="*/ 47058905 h 878"/>
                <a:gd name="T18" fmla="*/ 112119686 w 1365"/>
                <a:gd name="T19" fmla="*/ 57254981 h 878"/>
                <a:gd name="T20" fmla="*/ 107447853 w 1365"/>
                <a:gd name="T21" fmla="*/ 40000123 h 878"/>
                <a:gd name="T22" fmla="*/ 90396602 w 1365"/>
                <a:gd name="T23" fmla="*/ 31372941 h 878"/>
                <a:gd name="T24" fmla="*/ 82454534 w 1365"/>
                <a:gd name="T25" fmla="*/ 33202901 h 878"/>
                <a:gd name="T26" fmla="*/ 65403283 w 1365"/>
                <a:gd name="T27" fmla="*/ 33202901 h 878"/>
                <a:gd name="T28" fmla="*/ 67038401 w 1365"/>
                <a:gd name="T29" fmla="*/ 60653843 h 878"/>
                <a:gd name="T30" fmla="*/ 49986653 w 1365"/>
                <a:gd name="T31" fmla="*/ 83399108 h 878"/>
                <a:gd name="T32" fmla="*/ 54424966 w 1365"/>
                <a:gd name="T33" fmla="*/ 118170393 h 878"/>
                <a:gd name="T34" fmla="*/ 78016702 w 1365"/>
                <a:gd name="T35" fmla="*/ 140915673 h 878"/>
                <a:gd name="T36" fmla="*/ 67038401 w 1365"/>
                <a:gd name="T37" fmla="*/ 135686851 h 878"/>
                <a:gd name="T38" fmla="*/ 57694720 w 1365"/>
                <a:gd name="T39" fmla="*/ 144314535 h 878"/>
                <a:gd name="T40" fmla="*/ 59329837 w 1365"/>
                <a:gd name="T41" fmla="*/ 158432100 h 878"/>
                <a:gd name="T42" fmla="*/ 46949937 w 1365"/>
                <a:gd name="T43" fmla="*/ 151373318 h 878"/>
                <a:gd name="T44" fmla="*/ 21956611 w 1365"/>
                <a:gd name="T45" fmla="*/ 142745634 h 878"/>
                <a:gd name="T46" fmla="*/ 24993326 w 1365"/>
                <a:gd name="T47" fmla="*/ 163399354 h 878"/>
                <a:gd name="T48" fmla="*/ 14015021 w 1365"/>
                <a:gd name="T49" fmla="*/ 170458136 h 878"/>
                <a:gd name="T50" fmla="*/ 6540472 w 1365"/>
                <a:gd name="T51" fmla="*/ 160001002 h 878"/>
                <a:gd name="T52" fmla="*/ 1868637 w 1365"/>
                <a:gd name="T53" fmla="*/ 185883034 h 878"/>
                <a:gd name="T54" fmla="*/ 18920377 w 1365"/>
                <a:gd name="T55" fmla="*/ 208628283 h 878"/>
                <a:gd name="T56" fmla="*/ 32934920 w 1365"/>
                <a:gd name="T57" fmla="*/ 207059891 h 878"/>
                <a:gd name="T58" fmla="*/ 42045067 w 1365"/>
                <a:gd name="T59" fmla="*/ 217255967 h 878"/>
                <a:gd name="T60" fmla="*/ 51388251 w 1365"/>
                <a:gd name="T61" fmla="*/ 222746358 h 878"/>
                <a:gd name="T62" fmla="*/ 53023368 w 1365"/>
                <a:gd name="T63" fmla="*/ 229543572 h 878"/>
                <a:gd name="T64" fmla="*/ 65403283 w 1365"/>
                <a:gd name="T65" fmla="*/ 222746358 h 878"/>
                <a:gd name="T66" fmla="*/ 67038401 w 1365"/>
                <a:gd name="T67" fmla="*/ 213857105 h 878"/>
                <a:gd name="T68" fmla="*/ 88761485 w 1365"/>
                <a:gd name="T69" fmla="*/ 179085820 h 878"/>
                <a:gd name="T70" fmla="*/ 93432836 w 1365"/>
                <a:gd name="T71" fmla="*/ 179085820 h 878"/>
                <a:gd name="T72" fmla="*/ 102776502 w 1365"/>
                <a:gd name="T73" fmla="*/ 175686958 h 878"/>
                <a:gd name="T74" fmla="*/ 104411619 w 1365"/>
                <a:gd name="T75" fmla="*/ 172027038 h 878"/>
                <a:gd name="T76" fmla="*/ 112119686 w 1365"/>
                <a:gd name="T77" fmla="*/ 172027038 h 878"/>
                <a:gd name="T78" fmla="*/ 113521284 w 1365"/>
                <a:gd name="T79" fmla="*/ 170458136 h 878"/>
                <a:gd name="T80" fmla="*/ 119827753 w 1365"/>
                <a:gd name="T81" fmla="*/ 172027038 h 878"/>
                <a:gd name="T82" fmla="*/ 108849451 w 1365"/>
                <a:gd name="T83" fmla="*/ 179085820 h 878"/>
                <a:gd name="T84" fmla="*/ 104411619 w 1365"/>
                <a:gd name="T85" fmla="*/ 191373425 h 878"/>
                <a:gd name="T86" fmla="*/ 108849451 w 1365"/>
                <a:gd name="T87" fmla="*/ 184314642 h 878"/>
                <a:gd name="T88" fmla="*/ 124499586 w 1365"/>
                <a:gd name="T89" fmla="*/ 168628176 h 878"/>
                <a:gd name="T90" fmla="*/ 129171449 w 1365"/>
                <a:gd name="T91" fmla="*/ 163399354 h 878"/>
                <a:gd name="T92" fmla="*/ 136879516 w 1365"/>
                <a:gd name="T93" fmla="*/ 163399354 h 878"/>
                <a:gd name="T94" fmla="*/ 141550867 w 1365"/>
                <a:gd name="T95" fmla="*/ 160001002 h 878"/>
                <a:gd name="T96" fmla="*/ 163507952 w 1365"/>
                <a:gd name="T97" fmla="*/ 147713397 h 878"/>
                <a:gd name="T98" fmla="*/ 197610936 w 1365"/>
                <a:gd name="T99" fmla="*/ 151373318 h 878"/>
                <a:gd name="T100" fmla="*/ 222370735 w 1365"/>
                <a:gd name="T101" fmla="*/ 142745634 h 878"/>
                <a:gd name="T102" fmla="*/ 238020870 w 1365"/>
                <a:gd name="T103" fmla="*/ 144314535 h 878"/>
                <a:gd name="T104" fmla="*/ 245728937 w 1365"/>
                <a:gd name="T105" fmla="*/ 139085713 h 878"/>
                <a:gd name="T106" fmla="*/ 309497133 w 1365"/>
                <a:gd name="T107" fmla="*/ 100915535 h 878"/>
                <a:gd name="T108" fmla="*/ 304825300 w 1365"/>
                <a:gd name="T109" fmla="*/ 66144234 h 878"/>
                <a:gd name="T110" fmla="*/ 272357433 w 1365"/>
                <a:gd name="T111" fmla="*/ 62745372 h 878"/>
                <a:gd name="T112" fmla="*/ 244327339 w 1365"/>
                <a:gd name="T113" fmla="*/ 57254981 h 878"/>
                <a:gd name="T114" fmla="*/ 247364054 w 1365"/>
                <a:gd name="T115" fmla="*/ 34771301 h 878"/>
                <a:gd name="T116" fmla="*/ 239421986 w 1365"/>
                <a:gd name="T117" fmla="*/ 19084826 h 878"/>
                <a:gd name="T118" fmla="*/ 217932422 w 1365"/>
                <a:gd name="T119" fmla="*/ 5228824 h 878"/>
                <a:gd name="T120" fmla="*/ 125901184 w 1365"/>
                <a:gd name="T121" fmla="*/ 170458136 h 8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65"/>
                <a:gd name="T184" fmla="*/ 0 h 878"/>
                <a:gd name="T185" fmla="*/ 1365 w 1365"/>
                <a:gd name="T186" fmla="*/ 878 h 8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65" h="878">
                  <a:moveTo>
                    <a:pt x="899" y="0"/>
                  </a:moveTo>
                  <a:lnTo>
                    <a:pt x="873" y="46"/>
                  </a:lnTo>
                  <a:lnTo>
                    <a:pt x="879" y="67"/>
                  </a:lnTo>
                  <a:lnTo>
                    <a:pt x="866" y="80"/>
                  </a:lnTo>
                  <a:lnTo>
                    <a:pt x="852" y="73"/>
                  </a:lnTo>
                  <a:lnTo>
                    <a:pt x="846" y="80"/>
                  </a:lnTo>
                  <a:lnTo>
                    <a:pt x="826" y="73"/>
                  </a:lnTo>
                  <a:lnTo>
                    <a:pt x="839" y="99"/>
                  </a:lnTo>
                  <a:lnTo>
                    <a:pt x="846" y="113"/>
                  </a:lnTo>
                  <a:lnTo>
                    <a:pt x="866" y="113"/>
                  </a:lnTo>
                  <a:lnTo>
                    <a:pt x="859" y="99"/>
                  </a:lnTo>
                  <a:lnTo>
                    <a:pt x="873" y="106"/>
                  </a:lnTo>
                  <a:lnTo>
                    <a:pt x="886" y="133"/>
                  </a:lnTo>
                  <a:lnTo>
                    <a:pt x="879" y="153"/>
                  </a:lnTo>
                  <a:lnTo>
                    <a:pt x="859" y="146"/>
                  </a:lnTo>
                  <a:lnTo>
                    <a:pt x="852" y="159"/>
                  </a:lnTo>
                  <a:lnTo>
                    <a:pt x="846" y="180"/>
                  </a:lnTo>
                  <a:lnTo>
                    <a:pt x="839" y="180"/>
                  </a:lnTo>
                  <a:lnTo>
                    <a:pt x="826" y="153"/>
                  </a:lnTo>
                  <a:lnTo>
                    <a:pt x="800" y="159"/>
                  </a:lnTo>
                  <a:lnTo>
                    <a:pt x="759" y="120"/>
                  </a:lnTo>
                  <a:lnTo>
                    <a:pt x="746" y="106"/>
                  </a:lnTo>
                  <a:lnTo>
                    <a:pt x="719" y="80"/>
                  </a:lnTo>
                  <a:lnTo>
                    <a:pt x="700" y="73"/>
                  </a:lnTo>
                  <a:lnTo>
                    <a:pt x="693" y="67"/>
                  </a:lnTo>
                  <a:lnTo>
                    <a:pt x="693" y="60"/>
                  </a:lnTo>
                  <a:lnTo>
                    <a:pt x="686" y="73"/>
                  </a:lnTo>
                  <a:lnTo>
                    <a:pt x="653" y="80"/>
                  </a:lnTo>
                  <a:lnTo>
                    <a:pt x="640" y="93"/>
                  </a:lnTo>
                  <a:lnTo>
                    <a:pt x="627" y="80"/>
                  </a:lnTo>
                  <a:lnTo>
                    <a:pt x="599" y="93"/>
                  </a:lnTo>
                  <a:lnTo>
                    <a:pt x="593" y="106"/>
                  </a:lnTo>
                  <a:lnTo>
                    <a:pt x="573" y="140"/>
                  </a:lnTo>
                  <a:lnTo>
                    <a:pt x="526" y="120"/>
                  </a:lnTo>
                  <a:lnTo>
                    <a:pt x="513" y="140"/>
                  </a:lnTo>
                  <a:lnTo>
                    <a:pt x="546" y="180"/>
                  </a:lnTo>
                  <a:lnTo>
                    <a:pt x="567" y="219"/>
                  </a:lnTo>
                  <a:lnTo>
                    <a:pt x="567" y="240"/>
                  </a:lnTo>
                  <a:lnTo>
                    <a:pt x="520" y="219"/>
                  </a:lnTo>
                  <a:lnTo>
                    <a:pt x="480" y="219"/>
                  </a:lnTo>
                  <a:lnTo>
                    <a:pt x="473" y="173"/>
                  </a:lnTo>
                  <a:lnTo>
                    <a:pt x="480" y="166"/>
                  </a:lnTo>
                  <a:lnTo>
                    <a:pt x="480" y="159"/>
                  </a:lnTo>
                  <a:lnTo>
                    <a:pt x="460" y="153"/>
                  </a:lnTo>
                  <a:lnTo>
                    <a:pt x="453" y="173"/>
                  </a:lnTo>
                  <a:lnTo>
                    <a:pt x="433" y="166"/>
                  </a:lnTo>
                  <a:lnTo>
                    <a:pt x="420" y="153"/>
                  </a:lnTo>
                  <a:lnTo>
                    <a:pt x="387" y="120"/>
                  </a:lnTo>
                  <a:lnTo>
                    <a:pt x="380" y="113"/>
                  </a:lnTo>
                  <a:lnTo>
                    <a:pt x="374" y="106"/>
                  </a:lnTo>
                  <a:lnTo>
                    <a:pt x="366" y="113"/>
                  </a:lnTo>
                  <a:lnTo>
                    <a:pt x="353" y="127"/>
                  </a:lnTo>
                  <a:lnTo>
                    <a:pt x="327" y="93"/>
                  </a:lnTo>
                  <a:lnTo>
                    <a:pt x="300" y="127"/>
                  </a:lnTo>
                  <a:lnTo>
                    <a:pt x="280" y="120"/>
                  </a:lnTo>
                  <a:lnTo>
                    <a:pt x="280" y="127"/>
                  </a:lnTo>
                  <a:lnTo>
                    <a:pt x="300" y="140"/>
                  </a:lnTo>
                  <a:lnTo>
                    <a:pt x="293" y="173"/>
                  </a:lnTo>
                  <a:lnTo>
                    <a:pt x="300" y="180"/>
                  </a:lnTo>
                  <a:lnTo>
                    <a:pt x="287" y="232"/>
                  </a:lnTo>
                  <a:lnTo>
                    <a:pt x="274" y="253"/>
                  </a:lnTo>
                  <a:lnTo>
                    <a:pt x="274" y="259"/>
                  </a:lnTo>
                  <a:lnTo>
                    <a:pt x="227" y="319"/>
                  </a:lnTo>
                  <a:lnTo>
                    <a:pt x="214" y="319"/>
                  </a:lnTo>
                  <a:lnTo>
                    <a:pt x="207" y="339"/>
                  </a:lnTo>
                  <a:lnTo>
                    <a:pt x="174" y="366"/>
                  </a:lnTo>
                  <a:lnTo>
                    <a:pt x="187" y="379"/>
                  </a:lnTo>
                  <a:lnTo>
                    <a:pt x="233" y="452"/>
                  </a:lnTo>
                  <a:lnTo>
                    <a:pt x="254" y="459"/>
                  </a:lnTo>
                  <a:lnTo>
                    <a:pt x="280" y="479"/>
                  </a:lnTo>
                  <a:lnTo>
                    <a:pt x="293" y="519"/>
                  </a:lnTo>
                  <a:lnTo>
                    <a:pt x="334" y="539"/>
                  </a:lnTo>
                  <a:lnTo>
                    <a:pt x="327" y="552"/>
                  </a:lnTo>
                  <a:lnTo>
                    <a:pt x="280" y="546"/>
                  </a:lnTo>
                  <a:lnTo>
                    <a:pt x="267" y="525"/>
                  </a:lnTo>
                  <a:lnTo>
                    <a:pt x="287" y="519"/>
                  </a:lnTo>
                  <a:lnTo>
                    <a:pt x="287" y="512"/>
                  </a:lnTo>
                  <a:lnTo>
                    <a:pt x="247" y="506"/>
                  </a:lnTo>
                  <a:lnTo>
                    <a:pt x="233" y="532"/>
                  </a:lnTo>
                  <a:lnTo>
                    <a:pt x="247" y="552"/>
                  </a:lnTo>
                  <a:lnTo>
                    <a:pt x="254" y="539"/>
                  </a:lnTo>
                  <a:lnTo>
                    <a:pt x="267" y="552"/>
                  </a:lnTo>
                  <a:lnTo>
                    <a:pt x="274" y="585"/>
                  </a:lnTo>
                  <a:lnTo>
                    <a:pt x="254" y="606"/>
                  </a:lnTo>
                  <a:lnTo>
                    <a:pt x="267" y="619"/>
                  </a:lnTo>
                  <a:lnTo>
                    <a:pt x="280" y="638"/>
                  </a:lnTo>
                  <a:lnTo>
                    <a:pt x="240" y="638"/>
                  </a:lnTo>
                  <a:lnTo>
                    <a:pt x="201" y="579"/>
                  </a:lnTo>
                  <a:lnTo>
                    <a:pt x="174" y="572"/>
                  </a:lnTo>
                  <a:lnTo>
                    <a:pt x="134" y="546"/>
                  </a:lnTo>
                  <a:lnTo>
                    <a:pt x="101" y="539"/>
                  </a:lnTo>
                  <a:lnTo>
                    <a:pt x="94" y="546"/>
                  </a:lnTo>
                  <a:lnTo>
                    <a:pt x="87" y="572"/>
                  </a:lnTo>
                  <a:lnTo>
                    <a:pt x="101" y="579"/>
                  </a:lnTo>
                  <a:lnTo>
                    <a:pt x="107" y="606"/>
                  </a:lnTo>
                  <a:lnTo>
                    <a:pt x="107" y="625"/>
                  </a:lnTo>
                  <a:lnTo>
                    <a:pt x="114" y="638"/>
                  </a:lnTo>
                  <a:lnTo>
                    <a:pt x="114" y="658"/>
                  </a:lnTo>
                  <a:lnTo>
                    <a:pt x="101" y="666"/>
                  </a:lnTo>
                  <a:lnTo>
                    <a:pt x="60" y="652"/>
                  </a:lnTo>
                  <a:lnTo>
                    <a:pt x="60" y="645"/>
                  </a:lnTo>
                  <a:lnTo>
                    <a:pt x="67" y="645"/>
                  </a:lnTo>
                  <a:lnTo>
                    <a:pt x="47" y="625"/>
                  </a:lnTo>
                  <a:lnTo>
                    <a:pt x="28" y="612"/>
                  </a:lnTo>
                  <a:lnTo>
                    <a:pt x="0" y="638"/>
                  </a:lnTo>
                  <a:lnTo>
                    <a:pt x="0" y="652"/>
                  </a:lnTo>
                  <a:lnTo>
                    <a:pt x="0" y="685"/>
                  </a:lnTo>
                  <a:lnTo>
                    <a:pt x="8" y="711"/>
                  </a:lnTo>
                  <a:lnTo>
                    <a:pt x="21" y="732"/>
                  </a:lnTo>
                  <a:lnTo>
                    <a:pt x="34" y="752"/>
                  </a:lnTo>
                  <a:lnTo>
                    <a:pt x="74" y="785"/>
                  </a:lnTo>
                  <a:lnTo>
                    <a:pt x="81" y="798"/>
                  </a:lnTo>
                  <a:lnTo>
                    <a:pt x="101" y="792"/>
                  </a:lnTo>
                  <a:lnTo>
                    <a:pt x="120" y="792"/>
                  </a:lnTo>
                  <a:lnTo>
                    <a:pt x="127" y="792"/>
                  </a:lnTo>
                  <a:lnTo>
                    <a:pt x="141" y="792"/>
                  </a:lnTo>
                  <a:lnTo>
                    <a:pt x="160" y="798"/>
                  </a:lnTo>
                  <a:lnTo>
                    <a:pt x="167" y="812"/>
                  </a:lnTo>
                  <a:lnTo>
                    <a:pt x="180" y="818"/>
                  </a:lnTo>
                  <a:lnTo>
                    <a:pt x="180" y="831"/>
                  </a:lnTo>
                  <a:lnTo>
                    <a:pt x="201" y="831"/>
                  </a:lnTo>
                  <a:lnTo>
                    <a:pt x="214" y="838"/>
                  </a:lnTo>
                  <a:lnTo>
                    <a:pt x="214" y="852"/>
                  </a:lnTo>
                  <a:lnTo>
                    <a:pt x="220" y="852"/>
                  </a:lnTo>
                  <a:lnTo>
                    <a:pt x="220" y="858"/>
                  </a:lnTo>
                  <a:lnTo>
                    <a:pt x="227" y="871"/>
                  </a:lnTo>
                  <a:lnTo>
                    <a:pt x="220" y="871"/>
                  </a:lnTo>
                  <a:lnTo>
                    <a:pt x="227" y="878"/>
                  </a:lnTo>
                  <a:lnTo>
                    <a:pt x="247" y="871"/>
                  </a:lnTo>
                  <a:lnTo>
                    <a:pt x="247" y="878"/>
                  </a:lnTo>
                  <a:lnTo>
                    <a:pt x="261" y="878"/>
                  </a:lnTo>
                  <a:lnTo>
                    <a:pt x="280" y="852"/>
                  </a:lnTo>
                  <a:lnTo>
                    <a:pt x="287" y="852"/>
                  </a:lnTo>
                  <a:lnTo>
                    <a:pt x="293" y="838"/>
                  </a:lnTo>
                  <a:lnTo>
                    <a:pt x="287" y="831"/>
                  </a:lnTo>
                  <a:lnTo>
                    <a:pt x="287" y="818"/>
                  </a:lnTo>
                  <a:lnTo>
                    <a:pt x="306" y="778"/>
                  </a:lnTo>
                  <a:lnTo>
                    <a:pt x="327" y="732"/>
                  </a:lnTo>
                  <a:lnTo>
                    <a:pt x="353" y="705"/>
                  </a:lnTo>
                  <a:lnTo>
                    <a:pt x="380" y="685"/>
                  </a:lnTo>
                  <a:lnTo>
                    <a:pt x="387" y="698"/>
                  </a:lnTo>
                  <a:lnTo>
                    <a:pt x="400" y="711"/>
                  </a:lnTo>
                  <a:lnTo>
                    <a:pt x="407" y="698"/>
                  </a:lnTo>
                  <a:lnTo>
                    <a:pt x="400" y="685"/>
                  </a:lnTo>
                  <a:lnTo>
                    <a:pt x="433" y="658"/>
                  </a:lnTo>
                  <a:lnTo>
                    <a:pt x="440" y="658"/>
                  </a:lnTo>
                  <a:lnTo>
                    <a:pt x="433" y="679"/>
                  </a:lnTo>
                  <a:lnTo>
                    <a:pt x="440" y="672"/>
                  </a:lnTo>
                  <a:lnTo>
                    <a:pt x="440" y="685"/>
                  </a:lnTo>
                  <a:lnTo>
                    <a:pt x="447" y="685"/>
                  </a:lnTo>
                  <a:lnTo>
                    <a:pt x="453" y="679"/>
                  </a:lnTo>
                  <a:lnTo>
                    <a:pt x="447" y="658"/>
                  </a:lnTo>
                  <a:lnTo>
                    <a:pt x="453" y="658"/>
                  </a:lnTo>
                  <a:lnTo>
                    <a:pt x="460" y="679"/>
                  </a:lnTo>
                  <a:lnTo>
                    <a:pt x="486" y="666"/>
                  </a:lnTo>
                  <a:lnTo>
                    <a:pt x="480" y="658"/>
                  </a:lnTo>
                  <a:lnTo>
                    <a:pt x="480" y="652"/>
                  </a:lnTo>
                  <a:lnTo>
                    <a:pt x="493" y="658"/>
                  </a:lnTo>
                  <a:lnTo>
                    <a:pt x="500" y="658"/>
                  </a:lnTo>
                  <a:lnTo>
                    <a:pt x="486" y="652"/>
                  </a:lnTo>
                  <a:lnTo>
                    <a:pt x="493" y="645"/>
                  </a:lnTo>
                  <a:lnTo>
                    <a:pt x="507" y="638"/>
                  </a:lnTo>
                  <a:lnTo>
                    <a:pt x="520" y="645"/>
                  </a:lnTo>
                  <a:lnTo>
                    <a:pt x="513" y="658"/>
                  </a:lnTo>
                  <a:lnTo>
                    <a:pt x="513" y="652"/>
                  </a:lnTo>
                  <a:lnTo>
                    <a:pt x="507" y="658"/>
                  </a:lnTo>
                  <a:lnTo>
                    <a:pt x="513" y="666"/>
                  </a:lnTo>
                  <a:lnTo>
                    <a:pt x="466" y="685"/>
                  </a:lnTo>
                  <a:lnTo>
                    <a:pt x="460" y="705"/>
                  </a:lnTo>
                  <a:lnTo>
                    <a:pt x="453" y="698"/>
                  </a:lnTo>
                  <a:lnTo>
                    <a:pt x="440" y="725"/>
                  </a:lnTo>
                  <a:lnTo>
                    <a:pt x="447" y="732"/>
                  </a:lnTo>
                  <a:lnTo>
                    <a:pt x="426" y="752"/>
                  </a:lnTo>
                  <a:lnTo>
                    <a:pt x="426" y="758"/>
                  </a:lnTo>
                  <a:lnTo>
                    <a:pt x="447" y="739"/>
                  </a:lnTo>
                  <a:lnTo>
                    <a:pt x="466" y="705"/>
                  </a:lnTo>
                  <a:lnTo>
                    <a:pt x="513" y="679"/>
                  </a:lnTo>
                  <a:lnTo>
                    <a:pt x="520" y="666"/>
                  </a:lnTo>
                  <a:lnTo>
                    <a:pt x="526" y="658"/>
                  </a:lnTo>
                  <a:lnTo>
                    <a:pt x="533" y="645"/>
                  </a:lnTo>
                  <a:lnTo>
                    <a:pt x="539" y="645"/>
                  </a:lnTo>
                  <a:lnTo>
                    <a:pt x="539" y="638"/>
                  </a:lnTo>
                  <a:lnTo>
                    <a:pt x="546" y="632"/>
                  </a:lnTo>
                  <a:lnTo>
                    <a:pt x="553" y="625"/>
                  </a:lnTo>
                  <a:lnTo>
                    <a:pt x="567" y="619"/>
                  </a:lnTo>
                  <a:lnTo>
                    <a:pt x="580" y="625"/>
                  </a:lnTo>
                  <a:lnTo>
                    <a:pt x="580" y="632"/>
                  </a:lnTo>
                  <a:lnTo>
                    <a:pt x="586" y="625"/>
                  </a:lnTo>
                  <a:lnTo>
                    <a:pt x="593" y="625"/>
                  </a:lnTo>
                  <a:lnTo>
                    <a:pt x="599" y="625"/>
                  </a:lnTo>
                  <a:lnTo>
                    <a:pt x="599" y="619"/>
                  </a:lnTo>
                  <a:lnTo>
                    <a:pt x="606" y="612"/>
                  </a:lnTo>
                  <a:lnTo>
                    <a:pt x="606" y="606"/>
                  </a:lnTo>
                  <a:lnTo>
                    <a:pt x="633" y="592"/>
                  </a:lnTo>
                  <a:lnTo>
                    <a:pt x="673" y="572"/>
                  </a:lnTo>
                  <a:lnTo>
                    <a:pt x="700" y="565"/>
                  </a:lnTo>
                  <a:lnTo>
                    <a:pt x="753" y="559"/>
                  </a:lnTo>
                  <a:lnTo>
                    <a:pt x="779" y="565"/>
                  </a:lnTo>
                  <a:lnTo>
                    <a:pt x="819" y="565"/>
                  </a:lnTo>
                  <a:lnTo>
                    <a:pt x="846" y="579"/>
                  </a:lnTo>
                  <a:lnTo>
                    <a:pt x="852" y="565"/>
                  </a:lnTo>
                  <a:lnTo>
                    <a:pt x="873" y="572"/>
                  </a:lnTo>
                  <a:lnTo>
                    <a:pt x="905" y="559"/>
                  </a:lnTo>
                  <a:lnTo>
                    <a:pt x="952" y="546"/>
                  </a:lnTo>
                  <a:lnTo>
                    <a:pt x="979" y="539"/>
                  </a:lnTo>
                  <a:lnTo>
                    <a:pt x="986" y="546"/>
                  </a:lnTo>
                  <a:lnTo>
                    <a:pt x="999" y="552"/>
                  </a:lnTo>
                  <a:lnTo>
                    <a:pt x="1019" y="552"/>
                  </a:lnTo>
                  <a:lnTo>
                    <a:pt x="1025" y="546"/>
                  </a:lnTo>
                  <a:lnTo>
                    <a:pt x="1039" y="546"/>
                  </a:lnTo>
                  <a:lnTo>
                    <a:pt x="1046" y="532"/>
                  </a:lnTo>
                  <a:lnTo>
                    <a:pt x="1052" y="532"/>
                  </a:lnTo>
                  <a:lnTo>
                    <a:pt x="1046" y="525"/>
                  </a:lnTo>
                  <a:lnTo>
                    <a:pt x="1172" y="452"/>
                  </a:lnTo>
                  <a:lnTo>
                    <a:pt x="1239" y="412"/>
                  </a:lnTo>
                  <a:lnTo>
                    <a:pt x="1325" y="386"/>
                  </a:lnTo>
                  <a:lnTo>
                    <a:pt x="1365" y="373"/>
                  </a:lnTo>
                  <a:lnTo>
                    <a:pt x="1358" y="366"/>
                  </a:lnTo>
                  <a:lnTo>
                    <a:pt x="1331" y="326"/>
                  </a:lnTo>
                  <a:lnTo>
                    <a:pt x="1305" y="253"/>
                  </a:lnTo>
                  <a:lnTo>
                    <a:pt x="1298" y="213"/>
                  </a:lnTo>
                  <a:lnTo>
                    <a:pt x="1225" y="232"/>
                  </a:lnTo>
                  <a:lnTo>
                    <a:pt x="1185" y="240"/>
                  </a:lnTo>
                  <a:lnTo>
                    <a:pt x="1166" y="240"/>
                  </a:lnTo>
                  <a:lnTo>
                    <a:pt x="1132" y="200"/>
                  </a:lnTo>
                  <a:lnTo>
                    <a:pt x="1098" y="200"/>
                  </a:lnTo>
                  <a:lnTo>
                    <a:pt x="1065" y="193"/>
                  </a:lnTo>
                  <a:lnTo>
                    <a:pt x="1046" y="219"/>
                  </a:lnTo>
                  <a:lnTo>
                    <a:pt x="1025" y="226"/>
                  </a:lnTo>
                  <a:lnTo>
                    <a:pt x="1012" y="153"/>
                  </a:lnTo>
                  <a:lnTo>
                    <a:pt x="1039" y="153"/>
                  </a:lnTo>
                  <a:lnTo>
                    <a:pt x="1059" y="133"/>
                  </a:lnTo>
                  <a:lnTo>
                    <a:pt x="1065" y="80"/>
                  </a:lnTo>
                  <a:lnTo>
                    <a:pt x="1085" y="67"/>
                  </a:lnTo>
                  <a:lnTo>
                    <a:pt x="1052" y="73"/>
                  </a:lnTo>
                  <a:lnTo>
                    <a:pt x="1025" y="73"/>
                  </a:lnTo>
                  <a:lnTo>
                    <a:pt x="999" y="60"/>
                  </a:lnTo>
                  <a:lnTo>
                    <a:pt x="939" y="46"/>
                  </a:lnTo>
                  <a:lnTo>
                    <a:pt x="933" y="33"/>
                  </a:lnTo>
                  <a:lnTo>
                    <a:pt x="933" y="20"/>
                  </a:lnTo>
                  <a:lnTo>
                    <a:pt x="899" y="0"/>
                  </a:lnTo>
                  <a:close/>
                  <a:moveTo>
                    <a:pt x="539" y="645"/>
                  </a:moveTo>
                  <a:lnTo>
                    <a:pt x="533" y="658"/>
                  </a:lnTo>
                  <a:lnTo>
                    <a:pt x="539" y="652"/>
                  </a:lnTo>
                  <a:lnTo>
                    <a:pt x="539" y="645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8" name="BERGUEDA">
              <a:extLst>
                <a:ext uri="{FF2B5EF4-FFF2-40B4-BE49-F238E27FC236}">
                  <a16:creationId xmlns:a16="http://schemas.microsoft.com/office/drawing/2014/main" id="{0F198D29-8CFD-34FA-92D0-7723DD19CF9E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979043" y="3974162"/>
              <a:ext cx="316518" cy="375472"/>
            </a:xfrm>
            <a:custGeom>
              <a:avLst/>
              <a:gdLst>
                <a:gd name="T0" fmla="*/ 211542784 w 1531"/>
                <a:gd name="T1" fmla="*/ 10163141 h 1889"/>
                <a:gd name="T2" fmla="*/ 174721162 w 1531"/>
                <a:gd name="T3" fmla="*/ 24234985 h 1889"/>
                <a:gd name="T4" fmla="*/ 136456026 w 1531"/>
                <a:gd name="T5" fmla="*/ 36222361 h 1889"/>
                <a:gd name="T6" fmla="*/ 86638824 w 1531"/>
                <a:gd name="T7" fmla="*/ 43258536 h 1889"/>
                <a:gd name="T8" fmla="*/ 51502022 w 1531"/>
                <a:gd name="T9" fmla="*/ 43258536 h 1889"/>
                <a:gd name="T10" fmla="*/ 48373182 w 1531"/>
                <a:gd name="T11" fmla="*/ 76353935 h 1889"/>
                <a:gd name="T12" fmla="*/ 11311208 w 1531"/>
                <a:gd name="T13" fmla="*/ 102152903 h 1889"/>
                <a:gd name="T14" fmla="*/ 25750765 w 1531"/>
                <a:gd name="T15" fmla="*/ 143847973 h 1889"/>
                <a:gd name="T16" fmla="*/ 41875162 w 1531"/>
                <a:gd name="T17" fmla="*/ 180331069 h 1889"/>
                <a:gd name="T18" fmla="*/ 56315207 w 1531"/>
                <a:gd name="T19" fmla="*/ 169646432 h 1889"/>
                <a:gd name="T20" fmla="*/ 73883615 w 1531"/>
                <a:gd name="T21" fmla="*/ 178506837 h 1889"/>
                <a:gd name="T22" fmla="*/ 97949538 w 1531"/>
                <a:gd name="T23" fmla="*/ 161307526 h 1889"/>
                <a:gd name="T24" fmla="*/ 81825149 w 1531"/>
                <a:gd name="T25" fmla="*/ 194142159 h 1889"/>
                <a:gd name="T26" fmla="*/ 77252795 w 1531"/>
                <a:gd name="T27" fmla="*/ 246000335 h 1889"/>
                <a:gd name="T28" fmla="*/ 77252795 w 1531"/>
                <a:gd name="T29" fmla="*/ 275708069 h 1889"/>
                <a:gd name="T30" fmla="*/ 48373182 w 1531"/>
                <a:gd name="T31" fmla="*/ 311930924 h 1889"/>
                <a:gd name="T32" fmla="*/ 61128391 w 1531"/>
                <a:gd name="T33" fmla="*/ 318966589 h 1889"/>
                <a:gd name="T34" fmla="*/ 59443555 w 1531"/>
                <a:gd name="T35" fmla="*/ 341377844 h 1889"/>
                <a:gd name="T36" fmla="*/ 37061978 w 1531"/>
                <a:gd name="T37" fmla="*/ 365873571 h 1889"/>
                <a:gd name="T38" fmla="*/ 28879606 w 1531"/>
                <a:gd name="T39" fmla="*/ 358837397 h 1889"/>
                <a:gd name="T40" fmla="*/ 32248793 w 1531"/>
                <a:gd name="T41" fmla="*/ 372648996 h 1889"/>
                <a:gd name="T42" fmla="*/ 57759211 w 1531"/>
                <a:gd name="T43" fmla="*/ 381509402 h 1889"/>
                <a:gd name="T44" fmla="*/ 61128391 w 1531"/>
                <a:gd name="T45" fmla="*/ 367437053 h 1889"/>
                <a:gd name="T46" fmla="*/ 80381144 w 1531"/>
                <a:gd name="T47" fmla="*/ 378121690 h 1889"/>
                <a:gd name="T48" fmla="*/ 52946027 w 1531"/>
                <a:gd name="T49" fmla="*/ 410956323 h 1889"/>
                <a:gd name="T50" fmla="*/ 33933629 w 1531"/>
                <a:gd name="T51" fmla="*/ 397144723 h 1889"/>
                <a:gd name="T52" fmla="*/ 33933629 w 1531"/>
                <a:gd name="T53" fmla="*/ 417731747 h 1889"/>
                <a:gd name="T54" fmla="*/ 69070431 w 1531"/>
                <a:gd name="T55" fmla="*/ 443790956 h 1889"/>
                <a:gd name="T56" fmla="*/ 91452009 w 1531"/>
                <a:gd name="T57" fmla="*/ 468026442 h 1889"/>
                <a:gd name="T58" fmla="*/ 120331607 w 1531"/>
                <a:gd name="T59" fmla="*/ 475062107 h 1889"/>
                <a:gd name="T60" fmla="*/ 174721162 w 1531"/>
                <a:gd name="T61" fmla="*/ 478449820 h 1889"/>
                <a:gd name="T62" fmla="*/ 186032366 w 1531"/>
                <a:gd name="T63" fmla="*/ 473498626 h 1889"/>
                <a:gd name="T64" fmla="*/ 213227129 w 1531"/>
                <a:gd name="T65" fmla="*/ 459426786 h 1889"/>
                <a:gd name="T66" fmla="*/ 256546771 w 1531"/>
                <a:gd name="T67" fmla="*/ 416168266 h 1889"/>
                <a:gd name="T68" fmla="*/ 288313948 w 1531"/>
                <a:gd name="T69" fmla="*/ 447178668 h 1889"/>
                <a:gd name="T70" fmla="*/ 305882342 w 1531"/>
                <a:gd name="T71" fmla="*/ 388284827 h 1889"/>
                <a:gd name="T72" fmla="*/ 325375910 w 1531"/>
                <a:gd name="T73" fmla="*/ 346850028 h 1889"/>
                <a:gd name="T74" fmla="*/ 312621193 w 1531"/>
                <a:gd name="T75" fmla="*/ 329390476 h 1889"/>
                <a:gd name="T76" fmla="*/ 330189586 w 1531"/>
                <a:gd name="T77" fmla="*/ 268672404 h 1889"/>
                <a:gd name="T78" fmla="*/ 355699513 w 1531"/>
                <a:gd name="T79" fmla="*/ 275708069 h 1889"/>
                <a:gd name="T80" fmla="*/ 365325882 w 1531"/>
                <a:gd name="T81" fmla="*/ 230365013 h 1889"/>
                <a:gd name="T82" fmla="*/ 349201493 w 1531"/>
                <a:gd name="T83" fmla="*/ 209777989 h 1889"/>
                <a:gd name="T84" fmla="*/ 312621193 w 1531"/>
                <a:gd name="T85" fmla="*/ 194142159 h 1889"/>
                <a:gd name="T86" fmla="*/ 283741595 w 1531"/>
                <a:gd name="T87" fmla="*/ 145671695 h 1889"/>
                <a:gd name="T88" fmla="*/ 314065197 w 1531"/>
                <a:gd name="T89" fmla="*/ 164695238 h 1889"/>
                <a:gd name="T90" fmla="*/ 334761939 w 1531"/>
                <a:gd name="T91" fmla="*/ 173294894 h 1889"/>
                <a:gd name="T92" fmla="*/ 361956702 w 1531"/>
                <a:gd name="T93" fmla="*/ 152447120 h 1889"/>
                <a:gd name="T94" fmla="*/ 346073144 w 1531"/>
                <a:gd name="T95" fmla="*/ 119612455 h 1889"/>
                <a:gd name="T96" fmla="*/ 333317935 w 1531"/>
                <a:gd name="T97" fmla="*/ 97201200 h 1889"/>
                <a:gd name="T98" fmla="*/ 354255508 w 1531"/>
                <a:gd name="T99" fmla="*/ 53682423 h 1889"/>
                <a:gd name="T100" fmla="*/ 342944304 w 1531"/>
                <a:gd name="T101" fmla="*/ 24234985 h 1889"/>
                <a:gd name="T102" fmla="*/ 277243575 w 1531"/>
                <a:gd name="T103" fmla="*/ 13811603 h 1889"/>
                <a:gd name="T104" fmla="*/ 325375910 w 1531"/>
                <a:gd name="T105" fmla="*/ 223589589 h 1889"/>
                <a:gd name="T106" fmla="*/ 323691566 w 1531"/>
                <a:gd name="T107" fmla="*/ 249648797 h 1889"/>
                <a:gd name="T108" fmla="*/ 312621193 w 1531"/>
                <a:gd name="T109" fmla="*/ 235837198 h 1889"/>
                <a:gd name="T110" fmla="*/ 51502022 w 1531"/>
                <a:gd name="T111" fmla="*/ 239224910 h 1889"/>
                <a:gd name="T112" fmla="*/ 64256740 w 1531"/>
                <a:gd name="T113" fmla="*/ 242612622 h 18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31"/>
                <a:gd name="T172" fmla="*/ 0 h 1889"/>
                <a:gd name="T173" fmla="*/ 1531 w 1531"/>
                <a:gd name="T174" fmla="*/ 1889 h 18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31" h="1889">
                  <a:moveTo>
                    <a:pt x="986" y="0"/>
                  </a:moveTo>
                  <a:lnTo>
                    <a:pt x="946" y="7"/>
                  </a:lnTo>
                  <a:lnTo>
                    <a:pt x="933" y="26"/>
                  </a:lnTo>
                  <a:lnTo>
                    <a:pt x="912" y="33"/>
                  </a:lnTo>
                  <a:lnTo>
                    <a:pt x="886" y="39"/>
                  </a:lnTo>
                  <a:lnTo>
                    <a:pt x="879" y="39"/>
                  </a:lnTo>
                  <a:lnTo>
                    <a:pt x="852" y="46"/>
                  </a:lnTo>
                  <a:lnTo>
                    <a:pt x="839" y="39"/>
                  </a:lnTo>
                  <a:lnTo>
                    <a:pt x="813" y="53"/>
                  </a:lnTo>
                  <a:lnTo>
                    <a:pt x="773" y="73"/>
                  </a:lnTo>
                  <a:lnTo>
                    <a:pt x="753" y="73"/>
                  </a:lnTo>
                  <a:lnTo>
                    <a:pt x="726" y="93"/>
                  </a:lnTo>
                  <a:lnTo>
                    <a:pt x="693" y="99"/>
                  </a:lnTo>
                  <a:lnTo>
                    <a:pt x="653" y="86"/>
                  </a:lnTo>
                  <a:lnTo>
                    <a:pt x="627" y="106"/>
                  </a:lnTo>
                  <a:lnTo>
                    <a:pt x="627" y="120"/>
                  </a:lnTo>
                  <a:lnTo>
                    <a:pt x="599" y="120"/>
                  </a:lnTo>
                  <a:lnTo>
                    <a:pt x="567" y="139"/>
                  </a:lnTo>
                  <a:lnTo>
                    <a:pt x="540" y="133"/>
                  </a:lnTo>
                  <a:lnTo>
                    <a:pt x="493" y="133"/>
                  </a:lnTo>
                  <a:lnTo>
                    <a:pt x="440" y="133"/>
                  </a:lnTo>
                  <a:lnTo>
                    <a:pt x="420" y="166"/>
                  </a:lnTo>
                  <a:lnTo>
                    <a:pt x="413" y="166"/>
                  </a:lnTo>
                  <a:lnTo>
                    <a:pt x="360" y="166"/>
                  </a:lnTo>
                  <a:lnTo>
                    <a:pt x="347" y="146"/>
                  </a:lnTo>
                  <a:lnTo>
                    <a:pt x="307" y="166"/>
                  </a:lnTo>
                  <a:lnTo>
                    <a:pt x="300" y="159"/>
                  </a:lnTo>
                  <a:lnTo>
                    <a:pt x="280" y="159"/>
                  </a:lnTo>
                  <a:lnTo>
                    <a:pt x="240" y="159"/>
                  </a:lnTo>
                  <a:lnTo>
                    <a:pt x="214" y="166"/>
                  </a:lnTo>
                  <a:lnTo>
                    <a:pt x="207" y="180"/>
                  </a:lnTo>
                  <a:lnTo>
                    <a:pt x="267" y="193"/>
                  </a:lnTo>
                  <a:lnTo>
                    <a:pt x="280" y="253"/>
                  </a:lnTo>
                  <a:lnTo>
                    <a:pt x="247" y="272"/>
                  </a:lnTo>
                  <a:lnTo>
                    <a:pt x="247" y="285"/>
                  </a:lnTo>
                  <a:lnTo>
                    <a:pt x="201" y="293"/>
                  </a:lnTo>
                  <a:lnTo>
                    <a:pt x="174" y="300"/>
                  </a:lnTo>
                  <a:lnTo>
                    <a:pt x="161" y="300"/>
                  </a:lnTo>
                  <a:lnTo>
                    <a:pt x="94" y="326"/>
                  </a:lnTo>
                  <a:lnTo>
                    <a:pt x="81" y="339"/>
                  </a:lnTo>
                  <a:lnTo>
                    <a:pt x="54" y="366"/>
                  </a:lnTo>
                  <a:lnTo>
                    <a:pt x="47" y="392"/>
                  </a:lnTo>
                  <a:lnTo>
                    <a:pt x="0" y="479"/>
                  </a:lnTo>
                  <a:lnTo>
                    <a:pt x="7" y="532"/>
                  </a:lnTo>
                  <a:lnTo>
                    <a:pt x="21" y="525"/>
                  </a:lnTo>
                  <a:lnTo>
                    <a:pt x="47" y="546"/>
                  </a:lnTo>
                  <a:lnTo>
                    <a:pt x="60" y="546"/>
                  </a:lnTo>
                  <a:lnTo>
                    <a:pt x="107" y="552"/>
                  </a:lnTo>
                  <a:lnTo>
                    <a:pt x="101" y="572"/>
                  </a:lnTo>
                  <a:lnTo>
                    <a:pt x="134" y="638"/>
                  </a:lnTo>
                  <a:lnTo>
                    <a:pt x="147" y="665"/>
                  </a:lnTo>
                  <a:lnTo>
                    <a:pt x="134" y="672"/>
                  </a:lnTo>
                  <a:lnTo>
                    <a:pt x="161" y="692"/>
                  </a:lnTo>
                  <a:lnTo>
                    <a:pt x="174" y="692"/>
                  </a:lnTo>
                  <a:lnTo>
                    <a:pt x="180" y="698"/>
                  </a:lnTo>
                  <a:lnTo>
                    <a:pt x="194" y="698"/>
                  </a:lnTo>
                  <a:lnTo>
                    <a:pt x="194" y="665"/>
                  </a:lnTo>
                  <a:lnTo>
                    <a:pt x="207" y="659"/>
                  </a:lnTo>
                  <a:lnTo>
                    <a:pt x="220" y="679"/>
                  </a:lnTo>
                  <a:lnTo>
                    <a:pt x="234" y="651"/>
                  </a:lnTo>
                  <a:lnTo>
                    <a:pt x="240" y="685"/>
                  </a:lnTo>
                  <a:lnTo>
                    <a:pt x="247" y="672"/>
                  </a:lnTo>
                  <a:lnTo>
                    <a:pt x="240" y="651"/>
                  </a:lnTo>
                  <a:lnTo>
                    <a:pt x="254" y="651"/>
                  </a:lnTo>
                  <a:lnTo>
                    <a:pt x="287" y="672"/>
                  </a:lnTo>
                  <a:lnTo>
                    <a:pt x="307" y="685"/>
                  </a:lnTo>
                  <a:lnTo>
                    <a:pt x="321" y="711"/>
                  </a:lnTo>
                  <a:lnTo>
                    <a:pt x="347" y="692"/>
                  </a:lnTo>
                  <a:lnTo>
                    <a:pt x="387" y="679"/>
                  </a:lnTo>
                  <a:lnTo>
                    <a:pt x="380" y="651"/>
                  </a:lnTo>
                  <a:lnTo>
                    <a:pt x="400" y="612"/>
                  </a:lnTo>
                  <a:lnTo>
                    <a:pt x="407" y="619"/>
                  </a:lnTo>
                  <a:lnTo>
                    <a:pt x="420" y="638"/>
                  </a:lnTo>
                  <a:lnTo>
                    <a:pt x="413" y="665"/>
                  </a:lnTo>
                  <a:lnTo>
                    <a:pt x="420" y="698"/>
                  </a:lnTo>
                  <a:lnTo>
                    <a:pt x="407" y="719"/>
                  </a:lnTo>
                  <a:lnTo>
                    <a:pt x="366" y="758"/>
                  </a:lnTo>
                  <a:lnTo>
                    <a:pt x="340" y="745"/>
                  </a:lnTo>
                  <a:lnTo>
                    <a:pt x="287" y="838"/>
                  </a:lnTo>
                  <a:lnTo>
                    <a:pt x="287" y="858"/>
                  </a:lnTo>
                  <a:lnTo>
                    <a:pt x="321" y="884"/>
                  </a:lnTo>
                  <a:lnTo>
                    <a:pt x="334" y="898"/>
                  </a:lnTo>
                  <a:lnTo>
                    <a:pt x="327" y="912"/>
                  </a:lnTo>
                  <a:lnTo>
                    <a:pt x="321" y="944"/>
                  </a:lnTo>
                  <a:lnTo>
                    <a:pt x="307" y="958"/>
                  </a:lnTo>
                  <a:lnTo>
                    <a:pt x="327" y="978"/>
                  </a:lnTo>
                  <a:lnTo>
                    <a:pt x="366" y="985"/>
                  </a:lnTo>
                  <a:lnTo>
                    <a:pt x="366" y="1025"/>
                  </a:lnTo>
                  <a:lnTo>
                    <a:pt x="347" y="1044"/>
                  </a:lnTo>
                  <a:lnTo>
                    <a:pt x="321" y="1058"/>
                  </a:lnTo>
                  <a:lnTo>
                    <a:pt x="261" y="1038"/>
                  </a:lnTo>
                  <a:lnTo>
                    <a:pt x="254" y="1064"/>
                  </a:lnTo>
                  <a:lnTo>
                    <a:pt x="254" y="1085"/>
                  </a:lnTo>
                  <a:lnTo>
                    <a:pt x="254" y="1098"/>
                  </a:lnTo>
                  <a:lnTo>
                    <a:pt x="207" y="1164"/>
                  </a:lnTo>
                  <a:lnTo>
                    <a:pt x="201" y="1197"/>
                  </a:lnTo>
                  <a:lnTo>
                    <a:pt x="194" y="1224"/>
                  </a:lnTo>
                  <a:lnTo>
                    <a:pt x="194" y="1244"/>
                  </a:lnTo>
                  <a:lnTo>
                    <a:pt x="214" y="1257"/>
                  </a:lnTo>
                  <a:lnTo>
                    <a:pt x="220" y="1237"/>
                  </a:lnTo>
                  <a:lnTo>
                    <a:pt x="234" y="1211"/>
                  </a:lnTo>
                  <a:lnTo>
                    <a:pt x="254" y="1224"/>
                  </a:lnTo>
                  <a:lnTo>
                    <a:pt x="267" y="1237"/>
                  </a:lnTo>
                  <a:lnTo>
                    <a:pt x="274" y="1264"/>
                  </a:lnTo>
                  <a:lnTo>
                    <a:pt x="267" y="1277"/>
                  </a:lnTo>
                  <a:lnTo>
                    <a:pt x="280" y="1297"/>
                  </a:lnTo>
                  <a:lnTo>
                    <a:pt x="274" y="1310"/>
                  </a:lnTo>
                  <a:lnTo>
                    <a:pt x="247" y="1310"/>
                  </a:lnTo>
                  <a:lnTo>
                    <a:pt x="220" y="1331"/>
                  </a:lnTo>
                  <a:lnTo>
                    <a:pt x="201" y="1344"/>
                  </a:lnTo>
                  <a:lnTo>
                    <a:pt x="180" y="1370"/>
                  </a:lnTo>
                  <a:lnTo>
                    <a:pt x="187" y="1397"/>
                  </a:lnTo>
                  <a:lnTo>
                    <a:pt x="167" y="1417"/>
                  </a:lnTo>
                  <a:lnTo>
                    <a:pt x="154" y="1404"/>
                  </a:lnTo>
                  <a:lnTo>
                    <a:pt x="167" y="1384"/>
                  </a:lnTo>
                  <a:lnTo>
                    <a:pt x="161" y="1370"/>
                  </a:lnTo>
                  <a:lnTo>
                    <a:pt x="167" y="1331"/>
                  </a:lnTo>
                  <a:lnTo>
                    <a:pt x="147" y="1331"/>
                  </a:lnTo>
                  <a:lnTo>
                    <a:pt x="134" y="1344"/>
                  </a:lnTo>
                  <a:lnTo>
                    <a:pt x="120" y="1377"/>
                  </a:lnTo>
                  <a:lnTo>
                    <a:pt x="120" y="1410"/>
                  </a:lnTo>
                  <a:lnTo>
                    <a:pt x="107" y="1430"/>
                  </a:lnTo>
                  <a:lnTo>
                    <a:pt x="120" y="1443"/>
                  </a:lnTo>
                  <a:lnTo>
                    <a:pt x="120" y="1464"/>
                  </a:lnTo>
                  <a:lnTo>
                    <a:pt x="141" y="1437"/>
                  </a:lnTo>
                  <a:lnTo>
                    <a:pt x="134" y="1430"/>
                  </a:lnTo>
                  <a:lnTo>
                    <a:pt x="141" y="1417"/>
                  </a:lnTo>
                  <a:lnTo>
                    <a:pt x="161" y="1430"/>
                  </a:lnTo>
                  <a:lnTo>
                    <a:pt x="161" y="1470"/>
                  </a:lnTo>
                  <a:lnTo>
                    <a:pt x="180" y="1464"/>
                  </a:lnTo>
                  <a:lnTo>
                    <a:pt x="214" y="1457"/>
                  </a:lnTo>
                  <a:lnTo>
                    <a:pt x="240" y="1464"/>
                  </a:lnTo>
                  <a:lnTo>
                    <a:pt x="254" y="1477"/>
                  </a:lnTo>
                  <a:lnTo>
                    <a:pt x="261" y="1496"/>
                  </a:lnTo>
                  <a:lnTo>
                    <a:pt x="267" y="1503"/>
                  </a:lnTo>
                  <a:lnTo>
                    <a:pt x="274" y="1470"/>
                  </a:lnTo>
                  <a:lnTo>
                    <a:pt x="287" y="1464"/>
                  </a:lnTo>
                  <a:lnTo>
                    <a:pt x="254" y="1410"/>
                  </a:lnTo>
                  <a:lnTo>
                    <a:pt x="267" y="1370"/>
                  </a:lnTo>
                  <a:lnTo>
                    <a:pt x="280" y="1370"/>
                  </a:lnTo>
                  <a:lnTo>
                    <a:pt x="307" y="1404"/>
                  </a:lnTo>
                  <a:lnTo>
                    <a:pt x="307" y="1417"/>
                  </a:lnTo>
                  <a:lnTo>
                    <a:pt x="340" y="1430"/>
                  </a:lnTo>
                  <a:lnTo>
                    <a:pt x="334" y="1451"/>
                  </a:lnTo>
                  <a:lnTo>
                    <a:pt x="334" y="1470"/>
                  </a:lnTo>
                  <a:lnTo>
                    <a:pt x="347" y="1496"/>
                  </a:lnTo>
                  <a:lnTo>
                    <a:pt x="300" y="1530"/>
                  </a:lnTo>
                  <a:lnTo>
                    <a:pt x="261" y="1550"/>
                  </a:lnTo>
                  <a:lnTo>
                    <a:pt x="261" y="1556"/>
                  </a:lnTo>
                  <a:lnTo>
                    <a:pt x="220" y="1577"/>
                  </a:lnTo>
                  <a:lnTo>
                    <a:pt x="187" y="1570"/>
                  </a:lnTo>
                  <a:lnTo>
                    <a:pt x="174" y="1556"/>
                  </a:lnTo>
                  <a:lnTo>
                    <a:pt x="201" y="1510"/>
                  </a:lnTo>
                  <a:lnTo>
                    <a:pt x="167" y="1496"/>
                  </a:lnTo>
                  <a:lnTo>
                    <a:pt x="147" y="1510"/>
                  </a:lnTo>
                  <a:lnTo>
                    <a:pt x="141" y="1524"/>
                  </a:lnTo>
                  <a:lnTo>
                    <a:pt x="127" y="1517"/>
                  </a:lnTo>
                  <a:lnTo>
                    <a:pt x="120" y="1524"/>
                  </a:lnTo>
                  <a:lnTo>
                    <a:pt x="101" y="1583"/>
                  </a:lnTo>
                  <a:lnTo>
                    <a:pt x="107" y="1616"/>
                  </a:lnTo>
                  <a:lnTo>
                    <a:pt x="107" y="1623"/>
                  </a:lnTo>
                  <a:lnTo>
                    <a:pt x="141" y="1603"/>
                  </a:lnTo>
                  <a:lnTo>
                    <a:pt x="174" y="1616"/>
                  </a:lnTo>
                  <a:lnTo>
                    <a:pt x="194" y="1663"/>
                  </a:lnTo>
                  <a:lnTo>
                    <a:pt x="207" y="1670"/>
                  </a:lnTo>
                  <a:lnTo>
                    <a:pt x="201" y="1690"/>
                  </a:lnTo>
                  <a:lnTo>
                    <a:pt x="234" y="1710"/>
                  </a:lnTo>
                  <a:lnTo>
                    <a:pt x="287" y="1703"/>
                  </a:lnTo>
                  <a:lnTo>
                    <a:pt x="334" y="1690"/>
                  </a:lnTo>
                  <a:lnTo>
                    <a:pt x="334" y="1697"/>
                  </a:lnTo>
                  <a:lnTo>
                    <a:pt x="347" y="1743"/>
                  </a:lnTo>
                  <a:lnTo>
                    <a:pt x="380" y="1757"/>
                  </a:lnTo>
                  <a:lnTo>
                    <a:pt x="394" y="1770"/>
                  </a:lnTo>
                  <a:lnTo>
                    <a:pt x="380" y="1796"/>
                  </a:lnTo>
                  <a:lnTo>
                    <a:pt x="413" y="1802"/>
                  </a:lnTo>
                  <a:lnTo>
                    <a:pt x="453" y="1802"/>
                  </a:lnTo>
                  <a:lnTo>
                    <a:pt x="460" y="1783"/>
                  </a:lnTo>
                  <a:lnTo>
                    <a:pt x="480" y="1809"/>
                  </a:lnTo>
                  <a:lnTo>
                    <a:pt x="493" y="1802"/>
                  </a:lnTo>
                  <a:lnTo>
                    <a:pt x="500" y="1823"/>
                  </a:lnTo>
                  <a:lnTo>
                    <a:pt x="567" y="1796"/>
                  </a:lnTo>
                  <a:lnTo>
                    <a:pt x="613" y="1796"/>
                  </a:lnTo>
                  <a:lnTo>
                    <a:pt x="646" y="1770"/>
                  </a:lnTo>
                  <a:lnTo>
                    <a:pt x="693" y="1802"/>
                  </a:lnTo>
                  <a:lnTo>
                    <a:pt x="713" y="1817"/>
                  </a:lnTo>
                  <a:lnTo>
                    <a:pt x="726" y="1836"/>
                  </a:lnTo>
                  <a:lnTo>
                    <a:pt x="753" y="1856"/>
                  </a:lnTo>
                  <a:lnTo>
                    <a:pt x="746" y="1883"/>
                  </a:lnTo>
                  <a:lnTo>
                    <a:pt x="766" y="1889"/>
                  </a:lnTo>
                  <a:lnTo>
                    <a:pt x="766" y="1856"/>
                  </a:lnTo>
                  <a:lnTo>
                    <a:pt x="766" y="1836"/>
                  </a:lnTo>
                  <a:lnTo>
                    <a:pt x="773" y="1817"/>
                  </a:lnTo>
                  <a:lnTo>
                    <a:pt x="819" y="1809"/>
                  </a:lnTo>
                  <a:lnTo>
                    <a:pt x="879" y="1856"/>
                  </a:lnTo>
                  <a:lnTo>
                    <a:pt x="892" y="1856"/>
                  </a:lnTo>
                  <a:lnTo>
                    <a:pt x="886" y="1830"/>
                  </a:lnTo>
                  <a:lnTo>
                    <a:pt x="899" y="1789"/>
                  </a:lnTo>
                  <a:lnTo>
                    <a:pt x="886" y="1763"/>
                  </a:lnTo>
                  <a:lnTo>
                    <a:pt x="899" y="1716"/>
                  </a:lnTo>
                  <a:lnTo>
                    <a:pt x="939" y="1710"/>
                  </a:lnTo>
                  <a:lnTo>
                    <a:pt x="933" y="1697"/>
                  </a:lnTo>
                  <a:lnTo>
                    <a:pt x="959" y="1683"/>
                  </a:lnTo>
                  <a:lnTo>
                    <a:pt x="1019" y="1650"/>
                  </a:lnTo>
                  <a:lnTo>
                    <a:pt x="1066" y="1597"/>
                  </a:lnTo>
                  <a:lnTo>
                    <a:pt x="1132" y="1597"/>
                  </a:lnTo>
                  <a:lnTo>
                    <a:pt x="1179" y="1802"/>
                  </a:lnTo>
                  <a:lnTo>
                    <a:pt x="1225" y="1802"/>
                  </a:lnTo>
                  <a:lnTo>
                    <a:pt x="1232" y="1783"/>
                  </a:lnTo>
                  <a:lnTo>
                    <a:pt x="1185" y="1729"/>
                  </a:lnTo>
                  <a:lnTo>
                    <a:pt x="1198" y="1716"/>
                  </a:lnTo>
                  <a:lnTo>
                    <a:pt x="1212" y="1650"/>
                  </a:lnTo>
                  <a:lnTo>
                    <a:pt x="1265" y="1623"/>
                  </a:lnTo>
                  <a:lnTo>
                    <a:pt x="1232" y="1583"/>
                  </a:lnTo>
                  <a:lnTo>
                    <a:pt x="1271" y="1550"/>
                  </a:lnTo>
                  <a:lnTo>
                    <a:pt x="1265" y="1517"/>
                  </a:lnTo>
                  <a:lnTo>
                    <a:pt x="1271" y="1490"/>
                  </a:lnTo>
                  <a:lnTo>
                    <a:pt x="1278" y="1490"/>
                  </a:lnTo>
                  <a:lnTo>
                    <a:pt x="1305" y="1470"/>
                  </a:lnTo>
                  <a:lnTo>
                    <a:pt x="1299" y="1451"/>
                  </a:lnTo>
                  <a:lnTo>
                    <a:pt x="1305" y="1417"/>
                  </a:lnTo>
                  <a:lnTo>
                    <a:pt x="1331" y="1370"/>
                  </a:lnTo>
                  <a:lnTo>
                    <a:pt x="1352" y="1331"/>
                  </a:lnTo>
                  <a:lnTo>
                    <a:pt x="1352" y="1317"/>
                  </a:lnTo>
                  <a:lnTo>
                    <a:pt x="1318" y="1310"/>
                  </a:lnTo>
                  <a:lnTo>
                    <a:pt x="1278" y="1310"/>
                  </a:lnTo>
                  <a:lnTo>
                    <a:pt x="1285" y="1297"/>
                  </a:lnTo>
                  <a:lnTo>
                    <a:pt x="1278" y="1284"/>
                  </a:lnTo>
                  <a:lnTo>
                    <a:pt x="1299" y="1264"/>
                  </a:lnTo>
                  <a:lnTo>
                    <a:pt x="1312" y="1204"/>
                  </a:lnTo>
                  <a:lnTo>
                    <a:pt x="1318" y="1117"/>
                  </a:lnTo>
                  <a:lnTo>
                    <a:pt x="1312" y="1071"/>
                  </a:lnTo>
                  <a:lnTo>
                    <a:pt x="1338" y="1025"/>
                  </a:lnTo>
                  <a:lnTo>
                    <a:pt x="1372" y="1018"/>
                  </a:lnTo>
                  <a:lnTo>
                    <a:pt x="1372" y="1031"/>
                  </a:lnTo>
                  <a:lnTo>
                    <a:pt x="1398" y="1098"/>
                  </a:lnTo>
                  <a:lnTo>
                    <a:pt x="1431" y="1085"/>
                  </a:lnTo>
                  <a:lnTo>
                    <a:pt x="1418" y="1051"/>
                  </a:lnTo>
                  <a:lnTo>
                    <a:pt x="1425" y="1038"/>
                  </a:lnTo>
                  <a:lnTo>
                    <a:pt x="1464" y="1025"/>
                  </a:lnTo>
                  <a:lnTo>
                    <a:pt x="1478" y="1058"/>
                  </a:lnTo>
                  <a:lnTo>
                    <a:pt x="1491" y="1004"/>
                  </a:lnTo>
                  <a:lnTo>
                    <a:pt x="1438" y="985"/>
                  </a:lnTo>
                  <a:lnTo>
                    <a:pt x="1464" y="965"/>
                  </a:lnTo>
                  <a:lnTo>
                    <a:pt x="1451" y="905"/>
                  </a:lnTo>
                  <a:lnTo>
                    <a:pt x="1498" y="905"/>
                  </a:lnTo>
                  <a:lnTo>
                    <a:pt x="1518" y="884"/>
                  </a:lnTo>
                  <a:lnTo>
                    <a:pt x="1524" y="865"/>
                  </a:lnTo>
                  <a:lnTo>
                    <a:pt x="1511" y="845"/>
                  </a:lnTo>
                  <a:lnTo>
                    <a:pt x="1491" y="845"/>
                  </a:lnTo>
                  <a:lnTo>
                    <a:pt x="1485" y="838"/>
                  </a:lnTo>
                  <a:lnTo>
                    <a:pt x="1464" y="818"/>
                  </a:lnTo>
                  <a:lnTo>
                    <a:pt x="1451" y="805"/>
                  </a:lnTo>
                  <a:lnTo>
                    <a:pt x="1425" y="811"/>
                  </a:lnTo>
                  <a:lnTo>
                    <a:pt x="1404" y="785"/>
                  </a:lnTo>
                  <a:lnTo>
                    <a:pt x="1378" y="765"/>
                  </a:lnTo>
                  <a:lnTo>
                    <a:pt x="1305" y="778"/>
                  </a:lnTo>
                  <a:lnTo>
                    <a:pt x="1305" y="758"/>
                  </a:lnTo>
                  <a:lnTo>
                    <a:pt x="1299" y="745"/>
                  </a:lnTo>
                  <a:lnTo>
                    <a:pt x="1265" y="679"/>
                  </a:lnTo>
                  <a:lnTo>
                    <a:pt x="1258" y="659"/>
                  </a:lnTo>
                  <a:lnTo>
                    <a:pt x="1265" y="638"/>
                  </a:lnTo>
                  <a:lnTo>
                    <a:pt x="1225" y="638"/>
                  </a:lnTo>
                  <a:lnTo>
                    <a:pt x="1179" y="645"/>
                  </a:lnTo>
                  <a:lnTo>
                    <a:pt x="1179" y="559"/>
                  </a:lnTo>
                  <a:lnTo>
                    <a:pt x="1205" y="565"/>
                  </a:lnTo>
                  <a:lnTo>
                    <a:pt x="1252" y="578"/>
                  </a:lnTo>
                  <a:lnTo>
                    <a:pt x="1318" y="578"/>
                  </a:lnTo>
                  <a:lnTo>
                    <a:pt x="1285" y="592"/>
                  </a:lnTo>
                  <a:lnTo>
                    <a:pt x="1299" y="619"/>
                  </a:lnTo>
                  <a:lnTo>
                    <a:pt x="1305" y="632"/>
                  </a:lnTo>
                  <a:lnTo>
                    <a:pt x="1278" y="679"/>
                  </a:lnTo>
                  <a:lnTo>
                    <a:pt x="1305" y="705"/>
                  </a:lnTo>
                  <a:lnTo>
                    <a:pt x="1312" y="719"/>
                  </a:lnTo>
                  <a:lnTo>
                    <a:pt x="1365" y="711"/>
                  </a:lnTo>
                  <a:lnTo>
                    <a:pt x="1385" y="692"/>
                  </a:lnTo>
                  <a:lnTo>
                    <a:pt x="1391" y="665"/>
                  </a:lnTo>
                  <a:lnTo>
                    <a:pt x="1412" y="645"/>
                  </a:lnTo>
                  <a:lnTo>
                    <a:pt x="1438" y="665"/>
                  </a:lnTo>
                  <a:lnTo>
                    <a:pt x="1485" y="665"/>
                  </a:lnTo>
                  <a:lnTo>
                    <a:pt x="1498" y="638"/>
                  </a:lnTo>
                  <a:lnTo>
                    <a:pt x="1491" y="599"/>
                  </a:lnTo>
                  <a:lnTo>
                    <a:pt x="1504" y="585"/>
                  </a:lnTo>
                  <a:lnTo>
                    <a:pt x="1485" y="578"/>
                  </a:lnTo>
                  <a:lnTo>
                    <a:pt x="1464" y="572"/>
                  </a:lnTo>
                  <a:lnTo>
                    <a:pt x="1458" y="505"/>
                  </a:lnTo>
                  <a:lnTo>
                    <a:pt x="1464" y="486"/>
                  </a:lnTo>
                  <a:lnTo>
                    <a:pt x="1472" y="465"/>
                  </a:lnTo>
                  <a:lnTo>
                    <a:pt x="1438" y="459"/>
                  </a:lnTo>
                  <a:lnTo>
                    <a:pt x="1404" y="472"/>
                  </a:lnTo>
                  <a:lnTo>
                    <a:pt x="1391" y="486"/>
                  </a:lnTo>
                  <a:lnTo>
                    <a:pt x="1372" y="439"/>
                  </a:lnTo>
                  <a:lnTo>
                    <a:pt x="1352" y="412"/>
                  </a:lnTo>
                  <a:lnTo>
                    <a:pt x="1378" y="392"/>
                  </a:lnTo>
                  <a:lnTo>
                    <a:pt x="1385" y="373"/>
                  </a:lnTo>
                  <a:lnTo>
                    <a:pt x="1391" y="326"/>
                  </a:lnTo>
                  <a:lnTo>
                    <a:pt x="1391" y="319"/>
                  </a:lnTo>
                  <a:lnTo>
                    <a:pt x="1418" y="285"/>
                  </a:lnTo>
                  <a:lnTo>
                    <a:pt x="1438" y="246"/>
                  </a:lnTo>
                  <a:lnTo>
                    <a:pt x="1464" y="219"/>
                  </a:lnTo>
                  <a:lnTo>
                    <a:pt x="1472" y="206"/>
                  </a:lnTo>
                  <a:lnTo>
                    <a:pt x="1518" y="180"/>
                  </a:lnTo>
                  <a:lnTo>
                    <a:pt x="1531" y="153"/>
                  </a:lnTo>
                  <a:lnTo>
                    <a:pt x="1511" y="146"/>
                  </a:lnTo>
                  <a:lnTo>
                    <a:pt x="1485" y="133"/>
                  </a:lnTo>
                  <a:lnTo>
                    <a:pt x="1451" y="113"/>
                  </a:lnTo>
                  <a:lnTo>
                    <a:pt x="1425" y="93"/>
                  </a:lnTo>
                  <a:lnTo>
                    <a:pt x="1378" y="73"/>
                  </a:lnTo>
                  <a:lnTo>
                    <a:pt x="1338" y="73"/>
                  </a:lnTo>
                  <a:lnTo>
                    <a:pt x="1305" y="80"/>
                  </a:lnTo>
                  <a:lnTo>
                    <a:pt x="1271" y="106"/>
                  </a:lnTo>
                  <a:lnTo>
                    <a:pt x="1239" y="106"/>
                  </a:lnTo>
                  <a:lnTo>
                    <a:pt x="1152" y="53"/>
                  </a:lnTo>
                  <a:lnTo>
                    <a:pt x="1139" y="39"/>
                  </a:lnTo>
                  <a:lnTo>
                    <a:pt x="1106" y="66"/>
                  </a:lnTo>
                  <a:lnTo>
                    <a:pt x="1098" y="33"/>
                  </a:lnTo>
                  <a:lnTo>
                    <a:pt x="1038" y="26"/>
                  </a:lnTo>
                  <a:lnTo>
                    <a:pt x="986" y="0"/>
                  </a:lnTo>
                  <a:close/>
                  <a:moveTo>
                    <a:pt x="1352" y="858"/>
                  </a:moveTo>
                  <a:lnTo>
                    <a:pt x="1372" y="865"/>
                  </a:lnTo>
                  <a:lnTo>
                    <a:pt x="1391" y="878"/>
                  </a:lnTo>
                  <a:lnTo>
                    <a:pt x="1391" y="884"/>
                  </a:lnTo>
                  <a:lnTo>
                    <a:pt x="1352" y="905"/>
                  </a:lnTo>
                  <a:lnTo>
                    <a:pt x="1352" y="938"/>
                  </a:lnTo>
                  <a:lnTo>
                    <a:pt x="1345" y="958"/>
                  </a:lnTo>
                  <a:lnTo>
                    <a:pt x="1338" y="965"/>
                  </a:lnTo>
                  <a:lnTo>
                    <a:pt x="1318" y="971"/>
                  </a:lnTo>
                  <a:lnTo>
                    <a:pt x="1312" y="965"/>
                  </a:lnTo>
                  <a:lnTo>
                    <a:pt x="1312" y="951"/>
                  </a:lnTo>
                  <a:lnTo>
                    <a:pt x="1299" y="912"/>
                  </a:lnTo>
                  <a:lnTo>
                    <a:pt x="1299" y="905"/>
                  </a:lnTo>
                  <a:lnTo>
                    <a:pt x="1299" y="891"/>
                  </a:lnTo>
                  <a:lnTo>
                    <a:pt x="1345" y="884"/>
                  </a:lnTo>
                  <a:lnTo>
                    <a:pt x="1352" y="878"/>
                  </a:lnTo>
                  <a:lnTo>
                    <a:pt x="1358" y="865"/>
                  </a:lnTo>
                  <a:lnTo>
                    <a:pt x="1352" y="858"/>
                  </a:lnTo>
                  <a:close/>
                  <a:moveTo>
                    <a:pt x="214" y="918"/>
                  </a:moveTo>
                  <a:lnTo>
                    <a:pt x="107" y="925"/>
                  </a:lnTo>
                  <a:lnTo>
                    <a:pt x="114" y="931"/>
                  </a:lnTo>
                  <a:lnTo>
                    <a:pt x="161" y="958"/>
                  </a:lnTo>
                  <a:lnTo>
                    <a:pt x="261" y="965"/>
                  </a:lnTo>
                  <a:lnTo>
                    <a:pt x="254" y="958"/>
                  </a:lnTo>
                  <a:lnTo>
                    <a:pt x="267" y="931"/>
                  </a:lnTo>
                  <a:lnTo>
                    <a:pt x="214" y="918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9" name="OSONA">
              <a:extLst>
                <a:ext uri="{FF2B5EF4-FFF2-40B4-BE49-F238E27FC236}">
                  <a16:creationId xmlns:a16="http://schemas.microsoft.com/office/drawing/2014/main" id="{9A608E0E-3FD0-6D0D-879F-9F05906A9823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9241700" y="4092767"/>
              <a:ext cx="353842" cy="398180"/>
            </a:xfrm>
            <a:custGeom>
              <a:avLst/>
              <a:gdLst>
                <a:gd name="T0" fmla="*/ 274041229 w 1736"/>
                <a:gd name="T1" fmla="*/ 10171838 h 1996"/>
                <a:gd name="T2" fmla="*/ 246334224 w 1736"/>
                <a:gd name="T3" fmla="*/ 15649136 h 1996"/>
                <a:gd name="T4" fmla="*/ 222818279 w 1736"/>
                <a:gd name="T5" fmla="*/ 13823200 h 1996"/>
                <a:gd name="T6" fmla="*/ 232364389 w 1736"/>
                <a:gd name="T7" fmla="*/ 29472336 h 1996"/>
                <a:gd name="T8" fmla="*/ 230734342 w 1736"/>
                <a:gd name="T9" fmla="*/ 39644178 h 1996"/>
                <a:gd name="T10" fmla="*/ 201397833 w 1736"/>
                <a:gd name="T11" fmla="*/ 43295540 h 1996"/>
                <a:gd name="T12" fmla="*/ 176485049 w 1736"/>
                <a:gd name="T13" fmla="*/ 53728294 h 1996"/>
                <a:gd name="T14" fmla="*/ 158091489 w 1736"/>
                <a:gd name="T15" fmla="*/ 57119246 h 1996"/>
                <a:gd name="T16" fmla="*/ 119208839 w 1736"/>
                <a:gd name="T17" fmla="*/ 60770608 h 1996"/>
                <a:gd name="T18" fmla="*/ 91269169 w 1736"/>
                <a:gd name="T19" fmla="*/ 51902869 h 1996"/>
                <a:gd name="T20" fmla="*/ 67986432 w 1736"/>
                <a:gd name="T21" fmla="*/ 36253737 h 1996"/>
                <a:gd name="T22" fmla="*/ 67986432 w 1736"/>
                <a:gd name="T23" fmla="*/ 50337853 h 1996"/>
                <a:gd name="T24" fmla="*/ 47962810 w 1736"/>
                <a:gd name="T25" fmla="*/ 81636134 h 1996"/>
                <a:gd name="T26" fmla="*/ 43306359 w 1736"/>
                <a:gd name="T27" fmla="*/ 98849771 h 1996"/>
                <a:gd name="T28" fmla="*/ 24680066 w 1736"/>
                <a:gd name="T29" fmla="*/ 92068378 h 1996"/>
                <a:gd name="T30" fmla="*/ 10710227 w 1736"/>
                <a:gd name="T31" fmla="*/ 159620395 h 1996"/>
                <a:gd name="T32" fmla="*/ 27939678 w 1736"/>
                <a:gd name="T33" fmla="*/ 171878575 h 1996"/>
                <a:gd name="T34" fmla="*/ 10710227 w 1736"/>
                <a:gd name="T35" fmla="*/ 213348673 h 1996"/>
                <a:gd name="T36" fmla="*/ 9080179 w 1736"/>
                <a:gd name="T37" fmla="*/ 237604624 h 1996"/>
                <a:gd name="T38" fmla="*/ 35623022 w 1736"/>
                <a:gd name="T39" fmla="*/ 249863315 h 1996"/>
                <a:gd name="T40" fmla="*/ 33992975 w 1736"/>
                <a:gd name="T41" fmla="*/ 284552084 h 1996"/>
                <a:gd name="T42" fmla="*/ 41909520 w 1736"/>
                <a:gd name="T43" fmla="*/ 315849838 h 1996"/>
                <a:gd name="T44" fmla="*/ 80326220 w 1736"/>
                <a:gd name="T45" fmla="*/ 308808035 h 1996"/>
                <a:gd name="T46" fmla="*/ 117579275 w 1736"/>
                <a:gd name="T47" fmla="*/ 308808035 h 1996"/>
                <a:gd name="T48" fmla="*/ 105239004 w 1736"/>
                <a:gd name="T49" fmla="*/ 336454426 h 1996"/>
                <a:gd name="T50" fmla="*/ 114552389 w 1736"/>
                <a:gd name="T51" fmla="*/ 364362250 h 1996"/>
                <a:gd name="T52" fmla="*/ 128522254 w 1736"/>
                <a:gd name="T53" fmla="*/ 402441396 h 1996"/>
                <a:gd name="T54" fmla="*/ 137835638 w 1736"/>
                <a:gd name="T55" fmla="*/ 430348709 h 1996"/>
                <a:gd name="T56" fmla="*/ 151572264 w 1736"/>
                <a:gd name="T57" fmla="*/ 444171904 h 1996"/>
                <a:gd name="T58" fmla="*/ 155065085 w 1736"/>
                <a:gd name="T59" fmla="*/ 494509742 h 1996"/>
                <a:gd name="T60" fmla="*/ 182771547 w 1736"/>
                <a:gd name="T61" fmla="*/ 516940267 h 1996"/>
                <a:gd name="T62" fmla="*/ 205821558 w 1736"/>
                <a:gd name="T63" fmla="*/ 516940267 h 1996"/>
                <a:gd name="T64" fmla="*/ 210711217 w 1736"/>
                <a:gd name="T65" fmla="*/ 503117071 h 1996"/>
                <a:gd name="T66" fmla="*/ 204424719 w 1736"/>
                <a:gd name="T67" fmla="*/ 478860610 h 1996"/>
                <a:gd name="T68" fmla="*/ 207451605 w 1736"/>
                <a:gd name="T69" fmla="*/ 449388282 h 1996"/>
                <a:gd name="T70" fmla="*/ 233761228 w 1736"/>
                <a:gd name="T71" fmla="*/ 449388282 h 1996"/>
                <a:gd name="T72" fmla="*/ 269617504 w 1736"/>
                <a:gd name="T73" fmla="*/ 478860610 h 1996"/>
                <a:gd name="T74" fmla="*/ 291037467 w 1736"/>
                <a:gd name="T75" fmla="*/ 447562856 h 1996"/>
                <a:gd name="T76" fmla="*/ 328290522 w 1736"/>
                <a:gd name="T77" fmla="*/ 435304165 h 1996"/>
                <a:gd name="T78" fmla="*/ 326893683 w 1736"/>
                <a:gd name="T79" fmla="*/ 414699576 h 1996"/>
                <a:gd name="T80" fmla="*/ 335973859 w 1736"/>
                <a:gd name="T81" fmla="*/ 386792264 h 1996"/>
                <a:gd name="T82" fmla="*/ 353203306 w 1736"/>
                <a:gd name="T83" fmla="*/ 366187675 h 1996"/>
                <a:gd name="T84" fmla="*/ 354832871 w 1736"/>
                <a:gd name="T85" fmla="*/ 336454426 h 1996"/>
                <a:gd name="T86" fmla="*/ 374856478 w 1736"/>
                <a:gd name="T87" fmla="*/ 312198476 h 1996"/>
                <a:gd name="T88" fmla="*/ 370200027 w 1736"/>
                <a:gd name="T89" fmla="*/ 277509770 h 1996"/>
                <a:gd name="T90" fmla="*/ 354832871 w 1736"/>
                <a:gd name="T91" fmla="*/ 274119329 h 1996"/>
                <a:gd name="T92" fmla="*/ 343889922 w 1736"/>
                <a:gd name="T93" fmla="*/ 246211442 h 1996"/>
                <a:gd name="T94" fmla="*/ 360886643 w 1736"/>
                <a:gd name="T95" fmla="*/ 242821001 h 1996"/>
                <a:gd name="T96" fmla="*/ 377883364 w 1736"/>
                <a:gd name="T97" fmla="*/ 234214183 h 1996"/>
                <a:gd name="T98" fmla="*/ 381142976 w 1736"/>
                <a:gd name="T99" fmla="*/ 208132296 h 1996"/>
                <a:gd name="T100" fmla="*/ 399769262 w 1736"/>
                <a:gd name="T101" fmla="*/ 203176839 h 1996"/>
                <a:gd name="T102" fmla="*/ 398139215 w 1736"/>
                <a:gd name="T103" fmla="*/ 180485904 h 1996"/>
                <a:gd name="T104" fmla="*/ 385799427 w 1736"/>
                <a:gd name="T105" fmla="*/ 145797199 h 1996"/>
                <a:gd name="T106" fmla="*/ 382772541 w 1736"/>
                <a:gd name="T107" fmla="*/ 126757083 h 1996"/>
                <a:gd name="T108" fmla="*/ 360886643 w 1736"/>
                <a:gd name="T109" fmla="*/ 114498903 h 1996"/>
                <a:gd name="T110" fmla="*/ 328290522 w 1736"/>
                <a:gd name="T111" fmla="*/ 121280295 h 1996"/>
                <a:gd name="T112" fmla="*/ 317580299 w 1736"/>
                <a:gd name="T113" fmla="*/ 98849771 h 1996"/>
                <a:gd name="T114" fmla="*/ 301980416 w 1736"/>
                <a:gd name="T115" fmla="*/ 69377443 h 1996"/>
                <a:gd name="T116" fmla="*/ 284984178 w 1736"/>
                <a:gd name="T117" fmla="*/ 43295540 h 1996"/>
                <a:gd name="T118" fmla="*/ 303610464 w 1736"/>
                <a:gd name="T119" fmla="*/ 12258184 h 1996"/>
                <a:gd name="T120" fmla="*/ 300583578 w 1736"/>
                <a:gd name="T121" fmla="*/ 0 h 1996"/>
                <a:gd name="T122" fmla="*/ 27939678 w 1736"/>
                <a:gd name="T123" fmla="*/ 274119329 h 19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6"/>
                <a:gd name="T187" fmla="*/ 0 h 1996"/>
                <a:gd name="T188" fmla="*/ 1736 w 1736"/>
                <a:gd name="T189" fmla="*/ 1996 h 19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6" h="1996">
                  <a:moveTo>
                    <a:pt x="1291" y="0"/>
                  </a:moveTo>
                  <a:lnTo>
                    <a:pt x="1257" y="20"/>
                  </a:lnTo>
                  <a:lnTo>
                    <a:pt x="1250" y="20"/>
                  </a:lnTo>
                  <a:lnTo>
                    <a:pt x="1204" y="33"/>
                  </a:lnTo>
                  <a:lnTo>
                    <a:pt x="1177" y="39"/>
                  </a:lnTo>
                  <a:lnTo>
                    <a:pt x="1151" y="53"/>
                  </a:lnTo>
                  <a:lnTo>
                    <a:pt x="1137" y="60"/>
                  </a:lnTo>
                  <a:lnTo>
                    <a:pt x="1111" y="60"/>
                  </a:lnTo>
                  <a:lnTo>
                    <a:pt x="1077" y="79"/>
                  </a:lnTo>
                  <a:lnTo>
                    <a:pt x="1058" y="60"/>
                  </a:lnTo>
                  <a:lnTo>
                    <a:pt x="1031" y="47"/>
                  </a:lnTo>
                  <a:lnTo>
                    <a:pt x="1011" y="53"/>
                  </a:lnTo>
                  <a:lnTo>
                    <a:pt x="985" y="47"/>
                  </a:lnTo>
                  <a:lnTo>
                    <a:pt x="938" y="47"/>
                  </a:lnTo>
                  <a:lnTo>
                    <a:pt x="957" y="53"/>
                  </a:lnTo>
                  <a:lnTo>
                    <a:pt x="991" y="73"/>
                  </a:lnTo>
                  <a:lnTo>
                    <a:pt x="998" y="86"/>
                  </a:lnTo>
                  <a:lnTo>
                    <a:pt x="1017" y="86"/>
                  </a:lnTo>
                  <a:lnTo>
                    <a:pt x="1004" y="99"/>
                  </a:lnTo>
                  <a:lnTo>
                    <a:pt x="998" y="113"/>
                  </a:lnTo>
                  <a:lnTo>
                    <a:pt x="1017" y="120"/>
                  </a:lnTo>
                  <a:lnTo>
                    <a:pt x="1031" y="106"/>
                  </a:lnTo>
                  <a:lnTo>
                    <a:pt x="1038" y="113"/>
                  </a:lnTo>
                  <a:lnTo>
                    <a:pt x="1011" y="152"/>
                  </a:lnTo>
                  <a:lnTo>
                    <a:pt x="991" y="152"/>
                  </a:lnTo>
                  <a:lnTo>
                    <a:pt x="964" y="146"/>
                  </a:lnTo>
                  <a:lnTo>
                    <a:pt x="951" y="133"/>
                  </a:lnTo>
                  <a:lnTo>
                    <a:pt x="931" y="146"/>
                  </a:lnTo>
                  <a:lnTo>
                    <a:pt x="912" y="159"/>
                  </a:lnTo>
                  <a:lnTo>
                    <a:pt x="865" y="166"/>
                  </a:lnTo>
                  <a:lnTo>
                    <a:pt x="852" y="139"/>
                  </a:lnTo>
                  <a:lnTo>
                    <a:pt x="765" y="152"/>
                  </a:lnTo>
                  <a:lnTo>
                    <a:pt x="758" y="159"/>
                  </a:lnTo>
                  <a:lnTo>
                    <a:pt x="752" y="180"/>
                  </a:lnTo>
                  <a:lnTo>
                    <a:pt x="758" y="206"/>
                  </a:lnTo>
                  <a:lnTo>
                    <a:pt x="745" y="212"/>
                  </a:lnTo>
                  <a:lnTo>
                    <a:pt x="732" y="199"/>
                  </a:lnTo>
                  <a:lnTo>
                    <a:pt x="725" y="219"/>
                  </a:lnTo>
                  <a:lnTo>
                    <a:pt x="698" y="219"/>
                  </a:lnTo>
                  <a:lnTo>
                    <a:pt x="679" y="219"/>
                  </a:lnTo>
                  <a:lnTo>
                    <a:pt x="679" y="193"/>
                  </a:lnTo>
                  <a:lnTo>
                    <a:pt x="672" y="180"/>
                  </a:lnTo>
                  <a:lnTo>
                    <a:pt x="592" y="173"/>
                  </a:lnTo>
                  <a:lnTo>
                    <a:pt x="539" y="193"/>
                  </a:lnTo>
                  <a:lnTo>
                    <a:pt x="512" y="233"/>
                  </a:lnTo>
                  <a:lnTo>
                    <a:pt x="472" y="272"/>
                  </a:lnTo>
                  <a:lnTo>
                    <a:pt x="446" y="259"/>
                  </a:lnTo>
                  <a:lnTo>
                    <a:pt x="399" y="226"/>
                  </a:lnTo>
                  <a:lnTo>
                    <a:pt x="392" y="212"/>
                  </a:lnTo>
                  <a:lnTo>
                    <a:pt x="392" y="199"/>
                  </a:lnTo>
                  <a:lnTo>
                    <a:pt x="386" y="193"/>
                  </a:lnTo>
                  <a:lnTo>
                    <a:pt x="386" y="152"/>
                  </a:lnTo>
                  <a:lnTo>
                    <a:pt x="366" y="133"/>
                  </a:lnTo>
                  <a:lnTo>
                    <a:pt x="339" y="146"/>
                  </a:lnTo>
                  <a:lnTo>
                    <a:pt x="292" y="139"/>
                  </a:lnTo>
                  <a:lnTo>
                    <a:pt x="292" y="152"/>
                  </a:lnTo>
                  <a:lnTo>
                    <a:pt x="266" y="166"/>
                  </a:lnTo>
                  <a:lnTo>
                    <a:pt x="259" y="173"/>
                  </a:lnTo>
                  <a:lnTo>
                    <a:pt x="279" y="173"/>
                  </a:lnTo>
                  <a:lnTo>
                    <a:pt x="292" y="193"/>
                  </a:lnTo>
                  <a:lnTo>
                    <a:pt x="286" y="212"/>
                  </a:lnTo>
                  <a:lnTo>
                    <a:pt x="266" y="233"/>
                  </a:lnTo>
                  <a:lnTo>
                    <a:pt x="219" y="233"/>
                  </a:lnTo>
                  <a:lnTo>
                    <a:pt x="232" y="293"/>
                  </a:lnTo>
                  <a:lnTo>
                    <a:pt x="206" y="313"/>
                  </a:lnTo>
                  <a:lnTo>
                    <a:pt x="259" y="332"/>
                  </a:lnTo>
                  <a:lnTo>
                    <a:pt x="246" y="386"/>
                  </a:lnTo>
                  <a:lnTo>
                    <a:pt x="232" y="353"/>
                  </a:lnTo>
                  <a:lnTo>
                    <a:pt x="193" y="366"/>
                  </a:lnTo>
                  <a:lnTo>
                    <a:pt x="186" y="379"/>
                  </a:lnTo>
                  <a:lnTo>
                    <a:pt x="199" y="413"/>
                  </a:lnTo>
                  <a:lnTo>
                    <a:pt x="166" y="426"/>
                  </a:lnTo>
                  <a:lnTo>
                    <a:pt x="140" y="359"/>
                  </a:lnTo>
                  <a:lnTo>
                    <a:pt x="140" y="346"/>
                  </a:lnTo>
                  <a:lnTo>
                    <a:pt x="106" y="353"/>
                  </a:lnTo>
                  <a:lnTo>
                    <a:pt x="80" y="399"/>
                  </a:lnTo>
                  <a:lnTo>
                    <a:pt x="86" y="445"/>
                  </a:lnTo>
                  <a:lnTo>
                    <a:pt x="80" y="532"/>
                  </a:lnTo>
                  <a:lnTo>
                    <a:pt x="67" y="592"/>
                  </a:lnTo>
                  <a:lnTo>
                    <a:pt x="46" y="612"/>
                  </a:lnTo>
                  <a:lnTo>
                    <a:pt x="53" y="625"/>
                  </a:lnTo>
                  <a:lnTo>
                    <a:pt x="46" y="638"/>
                  </a:lnTo>
                  <a:lnTo>
                    <a:pt x="86" y="638"/>
                  </a:lnTo>
                  <a:lnTo>
                    <a:pt x="120" y="645"/>
                  </a:lnTo>
                  <a:lnTo>
                    <a:pt x="120" y="659"/>
                  </a:lnTo>
                  <a:lnTo>
                    <a:pt x="99" y="698"/>
                  </a:lnTo>
                  <a:lnTo>
                    <a:pt x="73" y="745"/>
                  </a:lnTo>
                  <a:lnTo>
                    <a:pt x="67" y="779"/>
                  </a:lnTo>
                  <a:lnTo>
                    <a:pt x="73" y="798"/>
                  </a:lnTo>
                  <a:lnTo>
                    <a:pt x="46" y="818"/>
                  </a:lnTo>
                  <a:lnTo>
                    <a:pt x="39" y="818"/>
                  </a:lnTo>
                  <a:lnTo>
                    <a:pt x="33" y="845"/>
                  </a:lnTo>
                  <a:lnTo>
                    <a:pt x="39" y="878"/>
                  </a:lnTo>
                  <a:lnTo>
                    <a:pt x="0" y="911"/>
                  </a:lnTo>
                  <a:lnTo>
                    <a:pt x="39" y="911"/>
                  </a:lnTo>
                  <a:lnTo>
                    <a:pt x="60" y="925"/>
                  </a:lnTo>
                  <a:lnTo>
                    <a:pt x="93" y="925"/>
                  </a:lnTo>
                  <a:lnTo>
                    <a:pt x="146" y="944"/>
                  </a:lnTo>
                  <a:lnTo>
                    <a:pt x="153" y="951"/>
                  </a:lnTo>
                  <a:lnTo>
                    <a:pt x="153" y="958"/>
                  </a:lnTo>
                  <a:lnTo>
                    <a:pt x="146" y="965"/>
                  </a:lnTo>
                  <a:lnTo>
                    <a:pt x="146" y="971"/>
                  </a:lnTo>
                  <a:lnTo>
                    <a:pt x="126" y="1044"/>
                  </a:lnTo>
                  <a:lnTo>
                    <a:pt x="133" y="1057"/>
                  </a:lnTo>
                  <a:lnTo>
                    <a:pt x="146" y="1091"/>
                  </a:lnTo>
                  <a:lnTo>
                    <a:pt x="153" y="1117"/>
                  </a:lnTo>
                  <a:lnTo>
                    <a:pt x="166" y="1171"/>
                  </a:lnTo>
                  <a:lnTo>
                    <a:pt x="199" y="1197"/>
                  </a:lnTo>
                  <a:lnTo>
                    <a:pt x="193" y="1217"/>
                  </a:lnTo>
                  <a:lnTo>
                    <a:pt x="180" y="1211"/>
                  </a:lnTo>
                  <a:lnTo>
                    <a:pt x="199" y="1231"/>
                  </a:lnTo>
                  <a:lnTo>
                    <a:pt x="253" y="1224"/>
                  </a:lnTo>
                  <a:lnTo>
                    <a:pt x="292" y="1224"/>
                  </a:lnTo>
                  <a:lnTo>
                    <a:pt x="319" y="1190"/>
                  </a:lnTo>
                  <a:lnTo>
                    <a:pt x="345" y="1184"/>
                  </a:lnTo>
                  <a:lnTo>
                    <a:pt x="359" y="1204"/>
                  </a:lnTo>
                  <a:lnTo>
                    <a:pt x="412" y="1204"/>
                  </a:lnTo>
                  <a:lnTo>
                    <a:pt x="479" y="1177"/>
                  </a:lnTo>
                  <a:lnTo>
                    <a:pt x="499" y="1164"/>
                  </a:lnTo>
                  <a:lnTo>
                    <a:pt x="505" y="1184"/>
                  </a:lnTo>
                  <a:lnTo>
                    <a:pt x="525" y="1224"/>
                  </a:lnTo>
                  <a:lnTo>
                    <a:pt x="512" y="1224"/>
                  </a:lnTo>
                  <a:lnTo>
                    <a:pt x="505" y="1277"/>
                  </a:lnTo>
                  <a:lnTo>
                    <a:pt x="486" y="1284"/>
                  </a:lnTo>
                  <a:lnTo>
                    <a:pt x="452" y="1290"/>
                  </a:lnTo>
                  <a:lnTo>
                    <a:pt x="459" y="1310"/>
                  </a:lnTo>
                  <a:lnTo>
                    <a:pt x="472" y="1310"/>
                  </a:lnTo>
                  <a:lnTo>
                    <a:pt x="486" y="1324"/>
                  </a:lnTo>
                  <a:lnTo>
                    <a:pt x="472" y="1357"/>
                  </a:lnTo>
                  <a:lnTo>
                    <a:pt x="492" y="1397"/>
                  </a:lnTo>
                  <a:lnTo>
                    <a:pt x="512" y="1404"/>
                  </a:lnTo>
                  <a:lnTo>
                    <a:pt x="532" y="1430"/>
                  </a:lnTo>
                  <a:lnTo>
                    <a:pt x="559" y="1430"/>
                  </a:lnTo>
                  <a:lnTo>
                    <a:pt x="565" y="1496"/>
                  </a:lnTo>
                  <a:lnTo>
                    <a:pt x="552" y="1543"/>
                  </a:lnTo>
                  <a:lnTo>
                    <a:pt x="546" y="1550"/>
                  </a:lnTo>
                  <a:lnTo>
                    <a:pt x="559" y="1563"/>
                  </a:lnTo>
                  <a:lnTo>
                    <a:pt x="559" y="1550"/>
                  </a:lnTo>
                  <a:lnTo>
                    <a:pt x="598" y="1616"/>
                  </a:lnTo>
                  <a:lnTo>
                    <a:pt x="592" y="1650"/>
                  </a:lnTo>
                  <a:lnTo>
                    <a:pt x="598" y="1656"/>
                  </a:lnTo>
                  <a:lnTo>
                    <a:pt x="612" y="1656"/>
                  </a:lnTo>
                  <a:lnTo>
                    <a:pt x="612" y="1663"/>
                  </a:lnTo>
                  <a:lnTo>
                    <a:pt x="625" y="1683"/>
                  </a:lnTo>
                  <a:lnTo>
                    <a:pt x="651" y="1703"/>
                  </a:lnTo>
                  <a:lnTo>
                    <a:pt x="658" y="1729"/>
                  </a:lnTo>
                  <a:lnTo>
                    <a:pt x="658" y="1750"/>
                  </a:lnTo>
                  <a:lnTo>
                    <a:pt x="672" y="1783"/>
                  </a:lnTo>
                  <a:lnTo>
                    <a:pt x="666" y="1862"/>
                  </a:lnTo>
                  <a:lnTo>
                    <a:pt x="666" y="1896"/>
                  </a:lnTo>
                  <a:lnTo>
                    <a:pt x="651" y="1929"/>
                  </a:lnTo>
                  <a:lnTo>
                    <a:pt x="679" y="1989"/>
                  </a:lnTo>
                  <a:lnTo>
                    <a:pt x="725" y="1989"/>
                  </a:lnTo>
                  <a:lnTo>
                    <a:pt x="758" y="1996"/>
                  </a:lnTo>
                  <a:lnTo>
                    <a:pt x="785" y="1982"/>
                  </a:lnTo>
                  <a:lnTo>
                    <a:pt x="805" y="1989"/>
                  </a:lnTo>
                  <a:lnTo>
                    <a:pt x="825" y="1975"/>
                  </a:lnTo>
                  <a:lnTo>
                    <a:pt x="838" y="1989"/>
                  </a:lnTo>
                  <a:lnTo>
                    <a:pt x="858" y="1982"/>
                  </a:lnTo>
                  <a:lnTo>
                    <a:pt x="884" y="1982"/>
                  </a:lnTo>
                  <a:lnTo>
                    <a:pt x="891" y="1989"/>
                  </a:lnTo>
                  <a:lnTo>
                    <a:pt x="918" y="1975"/>
                  </a:lnTo>
                  <a:lnTo>
                    <a:pt x="905" y="1962"/>
                  </a:lnTo>
                  <a:lnTo>
                    <a:pt x="891" y="1956"/>
                  </a:lnTo>
                  <a:lnTo>
                    <a:pt x="905" y="1929"/>
                  </a:lnTo>
                  <a:lnTo>
                    <a:pt x="898" y="1909"/>
                  </a:lnTo>
                  <a:lnTo>
                    <a:pt x="871" y="1896"/>
                  </a:lnTo>
                  <a:lnTo>
                    <a:pt x="865" y="1870"/>
                  </a:lnTo>
                  <a:lnTo>
                    <a:pt x="871" y="1849"/>
                  </a:lnTo>
                  <a:lnTo>
                    <a:pt x="878" y="1836"/>
                  </a:lnTo>
                  <a:lnTo>
                    <a:pt x="878" y="1830"/>
                  </a:lnTo>
                  <a:lnTo>
                    <a:pt x="878" y="1823"/>
                  </a:lnTo>
                  <a:lnTo>
                    <a:pt x="865" y="1802"/>
                  </a:lnTo>
                  <a:lnTo>
                    <a:pt x="865" y="1763"/>
                  </a:lnTo>
                  <a:lnTo>
                    <a:pt x="891" y="1723"/>
                  </a:lnTo>
                  <a:lnTo>
                    <a:pt x="918" y="1690"/>
                  </a:lnTo>
                  <a:lnTo>
                    <a:pt x="931" y="1656"/>
                  </a:lnTo>
                  <a:lnTo>
                    <a:pt x="931" y="1683"/>
                  </a:lnTo>
                  <a:lnTo>
                    <a:pt x="944" y="1697"/>
                  </a:lnTo>
                  <a:lnTo>
                    <a:pt x="1004" y="1723"/>
                  </a:lnTo>
                  <a:lnTo>
                    <a:pt x="1011" y="1703"/>
                  </a:lnTo>
                  <a:lnTo>
                    <a:pt x="1051" y="1683"/>
                  </a:lnTo>
                  <a:lnTo>
                    <a:pt x="1104" y="1716"/>
                  </a:lnTo>
                  <a:lnTo>
                    <a:pt x="1131" y="1736"/>
                  </a:lnTo>
                  <a:lnTo>
                    <a:pt x="1158" y="1836"/>
                  </a:lnTo>
                  <a:lnTo>
                    <a:pt x="1197" y="1836"/>
                  </a:lnTo>
                  <a:lnTo>
                    <a:pt x="1257" y="1810"/>
                  </a:lnTo>
                  <a:lnTo>
                    <a:pt x="1257" y="1770"/>
                  </a:lnTo>
                  <a:lnTo>
                    <a:pt x="1264" y="1743"/>
                  </a:lnTo>
                  <a:lnTo>
                    <a:pt x="1250" y="1716"/>
                  </a:lnTo>
                  <a:lnTo>
                    <a:pt x="1278" y="1697"/>
                  </a:lnTo>
                  <a:lnTo>
                    <a:pt x="1317" y="1637"/>
                  </a:lnTo>
                  <a:lnTo>
                    <a:pt x="1330" y="1643"/>
                  </a:lnTo>
                  <a:lnTo>
                    <a:pt x="1344" y="1656"/>
                  </a:lnTo>
                  <a:lnTo>
                    <a:pt x="1410" y="1669"/>
                  </a:lnTo>
                  <a:lnTo>
                    <a:pt x="1437" y="1656"/>
                  </a:lnTo>
                  <a:lnTo>
                    <a:pt x="1417" y="1650"/>
                  </a:lnTo>
                  <a:lnTo>
                    <a:pt x="1424" y="1637"/>
                  </a:lnTo>
                  <a:lnTo>
                    <a:pt x="1410" y="1616"/>
                  </a:lnTo>
                  <a:lnTo>
                    <a:pt x="1404" y="1590"/>
                  </a:lnTo>
                  <a:lnTo>
                    <a:pt x="1410" y="1556"/>
                  </a:lnTo>
                  <a:lnTo>
                    <a:pt x="1430" y="1530"/>
                  </a:lnTo>
                  <a:lnTo>
                    <a:pt x="1450" y="1517"/>
                  </a:lnTo>
                  <a:lnTo>
                    <a:pt x="1457" y="1510"/>
                  </a:lnTo>
                  <a:lnTo>
                    <a:pt x="1443" y="1483"/>
                  </a:lnTo>
                  <a:lnTo>
                    <a:pt x="1443" y="1470"/>
                  </a:lnTo>
                  <a:lnTo>
                    <a:pt x="1437" y="1457"/>
                  </a:lnTo>
                  <a:lnTo>
                    <a:pt x="1464" y="1436"/>
                  </a:lnTo>
                  <a:lnTo>
                    <a:pt x="1497" y="1436"/>
                  </a:lnTo>
                  <a:lnTo>
                    <a:pt x="1517" y="1404"/>
                  </a:lnTo>
                  <a:lnTo>
                    <a:pt x="1537" y="1397"/>
                  </a:lnTo>
                  <a:lnTo>
                    <a:pt x="1550" y="1357"/>
                  </a:lnTo>
                  <a:lnTo>
                    <a:pt x="1550" y="1317"/>
                  </a:lnTo>
                  <a:lnTo>
                    <a:pt x="1524" y="1297"/>
                  </a:lnTo>
                  <a:lnTo>
                    <a:pt x="1524" y="1290"/>
                  </a:lnTo>
                  <a:lnTo>
                    <a:pt x="1530" y="1264"/>
                  </a:lnTo>
                  <a:lnTo>
                    <a:pt x="1556" y="1250"/>
                  </a:lnTo>
                  <a:lnTo>
                    <a:pt x="1577" y="1231"/>
                  </a:lnTo>
                  <a:lnTo>
                    <a:pt x="1603" y="1211"/>
                  </a:lnTo>
                  <a:lnTo>
                    <a:pt x="1610" y="1197"/>
                  </a:lnTo>
                  <a:lnTo>
                    <a:pt x="1644" y="1164"/>
                  </a:lnTo>
                  <a:lnTo>
                    <a:pt x="1644" y="1145"/>
                  </a:lnTo>
                  <a:lnTo>
                    <a:pt x="1644" y="1117"/>
                  </a:lnTo>
                  <a:lnTo>
                    <a:pt x="1623" y="1064"/>
                  </a:lnTo>
                  <a:lnTo>
                    <a:pt x="1590" y="1064"/>
                  </a:lnTo>
                  <a:lnTo>
                    <a:pt x="1584" y="1051"/>
                  </a:lnTo>
                  <a:lnTo>
                    <a:pt x="1570" y="1044"/>
                  </a:lnTo>
                  <a:lnTo>
                    <a:pt x="1550" y="1038"/>
                  </a:lnTo>
                  <a:lnTo>
                    <a:pt x="1530" y="1038"/>
                  </a:lnTo>
                  <a:lnTo>
                    <a:pt x="1524" y="1051"/>
                  </a:lnTo>
                  <a:lnTo>
                    <a:pt x="1503" y="1025"/>
                  </a:lnTo>
                  <a:lnTo>
                    <a:pt x="1517" y="991"/>
                  </a:lnTo>
                  <a:lnTo>
                    <a:pt x="1517" y="971"/>
                  </a:lnTo>
                  <a:lnTo>
                    <a:pt x="1497" y="944"/>
                  </a:lnTo>
                  <a:lnTo>
                    <a:pt x="1477" y="944"/>
                  </a:lnTo>
                  <a:lnTo>
                    <a:pt x="1477" y="925"/>
                  </a:lnTo>
                  <a:lnTo>
                    <a:pt x="1510" y="905"/>
                  </a:lnTo>
                  <a:lnTo>
                    <a:pt x="1524" y="918"/>
                  </a:lnTo>
                  <a:lnTo>
                    <a:pt x="1543" y="925"/>
                  </a:lnTo>
                  <a:lnTo>
                    <a:pt x="1550" y="931"/>
                  </a:lnTo>
                  <a:lnTo>
                    <a:pt x="1563" y="931"/>
                  </a:lnTo>
                  <a:lnTo>
                    <a:pt x="1570" y="938"/>
                  </a:lnTo>
                  <a:lnTo>
                    <a:pt x="1590" y="925"/>
                  </a:lnTo>
                  <a:lnTo>
                    <a:pt x="1629" y="925"/>
                  </a:lnTo>
                  <a:lnTo>
                    <a:pt x="1623" y="898"/>
                  </a:lnTo>
                  <a:lnTo>
                    <a:pt x="1644" y="884"/>
                  </a:lnTo>
                  <a:lnTo>
                    <a:pt x="1644" y="865"/>
                  </a:lnTo>
                  <a:lnTo>
                    <a:pt x="1670" y="852"/>
                  </a:lnTo>
                  <a:lnTo>
                    <a:pt x="1610" y="811"/>
                  </a:lnTo>
                  <a:lnTo>
                    <a:pt x="1637" y="798"/>
                  </a:lnTo>
                  <a:lnTo>
                    <a:pt x="1644" y="779"/>
                  </a:lnTo>
                  <a:lnTo>
                    <a:pt x="1650" y="792"/>
                  </a:lnTo>
                  <a:lnTo>
                    <a:pt x="1657" y="805"/>
                  </a:lnTo>
                  <a:lnTo>
                    <a:pt x="1676" y="792"/>
                  </a:lnTo>
                  <a:lnTo>
                    <a:pt x="1717" y="779"/>
                  </a:lnTo>
                  <a:lnTo>
                    <a:pt x="1710" y="758"/>
                  </a:lnTo>
                  <a:lnTo>
                    <a:pt x="1730" y="745"/>
                  </a:lnTo>
                  <a:lnTo>
                    <a:pt x="1696" y="732"/>
                  </a:lnTo>
                  <a:lnTo>
                    <a:pt x="1696" y="692"/>
                  </a:lnTo>
                  <a:lnTo>
                    <a:pt x="1710" y="692"/>
                  </a:lnTo>
                  <a:lnTo>
                    <a:pt x="1723" y="678"/>
                  </a:lnTo>
                  <a:lnTo>
                    <a:pt x="1736" y="652"/>
                  </a:lnTo>
                  <a:lnTo>
                    <a:pt x="1730" y="645"/>
                  </a:lnTo>
                  <a:lnTo>
                    <a:pt x="1670" y="585"/>
                  </a:lnTo>
                  <a:lnTo>
                    <a:pt x="1657" y="559"/>
                  </a:lnTo>
                  <a:lnTo>
                    <a:pt x="1689" y="539"/>
                  </a:lnTo>
                  <a:lnTo>
                    <a:pt x="1703" y="525"/>
                  </a:lnTo>
                  <a:lnTo>
                    <a:pt x="1703" y="512"/>
                  </a:lnTo>
                  <a:lnTo>
                    <a:pt x="1683" y="486"/>
                  </a:lnTo>
                  <a:lnTo>
                    <a:pt x="1644" y="486"/>
                  </a:lnTo>
                  <a:lnTo>
                    <a:pt x="1623" y="499"/>
                  </a:lnTo>
                  <a:lnTo>
                    <a:pt x="1616" y="473"/>
                  </a:lnTo>
                  <a:lnTo>
                    <a:pt x="1603" y="458"/>
                  </a:lnTo>
                  <a:lnTo>
                    <a:pt x="1570" y="445"/>
                  </a:lnTo>
                  <a:lnTo>
                    <a:pt x="1550" y="439"/>
                  </a:lnTo>
                  <a:lnTo>
                    <a:pt x="1543" y="458"/>
                  </a:lnTo>
                  <a:lnTo>
                    <a:pt x="1483" y="499"/>
                  </a:lnTo>
                  <a:lnTo>
                    <a:pt x="1464" y="505"/>
                  </a:lnTo>
                  <a:lnTo>
                    <a:pt x="1443" y="499"/>
                  </a:lnTo>
                  <a:lnTo>
                    <a:pt x="1410" y="465"/>
                  </a:lnTo>
                  <a:lnTo>
                    <a:pt x="1410" y="452"/>
                  </a:lnTo>
                  <a:lnTo>
                    <a:pt x="1397" y="432"/>
                  </a:lnTo>
                  <a:lnTo>
                    <a:pt x="1370" y="392"/>
                  </a:lnTo>
                  <a:lnTo>
                    <a:pt x="1370" y="386"/>
                  </a:lnTo>
                  <a:lnTo>
                    <a:pt x="1364" y="379"/>
                  </a:lnTo>
                  <a:lnTo>
                    <a:pt x="1383" y="332"/>
                  </a:lnTo>
                  <a:lnTo>
                    <a:pt x="1377" y="326"/>
                  </a:lnTo>
                  <a:lnTo>
                    <a:pt x="1317" y="326"/>
                  </a:lnTo>
                  <a:lnTo>
                    <a:pt x="1304" y="299"/>
                  </a:lnTo>
                  <a:lnTo>
                    <a:pt x="1297" y="266"/>
                  </a:lnTo>
                  <a:lnTo>
                    <a:pt x="1304" y="259"/>
                  </a:lnTo>
                  <a:lnTo>
                    <a:pt x="1323" y="233"/>
                  </a:lnTo>
                  <a:lnTo>
                    <a:pt x="1297" y="219"/>
                  </a:lnTo>
                  <a:lnTo>
                    <a:pt x="1271" y="199"/>
                  </a:lnTo>
                  <a:lnTo>
                    <a:pt x="1224" y="166"/>
                  </a:lnTo>
                  <a:lnTo>
                    <a:pt x="1218" y="126"/>
                  </a:lnTo>
                  <a:lnTo>
                    <a:pt x="1231" y="106"/>
                  </a:lnTo>
                  <a:lnTo>
                    <a:pt x="1244" y="79"/>
                  </a:lnTo>
                  <a:lnTo>
                    <a:pt x="1297" y="60"/>
                  </a:lnTo>
                  <a:lnTo>
                    <a:pt x="1304" y="47"/>
                  </a:lnTo>
                  <a:lnTo>
                    <a:pt x="1337" y="53"/>
                  </a:lnTo>
                  <a:lnTo>
                    <a:pt x="1337" y="39"/>
                  </a:lnTo>
                  <a:lnTo>
                    <a:pt x="1310" y="26"/>
                  </a:lnTo>
                  <a:lnTo>
                    <a:pt x="1291" y="20"/>
                  </a:lnTo>
                  <a:lnTo>
                    <a:pt x="1291" y="0"/>
                  </a:lnTo>
                  <a:close/>
                  <a:moveTo>
                    <a:pt x="106" y="1025"/>
                  </a:moveTo>
                  <a:lnTo>
                    <a:pt x="93" y="1031"/>
                  </a:lnTo>
                  <a:lnTo>
                    <a:pt x="80" y="1051"/>
                  </a:lnTo>
                  <a:lnTo>
                    <a:pt x="106" y="1057"/>
                  </a:lnTo>
                  <a:lnTo>
                    <a:pt x="120" y="1051"/>
                  </a:lnTo>
                  <a:lnTo>
                    <a:pt x="113" y="1044"/>
                  </a:lnTo>
                  <a:lnTo>
                    <a:pt x="113" y="1025"/>
                  </a:lnTo>
                  <a:lnTo>
                    <a:pt x="106" y="1025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0" name="ANOIA">
              <a:extLst>
                <a:ext uri="{FF2B5EF4-FFF2-40B4-BE49-F238E27FC236}">
                  <a16:creationId xmlns:a16="http://schemas.microsoft.com/office/drawing/2014/main" id="{ED0AB9E0-7703-32FB-F637-33492F651346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8829996" y="4447665"/>
              <a:ext cx="336463" cy="333843"/>
            </a:xfrm>
            <a:custGeom>
              <a:avLst/>
              <a:gdLst>
                <a:gd name="T0" fmla="*/ 1249593475 w 64"/>
                <a:gd name="T1" fmla="*/ 698513555 h 65"/>
                <a:gd name="T2" fmla="*/ 1093399027 w 64"/>
                <a:gd name="T3" fmla="*/ 1920899345 h 65"/>
                <a:gd name="T4" fmla="*/ 468596039 w 64"/>
                <a:gd name="T5" fmla="*/ 2147483647 h 65"/>
                <a:gd name="T6" fmla="*/ 937204580 w 64"/>
                <a:gd name="T7" fmla="*/ 2147483647 h 65"/>
                <a:gd name="T8" fmla="*/ 1405800423 w 64"/>
                <a:gd name="T9" fmla="*/ 2147483647 h 65"/>
                <a:gd name="T10" fmla="*/ 1874396658 w 64"/>
                <a:gd name="T11" fmla="*/ 2147483647 h 65"/>
                <a:gd name="T12" fmla="*/ 1405800423 w 64"/>
                <a:gd name="T13" fmla="*/ 2147483647 h 65"/>
                <a:gd name="T14" fmla="*/ 624802988 w 64"/>
                <a:gd name="T15" fmla="*/ 2147483647 h 65"/>
                <a:gd name="T16" fmla="*/ 0 w 64"/>
                <a:gd name="T17" fmla="*/ 2147483647 h 65"/>
                <a:gd name="T18" fmla="*/ 312401494 w 64"/>
                <a:gd name="T19" fmla="*/ 2147483647 h 65"/>
                <a:gd name="T20" fmla="*/ 937204580 w 64"/>
                <a:gd name="T21" fmla="*/ 2147483647 h 65"/>
                <a:gd name="T22" fmla="*/ 1093399027 w 64"/>
                <a:gd name="T23" fmla="*/ 2147483647 h 65"/>
                <a:gd name="T24" fmla="*/ 1405800423 w 64"/>
                <a:gd name="T25" fmla="*/ 2147483647 h 65"/>
                <a:gd name="T26" fmla="*/ 1561994871 w 64"/>
                <a:gd name="T27" fmla="*/ 2147483647 h 65"/>
                <a:gd name="T28" fmla="*/ 624802988 w 64"/>
                <a:gd name="T29" fmla="*/ 2147483647 h 65"/>
                <a:gd name="T30" fmla="*/ 937204580 w 64"/>
                <a:gd name="T31" fmla="*/ 2147483647 h 65"/>
                <a:gd name="T32" fmla="*/ 1561994871 w 64"/>
                <a:gd name="T33" fmla="*/ 2147483647 h 65"/>
                <a:gd name="T34" fmla="*/ 2030591105 w 64"/>
                <a:gd name="T35" fmla="*/ 2147483647 h 65"/>
                <a:gd name="T36" fmla="*/ 2147483647 w 64"/>
                <a:gd name="T37" fmla="*/ 2147483647 h 65"/>
                <a:gd name="T38" fmla="*/ 2147483647 w 64"/>
                <a:gd name="T39" fmla="*/ 2147483647 h 65"/>
                <a:gd name="T40" fmla="*/ 2147483647 w 64"/>
                <a:gd name="T41" fmla="*/ 2147483647 h 65"/>
                <a:gd name="T42" fmla="*/ 2147483647 w 64"/>
                <a:gd name="T43" fmla="*/ 2147483647 h 65"/>
                <a:gd name="T44" fmla="*/ 2147483647 w 64"/>
                <a:gd name="T45" fmla="*/ 2147483647 h 65"/>
                <a:gd name="T46" fmla="*/ 2147483647 w 64"/>
                <a:gd name="T47" fmla="*/ 2147483647 h 65"/>
                <a:gd name="T48" fmla="*/ 2147483647 w 64"/>
                <a:gd name="T49" fmla="*/ 2147483647 h 65"/>
                <a:gd name="T50" fmla="*/ 2147483647 w 64"/>
                <a:gd name="T51" fmla="*/ 2147483647 h 65"/>
                <a:gd name="T52" fmla="*/ 2147483647 w 64"/>
                <a:gd name="T53" fmla="*/ 2147483647 h 65"/>
                <a:gd name="T54" fmla="*/ 2147483647 w 64"/>
                <a:gd name="T55" fmla="*/ 2147483647 h 65"/>
                <a:gd name="T56" fmla="*/ 2147483647 w 64"/>
                <a:gd name="T57" fmla="*/ 2147483647 h 65"/>
                <a:gd name="T58" fmla="*/ 2147483647 w 64"/>
                <a:gd name="T59" fmla="*/ 2147483647 h 65"/>
                <a:gd name="T60" fmla="*/ 2147483647 w 64"/>
                <a:gd name="T61" fmla="*/ 2147483647 h 65"/>
                <a:gd name="T62" fmla="*/ 2147483647 w 64"/>
                <a:gd name="T63" fmla="*/ 2147483647 h 65"/>
                <a:gd name="T64" fmla="*/ 2147483647 w 64"/>
                <a:gd name="T65" fmla="*/ 2147483647 h 65"/>
                <a:gd name="T66" fmla="*/ 2147483647 w 64"/>
                <a:gd name="T67" fmla="*/ 2147483647 h 65"/>
                <a:gd name="T68" fmla="*/ 2147483647 w 64"/>
                <a:gd name="T69" fmla="*/ 2147483647 h 65"/>
                <a:gd name="T70" fmla="*/ 2147483647 w 64"/>
                <a:gd name="T71" fmla="*/ 2147483647 h 65"/>
                <a:gd name="T72" fmla="*/ 2147483647 w 64"/>
                <a:gd name="T73" fmla="*/ 2147483647 h 65"/>
                <a:gd name="T74" fmla="*/ 2147483647 w 64"/>
                <a:gd name="T75" fmla="*/ 2147483647 h 65"/>
                <a:gd name="T76" fmla="*/ 2147483647 w 64"/>
                <a:gd name="T77" fmla="*/ 2147483647 h 65"/>
                <a:gd name="T78" fmla="*/ 2147483647 w 64"/>
                <a:gd name="T79" fmla="*/ 2147483647 h 65"/>
                <a:gd name="T80" fmla="*/ 2147483647 w 64"/>
                <a:gd name="T81" fmla="*/ 2147483647 h 65"/>
                <a:gd name="T82" fmla="*/ 2147483647 w 64"/>
                <a:gd name="T83" fmla="*/ 2147483647 h 65"/>
                <a:gd name="T84" fmla="*/ 2147483647 w 64"/>
                <a:gd name="T85" fmla="*/ 2147483647 h 65"/>
                <a:gd name="T86" fmla="*/ 2147483647 w 64"/>
                <a:gd name="T87" fmla="*/ 2147483647 h 65"/>
                <a:gd name="T88" fmla="*/ 2147483647 w 64"/>
                <a:gd name="T89" fmla="*/ 2147483647 h 65"/>
                <a:gd name="T90" fmla="*/ 2147483647 w 64"/>
                <a:gd name="T91" fmla="*/ 2147483647 h 65"/>
                <a:gd name="T92" fmla="*/ 2147483647 w 64"/>
                <a:gd name="T93" fmla="*/ 2147483647 h 65"/>
                <a:gd name="T94" fmla="*/ 2147483647 w 64"/>
                <a:gd name="T95" fmla="*/ 2147483647 h 65"/>
                <a:gd name="T96" fmla="*/ 2147483647 w 64"/>
                <a:gd name="T97" fmla="*/ 2147483647 h 65"/>
                <a:gd name="T98" fmla="*/ 2147483647 w 64"/>
                <a:gd name="T99" fmla="*/ 2147483647 h 65"/>
                <a:gd name="T100" fmla="*/ 2147483647 w 64"/>
                <a:gd name="T101" fmla="*/ 2147483647 h 65"/>
                <a:gd name="T102" fmla="*/ 2147483647 w 64"/>
                <a:gd name="T103" fmla="*/ 2095527683 h 65"/>
                <a:gd name="T104" fmla="*/ 2147483647 w 64"/>
                <a:gd name="T105" fmla="*/ 1222385584 h 65"/>
                <a:gd name="T106" fmla="*/ 2147483647 w 64"/>
                <a:gd name="T107" fmla="*/ 873142098 h 65"/>
                <a:gd name="T108" fmla="*/ 2147483647 w 64"/>
                <a:gd name="T109" fmla="*/ 698513555 h 65"/>
                <a:gd name="T110" fmla="*/ 2147483647 w 64"/>
                <a:gd name="T111" fmla="*/ 1397013922 h 65"/>
                <a:gd name="T112" fmla="*/ 2147483647 w 64"/>
                <a:gd name="T113" fmla="*/ 1222385584 h 65"/>
                <a:gd name="T114" fmla="*/ 2147483647 w 64"/>
                <a:gd name="T115" fmla="*/ 873142098 h 65"/>
                <a:gd name="T116" fmla="*/ 2147483647 w 64"/>
                <a:gd name="T117" fmla="*/ 349256778 h 65"/>
                <a:gd name="T118" fmla="*/ 2147483647 w 64"/>
                <a:gd name="T119" fmla="*/ 873142098 h 65"/>
                <a:gd name="T120" fmla="*/ 2147483647 w 64"/>
                <a:gd name="T121" fmla="*/ 873142098 h 65"/>
                <a:gd name="T122" fmla="*/ 2147483647 w 64"/>
                <a:gd name="T123" fmla="*/ 349256778 h 65"/>
                <a:gd name="T124" fmla="*/ 1405800423 w 64"/>
                <a:gd name="T125" fmla="*/ 0 h 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"/>
                <a:gd name="T190" fmla="*/ 0 h 65"/>
                <a:gd name="T191" fmla="*/ 64 w 64"/>
                <a:gd name="T192" fmla="*/ 65 h 65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531 w 10000"/>
                <a:gd name="connsiteY191" fmla="*/ 769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063 w 10000"/>
                <a:gd name="connsiteY194" fmla="*/ 615 h 10000"/>
                <a:gd name="connsiteX195" fmla="*/ 4063 w 10000"/>
                <a:gd name="connsiteY195" fmla="*/ 769 h 10000"/>
                <a:gd name="connsiteX196" fmla="*/ 3906 w 10000"/>
                <a:gd name="connsiteY196" fmla="*/ 9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3594 w 10000"/>
                <a:gd name="connsiteY201" fmla="*/ 1077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281 w 10000"/>
                <a:gd name="connsiteY204" fmla="*/ 769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531 w 10000"/>
                <a:gd name="connsiteY191" fmla="*/ 769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063 w 10000"/>
                <a:gd name="connsiteY194" fmla="*/ 615 h 10000"/>
                <a:gd name="connsiteX195" fmla="*/ 4063 w 10000"/>
                <a:gd name="connsiteY195" fmla="*/ 769 h 10000"/>
                <a:gd name="connsiteX196" fmla="*/ 3906 w 10000"/>
                <a:gd name="connsiteY196" fmla="*/ 9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3594 w 10000"/>
                <a:gd name="connsiteY201" fmla="*/ 1077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531 w 10000"/>
                <a:gd name="connsiteY191" fmla="*/ 769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063 w 10000"/>
                <a:gd name="connsiteY194" fmla="*/ 615 h 10000"/>
                <a:gd name="connsiteX195" fmla="*/ 4063 w 10000"/>
                <a:gd name="connsiteY195" fmla="*/ 769 h 10000"/>
                <a:gd name="connsiteX196" fmla="*/ 3906 w 10000"/>
                <a:gd name="connsiteY196" fmla="*/ 9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063 w 10000"/>
                <a:gd name="connsiteY194" fmla="*/ 615 h 10000"/>
                <a:gd name="connsiteX195" fmla="*/ 4063 w 10000"/>
                <a:gd name="connsiteY195" fmla="*/ 769 h 10000"/>
                <a:gd name="connsiteX196" fmla="*/ 3906 w 10000"/>
                <a:gd name="connsiteY196" fmla="*/ 9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063 w 10000"/>
                <a:gd name="connsiteY194" fmla="*/ 615 h 10000"/>
                <a:gd name="connsiteX195" fmla="*/ 4063 w 10000"/>
                <a:gd name="connsiteY195" fmla="*/ 769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249 w 10000"/>
                <a:gd name="connsiteY194" fmla="*/ 2356 h 10000"/>
                <a:gd name="connsiteX195" fmla="*/ 4063 w 10000"/>
                <a:gd name="connsiteY195" fmla="*/ 769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615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063 w 10000"/>
                <a:gd name="connsiteY195" fmla="*/ 769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615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2521 w 10000"/>
                <a:gd name="connsiteY190" fmla="*/ 2802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2939 w 10000"/>
                <a:gd name="connsiteY188" fmla="*/ 2806 h 10000"/>
                <a:gd name="connsiteX189" fmla="*/ 4844 w 10000"/>
                <a:gd name="connsiteY189" fmla="*/ 1077 h 10000"/>
                <a:gd name="connsiteX190" fmla="*/ 2521 w 10000"/>
                <a:gd name="connsiteY190" fmla="*/ 2802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2939 w 10000"/>
                <a:gd name="connsiteY188" fmla="*/ 2806 h 10000"/>
                <a:gd name="connsiteX189" fmla="*/ 3079 w 10000"/>
                <a:gd name="connsiteY189" fmla="*/ 1994 h 10000"/>
                <a:gd name="connsiteX190" fmla="*/ 2521 w 10000"/>
                <a:gd name="connsiteY190" fmla="*/ 2802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3155 w 10000"/>
                <a:gd name="connsiteY187" fmla="*/ 2592 h 10000"/>
                <a:gd name="connsiteX188" fmla="*/ 2939 w 10000"/>
                <a:gd name="connsiteY188" fmla="*/ 2806 h 10000"/>
                <a:gd name="connsiteX189" fmla="*/ 3079 w 10000"/>
                <a:gd name="connsiteY189" fmla="*/ 1994 h 10000"/>
                <a:gd name="connsiteX190" fmla="*/ 2521 w 10000"/>
                <a:gd name="connsiteY190" fmla="*/ 2802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3155 w 10000"/>
                <a:gd name="connsiteY187" fmla="*/ 2592 h 10000"/>
                <a:gd name="connsiteX188" fmla="*/ 2939 w 10000"/>
                <a:gd name="connsiteY188" fmla="*/ 2806 h 10000"/>
                <a:gd name="connsiteX189" fmla="*/ 3079 w 10000"/>
                <a:gd name="connsiteY189" fmla="*/ 1994 h 10000"/>
                <a:gd name="connsiteX190" fmla="*/ 2521 w 10000"/>
                <a:gd name="connsiteY190" fmla="*/ 2802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2994 w 10000"/>
                <a:gd name="connsiteY195" fmla="*/ 2511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10000" h="10000">
                  <a:moveTo>
                    <a:pt x="1406" y="0"/>
                  </a:moveTo>
                  <a:lnTo>
                    <a:pt x="1250" y="154"/>
                  </a:lnTo>
                  <a:lnTo>
                    <a:pt x="1250" y="308"/>
                  </a:lnTo>
                  <a:lnTo>
                    <a:pt x="1250" y="615"/>
                  </a:lnTo>
                  <a:lnTo>
                    <a:pt x="1094" y="769"/>
                  </a:lnTo>
                  <a:lnTo>
                    <a:pt x="2302" y="2206"/>
                  </a:lnTo>
                  <a:lnTo>
                    <a:pt x="938" y="1538"/>
                  </a:lnTo>
                  <a:lnTo>
                    <a:pt x="1094" y="1692"/>
                  </a:lnTo>
                  <a:lnTo>
                    <a:pt x="1250" y="1692"/>
                  </a:lnTo>
                  <a:lnTo>
                    <a:pt x="1406" y="1846"/>
                  </a:lnTo>
                  <a:lnTo>
                    <a:pt x="1250" y="1846"/>
                  </a:lnTo>
                  <a:lnTo>
                    <a:pt x="469" y="2615"/>
                  </a:lnTo>
                  <a:lnTo>
                    <a:pt x="781" y="2615"/>
                  </a:lnTo>
                  <a:lnTo>
                    <a:pt x="781" y="2769"/>
                  </a:lnTo>
                  <a:lnTo>
                    <a:pt x="938" y="2923"/>
                  </a:lnTo>
                  <a:lnTo>
                    <a:pt x="938" y="3077"/>
                  </a:lnTo>
                  <a:lnTo>
                    <a:pt x="1250" y="3077"/>
                  </a:lnTo>
                  <a:lnTo>
                    <a:pt x="1250" y="3385"/>
                  </a:lnTo>
                  <a:lnTo>
                    <a:pt x="1094" y="3385"/>
                  </a:lnTo>
                  <a:lnTo>
                    <a:pt x="1406" y="3538"/>
                  </a:lnTo>
                  <a:lnTo>
                    <a:pt x="1406" y="3692"/>
                  </a:lnTo>
                  <a:lnTo>
                    <a:pt x="1406" y="3846"/>
                  </a:lnTo>
                  <a:lnTo>
                    <a:pt x="1719" y="4154"/>
                  </a:lnTo>
                  <a:lnTo>
                    <a:pt x="1875" y="4154"/>
                  </a:lnTo>
                  <a:lnTo>
                    <a:pt x="1719" y="4462"/>
                  </a:lnTo>
                  <a:lnTo>
                    <a:pt x="1563" y="4462"/>
                  </a:lnTo>
                  <a:lnTo>
                    <a:pt x="1406" y="4462"/>
                  </a:lnTo>
                  <a:lnTo>
                    <a:pt x="1406" y="4615"/>
                  </a:lnTo>
                  <a:lnTo>
                    <a:pt x="1250" y="4462"/>
                  </a:lnTo>
                  <a:lnTo>
                    <a:pt x="625" y="4462"/>
                  </a:lnTo>
                  <a:lnTo>
                    <a:pt x="469" y="4615"/>
                  </a:lnTo>
                  <a:lnTo>
                    <a:pt x="156" y="4769"/>
                  </a:lnTo>
                  <a:lnTo>
                    <a:pt x="156" y="4923"/>
                  </a:lnTo>
                  <a:lnTo>
                    <a:pt x="0" y="4923"/>
                  </a:lnTo>
                  <a:lnTo>
                    <a:pt x="0" y="5077"/>
                  </a:lnTo>
                  <a:lnTo>
                    <a:pt x="156" y="5077"/>
                  </a:lnTo>
                  <a:lnTo>
                    <a:pt x="313" y="5077"/>
                  </a:lnTo>
                  <a:lnTo>
                    <a:pt x="313" y="5231"/>
                  </a:lnTo>
                  <a:lnTo>
                    <a:pt x="469" y="5231"/>
                  </a:lnTo>
                  <a:lnTo>
                    <a:pt x="625" y="5385"/>
                  </a:lnTo>
                  <a:lnTo>
                    <a:pt x="938" y="5385"/>
                  </a:lnTo>
                  <a:lnTo>
                    <a:pt x="938" y="5692"/>
                  </a:lnTo>
                  <a:lnTo>
                    <a:pt x="625" y="5846"/>
                  </a:lnTo>
                  <a:lnTo>
                    <a:pt x="625" y="6000"/>
                  </a:lnTo>
                  <a:lnTo>
                    <a:pt x="938" y="6000"/>
                  </a:lnTo>
                  <a:lnTo>
                    <a:pt x="1094" y="5846"/>
                  </a:lnTo>
                  <a:lnTo>
                    <a:pt x="1250" y="5846"/>
                  </a:lnTo>
                  <a:lnTo>
                    <a:pt x="1875" y="6154"/>
                  </a:lnTo>
                  <a:lnTo>
                    <a:pt x="1406" y="6615"/>
                  </a:lnTo>
                  <a:lnTo>
                    <a:pt x="1719" y="6615"/>
                  </a:lnTo>
                  <a:lnTo>
                    <a:pt x="1719" y="6769"/>
                  </a:lnTo>
                  <a:lnTo>
                    <a:pt x="1719" y="7077"/>
                  </a:lnTo>
                  <a:lnTo>
                    <a:pt x="1563" y="6923"/>
                  </a:lnTo>
                  <a:lnTo>
                    <a:pt x="1250" y="7231"/>
                  </a:lnTo>
                  <a:lnTo>
                    <a:pt x="781" y="7077"/>
                  </a:lnTo>
                  <a:lnTo>
                    <a:pt x="781" y="7385"/>
                  </a:lnTo>
                  <a:lnTo>
                    <a:pt x="625" y="7538"/>
                  </a:lnTo>
                  <a:lnTo>
                    <a:pt x="625" y="7692"/>
                  </a:lnTo>
                  <a:lnTo>
                    <a:pt x="781" y="7692"/>
                  </a:lnTo>
                  <a:lnTo>
                    <a:pt x="781" y="7846"/>
                  </a:lnTo>
                  <a:lnTo>
                    <a:pt x="938" y="7846"/>
                  </a:lnTo>
                  <a:lnTo>
                    <a:pt x="1094" y="8000"/>
                  </a:lnTo>
                  <a:lnTo>
                    <a:pt x="1250" y="8000"/>
                  </a:lnTo>
                  <a:lnTo>
                    <a:pt x="1563" y="8154"/>
                  </a:lnTo>
                  <a:lnTo>
                    <a:pt x="1719" y="8308"/>
                  </a:lnTo>
                  <a:lnTo>
                    <a:pt x="1875" y="8308"/>
                  </a:lnTo>
                  <a:lnTo>
                    <a:pt x="2031" y="8462"/>
                  </a:lnTo>
                  <a:lnTo>
                    <a:pt x="2188" y="8462"/>
                  </a:lnTo>
                  <a:lnTo>
                    <a:pt x="2344" y="8615"/>
                  </a:lnTo>
                  <a:lnTo>
                    <a:pt x="2500" y="8769"/>
                  </a:lnTo>
                  <a:lnTo>
                    <a:pt x="2500" y="8923"/>
                  </a:lnTo>
                  <a:lnTo>
                    <a:pt x="2500" y="9077"/>
                  </a:lnTo>
                  <a:lnTo>
                    <a:pt x="2031" y="9538"/>
                  </a:lnTo>
                  <a:lnTo>
                    <a:pt x="2188" y="9692"/>
                  </a:lnTo>
                  <a:lnTo>
                    <a:pt x="2188" y="9846"/>
                  </a:lnTo>
                  <a:lnTo>
                    <a:pt x="2656" y="9846"/>
                  </a:lnTo>
                  <a:lnTo>
                    <a:pt x="2813" y="10000"/>
                  </a:lnTo>
                  <a:lnTo>
                    <a:pt x="2969" y="9846"/>
                  </a:lnTo>
                  <a:lnTo>
                    <a:pt x="3438" y="9692"/>
                  </a:lnTo>
                  <a:lnTo>
                    <a:pt x="3438" y="9538"/>
                  </a:lnTo>
                  <a:lnTo>
                    <a:pt x="3594" y="9692"/>
                  </a:lnTo>
                  <a:lnTo>
                    <a:pt x="3594" y="9538"/>
                  </a:lnTo>
                  <a:lnTo>
                    <a:pt x="3750" y="9538"/>
                  </a:lnTo>
                  <a:lnTo>
                    <a:pt x="3906" y="9385"/>
                  </a:lnTo>
                  <a:lnTo>
                    <a:pt x="4063" y="9385"/>
                  </a:lnTo>
                  <a:lnTo>
                    <a:pt x="4219" y="9692"/>
                  </a:lnTo>
                  <a:lnTo>
                    <a:pt x="4688" y="9385"/>
                  </a:lnTo>
                  <a:cubicBezTo>
                    <a:pt x="4636" y="9282"/>
                    <a:pt x="4583" y="9180"/>
                    <a:pt x="4531" y="9077"/>
                  </a:cubicBezTo>
                  <a:lnTo>
                    <a:pt x="4375" y="9077"/>
                  </a:lnTo>
                  <a:lnTo>
                    <a:pt x="4219" y="8769"/>
                  </a:lnTo>
                  <a:lnTo>
                    <a:pt x="4219" y="8615"/>
                  </a:lnTo>
                  <a:lnTo>
                    <a:pt x="4375" y="8308"/>
                  </a:lnTo>
                  <a:lnTo>
                    <a:pt x="4844" y="8308"/>
                  </a:lnTo>
                  <a:lnTo>
                    <a:pt x="4844" y="8154"/>
                  </a:lnTo>
                  <a:lnTo>
                    <a:pt x="4844" y="8000"/>
                  </a:lnTo>
                  <a:lnTo>
                    <a:pt x="5000" y="8000"/>
                  </a:lnTo>
                  <a:lnTo>
                    <a:pt x="5000" y="7692"/>
                  </a:lnTo>
                  <a:lnTo>
                    <a:pt x="5156" y="7692"/>
                  </a:lnTo>
                  <a:lnTo>
                    <a:pt x="5469" y="7846"/>
                  </a:lnTo>
                  <a:lnTo>
                    <a:pt x="6094" y="8000"/>
                  </a:lnTo>
                  <a:lnTo>
                    <a:pt x="6406" y="8000"/>
                  </a:lnTo>
                  <a:lnTo>
                    <a:pt x="6875" y="8769"/>
                  </a:lnTo>
                  <a:lnTo>
                    <a:pt x="7031" y="8923"/>
                  </a:lnTo>
                  <a:lnTo>
                    <a:pt x="7188" y="9077"/>
                  </a:lnTo>
                  <a:lnTo>
                    <a:pt x="7500" y="9077"/>
                  </a:lnTo>
                  <a:lnTo>
                    <a:pt x="7656" y="9231"/>
                  </a:lnTo>
                  <a:lnTo>
                    <a:pt x="7813" y="9231"/>
                  </a:lnTo>
                  <a:lnTo>
                    <a:pt x="7813" y="9385"/>
                  </a:lnTo>
                  <a:lnTo>
                    <a:pt x="8281" y="9692"/>
                  </a:lnTo>
                  <a:lnTo>
                    <a:pt x="8438" y="9385"/>
                  </a:lnTo>
                  <a:lnTo>
                    <a:pt x="8438" y="9077"/>
                  </a:lnTo>
                  <a:lnTo>
                    <a:pt x="8750" y="9077"/>
                  </a:lnTo>
                  <a:lnTo>
                    <a:pt x="8750" y="8923"/>
                  </a:lnTo>
                  <a:lnTo>
                    <a:pt x="8750" y="8769"/>
                  </a:lnTo>
                  <a:lnTo>
                    <a:pt x="9063" y="8923"/>
                  </a:lnTo>
                  <a:lnTo>
                    <a:pt x="9063" y="8769"/>
                  </a:lnTo>
                  <a:lnTo>
                    <a:pt x="9063" y="8615"/>
                  </a:lnTo>
                  <a:lnTo>
                    <a:pt x="9375" y="8615"/>
                  </a:lnTo>
                  <a:lnTo>
                    <a:pt x="9688" y="8308"/>
                  </a:lnTo>
                  <a:lnTo>
                    <a:pt x="9688" y="8154"/>
                  </a:lnTo>
                  <a:lnTo>
                    <a:pt x="9688" y="8000"/>
                  </a:lnTo>
                  <a:lnTo>
                    <a:pt x="9844" y="8000"/>
                  </a:lnTo>
                  <a:lnTo>
                    <a:pt x="10000" y="8000"/>
                  </a:lnTo>
                  <a:lnTo>
                    <a:pt x="10000" y="7692"/>
                  </a:lnTo>
                  <a:lnTo>
                    <a:pt x="9844" y="7538"/>
                  </a:lnTo>
                  <a:lnTo>
                    <a:pt x="9688" y="7385"/>
                  </a:lnTo>
                  <a:lnTo>
                    <a:pt x="9375" y="7077"/>
                  </a:lnTo>
                  <a:lnTo>
                    <a:pt x="9375" y="6923"/>
                  </a:lnTo>
                  <a:lnTo>
                    <a:pt x="9219" y="6769"/>
                  </a:lnTo>
                  <a:lnTo>
                    <a:pt x="9063" y="6615"/>
                  </a:lnTo>
                  <a:lnTo>
                    <a:pt x="8906" y="6615"/>
                  </a:lnTo>
                  <a:lnTo>
                    <a:pt x="8750" y="6462"/>
                  </a:lnTo>
                  <a:lnTo>
                    <a:pt x="8906" y="6462"/>
                  </a:lnTo>
                  <a:lnTo>
                    <a:pt x="9063" y="6308"/>
                  </a:lnTo>
                  <a:lnTo>
                    <a:pt x="9219" y="5385"/>
                  </a:lnTo>
                  <a:lnTo>
                    <a:pt x="9063" y="5385"/>
                  </a:lnTo>
                  <a:lnTo>
                    <a:pt x="8906" y="5385"/>
                  </a:lnTo>
                  <a:lnTo>
                    <a:pt x="8594" y="5231"/>
                  </a:lnTo>
                  <a:lnTo>
                    <a:pt x="8594" y="4923"/>
                  </a:lnTo>
                  <a:lnTo>
                    <a:pt x="8750" y="4615"/>
                  </a:lnTo>
                  <a:lnTo>
                    <a:pt x="8750" y="4462"/>
                  </a:lnTo>
                  <a:lnTo>
                    <a:pt x="8594" y="4308"/>
                  </a:lnTo>
                  <a:lnTo>
                    <a:pt x="8438" y="4154"/>
                  </a:lnTo>
                  <a:lnTo>
                    <a:pt x="8594" y="4000"/>
                  </a:lnTo>
                  <a:lnTo>
                    <a:pt x="8438" y="4154"/>
                  </a:lnTo>
                  <a:lnTo>
                    <a:pt x="8281" y="4154"/>
                  </a:lnTo>
                  <a:lnTo>
                    <a:pt x="7969" y="4308"/>
                  </a:lnTo>
                  <a:lnTo>
                    <a:pt x="7500" y="4308"/>
                  </a:lnTo>
                  <a:lnTo>
                    <a:pt x="7344" y="4462"/>
                  </a:lnTo>
                  <a:lnTo>
                    <a:pt x="7188" y="4615"/>
                  </a:lnTo>
                  <a:lnTo>
                    <a:pt x="7031" y="4615"/>
                  </a:lnTo>
                  <a:lnTo>
                    <a:pt x="7031" y="4769"/>
                  </a:lnTo>
                  <a:lnTo>
                    <a:pt x="7031" y="4923"/>
                  </a:lnTo>
                  <a:lnTo>
                    <a:pt x="6875" y="4923"/>
                  </a:lnTo>
                  <a:lnTo>
                    <a:pt x="6719" y="4923"/>
                  </a:lnTo>
                  <a:lnTo>
                    <a:pt x="6563" y="4923"/>
                  </a:lnTo>
                  <a:lnTo>
                    <a:pt x="6094" y="4308"/>
                  </a:lnTo>
                  <a:lnTo>
                    <a:pt x="6250" y="4154"/>
                  </a:lnTo>
                  <a:lnTo>
                    <a:pt x="6094" y="4000"/>
                  </a:lnTo>
                  <a:lnTo>
                    <a:pt x="5938" y="4000"/>
                  </a:lnTo>
                  <a:lnTo>
                    <a:pt x="5781" y="4000"/>
                  </a:lnTo>
                  <a:lnTo>
                    <a:pt x="5781" y="4308"/>
                  </a:lnTo>
                  <a:lnTo>
                    <a:pt x="5625" y="4308"/>
                  </a:lnTo>
                  <a:lnTo>
                    <a:pt x="5469" y="4000"/>
                  </a:lnTo>
                  <a:lnTo>
                    <a:pt x="5469" y="3846"/>
                  </a:lnTo>
                  <a:lnTo>
                    <a:pt x="5469" y="3692"/>
                  </a:lnTo>
                  <a:lnTo>
                    <a:pt x="5313" y="3538"/>
                  </a:lnTo>
                  <a:lnTo>
                    <a:pt x="5469" y="3385"/>
                  </a:lnTo>
                  <a:lnTo>
                    <a:pt x="5313" y="3231"/>
                  </a:lnTo>
                  <a:lnTo>
                    <a:pt x="5313" y="3077"/>
                  </a:lnTo>
                  <a:lnTo>
                    <a:pt x="5156" y="2923"/>
                  </a:lnTo>
                  <a:lnTo>
                    <a:pt x="5000" y="2923"/>
                  </a:lnTo>
                  <a:lnTo>
                    <a:pt x="4844" y="2769"/>
                  </a:lnTo>
                  <a:lnTo>
                    <a:pt x="4531" y="2769"/>
                  </a:lnTo>
                  <a:lnTo>
                    <a:pt x="4219" y="2769"/>
                  </a:lnTo>
                  <a:lnTo>
                    <a:pt x="4219" y="2615"/>
                  </a:lnTo>
                  <a:lnTo>
                    <a:pt x="4063" y="2615"/>
                  </a:lnTo>
                  <a:lnTo>
                    <a:pt x="3906" y="2462"/>
                  </a:lnTo>
                  <a:lnTo>
                    <a:pt x="4063" y="2308"/>
                  </a:lnTo>
                  <a:lnTo>
                    <a:pt x="4219" y="2154"/>
                  </a:lnTo>
                  <a:lnTo>
                    <a:pt x="4531" y="2154"/>
                  </a:lnTo>
                  <a:lnTo>
                    <a:pt x="4688" y="2154"/>
                  </a:lnTo>
                  <a:lnTo>
                    <a:pt x="4844" y="2308"/>
                  </a:lnTo>
                  <a:lnTo>
                    <a:pt x="5000" y="2308"/>
                  </a:lnTo>
                  <a:lnTo>
                    <a:pt x="4844" y="2000"/>
                  </a:lnTo>
                  <a:lnTo>
                    <a:pt x="4688" y="1846"/>
                  </a:lnTo>
                  <a:lnTo>
                    <a:pt x="4531" y="1846"/>
                  </a:lnTo>
                  <a:cubicBezTo>
                    <a:pt x="4583" y="1743"/>
                    <a:pt x="3103" y="2695"/>
                    <a:pt x="3155" y="2592"/>
                  </a:cubicBezTo>
                  <a:lnTo>
                    <a:pt x="2939" y="2806"/>
                  </a:lnTo>
                  <a:cubicBezTo>
                    <a:pt x="2986" y="2535"/>
                    <a:pt x="3032" y="2265"/>
                    <a:pt x="3079" y="1994"/>
                  </a:cubicBezTo>
                  <a:lnTo>
                    <a:pt x="2521" y="2802"/>
                  </a:lnTo>
                  <a:lnTo>
                    <a:pt x="4252" y="2190"/>
                  </a:lnTo>
                  <a:lnTo>
                    <a:pt x="4375" y="2356"/>
                  </a:lnTo>
                  <a:cubicBezTo>
                    <a:pt x="4354" y="2957"/>
                    <a:pt x="4333" y="1818"/>
                    <a:pt x="4312" y="2419"/>
                  </a:cubicBezTo>
                  <a:lnTo>
                    <a:pt x="4249" y="2356"/>
                  </a:lnTo>
                  <a:cubicBezTo>
                    <a:pt x="4295" y="2285"/>
                    <a:pt x="2948" y="2582"/>
                    <a:pt x="2994" y="2511"/>
                  </a:cubicBezTo>
                  <a:cubicBezTo>
                    <a:pt x="3097" y="2929"/>
                    <a:pt x="4268" y="1605"/>
                    <a:pt x="4371" y="2023"/>
                  </a:cubicBezTo>
                  <a:lnTo>
                    <a:pt x="3843" y="2789"/>
                  </a:lnTo>
                  <a:lnTo>
                    <a:pt x="3594" y="1231"/>
                  </a:lnTo>
                  <a:lnTo>
                    <a:pt x="3594" y="1385"/>
                  </a:lnTo>
                  <a:cubicBezTo>
                    <a:pt x="3588" y="1929"/>
                    <a:pt x="3583" y="2474"/>
                    <a:pt x="3577" y="3018"/>
                  </a:cubicBezTo>
                  <a:lnTo>
                    <a:pt x="4152" y="2589"/>
                  </a:lnTo>
                  <a:lnTo>
                    <a:pt x="3996" y="3048"/>
                  </a:lnTo>
                  <a:lnTo>
                    <a:pt x="3002" y="2298"/>
                  </a:lnTo>
                  <a:lnTo>
                    <a:pt x="3699" y="2052"/>
                  </a:lnTo>
                  <a:lnTo>
                    <a:pt x="3125" y="3427"/>
                  </a:lnTo>
                  <a:lnTo>
                    <a:pt x="3341" y="3303"/>
                  </a:lnTo>
                  <a:lnTo>
                    <a:pt x="2656" y="308"/>
                  </a:lnTo>
                  <a:lnTo>
                    <a:pt x="2656" y="462"/>
                  </a:lnTo>
                  <a:cubicBezTo>
                    <a:pt x="2733" y="1124"/>
                    <a:pt x="2811" y="1786"/>
                    <a:pt x="2888" y="2448"/>
                  </a:cubicBezTo>
                  <a:cubicBezTo>
                    <a:pt x="2759" y="1888"/>
                    <a:pt x="2629" y="1329"/>
                    <a:pt x="2500" y="769"/>
                  </a:cubicBezTo>
                  <a:lnTo>
                    <a:pt x="2344" y="769"/>
                  </a:lnTo>
                  <a:lnTo>
                    <a:pt x="3024" y="2556"/>
                  </a:lnTo>
                  <a:lnTo>
                    <a:pt x="2031" y="769"/>
                  </a:lnTo>
                  <a:lnTo>
                    <a:pt x="2948" y="2586"/>
                  </a:lnTo>
                  <a:cubicBezTo>
                    <a:pt x="2902" y="3299"/>
                    <a:pt x="2251" y="2040"/>
                    <a:pt x="2205" y="2753"/>
                  </a:cubicBezTo>
                  <a:cubicBezTo>
                    <a:pt x="2282" y="3572"/>
                    <a:pt x="2499" y="2101"/>
                    <a:pt x="2576" y="2920"/>
                  </a:cubicBezTo>
                  <a:cubicBezTo>
                    <a:pt x="2499" y="1947"/>
                    <a:pt x="2421" y="973"/>
                    <a:pt x="2344" y="0"/>
                  </a:cubicBezTo>
                  <a:lnTo>
                    <a:pt x="2031" y="0"/>
                  </a:lnTo>
                  <a:lnTo>
                    <a:pt x="1533" y="2520"/>
                  </a:lnTo>
                  <a:cubicBezTo>
                    <a:pt x="1491" y="1680"/>
                    <a:pt x="1448" y="840"/>
                    <a:pt x="1406" y="0"/>
                  </a:cubicBez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1" name="SOLSONES">
              <a:extLst>
                <a:ext uri="{FF2B5EF4-FFF2-40B4-BE49-F238E27FC236}">
                  <a16:creationId xmlns:a16="http://schemas.microsoft.com/office/drawing/2014/main" id="{B299CDDB-F2EF-205B-9845-6FB061EB5ECF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768650" y="4083015"/>
              <a:ext cx="304552" cy="408185"/>
            </a:xfrm>
            <a:custGeom>
              <a:avLst/>
              <a:gdLst>
                <a:gd name="T0" fmla="*/ 165204910 w 1511"/>
                <a:gd name="T1" fmla="*/ 42038144 h 2036"/>
                <a:gd name="T2" fmla="*/ 87312594 w 1511"/>
                <a:gd name="T3" fmla="*/ 65040265 h 2036"/>
                <a:gd name="T4" fmla="*/ 61348484 w 1511"/>
                <a:gd name="T5" fmla="*/ 66890810 h 2036"/>
                <a:gd name="T6" fmla="*/ 58361859 w 1511"/>
                <a:gd name="T7" fmla="*/ 89628951 h 2036"/>
                <a:gd name="T8" fmla="*/ 38371493 w 1511"/>
                <a:gd name="T9" fmla="*/ 102055283 h 2036"/>
                <a:gd name="T10" fmla="*/ 53536499 w 1511"/>
                <a:gd name="T11" fmla="*/ 153082684 h 2036"/>
                <a:gd name="T12" fmla="*/ 55144792 w 1511"/>
                <a:gd name="T13" fmla="*/ 196971871 h 2036"/>
                <a:gd name="T14" fmla="*/ 47562290 w 1511"/>
                <a:gd name="T15" fmla="*/ 249849784 h 2036"/>
                <a:gd name="T16" fmla="*/ 13786198 w 1511"/>
                <a:gd name="T17" fmla="*/ 249849784 h 2036"/>
                <a:gd name="T18" fmla="*/ 6203694 w 1511"/>
                <a:gd name="T19" fmla="*/ 274438517 h 2036"/>
                <a:gd name="T20" fmla="*/ 15624453 w 1511"/>
                <a:gd name="T21" fmla="*/ 299026672 h 2036"/>
                <a:gd name="T22" fmla="*/ 21598187 w 1511"/>
                <a:gd name="T23" fmla="*/ 348203496 h 2036"/>
                <a:gd name="T24" fmla="*/ 35384868 w 1511"/>
                <a:gd name="T25" fmla="*/ 360630343 h 2036"/>
                <a:gd name="T26" fmla="*/ 64335604 w 1511"/>
                <a:gd name="T27" fmla="*/ 332604581 h 2036"/>
                <a:gd name="T28" fmla="*/ 107072998 w 1511"/>
                <a:gd name="T29" fmla="*/ 357193251 h 2036"/>
                <a:gd name="T30" fmla="*/ 148431611 w 1511"/>
                <a:gd name="T31" fmla="*/ 355342192 h 2036"/>
                <a:gd name="T32" fmla="*/ 163596616 w 1511"/>
                <a:gd name="T33" fmla="*/ 413508256 h 2036"/>
                <a:gd name="T34" fmla="*/ 168192014 w 1511"/>
                <a:gd name="T35" fmla="*/ 453960350 h 2036"/>
                <a:gd name="T36" fmla="*/ 136253710 w 1511"/>
                <a:gd name="T37" fmla="*/ 501286115 h 2036"/>
                <a:gd name="T38" fmla="*/ 140849108 w 1511"/>
                <a:gd name="T39" fmla="*/ 512126414 h 2036"/>
                <a:gd name="T40" fmla="*/ 146823317 w 1511"/>
                <a:gd name="T41" fmla="*/ 492561386 h 2036"/>
                <a:gd name="T42" fmla="*/ 178991104 w 1511"/>
                <a:gd name="T43" fmla="*/ 524023726 h 2036"/>
                <a:gd name="T44" fmla="*/ 192777298 w 1511"/>
                <a:gd name="T45" fmla="*/ 533013480 h 2036"/>
                <a:gd name="T46" fmla="*/ 215754289 w 1511"/>
                <a:gd name="T47" fmla="*/ 504723208 h 2036"/>
                <a:gd name="T48" fmla="*/ 233906399 w 1511"/>
                <a:gd name="T49" fmla="*/ 487273749 h 2036"/>
                <a:gd name="T50" fmla="*/ 247692593 w 1511"/>
                <a:gd name="T51" fmla="*/ 446821654 h 2036"/>
                <a:gd name="T52" fmla="*/ 257112932 w 1511"/>
                <a:gd name="T53" fmla="*/ 404519016 h 2036"/>
                <a:gd name="T54" fmla="*/ 223336792 w 1511"/>
                <a:gd name="T55" fmla="*/ 395794286 h 2036"/>
                <a:gd name="T56" fmla="*/ 237122986 w 1511"/>
                <a:gd name="T57" fmla="*/ 360630343 h 2036"/>
                <a:gd name="T58" fmla="*/ 270899605 w 1511"/>
                <a:gd name="T59" fmla="*/ 332604581 h 2036"/>
                <a:gd name="T60" fmla="*/ 272277937 w 1511"/>
                <a:gd name="T61" fmla="*/ 304314823 h 2036"/>
                <a:gd name="T62" fmla="*/ 283077027 w 1511"/>
                <a:gd name="T63" fmla="*/ 272851969 h 2036"/>
                <a:gd name="T64" fmla="*/ 301229137 w 1511"/>
                <a:gd name="T65" fmla="*/ 286864850 h 2036"/>
                <a:gd name="T66" fmla="*/ 327422715 w 1511"/>
                <a:gd name="T67" fmla="*/ 253551387 h 2036"/>
                <a:gd name="T68" fmla="*/ 309041122 w 1511"/>
                <a:gd name="T69" fmla="*/ 242711602 h 2036"/>
                <a:gd name="T70" fmla="*/ 305824535 w 1511"/>
                <a:gd name="T71" fmla="*/ 256988479 h 2036"/>
                <a:gd name="T72" fmla="*/ 281468734 w 1511"/>
                <a:gd name="T73" fmla="*/ 247999239 h 2036"/>
                <a:gd name="T74" fmla="*/ 278252147 w 1511"/>
                <a:gd name="T75" fmla="*/ 233986358 h 2036"/>
                <a:gd name="T76" fmla="*/ 286064132 w 1511"/>
                <a:gd name="T77" fmla="*/ 241125054 h 2036"/>
                <a:gd name="T78" fmla="*/ 307432829 w 1511"/>
                <a:gd name="T79" fmla="*/ 216272389 h 2036"/>
                <a:gd name="T80" fmla="*/ 309041122 w 1511"/>
                <a:gd name="T81" fmla="*/ 193534778 h 2036"/>
                <a:gd name="T82" fmla="*/ 296863221 w 1511"/>
                <a:gd name="T83" fmla="*/ 186396083 h 2036"/>
                <a:gd name="T84" fmla="*/ 324436089 w 1511"/>
                <a:gd name="T85" fmla="*/ 149645591 h 2036"/>
                <a:gd name="T86" fmla="*/ 324436089 w 1511"/>
                <a:gd name="T87" fmla="*/ 119504742 h 2036"/>
                <a:gd name="T88" fmla="*/ 328801526 w 1511"/>
                <a:gd name="T89" fmla="*/ 66890810 h 2036"/>
                <a:gd name="T90" fmla="*/ 344196014 w 1511"/>
                <a:gd name="T91" fmla="*/ 33577917 h 2036"/>
                <a:gd name="T92" fmla="*/ 321219023 w 1511"/>
                <a:gd name="T93" fmla="*/ 51027384 h 2036"/>
                <a:gd name="T94" fmla="*/ 304445724 w 1511"/>
                <a:gd name="T95" fmla="*/ 42038144 h 2036"/>
                <a:gd name="T96" fmla="*/ 290659530 w 1511"/>
                <a:gd name="T97" fmla="*/ 52878443 h 2036"/>
                <a:gd name="T98" fmla="*/ 275265042 w 1511"/>
                <a:gd name="T99" fmla="*/ 15863429 h 2036"/>
                <a:gd name="T100" fmla="*/ 226553379 w 1511"/>
                <a:gd name="T101" fmla="*/ 5287639 h 2036"/>
                <a:gd name="T102" fmla="*/ 310649416 w 1511"/>
                <a:gd name="T103" fmla="*/ 125057404 h 2036"/>
                <a:gd name="T104" fmla="*/ 26194064 w 1511"/>
                <a:gd name="T105" fmla="*/ 253551387 h 2036"/>
                <a:gd name="T106" fmla="*/ 19989893 w 1511"/>
                <a:gd name="T107" fmla="*/ 255137935 h 2036"/>
                <a:gd name="T108" fmla="*/ 327422715 w 1511"/>
                <a:gd name="T109" fmla="*/ 387069042 h 20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11"/>
                <a:gd name="T166" fmla="*/ 0 h 2036"/>
                <a:gd name="T167" fmla="*/ 1511 w 1511"/>
                <a:gd name="T168" fmla="*/ 2036 h 20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11" h="2036">
                  <a:moveTo>
                    <a:pt x="873" y="0"/>
                  </a:moveTo>
                  <a:lnTo>
                    <a:pt x="813" y="20"/>
                  </a:lnTo>
                  <a:lnTo>
                    <a:pt x="813" y="73"/>
                  </a:lnTo>
                  <a:lnTo>
                    <a:pt x="792" y="86"/>
                  </a:lnTo>
                  <a:lnTo>
                    <a:pt x="785" y="107"/>
                  </a:lnTo>
                  <a:lnTo>
                    <a:pt x="719" y="159"/>
                  </a:lnTo>
                  <a:lnTo>
                    <a:pt x="639" y="219"/>
                  </a:lnTo>
                  <a:lnTo>
                    <a:pt x="546" y="273"/>
                  </a:lnTo>
                  <a:lnTo>
                    <a:pt x="500" y="240"/>
                  </a:lnTo>
                  <a:lnTo>
                    <a:pt x="493" y="213"/>
                  </a:lnTo>
                  <a:lnTo>
                    <a:pt x="447" y="213"/>
                  </a:lnTo>
                  <a:lnTo>
                    <a:pt x="380" y="246"/>
                  </a:lnTo>
                  <a:lnTo>
                    <a:pt x="347" y="246"/>
                  </a:lnTo>
                  <a:lnTo>
                    <a:pt x="320" y="233"/>
                  </a:lnTo>
                  <a:lnTo>
                    <a:pt x="280" y="253"/>
                  </a:lnTo>
                  <a:lnTo>
                    <a:pt x="274" y="253"/>
                  </a:lnTo>
                  <a:lnTo>
                    <a:pt x="274" y="259"/>
                  </a:lnTo>
                  <a:lnTo>
                    <a:pt x="267" y="253"/>
                  </a:lnTo>
                  <a:lnTo>
                    <a:pt x="254" y="259"/>
                  </a:lnTo>
                  <a:lnTo>
                    <a:pt x="247" y="259"/>
                  </a:lnTo>
                  <a:lnTo>
                    <a:pt x="247" y="279"/>
                  </a:lnTo>
                  <a:lnTo>
                    <a:pt x="254" y="286"/>
                  </a:lnTo>
                  <a:lnTo>
                    <a:pt x="274" y="300"/>
                  </a:lnTo>
                  <a:lnTo>
                    <a:pt x="254" y="339"/>
                  </a:lnTo>
                  <a:lnTo>
                    <a:pt x="240" y="346"/>
                  </a:lnTo>
                  <a:lnTo>
                    <a:pt x="220" y="346"/>
                  </a:lnTo>
                  <a:lnTo>
                    <a:pt x="214" y="366"/>
                  </a:lnTo>
                  <a:lnTo>
                    <a:pt x="194" y="373"/>
                  </a:lnTo>
                  <a:lnTo>
                    <a:pt x="187" y="379"/>
                  </a:lnTo>
                  <a:lnTo>
                    <a:pt x="167" y="386"/>
                  </a:lnTo>
                  <a:lnTo>
                    <a:pt x="141" y="413"/>
                  </a:lnTo>
                  <a:lnTo>
                    <a:pt x="127" y="499"/>
                  </a:lnTo>
                  <a:lnTo>
                    <a:pt x="160" y="572"/>
                  </a:lnTo>
                  <a:lnTo>
                    <a:pt x="207" y="593"/>
                  </a:lnTo>
                  <a:lnTo>
                    <a:pt x="220" y="593"/>
                  </a:lnTo>
                  <a:lnTo>
                    <a:pt x="233" y="579"/>
                  </a:lnTo>
                  <a:lnTo>
                    <a:pt x="247" y="585"/>
                  </a:lnTo>
                  <a:lnTo>
                    <a:pt x="247" y="599"/>
                  </a:lnTo>
                  <a:lnTo>
                    <a:pt x="247" y="685"/>
                  </a:lnTo>
                  <a:lnTo>
                    <a:pt x="240" y="719"/>
                  </a:lnTo>
                  <a:lnTo>
                    <a:pt x="254" y="726"/>
                  </a:lnTo>
                  <a:lnTo>
                    <a:pt x="240" y="745"/>
                  </a:lnTo>
                  <a:lnTo>
                    <a:pt x="247" y="785"/>
                  </a:lnTo>
                  <a:lnTo>
                    <a:pt x="240" y="785"/>
                  </a:lnTo>
                  <a:lnTo>
                    <a:pt x="233" y="825"/>
                  </a:lnTo>
                  <a:lnTo>
                    <a:pt x="247" y="865"/>
                  </a:lnTo>
                  <a:lnTo>
                    <a:pt x="260" y="905"/>
                  </a:lnTo>
                  <a:lnTo>
                    <a:pt x="207" y="945"/>
                  </a:lnTo>
                  <a:lnTo>
                    <a:pt x="194" y="945"/>
                  </a:lnTo>
                  <a:lnTo>
                    <a:pt x="160" y="959"/>
                  </a:lnTo>
                  <a:lnTo>
                    <a:pt x="127" y="959"/>
                  </a:lnTo>
                  <a:lnTo>
                    <a:pt x="114" y="951"/>
                  </a:lnTo>
                  <a:lnTo>
                    <a:pt x="74" y="945"/>
                  </a:lnTo>
                  <a:lnTo>
                    <a:pt x="60" y="945"/>
                  </a:lnTo>
                  <a:lnTo>
                    <a:pt x="60" y="951"/>
                  </a:lnTo>
                  <a:lnTo>
                    <a:pt x="74" y="965"/>
                  </a:lnTo>
                  <a:lnTo>
                    <a:pt x="47" y="991"/>
                  </a:lnTo>
                  <a:lnTo>
                    <a:pt x="34" y="1032"/>
                  </a:lnTo>
                  <a:lnTo>
                    <a:pt x="21" y="1032"/>
                  </a:lnTo>
                  <a:lnTo>
                    <a:pt x="27" y="1038"/>
                  </a:lnTo>
                  <a:lnTo>
                    <a:pt x="21" y="1058"/>
                  </a:lnTo>
                  <a:lnTo>
                    <a:pt x="14" y="1064"/>
                  </a:lnTo>
                  <a:lnTo>
                    <a:pt x="0" y="1085"/>
                  </a:lnTo>
                  <a:lnTo>
                    <a:pt x="14" y="1105"/>
                  </a:lnTo>
                  <a:lnTo>
                    <a:pt x="14" y="1118"/>
                  </a:lnTo>
                  <a:lnTo>
                    <a:pt x="68" y="1131"/>
                  </a:lnTo>
                  <a:lnTo>
                    <a:pt x="81" y="1158"/>
                  </a:lnTo>
                  <a:lnTo>
                    <a:pt x="68" y="1205"/>
                  </a:lnTo>
                  <a:lnTo>
                    <a:pt x="21" y="1271"/>
                  </a:lnTo>
                  <a:lnTo>
                    <a:pt x="68" y="1258"/>
                  </a:lnTo>
                  <a:lnTo>
                    <a:pt x="74" y="1284"/>
                  </a:lnTo>
                  <a:lnTo>
                    <a:pt x="94" y="1317"/>
                  </a:lnTo>
                  <a:lnTo>
                    <a:pt x="94" y="1357"/>
                  </a:lnTo>
                  <a:lnTo>
                    <a:pt x="94" y="1391"/>
                  </a:lnTo>
                  <a:lnTo>
                    <a:pt x="107" y="1411"/>
                  </a:lnTo>
                  <a:lnTo>
                    <a:pt x="114" y="1404"/>
                  </a:lnTo>
                  <a:lnTo>
                    <a:pt x="141" y="1384"/>
                  </a:lnTo>
                  <a:lnTo>
                    <a:pt x="154" y="1364"/>
                  </a:lnTo>
                  <a:lnTo>
                    <a:pt x="154" y="1351"/>
                  </a:lnTo>
                  <a:lnTo>
                    <a:pt x="173" y="1331"/>
                  </a:lnTo>
                  <a:lnTo>
                    <a:pt x="201" y="1344"/>
                  </a:lnTo>
                  <a:lnTo>
                    <a:pt x="220" y="1278"/>
                  </a:lnTo>
                  <a:lnTo>
                    <a:pt x="260" y="1258"/>
                  </a:lnTo>
                  <a:lnTo>
                    <a:pt x="280" y="1258"/>
                  </a:lnTo>
                  <a:lnTo>
                    <a:pt x="293" y="1251"/>
                  </a:lnTo>
                  <a:lnTo>
                    <a:pt x="314" y="1244"/>
                  </a:lnTo>
                  <a:lnTo>
                    <a:pt x="366" y="1304"/>
                  </a:lnTo>
                  <a:lnTo>
                    <a:pt x="374" y="1304"/>
                  </a:lnTo>
                  <a:lnTo>
                    <a:pt x="393" y="1297"/>
                  </a:lnTo>
                  <a:lnTo>
                    <a:pt x="466" y="1351"/>
                  </a:lnTo>
                  <a:lnTo>
                    <a:pt x="453" y="1391"/>
                  </a:lnTo>
                  <a:lnTo>
                    <a:pt x="500" y="1377"/>
                  </a:lnTo>
                  <a:lnTo>
                    <a:pt x="520" y="1417"/>
                  </a:lnTo>
                  <a:lnTo>
                    <a:pt x="580" y="1437"/>
                  </a:lnTo>
                  <a:lnTo>
                    <a:pt x="620" y="1370"/>
                  </a:lnTo>
                  <a:lnTo>
                    <a:pt x="646" y="1344"/>
                  </a:lnTo>
                  <a:lnTo>
                    <a:pt x="699" y="1364"/>
                  </a:lnTo>
                  <a:lnTo>
                    <a:pt x="706" y="1411"/>
                  </a:lnTo>
                  <a:lnTo>
                    <a:pt x="706" y="1444"/>
                  </a:lnTo>
                  <a:lnTo>
                    <a:pt x="706" y="1497"/>
                  </a:lnTo>
                  <a:lnTo>
                    <a:pt x="699" y="1511"/>
                  </a:lnTo>
                  <a:lnTo>
                    <a:pt x="712" y="1564"/>
                  </a:lnTo>
                  <a:lnTo>
                    <a:pt x="686" y="1610"/>
                  </a:lnTo>
                  <a:lnTo>
                    <a:pt x="659" y="1644"/>
                  </a:lnTo>
                  <a:lnTo>
                    <a:pt x="613" y="1670"/>
                  </a:lnTo>
                  <a:lnTo>
                    <a:pt x="666" y="1710"/>
                  </a:lnTo>
                  <a:lnTo>
                    <a:pt x="680" y="1736"/>
                  </a:lnTo>
                  <a:lnTo>
                    <a:pt x="732" y="1717"/>
                  </a:lnTo>
                  <a:lnTo>
                    <a:pt x="732" y="1723"/>
                  </a:lnTo>
                  <a:lnTo>
                    <a:pt x="666" y="1763"/>
                  </a:lnTo>
                  <a:lnTo>
                    <a:pt x="613" y="1803"/>
                  </a:lnTo>
                  <a:lnTo>
                    <a:pt x="599" y="1817"/>
                  </a:lnTo>
                  <a:lnTo>
                    <a:pt x="593" y="1870"/>
                  </a:lnTo>
                  <a:lnTo>
                    <a:pt x="593" y="1896"/>
                  </a:lnTo>
                  <a:lnTo>
                    <a:pt x="586" y="1916"/>
                  </a:lnTo>
                  <a:lnTo>
                    <a:pt x="560" y="1930"/>
                  </a:lnTo>
                  <a:lnTo>
                    <a:pt x="580" y="1950"/>
                  </a:lnTo>
                  <a:lnTo>
                    <a:pt x="593" y="1950"/>
                  </a:lnTo>
                  <a:lnTo>
                    <a:pt x="599" y="1943"/>
                  </a:lnTo>
                  <a:lnTo>
                    <a:pt x="613" y="1937"/>
                  </a:lnTo>
                  <a:lnTo>
                    <a:pt x="633" y="1950"/>
                  </a:lnTo>
                  <a:lnTo>
                    <a:pt x="633" y="1937"/>
                  </a:lnTo>
                  <a:lnTo>
                    <a:pt x="646" y="1923"/>
                  </a:lnTo>
                  <a:lnTo>
                    <a:pt x="639" y="1883"/>
                  </a:lnTo>
                  <a:lnTo>
                    <a:pt x="646" y="1870"/>
                  </a:lnTo>
                  <a:lnTo>
                    <a:pt x="639" y="1863"/>
                  </a:lnTo>
                  <a:lnTo>
                    <a:pt x="706" y="1877"/>
                  </a:lnTo>
                  <a:lnTo>
                    <a:pt x="726" y="1937"/>
                  </a:lnTo>
                  <a:lnTo>
                    <a:pt x="726" y="1950"/>
                  </a:lnTo>
                  <a:lnTo>
                    <a:pt x="753" y="1950"/>
                  </a:lnTo>
                  <a:lnTo>
                    <a:pt x="766" y="1969"/>
                  </a:lnTo>
                  <a:lnTo>
                    <a:pt x="779" y="1982"/>
                  </a:lnTo>
                  <a:lnTo>
                    <a:pt x="800" y="1990"/>
                  </a:lnTo>
                  <a:lnTo>
                    <a:pt x="785" y="2016"/>
                  </a:lnTo>
                  <a:lnTo>
                    <a:pt x="792" y="2036"/>
                  </a:lnTo>
                  <a:lnTo>
                    <a:pt x="806" y="2036"/>
                  </a:lnTo>
                  <a:lnTo>
                    <a:pt x="800" y="2016"/>
                  </a:lnTo>
                  <a:lnTo>
                    <a:pt x="839" y="2016"/>
                  </a:lnTo>
                  <a:lnTo>
                    <a:pt x="859" y="1956"/>
                  </a:lnTo>
                  <a:lnTo>
                    <a:pt x="892" y="1950"/>
                  </a:lnTo>
                  <a:lnTo>
                    <a:pt x="892" y="1923"/>
                  </a:lnTo>
                  <a:lnTo>
                    <a:pt x="905" y="1930"/>
                  </a:lnTo>
                  <a:lnTo>
                    <a:pt x="932" y="1916"/>
                  </a:lnTo>
                  <a:lnTo>
                    <a:pt x="939" y="1909"/>
                  </a:lnTo>
                  <a:lnTo>
                    <a:pt x="965" y="1937"/>
                  </a:lnTo>
                  <a:lnTo>
                    <a:pt x="1005" y="1930"/>
                  </a:lnTo>
                  <a:lnTo>
                    <a:pt x="999" y="1916"/>
                  </a:lnTo>
                  <a:lnTo>
                    <a:pt x="1025" y="1877"/>
                  </a:lnTo>
                  <a:lnTo>
                    <a:pt x="1012" y="1849"/>
                  </a:lnTo>
                  <a:lnTo>
                    <a:pt x="1018" y="1843"/>
                  </a:lnTo>
                  <a:lnTo>
                    <a:pt x="1005" y="1843"/>
                  </a:lnTo>
                  <a:lnTo>
                    <a:pt x="1005" y="1830"/>
                  </a:lnTo>
                  <a:lnTo>
                    <a:pt x="992" y="1810"/>
                  </a:lnTo>
                  <a:lnTo>
                    <a:pt x="1005" y="1776"/>
                  </a:lnTo>
                  <a:lnTo>
                    <a:pt x="1065" y="1743"/>
                  </a:lnTo>
                  <a:lnTo>
                    <a:pt x="1078" y="1690"/>
                  </a:lnTo>
                  <a:lnTo>
                    <a:pt x="1065" y="1663"/>
                  </a:lnTo>
                  <a:lnTo>
                    <a:pt x="1112" y="1650"/>
                  </a:lnTo>
                  <a:lnTo>
                    <a:pt x="1132" y="1624"/>
                  </a:lnTo>
                  <a:lnTo>
                    <a:pt x="1119" y="1610"/>
                  </a:lnTo>
                  <a:lnTo>
                    <a:pt x="1132" y="1571"/>
                  </a:lnTo>
                  <a:lnTo>
                    <a:pt x="1119" y="1530"/>
                  </a:lnTo>
                  <a:lnTo>
                    <a:pt x="1119" y="1524"/>
                  </a:lnTo>
                  <a:lnTo>
                    <a:pt x="1091" y="1470"/>
                  </a:lnTo>
                  <a:lnTo>
                    <a:pt x="1052" y="1457"/>
                  </a:lnTo>
                  <a:lnTo>
                    <a:pt x="1032" y="1451"/>
                  </a:lnTo>
                  <a:lnTo>
                    <a:pt x="992" y="1484"/>
                  </a:lnTo>
                  <a:lnTo>
                    <a:pt x="972" y="1497"/>
                  </a:lnTo>
                  <a:lnTo>
                    <a:pt x="926" y="1464"/>
                  </a:lnTo>
                  <a:lnTo>
                    <a:pt x="952" y="1424"/>
                  </a:lnTo>
                  <a:lnTo>
                    <a:pt x="979" y="1411"/>
                  </a:lnTo>
                  <a:lnTo>
                    <a:pt x="979" y="1430"/>
                  </a:lnTo>
                  <a:lnTo>
                    <a:pt x="986" y="1430"/>
                  </a:lnTo>
                  <a:lnTo>
                    <a:pt x="1032" y="1364"/>
                  </a:lnTo>
                  <a:lnTo>
                    <a:pt x="1046" y="1370"/>
                  </a:lnTo>
                  <a:lnTo>
                    <a:pt x="1085" y="1357"/>
                  </a:lnTo>
                  <a:lnTo>
                    <a:pt x="1106" y="1325"/>
                  </a:lnTo>
                  <a:lnTo>
                    <a:pt x="1138" y="1291"/>
                  </a:lnTo>
                  <a:lnTo>
                    <a:pt x="1165" y="1258"/>
                  </a:lnTo>
                  <a:lnTo>
                    <a:pt x="1179" y="1258"/>
                  </a:lnTo>
                  <a:lnTo>
                    <a:pt x="1198" y="1265"/>
                  </a:lnTo>
                  <a:lnTo>
                    <a:pt x="1211" y="1258"/>
                  </a:lnTo>
                  <a:lnTo>
                    <a:pt x="1179" y="1198"/>
                  </a:lnTo>
                  <a:lnTo>
                    <a:pt x="1198" y="1184"/>
                  </a:lnTo>
                  <a:lnTo>
                    <a:pt x="1198" y="1164"/>
                  </a:lnTo>
                  <a:lnTo>
                    <a:pt x="1185" y="1151"/>
                  </a:lnTo>
                  <a:lnTo>
                    <a:pt x="1198" y="1131"/>
                  </a:lnTo>
                  <a:lnTo>
                    <a:pt x="1198" y="1124"/>
                  </a:lnTo>
                  <a:lnTo>
                    <a:pt x="1192" y="1091"/>
                  </a:lnTo>
                  <a:lnTo>
                    <a:pt x="1211" y="1032"/>
                  </a:lnTo>
                  <a:lnTo>
                    <a:pt x="1218" y="1025"/>
                  </a:lnTo>
                  <a:lnTo>
                    <a:pt x="1232" y="1032"/>
                  </a:lnTo>
                  <a:lnTo>
                    <a:pt x="1238" y="1018"/>
                  </a:lnTo>
                  <a:lnTo>
                    <a:pt x="1258" y="1004"/>
                  </a:lnTo>
                  <a:lnTo>
                    <a:pt x="1292" y="1018"/>
                  </a:lnTo>
                  <a:lnTo>
                    <a:pt x="1265" y="1064"/>
                  </a:lnTo>
                  <a:lnTo>
                    <a:pt x="1278" y="1078"/>
                  </a:lnTo>
                  <a:lnTo>
                    <a:pt x="1311" y="1085"/>
                  </a:lnTo>
                  <a:lnTo>
                    <a:pt x="1352" y="1064"/>
                  </a:lnTo>
                  <a:lnTo>
                    <a:pt x="1352" y="1058"/>
                  </a:lnTo>
                  <a:lnTo>
                    <a:pt x="1391" y="1038"/>
                  </a:lnTo>
                  <a:lnTo>
                    <a:pt x="1438" y="1004"/>
                  </a:lnTo>
                  <a:lnTo>
                    <a:pt x="1425" y="978"/>
                  </a:lnTo>
                  <a:lnTo>
                    <a:pt x="1425" y="959"/>
                  </a:lnTo>
                  <a:lnTo>
                    <a:pt x="1431" y="938"/>
                  </a:lnTo>
                  <a:lnTo>
                    <a:pt x="1398" y="925"/>
                  </a:lnTo>
                  <a:lnTo>
                    <a:pt x="1398" y="912"/>
                  </a:lnTo>
                  <a:lnTo>
                    <a:pt x="1371" y="878"/>
                  </a:lnTo>
                  <a:lnTo>
                    <a:pt x="1358" y="878"/>
                  </a:lnTo>
                  <a:lnTo>
                    <a:pt x="1345" y="918"/>
                  </a:lnTo>
                  <a:lnTo>
                    <a:pt x="1378" y="972"/>
                  </a:lnTo>
                  <a:lnTo>
                    <a:pt x="1365" y="978"/>
                  </a:lnTo>
                  <a:lnTo>
                    <a:pt x="1358" y="1011"/>
                  </a:lnTo>
                  <a:lnTo>
                    <a:pt x="1352" y="1004"/>
                  </a:lnTo>
                  <a:lnTo>
                    <a:pt x="1345" y="985"/>
                  </a:lnTo>
                  <a:lnTo>
                    <a:pt x="1331" y="972"/>
                  </a:lnTo>
                  <a:lnTo>
                    <a:pt x="1305" y="965"/>
                  </a:lnTo>
                  <a:lnTo>
                    <a:pt x="1271" y="972"/>
                  </a:lnTo>
                  <a:lnTo>
                    <a:pt x="1252" y="978"/>
                  </a:lnTo>
                  <a:lnTo>
                    <a:pt x="1252" y="938"/>
                  </a:lnTo>
                  <a:lnTo>
                    <a:pt x="1232" y="925"/>
                  </a:lnTo>
                  <a:lnTo>
                    <a:pt x="1225" y="938"/>
                  </a:lnTo>
                  <a:lnTo>
                    <a:pt x="1232" y="945"/>
                  </a:lnTo>
                  <a:lnTo>
                    <a:pt x="1211" y="972"/>
                  </a:lnTo>
                  <a:lnTo>
                    <a:pt x="1211" y="951"/>
                  </a:lnTo>
                  <a:lnTo>
                    <a:pt x="1198" y="938"/>
                  </a:lnTo>
                  <a:lnTo>
                    <a:pt x="1211" y="918"/>
                  </a:lnTo>
                  <a:lnTo>
                    <a:pt x="1211" y="885"/>
                  </a:lnTo>
                  <a:lnTo>
                    <a:pt x="1225" y="852"/>
                  </a:lnTo>
                  <a:lnTo>
                    <a:pt x="1238" y="839"/>
                  </a:lnTo>
                  <a:lnTo>
                    <a:pt x="1258" y="839"/>
                  </a:lnTo>
                  <a:lnTo>
                    <a:pt x="1252" y="878"/>
                  </a:lnTo>
                  <a:lnTo>
                    <a:pt x="1258" y="892"/>
                  </a:lnTo>
                  <a:lnTo>
                    <a:pt x="1245" y="912"/>
                  </a:lnTo>
                  <a:lnTo>
                    <a:pt x="1258" y="925"/>
                  </a:lnTo>
                  <a:lnTo>
                    <a:pt x="1278" y="905"/>
                  </a:lnTo>
                  <a:lnTo>
                    <a:pt x="1271" y="878"/>
                  </a:lnTo>
                  <a:lnTo>
                    <a:pt x="1292" y="852"/>
                  </a:lnTo>
                  <a:lnTo>
                    <a:pt x="1311" y="839"/>
                  </a:lnTo>
                  <a:lnTo>
                    <a:pt x="1338" y="818"/>
                  </a:lnTo>
                  <a:lnTo>
                    <a:pt x="1365" y="818"/>
                  </a:lnTo>
                  <a:lnTo>
                    <a:pt x="1371" y="805"/>
                  </a:lnTo>
                  <a:lnTo>
                    <a:pt x="1358" y="785"/>
                  </a:lnTo>
                  <a:lnTo>
                    <a:pt x="1365" y="772"/>
                  </a:lnTo>
                  <a:lnTo>
                    <a:pt x="1358" y="745"/>
                  </a:lnTo>
                  <a:lnTo>
                    <a:pt x="1345" y="732"/>
                  </a:lnTo>
                  <a:lnTo>
                    <a:pt x="1325" y="719"/>
                  </a:lnTo>
                  <a:lnTo>
                    <a:pt x="1311" y="745"/>
                  </a:lnTo>
                  <a:lnTo>
                    <a:pt x="1305" y="765"/>
                  </a:lnTo>
                  <a:lnTo>
                    <a:pt x="1285" y="752"/>
                  </a:lnTo>
                  <a:lnTo>
                    <a:pt x="1285" y="732"/>
                  </a:lnTo>
                  <a:lnTo>
                    <a:pt x="1292" y="705"/>
                  </a:lnTo>
                  <a:lnTo>
                    <a:pt x="1298" y="672"/>
                  </a:lnTo>
                  <a:lnTo>
                    <a:pt x="1345" y="606"/>
                  </a:lnTo>
                  <a:lnTo>
                    <a:pt x="1345" y="593"/>
                  </a:lnTo>
                  <a:lnTo>
                    <a:pt x="1345" y="572"/>
                  </a:lnTo>
                  <a:lnTo>
                    <a:pt x="1352" y="546"/>
                  </a:lnTo>
                  <a:lnTo>
                    <a:pt x="1412" y="566"/>
                  </a:lnTo>
                  <a:lnTo>
                    <a:pt x="1438" y="552"/>
                  </a:lnTo>
                  <a:lnTo>
                    <a:pt x="1457" y="533"/>
                  </a:lnTo>
                  <a:lnTo>
                    <a:pt x="1457" y="493"/>
                  </a:lnTo>
                  <a:lnTo>
                    <a:pt x="1418" y="486"/>
                  </a:lnTo>
                  <a:lnTo>
                    <a:pt x="1398" y="466"/>
                  </a:lnTo>
                  <a:lnTo>
                    <a:pt x="1412" y="452"/>
                  </a:lnTo>
                  <a:lnTo>
                    <a:pt x="1418" y="420"/>
                  </a:lnTo>
                  <a:lnTo>
                    <a:pt x="1425" y="406"/>
                  </a:lnTo>
                  <a:lnTo>
                    <a:pt x="1412" y="392"/>
                  </a:lnTo>
                  <a:lnTo>
                    <a:pt x="1378" y="366"/>
                  </a:lnTo>
                  <a:lnTo>
                    <a:pt x="1378" y="346"/>
                  </a:lnTo>
                  <a:lnTo>
                    <a:pt x="1431" y="253"/>
                  </a:lnTo>
                  <a:lnTo>
                    <a:pt x="1457" y="266"/>
                  </a:lnTo>
                  <a:lnTo>
                    <a:pt x="1498" y="227"/>
                  </a:lnTo>
                  <a:lnTo>
                    <a:pt x="1511" y="206"/>
                  </a:lnTo>
                  <a:lnTo>
                    <a:pt x="1504" y="173"/>
                  </a:lnTo>
                  <a:lnTo>
                    <a:pt x="1511" y="146"/>
                  </a:lnTo>
                  <a:lnTo>
                    <a:pt x="1498" y="127"/>
                  </a:lnTo>
                  <a:lnTo>
                    <a:pt x="1491" y="120"/>
                  </a:lnTo>
                  <a:lnTo>
                    <a:pt x="1471" y="159"/>
                  </a:lnTo>
                  <a:lnTo>
                    <a:pt x="1478" y="187"/>
                  </a:lnTo>
                  <a:lnTo>
                    <a:pt x="1438" y="200"/>
                  </a:lnTo>
                  <a:lnTo>
                    <a:pt x="1412" y="219"/>
                  </a:lnTo>
                  <a:lnTo>
                    <a:pt x="1398" y="193"/>
                  </a:lnTo>
                  <a:lnTo>
                    <a:pt x="1378" y="180"/>
                  </a:lnTo>
                  <a:lnTo>
                    <a:pt x="1345" y="159"/>
                  </a:lnTo>
                  <a:lnTo>
                    <a:pt x="1331" y="159"/>
                  </a:lnTo>
                  <a:lnTo>
                    <a:pt x="1338" y="180"/>
                  </a:lnTo>
                  <a:lnTo>
                    <a:pt x="1331" y="193"/>
                  </a:lnTo>
                  <a:lnTo>
                    <a:pt x="1325" y="159"/>
                  </a:lnTo>
                  <a:lnTo>
                    <a:pt x="1311" y="187"/>
                  </a:lnTo>
                  <a:lnTo>
                    <a:pt x="1298" y="167"/>
                  </a:lnTo>
                  <a:lnTo>
                    <a:pt x="1285" y="173"/>
                  </a:lnTo>
                  <a:lnTo>
                    <a:pt x="1285" y="206"/>
                  </a:lnTo>
                  <a:lnTo>
                    <a:pt x="1271" y="206"/>
                  </a:lnTo>
                  <a:lnTo>
                    <a:pt x="1265" y="200"/>
                  </a:lnTo>
                  <a:lnTo>
                    <a:pt x="1252" y="200"/>
                  </a:lnTo>
                  <a:lnTo>
                    <a:pt x="1225" y="180"/>
                  </a:lnTo>
                  <a:lnTo>
                    <a:pt x="1238" y="173"/>
                  </a:lnTo>
                  <a:lnTo>
                    <a:pt x="1225" y="146"/>
                  </a:lnTo>
                  <a:lnTo>
                    <a:pt x="1192" y="80"/>
                  </a:lnTo>
                  <a:lnTo>
                    <a:pt x="1198" y="60"/>
                  </a:lnTo>
                  <a:lnTo>
                    <a:pt x="1151" y="54"/>
                  </a:lnTo>
                  <a:lnTo>
                    <a:pt x="1138" y="54"/>
                  </a:lnTo>
                  <a:lnTo>
                    <a:pt x="1112" y="33"/>
                  </a:lnTo>
                  <a:lnTo>
                    <a:pt x="1098" y="40"/>
                  </a:lnTo>
                  <a:lnTo>
                    <a:pt x="1046" y="40"/>
                  </a:lnTo>
                  <a:lnTo>
                    <a:pt x="986" y="20"/>
                  </a:lnTo>
                  <a:lnTo>
                    <a:pt x="946" y="7"/>
                  </a:lnTo>
                  <a:lnTo>
                    <a:pt x="873" y="0"/>
                  </a:lnTo>
                  <a:close/>
                  <a:moveTo>
                    <a:pt x="1305" y="426"/>
                  </a:moveTo>
                  <a:lnTo>
                    <a:pt x="1358" y="439"/>
                  </a:lnTo>
                  <a:lnTo>
                    <a:pt x="1345" y="466"/>
                  </a:lnTo>
                  <a:lnTo>
                    <a:pt x="1352" y="473"/>
                  </a:lnTo>
                  <a:lnTo>
                    <a:pt x="1252" y="466"/>
                  </a:lnTo>
                  <a:lnTo>
                    <a:pt x="1205" y="439"/>
                  </a:lnTo>
                  <a:lnTo>
                    <a:pt x="1198" y="433"/>
                  </a:lnTo>
                  <a:lnTo>
                    <a:pt x="1305" y="426"/>
                  </a:lnTo>
                  <a:close/>
                  <a:moveTo>
                    <a:pt x="100" y="959"/>
                  </a:moveTo>
                  <a:lnTo>
                    <a:pt x="114" y="959"/>
                  </a:lnTo>
                  <a:lnTo>
                    <a:pt x="114" y="978"/>
                  </a:lnTo>
                  <a:lnTo>
                    <a:pt x="114" y="991"/>
                  </a:lnTo>
                  <a:lnTo>
                    <a:pt x="107" y="998"/>
                  </a:lnTo>
                  <a:lnTo>
                    <a:pt x="100" y="998"/>
                  </a:lnTo>
                  <a:lnTo>
                    <a:pt x="87" y="978"/>
                  </a:lnTo>
                  <a:lnTo>
                    <a:pt x="87" y="965"/>
                  </a:lnTo>
                  <a:lnTo>
                    <a:pt x="100" y="959"/>
                  </a:lnTo>
                  <a:close/>
                  <a:moveTo>
                    <a:pt x="1391" y="1404"/>
                  </a:moveTo>
                  <a:lnTo>
                    <a:pt x="1405" y="1430"/>
                  </a:lnTo>
                  <a:lnTo>
                    <a:pt x="1391" y="1430"/>
                  </a:lnTo>
                  <a:lnTo>
                    <a:pt x="1418" y="1444"/>
                  </a:lnTo>
                  <a:lnTo>
                    <a:pt x="1425" y="1464"/>
                  </a:lnTo>
                  <a:lnTo>
                    <a:pt x="1451" y="1417"/>
                  </a:lnTo>
                  <a:lnTo>
                    <a:pt x="1431" y="1404"/>
                  </a:lnTo>
                  <a:lnTo>
                    <a:pt x="1418" y="1424"/>
                  </a:lnTo>
                  <a:lnTo>
                    <a:pt x="1405" y="1404"/>
                  </a:lnTo>
                  <a:lnTo>
                    <a:pt x="1391" y="14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2" name="BAIX_EBRE">
              <a:extLst>
                <a:ext uri="{FF2B5EF4-FFF2-40B4-BE49-F238E27FC236}">
                  <a16:creationId xmlns:a16="http://schemas.microsoft.com/office/drawing/2014/main" id="{EA229674-D989-861A-3530-E5B3ED9A4C1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21415125">
              <a:off x="8071559" y="5214287"/>
              <a:ext cx="485909" cy="310216"/>
            </a:xfrm>
            <a:custGeom>
              <a:avLst/>
              <a:gdLst>
                <a:gd name="T0" fmla="*/ 226748811 w 2189"/>
                <a:gd name="T1" fmla="*/ 21136002 h 1444"/>
                <a:gd name="T2" fmla="*/ 196720525 w 2189"/>
                <a:gd name="T3" fmla="*/ 40422348 h 1444"/>
                <a:gd name="T4" fmla="*/ 160544861 w 2189"/>
                <a:gd name="T5" fmla="*/ 59709200 h 1444"/>
                <a:gd name="T6" fmla="*/ 130752937 w 2189"/>
                <a:gd name="T7" fmla="*/ 68692013 h 1444"/>
                <a:gd name="T8" fmla="*/ 114911250 w 2189"/>
                <a:gd name="T9" fmla="*/ 86393151 h 1444"/>
                <a:gd name="T10" fmla="*/ 106872484 w 2189"/>
                <a:gd name="T11" fmla="*/ 119682342 h 1444"/>
                <a:gd name="T12" fmla="*/ 105453821 w 2189"/>
                <a:gd name="T13" fmla="*/ 152971565 h 1444"/>
                <a:gd name="T14" fmla="*/ 47288621 w 2189"/>
                <a:gd name="T15" fmla="*/ 226683088 h 1444"/>
                <a:gd name="T16" fmla="*/ 8039257 w 2189"/>
                <a:gd name="T17" fmla="*/ 253103081 h 1444"/>
                <a:gd name="T18" fmla="*/ 31446957 w 2189"/>
                <a:gd name="T19" fmla="*/ 268955076 h 1444"/>
                <a:gd name="T20" fmla="*/ 34520654 w 2189"/>
                <a:gd name="T21" fmla="*/ 288241478 h 1444"/>
                <a:gd name="T22" fmla="*/ 45633595 w 2189"/>
                <a:gd name="T23" fmla="*/ 304093474 h 1444"/>
                <a:gd name="T24" fmla="*/ 77080560 w 2189"/>
                <a:gd name="T25" fmla="*/ 291676335 h 1444"/>
                <a:gd name="T26" fmla="*/ 157471172 w 2189"/>
                <a:gd name="T27" fmla="*/ 321530669 h 1444"/>
                <a:gd name="T28" fmla="*/ 210907155 w 2189"/>
                <a:gd name="T29" fmla="*/ 323379811 h 1444"/>
                <a:gd name="T30" fmla="*/ 240935442 w 2189"/>
                <a:gd name="T31" fmla="*/ 313076272 h 1444"/>
                <a:gd name="T32" fmla="*/ 270727427 w 2189"/>
                <a:gd name="T33" fmla="*/ 332362609 h 1444"/>
                <a:gd name="T34" fmla="*/ 338350041 w 2189"/>
                <a:gd name="T35" fmla="*/ 351649461 h 1444"/>
                <a:gd name="T36" fmla="*/ 410701369 w 2189"/>
                <a:gd name="T37" fmla="*/ 363802658 h 1444"/>
                <a:gd name="T38" fmla="*/ 481398159 w 2189"/>
                <a:gd name="T39" fmla="*/ 360367801 h 1444"/>
                <a:gd name="T40" fmla="*/ 509771420 w 2189"/>
                <a:gd name="T41" fmla="*/ 337382665 h 1444"/>
                <a:gd name="T42" fmla="*/ 497239815 w 2189"/>
                <a:gd name="T43" fmla="*/ 337382665 h 1444"/>
                <a:gd name="T44" fmla="*/ 478323983 w 2189"/>
                <a:gd name="T45" fmla="*/ 339231807 h 1444"/>
                <a:gd name="T46" fmla="*/ 435764579 w 2189"/>
                <a:gd name="T47" fmla="*/ 274239139 h 1444"/>
                <a:gd name="T48" fmla="*/ 407391318 w 2189"/>
                <a:gd name="T49" fmla="*/ 265520220 h 1444"/>
                <a:gd name="T50" fmla="*/ 405972654 w 2189"/>
                <a:gd name="T51" fmla="*/ 274239139 h 1444"/>
                <a:gd name="T52" fmla="*/ 427961688 w 2189"/>
                <a:gd name="T53" fmla="*/ 282957480 h 1444"/>
                <a:gd name="T54" fmla="*/ 432690890 w 2189"/>
                <a:gd name="T55" fmla="*/ 297224276 h 1444"/>
                <a:gd name="T56" fmla="*/ 401243940 w 2189"/>
                <a:gd name="T57" fmla="*/ 295375134 h 1444"/>
                <a:gd name="T58" fmla="*/ 377599393 w 2189"/>
                <a:gd name="T59" fmla="*/ 267369877 h 1444"/>
                <a:gd name="T60" fmla="*/ 380673082 w 2189"/>
                <a:gd name="T61" fmla="*/ 244384226 h 1444"/>
                <a:gd name="T62" fmla="*/ 394859713 w 2189"/>
                <a:gd name="T63" fmla="*/ 235665886 h 1444"/>
                <a:gd name="T64" fmla="*/ 405972654 w 2189"/>
                <a:gd name="T65" fmla="*/ 230381887 h 1444"/>
                <a:gd name="T66" fmla="*/ 410701369 w 2189"/>
                <a:gd name="T67" fmla="*/ 212680235 h 1444"/>
                <a:gd name="T68" fmla="*/ 417085596 w 2189"/>
                <a:gd name="T69" fmla="*/ 202112237 h 1444"/>
                <a:gd name="T70" fmla="*/ 426543025 w 2189"/>
                <a:gd name="T71" fmla="*/ 198677896 h 1444"/>
                <a:gd name="T72" fmla="*/ 440729656 w 2189"/>
                <a:gd name="T73" fmla="*/ 186524699 h 1444"/>
                <a:gd name="T74" fmla="*/ 449951209 w 2189"/>
                <a:gd name="T75" fmla="*/ 177541901 h 1444"/>
                <a:gd name="T76" fmla="*/ 454916286 w 2189"/>
                <a:gd name="T77" fmla="*/ 167238361 h 1444"/>
                <a:gd name="T78" fmla="*/ 459408638 w 2189"/>
                <a:gd name="T79" fmla="*/ 163275105 h 1444"/>
                <a:gd name="T80" fmla="*/ 462482326 w 2189"/>
                <a:gd name="T81" fmla="*/ 154820708 h 1444"/>
                <a:gd name="T82" fmla="*/ 472176605 w 2189"/>
                <a:gd name="T83" fmla="*/ 143988768 h 1444"/>
                <a:gd name="T84" fmla="*/ 478323983 w 2189"/>
                <a:gd name="T85" fmla="*/ 135534370 h 1444"/>
                <a:gd name="T86" fmla="*/ 483053184 w 2189"/>
                <a:gd name="T87" fmla="*/ 128400683 h 1444"/>
                <a:gd name="T88" fmla="*/ 487781899 w 2189"/>
                <a:gd name="T89" fmla="*/ 117832686 h 1444"/>
                <a:gd name="T90" fmla="*/ 498894841 w 2189"/>
                <a:gd name="T91" fmla="*/ 105679489 h 1444"/>
                <a:gd name="T92" fmla="*/ 472176605 w 2189"/>
                <a:gd name="T93" fmla="*/ 93262349 h 1444"/>
                <a:gd name="T94" fmla="*/ 369796990 w 2189"/>
                <a:gd name="T95" fmla="*/ 86393151 h 1444"/>
                <a:gd name="T96" fmla="*/ 350881646 w 2189"/>
                <a:gd name="T97" fmla="*/ 86393151 h 1444"/>
                <a:gd name="T98" fmla="*/ 299100688 w 2189"/>
                <a:gd name="T99" fmla="*/ 93262349 h 1444"/>
                <a:gd name="T100" fmla="*/ 291061435 w 2189"/>
                <a:gd name="T101" fmla="*/ 72126355 h 1444"/>
                <a:gd name="T102" fmla="*/ 278529830 w 2189"/>
                <a:gd name="T103" fmla="*/ 43857204 h 1444"/>
                <a:gd name="T104" fmla="*/ 276874804 w 2189"/>
                <a:gd name="T105" fmla="*/ 15852000 h 1444"/>
                <a:gd name="T106" fmla="*/ 457989975 w 2189"/>
                <a:gd name="T107" fmla="*/ 165388705 h 1444"/>
                <a:gd name="T108" fmla="*/ 383983621 w 2189"/>
                <a:gd name="T109" fmla="*/ 244384226 h 14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9"/>
                <a:gd name="T166" fmla="*/ 0 h 1444"/>
                <a:gd name="T167" fmla="*/ 2189 w 2189"/>
                <a:gd name="T168" fmla="*/ 1444 h 14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9" h="1444">
                  <a:moveTo>
                    <a:pt x="1118" y="0"/>
                  </a:moveTo>
                  <a:lnTo>
                    <a:pt x="1098" y="21"/>
                  </a:lnTo>
                  <a:lnTo>
                    <a:pt x="1051" y="40"/>
                  </a:lnTo>
                  <a:lnTo>
                    <a:pt x="998" y="73"/>
                  </a:lnTo>
                  <a:lnTo>
                    <a:pt x="959" y="80"/>
                  </a:lnTo>
                  <a:lnTo>
                    <a:pt x="938" y="100"/>
                  </a:lnTo>
                  <a:lnTo>
                    <a:pt x="918" y="113"/>
                  </a:lnTo>
                  <a:lnTo>
                    <a:pt x="899" y="133"/>
                  </a:lnTo>
                  <a:lnTo>
                    <a:pt x="865" y="166"/>
                  </a:lnTo>
                  <a:lnTo>
                    <a:pt x="832" y="153"/>
                  </a:lnTo>
                  <a:lnTo>
                    <a:pt x="812" y="160"/>
                  </a:lnTo>
                  <a:lnTo>
                    <a:pt x="772" y="153"/>
                  </a:lnTo>
                  <a:lnTo>
                    <a:pt x="739" y="213"/>
                  </a:lnTo>
                  <a:lnTo>
                    <a:pt x="706" y="226"/>
                  </a:lnTo>
                  <a:lnTo>
                    <a:pt x="679" y="226"/>
                  </a:lnTo>
                  <a:lnTo>
                    <a:pt x="653" y="233"/>
                  </a:lnTo>
                  <a:lnTo>
                    <a:pt x="626" y="233"/>
                  </a:lnTo>
                  <a:lnTo>
                    <a:pt x="586" y="253"/>
                  </a:lnTo>
                  <a:lnTo>
                    <a:pt x="572" y="253"/>
                  </a:lnTo>
                  <a:lnTo>
                    <a:pt x="553" y="260"/>
                  </a:lnTo>
                  <a:lnTo>
                    <a:pt x="553" y="267"/>
                  </a:lnTo>
                  <a:lnTo>
                    <a:pt x="526" y="299"/>
                  </a:lnTo>
                  <a:lnTo>
                    <a:pt x="506" y="293"/>
                  </a:lnTo>
                  <a:lnTo>
                    <a:pt x="486" y="299"/>
                  </a:lnTo>
                  <a:lnTo>
                    <a:pt x="486" y="327"/>
                  </a:lnTo>
                  <a:lnTo>
                    <a:pt x="466" y="353"/>
                  </a:lnTo>
                  <a:lnTo>
                    <a:pt x="466" y="406"/>
                  </a:lnTo>
                  <a:lnTo>
                    <a:pt x="459" y="413"/>
                  </a:lnTo>
                  <a:lnTo>
                    <a:pt x="459" y="439"/>
                  </a:lnTo>
                  <a:lnTo>
                    <a:pt x="452" y="453"/>
                  </a:lnTo>
                  <a:lnTo>
                    <a:pt x="459" y="486"/>
                  </a:lnTo>
                  <a:lnTo>
                    <a:pt x="452" y="499"/>
                  </a:lnTo>
                  <a:lnTo>
                    <a:pt x="473" y="532"/>
                  </a:lnTo>
                  <a:lnTo>
                    <a:pt x="446" y="559"/>
                  </a:lnTo>
                  <a:lnTo>
                    <a:pt x="446" y="579"/>
                  </a:lnTo>
                  <a:lnTo>
                    <a:pt x="379" y="659"/>
                  </a:lnTo>
                  <a:lnTo>
                    <a:pt x="347" y="692"/>
                  </a:lnTo>
                  <a:lnTo>
                    <a:pt x="326" y="732"/>
                  </a:lnTo>
                  <a:lnTo>
                    <a:pt x="266" y="752"/>
                  </a:lnTo>
                  <a:lnTo>
                    <a:pt x="200" y="858"/>
                  </a:lnTo>
                  <a:lnTo>
                    <a:pt x="133" y="845"/>
                  </a:lnTo>
                  <a:lnTo>
                    <a:pt x="114" y="858"/>
                  </a:lnTo>
                  <a:lnTo>
                    <a:pt x="86" y="925"/>
                  </a:lnTo>
                  <a:lnTo>
                    <a:pt x="54" y="932"/>
                  </a:lnTo>
                  <a:lnTo>
                    <a:pt x="34" y="958"/>
                  </a:lnTo>
                  <a:lnTo>
                    <a:pt x="0" y="978"/>
                  </a:lnTo>
                  <a:lnTo>
                    <a:pt x="0" y="1012"/>
                  </a:lnTo>
                  <a:lnTo>
                    <a:pt x="67" y="1005"/>
                  </a:lnTo>
                  <a:lnTo>
                    <a:pt x="114" y="1012"/>
                  </a:lnTo>
                  <a:lnTo>
                    <a:pt x="133" y="1018"/>
                  </a:lnTo>
                  <a:lnTo>
                    <a:pt x="146" y="1052"/>
                  </a:lnTo>
                  <a:lnTo>
                    <a:pt x="127" y="1058"/>
                  </a:lnTo>
                  <a:lnTo>
                    <a:pt x="133" y="1071"/>
                  </a:lnTo>
                  <a:lnTo>
                    <a:pt x="140" y="1085"/>
                  </a:lnTo>
                  <a:lnTo>
                    <a:pt x="146" y="1091"/>
                  </a:lnTo>
                  <a:lnTo>
                    <a:pt x="153" y="1078"/>
                  </a:lnTo>
                  <a:lnTo>
                    <a:pt x="180" y="1071"/>
                  </a:lnTo>
                  <a:lnTo>
                    <a:pt x="180" y="1118"/>
                  </a:lnTo>
                  <a:lnTo>
                    <a:pt x="187" y="1131"/>
                  </a:lnTo>
                  <a:lnTo>
                    <a:pt x="193" y="1151"/>
                  </a:lnTo>
                  <a:lnTo>
                    <a:pt x="220" y="1151"/>
                  </a:lnTo>
                  <a:lnTo>
                    <a:pt x="266" y="1178"/>
                  </a:lnTo>
                  <a:lnTo>
                    <a:pt x="293" y="1151"/>
                  </a:lnTo>
                  <a:lnTo>
                    <a:pt x="313" y="1151"/>
                  </a:lnTo>
                  <a:lnTo>
                    <a:pt x="326" y="1104"/>
                  </a:lnTo>
                  <a:lnTo>
                    <a:pt x="366" y="1125"/>
                  </a:lnTo>
                  <a:lnTo>
                    <a:pt x="499" y="1112"/>
                  </a:lnTo>
                  <a:lnTo>
                    <a:pt x="499" y="1118"/>
                  </a:lnTo>
                  <a:lnTo>
                    <a:pt x="599" y="1204"/>
                  </a:lnTo>
                  <a:lnTo>
                    <a:pt x="666" y="1217"/>
                  </a:lnTo>
                  <a:lnTo>
                    <a:pt x="699" y="1224"/>
                  </a:lnTo>
                  <a:lnTo>
                    <a:pt x="786" y="1224"/>
                  </a:lnTo>
                  <a:lnTo>
                    <a:pt x="812" y="1231"/>
                  </a:lnTo>
                  <a:lnTo>
                    <a:pt x="859" y="1224"/>
                  </a:lnTo>
                  <a:lnTo>
                    <a:pt x="892" y="1224"/>
                  </a:lnTo>
                  <a:lnTo>
                    <a:pt x="912" y="1224"/>
                  </a:lnTo>
                  <a:lnTo>
                    <a:pt x="965" y="1204"/>
                  </a:lnTo>
                  <a:lnTo>
                    <a:pt x="978" y="1191"/>
                  </a:lnTo>
                  <a:lnTo>
                    <a:pt x="1005" y="1198"/>
                  </a:lnTo>
                  <a:lnTo>
                    <a:pt x="1019" y="1185"/>
                  </a:lnTo>
                  <a:lnTo>
                    <a:pt x="1038" y="1198"/>
                  </a:lnTo>
                  <a:lnTo>
                    <a:pt x="1072" y="1204"/>
                  </a:lnTo>
                  <a:lnTo>
                    <a:pt x="1105" y="1171"/>
                  </a:lnTo>
                  <a:lnTo>
                    <a:pt x="1118" y="1178"/>
                  </a:lnTo>
                  <a:lnTo>
                    <a:pt x="1145" y="1258"/>
                  </a:lnTo>
                  <a:lnTo>
                    <a:pt x="1158" y="1331"/>
                  </a:lnTo>
                  <a:lnTo>
                    <a:pt x="1224" y="1371"/>
                  </a:lnTo>
                  <a:lnTo>
                    <a:pt x="1271" y="1384"/>
                  </a:lnTo>
                  <a:lnTo>
                    <a:pt x="1371" y="1344"/>
                  </a:lnTo>
                  <a:lnTo>
                    <a:pt x="1431" y="1331"/>
                  </a:lnTo>
                  <a:lnTo>
                    <a:pt x="1484" y="1318"/>
                  </a:lnTo>
                  <a:lnTo>
                    <a:pt x="1504" y="1337"/>
                  </a:lnTo>
                  <a:lnTo>
                    <a:pt x="1531" y="1351"/>
                  </a:lnTo>
                  <a:lnTo>
                    <a:pt x="1550" y="1351"/>
                  </a:lnTo>
                  <a:lnTo>
                    <a:pt x="1737" y="1377"/>
                  </a:lnTo>
                  <a:lnTo>
                    <a:pt x="1764" y="1391"/>
                  </a:lnTo>
                  <a:lnTo>
                    <a:pt x="1843" y="1444"/>
                  </a:lnTo>
                  <a:lnTo>
                    <a:pt x="1896" y="1444"/>
                  </a:lnTo>
                  <a:lnTo>
                    <a:pt x="1976" y="1397"/>
                  </a:lnTo>
                  <a:lnTo>
                    <a:pt x="2036" y="1364"/>
                  </a:lnTo>
                  <a:lnTo>
                    <a:pt x="2116" y="1344"/>
                  </a:lnTo>
                  <a:lnTo>
                    <a:pt x="2189" y="1344"/>
                  </a:lnTo>
                  <a:lnTo>
                    <a:pt x="2176" y="1311"/>
                  </a:lnTo>
                  <a:lnTo>
                    <a:pt x="2163" y="1271"/>
                  </a:lnTo>
                  <a:lnTo>
                    <a:pt x="2156" y="1277"/>
                  </a:lnTo>
                  <a:lnTo>
                    <a:pt x="2156" y="1291"/>
                  </a:lnTo>
                  <a:lnTo>
                    <a:pt x="2136" y="1291"/>
                  </a:lnTo>
                  <a:lnTo>
                    <a:pt x="2123" y="1271"/>
                  </a:lnTo>
                  <a:lnTo>
                    <a:pt x="2110" y="1271"/>
                  </a:lnTo>
                  <a:lnTo>
                    <a:pt x="2103" y="1277"/>
                  </a:lnTo>
                  <a:lnTo>
                    <a:pt x="2089" y="1284"/>
                  </a:lnTo>
                  <a:lnTo>
                    <a:pt x="2070" y="1291"/>
                  </a:lnTo>
                  <a:lnTo>
                    <a:pt x="2057" y="1291"/>
                  </a:lnTo>
                  <a:lnTo>
                    <a:pt x="2036" y="1291"/>
                  </a:lnTo>
                  <a:lnTo>
                    <a:pt x="2023" y="1284"/>
                  </a:lnTo>
                  <a:lnTo>
                    <a:pt x="2003" y="1258"/>
                  </a:lnTo>
                  <a:lnTo>
                    <a:pt x="1976" y="1231"/>
                  </a:lnTo>
                  <a:lnTo>
                    <a:pt x="1890" y="1112"/>
                  </a:lnTo>
                  <a:lnTo>
                    <a:pt x="1856" y="1052"/>
                  </a:lnTo>
                  <a:lnTo>
                    <a:pt x="1843" y="1038"/>
                  </a:lnTo>
                  <a:lnTo>
                    <a:pt x="1823" y="1025"/>
                  </a:lnTo>
                  <a:lnTo>
                    <a:pt x="1810" y="1012"/>
                  </a:lnTo>
                  <a:lnTo>
                    <a:pt x="1783" y="1005"/>
                  </a:lnTo>
                  <a:lnTo>
                    <a:pt x="1744" y="1005"/>
                  </a:lnTo>
                  <a:lnTo>
                    <a:pt x="1723" y="1005"/>
                  </a:lnTo>
                  <a:lnTo>
                    <a:pt x="1704" y="1005"/>
                  </a:lnTo>
                  <a:lnTo>
                    <a:pt x="1691" y="1012"/>
                  </a:lnTo>
                  <a:lnTo>
                    <a:pt x="1677" y="1025"/>
                  </a:lnTo>
                  <a:lnTo>
                    <a:pt x="1697" y="1038"/>
                  </a:lnTo>
                  <a:lnTo>
                    <a:pt x="1717" y="1038"/>
                  </a:lnTo>
                  <a:lnTo>
                    <a:pt x="1730" y="1038"/>
                  </a:lnTo>
                  <a:lnTo>
                    <a:pt x="1744" y="1044"/>
                  </a:lnTo>
                  <a:lnTo>
                    <a:pt x="1764" y="1052"/>
                  </a:lnTo>
                  <a:lnTo>
                    <a:pt x="1783" y="1058"/>
                  </a:lnTo>
                  <a:lnTo>
                    <a:pt x="1810" y="1071"/>
                  </a:lnTo>
                  <a:lnTo>
                    <a:pt x="1830" y="1078"/>
                  </a:lnTo>
                  <a:lnTo>
                    <a:pt x="1864" y="1098"/>
                  </a:lnTo>
                  <a:lnTo>
                    <a:pt x="1850" y="1112"/>
                  </a:lnTo>
                  <a:lnTo>
                    <a:pt x="1843" y="1112"/>
                  </a:lnTo>
                  <a:lnTo>
                    <a:pt x="1830" y="1125"/>
                  </a:lnTo>
                  <a:lnTo>
                    <a:pt x="1817" y="1131"/>
                  </a:lnTo>
                  <a:lnTo>
                    <a:pt x="1810" y="1138"/>
                  </a:lnTo>
                  <a:lnTo>
                    <a:pt x="1790" y="1144"/>
                  </a:lnTo>
                  <a:lnTo>
                    <a:pt x="1744" y="1138"/>
                  </a:lnTo>
                  <a:lnTo>
                    <a:pt x="1697" y="1118"/>
                  </a:lnTo>
                  <a:lnTo>
                    <a:pt x="1677" y="1104"/>
                  </a:lnTo>
                  <a:lnTo>
                    <a:pt x="1644" y="1065"/>
                  </a:lnTo>
                  <a:lnTo>
                    <a:pt x="1637" y="1058"/>
                  </a:lnTo>
                  <a:lnTo>
                    <a:pt x="1617" y="1038"/>
                  </a:lnTo>
                  <a:lnTo>
                    <a:pt x="1597" y="1012"/>
                  </a:lnTo>
                  <a:lnTo>
                    <a:pt x="1577" y="965"/>
                  </a:lnTo>
                  <a:lnTo>
                    <a:pt x="1584" y="952"/>
                  </a:lnTo>
                  <a:lnTo>
                    <a:pt x="1597" y="939"/>
                  </a:lnTo>
                  <a:lnTo>
                    <a:pt x="1604" y="932"/>
                  </a:lnTo>
                  <a:lnTo>
                    <a:pt x="1610" y="925"/>
                  </a:lnTo>
                  <a:lnTo>
                    <a:pt x="1624" y="918"/>
                  </a:lnTo>
                  <a:lnTo>
                    <a:pt x="1644" y="911"/>
                  </a:lnTo>
                  <a:lnTo>
                    <a:pt x="1650" y="911"/>
                  </a:lnTo>
                  <a:lnTo>
                    <a:pt x="1657" y="898"/>
                  </a:lnTo>
                  <a:lnTo>
                    <a:pt x="1670" y="892"/>
                  </a:lnTo>
                  <a:lnTo>
                    <a:pt x="1691" y="885"/>
                  </a:lnTo>
                  <a:lnTo>
                    <a:pt x="1697" y="872"/>
                  </a:lnTo>
                  <a:lnTo>
                    <a:pt x="1704" y="865"/>
                  </a:lnTo>
                  <a:lnTo>
                    <a:pt x="1717" y="865"/>
                  </a:lnTo>
                  <a:lnTo>
                    <a:pt x="1717" y="872"/>
                  </a:lnTo>
                  <a:lnTo>
                    <a:pt x="1723" y="865"/>
                  </a:lnTo>
                  <a:lnTo>
                    <a:pt x="1730" y="851"/>
                  </a:lnTo>
                  <a:lnTo>
                    <a:pt x="1723" y="845"/>
                  </a:lnTo>
                  <a:lnTo>
                    <a:pt x="1723" y="838"/>
                  </a:lnTo>
                  <a:lnTo>
                    <a:pt x="1737" y="805"/>
                  </a:lnTo>
                  <a:lnTo>
                    <a:pt x="1737" y="798"/>
                  </a:lnTo>
                  <a:lnTo>
                    <a:pt x="1744" y="798"/>
                  </a:lnTo>
                  <a:lnTo>
                    <a:pt x="1750" y="792"/>
                  </a:lnTo>
                  <a:lnTo>
                    <a:pt x="1750" y="778"/>
                  </a:lnTo>
                  <a:lnTo>
                    <a:pt x="1764" y="765"/>
                  </a:lnTo>
                  <a:lnTo>
                    <a:pt x="1770" y="765"/>
                  </a:lnTo>
                  <a:lnTo>
                    <a:pt x="1777" y="765"/>
                  </a:lnTo>
                  <a:lnTo>
                    <a:pt x="1790" y="765"/>
                  </a:lnTo>
                  <a:lnTo>
                    <a:pt x="1797" y="765"/>
                  </a:lnTo>
                  <a:lnTo>
                    <a:pt x="1804" y="752"/>
                  </a:lnTo>
                  <a:lnTo>
                    <a:pt x="1804" y="745"/>
                  </a:lnTo>
                  <a:lnTo>
                    <a:pt x="1817" y="732"/>
                  </a:lnTo>
                  <a:lnTo>
                    <a:pt x="1823" y="719"/>
                  </a:lnTo>
                  <a:lnTo>
                    <a:pt x="1830" y="712"/>
                  </a:lnTo>
                  <a:lnTo>
                    <a:pt x="1864" y="706"/>
                  </a:lnTo>
                  <a:lnTo>
                    <a:pt x="1883" y="692"/>
                  </a:lnTo>
                  <a:lnTo>
                    <a:pt x="1883" y="686"/>
                  </a:lnTo>
                  <a:lnTo>
                    <a:pt x="1890" y="686"/>
                  </a:lnTo>
                  <a:lnTo>
                    <a:pt x="1896" y="678"/>
                  </a:lnTo>
                  <a:lnTo>
                    <a:pt x="1903" y="672"/>
                  </a:lnTo>
                  <a:lnTo>
                    <a:pt x="1916" y="652"/>
                  </a:lnTo>
                  <a:lnTo>
                    <a:pt x="1910" y="646"/>
                  </a:lnTo>
                  <a:lnTo>
                    <a:pt x="1916" y="646"/>
                  </a:lnTo>
                  <a:lnTo>
                    <a:pt x="1916" y="639"/>
                  </a:lnTo>
                  <a:lnTo>
                    <a:pt x="1924" y="633"/>
                  </a:lnTo>
                  <a:lnTo>
                    <a:pt x="1930" y="626"/>
                  </a:lnTo>
                  <a:lnTo>
                    <a:pt x="1937" y="612"/>
                  </a:lnTo>
                  <a:lnTo>
                    <a:pt x="1943" y="605"/>
                  </a:lnTo>
                  <a:lnTo>
                    <a:pt x="1943" y="612"/>
                  </a:lnTo>
                  <a:lnTo>
                    <a:pt x="1943" y="618"/>
                  </a:lnTo>
                  <a:lnTo>
                    <a:pt x="1950" y="612"/>
                  </a:lnTo>
                  <a:lnTo>
                    <a:pt x="1950" y="605"/>
                  </a:lnTo>
                  <a:lnTo>
                    <a:pt x="1950" y="599"/>
                  </a:lnTo>
                  <a:lnTo>
                    <a:pt x="1956" y="592"/>
                  </a:lnTo>
                  <a:lnTo>
                    <a:pt x="1956" y="586"/>
                  </a:lnTo>
                  <a:lnTo>
                    <a:pt x="1963" y="579"/>
                  </a:lnTo>
                  <a:lnTo>
                    <a:pt x="1969" y="579"/>
                  </a:lnTo>
                  <a:lnTo>
                    <a:pt x="1976" y="573"/>
                  </a:lnTo>
                  <a:lnTo>
                    <a:pt x="1990" y="566"/>
                  </a:lnTo>
                  <a:lnTo>
                    <a:pt x="1997" y="545"/>
                  </a:lnTo>
                  <a:lnTo>
                    <a:pt x="2010" y="539"/>
                  </a:lnTo>
                  <a:lnTo>
                    <a:pt x="2016" y="526"/>
                  </a:lnTo>
                  <a:lnTo>
                    <a:pt x="2016" y="519"/>
                  </a:lnTo>
                  <a:lnTo>
                    <a:pt x="2023" y="519"/>
                  </a:lnTo>
                  <a:lnTo>
                    <a:pt x="2023" y="513"/>
                  </a:lnTo>
                  <a:lnTo>
                    <a:pt x="2023" y="506"/>
                  </a:lnTo>
                  <a:lnTo>
                    <a:pt x="2023" y="499"/>
                  </a:lnTo>
                  <a:lnTo>
                    <a:pt x="2029" y="492"/>
                  </a:lnTo>
                  <a:lnTo>
                    <a:pt x="2036" y="486"/>
                  </a:lnTo>
                  <a:lnTo>
                    <a:pt x="2043" y="486"/>
                  </a:lnTo>
                  <a:lnTo>
                    <a:pt x="2043" y="472"/>
                  </a:lnTo>
                  <a:lnTo>
                    <a:pt x="2050" y="472"/>
                  </a:lnTo>
                  <a:lnTo>
                    <a:pt x="2050" y="466"/>
                  </a:lnTo>
                  <a:lnTo>
                    <a:pt x="2057" y="466"/>
                  </a:lnTo>
                  <a:lnTo>
                    <a:pt x="2063" y="446"/>
                  </a:lnTo>
                  <a:lnTo>
                    <a:pt x="2076" y="439"/>
                  </a:lnTo>
                  <a:lnTo>
                    <a:pt x="2096" y="419"/>
                  </a:lnTo>
                  <a:lnTo>
                    <a:pt x="2103" y="413"/>
                  </a:lnTo>
                  <a:lnTo>
                    <a:pt x="2110" y="406"/>
                  </a:lnTo>
                  <a:lnTo>
                    <a:pt x="2110" y="400"/>
                  </a:lnTo>
                  <a:lnTo>
                    <a:pt x="2110" y="393"/>
                  </a:lnTo>
                  <a:lnTo>
                    <a:pt x="2123" y="379"/>
                  </a:lnTo>
                  <a:lnTo>
                    <a:pt x="2089" y="372"/>
                  </a:lnTo>
                  <a:lnTo>
                    <a:pt x="2057" y="359"/>
                  </a:lnTo>
                  <a:lnTo>
                    <a:pt x="1997" y="353"/>
                  </a:lnTo>
                  <a:lnTo>
                    <a:pt x="1924" y="359"/>
                  </a:lnTo>
                  <a:lnTo>
                    <a:pt x="1777" y="386"/>
                  </a:lnTo>
                  <a:lnTo>
                    <a:pt x="1764" y="386"/>
                  </a:lnTo>
                  <a:lnTo>
                    <a:pt x="1730" y="353"/>
                  </a:lnTo>
                  <a:lnTo>
                    <a:pt x="1564" y="327"/>
                  </a:lnTo>
                  <a:lnTo>
                    <a:pt x="1550" y="340"/>
                  </a:lnTo>
                  <a:lnTo>
                    <a:pt x="1537" y="333"/>
                  </a:lnTo>
                  <a:lnTo>
                    <a:pt x="1517" y="320"/>
                  </a:lnTo>
                  <a:lnTo>
                    <a:pt x="1498" y="320"/>
                  </a:lnTo>
                  <a:lnTo>
                    <a:pt x="1484" y="327"/>
                  </a:lnTo>
                  <a:lnTo>
                    <a:pt x="1444" y="327"/>
                  </a:lnTo>
                  <a:lnTo>
                    <a:pt x="1338" y="359"/>
                  </a:lnTo>
                  <a:lnTo>
                    <a:pt x="1291" y="372"/>
                  </a:lnTo>
                  <a:lnTo>
                    <a:pt x="1278" y="359"/>
                  </a:lnTo>
                  <a:lnTo>
                    <a:pt x="1265" y="353"/>
                  </a:lnTo>
                  <a:lnTo>
                    <a:pt x="1265" y="333"/>
                  </a:lnTo>
                  <a:lnTo>
                    <a:pt x="1251" y="333"/>
                  </a:lnTo>
                  <a:lnTo>
                    <a:pt x="1218" y="333"/>
                  </a:lnTo>
                  <a:lnTo>
                    <a:pt x="1231" y="293"/>
                  </a:lnTo>
                  <a:lnTo>
                    <a:pt x="1231" y="273"/>
                  </a:lnTo>
                  <a:lnTo>
                    <a:pt x="1211" y="260"/>
                  </a:lnTo>
                  <a:lnTo>
                    <a:pt x="1211" y="226"/>
                  </a:lnTo>
                  <a:lnTo>
                    <a:pt x="1192" y="207"/>
                  </a:lnTo>
                  <a:lnTo>
                    <a:pt x="1205" y="173"/>
                  </a:lnTo>
                  <a:lnTo>
                    <a:pt x="1178" y="166"/>
                  </a:lnTo>
                  <a:lnTo>
                    <a:pt x="1145" y="133"/>
                  </a:lnTo>
                  <a:lnTo>
                    <a:pt x="1152" y="107"/>
                  </a:lnTo>
                  <a:lnTo>
                    <a:pt x="1184" y="87"/>
                  </a:lnTo>
                  <a:lnTo>
                    <a:pt x="1165" y="73"/>
                  </a:lnTo>
                  <a:lnTo>
                    <a:pt x="1171" y="60"/>
                  </a:lnTo>
                  <a:lnTo>
                    <a:pt x="1145" y="34"/>
                  </a:lnTo>
                  <a:lnTo>
                    <a:pt x="1132" y="27"/>
                  </a:lnTo>
                  <a:lnTo>
                    <a:pt x="1118" y="0"/>
                  </a:lnTo>
                  <a:close/>
                  <a:moveTo>
                    <a:pt x="1943" y="618"/>
                  </a:moveTo>
                  <a:lnTo>
                    <a:pt x="1937" y="626"/>
                  </a:lnTo>
                  <a:lnTo>
                    <a:pt x="1937" y="633"/>
                  </a:lnTo>
                  <a:lnTo>
                    <a:pt x="1943" y="618"/>
                  </a:lnTo>
                  <a:close/>
                  <a:moveTo>
                    <a:pt x="1624" y="918"/>
                  </a:moveTo>
                  <a:lnTo>
                    <a:pt x="1617" y="932"/>
                  </a:lnTo>
                  <a:lnTo>
                    <a:pt x="1624" y="925"/>
                  </a:lnTo>
                  <a:lnTo>
                    <a:pt x="1624" y="918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3" name="BAIX_CAMP">
              <a:extLst>
                <a:ext uri="{FF2B5EF4-FFF2-40B4-BE49-F238E27FC236}">
                  <a16:creationId xmlns:a16="http://schemas.microsoft.com/office/drawing/2014/main" id="{7E1AB7AA-AA6D-1A73-F809-BC55577C0425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8455720" y="4854942"/>
              <a:ext cx="288599" cy="395345"/>
            </a:xfrm>
            <a:custGeom>
              <a:avLst/>
              <a:gdLst>
                <a:gd name="T0" fmla="*/ 168289128 w 1417"/>
                <a:gd name="T1" fmla="*/ 24701639 h 1849"/>
                <a:gd name="T2" fmla="*/ 140358154 w 1417"/>
                <a:gd name="T3" fmla="*/ 54715434 h 1849"/>
                <a:gd name="T4" fmla="*/ 152797893 w 1417"/>
                <a:gd name="T5" fmla="*/ 61886743 h 1849"/>
                <a:gd name="T6" fmla="*/ 163829251 w 1417"/>
                <a:gd name="T7" fmla="*/ 104384011 h 1849"/>
                <a:gd name="T8" fmla="*/ 143644378 w 1417"/>
                <a:gd name="T9" fmla="*/ 120055182 h 1849"/>
                <a:gd name="T10" fmla="*/ 112192419 w 1417"/>
                <a:gd name="T11" fmla="*/ 134132499 h 1849"/>
                <a:gd name="T12" fmla="*/ 115478644 w 1417"/>
                <a:gd name="T13" fmla="*/ 181941940 h 1849"/>
                <a:gd name="T14" fmla="*/ 85905041 w 1417"/>
                <a:gd name="T15" fmla="*/ 197878410 h 1849"/>
                <a:gd name="T16" fmla="*/ 104447286 w 1417"/>
                <a:gd name="T17" fmla="*/ 213549581 h 1849"/>
                <a:gd name="T18" fmla="*/ 92007546 w 1417"/>
                <a:gd name="T19" fmla="*/ 257905985 h 1849"/>
                <a:gd name="T20" fmla="*/ 76281582 w 1417"/>
                <a:gd name="T21" fmla="*/ 282873494 h 1849"/>
                <a:gd name="T22" fmla="*/ 48350592 w 1417"/>
                <a:gd name="T23" fmla="*/ 270389514 h 1849"/>
                <a:gd name="T24" fmla="*/ 51402087 w 1417"/>
                <a:gd name="T25" fmla="*/ 281013827 h 1849"/>
                <a:gd name="T26" fmla="*/ 79333076 w 1417"/>
                <a:gd name="T27" fmla="*/ 314480619 h 1849"/>
                <a:gd name="T28" fmla="*/ 74873200 w 1417"/>
                <a:gd name="T29" fmla="*/ 325104932 h 1849"/>
                <a:gd name="T30" fmla="*/ 74873200 w 1417"/>
                <a:gd name="T31" fmla="*/ 314480619 h 1849"/>
                <a:gd name="T32" fmla="*/ 62198714 w 1417"/>
                <a:gd name="T33" fmla="*/ 319792776 h 1849"/>
                <a:gd name="T34" fmla="*/ 63841842 w 1417"/>
                <a:gd name="T35" fmla="*/ 342635255 h 1849"/>
                <a:gd name="T36" fmla="*/ 49758974 w 1417"/>
                <a:gd name="T37" fmla="*/ 349806563 h 1849"/>
                <a:gd name="T38" fmla="*/ 23236375 w 1417"/>
                <a:gd name="T39" fmla="*/ 355118719 h 1849"/>
                <a:gd name="T40" fmla="*/ 6102507 w 1417"/>
                <a:gd name="T41" fmla="*/ 380086164 h 1849"/>
                <a:gd name="T42" fmla="*/ 0 w 1417"/>
                <a:gd name="T43" fmla="*/ 418864598 h 1849"/>
                <a:gd name="T44" fmla="*/ 15491238 w 1417"/>
                <a:gd name="T45" fmla="*/ 452331390 h 1849"/>
                <a:gd name="T46" fmla="*/ 45299582 w 1417"/>
                <a:gd name="T47" fmla="*/ 485798182 h 1849"/>
                <a:gd name="T48" fmla="*/ 66893336 w 1417"/>
                <a:gd name="T49" fmla="*/ 477298835 h 1849"/>
                <a:gd name="T50" fmla="*/ 80975704 w 1417"/>
                <a:gd name="T51" fmla="*/ 466408708 h 1849"/>
                <a:gd name="T52" fmla="*/ 93415444 w 1417"/>
                <a:gd name="T53" fmla="*/ 447019233 h 1849"/>
                <a:gd name="T54" fmla="*/ 110549791 w 1417"/>
                <a:gd name="T55" fmla="*/ 429489426 h 1849"/>
                <a:gd name="T56" fmla="*/ 120172766 w 1417"/>
                <a:gd name="T57" fmla="*/ 427629759 h 1849"/>
                <a:gd name="T58" fmla="*/ 130969908 w 1417"/>
                <a:gd name="T59" fmla="*/ 407974986 h 1849"/>
                <a:gd name="T60" fmla="*/ 160778241 w 1417"/>
                <a:gd name="T61" fmla="*/ 374508194 h 1849"/>
                <a:gd name="T62" fmla="*/ 177912103 w 1417"/>
                <a:gd name="T63" fmla="*/ 365743032 h 1849"/>
                <a:gd name="T64" fmla="*/ 195045966 w 1417"/>
                <a:gd name="T65" fmla="*/ 356977871 h 1849"/>
                <a:gd name="T66" fmla="*/ 201383201 w 1417"/>
                <a:gd name="T67" fmla="*/ 353259568 h 1849"/>
                <a:gd name="T68" fmla="*/ 206077808 w 1417"/>
                <a:gd name="T69" fmla="*/ 349806563 h 1849"/>
                <a:gd name="T70" fmla="*/ 212180312 w 1417"/>
                <a:gd name="T71" fmla="*/ 346353558 h 1849"/>
                <a:gd name="T72" fmla="*/ 219925930 w 1417"/>
                <a:gd name="T73" fmla="*/ 341041402 h 1849"/>
                <a:gd name="T74" fmla="*/ 229548905 w 1417"/>
                <a:gd name="T75" fmla="*/ 341041402 h 1849"/>
                <a:gd name="T76" fmla="*/ 230957287 w 1417"/>
                <a:gd name="T77" fmla="*/ 342635255 h 1849"/>
                <a:gd name="T78" fmla="*/ 245040140 w 1417"/>
                <a:gd name="T79" fmla="*/ 342635255 h 1849"/>
                <a:gd name="T80" fmla="*/ 273205420 w 1417"/>
                <a:gd name="T81" fmla="*/ 333870093 h 1849"/>
                <a:gd name="T82" fmla="*/ 256071558 w 1417"/>
                <a:gd name="T83" fmla="*/ 310762316 h 1849"/>
                <a:gd name="T84" fmla="*/ 260765681 w 1417"/>
                <a:gd name="T85" fmla="*/ 284466832 h 1849"/>
                <a:gd name="T86" fmla="*/ 268276567 w 1417"/>
                <a:gd name="T87" fmla="*/ 295091145 h 1849"/>
                <a:gd name="T88" fmla="*/ 279307925 w 1417"/>
                <a:gd name="T89" fmla="*/ 287919836 h 1849"/>
                <a:gd name="T90" fmla="*/ 276256915 w 1417"/>
                <a:gd name="T91" fmla="*/ 266936445 h 1849"/>
                <a:gd name="T92" fmla="*/ 301371125 w 1417"/>
                <a:gd name="T93" fmla="*/ 275701670 h 1849"/>
                <a:gd name="T94" fmla="*/ 313810865 w 1417"/>
                <a:gd name="T95" fmla="*/ 282873494 h 1849"/>
                <a:gd name="T96" fmla="*/ 312167752 w 1417"/>
                <a:gd name="T97" fmla="*/ 268530298 h 1849"/>
                <a:gd name="T98" fmla="*/ 321556482 w 1417"/>
                <a:gd name="T99" fmla="*/ 259765136 h 1849"/>
                <a:gd name="T100" fmla="*/ 332587839 w 1417"/>
                <a:gd name="T101" fmla="*/ 265077293 h 1849"/>
                <a:gd name="T102" fmla="*/ 308882011 w 1417"/>
                <a:gd name="T103" fmla="*/ 241969515 h 1849"/>
                <a:gd name="T104" fmla="*/ 304422135 w 1417"/>
                <a:gd name="T105" fmla="*/ 206643571 h 1849"/>
                <a:gd name="T106" fmla="*/ 321556482 w 1417"/>
                <a:gd name="T107" fmla="*/ 183535793 h 1849"/>
                <a:gd name="T108" fmla="*/ 319913369 w 1417"/>
                <a:gd name="T109" fmla="*/ 155646456 h 1849"/>
                <a:gd name="T110" fmla="*/ 293390777 w 1417"/>
                <a:gd name="T111" fmla="*/ 121914333 h 1849"/>
                <a:gd name="T112" fmla="*/ 274613802 w 1417"/>
                <a:gd name="T113" fmla="*/ 111290020 h 1849"/>
                <a:gd name="T114" fmla="*/ 226263165 w 1417"/>
                <a:gd name="T115" fmla="*/ 100665707 h 1849"/>
                <a:gd name="T116" fmla="*/ 227905793 w 1417"/>
                <a:gd name="T117" fmla="*/ 54715434 h 1849"/>
                <a:gd name="T118" fmla="*/ 213823425 w 1417"/>
                <a:gd name="T119" fmla="*/ 28154644 h 1849"/>
                <a:gd name="T120" fmla="*/ 201383201 w 1417"/>
                <a:gd name="T121" fmla="*/ 22842487 h 1849"/>
                <a:gd name="T122" fmla="*/ 188943461 w 1417"/>
                <a:gd name="T123" fmla="*/ 12483469 h 1849"/>
                <a:gd name="T124" fmla="*/ 224620052 w 1417"/>
                <a:gd name="T125" fmla="*/ 342635255 h 18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17"/>
                <a:gd name="T190" fmla="*/ 0 h 1849"/>
                <a:gd name="T191" fmla="*/ 1417 w 1417"/>
                <a:gd name="T192" fmla="*/ 1849 h 18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17" h="1849">
                  <a:moveTo>
                    <a:pt x="771" y="0"/>
                  </a:moveTo>
                  <a:lnTo>
                    <a:pt x="758" y="19"/>
                  </a:lnTo>
                  <a:lnTo>
                    <a:pt x="732" y="47"/>
                  </a:lnTo>
                  <a:lnTo>
                    <a:pt x="717" y="93"/>
                  </a:lnTo>
                  <a:lnTo>
                    <a:pt x="685" y="106"/>
                  </a:lnTo>
                  <a:lnTo>
                    <a:pt x="644" y="139"/>
                  </a:lnTo>
                  <a:lnTo>
                    <a:pt x="572" y="139"/>
                  </a:lnTo>
                  <a:lnTo>
                    <a:pt x="598" y="206"/>
                  </a:lnTo>
                  <a:lnTo>
                    <a:pt x="585" y="239"/>
                  </a:lnTo>
                  <a:lnTo>
                    <a:pt x="605" y="273"/>
                  </a:lnTo>
                  <a:lnTo>
                    <a:pt x="644" y="239"/>
                  </a:lnTo>
                  <a:lnTo>
                    <a:pt x="651" y="233"/>
                  </a:lnTo>
                  <a:lnTo>
                    <a:pt x="698" y="252"/>
                  </a:lnTo>
                  <a:lnTo>
                    <a:pt x="685" y="273"/>
                  </a:lnTo>
                  <a:lnTo>
                    <a:pt x="678" y="339"/>
                  </a:lnTo>
                  <a:lnTo>
                    <a:pt x="698" y="393"/>
                  </a:lnTo>
                  <a:lnTo>
                    <a:pt x="698" y="406"/>
                  </a:lnTo>
                  <a:lnTo>
                    <a:pt x="685" y="399"/>
                  </a:lnTo>
                  <a:lnTo>
                    <a:pt x="651" y="426"/>
                  </a:lnTo>
                  <a:lnTo>
                    <a:pt x="612" y="452"/>
                  </a:lnTo>
                  <a:lnTo>
                    <a:pt x="591" y="479"/>
                  </a:lnTo>
                  <a:lnTo>
                    <a:pt x="565" y="485"/>
                  </a:lnTo>
                  <a:lnTo>
                    <a:pt x="505" y="492"/>
                  </a:lnTo>
                  <a:lnTo>
                    <a:pt x="478" y="505"/>
                  </a:lnTo>
                  <a:lnTo>
                    <a:pt x="512" y="599"/>
                  </a:lnTo>
                  <a:lnTo>
                    <a:pt x="512" y="612"/>
                  </a:lnTo>
                  <a:lnTo>
                    <a:pt x="512" y="659"/>
                  </a:lnTo>
                  <a:lnTo>
                    <a:pt x="492" y="685"/>
                  </a:lnTo>
                  <a:lnTo>
                    <a:pt x="385" y="699"/>
                  </a:lnTo>
                  <a:lnTo>
                    <a:pt x="366" y="699"/>
                  </a:lnTo>
                  <a:lnTo>
                    <a:pt x="366" y="718"/>
                  </a:lnTo>
                  <a:lnTo>
                    <a:pt x="366" y="745"/>
                  </a:lnTo>
                  <a:lnTo>
                    <a:pt x="411" y="759"/>
                  </a:lnTo>
                  <a:lnTo>
                    <a:pt x="458" y="765"/>
                  </a:lnTo>
                  <a:lnTo>
                    <a:pt x="445" y="778"/>
                  </a:lnTo>
                  <a:lnTo>
                    <a:pt x="445" y="804"/>
                  </a:lnTo>
                  <a:lnTo>
                    <a:pt x="452" y="825"/>
                  </a:lnTo>
                  <a:lnTo>
                    <a:pt x="432" y="871"/>
                  </a:lnTo>
                  <a:lnTo>
                    <a:pt x="398" y="931"/>
                  </a:lnTo>
                  <a:lnTo>
                    <a:pt x="392" y="971"/>
                  </a:lnTo>
                  <a:lnTo>
                    <a:pt x="392" y="991"/>
                  </a:lnTo>
                  <a:lnTo>
                    <a:pt x="379" y="1038"/>
                  </a:lnTo>
                  <a:lnTo>
                    <a:pt x="345" y="1065"/>
                  </a:lnTo>
                  <a:lnTo>
                    <a:pt x="325" y="1065"/>
                  </a:lnTo>
                  <a:lnTo>
                    <a:pt x="272" y="1065"/>
                  </a:lnTo>
                  <a:lnTo>
                    <a:pt x="246" y="1051"/>
                  </a:lnTo>
                  <a:lnTo>
                    <a:pt x="219" y="1031"/>
                  </a:lnTo>
                  <a:lnTo>
                    <a:pt x="206" y="1018"/>
                  </a:lnTo>
                  <a:lnTo>
                    <a:pt x="186" y="1024"/>
                  </a:lnTo>
                  <a:lnTo>
                    <a:pt x="193" y="1044"/>
                  </a:lnTo>
                  <a:lnTo>
                    <a:pt x="206" y="1044"/>
                  </a:lnTo>
                  <a:lnTo>
                    <a:pt x="219" y="1058"/>
                  </a:lnTo>
                  <a:lnTo>
                    <a:pt x="232" y="1111"/>
                  </a:lnTo>
                  <a:lnTo>
                    <a:pt x="246" y="1131"/>
                  </a:lnTo>
                  <a:lnTo>
                    <a:pt x="292" y="1144"/>
                  </a:lnTo>
                  <a:lnTo>
                    <a:pt x="338" y="1184"/>
                  </a:lnTo>
                  <a:lnTo>
                    <a:pt x="332" y="1191"/>
                  </a:lnTo>
                  <a:lnTo>
                    <a:pt x="325" y="1204"/>
                  </a:lnTo>
                  <a:lnTo>
                    <a:pt x="325" y="1224"/>
                  </a:lnTo>
                  <a:lnTo>
                    <a:pt x="319" y="1224"/>
                  </a:lnTo>
                  <a:lnTo>
                    <a:pt x="312" y="1211"/>
                  </a:lnTo>
                  <a:lnTo>
                    <a:pt x="319" y="1198"/>
                  </a:lnTo>
                  <a:lnTo>
                    <a:pt x="319" y="1191"/>
                  </a:lnTo>
                  <a:lnTo>
                    <a:pt x="319" y="1184"/>
                  </a:lnTo>
                  <a:lnTo>
                    <a:pt x="299" y="1177"/>
                  </a:lnTo>
                  <a:lnTo>
                    <a:pt x="285" y="1184"/>
                  </a:lnTo>
                  <a:lnTo>
                    <a:pt x="272" y="1204"/>
                  </a:lnTo>
                  <a:lnTo>
                    <a:pt x="265" y="1204"/>
                  </a:lnTo>
                  <a:lnTo>
                    <a:pt x="272" y="1224"/>
                  </a:lnTo>
                  <a:lnTo>
                    <a:pt x="265" y="1237"/>
                  </a:lnTo>
                  <a:lnTo>
                    <a:pt x="272" y="1264"/>
                  </a:lnTo>
                  <a:lnTo>
                    <a:pt x="272" y="1290"/>
                  </a:lnTo>
                  <a:lnTo>
                    <a:pt x="259" y="1304"/>
                  </a:lnTo>
                  <a:lnTo>
                    <a:pt x="232" y="1311"/>
                  </a:lnTo>
                  <a:lnTo>
                    <a:pt x="232" y="1317"/>
                  </a:lnTo>
                  <a:lnTo>
                    <a:pt x="212" y="1317"/>
                  </a:lnTo>
                  <a:lnTo>
                    <a:pt x="206" y="1324"/>
                  </a:lnTo>
                  <a:lnTo>
                    <a:pt x="159" y="1297"/>
                  </a:lnTo>
                  <a:lnTo>
                    <a:pt x="139" y="1277"/>
                  </a:lnTo>
                  <a:lnTo>
                    <a:pt x="99" y="1337"/>
                  </a:lnTo>
                  <a:lnTo>
                    <a:pt x="92" y="1350"/>
                  </a:lnTo>
                  <a:lnTo>
                    <a:pt x="66" y="1384"/>
                  </a:lnTo>
                  <a:lnTo>
                    <a:pt x="39" y="1410"/>
                  </a:lnTo>
                  <a:lnTo>
                    <a:pt x="26" y="1431"/>
                  </a:lnTo>
                  <a:lnTo>
                    <a:pt x="32" y="1450"/>
                  </a:lnTo>
                  <a:lnTo>
                    <a:pt x="32" y="1483"/>
                  </a:lnTo>
                  <a:lnTo>
                    <a:pt x="26" y="1504"/>
                  </a:lnTo>
                  <a:lnTo>
                    <a:pt x="0" y="1577"/>
                  </a:lnTo>
                  <a:lnTo>
                    <a:pt x="6" y="1590"/>
                  </a:lnTo>
                  <a:lnTo>
                    <a:pt x="19" y="1603"/>
                  </a:lnTo>
                  <a:lnTo>
                    <a:pt x="52" y="1683"/>
                  </a:lnTo>
                  <a:lnTo>
                    <a:pt x="66" y="1703"/>
                  </a:lnTo>
                  <a:lnTo>
                    <a:pt x="92" y="1776"/>
                  </a:lnTo>
                  <a:lnTo>
                    <a:pt x="139" y="1816"/>
                  </a:lnTo>
                  <a:lnTo>
                    <a:pt x="133" y="1823"/>
                  </a:lnTo>
                  <a:lnTo>
                    <a:pt x="193" y="1829"/>
                  </a:lnTo>
                  <a:lnTo>
                    <a:pt x="225" y="1842"/>
                  </a:lnTo>
                  <a:lnTo>
                    <a:pt x="259" y="1849"/>
                  </a:lnTo>
                  <a:lnTo>
                    <a:pt x="272" y="1823"/>
                  </a:lnTo>
                  <a:lnTo>
                    <a:pt x="285" y="1797"/>
                  </a:lnTo>
                  <a:lnTo>
                    <a:pt x="306" y="1782"/>
                  </a:lnTo>
                  <a:lnTo>
                    <a:pt x="319" y="1782"/>
                  </a:lnTo>
                  <a:lnTo>
                    <a:pt x="332" y="1776"/>
                  </a:lnTo>
                  <a:lnTo>
                    <a:pt x="345" y="1756"/>
                  </a:lnTo>
                  <a:lnTo>
                    <a:pt x="345" y="1750"/>
                  </a:lnTo>
                  <a:lnTo>
                    <a:pt x="352" y="1737"/>
                  </a:lnTo>
                  <a:lnTo>
                    <a:pt x="366" y="1730"/>
                  </a:lnTo>
                  <a:lnTo>
                    <a:pt x="398" y="1683"/>
                  </a:lnTo>
                  <a:lnTo>
                    <a:pt x="411" y="1670"/>
                  </a:lnTo>
                  <a:lnTo>
                    <a:pt x="426" y="1663"/>
                  </a:lnTo>
                  <a:lnTo>
                    <a:pt x="439" y="1650"/>
                  </a:lnTo>
                  <a:lnTo>
                    <a:pt x="471" y="1617"/>
                  </a:lnTo>
                  <a:lnTo>
                    <a:pt x="478" y="1617"/>
                  </a:lnTo>
                  <a:lnTo>
                    <a:pt x="485" y="1617"/>
                  </a:lnTo>
                  <a:lnTo>
                    <a:pt x="492" y="1617"/>
                  </a:lnTo>
                  <a:lnTo>
                    <a:pt x="512" y="1610"/>
                  </a:lnTo>
                  <a:lnTo>
                    <a:pt x="525" y="1603"/>
                  </a:lnTo>
                  <a:lnTo>
                    <a:pt x="545" y="1550"/>
                  </a:lnTo>
                  <a:lnTo>
                    <a:pt x="552" y="1543"/>
                  </a:lnTo>
                  <a:lnTo>
                    <a:pt x="558" y="1536"/>
                  </a:lnTo>
                  <a:lnTo>
                    <a:pt x="618" y="1470"/>
                  </a:lnTo>
                  <a:lnTo>
                    <a:pt x="644" y="1444"/>
                  </a:lnTo>
                  <a:lnTo>
                    <a:pt x="658" y="1437"/>
                  </a:lnTo>
                  <a:lnTo>
                    <a:pt x="685" y="1410"/>
                  </a:lnTo>
                  <a:lnTo>
                    <a:pt x="717" y="1390"/>
                  </a:lnTo>
                  <a:lnTo>
                    <a:pt x="738" y="1377"/>
                  </a:lnTo>
                  <a:lnTo>
                    <a:pt x="751" y="1384"/>
                  </a:lnTo>
                  <a:lnTo>
                    <a:pt x="758" y="1377"/>
                  </a:lnTo>
                  <a:lnTo>
                    <a:pt x="771" y="1377"/>
                  </a:lnTo>
                  <a:lnTo>
                    <a:pt x="805" y="1350"/>
                  </a:lnTo>
                  <a:lnTo>
                    <a:pt x="824" y="1344"/>
                  </a:lnTo>
                  <a:lnTo>
                    <a:pt x="831" y="1344"/>
                  </a:lnTo>
                  <a:lnTo>
                    <a:pt x="837" y="1337"/>
                  </a:lnTo>
                  <a:lnTo>
                    <a:pt x="844" y="1337"/>
                  </a:lnTo>
                  <a:lnTo>
                    <a:pt x="851" y="1330"/>
                  </a:lnTo>
                  <a:lnTo>
                    <a:pt x="858" y="1330"/>
                  </a:lnTo>
                  <a:lnTo>
                    <a:pt x="864" y="1324"/>
                  </a:lnTo>
                  <a:lnTo>
                    <a:pt x="864" y="1317"/>
                  </a:lnTo>
                  <a:lnTo>
                    <a:pt x="878" y="1324"/>
                  </a:lnTo>
                  <a:lnTo>
                    <a:pt x="878" y="1317"/>
                  </a:lnTo>
                  <a:lnTo>
                    <a:pt x="884" y="1311"/>
                  </a:lnTo>
                  <a:lnTo>
                    <a:pt x="891" y="1311"/>
                  </a:lnTo>
                  <a:lnTo>
                    <a:pt x="897" y="1311"/>
                  </a:lnTo>
                  <a:lnTo>
                    <a:pt x="904" y="1304"/>
                  </a:lnTo>
                  <a:lnTo>
                    <a:pt x="911" y="1304"/>
                  </a:lnTo>
                  <a:lnTo>
                    <a:pt x="911" y="1297"/>
                  </a:lnTo>
                  <a:lnTo>
                    <a:pt x="931" y="1284"/>
                  </a:lnTo>
                  <a:lnTo>
                    <a:pt x="937" y="1284"/>
                  </a:lnTo>
                  <a:lnTo>
                    <a:pt x="944" y="1290"/>
                  </a:lnTo>
                  <a:lnTo>
                    <a:pt x="957" y="1290"/>
                  </a:lnTo>
                  <a:lnTo>
                    <a:pt x="971" y="1284"/>
                  </a:lnTo>
                  <a:lnTo>
                    <a:pt x="978" y="1284"/>
                  </a:lnTo>
                  <a:lnTo>
                    <a:pt x="978" y="1297"/>
                  </a:lnTo>
                  <a:lnTo>
                    <a:pt x="971" y="1304"/>
                  </a:lnTo>
                  <a:lnTo>
                    <a:pt x="984" y="1297"/>
                  </a:lnTo>
                  <a:lnTo>
                    <a:pt x="984" y="1290"/>
                  </a:lnTo>
                  <a:lnTo>
                    <a:pt x="991" y="1284"/>
                  </a:lnTo>
                  <a:lnTo>
                    <a:pt x="1010" y="1284"/>
                  </a:lnTo>
                  <a:lnTo>
                    <a:pt x="1031" y="1290"/>
                  </a:lnTo>
                  <a:lnTo>
                    <a:pt x="1044" y="1290"/>
                  </a:lnTo>
                  <a:lnTo>
                    <a:pt x="1051" y="1290"/>
                  </a:lnTo>
                  <a:lnTo>
                    <a:pt x="1077" y="1277"/>
                  </a:lnTo>
                  <a:lnTo>
                    <a:pt x="1124" y="1271"/>
                  </a:lnTo>
                  <a:lnTo>
                    <a:pt x="1164" y="1257"/>
                  </a:lnTo>
                  <a:lnTo>
                    <a:pt x="1157" y="1244"/>
                  </a:lnTo>
                  <a:lnTo>
                    <a:pt x="1117" y="1211"/>
                  </a:lnTo>
                  <a:lnTo>
                    <a:pt x="1104" y="1191"/>
                  </a:lnTo>
                  <a:lnTo>
                    <a:pt x="1091" y="1170"/>
                  </a:lnTo>
                  <a:lnTo>
                    <a:pt x="1083" y="1144"/>
                  </a:lnTo>
                  <a:lnTo>
                    <a:pt x="1083" y="1111"/>
                  </a:lnTo>
                  <a:lnTo>
                    <a:pt x="1083" y="1097"/>
                  </a:lnTo>
                  <a:lnTo>
                    <a:pt x="1111" y="1071"/>
                  </a:lnTo>
                  <a:lnTo>
                    <a:pt x="1130" y="1084"/>
                  </a:lnTo>
                  <a:lnTo>
                    <a:pt x="1150" y="1104"/>
                  </a:lnTo>
                  <a:lnTo>
                    <a:pt x="1143" y="1104"/>
                  </a:lnTo>
                  <a:lnTo>
                    <a:pt x="1143" y="1111"/>
                  </a:lnTo>
                  <a:lnTo>
                    <a:pt x="1184" y="1125"/>
                  </a:lnTo>
                  <a:lnTo>
                    <a:pt x="1197" y="1117"/>
                  </a:lnTo>
                  <a:lnTo>
                    <a:pt x="1197" y="1097"/>
                  </a:lnTo>
                  <a:lnTo>
                    <a:pt x="1190" y="1084"/>
                  </a:lnTo>
                  <a:lnTo>
                    <a:pt x="1190" y="1065"/>
                  </a:lnTo>
                  <a:lnTo>
                    <a:pt x="1184" y="1038"/>
                  </a:lnTo>
                  <a:lnTo>
                    <a:pt x="1170" y="1031"/>
                  </a:lnTo>
                  <a:lnTo>
                    <a:pt x="1177" y="1005"/>
                  </a:lnTo>
                  <a:lnTo>
                    <a:pt x="1184" y="998"/>
                  </a:lnTo>
                  <a:lnTo>
                    <a:pt x="1217" y="1005"/>
                  </a:lnTo>
                  <a:lnTo>
                    <a:pt x="1257" y="1031"/>
                  </a:lnTo>
                  <a:lnTo>
                    <a:pt x="1284" y="1038"/>
                  </a:lnTo>
                  <a:lnTo>
                    <a:pt x="1323" y="1097"/>
                  </a:lnTo>
                  <a:lnTo>
                    <a:pt x="1363" y="1097"/>
                  </a:lnTo>
                  <a:lnTo>
                    <a:pt x="1350" y="1078"/>
                  </a:lnTo>
                  <a:lnTo>
                    <a:pt x="1337" y="1065"/>
                  </a:lnTo>
                  <a:lnTo>
                    <a:pt x="1357" y="1044"/>
                  </a:lnTo>
                  <a:lnTo>
                    <a:pt x="1350" y="1011"/>
                  </a:lnTo>
                  <a:lnTo>
                    <a:pt x="1337" y="998"/>
                  </a:lnTo>
                  <a:lnTo>
                    <a:pt x="1330" y="1011"/>
                  </a:lnTo>
                  <a:lnTo>
                    <a:pt x="1316" y="991"/>
                  </a:lnTo>
                  <a:lnTo>
                    <a:pt x="1330" y="965"/>
                  </a:lnTo>
                  <a:lnTo>
                    <a:pt x="1370" y="971"/>
                  </a:lnTo>
                  <a:lnTo>
                    <a:pt x="1370" y="978"/>
                  </a:lnTo>
                  <a:lnTo>
                    <a:pt x="1350" y="984"/>
                  </a:lnTo>
                  <a:lnTo>
                    <a:pt x="1363" y="1005"/>
                  </a:lnTo>
                  <a:lnTo>
                    <a:pt x="1410" y="1011"/>
                  </a:lnTo>
                  <a:lnTo>
                    <a:pt x="1417" y="998"/>
                  </a:lnTo>
                  <a:lnTo>
                    <a:pt x="1376" y="978"/>
                  </a:lnTo>
                  <a:lnTo>
                    <a:pt x="1363" y="938"/>
                  </a:lnTo>
                  <a:lnTo>
                    <a:pt x="1337" y="918"/>
                  </a:lnTo>
                  <a:lnTo>
                    <a:pt x="1316" y="911"/>
                  </a:lnTo>
                  <a:lnTo>
                    <a:pt x="1270" y="838"/>
                  </a:lnTo>
                  <a:lnTo>
                    <a:pt x="1257" y="825"/>
                  </a:lnTo>
                  <a:lnTo>
                    <a:pt x="1290" y="798"/>
                  </a:lnTo>
                  <a:lnTo>
                    <a:pt x="1297" y="778"/>
                  </a:lnTo>
                  <a:lnTo>
                    <a:pt x="1310" y="778"/>
                  </a:lnTo>
                  <a:lnTo>
                    <a:pt x="1357" y="718"/>
                  </a:lnTo>
                  <a:lnTo>
                    <a:pt x="1357" y="712"/>
                  </a:lnTo>
                  <a:lnTo>
                    <a:pt x="1370" y="691"/>
                  </a:lnTo>
                  <a:lnTo>
                    <a:pt x="1383" y="639"/>
                  </a:lnTo>
                  <a:lnTo>
                    <a:pt x="1376" y="632"/>
                  </a:lnTo>
                  <a:lnTo>
                    <a:pt x="1383" y="599"/>
                  </a:lnTo>
                  <a:lnTo>
                    <a:pt x="1363" y="586"/>
                  </a:lnTo>
                  <a:lnTo>
                    <a:pt x="1297" y="545"/>
                  </a:lnTo>
                  <a:lnTo>
                    <a:pt x="1316" y="526"/>
                  </a:lnTo>
                  <a:lnTo>
                    <a:pt x="1263" y="479"/>
                  </a:lnTo>
                  <a:lnTo>
                    <a:pt x="1250" y="459"/>
                  </a:lnTo>
                  <a:lnTo>
                    <a:pt x="1257" y="439"/>
                  </a:lnTo>
                  <a:lnTo>
                    <a:pt x="1203" y="426"/>
                  </a:lnTo>
                  <a:lnTo>
                    <a:pt x="1184" y="419"/>
                  </a:lnTo>
                  <a:lnTo>
                    <a:pt x="1170" y="419"/>
                  </a:lnTo>
                  <a:lnTo>
                    <a:pt x="1137" y="432"/>
                  </a:lnTo>
                  <a:lnTo>
                    <a:pt x="1117" y="393"/>
                  </a:lnTo>
                  <a:lnTo>
                    <a:pt x="1083" y="399"/>
                  </a:lnTo>
                  <a:lnTo>
                    <a:pt x="964" y="379"/>
                  </a:lnTo>
                  <a:lnTo>
                    <a:pt x="984" y="353"/>
                  </a:lnTo>
                  <a:lnTo>
                    <a:pt x="978" y="266"/>
                  </a:lnTo>
                  <a:lnTo>
                    <a:pt x="1010" y="220"/>
                  </a:lnTo>
                  <a:lnTo>
                    <a:pt x="971" y="206"/>
                  </a:lnTo>
                  <a:lnTo>
                    <a:pt x="931" y="153"/>
                  </a:lnTo>
                  <a:lnTo>
                    <a:pt x="1004" y="119"/>
                  </a:lnTo>
                  <a:lnTo>
                    <a:pt x="951" y="126"/>
                  </a:lnTo>
                  <a:lnTo>
                    <a:pt x="911" y="106"/>
                  </a:lnTo>
                  <a:lnTo>
                    <a:pt x="897" y="113"/>
                  </a:lnTo>
                  <a:lnTo>
                    <a:pt x="878" y="113"/>
                  </a:lnTo>
                  <a:lnTo>
                    <a:pt x="864" y="106"/>
                  </a:lnTo>
                  <a:lnTo>
                    <a:pt x="858" y="86"/>
                  </a:lnTo>
                  <a:lnTo>
                    <a:pt x="831" y="106"/>
                  </a:lnTo>
                  <a:lnTo>
                    <a:pt x="798" y="113"/>
                  </a:lnTo>
                  <a:lnTo>
                    <a:pt x="798" y="93"/>
                  </a:lnTo>
                  <a:lnTo>
                    <a:pt x="805" y="47"/>
                  </a:lnTo>
                  <a:lnTo>
                    <a:pt x="811" y="27"/>
                  </a:lnTo>
                  <a:lnTo>
                    <a:pt x="784" y="6"/>
                  </a:lnTo>
                  <a:lnTo>
                    <a:pt x="771" y="0"/>
                  </a:lnTo>
                  <a:close/>
                  <a:moveTo>
                    <a:pt x="957" y="1290"/>
                  </a:moveTo>
                  <a:lnTo>
                    <a:pt x="964" y="1297"/>
                  </a:lnTo>
                  <a:lnTo>
                    <a:pt x="964" y="1290"/>
                  </a:lnTo>
                  <a:lnTo>
                    <a:pt x="957" y="129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129C3C5D-98D5-87A5-3CEA-1E903AD62D9B}"/>
                </a:ext>
              </a:extLst>
            </p:cNvPr>
            <p:cNvSpPr txBox="1"/>
            <p:nvPr/>
          </p:nvSpPr>
          <p:spPr>
            <a:xfrm>
              <a:off x="10032643" y="4126521"/>
              <a:ext cx="350366" cy="1229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ca-ES" sz="9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Girona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12E6B9D1-A08D-BD3A-60A9-BCAE09EEBAAE}"/>
                </a:ext>
              </a:extLst>
            </p:cNvPr>
            <p:cNvSpPr txBox="1"/>
            <p:nvPr/>
          </p:nvSpPr>
          <p:spPr>
            <a:xfrm>
              <a:off x="8320772" y="4481463"/>
              <a:ext cx="625817" cy="1229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ca-ES" sz="9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Lleida</a:t>
              </a: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C429B18-D9BB-320A-BB4D-D6BBD3C65E37}"/>
                </a:ext>
              </a:extLst>
            </p:cNvPr>
            <p:cNvSpPr/>
            <p:nvPr/>
          </p:nvSpPr>
          <p:spPr bwMode="gray">
            <a:xfrm>
              <a:off x="8338656" y="4580554"/>
              <a:ext cx="58889" cy="58889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ca-ES" sz="1600" b="1">
                <a:solidFill>
                  <a:schemeClr val="bg1"/>
                </a:solidFill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D50AB516-895C-EDA3-D89B-B0C1B72D8C40}"/>
                </a:ext>
              </a:extLst>
            </p:cNvPr>
            <p:cNvSpPr/>
            <p:nvPr/>
          </p:nvSpPr>
          <p:spPr bwMode="gray">
            <a:xfrm>
              <a:off x="9927314" y="4153971"/>
              <a:ext cx="58889" cy="58889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ca-ES" sz="1600" b="1">
                <a:solidFill>
                  <a:schemeClr val="bg1"/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27207FB-C5B6-CD36-DE7F-E39604DBCC0B}"/>
                </a:ext>
              </a:extLst>
            </p:cNvPr>
            <p:cNvSpPr txBox="1"/>
            <p:nvPr/>
          </p:nvSpPr>
          <p:spPr>
            <a:xfrm>
              <a:off x="8640403" y="5185988"/>
              <a:ext cx="625817" cy="1229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ca-ES" sz="9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Tarragona</a:t>
              </a: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8ABF8C88-ABC6-A234-DE91-EE864B1DF5FA}"/>
                </a:ext>
              </a:extLst>
            </p:cNvPr>
            <p:cNvSpPr/>
            <p:nvPr/>
          </p:nvSpPr>
          <p:spPr bwMode="gray">
            <a:xfrm>
              <a:off x="8660937" y="5075326"/>
              <a:ext cx="58889" cy="58889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ca-ES" sz="1600" b="1">
                <a:solidFill>
                  <a:schemeClr val="bg1"/>
                </a:solidFill>
              </a:endParaRPr>
            </a:p>
          </p:txBody>
        </p:sp>
        <p:pic>
          <p:nvPicPr>
            <p:cNvPr id="241" name="Picture 4">
              <a:extLst>
                <a:ext uri="{FF2B5EF4-FFF2-40B4-BE49-F238E27FC236}">
                  <a16:creationId xmlns:a16="http://schemas.microsoft.com/office/drawing/2014/main" id="{B5772CD0-9C61-42D9-A13F-26189EB21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8736" y="4275662"/>
              <a:ext cx="361936" cy="15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4">
              <a:extLst>
                <a:ext uri="{FF2B5EF4-FFF2-40B4-BE49-F238E27FC236}">
                  <a16:creationId xmlns:a16="http://schemas.microsoft.com/office/drawing/2014/main" id="{99D2FF0C-4A5E-626C-7D56-F35477E0D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6383" y="4128220"/>
              <a:ext cx="361936" cy="15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" name="Picture 4">
              <a:extLst>
                <a:ext uri="{FF2B5EF4-FFF2-40B4-BE49-F238E27FC236}">
                  <a16:creationId xmlns:a16="http://schemas.microsoft.com/office/drawing/2014/main" id="{F82AD80C-A968-3F5F-4999-244CEF468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074" y="5111533"/>
              <a:ext cx="361936" cy="15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2" descr="Ferrocarriles de la Generalidad de Cataluña - Wikipedia, la enciclopedia  libre">
              <a:extLst>
                <a:ext uri="{FF2B5EF4-FFF2-40B4-BE49-F238E27FC236}">
                  <a16:creationId xmlns:a16="http://schemas.microsoft.com/office/drawing/2014/main" id="{010A13D5-008E-C729-3869-A9EB0ECDF9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86" r="67899" b="46917"/>
            <a:stretch/>
          </p:blipFill>
          <p:spPr bwMode="auto">
            <a:xfrm>
              <a:off x="8445324" y="4132082"/>
              <a:ext cx="179331" cy="15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3E09BF78-9562-0092-DD35-807F261AD99E}"/>
                </a:ext>
              </a:extLst>
            </p:cNvPr>
            <p:cNvGrpSpPr/>
            <p:nvPr/>
          </p:nvGrpSpPr>
          <p:grpSpPr>
            <a:xfrm>
              <a:off x="8389943" y="4900040"/>
              <a:ext cx="213661" cy="213661"/>
              <a:chOff x="6453283" y="6436645"/>
              <a:chExt cx="360000" cy="359999"/>
            </a:xfrm>
          </p:grpSpPr>
          <p:sp>
            <p:nvSpPr>
              <p:cNvPr id="248" name="Oval 9">
                <a:extLst>
                  <a:ext uri="{FF2B5EF4-FFF2-40B4-BE49-F238E27FC236}">
                    <a16:creationId xmlns:a16="http://schemas.microsoft.com/office/drawing/2014/main" id="{C2C66AD0-66AC-2C28-4891-FEACF02AB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3283" y="6436645"/>
                <a:ext cx="360000" cy="35999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49" name="Freeform 19">
                <a:extLst>
                  <a:ext uri="{FF2B5EF4-FFF2-40B4-BE49-F238E27FC236}">
                    <a16:creationId xmlns:a16="http://schemas.microsoft.com/office/drawing/2014/main" id="{52A21083-4DD5-B2D1-0A29-8DD7F14BCC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35576" y="6519439"/>
                <a:ext cx="195412" cy="194408"/>
              </a:xfrm>
              <a:custGeom>
                <a:avLst/>
                <a:gdLst>
                  <a:gd name="T0" fmla="*/ 546 w 577"/>
                  <a:gd name="T1" fmla="*/ 127 h 574"/>
                  <a:gd name="T2" fmla="*/ 531 w 577"/>
                  <a:gd name="T3" fmla="*/ 50 h 574"/>
                  <a:gd name="T4" fmla="*/ 96 w 577"/>
                  <a:gd name="T5" fmla="*/ 0 h 574"/>
                  <a:gd name="T6" fmla="*/ 45 w 577"/>
                  <a:gd name="T7" fmla="*/ 127 h 574"/>
                  <a:gd name="T8" fmla="*/ 0 w 577"/>
                  <a:gd name="T9" fmla="*/ 158 h 574"/>
                  <a:gd name="T10" fmla="*/ 31 w 577"/>
                  <a:gd name="T11" fmla="*/ 270 h 574"/>
                  <a:gd name="T12" fmla="*/ 45 w 577"/>
                  <a:gd name="T13" fmla="*/ 462 h 574"/>
                  <a:gd name="T14" fmla="*/ 94 w 577"/>
                  <a:gd name="T15" fmla="*/ 543 h 574"/>
                  <a:gd name="T16" fmla="*/ 165 w 577"/>
                  <a:gd name="T17" fmla="*/ 574 h 574"/>
                  <a:gd name="T18" fmla="*/ 196 w 577"/>
                  <a:gd name="T19" fmla="*/ 512 h 574"/>
                  <a:gd name="T20" fmla="*/ 380 w 577"/>
                  <a:gd name="T21" fmla="*/ 543 h 574"/>
                  <a:gd name="T22" fmla="*/ 451 w 577"/>
                  <a:gd name="T23" fmla="*/ 574 h 574"/>
                  <a:gd name="T24" fmla="*/ 482 w 577"/>
                  <a:gd name="T25" fmla="*/ 512 h 574"/>
                  <a:gd name="T26" fmla="*/ 531 w 577"/>
                  <a:gd name="T27" fmla="*/ 270 h 574"/>
                  <a:gd name="T28" fmla="*/ 568 w 577"/>
                  <a:gd name="T29" fmla="*/ 261 h 574"/>
                  <a:gd name="T30" fmla="*/ 577 w 577"/>
                  <a:gd name="T31" fmla="*/ 158 h 574"/>
                  <a:gd name="T32" fmla="*/ 31 w 577"/>
                  <a:gd name="T33" fmla="*/ 256 h 574"/>
                  <a:gd name="T34" fmla="*/ 14 w 577"/>
                  <a:gd name="T35" fmla="*/ 158 h 574"/>
                  <a:gd name="T36" fmla="*/ 45 w 577"/>
                  <a:gd name="T37" fmla="*/ 141 h 574"/>
                  <a:gd name="T38" fmla="*/ 182 w 577"/>
                  <a:gd name="T39" fmla="*/ 543 h 574"/>
                  <a:gd name="T40" fmla="*/ 125 w 577"/>
                  <a:gd name="T41" fmla="*/ 560 h 574"/>
                  <a:gd name="T42" fmla="*/ 108 w 577"/>
                  <a:gd name="T43" fmla="*/ 512 h 574"/>
                  <a:gd name="T44" fmla="*/ 182 w 577"/>
                  <a:gd name="T45" fmla="*/ 543 h 574"/>
                  <a:gd name="T46" fmla="*/ 451 w 577"/>
                  <a:gd name="T47" fmla="*/ 560 h 574"/>
                  <a:gd name="T48" fmla="*/ 394 w 577"/>
                  <a:gd name="T49" fmla="*/ 543 h 574"/>
                  <a:gd name="T50" fmla="*/ 468 w 577"/>
                  <a:gd name="T51" fmla="*/ 512 h 574"/>
                  <a:gd name="T52" fmla="*/ 517 w 577"/>
                  <a:gd name="T53" fmla="*/ 134 h 574"/>
                  <a:gd name="T54" fmla="*/ 517 w 577"/>
                  <a:gd name="T55" fmla="*/ 134 h 574"/>
                  <a:gd name="T56" fmla="*/ 481 w 577"/>
                  <a:gd name="T57" fmla="*/ 498 h 574"/>
                  <a:gd name="T58" fmla="*/ 59 w 577"/>
                  <a:gd name="T59" fmla="*/ 462 h 574"/>
                  <a:gd name="T60" fmla="*/ 96 w 577"/>
                  <a:gd name="T61" fmla="*/ 14 h 574"/>
                  <a:gd name="T62" fmla="*/ 517 w 577"/>
                  <a:gd name="T63" fmla="*/ 50 h 574"/>
                  <a:gd name="T64" fmla="*/ 558 w 577"/>
                  <a:gd name="T65" fmla="*/ 251 h 574"/>
                  <a:gd name="T66" fmla="*/ 531 w 577"/>
                  <a:gd name="T67" fmla="*/ 256 h 574"/>
                  <a:gd name="T68" fmla="*/ 546 w 577"/>
                  <a:gd name="T69" fmla="*/ 141 h 574"/>
                  <a:gd name="T70" fmla="*/ 563 w 577"/>
                  <a:gd name="T71" fmla="*/ 239 h 574"/>
                  <a:gd name="T72" fmla="*/ 138 w 577"/>
                  <a:gd name="T73" fmla="*/ 364 h 574"/>
                  <a:gd name="T74" fmla="*/ 138 w 577"/>
                  <a:gd name="T75" fmla="*/ 452 h 574"/>
                  <a:gd name="T76" fmla="*/ 138 w 577"/>
                  <a:gd name="T77" fmla="*/ 364 h 574"/>
                  <a:gd name="T78" fmla="*/ 108 w 577"/>
                  <a:gd name="T79" fmla="*/ 408 h 574"/>
                  <a:gd name="T80" fmla="*/ 168 w 577"/>
                  <a:gd name="T81" fmla="*/ 408 h 574"/>
                  <a:gd name="T82" fmla="*/ 179 w 577"/>
                  <a:gd name="T83" fmla="*/ 107 h 574"/>
                  <a:gd name="T84" fmla="*/ 429 w 577"/>
                  <a:gd name="T85" fmla="*/ 75 h 574"/>
                  <a:gd name="T86" fmla="*/ 179 w 577"/>
                  <a:gd name="T87" fmla="*/ 43 h 574"/>
                  <a:gd name="T88" fmla="*/ 179 w 577"/>
                  <a:gd name="T89" fmla="*/ 107 h 574"/>
                  <a:gd name="T90" fmla="*/ 397 w 577"/>
                  <a:gd name="T91" fmla="*/ 57 h 574"/>
                  <a:gd name="T92" fmla="*/ 397 w 577"/>
                  <a:gd name="T93" fmla="*/ 93 h 574"/>
                  <a:gd name="T94" fmla="*/ 161 w 577"/>
                  <a:gd name="T95" fmla="*/ 75 h 574"/>
                  <a:gd name="T96" fmla="*/ 131 w 577"/>
                  <a:gd name="T97" fmla="*/ 326 h 574"/>
                  <a:gd name="T98" fmla="*/ 477 w 577"/>
                  <a:gd name="T99" fmla="*/ 295 h 574"/>
                  <a:gd name="T100" fmla="*/ 446 w 577"/>
                  <a:gd name="T101" fmla="*/ 143 h 574"/>
                  <a:gd name="T102" fmla="*/ 99 w 577"/>
                  <a:gd name="T103" fmla="*/ 174 h 574"/>
                  <a:gd name="T104" fmla="*/ 131 w 577"/>
                  <a:gd name="T105" fmla="*/ 326 h 574"/>
                  <a:gd name="T106" fmla="*/ 131 w 577"/>
                  <a:gd name="T107" fmla="*/ 157 h 574"/>
                  <a:gd name="T108" fmla="*/ 463 w 577"/>
                  <a:gd name="T109" fmla="*/ 174 h 574"/>
                  <a:gd name="T110" fmla="*/ 446 w 577"/>
                  <a:gd name="T111" fmla="*/ 312 h 574"/>
                  <a:gd name="T112" fmla="*/ 113 w 577"/>
                  <a:gd name="T113" fmla="*/ 295 h 574"/>
                  <a:gd name="T114" fmla="*/ 439 w 577"/>
                  <a:gd name="T115" fmla="*/ 364 h 574"/>
                  <a:gd name="T116" fmla="*/ 439 w 577"/>
                  <a:gd name="T117" fmla="*/ 452 h 574"/>
                  <a:gd name="T118" fmla="*/ 439 w 577"/>
                  <a:gd name="T119" fmla="*/ 364 h 574"/>
                  <a:gd name="T120" fmla="*/ 409 w 577"/>
                  <a:gd name="T121" fmla="*/ 408 h 574"/>
                  <a:gd name="T122" fmla="*/ 469 w 577"/>
                  <a:gd name="T123" fmla="*/ 40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7" h="574">
                    <a:moveTo>
                      <a:pt x="577" y="158"/>
                    </a:moveTo>
                    <a:cubicBezTo>
                      <a:pt x="577" y="141"/>
                      <a:pt x="563" y="127"/>
                      <a:pt x="546" y="127"/>
                    </a:cubicBezTo>
                    <a:cubicBezTo>
                      <a:pt x="531" y="127"/>
                      <a:pt x="531" y="127"/>
                      <a:pt x="531" y="127"/>
                    </a:cubicBezTo>
                    <a:cubicBezTo>
                      <a:pt x="531" y="50"/>
                      <a:pt x="531" y="50"/>
                      <a:pt x="531" y="50"/>
                    </a:cubicBezTo>
                    <a:cubicBezTo>
                      <a:pt x="531" y="22"/>
                      <a:pt x="508" y="0"/>
                      <a:pt x="4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68" y="0"/>
                      <a:pt x="45" y="22"/>
                      <a:pt x="45" y="50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14" y="127"/>
                      <a:pt x="0" y="141"/>
                      <a:pt x="0" y="15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56"/>
                      <a:pt x="14" y="270"/>
                      <a:pt x="31" y="270"/>
                    </a:cubicBezTo>
                    <a:cubicBezTo>
                      <a:pt x="45" y="270"/>
                      <a:pt x="45" y="270"/>
                      <a:pt x="45" y="270"/>
                    </a:cubicBezTo>
                    <a:cubicBezTo>
                      <a:pt x="45" y="462"/>
                      <a:pt x="45" y="462"/>
                      <a:pt x="45" y="462"/>
                    </a:cubicBezTo>
                    <a:cubicBezTo>
                      <a:pt x="45" y="489"/>
                      <a:pt x="67" y="511"/>
                      <a:pt x="94" y="512"/>
                    </a:cubicBezTo>
                    <a:cubicBezTo>
                      <a:pt x="94" y="543"/>
                      <a:pt x="94" y="543"/>
                      <a:pt x="94" y="543"/>
                    </a:cubicBezTo>
                    <a:cubicBezTo>
                      <a:pt x="94" y="560"/>
                      <a:pt x="108" y="574"/>
                      <a:pt x="125" y="574"/>
                    </a:cubicBezTo>
                    <a:cubicBezTo>
                      <a:pt x="165" y="574"/>
                      <a:pt x="165" y="574"/>
                      <a:pt x="165" y="574"/>
                    </a:cubicBezTo>
                    <a:cubicBezTo>
                      <a:pt x="182" y="574"/>
                      <a:pt x="196" y="560"/>
                      <a:pt x="196" y="543"/>
                    </a:cubicBezTo>
                    <a:cubicBezTo>
                      <a:pt x="196" y="512"/>
                      <a:pt x="196" y="512"/>
                      <a:pt x="196" y="512"/>
                    </a:cubicBezTo>
                    <a:cubicBezTo>
                      <a:pt x="380" y="512"/>
                      <a:pt x="380" y="512"/>
                      <a:pt x="380" y="512"/>
                    </a:cubicBezTo>
                    <a:cubicBezTo>
                      <a:pt x="380" y="543"/>
                      <a:pt x="380" y="543"/>
                      <a:pt x="380" y="543"/>
                    </a:cubicBezTo>
                    <a:cubicBezTo>
                      <a:pt x="380" y="560"/>
                      <a:pt x="394" y="574"/>
                      <a:pt x="411" y="574"/>
                    </a:cubicBezTo>
                    <a:cubicBezTo>
                      <a:pt x="451" y="574"/>
                      <a:pt x="451" y="574"/>
                      <a:pt x="451" y="574"/>
                    </a:cubicBezTo>
                    <a:cubicBezTo>
                      <a:pt x="468" y="574"/>
                      <a:pt x="482" y="560"/>
                      <a:pt x="482" y="543"/>
                    </a:cubicBezTo>
                    <a:cubicBezTo>
                      <a:pt x="482" y="512"/>
                      <a:pt x="482" y="512"/>
                      <a:pt x="482" y="512"/>
                    </a:cubicBezTo>
                    <a:cubicBezTo>
                      <a:pt x="509" y="511"/>
                      <a:pt x="531" y="489"/>
                      <a:pt x="531" y="462"/>
                    </a:cubicBezTo>
                    <a:cubicBezTo>
                      <a:pt x="531" y="270"/>
                      <a:pt x="531" y="270"/>
                      <a:pt x="531" y="270"/>
                    </a:cubicBezTo>
                    <a:cubicBezTo>
                      <a:pt x="546" y="270"/>
                      <a:pt x="546" y="270"/>
                      <a:pt x="546" y="270"/>
                    </a:cubicBezTo>
                    <a:cubicBezTo>
                      <a:pt x="554" y="270"/>
                      <a:pt x="562" y="267"/>
                      <a:pt x="568" y="261"/>
                    </a:cubicBezTo>
                    <a:cubicBezTo>
                      <a:pt x="574" y="255"/>
                      <a:pt x="577" y="247"/>
                      <a:pt x="577" y="239"/>
                    </a:cubicBezTo>
                    <a:lnTo>
                      <a:pt x="577" y="158"/>
                    </a:lnTo>
                    <a:close/>
                    <a:moveTo>
                      <a:pt x="45" y="256"/>
                    </a:moveTo>
                    <a:cubicBezTo>
                      <a:pt x="31" y="256"/>
                      <a:pt x="31" y="256"/>
                      <a:pt x="31" y="256"/>
                    </a:cubicBezTo>
                    <a:cubicBezTo>
                      <a:pt x="21" y="256"/>
                      <a:pt x="14" y="248"/>
                      <a:pt x="14" y="239"/>
                    </a:cubicBezTo>
                    <a:cubicBezTo>
                      <a:pt x="14" y="158"/>
                      <a:pt x="14" y="158"/>
                      <a:pt x="14" y="158"/>
                    </a:cubicBezTo>
                    <a:cubicBezTo>
                      <a:pt x="14" y="149"/>
                      <a:pt x="21" y="141"/>
                      <a:pt x="31" y="141"/>
                    </a:cubicBezTo>
                    <a:cubicBezTo>
                      <a:pt x="45" y="141"/>
                      <a:pt x="45" y="141"/>
                      <a:pt x="45" y="141"/>
                    </a:cubicBezTo>
                    <a:lnTo>
                      <a:pt x="45" y="256"/>
                    </a:lnTo>
                    <a:close/>
                    <a:moveTo>
                      <a:pt x="182" y="543"/>
                    </a:moveTo>
                    <a:cubicBezTo>
                      <a:pt x="182" y="552"/>
                      <a:pt x="175" y="560"/>
                      <a:pt x="165" y="560"/>
                    </a:cubicBezTo>
                    <a:cubicBezTo>
                      <a:pt x="125" y="560"/>
                      <a:pt x="125" y="560"/>
                      <a:pt x="125" y="560"/>
                    </a:cubicBezTo>
                    <a:cubicBezTo>
                      <a:pt x="116" y="560"/>
                      <a:pt x="108" y="552"/>
                      <a:pt x="108" y="543"/>
                    </a:cubicBezTo>
                    <a:cubicBezTo>
                      <a:pt x="108" y="512"/>
                      <a:pt x="108" y="512"/>
                      <a:pt x="108" y="512"/>
                    </a:cubicBezTo>
                    <a:cubicBezTo>
                      <a:pt x="182" y="512"/>
                      <a:pt x="182" y="512"/>
                      <a:pt x="182" y="512"/>
                    </a:cubicBezTo>
                    <a:lnTo>
                      <a:pt x="182" y="543"/>
                    </a:lnTo>
                    <a:close/>
                    <a:moveTo>
                      <a:pt x="468" y="543"/>
                    </a:moveTo>
                    <a:cubicBezTo>
                      <a:pt x="468" y="552"/>
                      <a:pt x="461" y="560"/>
                      <a:pt x="451" y="560"/>
                    </a:cubicBezTo>
                    <a:cubicBezTo>
                      <a:pt x="411" y="560"/>
                      <a:pt x="411" y="560"/>
                      <a:pt x="411" y="560"/>
                    </a:cubicBezTo>
                    <a:cubicBezTo>
                      <a:pt x="402" y="560"/>
                      <a:pt x="394" y="552"/>
                      <a:pt x="394" y="543"/>
                    </a:cubicBezTo>
                    <a:cubicBezTo>
                      <a:pt x="394" y="512"/>
                      <a:pt x="394" y="512"/>
                      <a:pt x="394" y="512"/>
                    </a:cubicBezTo>
                    <a:cubicBezTo>
                      <a:pt x="468" y="512"/>
                      <a:pt x="468" y="512"/>
                      <a:pt x="468" y="512"/>
                    </a:cubicBezTo>
                    <a:lnTo>
                      <a:pt x="468" y="543"/>
                    </a:lnTo>
                    <a:close/>
                    <a:moveTo>
                      <a:pt x="517" y="134"/>
                    </a:moveTo>
                    <a:cubicBezTo>
                      <a:pt x="517" y="134"/>
                      <a:pt x="517" y="134"/>
                      <a:pt x="517" y="134"/>
                    </a:cubicBezTo>
                    <a:cubicBezTo>
                      <a:pt x="517" y="134"/>
                      <a:pt x="517" y="134"/>
                      <a:pt x="517" y="134"/>
                    </a:cubicBezTo>
                    <a:cubicBezTo>
                      <a:pt x="517" y="462"/>
                      <a:pt x="517" y="462"/>
                      <a:pt x="517" y="462"/>
                    </a:cubicBezTo>
                    <a:cubicBezTo>
                      <a:pt x="517" y="482"/>
                      <a:pt x="501" y="498"/>
                      <a:pt x="481" y="498"/>
                    </a:cubicBezTo>
                    <a:cubicBezTo>
                      <a:pt x="96" y="498"/>
                      <a:pt x="96" y="498"/>
                      <a:pt x="96" y="498"/>
                    </a:cubicBezTo>
                    <a:cubicBezTo>
                      <a:pt x="76" y="498"/>
                      <a:pt x="59" y="482"/>
                      <a:pt x="59" y="462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30"/>
                      <a:pt x="76" y="14"/>
                      <a:pt x="96" y="14"/>
                    </a:cubicBezTo>
                    <a:cubicBezTo>
                      <a:pt x="481" y="14"/>
                      <a:pt x="481" y="14"/>
                      <a:pt x="481" y="14"/>
                    </a:cubicBezTo>
                    <a:cubicBezTo>
                      <a:pt x="501" y="14"/>
                      <a:pt x="517" y="30"/>
                      <a:pt x="517" y="50"/>
                    </a:cubicBezTo>
                    <a:lnTo>
                      <a:pt x="517" y="134"/>
                    </a:lnTo>
                    <a:close/>
                    <a:moveTo>
                      <a:pt x="558" y="251"/>
                    </a:moveTo>
                    <a:cubicBezTo>
                      <a:pt x="555" y="254"/>
                      <a:pt x="550" y="256"/>
                      <a:pt x="546" y="256"/>
                    </a:cubicBezTo>
                    <a:cubicBezTo>
                      <a:pt x="531" y="256"/>
                      <a:pt x="531" y="256"/>
                      <a:pt x="531" y="256"/>
                    </a:cubicBezTo>
                    <a:cubicBezTo>
                      <a:pt x="531" y="141"/>
                      <a:pt x="531" y="141"/>
                      <a:pt x="531" y="141"/>
                    </a:cubicBezTo>
                    <a:cubicBezTo>
                      <a:pt x="546" y="141"/>
                      <a:pt x="546" y="141"/>
                      <a:pt x="546" y="141"/>
                    </a:cubicBezTo>
                    <a:cubicBezTo>
                      <a:pt x="555" y="141"/>
                      <a:pt x="563" y="149"/>
                      <a:pt x="563" y="158"/>
                    </a:cubicBezTo>
                    <a:cubicBezTo>
                      <a:pt x="563" y="239"/>
                      <a:pt x="563" y="239"/>
                      <a:pt x="563" y="239"/>
                    </a:cubicBezTo>
                    <a:cubicBezTo>
                      <a:pt x="563" y="243"/>
                      <a:pt x="561" y="248"/>
                      <a:pt x="558" y="251"/>
                    </a:cubicBezTo>
                    <a:close/>
                    <a:moveTo>
                      <a:pt x="138" y="364"/>
                    </a:moveTo>
                    <a:cubicBezTo>
                      <a:pt x="113" y="364"/>
                      <a:pt x="94" y="384"/>
                      <a:pt x="94" y="408"/>
                    </a:cubicBezTo>
                    <a:cubicBezTo>
                      <a:pt x="94" y="433"/>
                      <a:pt x="113" y="452"/>
                      <a:pt x="138" y="452"/>
                    </a:cubicBezTo>
                    <a:cubicBezTo>
                      <a:pt x="162" y="452"/>
                      <a:pt x="182" y="433"/>
                      <a:pt x="182" y="408"/>
                    </a:cubicBezTo>
                    <a:cubicBezTo>
                      <a:pt x="182" y="384"/>
                      <a:pt x="162" y="364"/>
                      <a:pt x="138" y="364"/>
                    </a:cubicBezTo>
                    <a:close/>
                    <a:moveTo>
                      <a:pt x="138" y="438"/>
                    </a:moveTo>
                    <a:cubicBezTo>
                      <a:pt x="121" y="438"/>
                      <a:pt x="108" y="425"/>
                      <a:pt x="108" y="408"/>
                    </a:cubicBezTo>
                    <a:cubicBezTo>
                      <a:pt x="108" y="392"/>
                      <a:pt x="121" y="378"/>
                      <a:pt x="138" y="378"/>
                    </a:cubicBezTo>
                    <a:cubicBezTo>
                      <a:pt x="154" y="378"/>
                      <a:pt x="168" y="392"/>
                      <a:pt x="168" y="408"/>
                    </a:cubicBezTo>
                    <a:cubicBezTo>
                      <a:pt x="168" y="425"/>
                      <a:pt x="154" y="438"/>
                      <a:pt x="138" y="438"/>
                    </a:cubicBezTo>
                    <a:close/>
                    <a:moveTo>
                      <a:pt x="179" y="107"/>
                    </a:moveTo>
                    <a:cubicBezTo>
                      <a:pt x="397" y="107"/>
                      <a:pt x="397" y="107"/>
                      <a:pt x="397" y="107"/>
                    </a:cubicBezTo>
                    <a:cubicBezTo>
                      <a:pt x="415" y="107"/>
                      <a:pt x="429" y="92"/>
                      <a:pt x="429" y="75"/>
                    </a:cubicBezTo>
                    <a:cubicBezTo>
                      <a:pt x="429" y="57"/>
                      <a:pt x="415" y="43"/>
                      <a:pt x="397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62" y="43"/>
                      <a:pt x="147" y="57"/>
                      <a:pt x="147" y="75"/>
                    </a:cubicBezTo>
                    <a:cubicBezTo>
                      <a:pt x="147" y="92"/>
                      <a:pt x="162" y="107"/>
                      <a:pt x="179" y="107"/>
                    </a:cubicBezTo>
                    <a:close/>
                    <a:moveTo>
                      <a:pt x="179" y="57"/>
                    </a:moveTo>
                    <a:cubicBezTo>
                      <a:pt x="397" y="57"/>
                      <a:pt x="397" y="57"/>
                      <a:pt x="397" y="57"/>
                    </a:cubicBezTo>
                    <a:cubicBezTo>
                      <a:pt x="407" y="57"/>
                      <a:pt x="415" y="65"/>
                      <a:pt x="415" y="75"/>
                    </a:cubicBezTo>
                    <a:cubicBezTo>
                      <a:pt x="415" y="85"/>
                      <a:pt x="407" y="93"/>
                      <a:pt x="397" y="93"/>
                    </a:cubicBezTo>
                    <a:cubicBezTo>
                      <a:pt x="179" y="93"/>
                      <a:pt x="179" y="93"/>
                      <a:pt x="179" y="93"/>
                    </a:cubicBezTo>
                    <a:cubicBezTo>
                      <a:pt x="169" y="93"/>
                      <a:pt x="161" y="85"/>
                      <a:pt x="161" y="75"/>
                    </a:cubicBezTo>
                    <a:cubicBezTo>
                      <a:pt x="161" y="65"/>
                      <a:pt x="169" y="57"/>
                      <a:pt x="179" y="57"/>
                    </a:cubicBezTo>
                    <a:close/>
                    <a:moveTo>
                      <a:pt x="131" y="326"/>
                    </a:moveTo>
                    <a:cubicBezTo>
                      <a:pt x="446" y="326"/>
                      <a:pt x="446" y="326"/>
                      <a:pt x="446" y="326"/>
                    </a:cubicBezTo>
                    <a:cubicBezTo>
                      <a:pt x="463" y="326"/>
                      <a:pt x="477" y="312"/>
                      <a:pt x="477" y="295"/>
                    </a:cubicBezTo>
                    <a:cubicBezTo>
                      <a:pt x="477" y="174"/>
                      <a:pt x="477" y="174"/>
                      <a:pt x="477" y="174"/>
                    </a:cubicBezTo>
                    <a:cubicBezTo>
                      <a:pt x="477" y="157"/>
                      <a:pt x="463" y="143"/>
                      <a:pt x="446" y="143"/>
                    </a:cubicBezTo>
                    <a:cubicBezTo>
                      <a:pt x="131" y="143"/>
                      <a:pt x="131" y="143"/>
                      <a:pt x="131" y="143"/>
                    </a:cubicBezTo>
                    <a:cubicBezTo>
                      <a:pt x="113" y="143"/>
                      <a:pt x="99" y="157"/>
                      <a:pt x="99" y="174"/>
                    </a:cubicBezTo>
                    <a:cubicBezTo>
                      <a:pt x="99" y="295"/>
                      <a:pt x="99" y="295"/>
                      <a:pt x="99" y="295"/>
                    </a:cubicBezTo>
                    <a:cubicBezTo>
                      <a:pt x="99" y="312"/>
                      <a:pt x="113" y="326"/>
                      <a:pt x="131" y="326"/>
                    </a:cubicBezTo>
                    <a:close/>
                    <a:moveTo>
                      <a:pt x="113" y="174"/>
                    </a:moveTo>
                    <a:cubicBezTo>
                      <a:pt x="113" y="164"/>
                      <a:pt x="121" y="157"/>
                      <a:pt x="131" y="157"/>
                    </a:cubicBezTo>
                    <a:cubicBezTo>
                      <a:pt x="446" y="157"/>
                      <a:pt x="446" y="157"/>
                      <a:pt x="446" y="157"/>
                    </a:cubicBezTo>
                    <a:cubicBezTo>
                      <a:pt x="455" y="157"/>
                      <a:pt x="463" y="164"/>
                      <a:pt x="463" y="174"/>
                    </a:cubicBezTo>
                    <a:cubicBezTo>
                      <a:pt x="463" y="295"/>
                      <a:pt x="463" y="295"/>
                      <a:pt x="463" y="295"/>
                    </a:cubicBezTo>
                    <a:cubicBezTo>
                      <a:pt x="463" y="304"/>
                      <a:pt x="455" y="312"/>
                      <a:pt x="446" y="312"/>
                    </a:cubicBezTo>
                    <a:cubicBezTo>
                      <a:pt x="131" y="312"/>
                      <a:pt x="131" y="312"/>
                      <a:pt x="131" y="312"/>
                    </a:cubicBezTo>
                    <a:cubicBezTo>
                      <a:pt x="121" y="312"/>
                      <a:pt x="113" y="304"/>
                      <a:pt x="113" y="295"/>
                    </a:cubicBezTo>
                    <a:lnTo>
                      <a:pt x="113" y="174"/>
                    </a:lnTo>
                    <a:close/>
                    <a:moveTo>
                      <a:pt x="439" y="364"/>
                    </a:moveTo>
                    <a:cubicBezTo>
                      <a:pt x="415" y="364"/>
                      <a:pt x="395" y="384"/>
                      <a:pt x="395" y="408"/>
                    </a:cubicBezTo>
                    <a:cubicBezTo>
                      <a:pt x="395" y="433"/>
                      <a:pt x="415" y="452"/>
                      <a:pt x="439" y="452"/>
                    </a:cubicBezTo>
                    <a:cubicBezTo>
                      <a:pt x="463" y="452"/>
                      <a:pt x="483" y="433"/>
                      <a:pt x="483" y="408"/>
                    </a:cubicBezTo>
                    <a:cubicBezTo>
                      <a:pt x="483" y="384"/>
                      <a:pt x="463" y="364"/>
                      <a:pt x="439" y="364"/>
                    </a:cubicBezTo>
                    <a:close/>
                    <a:moveTo>
                      <a:pt x="439" y="438"/>
                    </a:moveTo>
                    <a:cubicBezTo>
                      <a:pt x="422" y="438"/>
                      <a:pt x="409" y="425"/>
                      <a:pt x="409" y="408"/>
                    </a:cubicBezTo>
                    <a:cubicBezTo>
                      <a:pt x="409" y="392"/>
                      <a:pt x="422" y="378"/>
                      <a:pt x="439" y="378"/>
                    </a:cubicBezTo>
                    <a:cubicBezTo>
                      <a:pt x="455" y="378"/>
                      <a:pt x="469" y="392"/>
                      <a:pt x="469" y="408"/>
                    </a:cubicBezTo>
                    <a:cubicBezTo>
                      <a:pt x="469" y="425"/>
                      <a:pt x="455" y="438"/>
                      <a:pt x="439" y="438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CD4FBBBB-C8BE-5297-C0EA-73DDF124ED7B}"/>
                </a:ext>
              </a:extLst>
            </p:cNvPr>
            <p:cNvGrpSpPr/>
            <p:nvPr/>
          </p:nvGrpSpPr>
          <p:grpSpPr>
            <a:xfrm>
              <a:off x="8534942" y="3853350"/>
              <a:ext cx="213661" cy="213662"/>
              <a:chOff x="6120767" y="7512009"/>
              <a:chExt cx="360000" cy="360000"/>
            </a:xfrm>
          </p:grpSpPr>
          <p:sp>
            <p:nvSpPr>
              <p:cNvPr id="251" name="Oval 9">
                <a:extLst>
                  <a:ext uri="{FF2B5EF4-FFF2-40B4-BE49-F238E27FC236}">
                    <a16:creationId xmlns:a16="http://schemas.microsoft.com/office/drawing/2014/main" id="{B47DF54A-9658-F1E9-E06F-905490DB0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767" y="7512009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52" name="Freeform 19">
                <a:extLst>
                  <a:ext uri="{FF2B5EF4-FFF2-40B4-BE49-F238E27FC236}">
                    <a16:creationId xmlns:a16="http://schemas.microsoft.com/office/drawing/2014/main" id="{47DD2C2A-CE7D-C779-D221-86B551301F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3061" y="7620171"/>
                <a:ext cx="195412" cy="194406"/>
              </a:xfrm>
              <a:custGeom>
                <a:avLst/>
                <a:gdLst>
                  <a:gd name="T0" fmla="*/ 546 w 577"/>
                  <a:gd name="T1" fmla="*/ 127 h 574"/>
                  <a:gd name="T2" fmla="*/ 531 w 577"/>
                  <a:gd name="T3" fmla="*/ 50 h 574"/>
                  <a:gd name="T4" fmla="*/ 96 w 577"/>
                  <a:gd name="T5" fmla="*/ 0 h 574"/>
                  <a:gd name="T6" fmla="*/ 45 w 577"/>
                  <a:gd name="T7" fmla="*/ 127 h 574"/>
                  <a:gd name="T8" fmla="*/ 0 w 577"/>
                  <a:gd name="T9" fmla="*/ 158 h 574"/>
                  <a:gd name="T10" fmla="*/ 31 w 577"/>
                  <a:gd name="T11" fmla="*/ 270 h 574"/>
                  <a:gd name="T12" fmla="*/ 45 w 577"/>
                  <a:gd name="T13" fmla="*/ 462 h 574"/>
                  <a:gd name="T14" fmla="*/ 94 w 577"/>
                  <a:gd name="T15" fmla="*/ 543 h 574"/>
                  <a:gd name="T16" fmla="*/ 165 w 577"/>
                  <a:gd name="T17" fmla="*/ 574 h 574"/>
                  <a:gd name="T18" fmla="*/ 196 w 577"/>
                  <a:gd name="T19" fmla="*/ 512 h 574"/>
                  <a:gd name="T20" fmla="*/ 380 w 577"/>
                  <a:gd name="T21" fmla="*/ 543 h 574"/>
                  <a:gd name="T22" fmla="*/ 451 w 577"/>
                  <a:gd name="T23" fmla="*/ 574 h 574"/>
                  <a:gd name="T24" fmla="*/ 482 w 577"/>
                  <a:gd name="T25" fmla="*/ 512 h 574"/>
                  <a:gd name="T26" fmla="*/ 531 w 577"/>
                  <a:gd name="T27" fmla="*/ 270 h 574"/>
                  <a:gd name="T28" fmla="*/ 568 w 577"/>
                  <a:gd name="T29" fmla="*/ 261 h 574"/>
                  <a:gd name="T30" fmla="*/ 577 w 577"/>
                  <a:gd name="T31" fmla="*/ 158 h 574"/>
                  <a:gd name="T32" fmla="*/ 31 w 577"/>
                  <a:gd name="T33" fmla="*/ 256 h 574"/>
                  <a:gd name="T34" fmla="*/ 14 w 577"/>
                  <a:gd name="T35" fmla="*/ 158 h 574"/>
                  <a:gd name="T36" fmla="*/ 45 w 577"/>
                  <a:gd name="T37" fmla="*/ 141 h 574"/>
                  <a:gd name="T38" fmla="*/ 182 w 577"/>
                  <a:gd name="T39" fmla="*/ 543 h 574"/>
                  <a:gd name="T40" fmla="*/ 125 w 577"/>
                  <a:gd name="T41" fmla="*/ 560 h 574"/>
                  <a:gd name="T42" fmla="*/ 108 w 577"/>
                  <a:gd name="T43" fmla="*/ 512 h 574"/>
                  <a:gd name="T44" fmla="*/ 182 w 577"/>
                  <a:gd name="T45" fmla="*/ 543 h 574"/>
                  <a:gd name="T46" fmla="*/ 451 w 577"/>
                  <a:gd name="T47" fmla="*/ 560 h 574"/>
                  <a:gd name="T48" fmla="*/ 394 w 577"/>
                  <a:gd name="T49" fmla="*/ 543 h 574"/>
                  <a:gd name="T50" fmla="*/ 468 w 577"/>
                  <a:gd name="T51" fmla="*/ 512 h 574"/>
                  <a:gd name="T52" fmla="*/ 517 w 577"/>
                  <a:gd name="T53" fmla="*/ 134 h 574"/>
                  <a:gd name="T54" fmla="*/ 517 w 577"/>
                  <a:gd name="T55" fmla="*/ 134 h 574"/>
                  <a:gd name="T56" fmla="*/ 481 w 577"/>
                  <a:gd name="T57" fmla="*/ 498 h 574"/>
                  <a:gd name="T58" fmla="*/ 59 w 577"/>
                  <a:gd name="T59" fmla="*/ 462 h 574"/>
                  <a:gd name="T60" fmla="*/ 96 w 577"/>
                  <a:gd name="T61" fmla="*/ 14 h 574"/>
                  <a:gd name="T62" fmla="*/ 517 w 577"/>
                  <a:gd name="T63" fmla="*/ 50 h 574"/>
                  <a:gd name="T64" fmla="*/ 558 w 577"/>
                  <a:gd name="T65" fmla="*/ 251 h 574"/>
                  <a:gd name="T66" fmla="*/ 531 w 577"/>
                  <a:gd name="T67" fmla="*/ 256 h 574"/>
                  <a:gd name="T68" fmla="*/ 546 w 577"/>
                  <a:gd name="T69" fmla="*/ 141 h 574"/>
                  <a:gd name="T70" fmla="*/ 563 w 577"/>
                  <a:gd name="T71" fmla="*/ 239 h 574"/>
                  <a:gd name="T72" fmla="*/ 138 w 577"/>
                  <a:gd name="T73" fmla="*/ 364 h 574"/>
                  <a:gd name="T74" fmla="*/ 138 w 577"/>
                  <a:gd name="T75" fmla="*/ 452 h 574"/>
                  <a:gd name="T76" fmla="*/ 138 w 577"/>
                  <a:gd name="T77" fmla="*/ 364 h 574"/>
                  <a:gd name="T78" fmla="*/ 108 w 577"/>
                  <a:gd name="T79" fmla="*/ 408 h 574"/>
                  <a:gd name="T80" fmla="*/ 168 w 577"/>
                  <a:gd name="T81" fmla="*/ 408 h 574"/>
                  <a:gd name="T82" fmla="*/ 179 w 577"/>
                  <a:gd name="T83" fmla="*/ 107 h 574"/>
                  <a:gd name="T84" fmla="*/ 429 w 577"/>
                  <a:gd name="T85" fmla="*/ 75 h 574"/>
                  <a:gd name="T86" fmla="*/ 179 w 577"/>
                  <a:gd name="T87" fmla="*/ 43 h 574"/>
                  <a:gd name="T88" fmla="*/ 179 w 577"/>
                  <a:gd name="T89" fmla="*/ 107 h 574"/>
                  <a:gd name="T90" fmla="*/ 397 w 577"/>
                  <a:gd name="T91" fmla="*/ 57 h 574"/>
                  <a:gd name="T92" fmla="*/ 397 w 577"/>
                  <a:gd name="T93" fmla="*/ 93 h 574"/>
                  <a:gd name="T94" fmla="*/ 161 w 577"/>
                  <a:gd name="T95" fmla="*/ 75 h 574"/>
                  <a:gd name="T96" fmla="*/ 131 w 577"/>
                  <a:gd name="T97" fmla="*/ 326 h 574"/>
                  <a:gd name="T98" fmla="*/ 477 w 577"/>
                  <a:gd name="T99" fmla="*/ 295 h 574"/>
                  <a:gd name="T100" fmla="*/ 446 w 577"/>
                  <a:gd name="T101" fmla="*/ 143 h 574"/>
                  <a:gd name="T102" fmla="*/ 99 w 577"/>
                  <a:gd name="T103" fmla="*/ 174 h 574"/>
                  <a:gd name="T104" fmla="*/ 131 w 577"/>
                  <a:gd name="T105" fmla="*/ 326 h 574"/>
                  <a:gd name="T106" fmla="*/ 131 w 577"/>
                  <a:gd name="T107" fmla="*/ 157 h 574"/>
                  <a:gd name="T108" fmla="*/ 463 w 577"/>
                  <a:gd name="T109" fmla="*/ 174 h 574"/>
                  <a:gd name="T110" fmla="*/ 446 w 577"/>
                  <a:gd name="T111" fmla="*/ 312 h 574"/>
                  <a:gd name="T112" fmla="*/ 113 w 577"/>
                  <a:gd name="T113" fmla="*/ 295 h 574"/>
                  <a:gd name="T114" fmla="*/ 439 w 577"/>
                  <a:gd name="T115" fmla="*/ 364 h 574"/>
                  <a:gd name="T116" fmla="*/ 439 w 577"/>
                  <a:gd name="T117" fmla="*/ 452 h 574"/>
                  <a:gd name="T118" fmla="*/ 439 w 577"/>
                  <a:gd name="T119" fmla="*/ 364 h 574"/>
                  <a:gd name="T120" fmla="*/ 409 w 577"/>
                  <a:gd name="T121" fmla="*/ 408 h 574"/>
                  <a:gd name="T122" fmla="*/ 469 w 577"/>
                  <a:gd name="T123" fmla="*/ 40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7" h="574">
                    <a:moveTo>
                      <a:pt x="577" y="158"/>
                    </a:moveTo>
                    <a:cubicBezTo>
                      <a:pt x="577" y="141"/>
                      <a:pt x="563" y="127"/>
                      <a:pt x="546" y="127"/>
                    </a:cubicBezTo>
                    <a:cubicBezTo>
                      <a:pt x="531" y="127"/>
                      <a:pt x="531" y="127"/>
                      <a:pt x="531" y="127"/>
                    </a:cubicBezTo>
                    <a:cubicBezTo>
                      <a:pt x="531" y="50"/>
                      <a:pt x="531" y="50"/>
                      <a:pt x="531" y="50"/>
                    </a:cubicBezTo>
                    <a:cubicBezTo>
                      <a:pt x="531" y="22"/>
                      <a:pt x="508" y="0"/>
                      <a:pt x="4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68" y="0"/>
                      <a:pt x="45" y="22"/>
                      <a:pt x="45" y="50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14" y="127"/>
                      <a:pt x="0" y="141"/>
                      <a:pt x="0" y="15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56"/>
                      <a:pt x="14" y="270"/>
                      <a:pt x="31" y="270"/>
                    </a:cubicBezTo>
                    <a:cubicBezTo>
                      <a:pt x="45" y="270"/>
                      <a:pt x="45" y="270"/>
                      <a:pt x="45" y="270"/>
                    </a:cubicBezTo>
                    <a:cubicBezTo>
                      <a:pt x="45" y="462"/>
                      <a:pt x="45" y="462"/>
                      <a:pt x="45" y="462"/>
                    </a:cubicBezTo>
                    <a:cubicBezTo>
                      <a:pt x="45" y="489"/>
                      <a:pt x="67" y="511"/>
                      <a:pt x="94" y="512"/>
                    </a:cubicBezTo>
                    <a:cubicBezTo>
                      <a:pt x="94" y="543"/>
                      <a:pt x="94" y="543"/>
                      <a:pt x="94" y="543"/>
                    </a:cubicBezTo>
                    <a:cubicBezTo>
                      <a:pt x="94" y="560"/>
                      <a:pt x="108" y="574"/>
                      <a:pt x="125" y="574"/>
                    </a:cubicBezTo>
                    <a:cubicBezTo>
                      <a:pt x="165" y="574"/>
                      <a:pt x="165" y="574"/>
                      <a:pt x="165" y="574"/>
                    </a:cubicBezTo>
                    <a:cubicBezTo>
                      <a:pt x="182" y="574"/>
                      <a:pt x="196" y="560"/>
                      <a:pt x="196" y="543"/>
                    </a:cubicBezTo>
                    <a:cubicBezTo>
                      <a:pt x="196" y="512"/>
                      <a:pt x="196" y="512"/>
                      <a:pt x="196" y="512"/>
                    </a:cubicBezTo>
                    <a:cubicBezTo>
                      <a:pt x="380" y="512"/>
                      <a:pt x="380" y="512"/>
                      <a:pt x="380" y="512"/>
                    </a:cubicBezTo>
                    <a:cubicBezTo>
                      <a:pt x="380" y="543"/>
                      <a:pt x="380" y="543"/>
                      <a:pt x="380" y="543"/>
                    </a:cubicBezTo>
                    <a:cubicBezTo>
                      <a:pt x="380" y="560"/>
                      <a:pt x="394" y="574"/>
                      <a:pt x="411" y="574"/>
                    </a:cubicBezTo>
                    <a:cubicBezTo>
                      <a:pt x="451" y="574"/>
                      <a:pt x="451" y="574"/>
                      <a:pt x="451" y="574"/>
                    </a:cubicBezTo>
                    <a:cubicBezTo>
                      <a:pt x="468" y="574"/>
                      <a:pt x="482" y="560"/>
                      <a:pt x="482" y="543"/>
                    </a:cubicBezTo>
                    <a:cubicBezTo>
                      <a:pt x="482" y="512"/>
                      <a:pt x="482" y="512"/>
                      <a:pt x="482" y="512"/>
                    </a:cubicBezTo>
                    <a:cubicBezTo>
                      <a:pt x="509" y="511"/>
                      <a:pt x="531" y="489"/>
                      <a:pt x="531" y="462"/>
                    </a:cubicBezTo>
                    <a:cubicBezTo>
                      <a:pt x="531" y="270"/>
                      <a:pt x="531" y="270"/>
                      <a:pt x="531" y="270"/>
                    </a:cubicBezTo>
                    <a:cubicBezTo>
                      <a:pt x="546" y="270"/>
                      <a:pt x="546" y="270"/>
                      <a:pt x="546" y="270"/>
                    </a:cubicBezTo>
                    <a:cubicBezTo>
                      <a:pt x="554" y="270"/>
                      <a:pt x="562" y="267"/>
                      <a:pt x="568" y="261"/>
                    </a:cubicBezTo>
                    <a:cubicBezTo>
                      <a:pt x="574" y="255"/>
                      <a:pt x="577" y="247"/>
                      <a:pt x="577" y="239"/>
                    </a:cubicBezTo>
                    <a:lnTo>
                      <a:pt x="577" y="158"/>
                    </a:lnTo>
                    <a:close/>
                    <a:moveTo>
                      <a:pt x="45" y="256"/>
                    </a:moveTo>
                    <a:cubicBezTo>
                      <a:pt x="31" y="256"/>
                      <a:pt x="31" y="256"/>
                      <a:pt x="31" y="256"/>
                    </a:cubicBezTo>
                    <a:cubicBezTo>
                      <a:pt x="21" y="256"/>
                      <a:pt x="14" y="248"/>
                      <a:pt x="14" y="239"/>
                    </a:cubicBezTo>
                    <a:cubicBezTo>
                      <a:pt x="14" y="158"/>
                      <a:pt x="14" y="158"/>
                      <a:pt x="14" y="158"/>
                    </a:cubicBezTo>
                    <a:cubicBezTo>
                      <a:pt x="14" y="149"/>
                      <a:pt x="21" y="141"/>
                      <a:pt x="31" y="141"/>
                    </a:cubicBezTo>
                    <a:cubicBezTo>
                      <a:pt x="45" y="141"/>
                      <a:pt x="45" y="141"/>
                      <a:pt x="45" y="141"/>
                    </a:cubicBezTo>
                    <a:lnTo>
                      <a:pt x="45" y="256"/>
                    </a:lnTo>
                    <a:close/>
                    <a:moveTo>
                      <a:pt x="182" y="543"/>
                    </a:moveTo>
                    <a:cubicBezTo>
                      <a:pt x="182" y="552"/>
                      <a:pt x="175" y="560"/>
                      <a:pt x="165" y="560"/>
                    </a:cubicBezTo>
                    <a:cubicBezTo>
                      <a:pt x="125" y="560"/>
                      <a:pt x="125" y="560"/>
                      <a:pt x="125" y="560"/>
                    </a:cubicBezTo>
                    <a:cubicBezTo>
                      <a:pt x="116" y="560"/>
                      <a:pt x="108" y="552"/>
                      <a:pt x="108" y="543"/>
                    </a:cubicBezTo>
                    <a:cubicBezTo>
                      <a:pt x="108" y="512"/>
                      <a:pt x="108" y="512"/>
                      <a:pt x="108" y="512"/>
                    </a:cubicBezTo>
                    <a:cubicBezTo>
                      <a:pt x="182" y="512"/>
                      <a:pt x="182" y="512"/>
                      <a:pt x="182" y="512"/>
                    </a:cubicBezTo>
                    <a:lnTo>
                      <a:pt x="182" y="543"/>
                    </a:lnTo>
                    <a:close/>
                    <a:moveTo>
                      <a:pt x="468" y="543"/>
                    </a:moveTo>
                    <a:cubicBezTo>
                      <a:pt x="468" y="552"/>
                      <a:pt x="461" y="560"/>
                      <a:pt x="451" y="560"/>
                    </a:cubicBezTo>
                    <a:cubicBezTo>
                      <a:pt x="411" y="560"/>
                      <a:pt x="411" y="560"/>
                      <a:pt x="411" y="560"/>
                    </a:cubicBezTo>
                    <a:cubicBezTo>
                      <a:pt x="402" y="560"/>
                      <a:pt x="394" y="552"/>
                      <a:pt x="394" y="543"/>
                    </a:cubicBezTo>
                    <a:cubicBezTo>
                      <a:pt x="394" y="512"/>
                      <a:pt x="394" y="512"/>
                      <a:pt x="394" y="512"/>
                    </a:cubicBezTo>
                    <a:cubicBezTo>
                      <a:pt x="468" y="512"/>
                      <a:pt x="468" y="512"/>
                      <a:pt x="468" y="512"/>
                    </a:cubicBezTo>
                    <a:lnTo>
                      <a:pt x="468" y="543"/>
                    </a:lnTo>
                    <a:close/>
                    <a:moveTo>
                      <a:pt x="517" y="134"/>
                    </a:moveTo>
                    <a:cubicBezTo>
                      <a:pt x="517" y="134"/>
                      <a:pt x="517" y="134"/>
                      <a:pt x="517" y="134"/>
                    </a:cubicBezTo>
                    <a:cubicBezTo>
                      <a:pt x="517" y="134"/>
                      <a:pt x="517" y="134"/>
                      <a:pt x="517" y="134"/>
                    </a:cubicBezTo>
                    <a:cubicBezTo>
                      <a:pt x="517" y="462"/>
                      <a:pt x="517" y="462"/>
                      <a:pt x="517" y="462"/>
                    </a:cubicBezTo>
                    <a:cubicBezTo>
                      <a:pt x="517" y="482"/>
                      <a:pt x="501" y="498"/>
                      <a:pt x="481" y="498"/>
                    </a:cubicBezTo>
                    <a:cubicBezTo>
                      <a:pt x="96" y="498"/>
                      <a:pt x="96" y="498"/>
                      <a:pt x="96" y="498"/>
                    </a:cubicBezTo>
                    <a:cubicBezTo>
                      <a:pt x="76" y="498"/>
                      <a:pt x="59" y="482"/>
                      <a:pt x="59" y="462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30"/>
                      <a:pt x="76" y="14"/>
                      <a:pt x="96" y="14"/>
                    </a:cubicBezTo>
                    <a:cubicBezTo>
                      <a:pt x="481" y="14"/>
                      <a:pt x="481" y="14"/>
                      <a:pt x="481" y="14"/>
                    </a:cubicBezTo>
                    <a:cubicBezTo>
                      <a:pt x="501" y="14"/>
                      <a:pt x="517" y="30"/>
                      <a:pt x="517" y="50"/>
                    </a:cubicBezTo>
                    <a:lnTo>
                      <a:pt x="517" y="134"/>
                    </a:lnTo>
                    <a:close/>
                    <a:moveTo>
                      <a:pt x="558" y="251"/>
                    </a:moveTo>
                    <a:cubicBezTo>
                      <a:pt x="555" y="254"/>
                      <a:pt x="550" y="256"/>
                      <a:pt x="546" y="256"/>
                    </a:cubicBezTo>
                    <a:cubicBezTo>
                      <a:pt x="531" y="256"/>
                      <a:pt x="531" y="256"/>
                      <a:pt x="531" y="256"/>
                    </a:cubicBezTo>
                    <a:cubicBezTo>
                      <a:pt x="531" y="141"/>
                      <a:pt x="531" y="141"/>
                      <a:pt x="531" y="141"/>
                    </a:cubicBezTo>
                    <a:cubicBezTo>
                      <a:pt x="546" y="141"/>
                      <a:pt x="546" y="141"/>
                      <a:pt x="546" y="141"/>
                    </a:cubicBezTo>
                    <a:cubicBezTo>
                      <a:pt x="555" y="141"/>
                      <a:pt x="563" y="149"/>
                      <a:pt x="563" y="158"/>
                    </a:cubicBezTo>
                    <a:cubicBezTo>
                      <a:pt x="563" y="239"/>
                      <a:pt x="563" y="239"/>
                      <a:pt x="563" y="239"/>
                    </a:cubicBezTo>
                    <a:cubicBezTo>
                      <a:pt x="563" y="243"/>
                      <a:pt x="561" y="248"/>
                      <a:pt x="558" y="251"/>
                    </a:cubicBezTo>
                    <a:close/>
                    <a:moveTo>
                      <a:pt x="138" y="364"/>
                    </a:moveTo>
                    <a:cubicBezTo>
                      <a:pt x="113" y="364"/>
                      <a:pt x="94" y="384"/>
                      <a:pt x="94" y="408"/>
                    </a:cubicBezTo>
                    <a:cubicBezTo>
                      <a:pt x="94" y="433"/>
                      <a:pt x="113" y="452"/>
                      <a:pt x="138" y="452"/>
                    </a:cubicBezTo>
                    <a:cubicBezTo>
                      <a:pt x="162" y="452"/>
                      <a:pt x="182" y="433"/>
                      <a:pt x="182" y="408"/>
                    </a:cubicBezTo>
                    <a:cubicBezTo>
                      <a:pt x="182" y="384"/>
                      <a:pt x="162" y="364"/>
                      <a:pt x="138" y="364"/>
                    </a:cubicBezTo>
                    <a:close/>
                    <a:moveTo>
                      <a:pt x="138" y="438"/>
                    </a:moveTo>
                    <a:cubicBezTo>
                      <a:pt x="121" y="438"/>
                      <a:pt x="108" y="425"/>
                      <a:pt x="108" y="408"/>
                    </a:cubicBezTo>
                    <a:cubicBezTo>
                      <a:pt x="108" y="392"/>
                      <a:pt x="121" y="378"/>
                      <a:pt x="138" y="378"/>
                    </a:cubicBezTo>
                    <a:cubicBezTo>
                      <a:pt x="154" y="378"/>
                      <a:pt x="168" y="392"/>
                      <a:pt x="168" y="408"/>
                    </a:cubicBezTo>
                    <a:cubicBezTo>
                      <a:pt x="168" y="425"/>
                      <a:pt x="154" y="438"/>
                      <a:pt x="138" y="438"/>
                    </a:cubicBezTo>
                    <a:close/>
                    <a:moveTo>
                      <a:pt x="179" y="107"/>
                    </a:moveTo>
                    <a:cubicBezTo>
                      <a:pt x="397" y="107"/>
                      <a:pt x="397" y="107"/>
                      <a:pt x="397" y="107"/>
                    </a:cubicBezTo>
                    <a:cubicBezTo>
                      <a:pt x="415" y="107"/>
                      <a:pt x="429" y="92"/>
                      <a:pt x="429" y="75"/>
                    </a:cubicBezTo>
                    <a:cubicBezTo>
                      <a:pt x="429" y="57"/>
                      <a:pt x="415" y="43"/>
                      <a:pt x="397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62" y="43"/>
                      <a:pt x="147" y="57"/>
                      <a:pt x="147" y="75"/>
                    </a:cubicBezTo>
                    <a:cubicBezTo>
                      <a:pt x="147" y="92"/>
                      <a:pt x="162" y="107"/>
                      <a:pt x="179" y="107"/>
                    </a:cubicBezTo>
                    <a:close/>
                    <a:moveTo>
                      <a:pt x="179" y="57"/>
                    </a:moveTo>
                    <a:cubicBezTo>
                      <a:pt x="397" y="57"/>
                      <a:pt x="397" y="57"/>
                      <a:pt x="397" y="57"/>
                    </a:cubicBezTo>
                    <a:cubicBezTo>
                      <a:pt x="407" y="57"/>
                      <a:pt x="415" y="65"/>
                      <a:pt x="415" y="75"/>
                    </a:cubicBezTo>
                    <a:cubicBezTo>
                      <a:pt x="415" y="85"/>
                      <a:pt x="407" y="93"/>
                      <a:pt x="397" y="93"/>
                    </a:cubicBezTo>
                    <a:cubicBezTo>
                      <a:pt x="179" y="93"/>
                      <a:pt x="179" y="93"/>
                      <a:pt x="179" y="93"/>
                    </a:cubicBezTo>
                    <a:cubicBezTo>
                      <a:pt x="169" y="93"/>
                      <a:pt x="161" y="85"/>
                      <a:pt x="161" y="75"/>
                    </a:cubicBezTo>
                    <a:cubicBezTo>
                      <a:pt x="161" y="65"/>
                      <a:pt x="169" y="57"/>
                      <a:pt x="179" y="57"/>
                    </a:cubicBezTo>
                    <a:close/>
                    <a:moveTo>
                      <a:pt x="131" y="326"/>
                    </a:moveTo>
                    <a:cubicBezTo>
                      <a:pt x="446" y="326"/>
                      <a:pt x="446" y="326"/>
                      <a:pt x="446" y="326"/>
                    </a:cubicBezTo>
                    <a:cubicBezTo>
                      <a:pt x="463" y="326"/>
                      <a:pt x="477" y="312"/>
                      <a:pt x="477" y="295"/>
                    </a:cubicBezTo>
                    <a:cubicBezTo>
                      <a:pt x="477" y="174"/>
                      <a:pt x="477" y="174"/>
                      <a:pt x="477" y="174"/>
                    </a:cubicBezTo>
                    <a:cubicBezTo>
                      <a:pt x="477" y="157"/>
                      <a:pt x="463" y="143"/>
                      <a:pt x="446" y="143"/>
                    </a:cubicBezTo>
                    <a:cubicBezTo>
                      <a:pt x="131" y="143"/>
                      <a:pt x="131" y="143"/>
                      <a:pt x="131" y="143"/>
                    </a:cubicBezTo>
                    <a:cubicBezTo>
                      <a:pt x="113" y="143"/>
                      <a:pt x="99" y="157"/>
                      <a:pt x="99" y="174"/>
                    </a:cubicBezTo>
                    <a:cubicBezTo>
                      <a:pt x="99" y="295"/>
                      <a:pt x="99" y="295"/>
                      <a:pt x="99" y="295"/>
                    </a:cubicBezTo>
                    <a:cubicBezTo>
                      <a:pt x="99" y="312"/>
                      <a:pt x="113" y="326"/>
                      <a:pt x="131" y="326"/>
                    </a:cubicBezTo>
                    <a:close/>
                    <a:moveTo>
                      <a:pt x="113" y="174"/>
                    </a:moveTo>
                    <a:cubicBezTo>
                      <a:pt x="113" y="164"/>
                      <a:pt x="121" y="157"/>
                      <a:pt x="131" y="157"/>
                    </a:cubicBezTo>
                    <a:cubicBezTo>
                      <a:pt x="446" y="157"/>
                      <a:pt x="446" y="157"/>
                      <a:pt x="446" y="157"/>
                    </a:cubicBezTo>
                    <a:cubicBezTo>
                      <a:pt x="455" y="157"/>
                      <a:pt x="463" y="164"/>
                      <a:pt x="463" y="174"/>
                    </a:cubicBezTo>
                    <a:cubicBezTo>
                      <a:pt x="463" y="295"/>
                      <a:pt x="463" y="295"/>
                      <a:pt x="463" y="295"/>
                    </a:cubicBezTo>
                    <a:cubicBezTo>
                      <a:pt x="463" y="304"/>
                      <a:pt x="455" y="312"/>
                      <a:pt x="446" y="312"/>
                    </a:cubicBezTo>
                    <a:cubicBezTo>
                      <a:pt x="131" y="312"/>
                      <a:pt x="131" y="312"/>
                      <a:pt x="131" y="312"/>
                    </a:cubicBezTo>
                    <a:cubicBezTo>
                      <a:pt x="121" y="312"/>
                      <a:pt x="113" y="304"/>
                      <a:pt x="113" y="295"/>
                    </a:cubicBezTo>
                    <a:lnTo>
                      <a:pt x="113" y="174"/>
                    </a:lnTo>
                    <a:close/>
                    <a:moveTo>
                      <a:pt x="439" y="364"/>
                    </a:moveTo>
                    <a:cubicBezTo>
                      <a:pt x="415" y="364"/>
                      <a:pt x="395" y="384"/>
                      <a:pt x="395" y="408"/>
                    </a:cubicBezTo>
                    <a:cubicBezTo>
                      <a:pt x="395" y="433"/>
                      <a:pt x="415" y="452"/>
                      <a:pt x="439" y="452"/>
                    </a:cubicBezTo>
                    <a:cubicBezTo>
                      <a:pt x="463" y="452"/>
                      <a:pt x="483" y="433"/>
                      <a:pt x="483" y="408"/>
                    </a:cubicBezTo>
                    <a:cubicBezTo>
                      <a:pt x="483" y="384"/>
                      <a:pt x="463" y="364"/>
                      <a:pt x="439" y="364"/>
                    </a:cubicBezTo>
                    <a:close/>
                    <a:moveTo>
                      <a:pt x="439" y="438"/>
                    </a:moveTo>
                    <a:cubicBezTo>
                      <a:pt x="422" y="438"/>
                      <a:pt x="409" y="425"/>
                      <a:pt x="409" y="408"/>
                    </a:cubicBezTo>
                    <a:cubicBezTo>
                      <a:pt x="409" y="392"/>
                      <a:pt x="422" y="378"/>
                      <a:pt x="439" y="378"/>
                    </a:cubicBezTo>
                    <a:cubicBezTo>
                      <a:pt x="455" y="378"/>
                      <a:pt x="469" y="392"/>
                      <a:pt x="469" y="408"/>
                    </a:cubicBezTo>
                    <a:cubicBezTo>
                      <a:pt x="469" y="425"/>
                      <a:pt x="455" y="438"/>
                      <a:pt x="439" y="438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B7E0DDF7-36C9-A9FF-9021-301FA229B49C}"/>
                </a:ext>
              </a:extLst>
            </p:cNvPr>
            <p:cNvGrpSpPr/>
            <p:nvPr/>
          </p:nvGrpSpPr>
          <p:grpSpPr>
            <a:xfrm>
              <a:off x="9630563" y="4028525"/>
              <a:ext cx="213661" cy="213661"/>
              <a:chOff x="5764145" y="7512011"/>
              <a:chExt cx="360000" cy="360000"/>
            </a:xfrm>
          </p:grpSpPr>
          <p:sp>
            <p:nvSpPr>
              <p:cNvPr id="254" name="Oval 9">
                <a:extLst>
                  <a:ext uri="{FF2B5EF4-FFF2-40B4-BE49-F238E27FC236}">
                    <a16:creationId xmlns:a16="http://schemas.microsoft.com/office/drawing/2014/main" id="{08F6B410-2AA1-3198-16A2-97051D855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4145" y="7512011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55" name="Freeform 19">
                <a:extLst>
                  <a:ext uri="{FF2B5EF4-FFF2-40B4-BE49-F238E27FC236}">
                    <a16:creationId xmlns:a16="http://schemas.microsoft.com/office/drawing/2014/main" id="{B561A0F4-7254-5471-433F-502733335F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6439" y="7620207"/>
                <a:ext cx="195412" cy="194408"/>
              </a:xfrm>
              <a:custGeom>
                <a:avLst/>
                <a:gdLst>
                  <a:gd name="T0" fmla="*/ 546 w 577"/>
                  <a:gd name="T1" fmla="*/ 127 h 574"/>
                  <a:gd name="T2" fmla="*/ 531 w 577"/>
                  <a:gd name="T3" fmla="*/ 50 h 574"/>
                  <a:gd name="T4" fmla="*/ 96 w 577"/>
                  <a:gd name="T5" fmla="*/ 0 h 574"/>
                  <a:gd name="T6" fmla="*/ 45 w 577"/>
                  <a:gd name="T7" fmla="*/ 127 h 574"/>
                  <a:gd name="T8" fmla="*/ 0 w 577"/>
                  <a:gd name="T9" fmla="*/ 158 h 574"/>
                  <a:gd name="T10" fmla="*/ 31 w 577"/>
                  <a:gd name="T11" fmla="*/ 270 h 574"/>
                  <a:gd name="T12" fmla="*/ 45 w 577"/>
                  <a:gd name="T13" fmla="*/ 462 h 574"/>
                  <a:gd name="T14" fmla="*/ 94 w 577"/>
                  <a:gd name="T15" fmla="*/ 543 h 574"/>
                  <a:gd name="T16" fmla="*/ 165 w 577"/>
                  <a:gd name="T17" fmla="*/ 574 h 574"/>
                  <a:gd name="T18" fmla="*/ 196 w 577"/>
                  <a:gd name="T19" fmla="*/ 512 h 574"/>
                  <a:gd name="T20" fmla="*/ 380 w 577"/>
                  <a:gd name="T21" fmla="*/ 543 h 574"/>
                  <a:gd name="T22" fmla="*/ 451 w 577"/>
                  <a:gd name="T23" fmla="*/ 574 h 574"/>
                  <a:gd name="T24" fmla="*/ 482 w 577"/>
                  <a:gd name="T25" fmla="*/ 512 h 574"/>
                  <a:gd name="T26" fmla="*/ 531 w 577"/>
                  <a:gd name="T27" fmla="*/ 270 h 574"/>
                  <a:gd name="T28" fmla="*/ 568 w 577"/>
                  <a:gd name="T29" fmla="*/ 261 h 574"/>
                  <a:gd name="T30" fmla="*/ 577 w 577"/>
                  <a:gd name="T31" fmla="*/ 158 h 574"/>
                  <a:gd name="T32" fmla="*/ 31 w 577"/>
                  <a:gd name="T33" fmla="*/ 256 h 574"/>
                  <a:gd name="T34" fmla="*/ 14 w 577"/>
                  <a:gd name="T35" fmla="*/ 158 h 574"/>
                  <a:gd name="T36" fmla="*/ 45 w 577"/>
                  <a:gd name="T37" fmla="*/ 141 h 574"/>
                  <a:gd name="T38" fmla="*/ 182 w 577"/>
                  <a:gd name="T39" fmla="*/ 543 h 574"/>
                  <a:gd name="T40" fmla="*/ 125 w 577"/>
                  <a:gd name="T41" fmla="*/ 560 h 574"/>
                  <a:gd name="T42" fmla="*/ 108 w 577"/>
                  <a:gd name="T43" fmla="*/ 512 h 574"/>
                  <a:gd name="T44" fmla="*/ 182 w 577"/>
                  <a:gd name="T45" fmla="*/ 543 h 574"/>
                  <a:gd name="T46" fmla="*/ 451 w 577"/>
                  <a:gd name="T47" fmla="*/ 560 h 574"/>
                  <a:gd name="T48" fmla="*/ 394 w 577"/>
                  <a:gd name="T49" fmla="*/ 543 h 574"/>
                  <a:gd name="T50" fmla="*/ 468 w 577"/>
                  <a:gd name="T51" fmla="*/ 512 h 574"/>
                  <a:gd name="T52" fmla="*/ 517 w 577"/>
                  <a:gd name="T53" fmla="*/ 134 h 574"/>
                  <a:gd name="T54" fmla="*/ 517 w 577"/>
                  <a:gd name="T55" fmla="*/ 134 h 574"/>
                  <a:gd name="T56" fmla="*/ 481 w 577"/>
                  <a:gd name="T57" fmla="*/ 498 h 574"/>
                  <a:gd name="T58" fmla="*/ 59 w 577"/>
                  <a:gd name="T59" fmla="*/ 462 h 574"/>
                  <a:gd name="T60" fmla="*/ 96 w 577"/>
                  <a:gd name="T61" fmla="*/ 14 h 574"/>
                  <a:gd name="T62" fmla="*/ 517 w 577"/>
                  <a:gd name="T63" fmla="*/ 50 h 574"/>
                  <a:gd name="T64" fmla="*/ 558 w 577"/>
                  <a:gd name="T65" fmla="*/ 251 h 574"/>
                  <a:gd name="T66" fmla="*/ 531 w 577"/>
                  <a:gd name="T67" fmla="*/ 256 h 574"/>
                  <a:gd name="T68" fmla="*/ 546 w 577"/>
                  <a:gd name="T69" fmla="*/ 141 h 574"/>
                  <a:gd name="T70" fmla="*/ 563 w 577"/>
                  <a:gd name="T71" fmla="*/ 239 h 574"/>
                  <a:gd name="T72" fmla="*/ 138 w 577"/>
                  <a:gd name="T73" fmla="*/ 364 h 574"/>
                  <a:gd name="T74" fmla="*/ 138 w 577"/>
                  <a:gd name="T75" fmla="*/ 452 h 574"/>
                  <a:gd name="T76" fmla="*/ 138 w 577"/>
                  <a:gd name="T77" fmla="*/ 364 h 574"/>
                  <a:gd name="T78" fmla="*/ 108 w 577"/>
                  <a:gd name="T79" fmla="*/ 408 h 574"/>
                  <a:gd name="T80" fmla="*/ 168 w 577"/>
                  <a:gd name="T81" fmla="*/ 408 h 574"/>
                  <a:gd name="T82" fmla="*/ 179 w 577"/>
                  <a:gd name="T83" fmla="*/ 107 h 574"/>
                  <a:gd name="T84" fmla="*/ 429 w 577"/>
                  <a:gd name="T85" fmla="*/ 75 h 574"/>
                  <a:gd name="T86" fmla="*/ 179 w 577"/>
                  <a:gd name="T87" fmla="*/ 43 h 574"/>
                  <a:gd name="T88" fmla="*/ 179 w 577"/>
                  <a:gd name="T89" fmla="*/ 107 h 574"/>
                  <a:gd name="T90" fmla="*/ 397 w 577"/>
                  <a:gd name="T91" fmla="*/ 57 h 574"/>
                  <a:gd name="T92" fmla="*/ 397 w 577"/>
                  <a:gd name="T93" fmla="*/ 93 h 574"/>
                  <a:gd name="T94" fmla="*/ 161 w 577"/>
                  <a:gd name="T95" fmla="*/ 75 h 574"/>
                  <a:gd name="T96" fmla="*/ 131 w 577"/>
                  <a:gd name="T97" fmla="*/ 326 h 574"/>
                  <a:gd name="T98" fmla="*/ 477 w 577"/>
                  <a:gd name="T99" fmla="*/ 295 h 574"/>
                  <a:gd name="T100" fmla="*/ 446 w 577"/>
                  <a:gd name="T101" fmla="*/ 143 h 574"/>
                  <a:gd name="T102" fmla="*/ 99 w 577"/>
                  <a:gd name="T103" fmla="*/ 174 h 574"/>
                  <a:gd name="T104" fmla="*/ 131 w 577"/>
                  <a:gd name="T105" fmla="*/ 326 h 574"/>
                  <a:gd name="T106" fmla="*/ 131 w 577"/>
                  <a:gd name="T107" fmla="*/ 157 h 574"/>
                  <a:gd name="T108" fmla="*/ 463 w 577"/>
                  <a:gd name="T109" fmla="*/ 174 h 574"/>
                  <a:gd name="T110" fmla="*/ 446 w 577"/>
                  <a:gd name="T111" fmla="*/ 312 h 574"/>
                  <a:gd name="T112" fmla="*/ 113 w 577"/>
                  <a:gd name="T113" fmla="*/ 295 h 574"/>
                  <a:gd name="T114" fmla="*/ 439 w 577"/>
                  <a:gd name="T115" fmla="*/ 364 h 574"/>
                  <a:gd name="T116" fmla="*/ 439 w 577"/>
                  <a:gd name="T117" fmla="*/ 452 h 574"/>
                  <a:gd name="T118" fmla="*/ 439 w 577"/>
                  <a:gd name="T119" fmla="*/ 364 h 574"/>
                  <a:gd name="T120" fmla="*/ 409 w 577"/>
                  <a:gd name="T121" fmla="*/ 408 h 574"/>
                  <a:gd name="T122" fmla="*/ 469 w 577"/>
                  <a:gd name="T123" fmla="*/ 408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7" h="574">
                    <a:moveTo>
                      <a:pt x="577" y="158"/>
                    </a:moveTo>
                    <a:cubicBezTo>
                      <a:pt x="577" y="141"/>
                      <a:pt x="563" y="127"/>
                      <a:pt x="546" y="127"/>
                    </a:cubicBezTo>
                    <a:cubicBezTo>
                      <a:pt x="531" y="127"/>
                      <a:pt x="531" y="127"/>
                      <a:pt x="531" y="127"/>
                    </a:cubicBezTo>
                    <a:cubicBezTo>
                      <a:pt x="531" y="50"/>
                      <a:pt x="531" y="50"/>
                      <a:pt x="531" y="50"/>
                    </a:cubicBezTo>
                    <a:cubicBezTo>
                      <a:pt x="531" y="22"/>
                      <a:pt x="508" y="0"/>
                      <a:pt x="4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68" y="0"/>
                      <a:pt x="45" y="22"/>
                      <a:pt x="45" y="50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14" y="127"/>
                      <a:pt x="0" y="141"/>
                      <a:pt x="0" y="15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56"/>
                      <a:pt x="14" y="270"/>
                      <a:pt x="31" y="270"/>
                    </a:cubicBezTo>
                    <a:cubicBezTo>
                      <a:pt x="45" y="270"/>
                      <a:pt x="45" y="270"/>
                      <a:pt x="45" y="270"/>
                    </a:cubicBezTo>
                    <a:cubicBezTo>
                      <a:pt x="45" y="462"/>
                      <a:pt x="45" y="462"/>
                      <a:pt x="45" y="462"/>
                    </a:cubicBezTo>
                    <a:cubicBezTo>
                      <a:pt x="45" y="489"/>
                      <a:pt x="67" y="511"/>
                      <a:pt x="94" y="512"/>
                    </a:cubicBezTo>
                    <a:cubicBezTo>
                      <a:pt x="94" y="543"/>
                      <a:pt x="94" y="543"/>
                      <a:pt x="94" y="543"/>
                    </a:cubicBezTo>
                    <a:cubicBezTo>
                      <a:pt x="94" y="560"/>
                      <a:pt x="108" y="574"/>
                      <a:pt x="125" y="574"/>
                    </a:cubicBezTo>
                    <a:cubicBezTo>
                      <a:pt x="165" y="574"/>
                      <a:pt x="165" y="574"/>
                      <a:pt x="165" y="574"/>
                    </a:cubicBezTo>
                    <a:cubicBezTo>
                      <a:pt x="182" y="574"/>
                      <a:pt x="196" y="560"/>
                      <a:pt x="196" y="543"/>
                    </a:cubicBezTo>
                    <a:cubicBezTo>
                      <a:pt x="196" y="512"/>
                      <a:pt x="196" y="512"/>
                      <a:pt x="196" y="512"/>
                    </a:cubicBezTo>
                    <a:cubicBezTo>
                      <a:pt x="380" y="512"/>
                      <a:pt x="380" y="512"/>
                      <a:pt x="380" y="512"/>
                    </a:cubicBezTo>
                    <a:cubicBezTo>
                      <a:pt x="380" y="543"/>
                      <a:pt x="380" y="543"/>
                      <a:pt x="380" y="543"/>
                    </a:cubicBezTo>
                    <a:cubicBezTo>
                      <a:pt x="380" y="560"/>
                      <a:pt x="394" y="574"/>
                      <a:pt x="411" y="574"/>
                    </a:cubicBezTo>
                    <a:cubicBezTo>
                      <a:pt x="451" y="574"/>
                      <a:pt x="451" y="574"/>
                      <a:pt x="451" y="574"/>
                    </a:cubicBezTo>
                    <a:cubicBezTo>
                      <a:pt x="468" y="574"/>
                      <a:pt x="482" y="560"/>
                      <a:pt x="482" y="543"/>
                    </a:cubicBezTo>
                    <a:cubicBezTo>
                      <a:pt x="482" y="512"/>
                      <a:pt x="482" y="512"/>
                      <a:pt x="482" y="512"/>
                    </a:cubicBezTo>
                    <a:cubicBezTo>
                      <a:pt x="509" y="511"/>
                      <a:pt x="531" y="489"/>
                      <a:pt x="531" y="462"/>
                    </a:cubicBezTo>
                    <a:cubicBezTo>
                      <a:pt x="531" y="270"/>
                      <a:pt x="531" y="270"/>
                      <a:pt x="531" y="270"/>
                    </a:cubicBezTo>
                    <a:cubicBezTo>
                      <a:pt x="546" y="270"/>
                      <a:pt x="546" y="270"/>
                      <a:pt x="546" y="270"/>
                    </a:cubicBezTo>
                    <a:cubicBezTo>
                      <a:pt x="554" y="270"/>
                      <a:pt x="562" y="267"/>
                      <a:pt x="568" y="261"/>
                    </a:cubicBezTo>
                    <a:cubicBezTo>
                      <a:pt x="574" y="255"/>
                      <a:pt x="577" y="247"/>
                      <a:pt x="577" y="239"/>
                    </a:cubicBezTo>
                    <a:lnTo>
                      <a:pt x="577" y="158"/>
                    </a:lnTo>
                    <a:close/>
                    <a:moveTo>
                      <a:pt x="45" y="256"/>
                    </a:moveTo>
                    <a:cubicBezTo>
                      <a:pt x="31" y="256"/>
                      <a:pt x="31" y="256"/>
                      <a:pt x="31" y="256"/>
                    </a:cubicBezTo>
                    <a:cubicBezTo>
                      <a:pt x="21" y="256"/>
                      <a:pt x="14" y="248"/>
                      <a:pt x="14" y="239"/>
                    </a:cubicBezTo>
                    <a:cubicBezTo>
                      <a:pt x="14" y="158"/>
                      <a:pt x="14" y="158"/>
                      <a:pt x="14" y="158"/>
                    </a:cubicBezTo>
                    <a:cubicBezTo>
                      <a:pt x="14" y="149"/>
                      <a:pt x="21" y="141"/>
                      <a:pt x="31" y="141"/>
                    </a:cubicBezTo>
                    <a:cubicBezTo>
                      <a:pt x="45" y="141"/>
                      <a:pt x="45" y="141"/>
                      <a:pt x="45" y="141"/>
                    </a:cubicBezTo>
                    <a:lnTo>
                      <a:pt x="45" y="256"/>
                    </a:lnTo>
                    <a:close/>
                    <a:moveTo>
                      <a:pt x="182" y="543"/>
                    </a:moveTo>
                    <a:cubicBezTo>
                      <a:pt x="182" y="552"/>
                      <a:pt x="175" y="560"/>
                      <a:pt x="165" y="560"/>
                    </a:cubicBezTo>
                    <a:cubicBezTo>
                      <a:pt x="125" y="560"/>
                      <a:pt x="125" y="560"/>
                      <a:pt x="125" y="560"/>
                    </a:cubicBezTo>
                    <a:cubicBezTo>
                      <a:pt x="116" y="560"/>
                      <a:pt x="108" y="552"/>
                      <a:pt x="108" y="543"/>
                    </a:cubicBezTo>
                    <a:cubicBezTo>
                      <a:pt x="108" y="512"/>
                      <a:pt x="108" y="512"/>
                      <a:pt x="108" y="512"/>
                    </a:cubicBezTo>
                    <a:cubicBezTo>
                      <a:pt x="182" y="512"/>
                      <a:pt x="182" y="512"/>
                      <a:pt x="182" y="512"/>
                    </a:cubicBezTo>
                    <a:lnTo>
                      <a:pt x="182" y="543"/>
                    </a:lnTo>
                    <a:close/>
                    <a:moveTo>
                      <a:pt x="468" y="543"/>
                    </a:moveTo>
                    <a:cubicBezTo>
                      <a:pt x="468" y="552"/>
                      <a:pt x="461" y="560"/>
                      <a:pt x="451" y="560"/>
                    </a:cubicBezTo>
                    <a:cubicBezTo>
                      <a:pt x="411" y="560"/>
                      <a:pt x="411" y="560"/>
                      <a:pt x="411" y="560"/>
                    </a:cubicBezTo>
                    <a:cubicBezTo>
                      <a:pt x="402" y="560"/>
                      <a:pt x="394" y="552"/>
                      <a:pt x="394" y="543"/>
                    </a:cubicBezTo>
                    <a:cubicBezTo>
                      <a:pt x="394" y="512"/>
                      <a:pt x="394" y="512"/>
                      <a:pt x="394" y="512"/>
                    </a:cubicBezTo>
                    <a:cubicBezTo>
                      <a:pt x="468" y="512"/>
                      <a:pt x="468" y="512"/>
                      <a:pt x="468" y="512"/>
                    </a:cubicBezTo>
                    <a:lnTo>
                      <a:pt x="468" y="543"/>
                    </a:lnTo>
                    <a:close/>
                    <a:moveTo>
                      <a:pt x="517" y="134"/>
                    </a:moveTo>
                    <a:cubicBezTo>
                      <a:pt x="517" y="134"/>
                      <a:pt x="517" y="134"/>
                      <a:pt x="517" y="134"/>
                    </a:cubicBezTo>
                    <a:cubicBezTo>
                      <a:pt x="517" y="134"/>
                      <a:pt x="517" y="134"/>
                      <a:pt x="517" y="134"/>
                    </a:cubicBezTo>
                    <a:cubicBezTo>
                      <a:pt x="517" y="462"/>
                      <a:pt x="517" y="462"/>
                      <a:pt x="517" y="462"/>
                    </a:cubicBezTo>
                    <a:cubicBezTo>
                      <a:pt x="517" y="482"/>
                      <a:pt x="501" y="498"/>
                      <a:pt x="481" y="498"/>
                    </a:cubicBezTo>
                    <a:cubicBezTo>
                      <a:pt x="96" y="498"/>
                      <a:pt x="96" y="498"/>
                      <a:pt x="96" y="498"/>
                    </a:cubicBezTo>
                    <a:cubicBezTo>
                      <a:pt x="76" y="498"/>
                      <a:pt x="59" y="482"/>
                      <a:pt x="59" y="462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30"/>
                      <a:pt x="76" y="14"/>
                      <a:pt x="96" y="14"/>
                    </a:cubicBezTo>
                    <a:cubicBezTo>
                      <a:pt x="481" y="14"/>
                      <a:pt x="481" y="14"/>
                      <a:pt x="481" y="14"/>
                    </a:cubicBezTo>
                    <a:cubicBezTo>
                      <a:pt x="501" y="14"/>
                      <a:pt x="517" y="30"/>
                      <a:pt x="517" y="50"/>
                    </a:cubicBezTo>
                    <a:lnTo>
                      <a:pt x="517" y="134"/>
                    </a:lnTo>
                    <a:close/>
                    <a:moveTo>
                      <a:pt x="558" y="251"/>
                    </a:moveTo>
                    <a:cubicBezTo>
                      <a:pt x="555" y="254"/>
                      <a:pt x="550" y="256"/>
                      <a:pt x="546" y="256"/>
                    </a:cubicBezTo>
                    <a:cubicBezTo>
                      <a:pt x="531" y="256"/>
                      <a:pt x="531" y="256"/>
                      <a:pt x="531" y="256"/>
                    </a:cubicBezTo>
                    <a:cubicBezTo>
                      <a:pt x="531" y="141"/>
                      <a:pt x="531" y="141"/>
                      <a:pt x="531" y="141"/>
                    </a:cubicBezTo>
                    <a:cubicBezTo>
                      <a:pt x="546" y="141"/>
                      <a:pt x="546" y="141"/>
                      <a:pt x="546" y="141"/>
                    </a:cubicBezTo>
                    <a:cubicBezTo>
                      <a:pt x="555" y="141"/>
                      <a:pt x="563" y="149"/>
                      <a:pt x="563" y="158"/>
                    </a:cubicBezTo>
                    <a:cubicBezTo>
                      <a:pt x="563" y="239"/>
                      <a:pt x="563" y="239"/>
                      <a:pt x="563" y="239"/>
                    </a:cubicBezTo>
                    <a:cubicBezTo>
                      <a:pt x="563" y="243"/>
                      <a:pt x="561" y="248"/>
                      <a:pt x="558" y="251"/>
                    </a:cubicBezTo>
                    <a:close/>
                    <a:moveTo>
                      <a:pt x="138" y="364"/>
                    </a:moveTo>
                    <a:cubicBezTo>
                      <a:pt x="113" y="364"/>
                      <a:pt x="94" y="384"/>
                      <a:pt x="94" y="408"/>
                    </a:cubicBezTo>
                    <a:cubicBezTo>
                      <a:pt x="94" y="433"/>
                      <a:pt x="113" y="452"/>
                      <a:pt x="138" y="452"/>
                    </a:cubicBezTo>
                    <a:cubicBezTo>
                      <a:pt x="162" y="452"/>
                      <a:pt x="182" y="433"/>
                      <a:pt x="182" y="408"/>
                    </a:cubicBezTo>
                    <a:cubicBezTo>
                      <a:pt x="182" y="384"/>
                      <a:pt x="162" y="364"/>
                      <a:pt x="138" y="364"/>
                    </a:cubicBezTo>
                    <a:close/>
                    <a:moveTo>
                      <a:pt x="138" y="438"/>
                    </a:moveTo>
                    <a:cubicBezTo>
                      <a:pt x="121" y="438"/>
                      <a:pt x="108" y="425"/>
                      <a:pt x="108" y="408"/>
                    </a:cubicBezTo>
                    <a:cubicBezTo>
                      <a:pt x="108" y="392"/>
                      <a:pt x="121" y="378"/>
                      <a:pt x="138" y="378"/>
                    </a:cubicBezTo>
                    <a:cubicBezTo>
                      <a:pt x="154" y="378"/>
                      <a:pt x="168" y="392"/>
                      <a:pt x="168" y="408"/>
                    </a:cubicBezTo>
                    <a:cubicBezTo>
                      <a:pt x="168" y="425"/>
                      <a:pt x="154" y="438"/>
                      <a:pt x="138" y="438"/>
                    </a:cubicBezTo>
                    <a:close/>
                    <a:moveTo>
                      <a:pt x="179" y="107"/>
                    </a:moveTo>
                    <a:cubicBezTo>
                      <a:pt x="397" y="107"/>
                      <a:pt x="397" y="107"/>
                      <a:pt x="397" y="107"/>
                    </a:cubicBezTo>
                    <a:cubicBezTo>
                      <a:pt x="415" y="107"/>
                      <a:pt x="429" y="92"/>
                      <a:pt x="429" y="75"/>
                    </a:cubicBezTo>
                    <a:cubicBezTo>
                      <a:pt x="429" y="57"/>
                      <a:pt x="415" y="43"/>
                      <a:pt x="397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62" y="43"/>
                      <a:pt x="147" y="57"/>
                      <a:pt x="147" y="75"/>
                    </a:cubicBezTo>
                    <a:cubicBezTo>
                      <a:pt x="147" y="92"/>
                      <a:pt x="162" y="107"/>
                      <a:pt x="179" y="107"/>
                    </a:cubicBezTo>
                    <a:close/>
                    <a:moveTo>
                      <a:pt x="179" y="57"/>
                    </a:moveTo>
                    <a:cubicBezTo>
                      <a:pt x="397" y="57"/>
                      <a:pt x="397" y="57"/>
                      <a:pt x="397" y="57"/>
                    </a:cubicBezTo>
                    <a:cubicBezTo>
                      <a:pt x="407" y="57"/>
                      <a:pt x="415" y="65"/>
                      <a:pt x="415" y="75"/>
                    </a:cubicBezTo>
                    <a:cubicBezTo>
                      <a:pt x="415" y="85"/>
                      <a:pt x="407" y="93"/>
                      <a:pt x="397" y="93"/>
                    </a:cubicBezTo>
                    <a:cubicBezTo>
                      <a:pt x="179" y="93"/>
                      <a:pt x="179" y="93"/>
                      <a:pt x="179" y="93"/>
                    </a:cubicBezTo>
                    <a:cubicBezTo>
                      <a:pt x="169" y="93"/>
                      <a:pt x="161" y="85"/>
                      <a:pt x="161" y="75"/>
                    </a:cubicBezTo>
                    <a:cubicBezTo>
                      <a:pt x="161" y="65"/>
                      <a:pt x="169" y="57"/>
                      <a:pt x="179" y="57"/>
                    </a:cubicBezTo>
                    <a:close/>
                    <a:moveTo>
                      <a:pt x="131" y="326"/>
                    </a:moveTo>
                    <a:cubicBezTo>
                      <a:pt x="446" y="326"/>
                      <a:pt x="446" y="326"/>
                      <a:pt x="446" y="326"/>
                    </a:cubicBezTo>
                    <a:cubicBezTo>
                      <a:pt x="463" y="326"/>
                      <a:pt x="477" y="312"/>
                      <a:pt x="477" y="295"/>
                    </a:cubicBezTo>
                    <a:cubicBezTo>
                      <a:pt x="477" y="174"/>
                      <a:pt x="477" y="174"/>
                      <a:pt x="477" y="174"/>
                    </a:cubicBezTo>
                    <a:cubicBezTo>
                      <a:pt x="477" y="157"/>
                      <a:pt x="463" y="143"/>
                      <a:pt x="446" y="143"/>
                    </a:cubicBezTo>
                    <a:cubicBezTo>
                      <a:pt x="131" y="143"/>
                      <a:pt x="131" y="143"/>
                      <a:pt x="131" y="143"/>
                    </a:cubicBezTo>
                    <a:cubicBezTo>
                      <a:pt x="113" y="143"/>
                      <a:pt x="99" y="157"/>
                      <a:pt x="99" y="174"/>
                    </a:cubicBezTo>
                    <a:cubicBezTo>
                      <a:pt x="99" y="295"/>
                      <a:pt x="99" y="295"/>
                      <a:pt x="99" y="295"/>
                    </a:cubicBezTo>
                    <a:cubicBezTo>
                      <a:pt x="99" y="312"/>
                      <a:pt x="113" y="326"/>
                      <a:pt x="131" y="326"/>
                    </a:cubicBezTo>
                    <a:close/>
                    <a:moveTo>
                      <a:pt x="113" y="174"/>
                    </a:moveTo>
                    <a:cubicBezTo>
                      <a:pt x="113" y="164"/>
                      <a:pt x="121" y="157"/>
                      <a:pt x="131" y="157"/>
                    </a:cubicBezTo>
                    <a:cubicBezTo>
                      <a:pt x="446" y="157"/>
                      <a:pt x="446" y="157"/>
                      <a:pt x="446" y="157"/>
                    </a:cubicBezTo>
                    <a:cubicBezTo>
                      <a:pt x="455" y="157"/>
                      <a:pt x="463" y="164"/>
                      <a:pt x="463" y="174"/>
                    </a:cubicBezTo>
                    <a:cubicBezTo>
                      <a:pt x="463" y="295"/>
                      <a:pt x="463" y="295"/>
                      <a:pt x="463" y="295"/>
                    </a:cubicBezTo>
                    <a:cubicBezTo>
                      <a:pt x="463" y="304"/>
                      <a:pt x="455" y="312"/>
                      <a:pt x="446" y="312"/>
                    </a:cubicBezTo>
                    <a:cubicBezTo>
                      <a:pt x="131" y="312"/>
                      <a:pt x="131" y="312"/>
                      <a:pt x="131" y="312"/>
                    </a:cubicBezTo>
                    <a:cubicBezTo>
                      <a:pt x="121" y="312"/>
                      <a:pt x="113" y="304"/>
                      <a:pt x="113" y="295"/>
                    </a:cubicBezTo>
                    <a:lnTo>
                      <a:pt x="113" y="174"/>
                    </a:lnTo>
                    <a:close/>
                    <a:moveTo>
                      <a:pt x="439" y="364"/>
                    </a:moveTo>
                    <a:cubicBezTo>
                      <a:pt x="415" y="364"/>
                      <a:pt x="395" y="384"/>
                      <a:pt x="395" y="408"/>
                    </a:cubicBezTo>
                    <a:cubicBezTo>
                      <a:pt x="395" y="433"/>
                      <a:pt x="415" y="452"/>
                      <a:pt x="439" y="452"/>
                    </a:cubicBezTo>
                    <a:cubicBezTo>
                      <a:pt x="463" y="452"/>
                      <a:pt x="483" y="433"/>
                      <a:pt x="483" y="408"/>
                    </a:cubicBezTo>
                    <a:cubicBezTo>
                      <a:pt x="483" y="384"/>
                      <a:pt x="463" y="364"/>
                      <a:pt x="439" y="364"/>
                    </a:cubicBezTo>
                    <a:close/>
                    <a:moveTo>
                      <a:pt x="439" y="438"/>
                    </a:moveTo>
                    <a:cubicBezTo>
                      <a:pt x="422" y="438"/>
                      <a:pt x="409" y="425"/>
                      <a:pt x="409" y="408"/>
                    </a:cubicBezTo>
                    <a:cubicBezTo>
                      <a:pt x="409" y="392"/>
                      <a:pt x="422" y="378"/>
                      <a:pt x="439" y="378"/>
                    </a:cubicBezTo>
                    <a:cubicBezTo>
                      <a:pt x="455" y="378"/>
                      <a:pt x="469" y="392"/>
                      <a:pt x="469" y="408"/>
                    </a:cubicBezTo>
                    <a:cubicBezTo>
                      <a:pt x="469" y="425"/>
                      <a:pt x="455" y="438"/>
                      <a:pt x="439" y="438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D2225A5A-EF60-33EB-F16C-74A39D2CE402}"/>
                </a:ext>
              </a:extLst>
            </p:cNvPr>
            <p:cNvSpPr txBox="1"/>
            <p:nvPr/>
          </p:nvSpPr>
          <p:spPr>
            <a:xfrm>
              <a:off x="9451514" y="4739010"/>
              <a:ext cx="509158" cy="1229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ca-ES" sz="9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Barcelona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325719E-92B0-7E9D-0CA0-B391FE0E595E}"/>
                </a:ext>
              </a:extLst>
            </p:cNvPr>
            <p:cNvSpPr/>
            <p:nvPr/>
          </p:nvSpPr>
          <p:spPr bwMode="gray">
            <a:xfrm>
              <a:off x="9346203" y="4766469"/>
              <a:ext cx="58889" cy="58889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ca-E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6492172-5356-88DC-D9F3-644B74D66224}"/>
              </a:ext>
            </a:extLst>
          </p:cNvPr>
          <p:cNvSpPr/>
          <p:nvPr/>
        </p:nvSpPr>
        <p:spPr>
          <a:xfrm>
            <a:off x="1" y="5505666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511583-2B29-0F78-D467-CF8D35D3F0E3}"/>
              </a:ext>
            </a:extLst>
          </p:cNvPr>
          <p:cNvSpPr txBox="1"/>
          <p:nvPr/>
        </p:nvSpPr>
        <p:spPr>
          <a:xfrm>
            <a:off x="10228426" y="5625280"/>
            <a:ext cx="1506374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1,3 M€</a:t>
            </a:r>
          </a:p>
          <a:p>
            <a:r>
              <a:rPr lang="ca-ES" sz="1100" b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Usuaris potencials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80D4F1-2777-6D6C-32BD-D69D2329915E}"/>
              </a:ext>
            </a:extLst>
          </p:cNvPr>
          <p:cNvGrpSpPr/>
          <p:nvPr/>
        </p:nvGrpSpPr>
        <p:grpSpPr>
          <a:xfrm>
            <a:off x="4215600" y="5298969"/>
            <a:ext cx="3323929" cy="133845"/>
            <a:chOff x="4304808" y="5532524"/>
            <a:chExt cx="3323929" cy="133845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8ED7BF58-1EFF-7C2A-3BE9-5C09A41A1793}"/>
                </a:ext>
              </a:extLst>
            </p:cNvPr>
            <p:cNvSpPr/>
            <p:nvPr/>
          </p:nvSpPr>
          <p:spPr>
            <a:xfrm rot="10800000">
              <a:off x="4304808" y="5532524"/>
              <a:ext cx="380347" cy="13384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CBA0C08-3706-B5A5-3C78-77ADFF1CCB49}"/>
                </a:ext>
              </a:extLst>
            </p:cNvPr>
            <p:cNvSpPr/>
            <p:nvPr/>
          </p:nvSpPr>
          <p:spPr>
            <a:xfrm rot="10800000">
              <a:off x="5776599" y="5532524"/>
              <a:ext cx="380347" cy="13384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4DC68A8-1C29-EDE3-3902-A7E3A5E9C30A}"/>
                </a:ext>
              </a:extLst>
            </p:cNvPr>
            <p:cNvSpPr/>
            <p:nvPr/>
          </p:nvSpPr>
          <p:spPr>
            <a:xfrm rot="10800000">
              <a:off x="7248390" y="5532524"/>
              <a:ext cx="380347" cy="13384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AFA20E7-BB9F-9054-32D4-153CE76E7F14}"/>
              </a:ext>
            </a:extLst>
          </p:cNvPr>
          <p:cNvGrpSpPr/>
          <p:nvPr/>
        </p:nvGrpSpPr>
        <p:grpSpPr>
          <a:xfrm>
            <a:off x="7844306" y="3048541"/>
            <a:ext cx="3007021" cy="650135"/>
            <a:chOff x="7666506" y="2901505"/>
            <a:chExt cx="3007021" cy="650135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FB66849-1E3E-D038-EFCE-655E2BCD334A}"/>
                </a:ext>
              </a:extLst>
            </p:cNvPr>
            <p:cNvGrpSpPr/>
            <p:nvPr/>
          </p:nvGrpSpPr>
          <p:grpSpPr>
            <a:xfrm>
              <a:off x="7666506" y="2901505"/>
              <a:ext cx="609462" cy="650135"/>
              <a:chOff x="823954" y="3478018"/>
              <a:chExt cx="609462" cy="65013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FBD63D4-1858-4166-7498-513C046997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3230"/>
              <a:stretch/>
            </p:blipFill>
            <p:spPr>
              <a:xfrm>
                <a:off x="924135" y="3478018"/>
                <a:ext cx="354599" cy="355208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8015373-3523-26DD-CCE7-C432A143E915}"/>
                  </a:ext>
                </a:extLst>
              </p:cNvPr>
              <p:cNvSpPr txBox="1"/>
              <p:nvPr/>
            </p:nvSpPr>
            <p:spPr>
              <a:xfrm>
                <a:off x="823954" y="3866543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10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Lleida</a:t>
                </a:r>
                <a:endParaRPr lang="es-ES" sz="11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ED048AA-A67A-A686-E86D-65AB43688A05}"/>
                </a:ext>
              </a:extLst>
            </p:cNvPr>
            <p:cNvGrpSpPr/>
            <p:nvPr/>
          </p:nvGrpSpPr>
          <p:grpSpPr>
            <a:xfrm>
              <a:off x="10157039" y="2901505"/>
              <a:ext cx="516488" cy="523615"/>
              <a:chOff x="2244022" y="2981613"/>
              <a:chExt cx="516488" cy="5236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ECB57B-2FE5-49C4-9CBD-6B2EB003F628}"/>
                  </a:ext>
                </a:extLst>
              </p:cNvPr>
              <p:cNvSpPr txBox="1"/>
              <p:nvPr/>
            </p:nvSpPr>
            <p:spPr>
              <a:xfrm>
                <a:off x="2244022" y="3243618"/>
                <a:ext cx="5164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a-ES" sz="11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PACs</a:t>
                </a:r>
                <a:endParaRPr lang="ca-E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338D8C2-D6D0-937F-1FD0-C4E7386A68D8}"/>
                  </a:ext>
                </a:extLst>
              </p:cNvPr>
              <p:cNvSpPr txBox="1"/>
              <p:nvPr/>
            </p:nvSpPr>
            <p:spPr>
              <a:xfrm>
                <a:off x="2244022" y="2981613"/>
                <a:ext cx="288862" cy="311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b="1" dirty="0">
                    <a:solidFill>
                      <a:srgbClr val="E4052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</a:t>
                </a:r>
                <a:endParaRPr lang="es-ES" dirty="0">
                  <a:solidFill>
                    <a:srgbClr val="E4052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5BCB965-C0D4-833A-1984-CC681FAE04E3}"/>
                </a:ext>
              </a:extLst>
            </p:cNvPr>
            <p:cNvGrpSpPr/>
            <p:nvPr/>
          </p:nvGrpSpPr>
          <p:grpSpPr>
            <a:xfrm>
              <a:off x="9281931" y="2901505"/>
              <a:ext cx="888385" cy="523615"/>
              <a:chOff x="1508680" y="2981613"/>
              <a:chExt cx="888385" cy="52361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C9C75A-2B18-B05D-4AF8-2A8E3E9D8DF7}"/>
                  </a:ext>
                </a:extLst>
              </p:cNvPr>
              <p:cNvSpPr txBox="1"/>
              <p:nvPr/>
            </p:nvSpPr>
            <p:spPr>
              <a:xfrm>
                <a:off x="1508680" y="3243618"/>
                <a:ext cx="8883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a-ES" sz="11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Autobusos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163814-C1B1-B033-3A1D-E76CC97E916E}"/>
                  </a:ext>
                </a:extLst>
              </p:cNvPr>
              <p:cNvSpPr txBox="1"/>
              <p:nvPr/>
            </p:nvSpPr>
            <p:spPr>
              <a:xfrm>
                <a:off x="1508680" y="2981613"/>
                <a:ext cx="497252" cy="311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b="1">
                    <a:solidFill>
                      <a:srgbClr val="E4052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191</a:t>
                </a:r>
                <a:endParaRPr lang="es-ES">
                  <a:solidFill>
                    <a:srgbClr val="E4052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42D49F8-7336-7918-C789-4514A4E41913}"/>
                </a:ext>
              </a:extLst>
            </p:cNvPr>
            <p:cNvGrpSpPr/>
            <p:nvPr/>
          </p:nvGrpSpPr>
          <p:grpSpPr>
            <a:xfrm>
              <a:off x="8406822" y="2901505"/>
              <a:ext cx="893193" cy="523615"/>
              <a:chOff x="2857929" y="2981613"/>
              <a:chExt cx="893193" cy="523615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AE0911-F166-6357-DD24-E182570801CD}"/>
                  </a:ext>
                </a:extLst>
              </p:cNvPr>
              <p:cNvSpPr txBox="1"/>
              <p:nvPr/>
            </p:nvSpPr>
            <p:spPr>
              <a:xfrm>
                <a:off x="2857929" y="3243618"/>
                <a:ext cx="8931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a-ES" sz="11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Operadors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93E6377-3800-FC31-4259-ADA04ED3B5A7}"/>
                  </a:ext>
                </a:extLst>
              </p:cNvPr>
              <p:cNvSpPr txBox="1"/>
              <p:nvPr/>
            </p:nvSpPr>
            <p:spPr>
              <a:xfrm>
                <a:off x="2857929" y="2981613"/>
                <a:ext cx="393056" cy="311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b="1">
                    <a:solidFill>
                      <a:srgbClr val="E4052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11</a:t>
                </a:r>
                <a:endParaRPr lang="es-ES">
                  <a:solidFill>
                    <a:srgbClr val="E4052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FE0A9AD-5230-8968-5AF2-67219EC75104}"/>
              </a:ext>
            </a:extLst>
          </p:cNvPr>
          <p:cNvGrpSpPr/>
          <p:nvPr/>
        </p:nvGrpSpPr>
        <p:grpSpPr>
          <a:xfrm>
            <a:off x="7829879" y="3787419"/>
            <a:ext cx="3687303" cy="630947"/>
            <a:chOff x="7652079" y="3669541"/>
            <a:chExt cx="3687303" cy="630947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AE1E012-1E2B-3E25-53DD-E7DEF0EBD128}"/>
                </a:ext>
              </a:extLst>
            </p:cNvPr>
            <p:cNvGrpSpPr/>
            <p:nvPr/>
          </p:nvGrpSpPr>
          <p:grpSpPr>
            <a:xfrm>
              <a:off x="7652079" y="3669541"/>
              <a:ext cx="638316" cy="630947"/>
              <a:chOff x="8273210" y="3788893"/>
              <a:chExt cx="638316" cy="630947"/>
            </a:xfrm>
          </p:grpSpPr>
          <p:pic>
            <p:nvPicPr>
              <p:cNvPr id="1026" name="Picture 2" descr="Inicio - ATM Àrea de Girona">
                <a:extLst>
                  <a:ext uri="{FF2B5EF4-FFF2-40B4-BE49-F238E27FC236}">
                    <a16:creationId xmlns:a16="http://schemas.microsoft.com/office/drawing/2014/main" id="{D1FE2B76-188E-42F4-9E2D-3CE749989E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6885" y="3788893"/>
                <a:ext cx="343714" cy="343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5E0A21-6CC7-5B88-D084-C5C966FEAA75}"/>
                  </a:ext>
                </a:extLst>
              </p:cNvPr>
              <p:cNvSpPr txBox="1"/>
              <p:nvPr/>
            </p:nvSpPr>
            <p:spPr>
              <a:xfrm>
                <a:off x="8273210" y="4165924"/>
                <a:ext cx="63831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05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Girona</a:t>
                </a:r>
                <a:endParaRPr lang="es-ES" sz="105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A1E70D5-D046-9D45-E3E4-DD0890075ABB}"/>
                </a:ext>
              </a:extLst>
            </p:cNvPr>
            <p:cNvGrpSpPr/>
            <p:nvPr/>
          </p:nvGrpSpPr>
          <p:grpSpPr>
            <a:xfrm>
              <a:off x="8406822" y="3669541"/>
              <a:ext cx="2932560" cy="523615"/>
              <a:chOff x="8406822" y="3669541"/>
              <a:chExt cx="2932560" cy="52361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CE755B1-6BD7-2069-2C75-A18B5B2CD35F}"/>
                  </a:ext>
                </a:extLst>
              </p:cNvPr>
              <p:cNvGrpSpPr/>
              <p:nvPr/>
            </p:nvGrpSpPr>
            <p:grpSpPr>
              <a:xfrm>
                <a:off x="10157039" y="3669541"/>
                <a:ext cx="551754" cy="523615"/>
                <a:chOff x="2244022" y="2981613"/>
                <a:chExt cx="551754" cy="523615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CF9D7D-2F82-DC83-429E-2E0CABEF3059}"/>
                    </a:ext>
                  </a:extLst>
                </p:cNvPr>
                <p:cNvSpPr txBox="1"/>
                <p:nvPr/>
              </p:nvSpPr>
              <p:spPr>
                <a:xfrm>
                  <a:off x="2244022" y="3243618"/>
                  <a:ext cx="55175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1100" err="1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MAVs</a:t>
                  </a:r>
                  <a:endParaRPr lang="ca-ES" sz="11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9BF7C09-B2D1-46FE-6D72-1425DA187F9E}"/>
                    </a:ext>
                  </a:extLst>
                </p:cNvPr>
                <p:cNvSpPr txBox="1"/>
                <p:nvPr/>
              </p:nvSpPr>
              <p:spPr>
                <a:xfrm>
                  <a:off x="2244022" y="2981613"/>
                  <a:ext cx="288862" cy="311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_tradnl" b="1">
                      <a:solidFill>
                        <a:srgbClr val="035EA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3</a:t>
                  </a:r>
                  <a:endParaRPr lang="es-ES">
                    <a:solidFill>
                      <a:srgbClr val="035EA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5A9B11D-61D9-195F-75C0-48CF927D7453}"/>
                  </a:ext>
                </a:extLst>
              </p:cNvPr>
              <p:cNvGrpSpPr/>
              <p:nvPr/>
            </p:nvGrpSpPr>
            <p:grpSpPr>
              <a:xfrm>
                <a:off x="9281931" y="3669541"/>
                <a:ext cx="888385" cy="523615"/>
                <a:chOff x="1508680" y="2981613"/>
                <a:chExt cx="888385" cy="523615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9BDB7CB-7F20-DA99-40B6-D181E0B84744}"/>
                    </a:ext>
                  </a:extLst>
                </p:cNvPr>
                <p:cNvSpPr txBox="1"/>
                <p:nvPr/>
              </p:nvSpPr>
              <p:spPr>
                <a:xfrm>
                  <a:off x="1508680" y="3243618"/>
                  <a:ext cx="88838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110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Autobusos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02970FD-F7FE-2F56-5ADF-FE404468A464}"/>
                    </a:ext>
                  </a:extLst>
                </p:cNvPr>
                <p:cNvSpPr txBox="1"/>
                <p:nvPr/>
              </p:nvSpPr>
              <p:spPr>
                <a:xfrm>
                  <a:off x="1508680" y="2981613"/>
                  <a:ext cx="497252" cy="311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_tradnl" b="1">
                      <a:solidFill>
                        <a:srgbClr val="035EA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480</a:t>
                  </a:r>
                  <a:endParaRPr lang="es-ES">
                    <a:solidFill>
                      <a:srgbClr val="035EA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501EAD0-86F0-F3BF-D38F-263C1FA84229}"/>
                  </a:ext>
                </a:extLst>
              </p:cNvPr>
              <p:cNvGrpSpPr/>
              <p:nvPr/>
            </p:nvGrpSpPr>
            <p:grpSpPr>
              <a:xfrm>
                <a:off x="8406822" y="3669541"/>
                <a:ext cx="893193" cy="523615"/>
                <a:chOff x="2857929" y="2981613"/>
                <a:chExt cx="893193" cy="523615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0C73A93-EBC0-2D03-D8F5-2CAA52EA415F}"/>
                    </a:ext>
                  </a:extLst>
                </p:cNvPr>
                <p:cNvSpPr txBox="1"/>
                <p:nvPr/>
              </p:nvSpPr>
              <p:spPr>
                <a:xfrm>
                  <a:off x="2857929" y="3243618"/>
                  <a:ext cx="8931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110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Operadors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F00E6E4-0DCD-E759-722F-7CDF6178D28E}"/>
                    </a:ext>
                  </a:extLst>
                </p:cNvPr>
                <p:cNvSpPr txBox="1"/>
                <p:nvPr/>
              </p:nvSpPr>
              <p:spPr>
                <a:xfrm>
                  <a:off x="2857929" y="2981613"/>
                  <a:ext cx="393056" cy="311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_tradnl" b="1">
                      <a:solidFill>
                        <a:srgbClr val="035EA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12</a:t>
                  </a:r>
                  <a:endParaRPr lang="es-ES">
                    <a:solidFill>
                      <a:srgbClr val="035EA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3244519-2C08-319A-5081-56A1DF4D13E1}"/>
                  </a:ext>
                </a:extLst>
              </p:cNvPr>
              <p:cNvGrpSpPr/>
              <p:nvPr/>
            </p:nvGrpSpPr>
            <p:grpSpPr>
              <a:xfrm>
                <a:off x="10822894" y="3669541"/>
                <a:ext cx="516488" cy="523615"/>
                <a:chOff x="2244022" y="2981613"/>
                <a:chExt cx="516488" cy="523615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561FBD4-1BD7-1FFB-33AF-4EE750131636}"/>
                    </a:ext>
                  </a:extLst>
                </p:cNvPr>
                <p:cNvSpPr txBox="1"/>
                <p:nvPr/>
              </p:nvSpPr>
              <p:spPr>
                <a:xfrm>
                  <a:off x="2244022" y="3243618"/>
                  <a:ext cx="51648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1100" err="1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PACs</a:t>
                  </a:r>
                  <a:endParaRPr lang="ca-ES" sz="11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A1B49E0-ABD8-3C77-EAB2-466DFEFBC09E}"/>
                    </a:ext>
                  </a:extLst>
                </p:cNvPr>
                <p:cNvSpPr txBox="1"/>
                <p:nvPr/>
              </p:nvSpPr>
              <p:spPr>
                <a:xfrm>
                  <a:off x="2244022" y="2981613"/>
                  <a:ext cx="393056" cy="311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_tradnl" b="1" dirty="0">
                      <a:solidFill>
                        <a:srgbClr val="035EA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22</a:t>
                  </a:r>
                  <a:endParaRPr lang="es-ES" dirty="0">
                    <a:solidFill>
                      <a:srgbClr val="035EA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EAAA59D-75C6-80CE-490E-FBE4EE932EBF}"/>
              </a:ext>
            </a:extLst>
          </p:cNvPr>
          <p:cNvSpPr txBox="1"/>
          <p:nvPr/>
        </p:nvSpPr>
        <p:spPr>
          <a:xfrm>
            <a:off x="3047985" y="5505666"/>
            <a:ext cx="699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>
                <a:solidFill>
                  <a:srgbClr val="035E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Girona</a:t>
            </a:r>
            <a:endParaRPr lang="es-ES" sz="1200">
              <a:solidFill>
                <a:srgbClr val="035E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7467B07-D96B-4B0F-ADF6-DFDE4B034B5C}"/>
              </a:ext>
            </a:extLst>
          </p:cNvPr>
          <p:cNvGrpSpPr/>
          <p:nvPr/>
        </p:nvGrpSpPr>
        <p:grpSpPr>
          <a:xfrm>
            <a:off x="2447211" y="5750149"/>
            <a:ext cx="1900907" cy="457538"/>
            <a:chOff x="715850" y="5827644"/>
            <a:chExt cx="1900907" cy="4575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15C83C-D8EA-0642-C75A-D77A16195FC8}"/>
                </a:ext>
              </a:extLst>
            </p:cNvPr>
            <p:cNvSpPr txBox="1"/>
            <p:nvPr/>
          </p:nvSpPr>
          <p:spPr>
            <a:xfrm>
              <a:off x="717453" y="6023572"/>
              <a:ext cx="699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i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Població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EA54B6-04FE-B943-851F-83A2A358DB96}"/>
                </a:ext>
              </a:extLst>
            </p:cNvPr>
            <p:cNvSpPr txBox="1"/>
            <p:nvPr/>
          </p:nvSpPr>
          <p:spPr>
            <a:xfrm>
              <a:off x="1829362" y="6023572"/>
              <a:ext cx="7873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i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Municipis</a:t>
              </a:r>
              <a:r>
                <a:rPr lang="ca-ES" sz="11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1810521-7F78-D33C-9A2A-63393391929C}"/>
                </a:ext>
              </a:extLst>
            </p:cNvPr>
            <p:cNvSpPr txBox="1"/>
            <p:nvPr/>
          </p:nvSpPr>
          <p:spPr>
            <a:xfrm>
              <a:off x="715850" y="5827644"/>
              <a:ext cx="702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793.478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C7782E9-BC00-4AD3-A129-1AC4555BF1F9}"/>
                </a:ext>
              </a:extLst>
            </p:cNvPr>
            <p:cNvSpPr txBox="1"/>
            <p:nvPr/>
          </p:nvSpPr>
          <p:spPr>
            <a:xfrm>
              <a:off x="2010501" y="5827644"/>
              <a:ext cx="4251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8428D19-413A-7483-7B72-7654DAAB7897}"/>
              </a:ext>
            </a:extLst>
          </p:cNvPr>
          <p:cNvSpPr txBox="1"/>
          <p:nvPr/>
        </p:nvSpPr>
        <p:spPr>
          <a:xfrm>
            <a:off x="5605178" y="550566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>
                <a:solidFill>
                  <a:srgbClr val="E40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Lleida</a:t>
            </a:r>
            <a:endParaRPr lang="es-ES" sz="1200">
              <a:solidFill>
                <a:srgbClr val="E405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8709BC9-427B-9B1D-0321-CA8D0E48DC17}"/>
              </a:ext>
            </a:extLst>
          </p:cNvPr>
          <p:cNvGrpSpPr/>
          <p:nvPr/>
        </p:nvGrpSpPr>
        <p:grpSpPr>
          <a:xfrm>
            <a:off x="4977890" y="5750149"/>
            <a:ext cx="1900907" cy="457538"/>
            <a:chOff x="2872709" y="5827644"/>
            <a:chExt cx="1900907" cy="45753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B6620E7-4BE2-CEA0-B48D-9D41DA0CE3D6}"/>
                </a:ext>
              </a:extLst>
            </p:cNvPr>
            <p:cNvSpPr txBox="1"/>
            <p:nvPr/>
          </p:nvSpPr>
          <p:spPr>
            <a:xfrm>
              <a:off x="2874312" y="6023572"/>
              <a:ext cx="699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i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Població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4F80C18-6555-C072-8407-F0805E62FFC4}"/>
                </a:ext>
              </a:extLst>
            </p:cNvPr>
            <p:cNvSpPr txBox="1"/>
            <p:nvPr/>
          </p:nvSpPr>
          <p:spPr>
            <a:xfrm>
              <a:off x="2872709" y="5827644"/>
              <a:ext cx="702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441.443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48A9078-26A0-189A-A37A-41F90E19AB27}"/>
                </a:ext>
              </a:extLst>
            </p:cNvPr>
            <p:cNvSpPr txBox="1"/>
            <p:nvPr/>
          </p:nvSpPr>
          <p:spPr>
            <a:xfrm>
              <a:off x="3986221" y="6023572"/>
              <a:ext cx="7873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i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Municipis</a:t>
              </a:r>
              <a:r>
                <a:rPr lang="ca-ES" sz="11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7A23094-4EAC-9DC7-4078-AD0A64E58E9C}"/>
                </a:ext>
              </a:extLst>
            </p:cNvPr>
            <p:cNvSpPr txBox="1"/>
            <p:nvPr/>
          </p:nvSpPr>
          <p:spPr>
            <a:xfrm>
              <a:off x="4167360" y="5827644"/>
              <a:ext cx="4251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231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D95A68F-148D-2650-A3E9-B93FB6F64494}"/>
              </a:ext>
            </a:extLst>
          </p:cNvPr>
          <p:cNvSpPr txBox="1"/>
          <p:nvPr/>
        </p:nvSpPr>
        <p:spPr>
          <a:xfrm>
            <a:off x="7978442" y="5505666"/>
            <a:ext cx="961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>
                <a:solidFill>
                  <a:srgbClr val="ED6A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Tarragona</a:t>
            </a:r>
            <a:endParaRPr lang="es-ES" sz="1200" dirty="0">
              <a:solidFill>
                <a:srgbClr val="ED6A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D7B685F-C2C7-3F20-DE9C-EF524AE0DD49}"/>
              </a:ext>
            </a:extLst>
          </p:cNvPr>
          <p:cNvGrpSpPr/>
          <p:nvPr/>
        </p:nvGrpSpPr>
        <p:grpSpPr>
          <a:xfrm>
            <a:off x="7508569" y="5750149"/>
            <a:ext cx="1900907" cy="457538"/>
            <a:chOff x="5446123" y="5827644"/>
            <a:chExt cx="1900907" cy="457538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0FC41BE-5A75-DFC4-79CA-ECB47A36F68F}"/>
                </a:ext>
              </a:extLst>
            </p:cNvPr>
            <p:cNvSpPr txBox="1"/>
            <p:nvPr/>
          </p:nvSpPr>
          <p:spPr>
            <a:xfrm>
              <a:off x="5447726" y="6023572"/>
              <a:ext cx="699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i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Població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99B2452-766B-3804-D311-F188A583AB9D}"/>
                </a:ext>
              </a:extLst>
            </p:cNvPr>
            <p:cNvSpPr txBox="1"/>
            <p:nvPr/>
          </p:nvSpPr>
          <p:spPr>
            <a:xfrm>
              <a:off x="6559635" y="6023572"/>
              <a:ext cx="7873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i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Municipis</a:t>
              </a:r>
              <a:r>
                <a:rPr lang="ca-ES" sz="11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8345C61-5594-C616-65C4-3F281310BF89}"/>
                </a:ext>
              </a:extLst>
            </p:cNvPr>
            <p:cNvSpPr txBox="1"/>
            <p:nvPr/>
          </p:nvSpPr>
          <p:spPr>
            <a:xfrm>
              <a:off x="5446123" y="5827644"/>
              <a:ext cx="702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830.075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8848543A-3CC1-5D0C-2F45-F6D9EFF36E80}"/>
                </a:ext>
              </a:extLst>
            </p:cNvPr>
            <p:cNvSpPr txBox="1"/>
            <p:nvPr/>
          </p:nvSpPr>
          <p:spPr>
            <a:xfrm>
              <a:off x="6740774" y="5827644"/>
              <a:ext cx="4251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184</a:t>
              </a:r>
            </a:p>
          </p:txBody>
        </p:sp>
      </p:grp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0733BC81-B8E6-241C-02DA-7DC74463A7FF}"/>
              </a:ext>
            </a:extLst>
          </p:cNvPr>
          <p:cNvSpPr/>
          <p:nvPr/>
        </p:nvSpPr>
        <p:spPr>
          <a:xfrm rot="5400000">
            <a:off x="9660097" y="5790971"/>
            <a:ext cx="435667" cy="14939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6" name="Picture 4">
            <a:extLst>
              <a:ext uri="{FF2B5EF4-FFF2-40B4-BE49-F238E27FC236}">
                <a16:creationId xmlns:a16="http://schemas.microsoft.com/office/drawing/2014/main" id="{92652AE3-DB79-F0F6-6DF6-F6AA6F0C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2" y="3547208"/>
            <a:ext cx="559725" cy="2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1852C0F-1FE6-68BC-1F48-1F77D81391D4}"/>
              </a:ext>
            </a:extLst>
          </p:cNvPr>
          <p:cNvGrpSpPr/>
          <p:nvPr/>
        </p:nvGrpSpPr>
        <p:grpSpPr>
          <a:xfrm>
            <a:off x="2880935" y="3402941"/>
            <a:ext cx="551754" cy="523615"/>
            <a:chOff x="2244022" y="2981613"/>
            <a:chExt cx="551754" cy="52361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FE1AC9F-632E-E214-1EAA-69BBD82E5BEE}"/>
                </a:ext>
              </a:extLst>
            </p:cNvPr>
            <p:cNvSpPr txBox="1"/>
            <p:nvPr/>
          </p:nvSpPr>
          <p:spPr>
            <a:xfrm>
              <a:off x="2244022" y="3243618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MAVs</a:t>
              </a:r>
              <a:endParaRPr lang="ca-ES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F957B9F-ECC9-5C23-0ECA-F2368E77A8D5}"/>
                </a:ext>
              </a:extLst>
            </p:cNvPr>
            <p:cNvSpPr txBox="1"/>
            <p:nvPr/>
          </p:nvSpPr>
          <p:spPr>
            <a:xfrm>
              <a:off x="2244022" y="2981613"/>
              <a:ext cx="393056" cy="31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>
                  <a:solidFill>
                    <a:srgbClr val="71025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38</a:t>
              </a:r>
              <a:endParaRPr lang="es-ES">
                <a:solidFill>
                  <a:srgbClr val="7102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D862670-98BC-69A9-D4DB-FD4810D26268}"/>
              </a:ext>
            </a:extLst>
          </p:cNvPr>
          <p:cNvGrpSpPr/>
          <p:nvPr/>
        </p:nvGrpSpPr>
        <p:grpSpPr>
          <a:xfrm>
            <a:off x="3546790" y="3402941"/>
            <a:ext cx="516488" cy="523615"/>
            <a:chOff x="2244022" y="2981613"/>
            <a:chExt cx="516488" cy="523615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CEF214A-8D4D-B791-DBED-CD9B0C23B8B3}"/>
                </a:ext>
              </a:extLst>
            </p:cNvPr>
            <p:cNvSpPr txBox="1"/>
            <p:nvPr/>
          </p:nvSpPr>
          <p:spPr>
            <a:xfrm>
              <a:off x="2244022" y="3243618"/>
              <a:ext cx="5164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PACs</a:t>
              </a:r>
              <a:endParaRPr lang="ca-ES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BE6BF60-AD1F-DB14-5A9D-0F0BE64871D6}"/>
                </a:ext>
              </a:extLst>
            </p:cNvPr>
            <p:cNvSpPr txBox="1"/>
            <p:nvPr/>
          </p:nvSpPr>
          <p:spPr>
            <a:xfrm>
              <a:off x="2244022" y="2981613"/>
              <a:ext cx="288862" cy="31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>
                  <a:solidFill>
                    <a:srgbClr val="71025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  <a:endParaRPr lang="es-ES">
                <a:solidFill>
                  <a:srgbClr val="7102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1818F8-149E-B484-496D-CD91231CDF76}"/>
              </a:ext>
            </a:extLst>
          </p:cNvPr>
          <p:cNvGrpSpPr/>
          <p:nvPr/>
        </p:nvGrpSpPr>
        <p:grpSpPr>
          <a:xfrm>
            <a:off x="871025" y="4199460"/>
            <a:ext cx="436338" cy="591946"/>
            <a:chOff x="871025" y="5075425"/>
            <a:chExt cx="436338" cy="591946"/>
          </a:xfrm>
        </p:grpSpPr>
        <p:pic>
          <p:nvPicPr>
            <p:cNvPr id="265" name="Picture 2" descr="Ferrocarriles de la Generalidad de Cataluña - Wikipedia, la enciclopedia  libre">
              <a:extLst>
                <a:ext uri="{FF2B5EF4-FFF2-40B4-BE49-F238E27FC236}">
                  <a16:creationId xmlns:a16="http://schemas.microsoft.com/office/drawing/2014/main" id="{4AAFB72F-2C99-469B-BB63-9B8F8FB7C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86" r="67899" b="46917"/>
            <a:stretch/>
          </p:blipFill>
          <p:spPr bwMode="auto">
            <a:xfrm>
              <a:off x="903994" y="5075425"/>
              <a:ext cx="370400" cy="330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1CC1EEE-7CB7-D8D9-1CF4-AA8B86F2FECF}"/>
                </a:ext>
              </a:extLst>
            </p:cNvPr>
            <p:cNvSpPr txBox="1"/>
            <p:nvPr/>
          </p:nvSpPr>
          <p:spPr>
            <a:xfrm>
              <a:off x="871025" y="5413455"/>
              <a:ext cx="4363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05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FGC</a:t>
              </a:r>
              <a:endParaRPr lang="es-ES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1676C68-26F8-59EE-7F6A-E060D4146F49}"/>
              </a:ext>
            </a:extLst>
          </p:cNvPr>
          <p:cNvGrpSpPr/>
          <p:nvPr/>
        </p:nvGrpSpPr>
        <p:grpSpPr>
          <a:xfrm>
            <a:off x="2887508" y="4233626"/>
            <a:ext cx="551754" cy="523615"/>
            <a:chOff x="2965142" y="4741844"/>
            <a:chExt cx="551754" cy="523615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BF4BD3E-8763-A907-C66C-55AC792BB480}"/>
                </a:ext>
              </a:extLst>
            </p:cNvPr>
            <p:cNvSpPr txBox="1"/>
            <p:nvPr/>
          </p:nvSpPr>
          <p:spPr>
            <a:xfrm>
              <a:off x="2965142" y="5003849"/>
              <a:ext cx="5517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0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MAVs</a:t>
              </a:r>
              <a:endParaRPr lang="ca-ES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016B50D-17FA-573D-D6B2-F1AE9E6F4932}"/>
                </a:ext>
              </a:extLst>
            </p:cNvPr>
            <p:cNvSpPr txBox="1"/>
            <p:nvPr/>
          </p:nvSpPr>
          <p:spPr>
            <a:xfrm>
              <a:off x="2965142" y="4741844"/>
              <a:ext cx="393056" cy="31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>
                  <a:solidFill>
                    <a:srgbClr val="93D5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s-ES">
                <a:solidFill>
                  <a:srgbClr val="93D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F8ED665-20CE-D45D-A0E7-1A7BA9B76C93}"/>
              </a:ext>
            </a:extLst>
          </p:cNvPr>
          <p:cNvGrpSpPr/>
          <p:nvPr/>
        </p:nvGrpSpPr>
        <p:grpSpPr>
          <a:xfrm>
            <a:off x="1801639" y="4233626"/>
            <a:ext cx="957313" cy="523615"/>
            <a:chOff x="2090034" y="4741844"/>
            <a:chExt cx="957313" cy="523615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4BB4E49-5661-F6AC-B67A-19D67E093DDD}"/>
                </a:ext>
              </a:extLst>
            </p:cNvPr>
            <p:cNvSpPr txBox="1"/>
            <p:nvPr/>
          </p:nvSpPr>
          <p:spPr>
            <a:xfrm>
              <a:off x="2090034" y="5003849"/>
              <a:ext cx="9573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Validadores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376CF00-53DB-6AA0-FF30-BFFF554C853F}"/>
                </a:ext>
              </a:extLst>
            </p:cNvPr>
            <p:cNvSpPr txBox="1"/>
            <p:nvPr/>
          </p:nvSpPr>
          <p:spPr>
            <a:xfrm>
              <a:off x="2090034" y="4741844"/>
              <a:ext cx="393056" cy="31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>
                  <a:solidFill>
                    <a:srgbClr val="93D5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</a:t>
              </a:r>
              <a:endParaRPr lang="es-ES" dirty="0">
                <a:solidFill>
                  <a:srgbClr val="93D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37" name="TextBox 1036">
            <a:extLst>
              <a:ext uri="{FF2B5EF4-FFF2-40B4-BE49-F238E27FC236}">
                <a16:creationId xmlns:a16="http://schemas.microsoft.com/office/drawing/2014/main" id="{728A0354-2750-61A4-9EF8-CADDE6651B67}"/>
              </a:ext>
            </a:extLst>
          </p:cNvPr>
          <p:cNvSpPr txBox="1"/>
          <p:nvPr/>
        </p:nvSpPr>
        <p:spPr>
          <a:xfrm rot="16200000">
            <a:off x="237072" y="5704084"/>
            <a:ext cx="7994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105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Indicadors d’impacte</a:t>
            </a:r>
          </a:p>
        </p:txBody>
      </p:sp>
      <p:sp>
        <p:nvSpPr>
          <p:cNvPr id="15" name="TextBox 96">
            <a:extLst>
              <a:ext uri="{FF2B5EF4-FFF2-40B4-BE49-F238E27FC236}">
                <a16:creationId xmlns:a16="http://schemas.microsoft.com/office/drawing/2014/main" id="{68EE0EFD-6C18-198E-50ED-293BB77A2AFD}"/>
              </a:ext>
            </a:extLst>
          </p:cNvPr>
          <p:cNvSpPr txBox="1"/>
          <p:nvPr/>
        </p:nvSpPr>
        <p:spPr>
          <a:xfrm>
            <a:off x="1801639" y="3664946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Cancel·ladores</a:t>
            </a:r>
            <a:endParaRPr lang="ca-E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97">
            <a:extLst>
              <a:ext uri="{FF2B5EF4-FFF2-40B4-BE49-F238E27FC236}">
                <a16:creationId xmlns:a16="http://schemas.microsoft.com/office/drawing/2014/main" id="{83784A35-DA55-8276-C11D-884F833E5AF9}"/>
              </a:ext>
            </a:extLst>
          </p:cNvPr>
          <p:cNvSpPr txBox="1"/>
          <p:nvPr/>
        </p:nvSpPr>
        <p:spPr>
          <a:xfrm>
            <a:off x="1801639" y="3402941"/>
            <a:ext cx="497252" cy="31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7102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149</a:t>
            </a:r>
            <a:endParaRPr lang="es-ES" dirty="0">
              <a:solidFill>
                <a:srgbClr val="71025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Agrupa 10">
            <a:extLst>
              <a:ext uri="{FF2B5EF4-FFF2-40B4-BE49-F238E27FC236}">
                <a16:creationId xmlns:a16="http://schemas.microsoft.com/office/drawing/2014/main" id="{75652410-676B-2C91-7E92-70DFC0751685}"/>
              </a:ext>
            </a:extLst>
          </p:cNvPr>
          <p:cNvGrpSpPr/>
          <p:nvPr/>
        </p:nvGrpSpPr>
        <p:grpSpPr>
          <a:xfrm>
            <a:off x="7732898" y="4507110"/>
            <a:ext cx="3784284" cy="638696"/>
            <a:chOff x="7732898" y="4507110"/>
            <a:chExt cx="3784284" cy="63869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AEAF132-082C-C82F-6ED5-65A036B37113}"/>
                </a:ext>
              </a:extLst>
            </p:cNvPr>
            <p:cNvGrpSpPr/>
            <p:nvPr/>
          </p:nvGrpSpPr>
          <p:grpSpPr>
            <a:xfrm>
              <a:off x="7732898" y="4507110"/>
              <a:ext cx="3784284" cy="638696"/>
              <a:chOff x="7555098" y="4652453"/>
              <a:chExt cx="3784284" cy="638696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2CB6A981-46A8-0EFA-2A4B-D7646C820F50}"/>
                  </a:ext>
                </a:extLst>
              </p:cNvPr>
              <p:cNvGrpSpPr/>
              <p:nvPr/>
            </p:nvGrpSpPr>
            <p:grpSpPr>
              <a:xfrm>
                <a:off x="7555098" y="4667574"/>
                <a:ext cx="877163" cy="623575"/>
                <a:chOff x="6356482" y="5681549"/>
                <a:chExt cx="877163" cy="623575"/>
              </a:xfrm>
            </p:grpSpPr>
            <p:pic>
              <p:nvPicPr>
                <p:cNvPr id="1030" name="Picture 6" descr="ATM Tarragona. Identitat corporativa">
                  <a:extLst>
                    <a:ext uri="{FF2B5EF4-FFF2-40B4-BE49-F238E27FC236}">
                      <a16:creationId xmlns:a16="http://schemas.microsoft.com/office/drawing/2014/main" id="{FBC2B2F3-EF93-F438-1981-EF5209A97E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0790"/>
                <a:stretch/>
              </p:blipFill>
              <p:spPr bwMode="auto">
                <a:xfrm>
                  <a:off x="6590298" y="5681549"/>
                  <a:ext cx="364647" cy="369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BE029CE-6C38-1902-FFFD-17E053BA2176}"/>
                    </a:ext>
                  </a:extLst>
                </p:cNvPr>
                <p:cNvSpPr txBox="1"/>
                <p:nvPr/>
              </p:nvSpPr>
              <p:spPr>
                <a:xfrm>
                  <a:off x="6356482" y="6051208"/>
                  <a:ext cx="87716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_tradnl" sz="1050" b="1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Tarragona</a:t>
                  </a:r>
                  <a:endParaRPr lang="es-ES" sz="105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FEB4068-4D21-F27E-1F78-5EF09E1778FE}"/>
                  </a:ext>
                </a:extLst>
              </p:cNvPr>
              <p:cNvGrpSpPr/>
              <p:nvPr/>
            </p:nvGrpSpPr>
            <p:grpSpPr>
              <a:xfrm>
                <a:off x="9281931" y="4652453"/>
                <a:ext cx="888385" cy="523615"/>
                <a:chOff x="1508680" y="2981613"/>
                <a:chExt cx="888385" cy="523615"/>
              </a:xfrm>
            </p:grpSpPr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A5D84E3-03DD-926D-FFCA-98BEAA91CBF1}"/>
                    </a:ext>
                  </a:extLst>
                </p:cNvPr>
                <p:cNvSpPr txBox="1"/>
                <p:nvPr/>
              </p:nvSpPr>
              <p:spPr>
                <a:xfrm>
                  <a:off x="1508680" y="3243618"/>
                  <a:ext cx="88838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110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Autobusos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D47B734-5407-B350-5E4E-215EFFAA49E9}"/>
                    </a:ext>
                  </a:extLst>
                </p:cNvPr>
                <p:cNvSpPr txBox="1"/>
                <p:nvPr/>
              </p:nvSpPr>
              <p:spPr>
                <a:xfrm>
                  <a:off x="1508680" y="2981613"/>
                  <a:ext cx="497252" cy="311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_tradnl" b="1">
                      <a:solidFill>
                        <a:srgbClr val="EC6E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880</a:t>
                  </a:r>
                  <a:endParaRPr lang="es-ES">
                    <a:solidFill>
                      <a:srgbClr val="EC6E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6B07CC7-8888-D978-26B5-8C9007D0B65B}"/>
                  </a:ext>
                </a:extLst>
              </p:cNvPr>
              <p:cNvGrpSpPr/>
              <p:nvPr/>
            </p:nvGrpSpPr>
            <p:grpSpPr>
              <a:xfrm>
                <a:off x="8406822" y="4652453"/>
                <a:ext cx="893193" cy="523615"/>
                <a:chOff x="2857929" y="2981613"/>
                <a:chExt cx="893193" cy="523615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C19D314-F639-3928-5CEA-86908E83FFA5}"/>
                    </a:ext>
                  </a:extLst>
                </p:cNvPr>
                <p:cNvSpPr txBox="1"/>
                <p:nvPr/>
              </p:nvSpPr>
              <p:spPr>
                <a:xfrm>
                  <a:off x="2857929" y="3243618"/>
                  <a:ext cx="8931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110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Operadors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79CC4BC-B09C-96D7-788A-BFC418C9D76D}"/>
                    </a:ext>
                  </a:extLst>
                </p:cNvPr>
                <p:cNvSpPr txBox="1"/>
                <p:nvPr/>
              </p:nvSpPr>
              <p:spPr>
                <a:xfrm>
                  <a:off x="2857929" y="2981613"/>
                  <a:ext cx="288862" cy="311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_tradnl" b="1">
                      <a:solidFill>
                        <a:srgbClr val="EC6E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9</a:t>
                  </a:r>
                  <a:endParaRPr lang="es-ES">
                    <a:solidFill>
                      <a:srgbClr val="EC6E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2A2DCB5-F9D1-BC54-E103-C6A750F46970}"/>
                  </a:ext>
                </a:extLst>
              </p:cNvPr>
              <p:cNvGrpSpPr/>
              <p:nvPr/>
            </p:nvGrpSpPr>
            <p:grpSpPr>
              <a:xfrm>
                <a:off x="10822894" y="4652453"/>
                <a:ext cx="516488" cy="523615"/>
                <a:chOff x="2244022" y="2981613"/>
                <a:chExt cx="516488" cy="523615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D6EC914-C471-62A6-3CCE-35CEDCC012C5}"/>
                    </a:ext>
                  </a:extLst>
                </p:cNvPr>
                <p:cNvSpPr txBox="1"/>
                <p:nvPr/>
              </p:nvSpPr>
              <p:spPr>
                <a:xfrm>
                  <a:off x="2244022" y="3243618"/>
                  <a:ext cx="51648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1100" err="1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PACs</a:t>
                  </a:r>
                  <a:endParaRPr lang="ca-ES" sz="11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2C8E2DDF-1A13-024E-AE7C-E3675172E674}"/>
                    </a:ext>
                  </a:extLst>
                </p:cNvPr>
                <p:cNvSpPr txBox="1"/>
                <p:nvPr/>
              </p:nvSpPr>
              <p:spPr>
                <a:xfrm>
                  <a:off x="2244022" y="2981613"/>
                  <a:ext cx="393056" cy="311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_tradnl" b="1">
                      <a:solidFill>
                        <a:srgbClr val="EC6E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19</a:t>
                  </a:r>
                  <a:endParaRPr lang="es-ES">
                    <a:solidFill>
                      <a:srgbClr val="EC6E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17" name="TextBox 72">
              <a:extLst>
                <a:ext uri="{FF2B5EF4-FFF2-40B4-BE49-F238E27FC236}">
                  <a16:creationId xmlns:a16="http://schemas.microsoft.com/office/drawing/2014/main" id="{E49D8859-AF19-A868-4772-17CDC9D95738}"/>
                </a:ext>
              </a:extLst>
            </p:cNvPr>
            <p:cNvSpPr txBox="1"/>
            <p:nvPr/>
          </p:nvSpPr>
          <p:spPr>
            <a:xfrm>
              <a:off x="10334839" y="4769115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MAVs</a:t>
              </a:r>
              <a:endParaRPr lang="ca-ES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TextBox 73">
              <a:extLst>
                <a:ext uri="{FF2B5EF4-FFF2-40B4-BE49-F238E27FC236}">
                  <a16:creationId xmlns:a16="http://schemas.microsoft.com/office/drawing/2014/main" id="{698364F2-142C-A00B-E97C-C956FD60C7F5}"/>
                </a:ext>
              </a:extLst>
            </p:cNvPr>
            <p:cNvSpPr txBox="1"/>
            <p:nvPr/>
          </p:nvSpPr>
          <p:spPr>
            <a:xfrm>
              <a:off x="10334839" y="4507110"/>
              <a:ext cx="393056" cy="31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>
                  <a:solidFill>
                    <a:srgbClr val="EC6E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endParaRPr lang="es-ES">
                <a:solidFill>
                  <a:srgbClr val="EC6E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247FA26-941D-01C4-F748-C53CB767E6D5}"/>
              </a:ext>
            </a:extLst>
          </p:cNvPr>
          <p:cNvSpPr/>
          <p:nvPr/>
        </p:nvSpPr>
        <p:spPr>
          <a:xfrm>
            <a:off x="1" y="1855159"/>
            <a:ext cx="12192000" cy="82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2A1EA8-EF21-136E-62B3-5DF8E9099AA9}"/>
              </a:ext>
            </a:extLst>
          </p:cNvPr>
          <p:cNvGrpSpPr/>
          <p:nvPr/>
        </p:nvGrpSpPr>
        <p:grpSpPr>
          <a:xfrm>
            <a:off x="5838886" y="1816311"/>
            <a:ext cx="2208454" cy="839941"/>
            <a:chOff x="5496619" y="1816311"/>
            <a:chExt cx="2208454" cy="839941"/>
          </a:xfrm>
        </p:grpSpPr>
        <p:pic>
          <p:nvPicPr>
            <p:cNvPr id="22" name="Picture 95" descr="A person sitting at a computer with a headset on her face&#10;&#10;Description automatically generated with low confidence">
              <a:extLst>
                <a:ext uri="{FF2B5EF4-FFF2-40B4-BE49-F238E27FC236}">
                  <a16:creationId xmlns:a16="http://schemas.microsoft.com/office/drawing/2014/main" id="{126E5215-B8E8-42C4-951D-5A2EFC6DF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96619" y="1816311"/>
              <a:ext cx="736768" cy="736768"/>
            </a:xfrm>
            <a:prstGeom prst="rect">
              <a:avLst/>
            </a:prstGeom>
          </p:spPr>
        </p:pic>
        <p:sp>
          <p:nvSpPr>
            <p:cNvPr id="24" name="TextBox 274">
              <a:extLst>
                <a:ext uri="{FF2B5EF4-FFF2-40B4-BE49-F238E27FC236}">
                  <a16:creationId xmlns:a16="http://schemas.microsoft.com/office/drawing/2014/main" id="{A7076D4D-B4E6-DD5D-D06F-9121C92F13B5}"/>
                </a:ext>
              </a:extLst>
            </p:cNvPr>
            <p:cNvSpPr txBox="1"/>
            <p:nvPr/>
          </p:nvSpPr>
          <p:spPr>
            <a:xfrm>
              <a:off x="6408197" y="2240754"/>
              <a:ext cx="1296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0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Punts d’Atenció al Client (</a:t>
              </a:r>
              <a:r>
                <a:rPr lang="ca-ES" sz="105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PACs</a:t>
              </a:r>
              <a:r>
                <a:rPr lang="ca-ES" sz="10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ca-ES" sz="105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Box 276">
              <a:extLst>
                <a:ext uri="{FF2B5EF4-FFF2-40B4-BE49-F238E27FC236}">
                  <a16:creationId xmlns:a16="http://schemas.microsoft.com/office/drawing/2014/main" id="{6CBF1B2E-C664-81E6-59B8-39F9233263DF}"/>
                </a:ext>
              </a:extLst>
            </p:cNvPr>
            <p:cNvSpPr txBox="1"/>
            <p:nvPr/>
          </p:nvSpPr>
          <p:spPr>
            <a:xfrm>
              <a:off x="6408197" y="1972364"/>
              <a:ext cx="393056" cy="31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57</a:t>
              </a:r>
              <a:endParaRPr lang="es-E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921EA7-0AB7-E83D-4696-59BFC912CC9C}"/>
              </a:ext>
            </a:extLst>
          </p:cNvPr>
          <p:cNvGrpSpPr/>
          <p:nvPr/>
        </p:nvGrpSpPr>
        <p:grpSpPr>
          <a:xfrm>
            <a:off x="3202549" y="1869221"/>
            <a:ext cx="2481279" cy="787031"/>
            <a:chOff x="3157870" y="1869221"/>
            <a:chExt cx="2481279" cy="787031"/>
          </a:xfrm>
        </p:grpSpPr>
        <p:sp>
          <p:nvSpPr>
            <p:cNvPr id="27" name="TextBox 273">
              <a:extLst>
                <a:ext uri="{FF2B5EF4-FFF2-40B4-BE49-F238E27FC236}">
                  <a16:creationId xmlns:a16="http://schemas.microsoft.com/office/drawing/2014/main" id="{23915EBA-4AE7-6CE9-EE38-F98CF1480E15}"/>
                </a:ext>
              </a:extLst>
            </p:cNvPr>
            <p:cNvSpPr txBox="1"/>
            <p:nvPr/>
          </p:nvSpPr>
          <p:spPr>
            <a:xfrm>
              <a:off x="4167773" y="2240754"/>
              <a:ext cx="14713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0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Màquines </a:t>
              </a:r>
              <a:br>
                <a:rPr lang="ca-ES" sz="10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ca-ES" sz="105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d’autovenda</a:t>
              </a:r>
              <a:r>
                <a:rPr lang="ca-ES" sz="10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lang="ca-ES" sz="105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MAVs</a:t>
              </a:r>
              <a:r>
                <a:rPr lang="ca-ES" sz="10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</p:txBody>
        </p:sp>
        <p:sp>
          <p:nvSpPr>
            <p:cNvPr id="29" name="TextBox 275">
              <a:extLst>
                <a:ext uri="{FF2B5EF4-FFF2-40B4-BE49-F238E27FC236}">
                  <a16:creationId xmlns:a16="http://schemas.microsoft.com/office/drawing/2014/main" id="{1FEB3A73-F64F-3770-A51B-9B7231DE3C34}"/>
                </a:ext>
              </a:extLst>
            </p:cNvPr>
            <p:cNvSpPr txBox="1"/>
            <p:nvPr/>
          </p:nvSpPr>
          <p:spPr>
            <a:xfrm>
              <a:off x="4167773" y="1972364"/>
              <a:ext cx="393056" cy="31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56</a:t>
              </a:r>
              <a:endParaRPr lang="es-E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5" name="Picture 171" descr="A person using an atm machine&#10;&#10;Description automatically generated with medium confidence">
              <a:extLst>
                <a:ext uri="{FF2B5EF4-FFF2-40B4-BE49-F238E27FC236}">
                  <a16:creationId xmlns:a16="http://schemas.microsoft.com/office/drawing/2014/main" id="{5CC7A7DF-8B8C-DDC4-F8DC-3FB1730C1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2769" b="7516"/>
            <a:stretch/>
          </p:blipFill>
          <p:spPr>
            <a:xfrm>
              <a:off x="3157870" y="1869221"/>
              <a:ext cx="1002654" cy="69900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C77B4A-0007-B9FC-763F-E2A841B1E914}"/>
              </a:ext>
            </a:extLst>
          </p:cNvPr>
          <p:cNvGrpSpPr/>
          <p:nvPr/>
        </p:nvGrpSpPr>
        <p:grpSpPr>
          <a:xfrm>
            <a:off x="1112134" y="1848006"/>
            <a:ext cx="1935357" cy="808246"/>
            <a:chOff x="1112134" y="1848006"/>
            <a:chExt cx="1935357" cy="808246"/>
          </a:xfrm>
        </p:grpSpPr>
        <p:sp>
          <p:nvSpPr>
            <p:cNvPr id="59" name="TextBox 270">
              <a:extLst>
                <a:ext uri="{FF2B5EF4-FFF2-40B4-BE49-F238E27FC236}">
                  <a16:creationId xmlns:a16="http://schemas.microsoft.com/office/drawing/2014/main" id="{8F9D08EE-B503-39BC-E683-E41A85B37B40}"/>
                </a:ext>
              </a:extLst>
            </p:cNvPr>
            <p:cNvSpPr txBox="1"/>
            <p:nvPr/>
          </p:nvSpPr>
          <p:spPr>
            <a:xfrm>
              <a:off x="1909632" y="1972364"/>
              <a:ext cx="652743" cy="31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1.619</a:t>
              </a:r>
              <a:endPara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TextBox 271">
              <a:extLst>
                <a:ext uri="{FF2B5EF4-FFF2-40B4-BE49-F238E27FC236}">
                  <a16:creationId xmlns:a16="http://schemas.microsoft.com/office/drawing/2014/main" id="{2C4CC2C3-83A0-766A-1134-582878873EA2}"/>
                </a:ext>
              </a:extLst>
            </p:cNvPr>
            <p:cNvSpPr txBox="1"/>
            <p:nvPr/>
          </p:nvSpPr>
          <p:spPr>
            <a:xfrm>
              <a:off x="1909632" y="2240754"/>
              <a:ext cx="113785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5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s-ES_tradnl" dirty="0"/>
                <a:t>Validadores / </a:t>
              </a:r>
              <a:r>
                <a:rPr lang="es-ES_tradnl" dirty="0" err="1"/>
                <a:t>cancel·ladores</a:t>
              </a:r>
              <a:endParaRPr lang="es-ES" dirty="0"/>
            </a:p>
          </p:txBody>
        </p:sp>
        <p:pic>
          <p:nvPicPr>
            <p:cNvPr id="78" name="Picture 173" descr="A person holding a credit card next to a machine&#10;&#10;Description automatically generated with low confidence">
              <a:extLst>
                <a:ext uri="{FF2B5EF4-FFF2-40B4-BE49-F238E27FC236}">
                  <a16:creationId xmlns:a16="http://schemas.microsoft.com/office/drawing/2014/main" id="{472A7D24-7496-D71C-979B-28410EF5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2134" y="1848006"/>
              <a:ext cx="799419" cy="799419"/>
            </a:xfrm>
            <a:prstGeom prst="rect">
              <a:avLst/>
            </a:prstGeom>
          </p:spPr>
        </p:pic>
      </p:grpSp>
      <p:sp>
        <p:nvSpPr>
          <p:cNvPr id="79" name="TextBox 1024">
            <a:extLst>
              <a:ext uri="{FF2B5EF4-FFF2-40B4-BE49-F238E27FC236}">
                <a16:creationId xmlns:a16="http://schemas.microsoft.com/office/drawing/2014/main" id="{F4DB650C-94B6-E0B1-6364-4CC365FC5E49}"/>
              </a:ext>
            </a:extLst>
          </p:cNvPr>
          <p:cNvSpPr txBox="1"/>
          <p:nvPr/>
        </p:nvSpPr>
        <p:spPr>
          <a:xfrm rot="16200000">
            <a:off x="237072" y="2104727"/>
            <a:ext cx="7994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a-ES" sz="105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Indicadors globals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39B472-1DF9-FD05-B8B9-33871C093DF3}"/>
              </a:ext>
            </a:extLst>
          </p:cNvPr>
          <p:cNvGrpSpPr/>
          <p:nvPr/>
        </p:nvGrpSpPr>
        <p:grpSpPr>
          <a:xfrm>
            <a:off x="8202398" y="1809136"/>
            <a:ext cx="1781998" cy="873088"/>
            <a:chOff x="8031264" y="1809136"/>
            <a:chExt cx="1781998" cy="873088"/>
          </a:xfrm>
        </p:grpSpPr>
        <p:sp>
          <p:nvSpPr>
            <p:cNvPr id="80" name="TextBox 168">
              <a:extLst>
                <a:ext uri="{FF2B5EF4-FFF2-40B4-BE49-F238E27FC236}">
                  <a16:creationId xmlns:a16="http://schemas.microsoft.com/office/drawing/2014/main" id="{608AB803-854B-9578-7E79-7EA2B950918B}"/>
                </a:ext>
              </a:extLst>
            </p:cNvPr>
            <p:cNvSpPr txBox="1"/>
            <p:nvPr/>
          </p:nvSpPr>
          <p:spPr>
            <a:xfrm>
              <a:off x="8955215" y="2240754"/>
              <a:ext cx="8580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0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Operadors de bus</a:t>
              </a:r>
            </a:p>
          </p:txBody>
        </p:sp>
        <p:sp>
          <p:nvSpPr>
            <p:cNvPr id="81" name="TextBox 176">
              <a:extLst>
                <a:ext uri="{FF2B5EF4-FFF2-40B4-BE49-F238E27FC236}">
                  <a16:creationId xmlns:a16="http://schemas.microsoft.com/office/drawing/2014/main" id="{C20CB33A-84A1-0107-EBEB-7FCF47FDD51F}"/>
                </a:ext>
              </a:extLst>
            </p:cNvPr>
            <p:cNvSpPr txBox="1"/>
            <p:nvPr/>
          </p:nvSpPr>
          <p:spPr>
            <a:xfrm>
              <a:off x="8955215" y="1972364"/>
              <a:ext cx="393056" cy="31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32</a:t>
              </a:r>
              <a:endPara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82" name="Picture 23" descr="A cartoon of a bus&#10;&#10;Description automatically generated with low confidence">
              <a:extLst>
                <a:ext uri="{FF2B5EF4-FFF2-40B4-BE49-F238E27FC236}">
                  <a16:creationId xmlns:a16="http://schemas.microsoft.com/office/drawing/2014/main" id="{76CA60F0-45F1-6EAC-7135-263B7B3FA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31264" y="1809136"/>
              <a:ext cx="873088" cy="873088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4A73AD8-80A9-16D5-88DD-30C682F45E88}"/>
              </a:ext>
            </a:extLst>
          </p:cNvPr>
          <p:cNvGrpSpPr/>
          <p:nvPr/>
        </p:nvGrpSpPr>
        <p:grpSpPr>
          <a:xfrm>
            <a:off x="10139453" y="1838894"/>
            <a:ext cx="1722482" cy="817358"/>
            <a:chOff x="10139453" y="1838894"/>
            <a:chExt cx="1722482" cy="817358"/>
          </a:xfrm>
        </p:grpSpPr>
        <p:sp>
          <p:nvSpPr>
            <p:cNvPr id="83" name="TextBox 16">
              <a:extLst>
                <a:ext uri="{FF2B5EF4-FFF2-40B4-BE49-F238E27FC236}">
                  <a16:creationId xmlns:a16="http://schemas.microsoft.com/office/drawing/2014/main" id="{859797FC-9EC2-FDC7-013C-55D043C643C9}"/>
                </a:ext>
              </a:extLst>
            </p:cNvPr>
            <p:cNvSpPr txBox="1"/>
            <p:nvPr/>
          </p:nvSpPr>
          <p:spPr>
            <a:xfrm>
              <a:off x="11003888" y="2240754"/>
              <a:ext cx="8580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05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Operadors ferroviaris</a:t>
              </a:r>
            </a:p>
          </p:txBody>
        </p:sp>
        <p:sp>
          <p:nvSpPr>
            <p:cNvPr id="86" name="TextBox 17">
              <a:extLst>
                <a:ext uri="{FF2B5EF4-FFF2-40B4-BE49-F238E27FC236}">
                  <a16:creationId xmlns:a16="http://schemas.microsoft.com/office/drawing/2014/main" id="{BC12FE69-06CB-F7B9-B09C-D01B858CEF1E}"/>
                </a:ext>
              </a:extLst>
            </p:cNvPr>
            <p:cNvSpPr txBox="1"/>
            <p:nvPr/>
          </p:nvSpPr>
          <p:spPr>
            <a:xfrm>
              <a:off x="11003888" y="1972364"/>
              <a:ext cx="288862" cy="31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88" name="Picture 26" descr="A yellow train on a bridge&#10;&#10;Description automatically generated">
              <a:extLst>
                <a:ext uri="{FF2B5EF4-FFF2-40B4-BE49-F238E27FC236}">
                  <a16:creationId xmlns:a16="http://schemas.microsoft.com/office/drawing/2014/main" id="{E7561A68-AE5E-CE97-1E38-4F287E3DA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39453" y="1838894"/>
              <a:ext cx="754056" cy="754056"/>
            </a:xfrm>
            <a:prstGeom prst="rect">
              <a:avLst/>
            </a:prstGeom>
          </p:spPr>
        </p:pic>
      </p:grpSp>
      <p:sp>
        <p:nvSpPr>
          <p:cNvPr id="10" name="Contenidor de número de diapositiva 9">
            <a:extLst>
              <a:ext uri="{FF2B5EF4-FFF2-40B4-BE49-F238E27FC236}">
                <a16:creationId xmlns:a16="http://schemas.microsoft.com/office/drawing/2014/main" id="{E12088A6-F623-0DE3-1419-6D24BA0BF7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7D95ACD-267C-42A5-ADDC-781843397327}" type="slidenum">
              <a:rPr lang="ca-ES" altLang="ca-ES" smtClean="0"/>
              <a:pPr>
                <a:defRPr/>
              </a:pPr>
              <a:t>7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4205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ontent Placeholder 66">
            <a:extLst>
              <a:ext uri="{FF2B5EF4-FFF2-40B4-BE49-F238E27FC236}">
                <a16:creationId xmlns:a16="http://schemas.microsoft.com/office/drawing/2014/main" id="{D480BBC0-1E3A-0F66-8D12-DBE30B941E02}"/>
              </a:ext>
            </a:extLst>
          </p:cNvPr>
          <p:cNvSpPr txBox="1">
            <a:spLocks/>
          </p:cNvSpPr>
          <p:nvPr/>
        </p:nvSpPr>
        <p:spPr bwMode="auto">
          <a:xfrm>
            <a:off x="475199" y="1584479"/>
            <a:ext cx="11285429" cy="400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ca-ES" sz="1200" dirty="0"/>
              <a:t>A continuació es mostren els principals indicadors d’abast i evolució del projecte T-</a:t>
            </a:r>
            <a:r>
              <a:rPr lang="ca-ES" sz="1200" dirty="0" err="1"/>
              <a:t>mobCat</a:t>
            </a:r>
            <a:r>
              <a:rPr lang="ca-ES" sz="1200" dirty="0"/>
              <a:t> a l’àrea de Tarragona. Aquest inclou el desenvolupament i desplegament d'equipament embarcat als busos i també Punts d’Atenció al Client (</a:t>
            </a:r>
            <a:r>
              <a:rPr lang="ca-ES" sz="1200" dirty="0" err="1"/>
              <a:t>PACs</a:t>
            </a:r>
            <a:r>
              <a:rPr lang="ca-ES" sz="1200" dirty="0"/>
              <a:t>) i màquines </a:t>
            </a:r>
            <a:r>
              <a:rPr lang="ca-ES" sz="1200" dirty="0" err="1"/>
              <a:t>autovenda</a:t>
            </a:r>
            <a:r>
              <a:rPr lang="ca-ES" sz="1200" dirty="0"/>
              <a:t> (</a:t>
            </a:r>
            <a:r>
              <a:rPr lang="ca-ES" sz="1200" dirty="0" err="1"/>
              <a:t>MAVs</a:t>
            </a:r>
            <a:r>
              <a:rPr lang="ca-ES" sz="1200" dirty="0"/>
              <a:t>).</a:t>
            </a:r>
          </a:p>
          <a:p>
            <a:pPr defTabSz="914400"/>
            <a:endParaRPr lang="ca-E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6B4706-BA2B-490C-88A9-63E1793C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02I </a:t>
            </a:r>
            <a:r>
              <a:rPr lang="ca-ES" sz="2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projecte T-</a:t>
            </a:r>
            <a:r>
              <a:rPr lang="ca-ES" sz="2400" b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mobCat</a:t>
            </a:r>
            <a:r>
              <a:rPr lang="ca-ES" sz="2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Tarragona</a:t>
            </a:r>
            <a:endParaRPr lang="ca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7A47F4-2D63-43B0-8770-06705CF9A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199" y="1100773"/>
            <a:ext cx="11428800" cy="428400"/>
          </a:xfrm>
        </p:spPr>
        <p:txBody>
          <a:bodyPr/>
          <a:lstStyle/>
          <a:p>
            <a:r>
              <a:rPr lang="ca-ES" b="0" dirty="0"/>
              <a:t> </a:t>
            </a:r>
          </a:p>
        </p:txBody>
      </p:sp>
      <p:grpSp>
        <p:nvGrpSpPr>
          <p:cNvPr id="7" name="Agrupa 6">
            <a:extLst>
              <a:ext uri="{FF2B5EF4-FFF2-40B4-BE49-F238E27FC236}">
                <a16:creationId xmlns:a16="http://schemas.microsoft.com/office/drawing/2014/main" id="{625D71B9-CA96-66A7-1D7C-0350A8EE3362}"/>
              </a:ext>
            </a:extLst>
          </p:cNvPr>
          <p:cNvGrpSpPr/>
          <p:nvPr/>
        </p:nvGrpSpPr>
        <p:grpSpPr>
          <a:xfrm>
            <a:off x="4795061" y="2273577"/>
            <a:ext cx="2369984" cy="2440347"/>
            <a:chOff x="4916330" y="2744512"/>
            <a:chExt cx="2369984" cy="2440347"/>
          </a:xfrm>
        </p:grpSpPr>
        <p:sp>
          <p:nvSpPr>
            <p:cNvPr id="1138" name="MONTSIA">
              <a:extLst>
                <a:ext uri="{FF2B5EF4-FFF2-40B4-BE49-F238E27FC236}">
                  <a16:creationId xmlns:a16="http://schemas.microsoft.com/office/drawing/2014/main" id="{8DECDEBC-0075-AD5D-80AA-E22FD2A3C6A9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4916330" y="4916643"/>
              <a:ext cx="563111" cy="268216"/>
            </a:xfrm>
            <a:custGeom>
              <a:avLst/>
              <a:gdLst>
                <a:gd name="T0" fmla="*/ 53602995 w 2441"/>
                <a:gd name="T1" fmla="*/ 17480693 h 1184"/>
                <a:gd name="T2" fmla="*/ 28461836 w 2441"/>
                <a:gd name="T3" fmla="*/ 26221035 h 1184"/>
                <a:gd name="T4" fmla="*/ 18737345 w 2441"/>
                <a:gd name="T5" fmla="*/ 29929090 h 1184"/>
                <a:gd name="T6" fmla="*/ 11147293 w 2441"/>
                <a:gd name="T7" fmla="*/ 45820911 h 1184"/>
                <a:gd name="T8" fmla="*/ 0 w 2441"/>
                <a:gd name="T9" fmla="*/ 36815928 h 1184"/>
                <a:gd name="T10" fmla="*/ 23480821 w 2441"/>
                <a:gd name="T11" fmla="*/ 58004668 h 1184"/>
                <a:gd name="T12" fmla="*/ 44115556 w 2441"/>
                <a:gd name="T13" fmla="*/ 58004668 h 1184"/>
                <a:gd name="T14" fmla="*/ 69493774 w 2441"/>
                <a:gd name="T15" fmla="*/ 93495849 h 1184"/>
                <a:gd name="T16" fmla="*/ 91314737 w 2441"/>
                <a:gd name="T17" fmla="*/ 105679606 h 1184"/>
                <a:gd name="T18" fmla="*/ 89891450 w 2441"/>
                <a:gd name="T19" fmla="*/ 132165788 h 1184"/>
                <a:gd name="T20" fmla="*/ 81827298 w 2441"/>
                <a:gd name="T21" fmla="*/ 160240875 h 1184"/>
                <a:gd name="T22" fmla="*/ 89891450 w 2441"/>
                <a:gd name="T23" fmla="*/ 177986715 h 1184"/>
                <a:gd name="T24" fmla="*/ 105545163 w 2441"/>
                <a:gd name="T25" fmla="*/ 186727058 h 1184"/>
                <a:gd name="T26" fmla="*/ 168635612 w 2441"/>
                <a:gd name="T27" fmla="*/ 211359212 h 1184"/>
                <a:gd name="T28" fmla="*/ 192353476 w 2441"/>
                <a:gd name="T29" fmla="*/ 227250510 h 1184"/>
                <a:gd name="T30" fmla="*/ 219154966 w 2441"/>
                <a:gd name="T31" fmla="*/ 248439765 h 1184"/>
                <a:gd name="T32" fmla="*/ 216071341 w 2441"/>
                <a:gd name="T33" fmla="*/ 281812326 h 1184"/>
                <a:gd name="T34" fmla="*/ 266591245 w 2441"/>
                <a:gd name="T35" fmla="*/ 310152021 h 1184"/>
                <a:gd name="T36" fmla="*/ 283905296 w 2441"/>
                <a:gd name="T37" fmla="*/ 292406696 h 1184"/>
                <a:gd name="T38" fmla="*/ 304540023 w 2441"/>
                <a:gd name="T39" fmla="*/ 255590720 h 1184"/>
                <a:gd name="T40" fmla="*/ 334424650 w 2441"/>
                <a:gd name="T41" fmla="*/ 218245527 h 1184"/>
                <a:gd name="T42" fmla="*/ 343912089 w 2441"/>
                <a:gd name="T43" fmla="*/ 206326925 h 1184"/>
                <a:gd name="T44" fmla="*/ 348655564 w 2441"/>
                <a:gd name="T45" fmla="*/ 204207742 h 1184"/>
                <a:gd name="T46" fmla="*/ 351738701 w 2441"/>
                <a:gd name="T47" fmla="*/ 202618870 h 1184"/>
                <a:gd name="T48" fmla="*/ 350078363 w 2441"/>
                <a:gd name="T49" fmla="*/ 198910815 h 1184"/>
                <a:gd name="T50" fmla="*/ 389687480 w 2441"/>
                <a:gd name="T51" fmla="*/ 197321428 h 1184"/>
                <a:gd name="T52" fmla="*/ 422892784 w 2441"/>
                <a:gd name="T53" fmla="*/ 183283643 h 1184"/>
                <a:gd name="T54" fmla="*/ 465347986 w 2441"/>
                <a:gd name="T55" fmla="*/ 188581085 h 1184"/>
                <a:gd name="T56" fmla="*/ 432380222 w 2441"/>
                <a:gd name="T57" fmla="*/ 239698907 h 1184"/>
                <a:gd name="T58" fmla="*/ 421232445 w 2441"/>
                <a:gd name="T59" fmla="*/ 239698907 h 1184"/>
                <a:gd name="T60" fmla="*/ 397514580 w 2441"/>
                <a:gd name="T61" fmla="*/ 235990852 h 1184"/>
                <a:gd name="T62" fmla="*/ 372373429 w 2441"/>
                <a:gd name="T63" fmla="*/ 246585737 h 1184"/>
                <a:gd name="T64" fmla="*/ 361226140 w 2441"/>
                <a:gd name="T65" fmla="*/ 251882665 h 1184"/>
                <a:gd name="T66" fmla="*/ 353399040 w 2441"/>
                <a:gd name="T67" fmla="*/ 250028637 h 1184"/>
                <a:gd name="T68" fmla="*/ 343912089 w 2441"/>
                <a:gd name="T69" fmla="*/ 250028637 h 1184"/>
                <a:gd name="T70" fmla="*/ 364309277 w 2441"/>
                <a:gd name="T71" fmla="*/ 279958298 h 1184"/>
                <a:gd name="T72" fmla="*/ 407002019 w 2441"/>
                <a:gd name="T73" fmla="*/ 271482596 h 1184"/>
                <a:gd name="T74" fmla="*/ 470091949 w 2441"/>
                <a:gd name="T75" fmla="*/ 186727058 h 1184"/>
                <a:gd name="T76" fmla="*/ 537925477 w 2441"/>
                <a:gd name="T77" fmla="*/ 144614218 h 1184"/>
                <a:gd name="T78" fmla="*/ 574451457 w 2441"/>
                <a:gd name="T79" fmla="*/ 100382164 h 1184"/>
                <a:gd name="T80" fmla="*/ 528438526 w 2441"/>
                <a:gd name="T81" fmla="*/ 103825579 h 1184"/>
                <a:gd name="T82" fmla="*/ 427399207 w 2441"/>
                <a:gd name="T83" fmla="*/ 91641821 h 1184"/>
                <a:gd name="T84" fmla="*/ 384944005 w 2441"/>
                <a:gd name="T85" fmla="*/ 89787794 h 1184"/>
                <a:gd name="T86" fmla="*/ 324937212 w 2441"/>
                <a:gd name="T87" fmla="*/ 45820911 h 1184"/>
                <a:gd name="T88" fmla="*/ 298136210 w 2441"/>
                <a:gd name="T89" fmla="*/ 51118353 h 1184"/>
                <a:gd name="T90" fmla="*/ 263507620 w 2441"/>
                <a:gd name="T91" fmla="*/ 58004668 h 1184"/>
                <a:gd name="T92" fmla="*/ 201840427 w 2441"/>
                <a:gd name="T93" fmla="*/ 52707225 h 1184"/>
                <a:gd name="T94" fmla="*/ 134007022 w 2441"/>
                <a:gd name="T95" fmla="*/ 38669956 h 1184"/>
                <a:gd name="T96" fmla="*/ 104122364 w 2441"/>
                <a:gd name="T97" fmla="*/ 33372505 h 1184"/>
                <a:gd name="T98" fmla="*/ 92974587 w 2441"/>
                <a:gd name="T99" fmla="*/ 21188748 h 1184"/>
                <a:gd name="T100" fmla="*/ 86808313 w 2441"/>
                <a:gd name="T101" fmla="*/ 1854028 h 1184"/>
                <a:gd name="T102" fmla="*/ 354822326 w 2441"/>
                <a:gd name="T103" fmla="*/ 197321428 h 11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41"/>
                <a:gd name="T157" fmla="*/ 0 h 1184"/>
                <a:gd name="T158" fmla="*/ 2441 w 2441"/>
                <a:gd name="T159" fmla="*/ 1184 h 11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41" h="1184">
                  <a:moveTo>
                    <a:pt x="319" y="0"/>
                  </a:moveTo>
                  <a:lnTo>
                    <a:pt x="252" y="7"/>
                  </a:lnTo>
                  <a:lnTo>
                    <a:pt x="252" y="20"/>
                  </a:lnTo>
                  <a:lnTo>
                    <a:pt x="239" y="60"/>
                  </a:lnTo>
                  <a:lnTo>
                    <a:pt x="226" y="66"/>
                  </a:lnTo>
                  <a:lnTo>
                    <a:pt x="212" y="66"/>
                  </a:lnTo>
                  <a:lnTo>
                    <a:pt x="173" y="60"/>
                  </a:lnTo>
                  <a:lnTo>
                    <a:pt x="133" y="107"/>
                  </a:lnTo>
                  <a:lnTo>
                    <a:pt x="126" y="99"/>
                  </a:lnTo>
                  <a:lnTo>
                    <a:pt x="120" y="99"/>
                  </a:lnTo>
                  <a:lnTo>
                    <a:pt x="113" y="113"/>
                  </a:lnTo>
                  <a:lnTo>
                    <a:pt x="99" y="133"/>
                  </a:lnTo>
                  <a:lnTo>
                    <a:pt x="92" y="133"/>
                  </a:lnTo>
                  <a:lnTo>
                    <a:pt x="86" y="126"/>
                  </a:lnTo>
                  <a:lnTo>
                    <a:pt x="79" y="113"/>
                  </a:lnTo>
                  <a:lnTo>
                    <a:pt x="73" y="120"/>
                  </a:lnTo>
                  <a:lnTo>
                    <a:pt x="53" y="113"/>
                  </a:lnTo>
                  <a:lnTo>
                    <a:pt x="47" y="146"/>
                  </a:lnTo>
                  <a:lnTo>
                    <a:pt x="47" y="159"/>
                  </a:lnTo>
                  <a:lnTo>
                    <a:pt x="47" y="173"/>
                  </a:lnTo>
                  <a:lnTo>
                    <a:pt x="32" y="166"/>
                  </a:lnTo>
                  <a:lnTo>
                    <a:pt x="19" y="146"/>
                  </a:lnTo>
                  <a:lnTo>
                    <a:pt x="6" y="133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13" y="159"/>
                  </a:lnTo>
                  <a:lnTo>
                    <a:pt x="13" y="173"/>
                  </a:lnTo>
                  <a:lnTo>
                    <a:pt x="26" y="212"/>
                  </a:lnTo>
                  <a:lnTo>
                    <a:pt x="79" y="240"/>
                  </a:lnTo>
                  <a:lnTo>
                    <a:pt x="99" y="219"/>
                  </a:lnTo>
                  <a:lnTo>
                    <a:pt x="113" y="253"/>
                  </a:lnTo>
                  <a:lnTo>
                    <a:pt x="146" y="246"/>
                  </a:lnTo>
                  <a:lnTo>
                    <a:pt x="152" y="233"/>
                  </a:lnTo>
                  <a:lnTo>
                    <a:pt x="173" y="226"/>
                  </a:lnTo>
                  <a:lnTo>
                    <a:pt x="186" y="219"/>
                  </a:lnTo>
                  <a:lnTo>
                    <a:pt x="219" y="219"/>
                  </a:lnTo>
                  <a:lnTo>
                    <a:pt x="212" y="259"/>
                  </a:lnTo>
                  <a:lnTo>
                    <a:pt x="246" y="359"/>
                  </a:lnTo>
                  <a:lnTo>
                    <a:pt x="265" y="366"/>
                  </a:lnTo>
                  <a:lnTo>
                    <a:pt x="293" y="353"/>
                  </a:lnTo>
                  <a:lnTo>
                    <a:pt x="319" y="339"/>
                  </a:lnTo>
                  <a:lnTo>
                    <a:pt x="332" y="339"/>
                  </a:lnTo>
                  <a:lnTo>
                    <a:pt x="353" y="353"/>
                  </a:lnTo>
                  <a:lnTo>
                    <a:pt x="366" y="359"/>
                  </a:lnTo>
                  <a:lnTo>
                    <a:pt x="385" y="399"/>
                  </a:lnTo>
                  <a:lnTo>
                    <a:pt x="426" y="419"/>
                  </a:lnTo>
                  <a:lnTo>
                    <a:pt x="432" y="439"/>
                  </a:lnTo>
                  <a:lnTo>
                    <a:pt x="405" y="479"/>
                  </a:lnTo>
                  <a:lnTo>
                    <a:pt x="398" y="492"/>
                  </a:lnTo>
                  <a:lnTo>
                    <a:pt x="379" y="499"/>
                  </a:lnTo>
                  <a:lnTo>
                    <a:pt x="372" y="499"/>
                  </a:lnTo>
                  <a:lnTo>
                    <a:pt x="353" y="552"/>
                  </a:lnTo>
                  <a:lnTo>
                    <a:pt x="353" y="592"/>
                  </a:lnTo>
                  <a:lnTo>
                    <a:pt x="353" y="599"/>
                  </a:lnTo>
                  <a:lnTo>
                    <a:pt x="345" y="605"/>
                  </a:lnTo>
                  <a:lnTo>
                    <a:pt x="353" y="632"/>
                  </a:lnTo>
                  <a:lnTo>
                    <a:pt x="353" y="638"/>
                  </a:lnTo>
                  <a:lnTo>
                    <a:pt x="366" y="652"/>
                  </a:lnTo>
                  <a:lnTo>
                    <a:pt x="372" y="652"/>
                  </a:lnTo>
                  <a:lnTo>
                    <a:pt x="379" y="672"/>
                  </a:lnTo>
                  <a:lnTo>
                    <a:pt x="385" y="692"/>
                  </a:lnTo>
                  <a:lnTo>
                    <a:pt x="419" y="712"/>
                  </a:lnTo>
                  <a:lnTo>
                    <a:pt x="426" y="712"/>
                  </a:lnTo>
                  <a:lnTo>
                    <a:pt x="439" y="705"/>
                  </a:lnTo>
                  <a:lnTo>
                    <a:pt x="445" y="705"/>
                  </a:lnTo>
                  <a:lnTo>
                    <a:pt x="452" y="719"/>
                  </a:lnTo>
                  <a:lnTo>
                    <a:pt x="492" y="745"/>
                  </a:lnTo>
                  <a:lnTo>
                    <a:pt x="552" y="771"/>
                  </a:lnTo>
                  <a:lnTo>
                    <a:pt x="605" y="792"/>
                  </a:lnTo>
                  <a:lnTo>
                    <a:pt x="711" y="798"/>
                  </a:lnTo>
                  <a:lnTo>
                    <a:pt x="745" y="798"/>
                  </a:lnTo>
                  <a:lnTo>
                    <a:pt x="758" y="805"/>
                  </a:lnTo>
                  <a:lnTo>
                    <a:pt x="791" y="818"/>
                  </a:lnTo>
                  <a:lnTo>
                    <a:pt x="805" y="838"/>
                  </a:lnTo>
                  <a:lnTo>
                    <a:pt x="811" y="858"/>
                  </a:lnTo>
                  <a:lnTo>
                    <a:pt x="858" y="891"/>
                  </a:lnTo>
                  <a:lnTo>
                    <a:pt x="891" y="925"/>
                  </a:lnTo>
                  <a:lnTo>
                    <a:pt x="931" y="925"/>
                  </a:lnTo>
                  <a:lnTo>
                    <a:pt x="931" y="931"/>
                  </a:lnTo>
                  <a:lnTo>
                    <a:pt x="924" y="938"/>
                  </a:lnTo>
                  <a:lnTo>
                    <a:pt x="918" y="944"/>
                  </a:lnTo>
                  <a:lnTo>
                    <a:pt x="911" y="958"/>
                  </a:lnTo>
                  <a:lnTo>
                    <a:pt x="905" y="984"/>
                  </a:lnTo>
                  <a:lnTo>
                    <a:pt x="911" y="1018"/>
                  </a:lnTo>
                  <a:lnTo>
                    <a:pt x="911" y="1064"/>
                  </a:lnTo>
                  <a:lnTo>
                    <a:pt x="944" y="1091"/>
                  </a:lnTo>
                  <a:lnTo>
                    <a:pt x="984" y="1104"/>
                  </a:lnTo>
                  <a:lnTo>
                    <a:pt x="1044" y="1137"/>
                  </a:lnTo>
                  <a:lnTo>
                    <a:pt x="1091" y="1158"/>
                  </a:lnTo>
                  <a:lnTo>
                    <a:pt x="1124" y="1171"/>
                  </a:lnTo>
                  <a:lnTo>
                    <a:pt x="1157" y="1177"/>
                  </a:lnTo>
                  <a:lnTo>
                    <a:pt x="1170" y="1184"/>
                  </a:lnTo>
                  <a:lnTo>
                    <a:pt x="1177" y="1158"/>
                  </a:lnTo>
                  <a:lnTo>
                    <a:pt x="1197" y="1111"/>
                  </a:lnTo>
                  <a:lnTo>
                    <a:pt x="1197" y="1104"/>
                  </a:lnTo>
                  <a:lnTo>
                    <a:pt x="1197" y="1098"/>
                  </a:lnTo>
                  <a:lnTo>
                    <a:pt x="1230" y="1051"/>
                  </a:lnTo>
                  <a:lnTo>
                    <a:pt x="1237" y="1038"/>
                  </a:lnTo>
                  <a:lnTo>
                    <a:pt x="1257" y="984"/>
                  </a:lnTo>
                  <a:lnTo>
                    <a:pt x="1284" y="965"/>
                  </a:lnTo>
                  <a:lnTo>
                    <a:pt x="1290" y="965"/>
                  </a:lnTo>
                  <a:lnTo>
                    <a:pt x="1303" y="978"/>
                  </a:lnTo>
                  <a:lnTo>
                    <a:pt x="1290" y="958"/>
                  </a:lnTo>
                  <a:lnTo>
                    <a:pt x="1337" y="911"/>
                  </a:lnTo>
                  <a:lnTo>
                    <a:pt x="1410" y="824"/>
                  </a:lnTo>
                  <a:lnTo>
                    <a:pt x="1436" y="792"/>
                  </a:lnTo>
                  <a:lnTo>
                    <a:pt x="1457" y="785"/>
                  </a:lnTo>
                  <a:lnTo>
                    <a:pt x="1463" y="779"/>
                  </a:lnTo>
                  <a:lnTo>
                    <a:pt x="1457" y="779"/>
                  </a:lnTo>
                  <a:lnTo>
                    <a:pt x="1450" y="779"/>
                  </a:lnTo>
                  <a:lnTo>
                    <a:pt x="1450" y="771"/>
                  </a:lnTo>
                  <a:lnTo>
                    <a:pt x="1463" y="765"/>
                  </a:lnTo>
                  <a:lnTo>
                    <a:pt x="1470" y="765"/>
                  </a:lnTo>
                  <a:lnTo>
                    <a:pt x="1463" y="771"/>
                  </a:lnTo>
                  <a:lnTo>
                    <a:pt x="1470" y="771"/>
                  </a:lnTo>
                  <a:lnTo>
                    <a:pt x="1476" y="779"/>
                  </a:lnTo>
                  <a:lnTo>
                    <a:pt x="1496" y="779"/>
                  </a:lnTo>
                  <a:lnTo>
                    <a:pt x="1496" y="771"/>
                  </a:lnTo>
                  <a:lnTo>
                    <a:pt x="1490" y="771"/>
                  </a:lnTo>
                  <a:lnTo>
                    <a:pt x="1483" y="765"/>
                  </a:lnTo>
                  <a:lnTo>
                    <a:pt x="1483" y="771"/>
                  </a:lnTo>
                  <a:lnTo>
                    <a:pt x="1463" y="758"/>
                  </a:lnTo>
                  <a:lnTo>
                    <a:pt x="1470" y="751"/>
                  </a:lnTo>
                  <a:lnTo>
                    <a:pt x="1476" y="758"/>
                  </a:lnTo>
                  <a:lnTo>
                    <a:pt x="1476" y="751"/>
                  </a:lnTo>
                  <a:lnTo>
                    <a:pt x="1483" y="751"/>
                  </a:lnTo>
                  <a:lnTo>
                    <a:pt x="1490" y="745"/>
                  </a:lnTo>
                  <a:lnTo>
                    <a:pt x="1496" y="745"/>
                  </a:lnTo>
                  <a:lnTo>
                    <a:pt x="1536" y="751"/>
                  </a:lnTo>
                  <a:lnTo>
                    <a:pt x="1643" y="745"/>
                  </a:lnTo>
                  <a:lnTo>
                    <a:pt x="1663" y="738"/>
                  </a:lnTo>
                  <a:lnTo>
                    <a:pt x="1683" y="732"/>
                  </a:lnTo>
                  <a:lnTo>
                    <a:pt x="1716" y="725"/>
                  </a:lnTo>
                  <a:lnTo>
                    <a:pt x="1742" y="705"/>
                  </a:lnTo>
                  <a:lnTo>
                    <a:pt x="1783" y="692"/>
                  </a:lnTo>
                  <a:lnTo>
                    <a:pt x="1869" y="685"/>
                  </a:lnTo>
                  <a:lnTo>
                    <a:pt x="1922" y="685"/>
                  </a:lnTo>
                  <a:lnTo>
                    <a:pt x="1929" y="685"/>
                  </a:lnTo>
                  <a:lnTo>
                    <a:pt x="1962" y="692"/>
                  </a:lnTo>
                  <a:lnTo>
                    <a:pt x="1962" y="712"/>
                  </a:lnTo>
                  <a:lnTo>
                    <a:pt x="1956" y="725"/>
                  </a:lnTo>
                  <a:lnTo>
                    <a:pt x="1915" y="792"/>
                  </a:lnTo>
                  <a:lnTo>
                    <a:pt x="1849" y="884"/>
                  </a:lnTo>
                  <a:lnTo>
                    <a:pt x="1842" y="891"/>
                  </a:lnTo>
                  <a:lnTo>
                    <a:pt x="1823" y="905"/>
                  </a:lnTo>
                  <a:lnTo>
                    <a:pt x="1810" y="905"/>
                  </a:lnTo>
                  <a:lnTo>
                    <a:pt x="1802" y="905"/>
                  </a:lnTo>
                  <a:lnTo>
                    <a:pt x="1789" y="905"/>
                  </a:lnTo>
                  <a:lnTo>
                    <a:pt x="1783" y="905"/>
                  </a:lnTo>
                  <a:lnTo>
                    <a:pt x="1776" y="905"/>
                  </a:lnTo>
                  <a:lnTo>
                    <a:pt x="1763" y="898"/>
                  </a:lnTo>
                  <a:lnTo>
                    <a:pt x="1756" y="905"/>
                  </a:lnTo>
                  <a:lnTo>
                    <a:pt x="1716" y="884"/>
                  </a:lnTo>
                  <a:lnTo>
                    <a:pt x="1690" y="891"/>
                  </a:lnTo>
                  <a:lnTo>
                    <a:pt x="1676" y="891"/>
                  </a:lnTo>
                  <a:lnTo>
                    <a:pt x="1669" y="891"/>
                  </a:lnTo>
                  <a:lnTo>
                    <a:pt x="1656" y="911"/>
                  </a:lnTo>
                  <a:lnTo>
                    <a:pt x="1637" y="918"/>
                  </a:lnTo>
                  <a:lnTo>
                    <a:pt x="1583" y="931"/>
                  </a:lnTo>
                  <a:lnTo>
                    <a:pt x="1570" y="931"/>
                  </a:lnTo>
                  <a:lnTo>
                    <a:pt x="1543" y="925"/>
                  </a:lnTo>
                  <a:lnTo>
                    <a:pt x="1523" y="905"/>
                  </a:lnTo>
                  <a:lnTo>
                    <a:pt x="1523" y="931"/>
                  </a:lnTo>
                  <a:lnTo>
                    <a:pt x="1523" y="944"/>
                  </a:lnTo>
                  <a:lnTo>
                    <a:pt x="1523" y="951"/>
                  </a:lnTo>
                  <a:lnTo>
                    <a:pt x="1523" y="958"/>
                  </a:lnTo>
                  <a:lnTo>
                    <a:pt x="1517" y="958"/>
                  </a:lnTo>
                  <a:lnTo>
                    <a:pt x="1503" y="958"/>
                  </a:lnTo>
                  <a:lnTo>
                    <a:pt x="1496" y="951"/>
                  </a:lnTo>
                  <a:lnTo>
                    <a:pt x="1490" y="944"/>
                  </a:lnTo>
                  <a:lnTo>
                    <a:pt x="1483" y="944"/>
                  </a:lnTo>
                  <a:lnTo>
                    <a:pt x="1483" y="951"/>
                  </a:lnTo>
                  <a:lnTo>
                    <a:pt x="1476" y="958"/>
                  </a:lnTo>
                  <a:lnTo>
                    <a:pt x="1457" y="951"/>
                  </a:lnTo>
                  <a:lnTo>
                    <a:pt x="1450" y="944"/>
                  </a:lnTo>
                  <a:lnTo>
                    <a:pt x="1457" y="984"/>
                  </a:lnTo>
                  <a:lnTo>
                    <a:pt x="1470" y="1004"/>
                  </a:lnTo>
                  <a:lnTo>
                    <a:pt x="1483" y="1031"/>
                  </a:lnTo>
                  <a:lnTo>
                    <a:pt x="1510" y="1051"/>
                  </a:lnTo>
                  <a:lnTo>
                    <a:pt x="1536" y="1057"/>
                  </a:lnTo>
                  <a:lnTo>
                    <a:pt x="1570" y="1064"/>
                  </a:lnTo>
                  <a:lnTo>
                    <a:pt x="1596" y="1057"/>
                  </a:lnTo>
                  <a:lnTo>
                    <a:pt x="1630" y="1051"/>
                  </a:lnTo>
                  <a:lnTo>
                    <a:pt x="1690" y="1038"/>
                  </a:lnTo>
                  <a:lnTo>
                    <a:pt x="1716" y="1025"/>
                  </a:lnTo>
                  <a:lnTo>
                    <a:pt x="1769" y="998"/>
                  </a:lnTo>
                  <a:lnTo>
                    <a:pt x="1796" y="978"/>
                  </a:lnTo>
                  <a:lnTo>
                    <a:pt x="1816" y="951"/>
                  </a:lnTo>
                  <a:lnTo>
                    <a:pt x="1849" y="905"/>
                  </a:lnTo>
                  <a:lnTo>
                    <a:pt x="1982" y="705"/>
                  </a:lnTo>
                  <a:lnTo>
                    <a:pt x="2002" y="685"/>
                  </a:lnTo>
                  <a:lnTo>
                    <a:pt x="2029" y="659"/>
                  </a:lnTo>
                  <a:lnTo>
                    <a:pt x="2089" y="625"/>
                  </a:lnTo>
                  <a:lnTo>
                    <a:pt x="2135" y="605"/>
                  </a:lnTo>
                  <a:lnTo>
                    <a:pt x="2268" y="546"/>
                  </a:lnTo>
                  <a:lnTo>
                    <a:pt x="2315" y="518"/>
                  </a:lnTo>
                  <a:lnTo>
                    <a:pt x="2348" y="492"/>
                  </a:lnTo>
                  <a:lnTo>
                    <a:pt x="2381" y="465"/>
                  </a:lnTo>
                  <a:lnTo>
                    <a:pt x="2408" y="419"/>
                  </a:lnTo>
                  <a:lnTo>
                    <a:pt x="2422" y="379"/>
                  </a:lnTo>
                  <a:lnTo>
                    <a:pt x="2435" y="353"/>
                  </a:lnTo>
                  <a:lnTo>
                    <a:pt x="2441" y="339"/>
                  </a:lnTo>
                  <a:lnTo>
                    <a:pt x="2368" y="339"/>
                  </a:lnTo>
                  <a:lnTo>
                    <a:pt x="2288" y="359"/>
                  </a:lnTo>
                  <a:lnTo>
                    <a:pt x="2228" y="392"/>
                  </a:lnTo>
                  <a:lnTo>
                    <a:pt x="2148" y="439"/>
                  </a:lnTo>
                  <a:lnTo>
                    <a:pt x="2095" y="439"/>
                  </a:lnTo>
                  <a:lnTo>
                    <a:pt x="2016" y="386"/>
                  </a:lnTo>
                  <a:lnTo>
                    <a:pt x="1989" y="372"/>
                  </a:lnTo>
                  <a:lnTo>
                    <a:pt x="1802" y="346"/>
                  </a:lnTo>
                  <a:lnTo>
                    <a:pt x="1783" y="346"/>
                  </a:lnTo>
                  <a:lnTo>
                    <a:pt x="1756" y="332"/>
                  </a:lnTo>
                  <a:lnTo>
                    <a:pt x="1736" y="313"/>
                  </a:lnTo>
                  <a:lnTo>
                    <a:pt x="1683" y="326"/>
                  </a:lnTo>
                  <a:lnTo>
                    <a:pt x="1623" y="339"/>
                  </a:lnTo>
                  <a:lnTo>
                    <a:pt x="1523" y="379"/>
                  </a:lnTo>
                  <a:lnTo>
                    <a:pt x="1476" y="366"/>
                  </a:lnTo>
                  <a:lnTo>
                    <a:pt x="1410" y="326"/>
                  </a:lnTo>
                  <a:lnTo>
                    <a:pt x="1397" y="253"/>
                  </a:lnTo>
                  <a:lnTo>
                    <a:pt x="1370" y="173"/>
                  </a:lnTo>
                  <a:lnTo>
                    <a:pt x="1357" y="166"/>
                  </a:lnTo>
                  <a:lnTo>
                    <a:pt x="1324" y="199"/>
                  </a:lnTo>
                  <a:lnTo>
                    <a:pt x="1290" y="193"/>
                  </a:lnTo>
                  <a:lnTo>
                    <a:pt x="1271" y="180"/>
                  </a:lnTo>
                  <a:lnTo>
                    <a:pt x="1257" y="193"/>
                  </a:lnTo>
                  <a:lnTo>
                    <a:pt x="1230" y="186"/>
                  </a:lnTo>
                  <a:lnTo>
                    <a:pt x="1217" y="199"/>
                  </a:lnTo>
                  <a:lnTo>
                    <a:pt x="1164" y="219"/>
                  </a:lnTo>
                  <a:lnTo>
                    <a:pt x="1144" y="219"/>
                  </a:lnTo>
                  <a:lnTo>
                    <a:pt x="1111" y="219"/>
                  </a:lnTo>
                  <a:lnTo>
                    <a:pt x="1064" y="226"/>
                  </a:lnTo>
                  <a:lnTo>
                    <a:pt x="1038" y="219"/>
                  </a:lnTo>
                  <a:lnTo>
                    <a:pt x="951" y="219"/>
                  </a:lnTo>
                  <a:lnTo>
                    <a:pt x="918" y="212"/>
                  </a:lnTo>
                  <a:lnTo>
                    <a:pt x="851" y="199"/>
                  </a:lnTo>
                  <a:lnTo>
                    <a:pt x="751" y="113"/>
                  </a:lnTo>
                  <a:lnTo>
                    <a:pt x="751" y="107"/>
                  </a:lnTo>
                  <a:lnTo>
                    <a:pt x="618" y="120"/>
                  </a:lnTo>
                  <a:lnTo>
                    <a:pt x="578" y="99"/>
                  </a:lnTo>
                  <a:lnTo>
                    <a:pt x="565" y="146"/>
                  </a:lnTo>
                  <a:lnTo>
                    <a:pt x="545" y="146"/>
                  </a:lnTo>
                  <a:lnTo>
                    <a:pt x="518" y="173"/>
                  </a:lnTo>
                  <a:lnTo>
                    <a:pt x="472" y="146"/>
                  </a:lnTo>
                  <a:lnTo>
                    <a:pt x="445" y="146"/>
                  </a:lnTo>
                  <a:lnTo>
                    <a:pt x="439" y="126"/>
                  </a:lnTo>
                  <a:lnTo>
                    <a:pt x="432" y="113"/>
                  </a:lnTo>
                  <a:lnTo>
                    <a:pt x="432" y="66"/>
                  </a:lnTo>
                  <a:lnTo>
                    <a:pt x="405" y="73"/>
                  </a:lnTo>
                  <a:lnTo>
                    <a:pt x="398" y="86"/>
                  </a:lnTo>
                  <a:lnTo>
                    <a:pt x="392" y="80"/>
                  </a:lnTo>
                  <a:lnTo>
                    <a:pt x="385" y="66"/>
                  </a:lnTo>
                  <a:lnTo>
                    <a:pt x="379" y="53"/>
                  </a:lnTo>
                  <a:lnTo>
                    <a:pt x="398" y="47"/>
                  </a:lnTo>
                  <a:lnTo>
                    <a:pt x="385" y="13"/>
                  </a:lnTo>
                  <a:lnTo>
                    <a:pt x="366" y="7"/>
                  </a:lnTo>
                  <a:lnTo>
                    <a:pt x="319" y="0"/>
                  </a:lnTo>
                  <a:close/>
                  <a:moveTo>
                    <a:pt x="1496" y="745"/>
                  </a:moveTo>
                  <a:lnTo>
                    <a:pt x="1496" y="765"/>
                  </a:lnTo>
                  <a:lnTo>
                    <a:pt x="1503" y="765"/>
                  </a:lnTo>
                  <a:lnTo>
                    <a:pt x="1496" y="745"/>
                  </a:lnTo>
                  <a:close/>
                  <a:moveTo>
                    <a:pt x="1476" y="779"/>
                  </a:moveTo>
                  <a:lnTo>
                    <a:pt x="1470" y="779"/>
                  </a:lnTo>
                  <a:lnTo>
                    <a:pt x="1470" y="785"/>
                  </a:lnTo>
                  <a:lnTo>
                    <a:pt x="1476" y="779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39" name="PALLARS_SOBIRA">
              <a:extLst>
                <a:ext uri="{FF2B5EF4-FFF2-40B4-BE49-F238E27FC236}">
                  <a16:creationId xmlns:a16="http://schemas.microsoft.com/office/drawing/2014/main" id="{07C594AB-D5C1-D09D-134A-0A6ABEB70CCC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5456638" y="2809549"/>
              <a:ext cx="387917" cy="534912"/>
            </a:xfrm>
            <a:custGeom>
              <a:avLst/>
              <a:gdLst>
                <a:gd name="T0" fmla="*/ 2046967460 w 65"/>
                <a:gd name="T1" fmla="*/ 701888113 h 92"/>
                <a:gd name="T2" fmla="*/ 1889501700 w 65"/>
                <a:gd name="T3" fmla="*/ 1403762975 h 92"/>
                <a:gd name="T4" fmla="*/ 1574582387 w 65"/>
                <a:gd name="T5" fmla="*/ 2147483647 h 92"/>
                <a:gd name="T6" fmla="*/ 787291193 w 65"/>
                <a:gd name="T7" fmla="*/ 2147483647 h 92"/>
                <a:gd name="T8" fmla="*/ 629838035 w 65"/>
                <a:gd name="T9" fmla="*/ 2147483647 h 92"/>
                <a:gd name="T10" fmla="*/ 472372274 w 65"/>
                <a:gd name="T11" fmla="*/ 2147483647 h 92"/>
                <a:gd name="T12" fmla="*/ 314919018 w 65"/>
                <a:gd name="T13" fmla="*/ 2147483647 h 92"/>
                <a:gd name="T14" fmla="*/ 157453208 w 65"/>
                <a:gd name="T15" fmla="*/ 2147483647 h 92"/>
                <a:gd name="T16" fmla="*/ 787291193 w 65"/>
                <a:gd name="T17" fmla="*/ 2147483647 h 92"/>
                <a:gd name="T18" fmla="*/ 1574582387 w 65"/>
                <a:gd name="T19" fmla="*/ 2147483647 h 92"/>
                <a:gd name="T20" fmla="*/ 1732048541 w 65"/>
                <a:gd name="T21" fmla="*/ 2147483647 h 92"/>
                <a:gd name="T22" fmla="*/ 1574582387 w 65"/>
                <a:gd name="T23" fmla="*/ 2147483647 h 92"/>
                <a:gd name="T24" fmla="*/ 1574582387 w 65"/>
                <a:gd name="T25" fmla="*/ 2147483647 h 92"/>
                <a:gd name="T26" fmla="*/ 2046967460 w 65"/>
                <a:gd name="T27" fmla="*/ 2147483647 h 92"/>
                <a:gd name="T28" fmla="*/ 1259663468 w 65"/>
                <a:gd name="T29" fmla="*/ 2147483647 h 92"/>
                <a:gd name="T30" fmla="*/ 944757151 w 65"/>
                <a:gd name="T31" fmla="*/ 2147483647 h 92"/>
                <a:gd name="T32" fmla="*/ 314919018 w 65"/>
                <a:gd name="T33" fmla="*/ 2147483647 h 92"/>
                <a:gd name="T34" fmla="*/ 314919018 w 65"/>
                <a:gd name="T35" fmla="*/ 2147483647 h 92"/>
                <a:gd name="T36" fmla="*/ 787291193 w 65"/>
                <a:gd name="T37" fmla="*/ 2147483647 h 92"/>
                <a:gd name="T38" fmla="*/ 1574582387 w 65"/>
                <a:gd name="T39" fmla="*/ 2147483647 h 92"/>
                <a:gd name="T40" fmla="*/ 2147483647 w 65"/>
                <a:gd name="T41" fmla="*/ 2147483647 h 92"/>
                <a:gd name="T42" fmla="*/ 2147483647 w 65"/>
                <a:gd name="T43" fmla="*/ 2147483647 h 92"/>
                <a:gd name="T44" fmla="*/ 2147483647 w 65"/>
                <a:gd name="T45" fmla="*/ 2147483647 h 92"/>
                <a:gd name="T46" fmla="*/ 2147483647 w 65"/>
                <a:gd name="T47" fmla="*/ 2147483647 h 92"/>
                <a:gd name="T48" fmla="*/ 2147483647 w 65"/>
                <a:gd name="T49" fmla="*/ 2147483647 h 92"/>
                <a:gd name="T50" fmla="*/ 2147483647 w 65"/>
                <a:gd name="T51" fmla="*/ 2147483647 h 92"/>
                <a:gd name="T52" fmla="*/ 2147483647 w 65"/>
                <a:gd name="T53" fmla="*/ 2147483647 h 92"/>
                <a:gd name="T54" fmla="*/ 2147483647 w 65"/>
                <a:gd name="T55" fmla="*/ 2147483647 h 92"/>
                <a:gd name="T56" fmla="*/ 2147483647 w 65"/>
                <a:gd name="T57" fmla="*/ 2147483647 h 92"/>
                <a:gd name="T58" fmla="*/ 2147483647 w 65"/>
                <a:gd name="T59" fmla="*/ 2147483647 h 92"/>
                <a:gd name="T60" fmla="*/ 2147483647 w 65"/>
                <a:gd name="T61" fmla="*/ 2147483647 h 92"/>
                <a:gd name="T62" fmla="*/ 2147483647 w 65"/>
                <a:gd name="T63" fmla="*/ 2147483647 h 92"/>
                <a:gd name="T64" fmla="*/ 2147483647 w 65"/>
                <a:gd name="T65" fmla="*/ 2147483647 h 92"/>
                <a:gd name="T66" fmla="*/ 2147483647 w 65"/>
                <a:gd name="T67" fmla="*/ 2147483647 h 92"/>
                <a:gd name="T68" fmla="*/ 2147483647 w 65"/>
                <a:gd name="T69" fmla="*/ 2147483647 h 92"/>
                <a:gd name="T70" fmla="*/ 2147483647 w 65"/>
                <a:gd name="T71" fmla="*/ 2147483647 h 92"/>
                <a:gd name="T72" fmla="*/ 2147483647 w 65"/>
                <a:gd name="T73" fmla="*/ 2147483647 h 92"/>
                <a:gd name="T74" fmla="*/ 2147483647 w 65"/>
                <a:gd name="T75" fmla="*/ 2147483647 h 92"/>
                <a:gd name="T76" fmla="*/ 2147483647 w 65"/>
                <a:gd name="T77" fmla="*/ 2147483647 h 92"/>
                <a:gd name="T78" fmla="*/ 2147483647 w 65"/>
                <a:gd name="T79" fmla="*/ 2147483647 h 92"/>
                <a:gd name="T80" fmla="*/ 2147483647 w 65"/>
                <a:gd name="T81" fmla="*/ 2147483647 h 92"/>
                <a:gd name="T82" fmla="*/ 2147483647 w 65"/>
                <a:gd name="T83" fmla="*/ 2147483647 h 92"/>
                <a:gd name="T84" fmla="*/ 2147483647 w 65"/>
                <a:gd name="T85" fmla="*/ 2147483647 h 92"/>
                <a:gd name="T86" fmla="*/ 2147483647 w 65"/>
                <a:gd name="T87" fmla="*/ 2105651295 h 92"/>
                <a:gd name="T88" fmla="*/ 2147483647 w 65"/>
                <a:gd name="T89" fmla="*/ 2147483647 h 92"/>
                <a:gd name="T90" fmla="*/ 2147483647 w 65"/>
                <a:gd name="T91" fmla="*/ 2147483647 h 92"/>
                <a:gd name="T92" fmla="*/ 2147483647 w 65"/>
                <a:gd name="T93" fmla="*/ 2105651295 h 92"/>
                <a:gd name="T94" fmla="*/ 2147483647 w 65"/>
                <a:gd name="T95" fmla="*/ 2147483647 h 92"/>
                <a:gd name="T96" fmla="*/ 2147483647 w 65"/>
                <a:gd name="T97" fmla="*/ 1579234951 h 92"/>
                <a:gd name="T98" fmla="*/ 2147483647 w 65"/>
                <a:gd name="T99" fmla="*/ 701888113 h 92"/>
                <a:gd name="T100" fmla="*/ 2147483647 w 65"/>
                <a:gd name="T101" fmla="*/ 0 h 92"/>
                <a:gd name="T102" fmla="*/ 2147483647 w 65"/>
                <a:gd name="T103" fmla="*/ 0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92"/>
                <a:gd name="T158" fmla="*/ 65 w 65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92">
                  <a:moveTo>
                    <a:pt x="14" y="0"/>
                  </a:moveTo>
                  <a:lnTo>
                    <a:pt x="13" y="1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1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10" y="61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3" y="64"/>
                  </a:lnTo>
                  <a:lnTo>
                    <a:pt x="11" y="65"/>
                  </a:lnTo>
                  <a:lnTo>
                    <a:pt x="10" y="67"/>
                  </a:lnTo>
                  <a:lnTo>
                    <a:pt x="9" y="68"/>
                  </a:lnTo>
                  <a:lnTo>
                    <a:pt x="8" y="69"/>
                  </a:lnTo>
                  <a:lnTo>
                    <a:pt x="8" y="70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6" y="76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2" y="77"/>
                  </a:lnTo>
                  <a:lnTo>
                    <a:pt x="1" y="78"/>
                  </a:lnTo>
                  <a:lnTo>
                    <a:pt x="1" y="79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6" y="85"/>
                  </a:lnTo>
                  <a:lnTo>
                    <a:pt x="7" y="86"/>
                  </a:lnTo>
                  <a:lnTo>
                    <a:pt x="9" y="86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5" y="89"/>
                  </a:lnTo>
                  <a:lnTo>
                    <a:pt x="17" y="89"/>
                  </a:lnTo>
                  <a:lnTo>
                    <a:pt x="18" y="89"/>
                  </a:lnTo>
                  <a:lnTo>
                    <a:pt x="21" y="90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2" y="90"/>
                  </a:lnTo>
                  <a:lnTo>
                    <a:pt x="24" y="91"/>
                  </a:lnTo>
                  <a:lnTo>
                    <a:pt x="26" y="92"/>
                  </a:lnTo>
                  <a:lnTo>
                    <a:pt x="26" y="91"/>
                  </a:lnTo>
                  <a:lnTo>
                    <a:pt x="27" y="90"/>
                  </a:lnTo>
                  <a:lnTo>
                    <a:pt x="27" y="89"/>
                  </a:lnTo>
                  <a:lnTo>
                    <a:pt x="26" y="88"/>
                  </a:lnTo>
                  <a:lnTo>
                    <a:pt x="25" y="87"/>
                  </a:lnTo>
                  <a:lnTo>
                    <a:pt x="23" y="86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5" y="84"/>
                  </a:lnTo>
                  <a:lnTo>
                    <a:pt x="28" y="83"/>
                  </a:lnTo>
                  <a:lnTo>
                    <a:pt x="29" y="80"/>
                  </a:lnTo>
                  <a:lnTo>
                    <a:pt x="31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4" y="74"/>
                  </a:lnTo>
                  <a:lnTo>
                    <a:pt x="37" y="73"/>
                  </a:lnTo>
                  <a:lnTo>
                    <a:pt x="39" y="70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41" y="64"/>
                  </a:lnTo>
                  <a:lnTo>
                    <a:pt x="40" y="62"/>
                  </a:lnTo>
                  <a:lnTo>
                    <a:pt x="40" y="60"/>
                  </a:lnTo>
                  <a:lnTo>
                    <a:pt x="40" y="59"/>
                  </a:lnTo>
                  <a:lnTo>
                    <a:pt x="41" y="59"/>
                  </a:lnTo>
                  <a:lnTo>
                    <a:pt x="42" y="60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59"/>
                  </a:lnTo>
                  <a:lnTo>
                    <a:pt x="48" y="60"/>
                  </a:lnTo>
                  <a:lnTo>
                    <a:pt x="49" y="59"/>
                  </a:lnTo>
                  <a:lnTo>
                    <a:pt x="51" y="56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4" y="53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60" y="46"/>
                  </a:lnTo>
                  <a:lnTo>
                    <a:pt x="61" y="45"/>
                  </a:lnTo>
                  <a:lnTo>
                    <a:pt x="62" y="43"/>
                  </a:lnTo>
                  <a:lnTo>
                    <a:pt x="62" y="41"/>
                  </a:lnTo>
                  <a:lnTo>
                    <a:pt x="64" y="40"/>
                  </a:lnTo>
                  <a:lnTo>
                    <a:pt x="65" y="39"/>
                  </a:lnTo>
                  <a:lnTo>
                    <a:pt x="64" y="38"/>
                  </a:lnTo>
                  <a:lnTo>
                    <a:pt x="63" y="37"/>
                  </a:lnTo>
                  <a:lnTo>
                    <a:pt x="63" y="36"/>
                  </a:lnTo>
                  <a:lnTo>
                    <a:pt x="64" y="35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2" y="30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0" y="24"/>
                  </a:lnTo>
                  <a:lnTo>
                    <a:pt x="59" y="22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2" y="13"/>
                  </a:lnTo>
                  <a:lnTo>
                    <a:pt x="51" y="12"/>
                  </a:lnTo>
                  <a:lnTo>
                    <a:pt x="49" y="12"/>
                  </a:lnTo>
                  <a:lnTo>
                    <a:pt x="46" y="12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40" name="VAL_D'ARAN">
              <a:extLst>
                <a:ext uri="{FF2B5EF4-FFF2-40B4-BE49-F238E27FC236}">
                  <a16:creationId xmlns:a16="http://schemas.microsoft.com/office/drawing/2014/main" id="{59F2C65B-7F8F-8736-572A-9E658A48C4BA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5221278" y="2744512"/>
              <a:ext cx="311555" cy="279482"/>
            </a:xfrm>
            <a:custGeom>
              <a:avLst/>
              <a:gdLst>
                <a:gd name="T0" fmla="*/ 947503705 w 52"/>
                <a:gd name="T1" fmla="*/ 176043229 h 48"/>
                <a:gd name="T2" fmla="*/ 631669071 w 52"/>
                <a:gd name="T3" fmla="*/ 1056259477 h 48"/>
                <a:gd name="T4" fmla="*/ 789579970 w 52"/>
                <a:gd name="T5" fmla="*/ 1584375712 h 48"/>
                <a:gd name="T6" fmla="*/ 315834535 w 52"/>
                <a:gd name="T7" fmla="*/ 2147483647 h 48"/>
                <a:gd name="T8" fmla="*/ 631669071 w 52"/>
                <a:gd name="T9" fmla="*/ 2147483647 h 48"/>
                <a:gd name="T10" fmla="*/ 0 w 52"/>
                <a:gd name="T11" fmla="*/ 2147483647 h 48"/>
                <a:gd name="T12" fmla="*/ 631669071 w 52"/>
                <a:gd name="T13" fmla="*/ 2147483647 h 48"/>
                <a:gd name="T14" fmla="*/ 789579970 w 52"/>
                <a:gd name="T15" fmla="*/ 2147483647 h 48"/>
                <a:gd name="T16" fmla="*/ 947503705 w 52"/>
                <a:gd name="T17" fmla="*/ 2147483647 h 48"/>
                <a:gd name="T18" fmla="*/ 789579970 w 52"/>
                <a:gd name="T19" fmla="*/ 2147483647 h 48"/>
                <a:gd name="T20" fmla="*/ 473745533 w 52"/>
                <a:gd name="T21" fmla="*/ 2147483647 h 48"/>
                <a:gd name="T22" fmla="*/ 789579970 w 52"/>
                <a:gd name="T23" fmla="*/ 2147483647 h 48"/>
                <a:gd name="T24" fmla="*/ 1263325503 w 52"/>
                <a:gd name="T25" fmla="*/ 2147483647 h 48"/>
                <a:gd name="T26" fmla="*/ 1737083872 w 52"/>
                <a:gd name="T27" fmla="*/ 2147483647 h 48"/>
                <a:gd name="T28" fmla="*/ 2147483647 w 52"/>
                <a:gd name="T29" fmla="*/ 2147483647 h 48"/>
                <a:gd name="T30" fmla="*/ 2147483647 w 52"/>
                <a:gd name="T31" fmla="*/ 2147483647 h 48"/>
                <a:gd name="T32" fmla="*/ 2147483647 w 52"/>
                <a:gd name="T33" fmla="*/ 2147483647 h 48"/>
                <a:gd name="T34" fmla="*/ 2147483647 w 52"/>
                <a:gd name="T35" fmla="*/ 2147483647 h 48"/>
                <a:gd name="T36" fmla="*/ 2147483647 w 52"/>
                <a:gd name="T37" fmla="*/ 2147483647 h 48"/>
                <a:gd name="T38" fmla="*/ 2147483647 w 52"/>
                <a:gd name="T39" fmla="*/ 2147483647 h 48"/>
                <a:gd name="T40" fmla="*/ 2147483647 w 52"/>
                <a:gd name="T41" fmla="*/ 2147483647 h 48"/>
                <a:gd name="T42" fmla="*/ 2147483647 w 52"/>
                <a:gd name="T43" fmla="*/ 2147483647 h 48"/>
                <a:gd name="T44" fmla="*/ 2147483647 w 52"/>
                <a:gd name="T45" fmla="*/ 2147483647 h 48"/>
                <a:gd name="T46" fmla="*/ 2147483647 w 52"/>
                <a:gd name="T47" fmla="*/ 2147483647 h 48"/>
                <a:gd name="T48" fmla="*/ 2147483647 w 52"/>
                <a:gd name="T49" fmla="*/ 2147483647 h 48"/>
                <a:gd name="T50" fmla="*/ 2147483647 w 52"/>
                <a:gd name="T51" fmla="*/ 2147483647 h 48"/>
                <a:gd name="T52" fmla="*/ 2147483647 w 52"/>
                <a:gd name="T53" fmla="*/ 2147483647 h 48"/>
                <a:gd name="T54" fmla="*/ 2147483647 w 52"/>
                <a:gd name="T55" fmla="*/ 2147483647 h 48"/>
                <a:gd name="T56" fmla="*/ 2147483647 w 52"/>
                <a:gd name="T57" fmla="*/ 2147483647 h 48"/>
                <a:gd name="T58" fmla="*/ 2147483647 w 52"/>
                <a:gd name="T59" fmla="*/ 2147483647 h 48"/>
                <a:gd name="T60" fmla="*/ 2147483647 w 52"/>
                <a:gd name="T61" fmla="*/ 2147483647 h 48"/>
                <a:gd name="T62" fmla="*/ 2147483647 w 52"/>
                <a:gd name="T63" fmla="*/ 2147483647 h 48"/>
                <a:gd name="T64" fmla="*/ 2147483647 w 52"/>
                <a:gd name="T65" fmla="*/ 2147483647 h 48"/>
                <a:gd name="T66" fmla="*/ 2147483647 w 52"/>
                <a:gd name="T67" fmla="*/ 2147483647 h 48"/>
                <a:gd name="T68" fmla="*/ 2147483647 w 52"/>
                <a:gd name="T69" fmla="*/ 2112505658 h 48"/>
                <a:gd name="T70" fmla="*/ 2147483647 w 52"/>
                <a:gd name="T71" fmla="*/ 1936462481 h 48"/>
                <a:gd name="T72" fmla="*/ 2147483647 w 52"/>
                <a:gd name="T73" fmla="*/ 2147483647 h 48"/>
                <a:gd name="T74" fmla="*/ 2147483647 w 52"/>
                <a:gd name="T75" fmla="*/ 2112505658 h 48"/>
                <a:gd name="T76" fmla="*/ 2147483647 w 52"/>
                <a:gd name="T77" fmla="*/ 1584375712 h 48"/>
                <a:gd name="T78" fmla="*/ 2147483647 w 52"/>
                <a:gd name="T79" fmla="*/ 1056259477 h 48"/>
                <a:gd name="T80" fmla="*/ 2147483647 w 52"/>
                <a:gd name="T81" fmla="*/ 704172915 h 48"/>
                <a:gd name="T82" fmla="*/ 2147483647 w 52"/>
                <a:gd name="T83" fmla="*/ 528129738 h 48"/>
                <a:gd name="T84" fmla="*/ 1737083872 w 52"/>
                <a:gd name="T85" fmla="*/ 0 h 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"/>
                <a:gd name="T130" fmla="*/ 0 h 48"/>
                <a:gd name="T131" fmla="*/ 52 w 52"/>
                <a:gd name="T132" fmla="*/ 48 h 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" h="48">
                  <a:moveTo>
                    <a:pt x="10" y="0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5" y="6"/>
                  </a:lnTo>
                  <a:lnTo>
                    <a:pt x="4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23" y="44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3" y="42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3" y="44"/>
                  </a:lnTo>
                  <a:lnTo>
                    <a:pt x="34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1" y="42"/>
                  </a:lnTo>
                  <a:lnTo>
                    <a:pt x="42" y="40"/>
                  </a:lnTo>
                  <a:lnTo>
                    <a:pt x="42" y="39"/>
                  </a:lnTo>
                  <a:lnTo>
                    <a:pt x="43" y="38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3" y="30"/>
                  </a:lnTo>
                  <a:lnTo>
                    <a:pt x="44" y="29"/>
                  </a:lnTo>
                  <a:lnTo>
                    <a:pt x="46" y="28"/>
                  </a:lnTo>
                  <a:lnTo>
                    <a:pt x="47" y="27"/>
                  </a:lnTo>
                  <a:lnTo>
                    <a:pt x="48" y="28"/>
                  </a:lnTo>
                  <a:lnTo>
                    <a:pt x="50" y="27"/>
                  </a:lnTo>
                  <a:lnTo>
                    <a:pt x="49" y="25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7" y="13"/>
                  </a:lnTo>
                  <a:lnTo>
                    <a:pt x="45" y="14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6" y="12"/>
                  </a:lnTo>
                  <a:lnTo>
                    <a:pt x="35" y="11"/>
                  </a:lnTo>
                  <a:lnTo>
                    <a:pt x="33" y="10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41" name="ALTA_RIBAGORÇA">
              <a:extLst>
                <a:ext uri="{FF2B5EF4-FFF2-40B4-BE49-F238E27FC236}">
                  <a16:creationId xmlns:a16="http://schemas.microsoft.com/office/drawing/2014/main" id="{9637F67A-3079-FC7E-1421-DBC4DB84980D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5271306" y="2978899"/>
              <a:ext cx="215619" cy="334888"/>
            </a:xfrm>
            <a:custGeom>
              <a:avLst/>
              <a:gdLst>
                <a:gd name="T0" fmla="*/ 2147483647 w 36"/>
                <a:gd name="T1" fmla="*/ 347918701 h 58"/>
                <a:gd name="T2" fmla="*/ 2147483647 w 36"/>
                <a:gd name="T3" fmla="*/ 869796906 h 58"/>
                <a:gd name="T4" fmla="*/ 2147483647 w 36"/>
                <a:gd name="T5" fmla="*/ 521878102 h 58"/>
                <a:gd name="T6" fmla="*/ 1586788524 w 36"/>
                <a:gd name="T7" fmla="*/ 695837402 h 58"/>
                <a:gd name="T8" fmla="*/ 1428114792 w 36"/>
                <a:gd name="T9" fmla="*/ 1739580674 h 58"/>
                <a:gd name="T10" fmla="*/ 1110754626 w 36"/>
                <a:gd name="T11" fmla="*/ 2147483647 h 58"/>
                <a:gd name="T12" fmla="*/ 952068193 w 36"/>
                <a:gd name="T13" fmla="*/ 2147483647 h 58"/>
                <a:gd name="T14" fmla="*/ 634720529 w 36"/>
                <a:gd name="T15" fmla="*/ 2147483647 h 58"/>
                <a:gd name="T16" fmla="*/ 952068193 w 36"/>
                <a:gd name="T17" fmla="*/ 2147483647 h 58"/>
                <a:gd name="T18" fmla="*/ 317360265 w 36"/>
                <a:gd name="T19" fmla="*/ 2147483647 h 58"/>
                <a:gd name="T20" fmla="*/ 0 w 36"/>
                <a:gd name="T21" fmla="*/ 2147483647 h 58"/>
                <a:gd name="T22" fmla="*/ 317360265 w 36"/>
                <a:gd name="T23" fmla="*/ 2147483647 h 58"/>
                <a:gd name="T24" fmla="*/ 793394262 w 36"/>
                <a:gd name="T25" fmla="*/ 2147483647 h 58"/>
                <a:gd name="T26" fmla="*/ 952068193 w 36"/>
                <a:gd name="T27" fmla="*/ 2147483647 h 58"/>
                <a:gd name="T28" fmla="*/ 793394262 w 36"/>
                <a:gd name="T29" fmla="*/ 2147483647 h 58"/>
                <a:gd name="T30" fmla="*/ 793394262 w 36"/>
                <a:gd name="T31" fmla="*/ 2147483647 h 58"/>
                <a:gd name="T32" fmla="*/ 1269428359 w 36"/>
                <a:gd name="T33" fmla="*/ 2147483647 h 58"/>
                <a:gd name="T34" fmla="*/ 1269428359 w 36"/>
                <a:gd name="T35" fmla="*/ 2147483647 h 58"/>
                <a:gd name="T36" fmla="*/ 1745475354 w 36"/>
                <a:gd name="T37" fmla="*/ 2147483647 h 58"/>
                <a:gd name="T38" fmla="*/ 1904149087 w 36"/>
                <a:gd name="T39" fmla="*/ 2147483647 h 58"/>
                <a:gd name="T40" fmla="*/ 2147483647 w 36"/>
                <a:gd name="T41" fmla="*/ 2147483647 h 58"/>
                <a:gd name="T42" fmla="*/ 1745475354 w 36"/>
                <a:gd name="T43" fmla="*/ 2147483647 h 58"/>
                <a:gd name="T44" fmla="*/ 1269428359 w 36"/>
                <a:gd name="T45" fmla="*/ 2147483647 h 58"/>
                <a:gd name="T46" fmla="*/ 1586788524 w 36"/>
                <a:gd name="T47" fmla="*/ 2147483647 h 58"/>
                <a:gd name="T48" fmla="*/ 2147483647 w 36"/>
                <a:gd name="T49" fmla="*/ 2147483647 h 58"/>
                <a:gd name="T50" fmla="*/ 2147483647 w 36"/>
                <a:gd name="T51" fmla="*/ 2147483647 h 58"/>
                <a:gd name="T52" fmla="*/ 2147483647 w 36"/>
                <a:gd name="T53" fmla="*/ 2147483647 h 58"/>
                <a:gd name="T54" fmla="*/ 2147483647 w 36"/>
                <a:gd name="T55" fmla="*/ 2147483647 h 58"/>
                <a:gd name="T56" fmla="*/ 2147483647 w 36"/>
                <a:gd name="T57" fmla="*/ 2147483647 h 58"/>
                <a:gd name="T58" fmla="*/ 2147483647 w 36"/>
                <a:gd name="T59" fmla="*/ 2147483647 h 58"/>
                <a:gd name="T60" fmla="*/ 2147483647 w 36"/>
                <a:gd name="T61" fmla="*/ 2147483647 h 58"/>
                <a:gd name="T62" fmla="*/ 2147483647 w 36"/>
                <a:gd name="T63" fmla="*/ 2147483647 h 58"/>
                <a:gd name="T64" fmla="*/ 2147483647 w 36"/>
                <a:gd name="T65" fmla="*/ 2147483647 h 58"/>
                <a:gd name="T66" fmla="*/ 2147483647 w 36"/>
                <a:gd name="T67" fmla="*/ 2147483647 h 58"/>
                <a:gd name="T68" fmla="*/ 2147483647 w 36"/>
                <a:gd name="T69" fmla="*/ 2147483647 h 58"/>
                <a:gd name="T70" fmla="*/ 2147483647 w 36"/>
                <a:gd name="T71" fmla="*/ 2147483647 h 58"/>
                <a:gd name="T72" fmla="*/ 2147483647 w 36"/>
                <a:gd name="T73" fmla="*/ 2147483647 h 58"/>
                <a:gd name="T74" fmla="*/ 2147483647 w 36"/>
                <a:gd name="T75" fmla="*/ 2147483647 h 58"/>
                <a:gd name="T76" fmla="*/ 2147483647 w 36"/>
                <a:gd name="T77" fmla="*/ 2147483647 h 58"/>
                <a:gd name="T78" fmla="*/ 2147483647 w 36"/>
                <a:gd name="T79" fmla="*/ 2147483647 h 58"/>
                <a:gd name="T80" fmla="*/ 2147483647 w 36"/>
                <a:gd name="T81" fmla="*/ 1913539973 h 58"/>
                <a:gd name="T82" fmla="*/ 2147483647 w 36"/>
                <a:gd name="T83" fmla="*/ 1565620964 h 58"/>
                <a:gd name="T84" fmla="*/ 2147483647 w 36"/>
                <a:gd name="T85" fmla="*/ 1217715504 h 58"/>
                <a:gd name="T86" fmla="*/ 2147483647 w 36"/>
                <a:gd name="T87" fmla="*/ 695837402 h 58"/>
                <a:gd name="T88" fmla="*/ 2147483647 w 36"/>
                <a:gd name="T89" fmla="*/ 521878102 h 58"/>
                <a:gd name="T90" fmla="*/ 2147483647 w 36"/>
                <a:gd name="T91" fmla="*/ 173959350 h 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"/>
                <a:gd name="T139" fmla="*/ 0 h 58"/>
                <a:gd name="T140" fmla="*/ 36 w 36"/>
                <a:gd name="T141" fmla="*/ 58 h 5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" h="58">
                  <a:moveTo>
                    <a:pt x="24" y="0"/>
                  </a:moveTo>
                  <a:lnTo>
                    <a:pt x="24" y="1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9" y="7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6" y="40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3" y="46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5" y="55"/>
                  </a:lnTo>
                  <a:lnTo>
                    <a:pt x="19" y="55"/>
                  </a:lnTo>
                  <a:lnTo>
                    <a:pt x="20" y="57"/>
                  </a:lnTo>
                  <a:lnTo>
                    <a:pt x="23" y="58"/>
                  </a:lnTo>
                  <a:lnTo>
                    <a:pt x="24" y="57"/>
                  </a:lnTo>
                  <a:lnTo>
                    <a:pt x="24" y="55"/>
                  </a:lnTo>
                  <a:lnTo>
                    <a:pt x="25" y="53"/>
                  </a:lnTo>
                  <a:lnTo>
                    <a:pt x="25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8" y="44"/>
                  </a:lnTo>
                  <a:lnTo>
                    <a:pt x="16" y="41"/>
                  </a:lnTo>
                  <a:lnTo>
                    <a:pt x="18" y="40"/>
                  </a:lnTo>
                  <a:lnTo>
                    <a:pt x="17" y="38"/>
                  </a:lnTo>
                  <a:lnTo>
                    <a:pt x="18" y="36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42" name="CERDANYA">
              <a:extLst>
                <a:ext uri="{FF2B5EF4-FFF2-40B4-BE49-F238E27FC236}">
                  <a16:creationId xmlns:a16="http://schemas.microsoft.com/office/drawing/2014/main" id="{0C959250-E447-7FE2-745B-1B7F117B1399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952104" y="3081184"/>
              <a:ext cx="329525" cy="231379"/>
            </a:xfrm>
            <a:custGeom>
              <a:avLst/>
              <a:gdLst>
                <a:gd name="T0" fmla="*/ 64859594 w 1431"/>
                <a:gd name="T1" fmla="*/ 27106731 h 999"/>
                <a:gd name="T2" fmla="*/ 55356321 w 1431"/>
                <a:gd name="T3" fmla="*/ 45268259 h 999"/>
                <a:gd name="T4" fmla="*/ 39676286 w 1431"/>
                <a:gd name="T5" fmla="*/ 48792222 h 999"/>
                <a:gd name="T6" fmla="*/ 14254890 w 1431"/>
                <a:gd name="T7" fmla="*/ 43370983 h 999"/>
                <a:gd name="T8" fmla="*/ 12591650 w 1431"/>
                <a:gd name="T9" fmla="*/ 74001685 h 999"/>
                <a:gd name="T10" fmla="*/ 25421392 w 1431"/>
                <a:gd name="T11" fmla="*/ 104903485 h 999"/>
                <a:gd name="T12" fmla="*/ 55356321 w 1431"/>
                <a:gd name="T13" fmla="*/ 135263581 h 999"/>
                <a:gd name="T14" fmla="*/ 58445196 w 1431"/>
                <a:gd name="T15" fmla="*/ 167791576 h 999"/>
                <a:gd name="T16" fmla="*/ 60107950 w 1431"/>
                <a:gd name="T17" fmla="*/ 200320063 h 999"/>
                <a:gd name="T18" fmla="*/ 60107950 w 1431"/>
                <a:gd name="T19" fmla="*/ 270797752 h 999"/>
                <a:gd name="T20" fmla="*/ 75788486 w 1431"/>
                <a:gd name="T21" fmla="*/ 265105398 h 999"/>
                <a:gd name="T22" fmla="*/ 91706613 w 1431"/>
                <a:gd name="T23" fmla="*/ 267002674 h 999"/>
                <a:gd name="T24" fmla="*/ 116890391 w 1431"/>
                <a:gd name="T25" fmla="*/ 267002674 h 999"/>
                <a:gd name="T26" fmla="*/ 135896937 w 1431"/>
                <a:gd name="T27" fmla="*/ 258057471 h 999"/>
                <a:gd name="T28" fmla="*/ 161080229 w 1431"/>
                <a:gd name="T29" fmla="*/ 254533508 h 999"/>
                <a:gd name="T30" fmla="*/ 173909967 w 1431"/>
                <a:gd name="T31" fmla="*/ 245317191 h 999"/>
                <a:gd name="T32" fmla="*/ 197668112 w 1431"/>
                <a:gd name="T33" fmla="*/ 241793228 h 999"/>
                <a:gd name="T34" fmla="*/ 218099775 w 1431"/>
                <a:gd name="T35" fmla="*/ 232576911 h 999"/>
                <a:gd name="T36" fmla="*/ 229266273 w 1431"/>
                <a:gd name="T37" fmla="*/ 232576911 h 999"/>
                <a:gd name="T38" fmla="*/ 243521160 w 1431"/>
                <a:gd name="T39" fmla="*/ 223902822 h 999"/>
                <a:gd name="T40" fmla="*/ 279633891 w 1431"/>
                <a:gd name="T41" fmla="*/ 230950749 h 999"/>
                <a:gd name="T42" fmla="*/ 292463143 w 1431"/>
                <a:gd name="T43" fmla="*/ 236371988 h 999"/>
                <a:gd name="T44" fmla="*/ 306718030 w 1431"/>
                <a:gd name="T45" fmla="*/ 211162542 h 999"/>
                <a:gd name="T46" fmla="*/ 320735310 w 1431"/>
                <a:gd name="T47" fmla="*/ 196524985 h 999"/>
                <a:gd name="T48" fmla="*/ 339979431 w 1431"/>
                <a:gd name="T49" fmla="*/ 193001022 h 999"/>
                <a:gd name="T50" fmla="*/ 327387785 w 1431"/>
                <a:gd name="T51" fmla="*/ 182158543 h 999"/>
                <a:gd name="T52" fmla="*/ 313132899 w 1431"/>
                <a:gd name="T53" fmla="*/ 165894299 h 999"/>
                <a:gd name="T54" fmla="*/ 300303161 w 1431"/>
                <a:gd name="T55" fmla="*/ 144479931 h 999"/>
                <a:gd name="T56" fmla="*/ 293888778 w 1431"/>
                <a:gd name="T57" fmla="*/ 119270452 h 999"/>
                <a:gd name="T58" fmla="*/ 282959886 w 1431"/>
                <a:gd name="T59" fmla="*/ 81320725 h 999"/>
                <a:gd name="T60" fmla="*/ 267279365 w 1431"/>
                <a:gd name="T61" fmla="*/ 70477722 h 999"/>
                <a:gd name="T62" fmla="*/ 249698423 w 1431"/>
                <a:gd name="T63" fmla="*/ 68580429 h 999"/>
                <a:gd name="T64" fmla="*/ 237106291 w 1431"/>
                <a:gd name="T65" fmla="*/ 58008539 h 999"/>
                <a:gd name="T66" fmla="*/ 211922998 w 1431"/>
                <a:gd name="T67" fmla="*/ 46894946 h 999"/>
                <a:gd name="T68" fmla="*/ 191253243 w 1431"/>
                <a:gd name="T69" fmla="*/ 25480569 h 999"/>
                <a:gd name="T70" fmla="*/ 161080229 w 1431"/>
                <a:gd name="T71" fmla="*/ 23582768 h 999"/>
                <a:gd name="T72" fmla="*/ 137559691 w 1431"/>
                <a:gd name="T73" fmla="*/ 16264247 h 999"/>
                <a:gd name="T74" fmla="*/ 113801517 w 1431"/>
                <a:gd name="T75" fmla="*/ 1897277 h 999"/>
                <a:gd name="T76" fmla="*/ 85291744 w 1431"/>
                <a:gd name="T77" fmla="*/ 10843008 h 999"/>
                <a:gd name="T78" fmla="*/ 313132899 w 1431"/>
                <a:gd name="T79" fmla="*/ 16264247 h 999"/>
                <a:gd name="T80" fmla="*/ 311469658 w 1431"/>
                <a:gd name="T81" fmla="*/ 25480569 h 999"/>
                <a:gd name="T82" fmla="*/ 293888778 w 1431"/>
                <a:gd name="T83" fmla="*/ 59635226 h 999"/>
                <a:gd name="T84" fmla="*/ 338316191 w 1431"/>
                <a:gd name="T85" fmla="*/ 70477722 h 999"/>
                <a:gd name="T86" fmla="*/ 334990197 w 1431"/>
                <a:gd name="T87" fmla="*/ 61532502 h 999"/>
                <a:gd name="T88" fmla="*/ 324061305 w 1431"/>
                <a:gd name="T89" fmla="*/ 27106731 h 999"/>
                <a:gd name="T90" fmla="*/ 313132899 w 1431"/>
                <a:gd name="T91" fmla="*/ 16264247 h 9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1"/>
                <a:gd name="T139" fmla="*/ 0 h 999"/>
                <a:gd name="T140" fmla="*/ 1431 w 1431"/>
                <a:gd name="T141" fmla="*/ 999 h 9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1" h="999">
                  <a:moveTo>
                    <a:pt x="299" y="0"/>
                  </a:moveTo>
                  <a:lnTo>
                    <a:pt x="280" y="40"/>
                  </a:lnTo>
                  <a:lnTo>
                    <a:pt x="273" y="100"/>
                  </a:lnTo>
                  <a:lnTo>
                    <a:pt x="266" y="133"/>
                  </a:lnTo>
                  <a:lnTo>
                    <a:pt x="253" y="167"/>
                  </a:lnTo>
                  <a:lnTo>
                    <a:pt x="233" y="167"/>
                  </a:lnTo>
                  <a:lnTo>
                    <a:pt x="206" y="160"/>
                  </a:lnTo>
                  <a:lnTo>
                    <a:pt x="186" y="160"/>
                  </a:lnTo>
                  <a:lnTo>
                    <a:pt x="167" y="180"/>
                  </a:lnTo>
                  <a:lnTo>
                    <a:pt x="133" y="167"/>
                  </a:lnTo>
                  <a:lnTo>
                    <a:pt x="100" y="173"/>
                  </a:lnTo>
                  <a:lnTo>
                    <a:pt x="60" y="160"/>
                  </a:lnTo>
                  <a:lnTo>
                    <a:pt x="34" y="173"/>
                  </a:lnTo>
                  <a:lnTo>
                    <a:pt x="0" y="233"/>
                  </a:lnTo>
                  <a:lnTo>
                    <a:pt x="53" y="273"/>
                  </a:lnTo>
                  <a:lnTo>
                    <a:pt x="66" y="340"/>
                  </a:lnTo>
                  <a:lnTo>
                    <a:pt x="66" y="353"/>
                  </a:lnTo>
                  <a:lnTo>
                    <a:pt x="107" y="387"/>
                  </a:lnTo>
                  <a:lnTo>
                    <a:pt x="133" y="419"/>
                  </a:lnTo>
                  <a:lnTo>
                    <a:pt x="206" y="466"/>
                  </a:lnTo>
                  <a:lnTo>
                    <a:pt x="233" y="499"/>
                  </a:lnTo>
                  <a:lnTo>
                    <a:pt x="246" y="566"/>
                  </a:lnTo>
                  <a:lnTo>
                    <a:pt x="233" y="619"/>
                  </a:lnTo>
                  <a:lnTo>
                    <a:pt x="246" y="619"/>
                  </a:lnTo>
                  <a:lnTo>
                    <a:pt x="253" y="633"/>
                  </a:lnTo>
                  <a:lnTo>
                    <a:pt x="226" y="686"/>
                  </a:lnTo>
                  <a:lnTo>
                    <a:pt x="253" y="739"/>
                  </a:lnTo>
                  <a:lnTo>
                    <a:pt x="240" y="759"/>
                  </a:lnTo>
                  <a:lnTo>
                    <a:pt x="220" y="972"/>
                  </a:lnTo>
                  <a:lnTo>
                    <a:pt x="253" y="999"/>
                  </a:lnTo>
                  <a:lnTo>
                    <a:pt x="286" y="999"/>
                  </a:lnTo>
                  <a:lnTo>
                    <a:pt x="293" y="985"/>
                  </a:lnTo>
                  <a:lnTo>
                    <a:pt x="319" y="978"/>
                  </a:lnTo>
                  <a:lnTo>
                    <a:pt x="359" y="978"/>
                  </a:lnTo>
                  <a:lnTo>
                    <a:pt x="379" y="978"/>
                  </a:lnTo>
                  <a:lnTo>
                    <a:pt x="386" y="985"/>
                  </a:lnTo>
                  <a:lnTo>
                    <a:pt x="426" y="965"/>
                  </a:lnTo>
                  <a:lnTo>
                    <a:pt x="439" y="985"/>
                  </a:lnTo>
                  <a:lnTo>
                    <a:pt x="492" y="985"/>
                  </a:lnTo>
                  <a:lnTo>
                    <a:pt x="499" y="985"/>
                  </a:lnTo>
                  <a:lnTo>
                    <a:pt x="519" y="952"/>
                  </a:lnTo>
                  <a:lnTo>
                    <a:pt x="572" y="952"/>
                  </a:lnTo>
                  <a:lnTo>
                    <a:pt x="619" y="952"/>
                  </a:lnTo>
                  <a:lnTo>
                    <a:pt x="646" y="958"/>
                  </a:lnTo>
                  <a:lnTo>
                    <a:pt x="678" y="939"/>
                  </a:lnTo>
                  <a:lnTo>
                    <a:pt x="706" y="939"/>
                  </a:lnTo>
                  <a:lnTo>
                    <a:pt x="706" y="925"/>
                  </a:lnTo>
                  <a:lnTo>
                    <a:pt x="732" y="905"/>
                  </a:lnTo>
                  <a:lnTo>
                    <a:pt x="772" y="918"/>
                  </a:lnTo>
                  <a:lnTo>
                    <a:pt x="805" y="912"/>
                  </a:lnTo>
                  <a:lnTo>
                    <a:pt x="832" y="892"/>
                  </a:lnTo>
                  <a:lnTo>
                    <a:pt x="852" y="892"/>
                  </a:lnTo>
                  <a:lnTo>
                    <a:pt x="892" y="872"/>
                  </a:lnTo>
                  <a:lnTo>
                    <a:pt x="918" y="858"/>
                  </a:lnTo>
                  <a:lnTo>
                    <a:pt x="931" y="865"/>
                  </a:lnTo>
                  <a:lnTo>
                    <a:pt x="958" y="858"/>
                  </a:lnTo>
                  <a:lnTo>
                    <a:pt x="965" y="858"/>
                  </a:lnTo>
                  <a:lnTo>
                    <a:pt x="991" y="852"/>
                  </a:lnTo>
                  <a:lnTo>
                    <a:pt x="1012" y="845"/>
                  </a:lnTo>
                  <a:lnTo>
                    <a:pt x="1025" y="826"/>
                  </a:lnTo>
                  <a:lnTo>
                    <a:pt x="1065" y="819"/>
                  </a:lnTo>
                  <a:lnTo>
                    <a:pt x="1117" y="845"/>
                  </a:lnTo>
                  <a:lnTo>
                    <a:pt x="1177" y="852"/>
                  </a:lnTo>
                  <a:lnTo>
                    <a:pt x="1185" y="885"/>
                  </a:lnTo>
                  <a:lnTo>
                    <a:pt x="1218" y="858"/>
                  </a:lnTo>
                  <a:lnTo>
                    <a:pt x="1231" y="872"/>
                  </a:lnTo>
                  <a:lnTo>
                    <a:pt x="1244" y="798"/>
                  </a:lnTo>
                  <a:lnTo>
                    <a:pt x="1264" y="779"/>
                  </a:lnTo>
                  <a:lnTo>
                    <a:pt x="1291" y="779"/>
                  </a:lnTo>
                  <a:lnTo>
                    <a:pt x="1311" y="785"/>
                  </a:lnTo>
                  <a:lnTo>
                    <a:pt x="1350" y="766"/>
                  </a:lnTo>
                  <a:lnTo>
                    <a:pt x="1350" y="725"/>
                  </a:lnTo>
                  <a:lnTo>
                    <a:pt x="1364" y="739"/>
                  </a:lnTo>
                  <a:lnTo>
                    <a:pt x="1391" y="739"/>
                  </a:lnTo>
                  <a:lnTo>
                    <a:pt x="1431" y="712"/>
                  </a:lnTo>
                  <a:lnTo>
                    <a:pt x="1417" y="693"/>
                  </a:lnTo>
                  <a:lnTo>
                    <a:pt x="1391" y="672"/>
                  </a:lnTo>
                  <a:lnTo>
                    <a:pt x="1378" y="672"/>
                  </a:lnTo>
                  <a:lnTo>
                    <a:pt x="1357" y="659"/>
                  </a:lnTo>
                  <a:lnTo>
                    <a:pt x="1337" y="646"/>
                  </a:lnTo>
                  <a:lnTo>
                    <a:pt x="1318" y="612"/>
                  </a:lnTo>
                  <a:lnTo>
                    <a:pt x="1297" y="599"/>
                  </a:lnTo>
                  <a:lnTo>
                    <a:pt x="1271" y="573"/>
                  </a:lnTo>
                  <a:lnTo>
                    <a:pt x="1264" y="533"/>
                  </a:lnTo>
                  <a:lnTo>
                    <a:pt x="1258" y="520"/>
                  </a:lnTo>
                  <a:lnTo>
                    <a:pt x="1251" y="473"/>
                  </a:lnTo>
                  <a:lnTo>
                    <a:pt x="1237" y="440"/>
                  </a:lnTo>
                  <a:lnTo>
                    <a:pt x="1244" y="373"/>
                  </a:lnTo>
                  <a:lnTo>
                    <a:pt x="1191" y="340"/>
                  </a:lnTo>
                  <a:lnTo>
                    <a:pt x="1191" y="300"/>
                  </a:lnTo>
                  <a:lnTo>
                    <a:pt x="1185" y="246"/>
                  </a:lnTo>
                  <a:lnTo>
                    <a:pt x="1158" y="240"/>
                  </a:lnTo>
                  <a:lnTo>
                    <a:pt x="1125" y="260"/>
                  </a:lnTo>
                  <a:lnTo>
                    <a:pt x="1085" y="260"/>
                  </a:lnTo>
                  <a:lnTo>
                    <a:pt x="1078" y="260"/>
                  </a:lnTo>
                  <a:lnTo>
                    <a:pt x="1051" y="253"/>
                  </a:lnTo>
                  <a:lnTo>
                    <a:pt x="1025" y="260"/>
                  </a:lnTo>
                  <a:lnTo>
                    <a:pt x="1012" y="253"/>
                  </a:lnTo>
                  <a:lnTo>
                    <a:pt x="998" y="214"/>
                  </a:lnTo>
                  <a:lnTo>
                    <a:pt x="938" y="180"/>
                  </a:lnTo>
                  <a:lnTo>
                    <a:pt x="925" y="193"/>
                  </a:lnTo>
                  <a:lnTo>
                    <a:pt x="892" y="173"/>
                  </a:lnTo>
                  <a:lnTo>
                    <a:pt x="878" y="147"/>
                  </a:lnTo>
                  <a:lnTo>
                    <a:pt x="839" y="100"/>
                  </a:lnTo>
                  <a:lnTo>
                    <a:pt x="805" y="94"/>
                  </a:lnTo>
                  <a:lnTo>
                    <a:pt x="785" y="100"/>
                  </a:lnTo>
                  <a:lnTo>
                    <a:pt x="738" y="67"/>
                  </a:lnTo>
                  <a:lnTo>
                    <a:pt x="678" y="87"/>
                  </a:lnTo>
                  <a:lnTo>
                    <a:pt x="625" y="73"/>
                  </a:lnTo>
                  <a:lnTo>
                    <a:pt x="599" y="81"/>
                  </a:lnTo>
                  <a:lnTo>
                    <a:pt x="579" y="60"/>
                  </a:lnTo>
                  <a:lnTo>
                    <a:pt x="552" y="47"/>
                  </a:lnTo>
                  <a:lnTo>
                    <a:pt x="499" y="54"/>
                  </a:lnTo>
                  <a:lnTo>
                    <a:pt x="479" y="7"/>
                  </a:lnTo>
                  <a:lnTo>
                    <a:pt x="459" y="14"/>
                  </a:lnTo>
                  <a:lnTo>
                    <a:pt x="413" y="54"/>
                  </a:lnTo>
                  <a:lnTo>
                    <a:pt x="359" y="40"/>
                  </a:lnTo>
                  <a:lnTo>
                    <a:pt x="326" y="40"/>
                  </a:lnTo>
                  <a:lnTo>
                    <a:pt x="299" y="0"/>
                  </a:lnTo>
                  <a:close/>
                  <a:moveTo>
                    <a:pt x="1318" y="60"/>
                  </a:moveTo>
                  <a:lnTo>
                    <a:pt x="1318" y="67"/>
                  </a:lnTo>
                  <a:lnTo>
                    <a:pt x="1311" y="81"/>
                  </a:lnTo>
                  <a:lnTo>
                    <a:pt x="1311" y="94"/>
                  </a:lnTo>
                  <a:lnTo>
                    <a:pt x="1291" y="107"/>
                  </a:lnTo>
                  <a:lnTo>
                    <a:pt x="1258" y="133"/>
                  </a:lnTo>
                  <a:lnTo>
                    <a:pt x="1237" y="220"/>
                  </a:lnTo>
                  <a:lnTo>
                    <a:pt x="1251" y="233"/>
                  </a:lnTo>
                  <a:lnTo>
                    <a:pt x="1331" y="267"/>
                  </a:lnTo>
                  <a:lnTo>
                    <a:pt x="1424" y="260"/>
                  </a:lnTo>
                  <a:lnTo>
                    <a:pt x="1431" y="246"/>
                  </a:lnTo>
                  <a:lnTo>
                    <a:pt x="1424" y="240"/>
                  </a:lnTo>
                  <a:lnTo>
                    <a:pt x="1410" y="227"/>
                  </a:lnTo>
                  <a:lnTo>
                    <a:pt x="1357" y="180"/>
                  </a:lnTo>
                  <a:lnTo>
                    <a:pt x="1344" y="154"/>
                  </a:lnTo>
                  <a:lnTo>
                    <a:pt x="1364" y="100"/>
                  </a:lnTo>
                  <a:lnTo>
                    <a:pt x="1378" y="100"/>
                  </a:lnTo>
                  <a:lnTo>
                    <a:pt x="1337" y="60"/>
                  </a:lnTo>
                  <a:lnTo>
                    <a:pt x="1318" y="6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43" name="ALT_URGELL">
              <a:extLst>
                <a:ext uri="{FF2B5EF4-FFF2-40B4-BE49-F238E27FC236}">
                  <a16:creationId xmlns:a16="http://schemas.microsoft.com/office/drawing/2014/main" id="{18B4B7DC-7D92-FEF7-FFF1-379D64AC935E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608334" y="3051756"/>
              <a:ext cx="432839" cy="611632"/>
            </a:xfrm>
            <a:custGeom>
              <a:avLst/>
              <a:gdLst>
                <a:gd name="T0" fmla="*/ 225547968 w 1889"/>
                <a:gd name="T1" fmla="*/ 16055073 h 2688"/>
                <a:gd name="T2" fmla="*/ 197500244 w 1889"/>
                <a:gd name="T3" fmla="*/ 30504795 h 2688"/>
                <a:gd name="T4" fmla="*/ 191189966 w 1889"/>
                <a:gd name="T5" fmla="*/ 53517775 h 2688"/>
                <a:gd name="T6" fmla="*/ 175529962 w 1889"/>
                <a:gd name="T7" fmla="*/ 80276413 h 2688"/>
                <a:gd name="T8" fmla="*/ 144444243 w 1889"/>
                <a:gd name="T9" fmla="*/ 110513727 h 2688"/>
                <a:gd name="T10" fmla="*/ 118032630 w 1889"/>
                <a:gd name="T11" fmla="*/ 117471113 h 2688"/>
                <a:gd name="T12" fmla="*/ 102606914 w 1889"/>
                <a:gd name="T13" fmla="*/ 117471113 h 2688"/>
                <a:gd name="T14" fmla="*/ 96529956 w 1889"/>
                <a:gd name="T15" fmla="*/ 151455142 h 2688"/>
                <a:gd name="T16" fmla="*/ 68482231 w 1889"/>
                <a:gd name="T17" fmla="*/ 215408464 h 2688"/>
                <a:gd name="T18" fmla="*/ 38798835 w 1889"/>
                <a:gd name="T19" fmla="*/ 253138109 h 2688"/>
                <a:gd name="T20" fmla="*/ 17062349 w 1889"/>
                <a:gd name="T21" fmla="*/ 277756498 h 2688"/>
                <a:gd name="T22" fmla="*/ 17062349 w 1889"/>
                <a:gd name="T23" fmla="*/ 304515119 h 2688"/>
                <a:gd name="T24" fmla="*/ 21503166 w 1889"/>
                <a:gd name="T25" fmla="*/ 329400916 h 2688"/>
                <a:gd name="T26" fmla="*/ 12387724 w 1889"/>
                <a:gd name="T27" fmla="*/ 361511572 h 2688"/>
                <a:gd name="T28" fmla="*/ 31085727 w 1889"/>
                <a:gd name="T29" fmla="*/ 382918675 h 2688"/>
                <a:gd name="T30" fmla="*/ 29449586 w 1889"/>
                <a:gd name="T31" fmla="*/ 418508024 h 2688"/>
                <a:gd name="T32" fmla="*/ 42071117 w 1889"/>
                <a:gd name="T33" fmla="*/ 443393304 h 2688"/>
                <a:gd name="T34" fmla="*/ 31085727 w 1889"/>
                <a:gd name="T35" fmla="*/ 461054242 h 2688"/>
                <a:gd name="T36" fmla="*/ 25008768 w 1889"/>
                <a:gd name="T37" fmla="*/ 477109828 h 2688"/>
                <a:gd name="T38" fmla="*/ 29449586 w 1889"/>
                <a:gd name="T39" fmla="*/ 503868449 h 2688"/>
                <a:gd name="T40" fmla="*/ 29449586 w 1889"/>
                <a:gd name="T41" fmla="*/ 546682786 h 2688"/>
                <a:gd name="T42" fmla="*/ 42071117 w 1889"/>
                <a:gd name="T43" fmla="*/ 539457798 h 2688"/>
                <a:gd name="T44" fmla="*/ 63574291 w 1889"/>
                <a:gd name="T45" fmla="*/ 552034303 h 2688"/>
                <a:gd name="T46" fmla="*/ 80869952 w 1889"/>
                <a:gd name="T47" fmla="*/ 566216548 h 2688"/>
                <a:gd name="T48" fmla="*/ 79233811 w 1889"/>
                <a:gd name="T49" fmla="*/ 589229004 h 2688"/>
                <a:gd name="T50" fmla="*/ 91621531 w 1889"/>
                <a:gd name="T51" fmla="*/ 635789377 h 2688"/>
                <a:gd name="T52" fmla="*/ 99568435 w 1889"/>
                <a:gd name="T53" fmla="*/ 656929008 h 2688"/>
                <a:gd name="T54" fmla="*/ 91621531 w 1889"/>
                <a:gd name="T55" fmla="*/ 713925460 h 2688"/>
                <a:gd name="T56" fmla="*/ 119668771 w 1889"/>
                <a:gd name="T57" fmla="*/ 698137346 h 2688"/>
                <a:gd name="T58" fmla="*/ 124343392 w 1889"/>
                <a:gd name="T59" fmla="*/ 687166322 h 2688"/>
                <a:gd name="T60" fmla="*/ 129018043 w 1889"/>
                <a:gd name="T61" fmla="*/ 678603584 h 2688"/>
                <a:gd name="T62" fmla="*/ 135095002 w 1889"/>
                <a:gd name="T63" fmla="*/ 655323656 h 2688"/>
                <a:gd name="T64" fmla="*/ 158468105 w 1889"/>
                <a:gd name="T65" fmla="*/ 659069822 h 2688"/>
                <a:gd name="T66" fmla="*/ 178802245 w 1889"/>
                <a:gd name="T67" fmla="*/ 633916553 h 2688"/>
                <a:gd name="T68" fmla="*/ 177166104 w 1889"/>
                <a:gd name="T69" fmla="*/ 601805897 h 2688"/>
                <a:gd name="T70" fmla="*/ 178802245 w 1889"/>
                <a:gd name="T71" fmla="*/ 562737855 h 2688"/>
                <a:gd name="T72" fmla="*/ 169453004 w 1889"/>
                <a:gd name="T73" fmla="*/ 561132503 h 2688"/>
                <a:gd name="T74" fmla="*/ 160103762 w 1889"/>
                <a:gd name="T75" fmla="*/ 505741273 h 2688"/>
                <a:gd name="T76" fmla="*/ 172491483 w 1889"/>
                <a:gd name="T77" fmla="*/ 495038239 h 2688"/>
                <a:gd name="T78" fmla="*/ 180438387 w 1889"/>
                <a:gd name="T79" fmla="*/ 478982652 h 2688"/>
                <a:gd name="T80" fmla="*/ 183476866 w 1889"/>
                <a:gd name="T81" fmla="*/ 470152442 h 2688"/>
                <a:gd name="T82" fmla="*/ 195864587 w 1889"/>
                <a:gd name="T83" fmla="*/ 464800407 h 2688"/>
                <a:gd name="T84" fmla="*/ 236299548 w 1889"/>
                <a:gd name="T85" fmla="*/ 459448890 h 2688"/>
                <a:gd name="T86" fmla="*/ 289122290 w 1889"/>
                <a:gd name="T87" fmla="*/ 444999173 h 2688"/>
                <a:gd name="T88" fmla="*/ 311092571 w 1889"/>
                <a:gd name="T89" fmla="*/ 407804472 h 2688"/>
                <a:gd name="T90" fmla="*/ 365551394 w 1889"/>
                <a:gd name="T91" fmla="*/ 413155989 h 2688"/>
                <a:gd name="T92" fmla="*/ 388690210 w 1889"/>
                <a:gd name="T93" fmla="*/ 368736430 h 2688"/>
                <a:gd name="T94" fmla="*/ 416737934 w 1889"/>
                <a:gd name="T95" fmla="*/ 351075492 h 2688"/>
                <a:gd name="T96" fmla="*/ 441512892 w 1889"/>
                <a:gd name="T97" fmla="*/ 338499116 h 2688"/>
                <a:gd name="T98" fmla="*/ 409024834 w 1889"/>
                <a:gd name="T99" fmla="*/ 311740495 h 2688"/>
                <a:gd name="T100" fmla="*/ 416737934 w 1889"/>
                <a:gd name="T101" fmla="*/ 221027971 h 2688"/>
                <a:gd name="T102" fmla="*/ 412063314 w 1889"/>
                <a:gd name="T103" fmla="*/ 185171150 h 2688"/>
                <a:gd name="T104" fmla="*/ 373030691 w 1889"/>
                <a:gd name="T105" fmla="*/ 146103108 h 2688"/>
                <a:gd name="T106" fmla="*/ 351527532 w 1889"/>
                <a:gd name="T107" fmla="*/ 110513727 h 2688"/>
                <a:gd name="T108" fmla="*/ 340542149 w 1889"/>
                <a:gd name="T109" fmla="*/ 117471113 h 2688"/>
                <a:gd name="T110" fmla="*/ 308054092 w 1889"/>
                <a:gd name="T111" fmla="*/ 139145721 h 2688"/>
                <a:gd name="T112" fmla="*/ 253361405 w 1889"/>
                <a:gd name="T113" fmla="*/ 126569313 h 2688"/>
                <a:gd name="T114" fmla="*/ 253361405 w 1889"/>
                <a:gd name="T115" fmla="*/ 99810175 h 2688"/>
                <a:gd name="T116" fmla="*/ 233027265 w 1889"/>
                <a:gd name="T117" fmla="*/ 71178212 h 2688"/>
                <a:gd name="T118" fmla="*/ 261074565 w 1889"/>
                <a:gd name="T119" fmla="*/ 19533770 h 2688"/>
                <a:gd name="T120" fmla="*/ 141405764 w 1889"/>
                <a:gd name="T121" fmla="*/ 660675174 h 2688"/>
                <a:gd name="T122" fmla="*/ 147716526 w 1889"/>
                <a:gd name="T123" fmla="*/ 667632560 h 26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9"/>
                <a:gd name="T187" fmla="*/ 0 h 2688"/>
                <a:gd name="T188" fmla="*/ 1889 w 1889"/>
                <a:gd name="T189" fmla="*/ 2688 h 26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9" h="2688">
                  <a:moveTo>
                    <a:pt x="1078" y="0"/>
                  </a:moveTo>
                  <a:lnTo>
                    <a:pt x="1004" y="34"/>
                  </a:lnTo>
                  <a:lnTo>
                    <a:pt x="984" y="41"/>
                  </a:lnTo>
                  <a:lnTo>
                    <a:pt x="965" y="60"/>
                  </a:lnTo>
                  <a:lnTo>
                    <a:pt x="931" y="73"/>
                  </a:lnTo>
                  <a:lnTo>
                    <a:pt x="905" y="107"/>
                  </a:lnTo>
                  <a:lnTo>
                    <a:pt x="858" y="133"/>
                  </a:lnTo>
                  <a:lnTo>
                    <a:pt x="845" y="114"/>
                  </a:lnTo>
                  <a:lnTo>
                    <a:pt x="818" y="107"/>
                  </a:lnTo>
                  <a:lnTo>
                    <a:pt x="818" y="147"/>
                  </a:lnTo>
                  <a:lnTo>
                    <a:pt x="818" y="193"/>
                  </a:lnTo>
                  <a:lnTo>
                    <a:pt x="818" y="200"/>
                  </a:lnTo>
                  <a:lnTo>
                    <a:pt x="811" y="227"/>
                  </a:lnTo>
                  <a:lnTo>
                    <a:pt x="805" y="253"/>
                  </a:lnTo>
                  <a:lnTo>
                    <a:pt x="751" y="274"/>
                  </a:lnTo>
                  <a:lnTo>
                    <a:pt x="751" y="300"/>
                  </a:lnTo>
                  <a:lnTo>
                    <a:pt x="732" y="334"/>
                  </a:lnTo>
                  <a:lnTo>
                    <a:pt x="678" y="413"/>
                  </a:lnTo>
                  <a:lnTo>
                    <a:pt x="659" y="433"/>
                  </a:lnTo>
                  <a:lnTo>
                    <a:pt x="618" y="413"/>
                  </a:lnTo>
                  <a:lnTo>
                    <a:pt x="586" y="420"/>
                  </a:lnTo>
                  <a:lnTo>
                    <a:pt x="572" y="420"/>
                  </a:lnTo>
                  <a:lnTo>
                    <a:pt x="539" y="433"/>
                  </a:lnTo>
                  <a:lnTo>
                    <a:pt x="505" y="439"/>
                  </a:lnTo>
                  <a:lnTo>
                    <a:pt x="492" y="426"/>
                  </a:lnTo>
                  <a:lnTo>
                    <a:pt x="472" y="413"/>
                  </a:lnTo>
                  <a:lnTo>
                    <a:pt x="459" y="400"/>
                  </a:lnTo>
                  <a:lnTo>
                    <a:pt x="439" y="439"/>
                  </a:lnTo>
                  <a:lnTo>
                    <a:pt x="459" y="493"/>
                  </a:lnTo>
                  <a:lnTo>
                    <a:pt x="466" y="546"/>
                  </a:lnTo>
                  <a:lnTo>
                    <a:pt x="426" y="546"/>
                  </a:lnTo>
                  <a:lnTo>
                    <a:pt x="413" y="566"/>
                  </a:lnTo>
                  <a:lnTo>
                    <a:pt x="413" y="699"/>
                  </a:lnTo>
                  <a:lnTo>
                    <a:pt x="379" y="759"/>
                  </a:lnTo>
                  <a:lnTo>
                    <a:pt x="379" y="766"/>
                  </a:lnTo>
                  <a:lnTo>
                    <a:pt x="293" y="805"/>
                  </a:lnTo>
                  <a:lnTo>
                    <a:pt x="259" y="845"/>
                  </a:lnTo>
                  <a:lnTo>
                    <a:pt x="219" y="852"/>
                  </a:lnTo>
                  <a:lnTo>
                    <a:pt x="206" y="899"/>
                  </a:lnTo>
                  <a:lnTo>
                    <a:pt x="166" y="946"/>
                  </a:lnTo>
                  <a:lnTo>
                    <a:pt x="173" y="952"/>
                  </a:lnTo>
                  <a:lnTo>
                    <a:pt x="133" y="1012"/>
                  </a:lnTo>
                  <a:lnTo>
                    <a:pt x="133" y="1032"/>
                  </a:lnTo>
                  <a:lnTo>
                    <a:pt x="73" y="1038"/>
                  </a:lnTo>
                  <a:lnTo>
                    <a:pt x="33" y="1038"/>
                  </a:lnTo>
                  <a:lnTo>
                    <a:pt x="26" y="1065"/>
                  </a:lnTo>
                  <a:lnTo>
                    <a:pt x="0" y="1092"/>
                  </a:lnTo>
                  <a:lnTo>
                    <a:pt x="73" y="1138"/>
                  </a:lnTo>
                  <a:lnTo>
                    <a:pt x="92" y="1151"/>
                  </a:lnTo>
                  <a:lnTo>
                    <a:pt x="113" y="1178"/>
                  </a:lnTo>
                  <a:lnTo>
                    <a:pt x="113" y="1211"/>
                  </a:lnTo>
                  <a:lnTo>
                    <a:pt x="92" y="1231"/>
                  </a:lnTo>
                  <a:lnTo>
                    <a:pt x="92" y="1252"/>
                  </a:lnTo>
                  <a:lnTo>
                    <a:pt x="86" y="1258"/>
                  </a:lnTo>
                  <a:lnTo>
                    <a:pt x="113" y="1312"/>
                  </a:lnTo>
                  <a:lnTo>
                    <a:pt x="53" y="1351"/>
                  </a:lnTo>
                  <a:lnTo>
                    <a:pt x="53" y="1378"/>
                  </a:lnTo>
                  <a:lnTo>
                    <a:pt x="66" y="1404"/>
                  </a:lnTo>
                  <a:lnTo>
                    <a:pt x="126" y="1431"/>
                  </a:lnTo>
                  <a:lnTo>
                    <a:pt x="133" y="1431"/>
                  </a:lnTo>
                  <a:lnTo>
                    <a:pt x="139" y="1511"/>
                  </a:lnTo>
                  <a:lnTo>
                    <a:pt x="113" y="1537"/>
                  </a:lnTo>
                  <a:lnTo>
                    <a:pt x="107" y="1558"/>
                  </a:lnTo>
                  <a:lnTo>
                    <a:pt x="126" y="1564"/>
                  </a:lnTo>
                  <a:lnTo>
                    <a:pt x="173" y="1597"/>
                  </a:lnTo>
                  <a:lnTo>
                    <a:pt x="193" y="1631"/>
                  </a:lnTo>
                  <a:lnTo>
                    <a:pt x="193" y="1650"/>
                  </a:lnTo>
                  <a:lnTo>
                    <a:pt x="180" y="1657"/>
                  </a:lnTo>
                  <a:lnTo>
                    <a:pt x="180" y="1671"/>
                  </a:lnTo>
                  <a:lnTo>
                    <a:pt x="173" y="1697"/>
                  </a:lnTo>
                  <a:lnTo>
                    <a:pt x="152" y="1723"/>
                  </a:lnTo>
                  <a:lnTo>
                    <a:pt x="133" y="1723"/>
                  </a:lnTo>
                  <a:lnTo>
                    <a:pt x="126" y="1737"/>
                  </a:lnTo>
                  <a:lnTo>
                    <a:pt x="113" y="1737"/>
                  </a:lnTo>
                  <a:lnTo>
                    <a:pt x="113" y="1757"/>
                  </a:lnTo>
                  <a:lnTo>
                    <a:pt x="107" y="1783"/>
                  </a:lnTo>
                  <a:lnTo>
                    <a:pt x="92" y="1810"/>
                  </a:lnTo>
                  <a:lnTo>
                    <a:pt x="92" y="1864"/>
                  </a:lnTo>
                  <a:lnTo>
                    <a:pt x="120" y="1864"/>
                  </a:lnTo>
                  <a:lnTo>
                    <a:pt x="126" y="1883"/>
                  </a:lnTo>
                  <a:lnTo>
                    <a:pt x="120" y="1924"/>
                  </a:lnTo>
                  <a:lnTo>
                    <a:pt x="113" y="1950"/>
                  </a:lnTo>
                  <a:lnTo>
                    <a:pt x="126" y="2016"/>
                  </a:lnTo>
                  <a:lnTo>
                    <a:pt x="126" y="2043"/>
                  </a:lnTo>
                  <a:lnTo>
                    <a:pt x="152" y="2037"/>
                  </a:lnTo>
                  <a:lnTo>
                    <a:pt x="160" y="2037"/>
                  </a:lnTo>
                  <a:lnTo>
                    <a:pt x="173" y="2023"/>
                  </a:lnTo>
                  <a:lnTo>
                    <a:pt x="180" y="2016"/>
                  </a:lnTo>
                  <a:lnTo>
                    <a:pt x="193" y="2023"/>
                  </a:lnTo>
                  <a:lnTo>
                    <a:pt x="233" y="2010"/>
                  </a:lnTo>
                  <a:lnTo>
                    <a:pt x="252" y="2056"/>
                  </a:lnTo>
                  <a:lnTo>
                    <a:pt x="272" y="2063"/>
                  </a:lnTo>
                  <a:lnTo>
                    <a:pt x="286" y="2056"/>
                  </a:lnTo>
                  <a:lnTo>
                    <a:pt x="299" y="2070"/>
                  </a:lnTo>
                  <a:lnTo>
                    <a:pt x="299" y="2103"/>
                  </a:lnTo>
                  <a:lnTo>
                    <a:pt x="346" y="2116"/>
                  </a:lnTo>
                  <a:lnTo>
                    <a:pt x="346" y="2129"/>
                  </a:lnTo>
                  <a:lnTo>
                    <a:pt x="359" y="2142"/>
                  </a:lnTo>
                  <a:lnTo>
                    <a:pt x="366" y="2189"/>
                  </a:lnTo>
                  <a:lnTo>
                    <a:pt x="339" y="2202"/>
                  </a:lnTo>
                  <a:lnTo>
                    <a:pt x="359" y="2256"/>
                  </a:lnTo>
                  <a:lnTo>
                    <a:pt x="346" y="2303"/>
                  </a:lnTo>
                  <a:lnTo>
                    <a:pt x="353" y="2316"/>
                  </a:lnTo>
                  <a:lnTo>
                    <a:pt x="392" y="2376"/>
                  </a:lnTo>
                  <a:lnTo>
                    <a:pt x="385" y="2382"/>
                  </a:lnTo>
                  <a:lnTo>
                    <a:pt x="406" y="2389"/>
                  </a:lnTo>
                  <a:lnTo>
                    <a:pt x="439" y="2416"/>
                  </a:lnTo>
                  <a:lnTo>
                    <a:pt x="426" y="2455"/>
                  </a:lnTo>
                  <a:lnTo>
                    <a:pt x="419" y="2463"/>
                  </a:lnTo>
                  <a:lnTo>
                    <a:pt x="419" y="2522"/>
                  </a:lnTo>
                  <a:lnTo>
                    <a:pt x="432" y="2536"/>
                  </a:lnTo>
                  <a:lnTo>
                    <a:pt x="392" y="2668"/>
                  </a:lnTo>
                  <a:lnTo>
                    <a:pt x="379" y="2688"/>
                  </a:lnTo>
                  <a:lnTo>
                    <a:pt x="399" y="2682"/>
                  </a:lnTo>
                  <a:lnTo>
                    <a:pt x="426" y="2675"/>
                  </a:lnTo>
                  <a:lnTo>
                    <a:pt x="512" y="2609"/>
                  </a:lnTo>
                  <a:lnTo>
                    <a:pt x="518" y="2615"/>
                  </a:lnTo>
                  <a:lnTo>
                    <a:pt x="532" y="2609"/>
                  </a:lnTo>
                  <a:lnTo>
                    <a:pt x="518" y="2589"/>
                  </a:lnTo>
                  <a:lnTo>
                    <a:pt x="532" y="2568"/>
                  </a:lnTo>
                  <a:lnTo>
                    <a:pt x="539" y="2562"/>
                  </a:lnTo>
                  <a:lnTo>
                    <a:pt x="545" y="2542"/>
                  </a:lnTo>
                  <a:lnTo>
                    <a:pt x="539" y="2536"/>
                  </a:lnTo>
                  <a:lnTo>
                    <a:pt x="552" y="2536"/>
                  </a:lnTo>
                  <a:lnTo>
                    <a:pt x="565" y="2495"/>
                  </a:lnTo>
                  <a:lnTo>
                    <a:pt x="592" y="2469"/>
                  </a:lnTo>
                  <a:lnTo>
                    <a:pt x="578" y="2455"/>
                  </a:lnTo>
                  <a:lnTo>
                    <a:pt x="578" y="2449"/>
                  </a:lnTo>
                  <a:lnTo>
                    <a:pt x="592" y="2449"/>
                  </a:lnTo>
                  <a:lnTo>
                    <a:pt x="632" y="2455"/>
                  </a:lnTo>
                  <a:lnTo>
                    <a:pt x="645" y="2463"/>
                  </a:lnTo>
                  <a:lnTo>
                    <a:pt x="678" y="2463"/>
                  </a:lnTo>
                  <a:lnTo>
                    <a:pt x="712" y="2449"/>
                  </a:lnTo>
                  <a:lnTo>
                    <a:pt x="725" y="2449"/>
                  </a:lnTo>
                  <a:lnTo>
                    <a:pt x="778" y="2409"/>
                  </a:lnTo>
                  <a:lnTo>
                    <a:pt x="765" y="2369"/>
                  </a:lnTo>
                  <a:lnTo>
                    <a:pt x="751" y="2329"/>
                  </a:lnTo>
                  <a:lnTo>
                    <a:pt x="758" y="2289"/>
                  </a:lnTo>
                  <a:lnTo>
                    <a:pt x="765" y="2289"/>
                  </a:lnTo>
                  <a:lnTo>
                    <a:pt x="758" y="2249"/>
                  </a:lnTo>
                  <a:lnTo>
                    <a:pt x="772" y="2230"/>
                  </a:lnTo>
                  <a:lnTo>
                    <a:pt x="758" y="2223"/>
                  </a:lnTo>
                  <a:lnTo>
                    <a:pt x="765" y="2189"/>
                  </a:lnTo>
                  <a:lnTo>
                    <a:pt x="765" y="2103"/>
                  </a:lnTo>
                  <a:lnTo>
                    <a:pt x="765" y="2089"/>
                  </a:lnTo>
                  <a:lnTo>
                    <a:pt x="751" y="2083"/>
                  </a:lnTo>
                  <a:lnTo>
                    <a:pt x="738" y="2097"/>
                  </a:lnTo>
                  <a:lnTo>
                    <a:pt x="725" y="2097"/>
                  </a:lnTo>
                  <a:lnTo>
                    <a:pt x="678" y="2076"/>
                  </a:lnTo>
                  <a:lnTo>
                    <a:pt x="645" y="2003"/>
                  </a:lnTo>
                  <a:lnTo>
                    <a:pt x="659" y="1917"/>
                  </a:lnTo>
                  <a:lnTo>
                    <a:pt x="685" y="1890"/>
                  </a:lnTo>
                  <a:lnTo>
                    <a:pt x="705" y="1883"/>
                  </a:lnTo>
                  <a:lnTo>
                    <a:pt x="712" y="1877"/>
                  </a:lnTo>
                  <a:lnTo>
                    <a:pt x="732" y="1870"/>
                  </a:lnTo>
                  <a:lnTo>
                    <a:pt x="738" y="1850"/>
                  </a:lnTo>
                  <a:lnTo>
                    <a:pt x="758" y="1850"/>
                  </a:lnTo>
                  <a:lnTo>
                    <a:pt x="772" y="1843"/>
                  </a:lnTo>
                  <a:lnTo>
                    <a:pt x="792" y="1804"/>
                  </a:lnTo>
                  <a:lnTo>
                    <a:pt x="772" y="1790"/>
                  </a:lnTo>
                  <a:lnTo>
                    <a:pt x="765" y="1783"/>
                  </a:lnTo>
                  <a:lnTo>
                    <a:pt x="765" y="1763"/>
                  </a:lnTo>
                  <a:lnTo>
                    <a:pt x="772" y="1763"/>
                  </a:lnTo>
                  <a:lnTo>
                    <a:pt x="785" y="1757"/>
                  </a:lnTo>
                  <a:lnTo>
                    <a:pt x="792" y="1763"/>
                  </a:lnTo>
                  <a:lnTo>
                    <a:pt x="792" y="1757"/>
                  </a:lnTo>
                  <a:lnTo>
                    <a:pt x="798" y="1757"/>
                  </a:lnTo>
                  <a:lnTo>
                    <a:pt x="838" y="1737"/>
                  </a:lnTo>
                  <a:lnTo>
                    <a:pt x="865" y="1750"/>
                  </a:lnTo>
                  <a:lnTo>
                    <a:pt x="898" y="1750"/>
                  </a:lnTo>
                  <a:lnTo>
                    <a:pt x="965" y="1717"/>
                  </a:lnTo>
                  <a:lnTo>
                    <a:pt x="1011" y="1717"/>
                  </a:lnTo>
                  <a:lnTo>
                    <a:pt x="1018" y="1744"/>
                  </a:lnTo>
                  <a:lnTo>
                    <a:pt x="1064" y="1777"/>
                  </a:lnTo>
                  <a:lnTo>
                    <a:pt x="1157" y="1723"/>
                  </a:lnTo>
                  <a:lnTo>
                    <a:pt x="1237" y="1663"/>
                  </a:lnTo>
                  <a:lnTo>
                    <a:pt x="1303" y="1611"/>
                  </a:lnTo>
                  <a:lnTo>
                    <a:pt x="1310" y="1590"/>
                  </a:lnTo>
                  <a:lnTo>
                    <a:pt x="1331" y="1577"/>
                  </a:lnTo>
                  <a:lnTo>
                    <a:pt x="1331" y="1524"/>
                  </a:lnTo>
                  <a:lnTo>
                    <a:pt x="1391" y="1504"/>
                  </a:lnTo>
                  <a:lnTo>
                    <a:pt x="1464" y="1511"/>
                  </a:lnTo>
                  <a:lnTo>
                    <a:pt x="1504" y="1524"/>
                  </a:lnTo>
                  <a:lnTo>
                    <a:pt x="1564" y="1544"/>
                  </a:lnTo>
                  <a:lnTo>
                    <a:pt x="1616" y="1544"/>
                  </a:lnTo>
                  <a:lnTo>
                    <a:pt x="1609" y="1491"/>
                  </a:lnTo>
                  <a:lnTo>
                    <a:pt x="1656" y="1404"/>
                  </a:lnTo>
                  <a:lnTo>
                    <a:pt x="1663" y="1378"/>
                  </a:lnTo>
                  <a:lnTo>
                    <a:pt x="1690" y="1351"/>
                  </a:lnTo>
                  <a:lnTo>
                    <a:pt x="1703" y="1338"/>
                  </a:lnTo>
                  <a:lnTo>
                    <a:pt x="1770" y="1312"/>
                  </a:lnTo>
                  <a:lnTo>
                    <a:pt x="1783" y="1312"/>
                  </a:lnTo>
                  <a:lnTo>
                    <a:pt x="1810" y="1305"/>
                  </a:lnTo>
                  <a:lnTo>
                    <a:pt x="1856" y="1297"/>
                  </a:lnTo>
                  <a:lnTo>
                    <a:pt x="1856" y="1284"/>
                  </a:lnTo>
                  <a:lnTo>
                    <a:pt x="1889" y="1265"/>
                  </a:lnTo>
                  <a:lnTo>
                    <a:pt x="1876" y="1205"/>
                  </a:lnTo>
                  <a:lnTo>
                    <a:pt x="1816" y="1192"/>
                  </a:lnTo>
                  <a:lnTo>
                    <a:pt x="1783" y="1192"/>
                  </a:lnTo>
                  <a:lnTo>
                    <a:pt x="1750" y="1165"/>
                  </a:lnTo>
                  <a:lnTo>
                    <a:pt x="1770" y="952"/>
                  </a:lnTo>
                  <a:lnTo>
                    <a:pt x="1783" y="932"/>
                  </a:lnTo>
                  <a:lnTo>
                    <a:pt x="1756" y="879"/>
                  </a:lnTo>
                  <a:lnTo>
                    <a:pt x="1783" y="826"/>
                  </a:lnTo>
                  <a:lnTo>
                    <a:pt x="1776" y="812"/>
                  </a:lnTo>
                  <a:lnTo>
                    <a:pt x="1763" y="812"/>
                  </a:lnTo>
                  <a:lnTo>
                    <a:pt x="1776" y="759"/>
                  </a:lnTo>
                  <a:lnTo>
                    <a:pt x="1763" y="692"/>
                  </a:lnTo>
                  <a:lnTo>
                    <a:pt x="1736" y="659"/>
                  </a:lnTo>
                  <a:lnTo>
                    <a:pt x="1663" y="612"/>
                  </a:lnTo>
                  <a:lnTo>
                    <a:pt x="1637" y="580"/>
                  </a:lnTo>
                  <a:lnTo>
                    <a:pt x="1596" y="546"/>
                  </a:lnTo>
                  <a:lnTo>
                    <a:pt x="1596" y="533"/>
                  </a:lnTo>
                  <a:lnTo>
                    <a:pt x="1583" y="466"/>
                  </a:lnTo>
                  <a:lnTo>
                    <a:pt x="1530" y="426"/>
                  </a:lnTo>
                  <a:lnTo>
                    <a:pt x="1504" y="413"/>
                  </a:lnTo>
                  <a:lnTo>
                    <a:pt x="1477" y="393"/>
                  </a:lnTo>
                  <a:lnTo>
                    <a:pt x="1457" y="393"/>
                  </a:lnTo>
                  <a:lnTo>
                    <a:pt x="1450" y="413"/>
                  </a:lnTo>
                  <a:lnTo>
                    <a:pt x="1457" y="439"/>
                  </a:lnTo>
                  <a:lnTo>
                    <a:pt x="1437" y="466"/>
                  </a:lnTo>
                  <a:lnTo>
                    <a:pt x="1430" y="499"/>
                  </a:lnTo>
                  <a:lnTo>
                    <a:pt x="1370" y="506"/>
                  </a:lnTo>
                  <a:lnTo>
                    <a:pt x="1318" y="520"/>
                  </a:lnTo>
                  <a:lnTo>
                    <a:pt x="1250" y="499"/>
                  </a:lnTo>
                  <a:lnTo>
                    <a:pt x="1198" y="493"/>
                  </a:lnTo>
                  <a:lnTo>
                    <a:pt x="1138" y="486"/>
                  </a:lnTo>
                  <a:lnTo>
                    <a:pt x="1084" y="473"/>
                  </a:lnTo>
                  <a:lnTo>
                    <a:pt x="1071" y="446"/>
                  </a:lnTo>
                  <a:lnTo>
                    <a:pt x="1084" y="446"/>
                  </a:lnTo>
                  <a:lnTo>
                    <a:pt x="1071" y="420"/>
                  </a:lnTo>
                  <a:lnTo>
                    <a:pt x="1084" y="373"/>
                  </a:lnTo>
                  <a:lnTo>
                    <a:pt x="1064" y="353"/>
                  </a:lnTo>
                  <a:lnTo>
                    <a:pt x="1071" y="306"/>
                  </a:lnTo>
                  <a:lnTo>
                    <a:pt x="1031" y="274"/>
                  </a:lnTo>
                  <a:lnTo>
                    <a:pt x="997" y="266"/>
                  </a:lnTo>
                  <a:lnTo>
                    <a:pt x="1018" y="233"/>
                  </a:lnTo>
                  <a:lnTo>
                    <a:pt x="1084" y="214"/>
                  </a:lnTo>
                  <a:lnTo>
                    <a:pt x="1157" y="147"/>
                  </a:lnTo>
                  <a:lnTo>
                    <a:pt x="1117" y="73"/>
                  </a:lnTo>
                  <a:lnTo>
                    <a:pt x="1111" y="27"/>
                  </a:lnTo>
                  <a:lnTo>
                    <a:pt x="1078" y="0"/>
                  </a:lnTo>
                  <a:close/>
                  <a:moveTo>
                    <a:pt x="618" y="2463"/>
                  </a:moveTo>
                  <a:lnTo>
                    <a:pt x="605" y="2469"/>
                  </a:lnTo>
                  <a:lnTo>
                    <a:pt x="605" y="2482"/>
                  </a:lnTo>
                  <a:lnTo>
                    <a:pt x="618" y="2502"/>
                  </a:lnTo>
                  <a:lnTo>
                    <a:pt x="625" y="2502"/>
                  </a:lnTo>
                  <a:lnTo>
                    <a:pt x="632" y="2495"/>
                  </a:lnTo>
                  <a:lnTo>
                    <a:pt x="632" y="2482"/>
                  </a:lnTo>
                  <a:lnTo>
                    <a:pt x="632" y="2463"/>
                  </a:lnTo>
                  <a:lnTo>
                    <a:pt x="618" y="2463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44" name="ALT_EMPORDA">
              <a:extLst>
                <a:ext uri="{FF2B5EF4-FFF2-40B4-BE49-F238E27FC236}">
                  <a16:creationId xmlns:a16="http://schemas.microsoft.com/office/drawing/2014/main" id="{00D9E95F-603F-8D01-5D72-DBBD9728AA53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6682774" y="3070733"/>
              <a:ext cx="603540" cy="384513"/>
            </a:xfrm>
            <a:custGeom>
              <a:avLst/>
              <a:gdLst>
                <a:gd name="T0" fmla="*/ 258090686 w 2615"/>
                <a:gd name="T1" fmla="*/ 15695040 h 1711"/>
                <a:gd name="T2" fmla="*/ 216938969 w 2615"/>
                <a:gd name="T3" fmla="*/ 48916594 h 1711"/>
                <a:gd name="T4" fmla="*/ 180544704 w 2615"/>
                <a:gd name="T5" fmla="*/ 82138153 h 1711"/>
                <a:gd name="T6" fmla="*/ 109421011 w 2615"/>
                <a:gd name="T7" fmla="*/ 87108120 h 1711"/>
                <a:gd name="T8" fmla="*/ 93721668 w 2615"/>
                <a:gd name="T9" fmla="*/ 128962060 h 1711"/>
                <a:gd name="T10" fmla="*/ 83968698 w 2615"/>
                <a:gd name="T11" fmla="*/ 160352675 h 1711"/>
                <a:gd name="T12" fmla="*/ 27117188 w 2615"/>
                <a:gd name="T13" fmla="*/ 142826168 h 1711"/>
                <a:gd name="T14" fmla="*/ 28544357 w 2615"/>
                <a:gd name="T15" fmla="*/ 184680108 h 1711"/>
                <a:gd name="T16" fmla="*/ 69696524 w 2615"/>
                <a:gd name="T17" fmla="*/ 196712713 h 1711"/>
                <a:gd name="T18" fmla="*/ 95148837 w 2615"/>
                <a:gd name="T19" fmla="*/ 249030010 h 1711"/>
                <a:gd name="T20" fmla="*/ 115605572 w 2615"/>
                <a:gd name="T21" fmla="*/ 254000489 h 1711"/>
                <a:gd name="T22" fmla="*/ 128450608 w 2615"/>
                <a:gd name="T23" fmla="*/ 269695588 h 1711"/>
                <a:gd name="T24" fmla="*/ 180544704 w 2615"/>
                <a:gd name="T25" fmla="*/ 268125765 h 1711"/>
                <a:gd name="T26" fmla="*/ 191724354 w 2615"/>
                <a:gd name="T27" fmla="*/ 329075524 h 1711"/>
                <a:gd name="T28" fmla="*/ 229546276 w 2615"/>
                <a:gd name="T29" fmla="*/ 339538881 h 1711"/>
                <a:gd name="T30" fmla="*/ 251906065 w 2615"/>
                <a:gd name="T31" fmla="*/ 329075524 h 1711"/>
                <a:gd name="T32" fmla="*/ 277120740 w 2615"/>
                <a:gd name="T33" fmla="*/ 367528745 h 1711"/>
                <a:gd name="T34" fmla="*/ 281878132 w 2615"/>
                <a:gd name="T35" fmla="*/ 398657616 h 1711"/>
                <a:gd name="T36" fmla="*/ 307092258 w 2615"/>
                <a:gd name="T37" fmla="*/ 428216728 h 1711"/>
                <a:gd name="T38" fmla="*/ 357759185 w 2615"/>
                <a:gd name="T39" fmla="*/ 410690733 h 1711"/>
                <a:gd name="T40" fmla="*/ 373696227 w 2615"/>
                <a:gd name="T41" fmla="*/ 410690733 h 1711"/>
                <a:gd name="T42" fmla="*/ 402241064 w 2615"/>
                <a:gd name="T43" fmla="*/ 430047687 h 1711"/>
                <a:gd name="T44" fmla="*/ 440300196 w 2615"/>
                <a:gd name="T45" fmla="*/ 424816009 h 1711"/>
                <a:gd name="T46" fmla="*/ 492394292 w 2615"/>
                <a:gd name="T47" fmla="*/ 435279878 h 1711"/>
                <a:gd name="T48" fmla="*/ 493821461 w 2615"/>
                <a:gd name="T49" fmla="*/ 430047687 h 1711"/>
                <a:gd name="T50" fmla="*/ 476456762 w 2615"/>
                <a:gd name="T51" fmla="*/ 422985049 h 1711"/>
                <a:gd name="T52" fmla="*/ 468845033 w 2615"/>
                <a:gd name="T53" fmla="*/ 414352652 h 1711"/>
                <a:gd name="T54" fmla="*/ 452907503 w 2615"/>
                <a:gd name="T55" fmla="*/ 391594978 h 1711"/>
                <a:gd name="T56" fmla="*/ 470272202 w 2615"/>
                <a:gd name="T57" fmla="*/ 268125765 h 1711"/>
                <a:gd name="T58" fmla="*/ 503336244 w 2615"/>
                <a:gd name="T59" fmla="*/ 261324839 h 1711"/>
                <a:gd name="T60" fmla="*/ 500244208 w 2615"/>
                <a:gd name="T61" fmla="*/ 268125765 h 1711"/>
                <a:gd name="T62" fmla="*/ 514516504 w 2615"/>
                <a:gd name="T63" fmla="*/ 273358019 h 1711"/>
                <a:gd name="T64" fmla="*/ 534973239 w 2615"/>
                <a:gd name="T65" fmla="*/ 287222096 h 1711"/>
                <a:gd name="T66" fmla="*/ 541633685 w 2615"/>
                <a:gd name="T67" fmla="*/ 268125765 h 1711"/>
                <a:gd name="T68" fmla="*/ 568275468 w 2615"/>
                <a:gd name="T69" fmla="*/ 283821376 h 1711"/>
                <a:gd name="T70" fmla="*/ 562090908 w 2615"/>
                <a:gd name="T71" fmla="*/ 266294805 h 1711"/>
                <a:gd name="T72" fmla="*/ 587305034 w 2615"/>
                <a:gd name="T73" fmla="*/ 250599770 h 1711"/>
                <a:gd name="T74" fmla="*/ 579455606 w 2615"/>
                <a:gd name="T75" fmla="*/ 229934256 h 1711"/>
                <a:gd name="T76" fmla="*/ 595154950 w 2615"/>
                <a:gd name="T77" fmla="*/ 231504015 h 1711"/>
                <a:gd name="T78" fmla="*/ 588970389 w 2615"/>
                <a:gd name="T79" fmla="*/ 212408261 h 1711"/>
                <a:gd name="T80" fmla="*/ 596819817 w 2615"/>
                <a:gd name="T81" fmla="*/ 203775863 h 1711"/>
                <a:gd name="T82" fmla="*/ 609427124 w 2615"/>
                <a:gd name="T83" fmla="*/ 191481034 h 1711"/>
                <a:gd name="T84" fmla="*/ 601577696 w 2615"/>
                <a:gd name="T85" fmla="*/ 181279389 h 1711"/>
                <a:gd name="T86" fmla="*/ 582547642 w 2615"/>
                <a:gd name="T87" fmla="*/ 173955039 h 1711"/>
                <a:gd name="T88" fmla="*/ 565182944 w 2615"/>
                <a:gd name="T89" fmla="*/ 172385280 h 1711"/>
                <a:gd name="T90" fmla="*/ 550910769 w 2615"/>
                <a:gd name="T91" fmla="*/ 167153601 h 1711"/>
                <a:gd name="T92" fmla="*/ 530454034 w 2615"/>
                <a:gd name="T93" fmla="*/ 154859285 h 1711"/>
                <a:gd name="T94" fmla="*/ 519273896 w 2615"/>
                <a:gd name="T95" fmla="*/ 163752882 h 1711"/>
                <a:gd name="T96" fmla="*/ 508093635 w 2615"/>
                <a:gd name="T97" fmla="*/ 151458566 h 1711"/>
                <a:gd name="T98" fmla="*/ 501909075 w 2615"/>
                <a:gd name="T99" fmla="*/ 149888806 h 1711"/>
                <a:gd name="T100" fmla="*/ 490729425 w 2615"/>
                <a:gd name="T101" fmla="*/ 128962060 h 1711"/>
                <a:gd name="T102" fmla="*/ 484544377 w 2615"/>
                <a:gd name="T103" fmla="*/ 118498703 h 1711"/>
                <a:gd name="T104" fmla="*/ 490729425 w 2615"/>
                <a:gd name="T105" fmla="*/ 93909558 h 1711"/>
                <a:gd name="T106" fmla="*/ 492394292 w 2615"/>
                <a:gd name="T107" fmla="*/ 71413084 h 1711"/>
                <a:gd name="T108" fmla="*/ 489302256 w 2615"/>
                <a:gd name="T109" fmla="*/ 54148273 h 1711"/>
                <a:gd name="T110" fmla="*/ 441727365 w 2615"/>
                <a:gd name="T111" fmla="*/ 60949711 h 1711"/>
                <a:gd name="T112" fmla="*/ 410090492 w 2615"/>
                <a:gd name="T113" fmla="*/ 43684916 h 1711"/>
                <a:gd name="T114" fmla="*/ 362516577 w 2615"/>
                <a:gd name="T115" fmla="*/ 12294320 h 1711"/>
                <a:gd name="T116" fmla="*/ 595154950 w 2615"/>
                <a:gd name="T117" fmla="*/ 217639939 h 1711"/>
                <a:gd name="T118" fmla="*/ 476456762 w 2615"/>
                <a:gd name="T119" fmla="*/ 422985049 h 1711"/>
                <a:gd name="T120" fmla="*/ 614422702 w 2615"/>
                <a:gd name="T121" fmla="*/ 184680108 h 1711"/>
                <a:gd name="T122" fmla="*/ 603242564 w 2615"/>
                <a:gd name="T123" fmla="*/ 221040658 h 17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15"/>
                <a:gd name="T187" fmla="*/ 0 h 1711"/>
                <a:gd name="T188" fmla="*/ 2615 w 2615"/>
                <a:gd name="T189" fmla="*/ 1711 h 17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15" h="1711">
                  <a:moveTo>
                    <a:pt x="1344" y="0"/>
                  </a:moveTo>
                  <a:lnTo>
                    <a:pt x="1284" y="47"/>
                  </a:lnTo>
                  <a:lnTo>
                    <a:pt x="1265" y="100"/>
                  </a:lnTo>
                  <a:lnTo>
                    <a:pt x="1239" y="113"/>
                  </a:lnTo>
                  <a:lnTo>
                    <a:pt x="1185" y="100"/>
                  </a:lnTo>
                  <a:lnTo>
                    <a:pt x="1125" y="87"/>
                  </a:lnTo>
                  <a:lnTo>
                    <a:pt x="1085" y="60"/>
                  </a:lnTo>
                  <a:lnTo>
                    <a:pt x="1066" y="81"/>
                  </a:lnTo>
                  <a:lnTo>
                    <a:pt x="1059" y="120"/>
                  </a:lnTo>
                  <a:lnTo>
                    <a:pt x="985" y="100"/>
                  </a:lnTo>
                  <a:lnTo>
                    <a:pt x="965" y="127"/>
                  </a:lnTo>
                  <a:lnTo>
                    <a:pt x="959" y="167"/>
                  </a:lnTo>
                  <a:lnTo>
                    <a:pt x="939" y="194"/>
                  </a:lnTo>
                  <a:lnTo>
                    <a:pt x="912" y="187"/>
                  </a:lnTo>
                  <a:lnTo>
                    <a:pt x="879" y="227"/>
                  </a:lnTo>
                  <a:lnTo>
                    <a:pt x="873" y="220"/>
                  </a:lnTo>
                  <a:lnTo>
                    <a:pt x="846" y="280"/>
                  </a:lnTo>
                  <a:lnTo>
                    <a:pt x="832" y="280"/>
                  </a:lnTo>
                  <a:lnTo>
                    <a:pt x="799" y="286"/>
                  </a:lnTo>
                  <a:lnTo>
                    <a:pt x="779" y="307"/>
                  </a:lnTo>
                  <a:lnTo>
                    <a:pt x="759" y="314"/>
                  </a:lnTo>
                  <a:lnTo>
                    <a:pt x="739" y="293"/>
                  </a:lnTo>
                  <a:lnTo>
                    <a:pt x="713" y="260"/>
                  </a:lnTo>
                  <a:lnTo>
                    <a:pt x="653" y="254"/>
                  </a:lnTo>
                  <a:lnTo>
                    <a:pt x="599" y="260"/>
                  </a:lnTo>
                  <a:lnTo>
                    <a:pt x="546" y="300"/>
                  </a:lnTo>
                  <a:lnTo>
                    <a:pt x="493" y="333"/>
                  </a:lnTo>
                  <a:lnTo>
                    <a:pt x="460" y="333"/>
                  </a:lnTo>
                  <a:lnTo>
                    <a:pt x="426" y="353"/>
                  </a:lnTo>
                  <a:lnTo>
                    <a:pt x="426" y="419"/>
                  </a:lnTo>
                  <a:lnTo>
                    <a:pt x="407" y="426"/>
                  </a:lnTo>
                  <a:lnTo>
                    <a:pt x="366" y="413"/>
                  </a:lnTo>
                  <a:lnTo>
                    <a:pt x="387" y="446"/>
                  </a:lnTo>
                  <a:lnTo>
                    <a:pt x="394" y="479"/>
                  </a:lnTo>
                  <a:lnTo>
                    <a:pt x="394" y="493"/>
                  </a:lnTo>
                  <a:lnTo>
                    <a:pt x="407" y="526"/>
                  </a:lnTo>
                  <a:lnTo>
                    <a:pt x="433" y="539"/>
                  </a:lnTo>
                  <a:lnTo>
                    <a:pt x="440" y="586"/>
                  </a:lnTo>
                  <a:lnTo>
                    <a:pt x="440" y="620"/>
                  </a:lnTo>
                  <a:lnTo>
                    <a:pt x="407" y="626"/>
                  </a:lnTo>
                  <a:lnTo>
                    <a:pt x="380" y="620"/>
                  </a:lnTo>
                  <a:lnTo>
                    <a:pt x="353" y="613"/>
                  </a:lnTo>
                  <a:lnTo>
                    <a:pt x="320" y="613"/>
                  </a:lnTo>
                  <a:lnTo>
                    <a:pt x="300" y="599"/>
                  </a:lnTo>
                  <a:lnTo>
                    <a:pt x="227" y="599"/>
                  </a:lnTo>
                  <a:lnTo>
                    <a:pt x="201" y="586"/>
                  </a:lnTo>
                  <a:lnTo>
                    <a:pt x="154" y="566"/>
                  </a:lnTo>
                  <a:lnTo>
                    <a:pt x="154" y="553"/>
                  </a:lnTo>
                  <a:lnTo>
                    <a:pt x="114" y="546"/>
                  </a:lnTo>
                  <a:lnTo>
                    <a:pt x="47" y="566"/>
                  </a:lnTo>
                  <a:lnTo>
                    <a:pt x="41" y="592"/>
                  </a:lnTo>
                  <a:lnTo>
                    <a:pt x="28" y="620"/>
                  </a:lnTo>
                  <a:lnTo>
                    <a:pt x="0" y="659"/>
                  </a:lnTo>
                  <a:lnTo>
                    <a:pt x="47" y="706"/>
                  </a:lnTo>
                  <a:lnTo>
                    <a:pt x="74" y="725"/>
                  </a:lnTo>
                  <a:lnTo>
                    <a:pt x="120" y="706"/>
                  </a:lnTo>
                  <a:lnTo>
                    <a:pt x="127" y="693"/>
                  </a:lnTo>
                  <a:lnTo>
                    <a:pt x="167" y="686"/>
                  </a:lnTo>
                  <a:lnTo>
                    <a:pt x="240" y="732"/>
                  </a:lnTo>
                  <a:lnTo>
                    <a:pt x="234" y="746"/>
                  </a:lnTo>
                  <a:lnTo>
                    <a:pt x="247" y="759"/>
                  </a:lnTo>
                  <a:lnTo>
                    <a:pt x="260" y="766"/>
                  </a:lnTo>
                  <a:lnTo>
                    <a:pt x="293" y="752"/>
                  </a:lnTo>
                  <a:lnTo>
                    <a:pt x="293" y="792"/>
                  </a:lnTo>
                  <a:lnTo>
                    <a:pt x="287" y="825"/>
                  </a:lnTo>
                  <a:lnTo>
                    <a:pt x="340" y="819"/>
                  </a:lnTo>
                  <a:lnTo>
                    <a:pt x="380" y="825"/>
                  </a:lnTo>
                  <a:lnTo>
                    <a:pt x="400" y="866"/>
                  </a:lnTo>
                  <a:lnTo>
                    <a:pt x="413" y="932"/>
                  </a:lnTo>
                  <a:lnTo>
                    <a:pt x="400" y="952"/>
                  </a:lnTo>
                  <a:lnTo>
                    <a:pt x="400" y="965"/>
                  </a:lnTo>
                  <a:lnTo>
                    <a:pt x="426" y="971"/>
                  </a:lnTo>
                  <a:lnTo>
                    <a:pt x="426" y="992"/>
                  </a:lnTo>
                  <a:lnTo>
                    <a:pt x="433" y="999"/>
                  </a:lnTo>
                  <a:lnTo>
                    <a:pt x="440" y="979"/>
                  </a:lnTo>
                  <a:lnTo>
                    <a:pt x="440" y="971"/>
                  </a:lnTo>
                  <a:lnTo>
                    <a:pt x="486" y="971"/>
                  </a:lnTo>
                  <a:lnTo>
                    <a:pt x="447" y="939"/>
                  </a:lnTo>
                  <a:lnTo>
                    <a:pt x="467" y="932"/>
                  </a:lnTo>
                  <a:lnTo>
                    <a:pt x="533" y="939"/>
                  </a:lnTo>
                  <a:lnTo>
                    <a:pt x="546" y="965"/>
                  </a:lnTo>
                  <a:lnTo>
                    <a:pt x="533" y="992"/>
                  </a:lnTo>
                  <a:lnTo>
                    <a:pt x="526" y="1018"/>
                  </a:lnTo>
                  <a:lnTo>
                    <a:pt x="540" y="1031"/>
                  </a:lnTo>
                  <a:lnTo>
                    <a:pt x="580" y="1025"/>
                  </a:lnTo>
                  <a:lnTo>
                    <a:pt x="593" y="1052"/>
                  </a:lnTo>
                  <a:lnTo>
                    <a:pt x="613" y="1025"/>
                  </a:lnTo>
                  <a:lnTo>
                    <a:pt x="619" y="986"/>
                  </a:lnTo>
                  <a:lnTo>
                    <a:pt x="626" y="971"/>
                  </a:lnTo>
                  <a:lnTo>
                    <a:pt x="686" y="992"/>
                  </a:lnTo>
                  <a:lnTo>
                    <a:pt x="759" y="1025"/>
                  </a:lnTo>
                  <a:lnTo>
                    <a:pt x="753" y="1085"/>
                  </a:lnTo>
                  <a:lnTo>
                    <a:pt x="786" y="1131"/>
                  </a:lnTo>
                  <a:lnTo>
                    <a:pt x="773" y="1158"/>
                  </a:lnTo>
                  <a:lnTo>
                    <a:pt x="786" y="1198"/>
                  </a:lnTo>
                  <a:lnTo>
                    <a:pt x="799" y="1238"/>
                  </a:lnTo>
                  <a:lnTo>
                    <a:pt x="799" y="1245"/>
                  </a:lnTo>
                  <a:lnTo>
                    <a:pt x="806" y="1258"/>
                  </a:lnTo>
                  <a:lnTo>
                    <a:pt x="879" y="1245"/>
                  </a:lnTo>
                  <a:lnTo>
                    <a:pt x="899" y="1258"/>
                  </a:lnTo>
                  <a:lnTo>
                    <a:pt x="952" y="1258"/>
                  </a:lnTo>
                  <a:lnTo>
                    <a:pt x="972" y="1245"/>
                  </a:lnTo>
                  <a:lnTo>
                    <a:pt x="965" y="1251"/>
                  </a:lnTo>
                  <a:lnTo>
                    <a:pt x="965" y="1258"/>
                  </a:lnTo>
                  <a:lnTo>
                    <a:pt x="965" y="1298"/>
                  </a:lnTo>
                  <a:lnTo>
                    <a:pt x="946" y="1331"/>
                  </a:lnTo>
                  <a:lnTo>
                    <a:pt x="972" y="1351"/>
                  </a:lnTo>
                  <a:lnTo>
                    <a:pt x="1012" y="1345"/>
                  </a:lnTo>
                  <a:lnTo>
                    <a:pt x="1019" y="1337"/>
                  </a:lnTo>
                  <a:lnTo>
                    <a:pt x="1038" y="1318"/>
                  </a:lnTo>
                  <a:lnTo>
                    <a:pt x="1052" y="1271"/>
                  </a:lnTo>
                  <a:lnTo>
                    <a:pt x="1059" y="1258"/>
                  </a:lnTo>
                  <a:lnTo>
                    <a:pt x="1092" y="1278"/>
                  </a:lnTo>
                  <a:lnTo>
                    <a:pt x="1112" y="1285"/>
                  </a:lnTo>
                  <a:lnTo>
                    <a:pt x="1105" y="1331"/>
                  </a:lnTo>
                  <a:lnTo>
                    <a:pt x="1119" y="1331"/>
                  </a:lnTo>
                  <a:lnTo>
                    <a:pt x="1152" y="1351"/>
                  </a:lnTo>
                  <a:lnTo>
                    <a:pt x="1165" y="1365"/>
                  </a:lnTo>
                  <a:lnTo>
                    <a:pt x="1165" y="1405"/>
                  </a:lnTo>
                  <a:lnTo>
                    <a:pt x="1172" y="1418"/>
                  </a:lnTo>
                  <a:lnTo>
                    <a:pt x="1179" y="1424"/>
                  </a:lnTo>
                  <a:lnTo>
                    <a:pt x="1172" y="1431"/>
                  </a:lnTo>
                  <a:lnTo>
                    <a:pt x="1145" y="1464"/>
                  </a:lnTo>
                  <a:lnTo>
                    <a:pt x="1165" y="1484"/>
                  </a:lnTo>
                  <a:lnTo>
                    <a:pt x="1165" y="1504"/>
                  </a:lnTo>
                  <a:lnTo>
                    <a:pt x="1185" y="1524"/>
                  </a:lnTo>
                  <a:lnTo>
                    <a:pt x="1185" y="1570"/>
                  </a:lnTo>
                  <a:lnTo>
                    <a:pt x="1185" y="1598"/>
                  </a:lnTo>
                  <a:lnTo>
                    <a:pt x="1198" y="1657"/>
                  </a:lnTo>
                  <a:lnTo>
                    <a:pt x="1218" y="1657"/>
                  </a:lnTo>
                  <a:lnTo>
                    <a:pt x="1252" y="1637"/>
                  </a:lnTo>
                  <a:lnTo>
                    <a:pt x="1278" y="1630"/>
                  </a:lnTo>
                  <a:lnTo>
                    <a:pt x="1291" y="1637"/>
                  </a:lnTo>
                  <a:lnTo>
                    <a:pt x="1338" y="1644"/>
                  </a:lnTo>
                  <a:lnTo>
                    <a:pt x="1365" y="1651"/>
                  </a:lnTo>
                  <a:lnTo>
                    <a:pt x="1385" y="1651"/>
                  </a:lnTo>
                  <a:lnTo>
                    <a:pt x="1438" y="1637"/>
                  </a:lnTo>
                  <a:lnTo>
                    <a:pt x="1464" y="1617"/>
                  </a:lnTo>
                  <a:lnTo>
                    <a:pt x="1504" y="1598"/>
                  </a:lnTo>
                  <a:lnTo>
                    <a:pt x="1504" y="1570"/>
                  </a:lnTo>
                  <a:lnTo>
                    <a:pt x="1504" y="1551"/>
                  </a:lnTo>
                  <a:lnTo>
                    <a:pt x="1511" y="1551"/>
                  </a:lnTo>
                  <a:lnTo>
                    <a:pt x="1518" y="1531"/>
                  </a:lnTo>
                  <a:lnTo>
                    <a:pt x="1538" y="1531"/>
                  </a:lnTo>
                  <a:lnTo>
                    <a:pt x="1551" y="1551"/>
                  </a:lnTo>
                  <a:lnTo>
                    <a:pt x="1564" y="1551"/>
                  </a:lnTo>
                  <a:lnTo>
                    <a:pt x="1571" y="1570"/>
                  </a:lnTo>
                  <a:lnTo>
                    <a:pt x="1577" y="1577"/>
                  </a:lnTo>
                  <a:lnTo>
                    <a:pt x="1598" y="1584"/>
                  </a:lnTo>
                  <a:lnTo>
                    <a:pt x="1637" y="1611"/>
                  </a:lnTo>
                  <a:lnTo>
                    <a:pt x="1644" y="1611"/>
                  </a:lnTo>
                  <a:lnTo>
                    <a:pt x="1664" y="1657"/>
                  </a:lnTo>
                  <a:lnTo>
                    <a:pt x="1684" y="1657"/>
                  </a:lnTo>
                  <a:lnTo>
                    <a:pt x="1691" y="1644"/>
                  </a:lnTo>
                  <a:lnTo>
                    <a:pt x="1724" y="1630"/>
                  </a:lnTo>
                  <a:lnTo>
                    <a:pt x="1764" y="1624"/>
                  </a:lnTo>
                  <a:lnTo>
                    <a:pt x="1770" y="1624"/>
                  </a:lnTo>
                  <a:lnTo>
                    <a:pt x="1804" y="1611"/>
                  </a:lnTo>
                  <a:lnTo>
                    <a:pt x="1817" y="1598"/>
                  </a:lnTo>
                  <a:lnTo>
                    <a:pt x="1830" y="1584"/>
                  </a:lnTo>
                  <a:lnTo>
                    <a:pt x="1851" y="1624"/>
                  </a:lnTo>
                  <a:lnTo>
                    <a:pt x="1877" y="1630"/>
                  </a:lnTo>
                  <a:lnTo>
                    <a:pt x="1877" y="1657"/>
                  </a:lnTo>
                  <a:lnTo>
                    <a:pt x="1877" y="1690"/>
                  </a:lnTo>
                  <a:lnTo>
                    <a:pt x="1937" y="1671"/>
                  </a:lnTo>
                  <a:lnTo>
                    <a:pt x="1956" y="1711"/>
                  </a:lnTo>
                  <a:lnTo>
                    <a:pt x="2043" y="1671"/>
                  </a:lnTo>
                  <a:lnTo>
                    <a:pt x="2070" y="1664"/>
                  </a:lnTo>
                  <a:lnTo>
                    <a:pt x="2083" y="1671"/>
                  </a:lnTo>
                  <a:lnTo>
                    <a:pt x="2097" y="1664"/>
                  </a:lnTo>
                  <a:lnTo>
                    <a:pt x="2103" y="1657"/>
                  </a:lnTo>
                  <a:lnTo>
                    <a:pt x="2097" y="1651"/>
                  </a:lnTo>
                  <a:lnTo>
                    <a:pt x="2090" y="1651"/>
                  </a:lnTo>
                  <a:lnTo>
                    <a:pt x="2083" y="1637"/>
                  </a:lnTo>
                  <a:lnTo>
                    <a:pt x="2076" y="1644"/>
                  </a:lnTo>
                  <a:lnTo>
                    <a:pt x="2063" y="1644"/>
                  </a:lnTo>
                  <a:lnTo>
                    <a:pt x="2050" y="1637"/>
                  </a:lnTo>
                  <a:lnTo>
                    <a:pt x="2023" y="1617"/>
                  </a:lnTo>
                  <a:lnTo>
                    <a:pt x="2016" y="1611"/>
                  </a:lnTo>
                  <a:lnTo>
                    <a:pt x="2016" y="1617"/>
                  </a:lnTo>
                  <a:lnTo>
                    <a:pt x="2010" y="1617"/>
                  </a:lnTo>
                  <a:lnTo>
                    <a:pt x="2003" y="1617"/>
                  </a:lnTo>
                  <a:lnTo>
                    <a:pt x="2010" y="1624"/>
                  </a:lnTo>
                  <a:lnTo>
                    <a:pt x="2003" y="1630"/>
                  </a:lnTo>
                  <a:lnTo>
                    <a:pt x="1997" y="1630"/>
                  </a:lnTo>
                  <a:lnTo>
                    <a:pt x="1984" y="1630"/>
                  </a:lnTo>
                  <a:lnTo>
                    <a:pt x="1971" y="1630"/>
                  </a:lnTo>
                  <a:lnTo>
                    <a:pt x="1977" y="1604"/>
                  </a:lnTo>
                  <a:lnTo>
                    <a:pt x="1971" y="1584"/>
                  </a:lnTo>
                  <a:lnTo>
                    <a:pt x="1964" y="1584"/>
                  </a:lnTo>
                  <a:lnTo>
                    <a:pt x="1956" y="1584"/>
                  </a:lnTo>
                  <a:lnTo>
                    <a:pt x="1930" y="1584"/>
                  </a:lnTo>
                  <a:lnTo>
                    <a:pt x="1924" y="1557"/>
                  </a:lnTo>
                  <a:lnTo>
                    <a:pt x="1924" y="1544"/>
                  </a:lnTo>
                  <a:lnTo>
                    <a:pt x="1917" y="1538"/>
                  </a:lnTo>
                  <a:lnTo>
                    <a:pt x="1904" y="1497"/>
                  </a:lnTo>
                  <a:lnTo>
                    <a:pt x="1890" y="1371"/>
                  </a:lnTo>
                  <a:lnTo>
                    <a:pt x="1883" y="1245"/>
                  </a:lnTo>
                  <a:lnTo>
                    <a:pt x="1890" y="1204"/>
                  </a:lnTo>
                  <a:lnTo>
                    <a:pt x="1911" y="1151"/>
                  </a:lnTo>
                  <a:lnTo>
                    <a:pt x="1930" y="1098"/>
                  </a:lnTo>
                  <a:lnTo>
                    <a:pt x="1964" y="1052"/>
                  </a:lnTo>
                  <a:lnTo>
                    <a:pt x="1977" y="1025"/>
                  </a:lnTo>
                  <a:lnTo>
                    <a:pt x="2016" y="992"/>
                  </a:lnTo>
                  <a:lnTo>
                    <a:pt x="2037" y="979"/>
                  </a:lnTo>
                  <a:lnTo>
                    <a:pt x="2070" y="971"/>
                  </a:lnTo>
                  <a:lnTo>
                    <a:pt x="2083" y="971"/>
                  </a:lnTo>
                  <a:lnTo>
                    <a:pt x="2097" y="986"/>
                  </a:lnTo>
                  <a:lnTo>
                    <a:pt x="2110" y="992"/>
                  </a:lnTo>
                  <a:lnTo>
                    <a:pt x="2116" y="999"/>
                  </a:lnTo>
                  <a:lnTo>
                    <a:pt x="2116" y="1005"/>
                  </a:lnTo>
                  <a:lnTo>
                    <a:pt x="2110" y="1005"/>
                  </a:lnTo>
                  <a:lnTo>
                    <a:pt x="2110" y="1012"/>
                  </a:lnTo>
                  <a:lnTo>
                    <a:pt x="2116" y="1012"/>
                  </a:lnTo>
                  <a:lnTo>
                    <a:pt x="2116" y="1025"/>
                  </a:lnTo>
                  <a:lnTo>
                    <a:pt x="2110" y="1025"/>
                  </a:lnTo>
                  <a:lnTo>
                    <a:pt x="2103" y="1025"/>
                  </a:lnTo>
                  <a:lnTo>
                    <a:pt x="2103" y="1031"/>
                  </a:lnTo>
                  <a:lnTo>
                    <a:pt x="2116" y="1031"/>
                  </a:lnTo>
                  <a:lnTo>
                    <a:pt x="2116" y="1039"/>
                  </a:lnTo>
                  <a:lnTo>
                    <a:pt x="2123" y="1045"/>
                  </a:lnTo>
                  <a:lnTo>
                    <a:pt x="2123" y="1052"/>
                  </a:lnTo>
                  <a:lnTo>
                    <a:pt x="2150" y="1052"/>
                  </a:lnTo>
                  <a:lnTo>
                    <a:pt x="2163" y="1045"/>
                  </a:lnTo>
                  <a:lnTo>
                    <a:pt x="2170" y="1065"/>
                  </a:lnTo>
                  <a:lnTo>
                    <a:pt x="2189" y="1072"/>
                  </a:lnTo>
                  <a:lnTo>
                    <a:pt x="2210" y="1078"/>
                  </a:lnTo>
                  <a:lnTo>
                    <a:pt x="2203" y="1085"/>
                  </a:lnTo>
                  <a:lnTo>
                    <a:pt x="2230" y="1098"/>
                  </a:lnTo>
                  <a:lnTo>
                    <a:pt x="2243" y="1112"/>
                  </a:lnTo>
                  <a:lnTo>
                    <a:pt x="2249" y="1098"/>
                  </a:lnTo>
                  <a:lnTo>
                    <a:pt x="2262" y="1085"/>
                  </a:lnTo>
                  <a:lnTo>
                    <a:pt x="2262" y="1078"/>
                  </a:lnTo>
                  <a:lnTo>
                    <a:pt x="2277" y="1078"/>
                  </a:lnTo>
                  <a:lnTo>
                    <a:pt x="2270" y="1065"/>
                  </a:lnTo>
                  <a:lnTo>
                    <a:pt x="2277" y="1059"/>
                  </a:lnTo>
                  <a:lnTo>
                    <a:pt x="2270" y="1039"/>
                  </a:lnTo>
                  <a:lnTo>
                    <a:pt x="2277" y="1025"/>
                  </a:lnTo>
                  <a:lnTo>
                    <a:pt x="2303" y="1045"/>
                  </a:lnTo>
                  <a:lnTo>
                    <a:pt x="2309" y="1031"/>
                  </a:lnTo>
                  <a:lnTo>
                    <a:pt x="2322" y="1039"/>
                  </a:lnTo>
                  <a:lnTo>
                    <a:pt x="2336" y="1065"/>
                  </a:lnTo>
                  <a:lnTo>
                    <a:pt x="2363" y="1085"/>
                  </a:lnTo>
                  <a:lnTo>
                    <a:pt x="2382" y="1091"/>
                  </a:lnTo>
                  <a:lnTo>
                    <a:pt x="2389" y="1085"/>
                  </a:lnTo>
                  <a:lnTo>
                    <a:pt x="2396" y="1065"/>
                  </a:lnTo>
                  <a:lnTo>
                    <a:pt x="2389" y="1059"/>
                  </a:lnTo>
                  <a:lnTo>
                    <a:pt x="2376" y="1059"/>
                  </a:lnTo>
                  <a:lnTo>
                    <a:pt x="2363" y="1059"/>
                  </a:lnTo>
                  <a:lnTo>
                    <a:pt x="2356" y="1052"/>
                  </a:lnTo>
                  <a:lnTo>
                    <a:pt x="2363" y="1045"/>
                  </a:lnTo>
                  <a:lnTo>
                    <a:pt x="2363" y="1018"/>
                  </a:lnTo>
                  <a:lnTo>
                    <a:pt x="2369" y="1025"/>
                  </a:lnTo>
                  <a:lnTo>
                    <a:pt x="2389" y="1025"/>
                  </a:lnTo>
                  <a:lnTo>
                    <a:pt x="2409" y="1018"/>
                  </a:lnTo>
                  <a:lnTo>
                    <a:pt x="2436" y="1018"/>
                  </a:lnTo>
                  <a:lnTo>
                    <a:pt x="2449" y="1012"/>
                  </a:lnTo>
                  <a:lnTo>
                    <a:pt x="2449" y="999"/>
                  </a:lnTo>
                  <a:lnTo>
                    <a:pt x="2469" y="958"/>
                  </a:lnTo>
                  <a:lnTo>
                    <a:pt x="2463" y="939"/>
                  </a:lnTo>
                  <a:lnTo>
                    <a:pt x="2456" y="932"/>
                  </a:lnTo>
                  <a:lnTo>
                    <a:pt x="2449" y="926"/>
                  </a:lnTo>
                  <a:lnTo>
                    <a:pt x="2436" y="898"/>
                  </a:lnTo>
                  <a:lnTo>
                    <a:pt x="2442" y="892"/>
                  </a:lnTo>
                  <a:lnTo>
                    <a:pt x="2442" y="885"/>
                  </a:lnTo>
                  <a:lnTo>
                    <a:pt x="2436" y="879"/>
                  </a:lnTo>
                  <a:lnTo>
                    <a:pt x="2436" y="872"/>
                  </a:lnTo>
                  <a:lnTo>
                    <a:pt x="2449" y="866"/>
                  </a:lnTo>
                  <a:lnTo>
                    <a:pt x="2463" y="872"/>
                  </a:lnTo>
                  <a:lnTo>
                    <a:pt x="2482" y="885"/>
                  </a:lnTo>
                  <a:lnTo>
                    <a:pt x="2489" y="892"/>
                  </a:lnTo>
                  <a:lnTo>
                    <a:pt x="2489" y="885"/>
                  </a:lnTo>
                  <a:lnTo>
                    <a:pt x="2502" y="885"/>
                  </a:lnTo>
                  <a:lnTo>
                    <a:pt x="2502" y="872"/>
                  </a:lnTo>
                  <a:lnTo>
                    <a:pt x="2495" y="852"/>
                  </a:lnTo>
                  <a:lnTo>
                    <a:pt x="2482" y="852"/>
                  </a:lnTo>
                  <a:lnTo>
                    <a:pt x="2469" y="839"/>
                  </a:lnTo>
                  <a:lnTo>
                    <a:pt x="2476" y="832"/>
                  </a:lnTo>
                  <a:lnTo>
                    <a:pt x="2482" y="819"/>
                  </a:lnTo>
                  <a:lnTo>
                    <a:pt x="2476" y="812"/>
                  </a:lnTo>
                  <a:lnTo>
                    <a:pt x="2482" y="799"/>
                  </a:lnTo>
                  <a:lnTo>
                    <a:pt x="2469" y="799"/>
                  </a:lnTo>
                  <a:lnTo>
                    <a:pt x="2476" y="785"/>
                  </a:lnTo>
                  <a:lnTo>
                    <a:pt x="2489" y="779"/>
                  </a:lnTo>
                  <a:lnTo>
                    <a:pt x="2495" y="785"/>
                  </a:lnTo>
                  <a:lnTo>
                    <a:pt x="2509" y="792"/>
                  </a:lnTo>
                  <a:lnTo>
                    <a:pt x="2509" y="779"/>
                  </a:lnTo>
                  <a:lnTo>
                    <a:pt x="2523" y="766"/>
                  </a:lnTo>
                  <a:lnTo>
                    <a:pt x="2536" y="759"/>
                  </a:lnTo>
                  <a:lnTo>
                    <a:pt x="2536" y="752"/>
                  </a:lnTo>
                  <a:lnTo>
                    <a:pt x="2555" y="746"/>
                  </a:lnTo>
                  <a:lnTo>
                    <a:pt x="2549" y="732"/>
                  </a:lnTo>
                  <a:lnTo>
                    <a:pt x="2569" y="746"/>
                  </a:lnTo>
                  <a:lnTo>
                    <a:pt x="2562" y="732"/>
                  </a:lnTo>
                  <a:lnTo>
                    <a:pt x="2583" y="725"/>
                  </a:lnTo>
                  <a:lnTo>
                    <a:pt x="2576" y="719"/>
                  </a:lnTo>
                  <a:lnTo>
                    <a:pt x="2549" y="699"/>
                  </a:lnTo>
                  <a:lnTo>
                    <a:pt x="2549" y="719"/>
                  </a:lnTo>
                  <a:lnTo>
                    <a:pt x="2536" y="706"/>
                  </a:lnTo>
                  <a:lnTo>
                    <a:pt x="2536" y="693"/>
                  </a:lnTo>
                  <a:lnTo>
                    <a:pt x="2529" y="693"/>
                  </a:lnTo>
                  <a:lnTo>
                    <a:pt x="2529" y="699"/>
                  </a:lnTo>
                  <a:lnTo>
                    <a:pt x="2489" y="680"/>
                  </a:lnTo>
                  <a:lnTo>
                    <a:pt x="2482" y="686"/>
                  </a:lnTo>
                  <a:lnTo>
                    <a:pt x="2476" y="680"/>
                  </a:lnTo>
                  <a:lnTo>
                    <a:pt x="2463" y="693"/>
                  </a:lnTo>
                  <a:lnTo>
                    <a:pt x="2463" y="665"/>
                  </a:lnTo>
                  <a:lnTo>
                    <a:pt x="2449" y="665"/>
                  </a:lnTo>
                  <a:lnTo>
                    <a:pt x="2442" y="659"/>
                  </a:lnTo>
                  <a:lnTo>
                    <a:pt x="2436" y="652"/>
                  </a:lnTo>
                  <a:lnTo>
                    <a:pt x="2389" y="633"/>
                  </a:lnTo>
                  <a:lnTo>
                    <a:pt x="2382" y="633"/>
                  </a:lnTo>
                  <a:lnTo>
                    <a:pt x="2382" y="646"/>
                  </a:lnTo>
                  <a:lnTo>
                    <a:pt x="2376" y="652"/>
                  </a:lnTo>
                  <a:lnTo>
                    <a:pt x="2376" y="659"/>
                  </a:lnTo>
                  <a:lnTo>
                    <a:pt x="2356" y="659"/>
                  </a:lnTo>
                  <a:lnTo>
                    <a:pt x="2350" y="659"/>
                  </a:lnTo>
                  <a:lnTo>
                    <a:pt x="2350" y="673"/>
                  </a:lnTo>
                  <a:lnTo>
                    <a:pt x="2343" y="673"/>
                  </a:lnTo>
                  <a:lnTo>
                    <a:pt x="2330" y="646"/>
                  </a:lnTo>
                  <a:lnTo>
                    <a:pt x="2316" y="652"/>
                  </a:lnTo>
                  <a:lnTo>
                    <a:pt x="2316" y="639"/>
                  </a:lnTo>
                  <a:lnTo>
                    <a:pt x="2303" y="620"/>
                  </a:lnTo>
                  <a:lnTo>
                    <a:pt x="2303" y="599"/>
                  </a:lnTo>
                  <a:lnTo>
                    <a:pt x="2290" y="592"/>
                  </a:lnTo>
                  <a:lnTo>
                    <a:pt x="2283" y="586"/>
                  </a:lnTo>
                  <a:lnTo>
                    <a:pt x="2270" y="579"/>
                  </a:lnTo>
                  <a:lnTo>
                    <a:pt x="2256" y="592"/>
                  </a:lnTo>
                  <a:lnTo>
                    <a:pt x="2230" y="592"/>
                  </a:lnTo>
                  <a:lnTo>
                    <a:pt x="2217" y="599"/>
                  </a:lnTo>
                  <a:lnTo>
                    <a:pt x="2210" y="613"/>
                  </a:lnTo>
                  <a:lnTo>
                    <a:pt x="2210" y="606"/>
                  </a:lnTo>
                  <a:lnTo>
                    <a:pt x="2196" y="606"/>
                  </a:lnTo>
                  <a:lnTo>
                    <a:pt x="2189" y="606"/>
                  </a:lnTo>
                  <a:lnTo>
                    <a:pt x="2176" y="626"/>
                  </a:lnTo>
                  <a:lnTo>
                    <a:pt x="2183" y="626"/>
                  </a:lnTo>
                  <a:lnTo>
                    <a:pt x="2189" y="626"/>
                  </a:lnTo>
                  <a:lnTo>
                    <a:pt x="2189" y="633"/>
                  </a:lnTo>
                  <a:lnTo>
                    <a:pt x="2183" y="646"/>
                  </a:lnTo>
                  <a:lnTo>
                    <a:pt x="2170" y="652"/>
                  </a:lnTo>
                  <a:lnTo>
                    <a:pt x="2130" y="620"/>
                  </a:lnTo>
                  <a:lnTo>
                    <a:pt x="2136" y="586"/>
                  </a:lnTo>
                  <a:lnTo>
                    <a:pt x="2136" y="579"/>
                  </a:lnTo>
                  <a:lnTo>
                    <a:pt x="2130" y="579"/>
                  </a:lnTo>
                  <a:lnTo>
                    <a:pt x="2130" y="586"/>
                  </a:lnTo>
                  <a:lnTo>
                    <a:pt x="2123" y="586"/>
                  </a:lnTo>
                  <a:lnTo>
                    <a:pt x="2116" y="579"/>
                  </a:lnTo>
                  <a:lnTo>
                    <a:pt x="2123" y="573"/>
                  </a:lnTo>
                  <a:lnTo>
                    <a:pt x="2116" y="573"/>
                  </a:lnTo>
                  <a:lnTo>
                    <a:pt x="2110" y="573"/>
                  </a:lnTo>
                  <a:lnTo>
                    <a:pt x="2103" y="566"/>
                  </a:lnTo>
                  <a:lnTo>
                    <a:pt x="2097" y="566"/>
                  </a:lnTo>
                  <a:lnTo>
                    <a:pt x="2083" y="553"/>
                  </a:lnTo>
                  <a:lnTo>
                    <a:pt x="2070" y="546"/>
                  </a:lnTo>
                  <a:lnTo>
                    <a:pt x="2063" y="533"/>
                  </a:lnTo>
                  <a:lnTo>
                    <a:pt x="2063" y="513"/>
                  </a:lnTo>
                  <a:lnTo>
                    <a:pt x="2063" y="493"/>
                  </a:lnTo>
                  <a:lnTo>
                    <a:pt x="2063" y="479"/>
                  </a:lnTo>
                  <a:lnTo>
                    <a:pt x="2057" y="479"/>
                  </a:lnTo>
                  <a:lnTo>
                    <a:pt x="2057" y="486"/>
                  </a:lnTo>
                  <a:lnTo>
                    <a:pt x="2050" y="493"/>
                  </a:lnTo>
                  <a:lnTo>
                    <a:pt x="2043" y="493"/>
                  </a:lnTo>
                  <a:lnTo>
                    <a:pt x="2043" y="473"/>
                  </a:lnTo>
                  <a:lnTo>
                    <a:pt x="2037" y="453"/>
                  </a:lnTo>
                  <a:lnTo>
                    <a:pt x="2057" y="433"/>
                  </a:lnTo>
                  <a:lnTo>
                    <a:pt x="2070" y="413"/>
                  </a:lnTo>
                  <a:lnTo>
                    <a:pt x="2063" y="413"/>
                  </a:lnTo>
                  <a:lnTo>
                    <a:pt x="2050" y="406"/>
                  </a:lnTo>
                  <a:lnTo>
                    <a:pt x="2023" y="400"/>
                  </a:lnTo>
                  <a:lnTo>
                    <a:pt x="2037" y="380"/>
                  </a:lnTo>
                  <a:lnTo>
                    <a:pt x="2063" y="359"/>
                  </a:lnTo>
                  <a:lnTo>
                    <a:pt x="2057" y="346"/>
                  </a:lnTo>
                  <a:lnTo>
                    <a:pt x="2037" y="346"/>
                  </a:lnTo>
                  <a:lnTo>
                    <a:pt x="2057" y="314"/>
                  </a:lnTo>
                  <a:lnTo>
                    <a:pt x="2063" y="300"/>
                  </a:lnTo>
                  <a:lnTo>
                    <a:pt x="2076" y="293"/>
                  </a:lnTo>
                  <a:lnTo>
                    <a:pt x="2076" y="273"/>
                  </a:lnTo>
                  <a:lnTo>
                    <a:pt x="2070" y="273"/>
                  </a:lnTo>
                  <a:lnTo>
                    <a:pt x="2076" y="254"/>
                  </a:lnTo>
                  <a:lnTo>
                    <a:pt x="2050" y="240"/>
                  </a:lnTo>
                  <a:lnTo>
                    <a:pt x="2057" y="227"/>
                  </a:lnTo>
                  <a:lnTo>
                    <a:pt x="2076" y="227"/>
                  </a:lnTo>
                  <a:lnTo>
                    <a:pt x="2097" y="213"/>
                  </a:lnTo>
                  <a:lnTo>
                    <a:pt x="2090" y="207"/>
                  </a:lnTo>
                  <a:lnTo>
                    <a:pt x="2057" y="207"/>
                  </a:lnTo>
                  <a:lnTo>
                    <a:pt x="2037" y="213"/>
                  </a:lnTo>
                  <a:lnTo>
                    <a:pt x="2010" y="213"/>
                  </a:lnTo>
                  <a:lnTo>
                    <a:pt x="1990" y="213"/>
                  </a:lnTo>
                  <a:lnTo>
                    <a:pt x="1930" y="207"/>
                  </a:lnTo>
                  <a:lnTo>
                    <a:pt x="1911" y="200"/>
                  </a:lnTo>
                  <a:lnTo>
                    <a:pt x="1877" y="207"/>
                  </a:lnTo>
                  <a:lnTo>
                    <a:pt x="1857" y="233"/>
                  </a:lnTo>
                  <a:lnTo>
                    <a:pt x="1857" y="247"/>
                  </a:lnTo>
                  <a:lnTo>
                    <a:pt x="1817" y="254"/>
                  </a:lnTo>
                  <a:lnTo>
                    <a:pt x="1804" y="254"/>
                  </a:lnTo>
                  <a:lnTo>
                    <a:pt x="1770" y="213"/>
                  </a:lnTo>
                  <a:lnTo>
                    <a:pt x="1757" y="207"/>
                  </a:lnTo>
                  <a:lnTo>
                    <a:pt x="1744" y="187"/>
                  </a:lnTo>
                  <a:lnTo>
                    <a:pt x="1724" y="167"/>
                  </a:lnTo>
                  <a:lnTo>
                    <a:pt x="1684" y="127"/>
                  </a:lnTo>
                  <a:lnTo>
                    <a:pt x="1671" y="87"/>
                  </a:lnTo>
                  <a:lnTo>
                    <a:pt x="1650" y="34"/>
                  </a:lnTo>
                  <a:lnTo>
                    <a:pt x="1624" y="34"/>
                  </a:lnTo>
                  <a:lnTo>
                    <a:pt x="1591" y="47"/>
                  </a:lnTo>
                  <a:lnTo>
                    <a:pt x="1564" y="67"/>
                  </a:lnTo>
                  <a:lnTo>
                    <a:pt x="1524" y="47"/>
                  </a:lnTo>
                  <a:lnTo>
                    <a:pt x="1485" y="27"/>
                  </a:lnTo>
                  <a:lnTo>
                    <a:pt x="1451" y="60"/>
                  </a:lnTo>
                  <a:lnTo>
                    <a:pt x="1411" y="74"/>
                  </a:lnTo>
                  <a:lnTo>
                    <a:pt x="1365" y="21"/>
                  </a:lnTo>
                  <a:lnTo>
                    <a:pt x="1344" y="0"/>
                  </a:lnTo>
                  <a:close/>
                  <a:moveTo>
                    <a:pt x="2495" y="852"/>
                  </a:moveTo>
                  <a:lnTo>
                    <a:pt x="2502" y="832"/>
                  </a:lnTo>
                  <a:lnTo>
                    <a:pt x="2495" y="832"/>
                  </a:lnTo>
                  <a:lnTo>
                    <a:pt x="2489" y="845"/>
                  </a:lnTo>
                  <a:lnTo>
                    <a:pt x="2495" y="852"/>
                  </a:lnTo>
                  <a:close/>
                  <a:moveTo>
                    <a:pt x="2003" y="1617"/>
                  </a:moveTo>
                  <a:lnTo>
                    <a:pt x="2003" y="1611"/>
                  </a:lnTo>
                  <a:lnTo>
                    <a:pt x="1997" y="1617"/>
                  </a:lnTo>
                  <a:lnTo>
                    <a:pt x="2003" y="1617"/>
                  </a:lnTo>
                  <a:close/>
                  <a:moveTo>
                    <a:pt x="2316" y="626"/>
                  </a:moveTo>
                  <a:lnTo>
                    <a:pt x="2316" y="633"/>
                  </a:lnTo>
                  <a:lnTo>
                    <a:pt x="2322" y="633"/>
                  </a:lnTo>
                  <a:lnTo>
                    <a:pt x="2316" y="626"/>
                  </a:lnTo>
                  <a:close/>
                  <a:moveTo>
                    <a:pt x="2576" y="706"/>
                  </a:moveTo>
                  <a:lnTo>
                    <a:pt x="2583" y="712"/>
                  </a:lnTo>
                  <a:lnTo>
                    <a:pt x="2583" y="706"/>
                  </a:lnTo>
                  <a:lnTo>
                    <a:pt x="2576" y="706"/>
                  </a:lnTo>
                  <a:close/>
                  <a:moveTo>
                    <a:pt x="2615" y="719"/>
                  </a:moveTo>
                  <a:lnTo>
                    <a:pt x="2615" y="725"/>
                  </a:lnTo>
                  <a:lnTo>
                    <a:pt x="2615" y="719"/>
                  </a:lnTo>
                  <a:close/>
                  <a:moveTo>
                    <a:pt x="2536" y="845"/>
                  </a:moveTo>
                  <a:lnTo>
                    <a:pt x="2542" y="845"/>
                  </a:lnTo>
                  <a:lnTo>
                    <a:pt x="2536" y="845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45" name="GARROTXA">
              <a:extLst>
                <a:ext uri="{FF2B5EF4-FFF2-40B4-BE49-F238E27FC236}">
                  <a16:creationId xmlns:a16="http://schemas.microsoft.com/office/drawing/2014/main" id="{0A5DFC59-DCEA-B054-EB82-46AABC724924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6530887" y="3225959"/>
              <a:ext cx="342998" cy="326365"/>
            </a:xfrm>
            <a:custGeom>
              <a:avLst/>
              <a:gdLst>
                <a:gd name="T0" fmla="*/ 2147483647 w 58"/>
                <a:gd name="T1" fmla="*/ 878339546 h 56"/>
                <a:gd name="T2" fmla="*/ 2147483647 w 58"/>
                <a:gd name="T3" fmla="*/ 1580997584 h 56"/>
                <a:gd name="T4" fmla="*/ 2147483647 w 58"/>
                <a:gd name="T5" fmla="*/ 1580997584 h 56"/>
                <a:gd name="T6" fmla="*/ 2147483647 w 58"/>
                <a:gd name="T7" fmla="*/ 1405329758 h 56"/>
                <a:gd name="T8" fmla="*/ 2027269716 w 58"/>
                <a:gd name="T9" fmla="*/ 1405329758 h 56"/>
                <a:gd name="T10" fmla="*/ 1559430352 w 58"/>
                <a:gd name="T11" fmla="*/ 1580997584 h 56"/>
                <a:gd name="T12" fmla="*/ 935665856 w 58"/>
                <a:gd name="T13" fmla="*/ 2147483647 h 56"/>
                <a:gd name="T14" fmla="*/ 623777172 w 58"/>
                <a:gd name="T15" fmla="*/ 2147483647 h 56"/>
                <a:gd name="T16" fmla="*/ 311888586 w 58"/>
                <a:gd name="T17" fmla="*/ 2147483647 h 56"/>
                <a:gd name="T18" fmla="*/ 779715176 w 58"/>
                <a:gd name="T19" fmla="*/ 2147483647 h 56"/>
                <a:gd name="T20" fmla="*/ 155938053 w 58"/>
                <a:gd name="T21" fmla="*/ 2147483647 h 56"/>
                <a:gd name="T22" fmla="*/ 623777172 w 58"/>
                <a:gd name="T23" fmla="*/ 2147483647 h 56"/>
                <a:gd name="T24" fmla="*/ 1091603860 w 58"/>
                <a:gd name="T25" fmla="*/ 2147483647 h 56"/>
                <a:gd name="T26" fmla="*/ 467826687 w 58"/>
                <a:gd name="T27" fmla="*/ 2147483647 h 56"/>
                <a:gd name="T28" fmla="*/ 623777172 w 58"/>
                <a:gd name="T29" fmla="*/ 2147483647 h 56"/>
                <a:gd name="T30" fmla="*/ 779715176 w 58"/>
                <a:gd name="T31" fmla="*/ 2147483647 h 56"/>
                <a:gd name="T32" fmla="*/ 1403492348 w 58"/>
                <a:gd name="T33" fmla="*/ 2147483647 h 56"/>
                <a:gd name="T34" fmla="*/ 1403492348 w 58"/>
                <a:gd name="T35" fmla="*/ 2147483647 h 56"/>
                <a:gd name="T36" fmla="*/ 1871319231 w 58"/>
                <a:gd name="T37" fmla="*/ 2147483647 h 56"/>
                <a:gd name="T38" fmla="*/ 2147483647 w 58"/>
                <a:gd name="T39" fmla="*/ 2147483647 h 56"/>
                <a:gd name="T40" fmla="*/ 2147483647 w 58"/>
                <a:gd name="T41" fmla="*/ 2147483647 h 56"/>
                <a:gd name="T42" fmla="*/ 2147483647 w 58"/>
                <a:gd name="T43" fmla="*/ 2147483647 h 56"/>
                <a:gd name="T44" fmla="*/ 2147483647 w 58"/>
                <a:gd name="T45" fmla="*/ 2147483647 h 56"/>
                <a:gd name="T46" fmla="*/ 2147483647 w 58"/>
                <a:gd name="T47" fmla="*/ 2147483647 h 56"/>
                <a:gd name="T48" fmla="*/ 2147483647 w 58"/>
                <a:gd name="T49" fmla="*/ 2147483647 h 56"/>
                <a:gd name="T50" fmla="*/ 2147483647 w 58"/>
                <a:gd name="T51" fmla="*/ 2147483647 h 56"/>
                <a:gd name="T52" fmla="*/ 2147483647 w 58"/>
                <a:gd name="T53" fmla="*/ 2147483647 h 56"/>
                <a:gd name="T54" fmla="*/ 2147483647 w 58"/>
                <a:gd name="T55" fmla="*/ 2147483647 h 56"/>
                <a:gd name="T56" fmla="*/ 2147483647 w 58"/>
                <a:gd name="T57" fmla="*/ 2147483647 h 56"/>
                <a:gd name="T58" fmla="*/ 2147483647 w 58"/>
                <a:gd name="T59" fmla="*/ 2147483647 h 56"/>
                <a:gd name="T60" fmla="*/ 2147483647 w 58"/>
                <a:gd name="T61" fmla="*/ 2147483647 h 56"/>
                <a:gd name="T62" fmla="*/ 2147483647 w 58"/>
                <a:gd name="T63" fmla="*/ 2147483647 h 56"/>
                <a:gd name="T64" fmla="*/ 2147483647 w 58"/>
                <a:gd name="T65" fmla="*/ 2147483647 h 56"/>
                <a:gd name="T66" fmla="*/ 2147483647 w 58"/>
                <a:gd name="T67" fmla="*/ 2147483647 h 56"/>
                <a:gd name="T68" fmla="*/ 2147483647 w 58"/>
                <a:gd name="T69" fmla="*/ 2147483647 h 56"/>
                <a:gd name="T70" fmla="*/ 2147483647 w 58"/>
                <a:gd name="T71" fmla="*/ 2147483647 h 56"/>
                <a:gd name="T72" fmla="*/ 2147483647 w 58"/>
                <a:gd name="T73" fmla="*/ 2147483647 h 56"/>
                <a:gd name="T74" fmla="*/ 2147483647 w 58"/>
                <a:gd name="T75" fmla="*/ 2147483647 h 56"/>
                <a:gd name="T76" fmla="*/ 2147483647 w 58"/>
                <a:gd name="T77" fmla="*/ 2147483647 h 56"/>
                <a:gd name="T78" fmla="*/ 2147483647 w 58"/>
                <a:gd name="T79" fmla="*/ 2147483647 h 56"/>
                <a:gd name="T80" fmla="*/ 2147483647 w 58"/>
                <a:gd name="T81" fmla="*/ 2147483647 h 56"/>
                <a:gd name="T82" fmla="*/ 2147483647 w 58"/>
                <a:gd name="T83" fmla="*/ 1932333651 h 56"/>
                <a:gd name="T84" fmla="*/ 2147483647 w 58"/>
                <a:gd name="T85" fmla="*/ 2147483647 h 56"/>
                <a:gd name="T86" fmla="*/ 2147483647 w 58"/>
                <a:gd name="T87" fmla="*/ 2147483647 h 56"/>
                <a:gd name="T88" fmla="*/ 2147483647 w 58"/>
                <a:gd name="T89" fmla="*/ 1580997584 h 56"/>
                <a:gd name="T90" fmla="*/ 2147483647 w 58"/>
                <a:gd name="T91" fmla="*/ 1054007372 h 56"/>
                <a:gd name="T92" fmla="*/ 2147483647 w 58"/>
                <a:gd name="T93" fmla="*/ 702671512 h 56"/>
                <a:gd name="T94" fmla="*/ 2147483647 w 58"/>
                <a:gd name="T95" fmla="*/ 351335756 h 56"/>
                <a:gd name="T96" fmla="*/ 2147483647 w 58"/>
                <a:gd name="T97" fmla="*/ 0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56"/>
                <a:gd name="T149" fmla="*/ 58 w 58"/>
                <a:gd name="T150" fmla="*/ 56 h 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56">
                  <a:moveTo>
                    <a:pt x="25" y="0"/>
                  </a:moveTo>
                  <a:lnTo>
                    <a:pt x="24" y="2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5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9"/>
                  </a:lnTo>
                  <a:lnTo>
                    <a:pt x="23" y="50"/>
                  </a:lnTo>
                  <a:lnTo>
                    <a:pt x="24" y="51"/>
                  </a:lnTo>
                  <a:lnTo>
                    <a:pt x="26" y="53"/>
                  </a:lnTo>
                  <a:lnTo>
                    <a:pt x="27" y="53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1" y="52"/>
                  </a:lnTo>
                  <a:lnTo>
                    <a:pt x="32" y="52"/>
                  </a:lnTo>
                  <a:lnTo>
                    <a:pt x="33" y="52"/>
                  </a:lnTo>
                  <a:lnTo>
                    <a:pt x="33" y="51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4" y="51"/>
                  </a:lnTo>
                  <a:lnTo>
                    <a:pt x="35" y="52"/>
                  </a:lnTo>
                  <a:lnTo>
                    <a:pt x="36" y="54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40" y="55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43" y="35"/>
                  </a:lnTo>
                  <a:lnTo>
                    <a:pt x="42" y="35"/>
                  </a:lnTo>
                  <a:lnTo>
                    <a:pt x="43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3" y="31"/>
                  </a:lnTo>
                  <a:lnTo>
                    <a:pt x="43" y="28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8" y="28"/>
                  </a:lnTo>
                  <a:lnTo>
                    <a:pt x="51" y="26"/>
                  </a:lnTo>
                  <a:lnTo>
                    <a:pt x="52" y="27"/>
                  </a:lnTo>
                  <a:lnTo>
                    <a:pt x="55" y="26"/>
                  </a:lnTo>
                  <a:lnTo>
                    <a:pt x="57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7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5" y="11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46" name="PALLARS_JUSSA">
              <a:extLst>
                <a:ext uri="{FF2B5EF4-FFF2-40B4-BE49-F238E27FC236}">
                  <a16:creationId xmlns:a16="http://schemas.microsoft.com/office/drawing/2014/main" id="{1C963EAA-9070-2E70-3857-6E1B3C1C7CAB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259084" y="3054536"/>
              <a:ext cx="392414" cy="560484"/>
            </a:xfrm>
            <a:custGeom>
              <a:avLst/>
              <a:gdLst>
                <a:gd name="T0" fmla="*/ 238738761 w 1691"/>
                <a:gd name="T1" fmla="*/ 8882981 h 2455"/>
                <a:gd name="T2" fmla="*/ 229179353 w 1691"/>
                <a:gd name="T3" fmla="*/ 32302828 h 2455"/>
                <a:gd name="T4" fmla="*/ 210061517 w 1691"/>
                <a:gd name="T5" fmla="*/ 50068789 h 2455"/>
                <a:gd name="T6" fmla="*/ 203609027 w 1691"/>
                <a:gd name="T7" fmla="*/ 82371626 h 2455"/>
                <a:gd name="T8" fmla="*/ 168718439 w 1691"/>
                <a:gd name="T9" fmla="*/ 111175012 h 2455"/>
                <a:gd name="T10" fmla="*/ 162265949 w 1691"/>
                <a:gd name="T11" fmla="*/ 132440918 h 2455"/>
                <a:gd name="T12" fmla="*/ 124268411 w 1691"/>
                <a:gd name="T13" fmla="*/ 162859141 h 2455"/>
                <a:gd name="T14" fmla="*/ 133827360 w 1691"/>
                <a:gd name="T15" fmla="*/ 205659740 h 2455"/>
                <a:gd name="T16" fmla="*/ 157486490 w 1691"/>
                <a:gd name="T17" fmla="*/ 232847804 h 2455"/>
                <a:gd name="T18" fmla="*/ 160592917 w 1691"/>
                <a:gd name="T19" fmla="*/ 254113710 h 2455"/>
                <a:gd name="T20" fmla="*/ 171824866 w 1691"/>
                <a:gd name="T21" fmla="*/ 281032532 h 2455"/>
                <a:gd name="T22" fmla="*/ 140040705 w 1691"/>
                <a:gd name="T23" fmla="*/ 286416595 h 2455"/>
                <a:gd name="T24" fmla="*/ 98697596 w 1691"/>
                <a:gd name="T25" fmla="*/ 270264860 h 2455"/>
                <a:gd name="T26" fmla="*/ 73127270 w 1691"/>
                <a:gd name="T27" fmla="*/ 243615411 h 2455"/>
                <a:gd name="T28" fmla="*/ 57354502 w 1691"/>
                <a:gd name="T29" fmla="*/ 254113710 h 2455"/>
                <a:gd name="T30" fmla="*/ 71693384 w 1691"/>
                <a:gd name="T31" fmla="*/ 272149491 h 2455"/>
                <a:gd name="T32" fmla="*/ 59027533 w 1691"/>
                <a:gd name="T33" fmla="*/ 302567745 h 2455"/>
                <a:gd name="T34" fmla="*/ 49468125 w 1691"/>
                <a:gd name="T35" fmla="*/ 358289889 h 2455"/>
                <a:gd name="T36" fmla="*/ 33695862 w 1691"/>
                <a:gd name="T37" fmla="*/ 397591055 h 2455"/>
                <a:gd name="T38" fmla="*/ 17684447 w 1691"/>
                <a:gd name="T39" fmla="*/ 453043892 h 2455"/>
                <a:gd name="T40" fmla="*/ 16011412 w 1691"/>
                <a:gd name="T41" fmla="*/ 478078538 h 2455"/>
                <a:gd name="T42" fmla="*/ 19356988 w 1691"/>
                <a:gd name="T43" fmla="*/ 513880791 h 2455"/>
                <a:gd name="T44" fmla="*/ 3345573 w 1691"/>
                <a:gd name="T45" fmla="*/ 556950828 h 2455"/>
                <a:gd name="T46" fmla="*/ 28677251 w 1691"/>
                <a:gd name="T47" fmla="*/ 597867837 h 2455"/>
                <a:gd name="T48" fmla="*/ 71693384 w 1691"/>
                <a:gd name="T49" fmla="*/ 614018987 h 2455"/>
                <a:gd name="T50" fmla="*/ 136934278 w 1691"/>
                <a:gd name="T51" fmla="*/ 621555948 h 2455"/>
                <a:gd name="T52" fmla="*/ 167284552 w 1691"/>
                <a:gd name="T53" fmla="*/ 619671838 h 2455"/>
                <a:gd name="T54" fmla="*/ 221293466 w 1691"/>
                <a:gd name="T55" fmla="*/ 641207051 h 2455"/>
                <a:gd name="T56" fmla="*/ 270522493 w 1691"/>
                <a:gd name="T57" fmla="*/ 626670704 h 2455"/>
                <a:gd name="T58" fmla="*/ 313538603 w 1691"/>
                <a:gd name="T59" fmla="*/ 637438311 h 2455"/>
                <a:gd name="T60" fmla="*/ 324531407 w 1691"/>
                <a:gd name="T61" fmla="*/ 626670704 h 2455"/>
                <a:gd name="T62" fmla="*/ 332417784 w 1691"/>
                <a:gd name="T63" fmla="*/ 592753081 h 2455"/>
                <a:gd name="T64" fmla="*/ 353209140 w 1691"/>
                <a:gd name="T65" fmla="*/ 556950828 h 2455"/>
                <a:gd name="T66" fmla="*/ 372326976 w 1691"/>
                <a:gd name="T67" fmla="*/ 531647264 h 2455"/>
                <a:gd name="T68" fmla="*/ 379974208 w 1691"/>
                <a:gd name="T69" fmla="*/ 508496728 h 2455"/>
                <a:gd name="T70" fmla="*/ 388099729 w 1691"/>
                <a:gd name="T71" fmla="*/ 488846145 h 2455"/>
                <a:gd name="T72" fmla="*/ 401004219 w 1691"/>
                <a:gd name="T73" fmla="*/ 471079672 h 2455"/>
                <a:gd name="T74" fmla="*/ 399331678 w 1691"/>
                <a:gd name="T75" fmla="*/ 451159781 h 2455"/>
                <a:gd name="T76" fmla="*/ 391206157 w 1691"/>
                <a:gd name="T77" fmla="*/ 428009765 h 2455"/>
                <a:gd name="T78" fmla="*/ 370654435 w 1691"/>
                <a:gd name="T79" fmla="*/ 392207512 h 2455"/>
                <a:gd name="T80" fmla="*/ 379974208 w 1691"/>
                <a:gd name="T81" fmla="*/ 358289889 h 2455"/>
                <a:gd name="T82" fmla="*/ 351536109 w 1691"/>
                <a:gd name="T83" fmla="*/ 340254109 h 2455"/>
                <a:gd name="T84" fmla="*/ 332417784 w 1691"/>
                <a:gd name="T85" fmla="*/ 338369998 h 2455"/>
                <a:gd name="T86" fmla="*/ 291074705 w 1691"/>
                <a:gd name="T87" fmla="*/ 329486502 h 2455"/>
                <a:gd name="T88" fmla="*/ 271956379 w 1691"/>
                <a:gd name="T89" fmla="*/ 316834785 h 2455"/>
                <a:gd name="T90" fmla="*/ 241845188 w 1691"/>
                <a:gd name="T91" fmla="*/ 309835919 h 2455"/>
                <a:gd name="T92" fmla="*/ 226072925 w 1691"/>
                <a:gd name="T93" fmla="*/ 275918296 h 2455"/>
                <a:gd name="T94" fmla="*/ 246625137 w 1691"/>
                <a:gd name="T95" fmla="*/ 259766561 h 2455"/>
                <a:gd name="T96" fmla="*/ 260963575 w 1691"/>
                <a:gd name="T97" fmla="*/ 225579631 h 2455"/>
                <a:gd name="T98" fmla="*/ 275302442 w 1691"/>
                <a:gd name="T99" fmla="*/ 193546638 h 2455"/>
                <a:gd name="T100" fmla="*/ 294420277 w 1691"/>
                <a:gd name="T101" fmla="*/ 157475078 h 2455"/>
                <a:gd name="T102" fmla="*/ 280081901 w 1691"/>
                <a:gd name="T103" fmla="*/ 111175012 h 2455"/>
                <a:gd name="T104" fmla="*/ 286295246 w 1691"/>
                <a:gd name="T105" fmla="*/ 66220459 h 2455"/>
                <a:gd name="T106" fmla="*/ 286295246 w 1691"/>
                <a:gd name="T107" fmla="*/ 44685246 h 2455"/>
                <a:gd name="T108" fmla="*/ 276736328 w 1691"/>
                <a:gd name="T109" fmla="*/ 17766481 h 2455"/>
                <a:gd name="T110" fmla="*/ 78145874 w 1691"/>
                <a:gd name="T111" fmla="*/ 216696654 h 2455"/>
                <a:gd name="T112" fmla="*/ 79818415 w 1691"/>
                <a:gd name="T113" fmla="*/ 237962560 h 2455"/>
                <a:gd name="T114" fmla="*/ 101804514 w 1691"/>
                <a:gd name="T115" fmla="*/ 241731301 h 2455"/>
                <a:gd name="T116" fmla="*/ 101804514 w 1691"/>
                <a:gd name="T117" fmla="*/ 221811410 h 2455"/>
                <a:gd name="T118" fmla="*/ 92484250 w 1691"/>
                <a:gd name="T119" fmla="*/ 213197221 h 24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91"/>
                <a:gd name="T181" fmla="*/ 0 h 2455"/>
                <a:gd name="T182" fmla="*/ 1691 w 1691"/>
                <a:gd name="T183" fmla="*/ 2455 h 24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91" h="2455">
                  <a:moveTo>
                    <a:pt x="1079" y="0"/>
                  </a:moveTo>
                  <a:lnTo>
                    <a:pt x="1052" y="6"/>
                  </a:lnTo>
                  <a:lnTo>
                    <a:pt x="1025" y="13"/>
                  </a:lnTo>
                  <a:lnTo>
                    <a:pt x="999" y="33"/>
                  </a:lnTo>
                  <a:lnTo>
                    <a:pt x="985" y="53"/>
                  </a:lnTo>
                  <a:lnTo>
                    <a:pt x="972" y="66"/>
                  </a:lnTo>
                  <a:lnTo>
                    <a:pt x="978" y="99"/>
                  </a:lnTo>
                  <a:lnTo>
                    <a:pt x="959" y="120"/>
                  </a:lnTo>
                  <a:lnTo>
                    <a:pt x="933" y="133"/>
                  </a:lnTo>
                  <a:lnTo>
                    <a:pt x="933" y="159"/>
                  </a:lnTo>
                  <a:lnTo>
                    <a:pt x="886" y="166"/>
                  </a:lnTo>
                  <a:lnTo>
                    <a:pt x="879" y="186"/>
                  </a:lnTo>
                  <a:lnTo>
                    <a:pt x="852" y="219"/>
                  </a:lnTo>
                  <a:lnTo>
                    <a:pt x="852" y="239"/>
                  </a:lnTo>
                  <a:lnTo>
                    <a:pt x="859" y="272"/>
                  </a:lnTo>
                  <a:lnTo>
                    <a:pt x="852" y="306"/>
                  </a:lnTo>
                  <a:lnTo>
                    <a:pt x="792" y="326"/>
                  </a:lnTo>
                  <a:lnTo>
                    <a:pt x="753" y="339"/>
                  </a:lnTo>
                  <a:lnTo>
                    <a:pt x="713" y="413"/>
                  </a:lnTo>
                  <a:lnTo>
                    <a:pt x="706" y="413"/>
                  </a:lnTo>
                  <a:lnTo>
                    <a:pt x="666" y="405"/>
                  </a:lnTo>
                  <a:lnTo>
                    <a:pt x="646" y="432"/>
                  </a:lnTo>
                  <a:lnTo>
                    <a:pt x="633" y="432"/>
                  </a:lnTo>
                  <a:lnTo>
                    <a:pt x="679" y="492"/>
                  </a:lnTo>
                  <a:lnTo>
                    <a:pt x="646" y="552"/>
                  </a:lnTo>
                  <a:lnTo>
                    <a:pt x="627" y="565"/>
                  </a:lnTo>
                  <a:lnTo>
                    <a:pt x="546" y="565"/>
                  </a:lnTo>
                  <a:lnTo>
                    <a:pt x="520" y="605"/>
                  </a:lnTo>
                  <a:lnTo>
                    <a:pt x="553" y="665"/>
                  </a:lnTo>
                  <a:lnTo>
                    <a:pt x="513" y="698"/>
                  </a:lnTo>
                  <a:lnTo>
                    <a:pt x="553" y="764"/>
                  </a:lnTo>
                  <a:lnTo>
                    <a:pt x="560" y="764"/>
                  </a:lnTo>
                  <a:lnTo>
                    <a:pt x="573" y="798"/>
                  </a:lnTo>
                  <a:lnTo>
                    <a:pt x="593" y="818"/>
                  </a:lnTo>
                  <a:lnTo>
                    <a:pt x="646" y="824"/>
                  </a:lnTo>
                  <a:lnTo>
                    <a:pt x="659" y="865"/>
                  </a:lnTo>
                  <a:lnTo>
                    <a:pt x="659" y="884"/>
                  </a:lnTo>
                  <a:lnTo>
                    <a:pt x="666" y="911"/>
                  </a:lnTo>
                  <a:lnTo>
                    <a:pt x="672" y="918"/>
                  </a:lnTo>
                  <a:lnTo>
                    <a:pt x="672" y="944"/>
                  </a:lnTo>
                  <a:lnTo>
                    <a:pt x="686" y="944"/>
                  </a:lnTo>
                  <a:lnTo>
                    <a:pt x="732" y="978"/>
                  </a:lnTo>
                  <a:lnTo>
                    <a:pt x="726" y="1011"/>
                  </a:lnTo>
                  <a:lnTo>
                    <a:pt x="719" y="1044"/>
                  </a:lnTo>
                  <a:lnTo>
                    <a:pt x="719" y="1104"/>
                  </a:lnTo>
                  <a:lnTo>
                    <a:pt x="672" y="1130"/>
                  </a:lnTo>
                  <a:lnTo>
                    <a:pt x="619" y="1098"/>
                  </a:lnTo>
                  <a:lnTo>
                    <a:pt x="586" y="1064"/>
                  </a:lnTo>
                  <a:lnTo>
                    <a:pt x="486" y="1051"/>
                  </a:lnTo>
                  <a:lnTo>
                    <a:pt x="453" y="1025"/>
                  </a:lnTo>
                  <a:lnTo>
                    <a:pt x="426" y="1025"/>
                  </a:lnTo>
                  <a:lnTo>
                    <a:pt x="413" y="1004"/>
                  </a:lnTo>
                  <a:lnTo>
                    <a:pt x="340" y="965"/>
                  </a:lnTo>
                  <a:lnTo>
                    <a:pt x="360" y="938"/>
                  </a:lnTo>
                  <a:lnTo>
                    <a:pt x="327" y="924"/>
                  </a:lnTo>
                  <a:lnTo>
                    <a:pt x="306" y="905"/>
                  </a:lnTo>
                  <a:lnTo>
                    <a:pt x="287" y="911"/>
                  </a:lnTo>
                  <a:lnTo>
                    <a:pt x="280" y="924"/>
                  </a:lnTo>
                  <a:lnTo>
                    <a:pt x="253" y="938"/>
                  </a:lnTo>
                  <a:lnTo>
                    <a:pt x="240" y="944"/>
                  </a:lnTo>
                  <a:lnTo>
                    <a:pt x="240" y="958"/>
                  </a:lnTo>
                  <a:lnTo>
                    <a:pt x="253" y="997"/>
                  </a:lnTo>
                  <a:lnTo>
                    <a:pt x="280" y="1004"/>
                  </a:lnTo>
                  <a:lnTo>
                    <a:pt x="300" y="1011"/>
                  </a:lnTo>
                  <a:lnTo>
                    <a:pt x="320" y="1018"/>
                  </a:lnTo>
                  <a:lnTo>
                    <a:pt x="280" y="1057"/>
                  </a:lnTo>
                  <a:lnTo>
                    <a:pt x="287" y="1078"/>
                  </a:lnTo>
                  <a:lnTo>
                    <a:pt x="247" y="1124"/>
                  </a:lnTo>
                  <a:lnTo>
                    <a:pt x="240" y="1177"/>
                  </a:lnTo>
                  <a:lnTo>
                    <a:pt x="227" y="1204"/>
                  </a:lnTo>
                  <a:lnTo>
                    <a:pt x="214" y="1271"/>
                  </a:lnTo>
                  <a:lnTo>
                    <a:pt x="207" y="1331"/>
                  </a:lnTo>
                  <a:lnTo>
                    <a:pt x="187" y="1357"/>
                  </a:lnTo>
                  <a:lnTo>
                    <a:pt x="174" y="1404"/>
                  </a:lnTo>
                  <a:lnTo>
                    <a:pt x="134" y="1450"/>
                  </a:lnTo>
                  <a:lnTo>
                    <a:pt x="141" y="1477"/>
                  </a:lnTo>
                  <a:lnTo>
                    <a:pt x="134" y="1517"/>
                  </a:lnTo>
                  <a:lnTo>
                    <a:pt x="114" y="1550"/>
                  </a:lnTo>
                  <a:lnTo>
                    <a:pt x="107" y="1590"/>
                  </a:lnTo>
                  <a:lnTo>
                    <a:pt x="74" y="1683"/>
                  </a:lnTo>
                  <a:lnTo>
                    <a:pt x="81" y="1697"/>
                  </a:lnTo>
                  <a:lnTo>
                    <a:pt x="127" y="1723"/>
                  </a:lnTo>
                  <a:lnTo>
                    <a:pt x="94" y="1742"/>
                  </a:lnTo>
                  <a:lnTo>
                    <a:pt x="67" y="1776"/>
                  </a:lnTo>
                  <a:lnTo>
                    <a:pt x="67" y="1810"/>
                  </a:lnTo>
                  <a:lnTo>
                    <a:pt x="67" y="1876"/>
                  </a:lnTo>
                  <a:lnTo>
                    <a:pt x="74" y="1889"/>
                  </a:lnTo>
                  <a:lnTo>
                    <a:pt x="81" y="1909"/>
                  </a:lnTo>
                  <a:lnTo>
                    <a:pt x="74" y="1949"/>
                  </a:lnTo>
                  <a:lnTo>
                    <a:pt x="54" y="2003"/>
                  </a:lnTo>
                  <a:lnTo>
                    <a:pt x="34" y="2029"/>
                  </a:lnTo>
                  <a:lnTo>
                    <a:pt x="14" y="2069"/>
                  </a:lnTo>
                  <a:lnTo>
                    <a:pt x="0" y="2116"/>
                  </a:lnTo>
                  <a:lnTo>
                    <a:pt x="14" y="2155"/>
                  </a:lnTo>
                  <a:lnTo>
                    <a:pt x="60" y="2195"/>
                  </a:lnTo>
                  <a:lnTo>
                    <a:pt x="120" y="2221"/>
                  </a:lnTo>
                  <a:lnTo>
                    <a:pt x="214" y="2228"/>
                  </a:lnTo>
                  <a:lnTo>
                    <a:pt x="220" y="2249"/>
                  </a:lnTo>
                  <a:lnTo>
                    <a:pt x="261" y="2275"/>
                  </a:lnTo>
                  <a:lnTo>
                    <a:pt x="300" y="2281"/>
                  </a:lnTo>
                  <a:lnTo>
                    <a:pt x="394" y="2262"/>
                  </a:lnTo>
                  <a:lnTo>
                    <a:pt x="420" y="2275"/>
                  </a:lnTo>
                  <a:lnTo>
                    <a:pt x="520" y="2288"/>
                  </a:lnTo>
                  <a:lnTo>
                    <a:pt x="573" y="2309"/>
                  </a:lnTo>
                  <a:lnTo>
                    <a:pt x="640" y="2302"/>
                  </a:lnTo>
                  <a:lnTo>
                    <a:pt x="693" y="2281"/>
                  </a:lnTo>
                  <a:lnTo>
                    <a:pt x="693" y="2288"/>
                  </a:lnTo>
                  <a:lnTo>
                    <a:pt x="700" y="2302"/>
                  </a:lnTo>
                  <a:lnTo>
                    <a:pt x="719" y="2315"/>
                  </a:lnTo>
                  <a:lnTo>
                    <a:pt x="799" y="2375"/>
                  </a:lnTo>
                  <a:lnTo>
                    <a:pt x="892" y="2368"/>
                  </a:lnTo>
                  <a:lnTo>
                    <a:pt x="926" y="2382"/>
                  </a:lnTo>
                  <a:lnTo>
                    <a:pt x="952" y="2388"/>
                  </a:lnTo>
                  <a:lnTo>
                    <a:pt x="1052" y="2382"/>
                  </a:lnTo>
                  <a:lnTo>
                    <a:pt x="1092" y="2382"/>
                  </a:lnTo>
                  <a:lnTo>
                    <a:pt x="1132" y="2328"/>
                  </a:lnTo>
                  <a:lnTo>
                    <a:pt x="1158" y="2341"/>
                  </a:lnTo>
                  <a:lnTo>
                    <a:pt x="1211" y="2328"/>
                  </a:lnTo>
                  <a:lnTo>
                    <a:pt x="1292" y="2322"/>
                  </a:lnTo>
                  <a:lnTo>
                    <a:pt x="1312" y="2368"/>
                  </a:lnTo>
                  <a:lnTo>
                    <a:pt x="1312" y="2455"/>
                  </a:lnTo>
                  <a:lnTo>
                    <a:pt x="1338" y="2448"/>
                  </a:lnTo>
                  <a:lnTo>
                    <a:pt x="1371" y="2362"/>
                  </a:lnTo>
                  <a:lnTo>
                    <a:pt x="1358" y="2328"/>
                  </a:lnTo>
                  <a:lnTo>
                    <a:pt x="1318" y="2281"/>
                  </a:lnTo>
                  <a:lnTo>
                    <a:pt x="1351" y="2249"/>
                  </a:lnTo>
                  <a:lnTo>
                    <a:pt x="1365" y="2242"/>
                  </a:lnTo>
                  <a:lnTo>
                    <a:pt x="1391" y="2202"/>
                  </a:lnTo>
                  <a:lnTo>
                    <a:pt x="1398" y="2176"/>
                  </a:lnTo>
                  <a:lnTo>
                    <a:pt x="1431" y="2116"/>
                  </a:lnTo>
                  <a:lnTo>
                    <a:pt x="1458" y="2095"/>
                  </a:lnTo>
                  <a:lnTo>
                    <a:pt x="1478" y="2069"/>
                  </a:lnTo>
                  <a:lnTo>
                    <a:pt x="1491" y="2029"/>
                  </a:lnTo>
                  <a:lnTo>
                    <a:pt x="1524" y="1975"/>
                  </a:lnTo>
                  <a:lnTo>
                    <a:pt x="1538" y="1956"/>
                  </a:lnTo>
                  <a:lnTo>
                    <a:pt x="1558" y="1975"/>
                  </a:lnTo>
                  <a:lnTo>
                    <a:pt x="1564" y="1969"/>
                  </a:lnTo>
                  <a:lnTo>
                    <a:pt x="1577" y="1975"/>
                  </a:lnTo>
                  <a:lnTo>
                    <a:pt x="1590" y="1943"/>
                  </a:lnTo>
                  <a:lnTo>
                    <a:pt x="1590" y="1889"/>
                  </a:lnTo>
                  <a:lnTo>
                    <a:pt x="1605" y="1862"/>
                  </a:lnTo>
                  <a:lnTo>
                    <a:pt x="1611" y="1836"/>
                  </a:lnTo>
                  <a:lnTo>
                    <a:pt x="1611" y="1816"/>
                  </a:lnTo>
                  <a:lnTo>
                    <a:pt x="1624" y="1816"/>
                  </a:lnTo>
                  <a:lnTo>
                    <a:pt x="1631" y="1802"/>
                  </a:lnTo>
                  <a:lnTo>
                    <a:pt x="1650" y="1802"/>
                  </a:lnTo>
                  <a:lnTo>
                    <a:pt x="1671" y="1776"/>
                  </a:lnTo>
                  <a:lnTo>
                    <a:pt x="1678" y="1750"/>
                  </a:lnTo>
                  <a:lnTo>
                    <a:pt x="1678" y="1736"/>
                  </a:lnTo>
                  <a:lnTo>
                    <a:pt x="1691" y="1729"/>
                  </a:lnTo>
                  <a:lnTo>
                    <a:pt x="1691" y="1710"/>
                  </a:lnTo>
                  <a:lnTo>
                    <a:pt x="1671" y="1676"/>
                  </a:lnTo>
                  <a:lnTo>
                    <a:pt x="1624" y="1643"/>
                  </a:lnTo>
                  <a:lnTo>
                    <a:pt x="1605" y="1637"/>
                  </a:lnTo>
                  <a:lnTo>
                    <a:pt x="1611" y="1616"/>
                  </a:lnTo>
                  <a:lnTo>
                    <a:pt x="1637" y="1590"/>
                  </a:lnTo>
                  <a:lnTo>
                    <a:pt x="1631" y="1510"/>
                  </a:lnTo>
                  <a:lnTo>
                    <a:pt x="1624" y="1510"/>
                  </a:lnTo>
                  <a:lnTo>
                    <a:pt x="1564" y="1483"/>
                  </a:lnTo>
                  <a:lnTo>
                    <a:pt x="1551" y="1457"/>
                  </a:lnTo>
                  <a:lnTo>
                    <a:pt x="1551" y="1430"/>
                  </a:lnTo>
                  <a:lnTo>
                    <a:pt x="1611" y="1391"/>
                  </a:lnTo>
                  <a:lnTo>
                    <a:pt x="1584" y="1337"/>
                  </a:lnTo>
                  <a:lnTo>
                    <a:pt x="1590" y="1331"/>
                  </a:lnTo>
                  <a:lnTo>
                    <a:pt x="1577" y="1324"/>
                  </a:lnTo>
                  <a:lnTo>
                    <a:pt x="1524" y="1310"/>
                  </a:lnTo>
                  <a:lnTo>
                    <a:pt x="1491" y="1284"/>
                  </a:lnTo>
                  <a:lnTo>
                    <a:pt x="1471" y="1264"/>
                  </a:lnTo>
                  <a:lnTo>
                    <a:pt x="1451" y="1257"/>
                  </a:lnTo>
                  <a:lnTo>
                    <a:pt x="1458" y="1277"/>
                  </a:lnTo>
                  <a:lnTo>
                    <a:pt x="1451" y="1277"/>
                  </a:lnTo>
                  <a:lnTo>
                    <a:pt x="1391" y="1257"/>
                  </a:lnTo>
                  <a:lnTo>
                    <a:pt x="1344" y="1250"/>
                  </a:lnTo>
                  <a:lnTo>
                    <a:pt x="1312" y="1250"/>
                  </a:lnTo>
                  <a:lnTo>
                    <a:pt x="1271" y="1230"/>
                  </a:lnTo>
                  <a:lnTo>
                    <a:pt x="1218" y="1224"/>
                  </a:lnTo>
                  <a:lnTo>
                    <a:pt x="1205" y="1211"/>
                  </a:lnTo>
                  <a:lnTo>
                    <a:pt x="1179" y="1197"/>
                  </a:lnTo>
                  <a:lnTo>
                    <a:pt x="1172" y="1217"/>
                  </a:lnTo>
                  <a:lnTo>
                    <a:pt x="1138" y="1177"/>
                  </a:lnTo>
                  <a:lnTo>
                    <a:pt x="1098" y="1177"/>
                  </a:lnTo>
                  <a:lnTo>
                    <a:pt x="1079" y="1157"/>
                  </a:lnTo>
                  <a:lnTo>
                    <a:pt x="1052" y="1151"/>
                  </a:lnTo>
                  <a:lnTo>
                    <a:pt x="1012" y="1151"/>
                  </a:lnTo>
                  <a:lnTo>
                    <a:pt x="1006" y="1078"/>
                  </a:lnTo>
                  <a:lnTo>
                    <a:pt x="985" y="1078"/>
                  </a:lnTo>
                  <a:lnTo>
                    <a:pt x="965" y="1038"/>
                  </a:lnTo>
                  <a:lnTo>
                    <a:pt x="946" y="1025"/>
                  </a:lnTo>
                  <a:lnTo>
                    <a:pt x="946" y="1004"/>
                  </a:lnTo>
                  <a:lnTo>
                    <a:pt x="952" y="984"/>
                  </a:lnTo>
                  <a:lnTo>
                    <a:pt x="965" y="958"/>
                  </a:lnTo>
                  <a:lnTo>
                    <a:pt x="1032" y="965"/>
                  </a:lnTo>
                  <a:lnTo>
                    <a:pt x="1045" y="938"/>
                  </a:lnTo>
                  <a:lnTo>
                    <a:pt x="1072" y="918"/>
                  </a:lnTo>
                  <a:lnTo>
                    <a:pt x="1079" y="865"/>
                  </a:lnTo>
                  <a:lnTo>
                    <a:pt x="1092" y="838"/>
                  </a:lnTo>
                  <a:lnTo>
                    <a:pt x="1105" y="792"/>
                  </a:lnTo>
                  <a:lnTo>
                    <a:pt x="1119" y="771"/>
                  </a:lnTo>
                  <a:lnTo>
                    <a:pt x="1119" y="738"/>
                  </a:lnTo>
                  <a:lnTo>
                    <a:pt x="1152" y="719"/>
                  </a:lnTo>
                  <a:lnTo>
                    <a:pt x="1179" y="698"/>
                  </a:lnTo>
                  <a:lnTo>
                    <a:pt x="1192" y="632"/>
                  </a:lnTo>
                  <a:lnTo>
                    <a:pt x="1245" y="612"/>
                  </a:lnTo>
                  <a:lnTo>
                    <a:pt x="1232" y="585"/>
                  </a:lnTo>
                  <a:lnTo>
                    <a:pt x="1211" y="592"/>
                  </a:lnTo>
                  <a:lnTo>
                    <a:pt x="1165" y="532"/>
                  </a:lnTo>
                  <a:lnTo>
                    <a:pt x="1179" y="452"/>
                  </a:lnTo>
                  <a:lnTo>
                    <a:pt x="1172" y="413"/>
                  </a:lnTo>
                  <a:lnTo>
                    <a:pt x="1172" y="345"/>
                  </a:lnTo>
                  <a:lnTo>
                    <a:pt x="1192" y="319"/>
                  </a:lnTo>
                  <a:lnTo>
                    <a:pt x="1185" y="266"/>
                  </a:lnTo>
                  <a:lnTo>
                    <a:pt x="1198" y="246"/>
                  </a:lnTo>
                  <a:lnTo>
                    <a:pt x="1211" y="233"/>
                  </a:lnTo>
                  <a:lnTo>
                    <a:pt x="1211" y="219"/>
                  </a:lnTo>
                  <a:lnTo>
                    <a:pt x="1192" y="193"/>
                  </a:lnTo>
                  <a:lnTo>
                    <a:pt x="1198" y="166"/>
                  </a:lnTo>
                  <a:lnTo>
                    <a:pt x="1205" y="139"/>
                  </a:lnTo>
                  <a:lnTo>
                    <a:pt x="1192" y="133"/>
                  </a:lnTo>
                  <a:lnTo>
                    <a:pt x="1179" y="99"/>
                  </a:lnTo>
                  <a:lnTo>
                    <a:pt x="1158" y="66"/>
                  </a:lnTo>
                  <a:lnTo>
                    <a:pt x="1119" y="79"/>
                  </a:lnTo>
                  <a:lnTo>
                    <a:pt x="1079" y="0"/>
                  </a:lnTo>
                  <a:close/>
                  <a:moveTo>
                    <a:pt x="347" y="785"/>
                  </a:moveTo>
                  <a:lnTo>
                    <a:pt x="327" y="805"/>
                  </a:lnTo>
                  <a:lnTo>
                    <a:pt x="306" y="831"/>
                  </a:lnTo>
                  <a:lnTo>
                    <a:pt x="300" y="858"/>
                  </a:lnTo>
                  <a:lnTo>
                    <a:pt x="306" y="865"/>
                  </a:lnTo>
                  <a:lnTo>
                    <a:pt x="334" y="884"/>
                  </a:lnTo>
                  <a:lnTo>
                    <a:pt x="320" y="898"/>
                  </a:lnTo>
                  <a:lnTo>
                    <a:pt x="340" y="911"/>
                  </a:lnTo>
                  <a:lnTo>
                    <a:pt x="366" y="911"/>
                  </a:lnTo>
                  <a:lnTo>
                    <a:pt x="426" y="898"/>
                  </a:lnTo>
                  <a:lnTo>
                    <a:pt x="433" y="884"/>
                  </a:lnTo>
                  <a:lnTo>
                    <a:pt x="453" y="878"/>
                  </a:lnTo>
                  <a:lnTo>
                    <a:pt x="460" y="858"/>
                  </a:lnTo>
                  <a:lnTo>
                    <a:pt x="426" y="824"/>
                  </a:lnTo>
                  <a:lnTo>
                    <a:pt x="407" y="798"/>
                  </a:lnTo>
                  <a:lnTo>
                    <a:pt x="400" y="798"/>
                  </a:lnTo>
                  <a:lnTo>
                    <a:pt x="394" y="798"/>
                  </a:lnTo>
                  <a:lnTo>
                    <a:pt x="387" y="792"/>
                  </a:lnTo>
                  <a:lnTo>
                    <a:pt x="347" y="785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47" name="PLA_DE_L'ESTANY">
              <a:extLst>
                <a:ext uri="{FF2B5EF4-FFF2-40B4-BE49-F238E27FC236}">
                  <a16:creationId xmlns:a16="http://schemas.microsoft.com/office/drawing/2014/main" id="{1FA34C17-A3D5-72A6-70D6-7F01D1AC7633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6764217" y="3339229"/>
              <a:ext cx="206633" cy="188755"/>
            </a:xfrm>
            <a:custGeom>
              <a:avLst/>
              <a:gdLst>
                <a:gd name="T0" fmla="*/ 2147483647 w 35"/>
                <a:gd name="T1" fmla="*/ 177356956 h 32"/>
                <a:gd name="T2" fmla="*/ 2147483647 w 35"/>
                <a:gd name="T3" fmla="*/ 532070920 h 32"/>
                <a:gd name="T4" fmla="*/ 2147483647 w 35"/>
                <a:gd name="T5" fmla="*/ 886784937 h 32"/>
                <a:gd name="T6" fmla="*/ 2033366416 w 35"/>
                <a:gd name="T7" fmla="*/ 1064141841 h 32"/>
                <a:gd name="T8" fmla="*/ 1407713135 w 35"/>
                <a:gd name="T9" fmla="*/ 1241498745 h 32"/>
                <a:gd name="T10" fmla="*/ 938479726 w 35"/>
                <a:gd name="T11" fmla="*/ 1418855648 h 32"/>
                <a:gd name="T12" fmla="*/ 938479726 w 35"/>
                <a:gd name="T13" fmla="*/ 1241498745 h 32"/>
                <a:gd name="T14" fmla="*/ 625653086 w 35"/>
                <a:gd name="T15" fmla="*/ 1773556480 h 32"/>
                <a:gd name="T16" fmla="*/ 469233604 w 35"/>
                <a:gd name="T17" fmla="*/ 2128270287 h 32"/>
                <a:gd name="T18" fmla="*/ 469233604 w 35"/>
                <a:gd name="T19" fmla="*/ 2147483647 h 32"/>
                <a:gd name="T20" fmla="*/ 625653086 w 35"/>
                <a:gd name="T21" fmla="*/ 2147483647 h 32"/>
                <a:gd name="T22" fmla="*/ 469233604 w 35"/>
                <a:gd name="T23" fmla="*/ 2147483647 h 32"/>
                <a:gd name="T24" fmla="*/ 312826543 w 35"/>
                <a:gd name="T25" fmla="*/ 2147483647 h 32"/>
                <a:gd name="T26" fmla="*/ 0 w 35"/>
                <a:gd name="T27" fmla="*/ 2147483647 h 32"/>
                <a:gd name="T28" fmla="*/ 312826543 w 35"/>
                <a:gd name="T29" fmla="*/ 2147483647 h 32"/>
                <a:gd name="T30" fmla="*/ 938479726 w 35"/>
                <a:gd name="T31" fmla="*/ 2147483647 h 32"/>
                <a:gd name="T32" fmla="*/ 1094886690 w 35"/>
                <a:gd name="T33" fmla="*/ 2147483647 h 32"/>
                <a:gd name="T34" fmla="*/ 1720539971 w 35"/>
                <a:gd name="T35" fmla="*/ 2147483647 h 32"/>
                <a:gd name="T36" fmla="*/ 1876946934 w 35"/>
                <a:gd name="T37" fmla="*/ 2147483647 h 32"/>
                <a:gd name="T38" fmla="*/ 2147483647 w 35"/>
                <a:gd name="T39" fmla="*/ 2147483647 h 32"/>
                <a:gd name="T40" fmla="*/ 2147483647 w 35"/>
                <a:gd name="T41" fmla="*/ 2147483647 h 32"/>
                <a:gd name="T42" fmla="*/ 2147483647 w 35"/>
                <a:gd name="T43" fmla="*/ 2147483647 h 32"/>
                <a:gd name="T44" fmla="*/ 2147483647 w 35"/>
                <a:gd name="T45" fmla="*/ 2147483647 h 32"/>
                <a:gd name="T46" fmla="*/ 2147483647 w 35"/>
                <a:gd name="T47" fmla="*/ 2147483647 h 32"/>
                <a:gd name="T48" fmla="*/ 2147483647 w 35"/>
                <a:gd name="T49" fmla="*/ 2147483647 h 32"/>
                <a:gd name="T50" fmla="*/ 2147483647 w 35"/>
                <a:gd name="T51" fmla="*/ 2147483647 h 32"/>
                <a:gd name="T52" fmla="*/ 2147483647 w 35"/>
                <a:gd name="T53" fmla="*/ 2147483647 h 32"/>
                <a:gd name="T54" fmla="*/ 2147483647 w 35"/>
                <a:gd name="T55" fmla="*/ 2147483647 h 32"/>
                <a:gd name="T56" fmla="*/ 2147483647 w 35"/>
                <a:gd name="T57" fmla="*/ 2147483647 h 32"/>
                <a:gd name="T58" fmla="*/ 2147483647 w 35"/>
                <a:gd name="T59" fmla="*/ 2147483647 h 32"/>
                <a:gd name="T60" fmla="*/ 2147483647 w 35"/>
                <a:gd name="T61" fmla="*/ 2147483647 h 32"/>
                <a:gd name="T62" fmla="*/ 2147483647 w 35"/>
                <a:gd name="T63" fmla="*/ 2147483647 h 32"/>
                <a:gd name="T64" fmla="*/ 2147483647 w 35"/>
                <a:gd name="T65" fmla="*/ 2147483647 h 32"/>
                <a:gd name="T66" fmla="*/ 2147483647 w 35"/>
                <a:gd name="T67" fmla="*/ 2147483647 h 32"/>
                <a:gd name="T68" fmla="*/ 2147483647 w 35"/>
                <a:gd name="T69" fmla="*/ 2147483647 h 32"/>
                <a:gd name="T70" fmla="*/ 2147483647 w 35"/>
                <a:gd name="T71" fmla="*/ 2147483647 h 32"/>
                <a:gd name="T72" fmla="*/ 2147483647 w 35"/>
                <a:gd name="T73" fmla="*/ 2147483647 h 32"/>
                <a:gd name="T74" fmla="*/ 2147483647 w 35"/>
                <a:gd name="T75" fmla="*/ 2128270287 h 32"/>
                <a:gd name="T76" fmla="*/ 2147483647 w 35"/>
                <a:gd name="T77" fmla="*/ 1950913383 h 32"/>
                <a:gd name="T78" fmla="*/ 2147483647 w 35"/>
                <a:gd name="T79" fmla="*/ 1596199157 h 32"/>
                <a:gd name="T80" fmla="*/ 2147483647 w 35"/>
                <a:gd name="T81" fmla="*/ 1418855648 h 32"/>
                <a:gd name="T82" fmla="*/ 2147483647 w 35"/>
                <a:gd name="T83" fmla="*/ 1064141841 h 32"/>
                <a:gd name="T84" fmla="*/ 2147483647 w 35"/>
                <a:gd name="T85" fmla="*/ 1064141841 h 32"/>
                <a:gd name="T86" fmla="*/ 2147483647 w 35"/>
                <a:gd name="T87" fmla="*/ 709427824 h 32"/>
                <a:gd name="T88" fmla="*/ 2147483647 w 35"/>
                <a:gd name="T89" fmla="*/ 532070920 h 32"/>
                <a:gd name="T90" fmla="*/ 2147483647 w 35"/>
                <a:gd name="T91" fmla="*/ 1064141841 h 32"/>
                <a:gd name="T92" fmla="*/ 2147483647 w 35"/>
                <a:gd name="T93" fmla="*/ 1064141841 h 32"/>
                <a:gd name="T94" fmla="*/ 2147483647 w 35"/>
                <a:gd name="T95" fmla="*/ 709427824 h 32"/>
                <a:gd name="T96" fmla="*/ 2147483647 w 35"/>
                <a:gd name="T97" fmla="*/ 354713912 h 32"/>
                <a:gd name="T98" fmla="*/ 2147483647 w 35"/>
                <a:gd name="T99" fmla="*/ 532070920 h 32"/>
                <a:gd name="T100" fmla="*/ 2147483647 w 35"/>
                <a:gd name="T101" fmla="*/ 354713912 h 32"/>
                <a:gd name="T102" fmla="*/ 2147483647 w 35"/>
                <a:gd name="T103" fmla="*/ 354713912 h 32"/>
                <a:gd name="T104" fmla="*/ 2147483647 w 35"/>
                <a:gd name="T105" fmla="*/ 0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"/>
                <a:gd name="T160" fmla="*/ 0 h 32"/>
                <a:gd name="T161" fmla="*/ 35 w 3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" h="32">
                  <a:moveTo>
                    <a:pt x="19" y="0"/>
                  </a:moveTo>
                  <a:lnTo>
                    <a:pt x="18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7"/>
                  </a:lnTo>
                  <a:lnTo>
                    <a:pt x="6" y="8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6" y="25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21" y="32"/>
                  </a:lnTo>
                  <a:lnTo>
                    <a:pt x="22" y="31"/>
                  </a:lnTo>
                  <a:lnTo>
                    <a:pt x="24" y="31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31" y="26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3" y="11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48" name="NOGUERA">
              <a:extLst>
                <a:ext uri="{FF2B5EF4-FFF2-40B4-BE49-F238E27FC236}">
                  <a16:creationId xmlns:a16="http://schemas.microsoft.com/office/drawing/2014/main" id="{26B820B3-4478-8FE7-1AAA-DDF6B7719E4B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188046" y="3498094"/>
              <a:ext cx="578190" cy="431399"/>
            </a:xfrm>
            <a:custGeom>
              <a:avLst/>
              <a:gdLst>
                <a:gd name="T0" fmla="*/ 458628190 w 2502"/>
                <a:gd name="T1" fmla="*/ 3407891 h 1915"/>
                <a:gd name="T2" fmla="*/ 433371951 w 2502"/>
                <a:gd name="T3" fmla="*/ 45348211 h 1915"/>
                <a:gd name="T4" fmla="*/ 406699159 w 2502"/>
                <a:gd name="T5" fmla="*/ 88599535 h 1915"/>
                <a:gd name="T6" fmla="*/ 405283095 w 2502"/>
                <a:gd name="T7" fmla="*/ 111405040 h 1915"/>
                <a:gd name="T8" fmla="*/ 353354064 w 2502"/>
                <a:gd name="T9" fmla="*/ 115074721 h 1915"/>
                <a:gd name="T10" fmla="*/ 284193972 w 2502"/>
                <a:gd name="T11" fmla="*/ 113239624 h 1915"/>
                <a:gd name="T12" fmla="*/ 246663324 w 2502"/>
                <a:gd name="T13" fmla="*/ 94104312 h 1915"/>
                <a:gd name="T14" fmla="*/ 166409101 w 2502"/>
                <a:gd name="T15" fmla="*/ 88599535 h 1915"/>
                <a:gd name="T16" fmla="*/ 109759174 w 2502"/>
                <a:gd name="T17" fmla="*/ 66056317 h 1915"/>
                <a:gd name="T18" fmla="*/ 78365517 w 2502"/>
                <a:gd name="T19" fmla="*/ 85192157 h 1915"/>
                <a:gd name="T20" fmla="*/ 81670318 w 2502"/>
                <a:gd name="T21" fmla="*/ 118482099 h 1915"/>
                <a:gd name="T22" fmla="*/ 61134929 w 2502"/>
                <a:gd name="T23" fmla="*/ 139452539 h 1915"/>
                <a:gd name="T24" fmla="*/ 34462137 w 2502"/>
                <a:gd name="T25" fmla="*/ 176150883 h 1915"/>
                <a:gd name="T26" fmla="*/ 0 w 2502"/>
                <a:gd name="T27" fmla="*/ 207343937 h 1915"/>
                <a:gd name="T28" fmla="*/ 28325199 w 2502"/>
                <a:gd name="T29" fmla="*/ 224906455 h 1915"/>
                <a:gd name="T30" fmla="*/ 29977112 w 2502"/>
                <a:gd name="T31" fmla="*/ 284148065 h 1915"/>
                <a:gd name="T32" fmla="*/ 10857799 w 2502"/>
                <a:gd name="T33" fmla="*/ 305117961 h 1915"/>
                <a:gd name="T34" fmla="*/ 25020399 w 2502"/>
                <a:gd name="T35" fmla="*/ 373009359 h 1915"/>
                <a:gd name="T36" fmla="*/ 47208181 w 2502"/>
                <a:gd name="T37" fmla="*/ 411542286 h 1915"/>
                <a:gd name="T38" fmla="*/ 80017918 w 2502"/>
                <a:gd name="T39" fmla="*/ 462133468 h 1915"/>
                <a:gd name="T40" fmla="*/ 106690709 w 2502"/>
                <a:gd name="T41" fmla="*/ 491753728 h 1915"/>
                <a:gd name="T42" fmla="*/ 131946979 w 2502"/>
                <a:gd name="T43" fmla="*/ 468948735 h 1915"/>
                <a:gd name="T44" fmla="*/ 160272171 w 2502"/>
                <a:gd name="T45" fmla="*/ 488084048 h 1915"/>
                <a:gd name="T46" fmla="*/ 204176023 w 2502"/>
                <a:gd name="T47" fmla="*/ 472356113 h 1915"/>
                <a:gd name="T48" fmla="*/ 222823149 w 2502"/>
                <a:gd name="T49" fmla="*/ 456628691 h 1915"/>
                <a:gd name="T50" fmla="*/ 270031376 w 2502"/>
                <a:gd name="T51" fmla="*/ 444570437 h 1915"/>
                <a:gd name="T52" fmla="*/ 307797811 w 2502"/>
                <a:gd name="T53" fmla="*/ 484676158 h 1915"/>
                <a:gd name="T54" fmla="*/ 320308006 w 2502"/>
                <a:gd name="T55" fmla="*/ 455055897 h 1915"/>
                <a:gd name="T56" fmla="*/ 317239541 w 2502"/>
                <a:gd name="T57" fmla="*/ 427270221 h 1915"/>
                <a:gd name="T58" fmla="*/ 342259933 w 2502"/>
                <a:gd name="T59" fmla="*/ 407872606 h 1915"/>
                <a:gd name="T60" fmla="*/ 384747720 w 2502"/>
                <a:gd name="T61" fmla="*/ 388737293 h 1915"/>
                <a:gd name="T62" fmla="*/ 419209355 w 2502"/>
                <a:gd name="T63" fmla="*/ 308525851 h 1915"/>
                <a:gd name="T64" fmla="*/ 436440416 w 2502"/>
                <a:gd name="T65" fmla="*/ 319010800 h 1915"/>
                <a:gd name="T66" fmla="*/ 420861755 w 2502"/>
                <a:gd name="T67" fmla="*/ 350466669 h 1915"/>
                <a:gd name="T68" fmla="*/ 446117995 w 2502"/>
                <a:gd name="T69" fmla="*/ 371174775 h 1915"/>
                <a:gd name="T70" fmla="*/ 449186947 w 2502"/>
                <a:gd name="T71" fmla="*/ 371174775 h 1915"/>
                <a:gd name="T72" fmla="*/ 474443187 w 2502"/>
                <a:gd name="T73" fmla="*/ 392144671 h 1915"/>
                <a:gd name="T74" fmla="*/ 518347161 w 2502"/>
                <a:gd name="T75" fmla="*/ 355709143 h 1915"/>
                <a:gd name="T76" fmla="*/ 546671865 w 2502"/>
                <a:gd name="T77" fmla="*/ 313768326 h 1915"/>
                <a:gd name="T78" fmla="*/ 565319478 w 2502"/>
                <a:gd name="T79" fmla="*/ 282312969 h 1915"/>
                <a:gd name="T80" fmla="*/ 576413122 w 2502"/>
                <a:gd name="T81" fmla="*/ 238799294 h 1915"/>
                <a:gd name="T82" fmla="*/ 574760721 w 2502"/>
                <a:gd name="T83" fmla="*/ 195286195 h 1915"/>
                <a:gd name="T84" fmla="*/ 538646687 w 2502"/>
                <a:gd name="T85" fmla="*/ 215994301 h 1915"/>
                <a:gd name="T86" fmla="*/ 549740818 w 2502"/>
                <a:gd name="T87" fmla="*/ 154918171 h 1915"/>
                <a:gd name="T88" fmla="*/ 532509757 w 2502"/>
                <a:gd name="T89" fmla="*/ 118482099 h 1915"/>
                <a:gd name="T90" fmla="*/ 533925821 w 2502"/>
                <a:gd name="T91" fmla="*/ 72872113 h 1915"/>
                <a:gd name="T92" fmla="*/ 516694760 w 2502"/>
                <a:gd name="T93" fmla="*/ 50328895 h 1915"/>
                <a:gd name="T94" fmla="*/ 491674247 w 2502"/>
                <a:gd name="T95" fmla="*/ 39843434 h 1915"/>
                <a:gd name="T96" fmla="*/ 478928203 w 2502"/>
                <a:gd name="T97" fmla="*/ 39843434 h 1915"/>
                <a:gd name="T98" fmla="*/ 470902538 w 2502"/>
                <a:gd name="T99" fmla="*/ 0 h 1915"/>
                <a:gd name="T100" fmla="*/ 388052034 w 2502"/>
                <a:gd name="T101" fmla="*/ 317438006 h 1915"/>
                <a:gd name="T102" fmla="*/ 381442920 w 2502"/>
                <a:gd name="T103" fmla="*/ 339981208 h 1915"/>
                <a:gd name="T104" fmla="*/ 358074929 w 2502"/>
                <a:gd name="T105" fmla="*/ 341554002 h 1915"/>
                <a:gd name="T106" fmla="*/ 368932724 w 2502"/>
                <a:gd name="T107" fmla="*/ 313768326 h 1915"/>
                <a:gd name="T108" fmla="*/ 323376959 w 2502"/>
                <a:gd name="T109" fmla="*/ 402630132 h 1915"/>
                <a:gd name="T110" fmla="*/ 303077433 w 2502"/>
                <a:gd name="T111" fmla="*/ 437493378 h 1915"/>
                <a:gd name="T112" fmla="*/ 321960407 w 2502"/>
                <a:gd name="T113" fmla="*/ 401057338 h 19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2"/>
                <a:gd name="T172" fmla="*/ 0 h 1915"/>
                <a:gd name="T173" fmla="*/ 2502 w 2502"/>
                <a:gd name="T174" fmla="*/ 1915 h 19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2" h="1915">
                  <a:moveTo>
                    <a:pt x="1995" y="0"/>
                  </a:moveTo>
                  <a:lnTo>
                    <a:pt x="1982" y="32"/>
                  </a:lnTo>
                  <a:lnTo>
                    <a:pt x="1969" y="26"/>
                  </a:lnTo>
                  <a:lnTo>
                    <a:pt x="1963" y="32"/>
                  </a:lnTo>
                  <a:lnTo>
                    <a:pt x="1943" y="13"/>
                  </a:lnTo>
                  <a:lnTo>
                    <a:pt x="1929" y="32"/>
                  </a:lnTo>
                  <a:lnTo>
                    <a:pt x="1896" y="86"/>
                  </a:lnTo>
                  <a:lnTo>
                    <a:pt x="1883" y="126"/>
                  </a:lnTo>
                  <a:lnTo>
                    <a:pt x="1863" y="152"/>
                  </a:lnTo>
                  <a:lnTo>
                    <a:pt x="1836" y="173"/>
                  </a:lnTo>
                  <a:lnTo>
                    <a:pt x="1803" y="233"/>
                  </a:lnTo>
                  <a:lnTo>
                    <a:pt x="1796" y="259"/>
                  </a:lnTo>
                  <a:lnTo>
                    <a:pt x="1770" y="299"/>
                  </a:lnTo>
                  <a:lnTo>
                    <a:pt x="1756" y="306"/>
                  </a:lnTo>
                  <a:lnTo>
                    <a:pt x="1723" y="338"/>
                  </a:lnTo>
                  <a:lnTo>
                    <a:pt x="1763" y="385"/>
                  </a:lnTo>
                  <a:lnTo>
                    <a:pt x="1776" y="419"/>
                  </a:lnTo>
                  <a:lnTo>
                    <a:pt x="1743" y="505"/>
                  </a:lnTo>
                  <a:lnTo>
                    <a:pt x="1717" y="512"/>
                  </a:lnTo>
                  <a:lnTo>
                    <a:pt x="1717" y="425"/>
                  </a:lnTo>
                  <a:lnTo>
                    <a:pt x="1697" y="379"/>
                  </a:lnTo>
                  <a:lnTo>
                    <a:pt x="1616" y="385"/>
                  </a:lnTo>
                  <a:lnTo>
                    <a:pt x="1563" y="398"/>
                  </a:lnTo>
                  <a:lnTo>
                    <a:pt x="1537" y="385"/>
                  </a:lnTo>
                  <a:lnTo>
                    <a:pt x="1497" y="439"/>
                  </a:lnTo>
                  <a:lnTo>
                    <a:pt x="1457" y="439"/>
                  </a:lnTo>
                  <a:lnTo>
                    <a:pt x="1357" y="445"/>
                  </a:lnTo>
                  <a:lnTo>
                    <a:pt x="1331" y="439"/>
                  </a:lnTo>
                  <a:lnTo>
                    <a:pt x="1297" y="425"/>
                  </a:lnTo>
                  <a:lnTo>
                    <a:pt x="1204" y="432"/>
                  </a:lnTo>
                  <a:lnTo>
                    <a:pt x="1124" y="372"/>
                  </a:lnTo>
                  <a:lnTo>
                    <a:pt x="1105" y="359"/>
                  </a:lnTo>
                  <a:lnTo>
                    <a:pt x="1098" y="345"/>
                  </a:lnTo>
                  <a:lnTo>
                    <a:pt x="1098" y="338"/>
                  </a:lnTo>
                  <a:lnTo>
                    <a:pt x="1045" y="359"/>
                  </a:lnTo>
                  <a:lnTo>
                    <a:pt x="978" y="366"/>
                  </a:lnTo>
                  <a:lnTo>
                    <a:pt x="925" y="345"/>
                  </a:lnTo>
                  <a:lnTo>
                    <a:pt x="825" y="332"/>
                  </a:lnTo>
                  <a:lnTo>
                    <a:pt x="799" y="319"/>
                  </a:lnTo>
                  <a:lnTo>
                    <a:pt x="705" y="338"/>
                  </a:lnTo>
                  <a:lnTo>
                    <a:pt x="666" y="332"/>
                  </a:lnTo>
                  <a:lnTo>
                    <a:pt x="625" y="306"/>
                  </a:lnTo>
                  <a:lnTo>
                    <a:pt x="619" y="285"/>
                  </a:lnTo>
                  <a:lnTo>
                    <a:pt x="525" y="278"/>
                  </a:lnTo>
                  <a:lnTo>
                    <a:pt x="465" y="252"/>
                  </a:lnTo>
                  <a:lnTo>
                    <a:pt x="419" y="212"/>
                  </a:lnTo>
                  <a:lnTo>
                    <a:pt x="405" y="173"/>
                  </a:lnTo>
                  <a:lnTo>
                    <a:pt x="379" y="219"/>
                  </a:lnTo>
                  <a:lnTo>
                    <a:pt x="366" y="306"/>
                  </a:lnTo>
                  <a:lnTo>
                    <a:pt x="332" y="325"/>
                  </a:lnTo>
                  <a:lnTo>
                    <a:pt x="313" y="385"/>
                  </a:lnTo>
                  <a:lnTo>
                    <a:pt x="319" y="405"/>
                  </a:lnTo>
                  <a:lnTo>
                    <a:pt x="326" y="439"/>
                  </a:lnTo>
                  <a:lnTo>
                    <a:pt x="339" y="439"/>
                  </a:lnTo>
                  <a:lnTo>
                    <a:pt x="346" y="452"/>
                  </a:lnTo>
                  <a:lnTo>
                    <a:pt x="319" y="505"/>
                  </a:lnTo>
                  <a:lnTo>
                    <a:pt x="286" y="525"/>
                  </a:lnTo>
                  <a:lnTo>
                    <a:pt x="273" y="585"/>
                  </a:lnTo>
                  <a:lnTo>
                    <a:pt x="273" y="578"/>
                  </a:lnTo>
                  <a:lnTo>
                    <a:pt x="259" y="532"/>
                  </a:lnTo>
                  <a:lnTo>
                    <a:pt x="193" y="552"/>
                  </a:lnTo>
                  <a:lnTo>
                    <a:pt x="193" y="571"/>
                  </a:lnTo>
                  <a:lnTo>
                    <a:pt x="173" y="591"/>
                  </a:lnTo>
                  <a:lnTo>
                    <a:pt x="166" y="638"/>
                  </a:lnTo>
                  <a:lnTo>
                    <a:pt x="146" y="672"/>
                  </a:lnTo>
                  <a:lnTo>
                    <a:pt x="106" y="644"/>
                  </a:lnTo>
                  <a:lnTo>
                    <a:pt x="80" y="658"/>
                  </a:lnTo>
                  <a:lnTo>
                    <a:pt x="53" y="685"/>
                  </a:lnTo>
                  <a:lnTo>
                    <a:pt x="13" y="738"/>
                  </a:lnTo>
                  <a:lnTo>
                    <a:pt x="0" y="791"/>
                  </a:lnTo>
                  <a:lnTo>
                    <a:pt x="13" y="798"/>
                  </a:lnTo>
                  <a:lnTo>
                    <a:pt x="39" y="804"/>
                  </a:lnTo>
                  <a:lnTo>
                    <a:pt x="60" y="818"/>
                  </a:lnTo>
                  <a:lnTo>
                    <a:pt x="146" y="858"/>
                  </a:lnTo>
                  <a:lnTo>
                    <a:pt x="120" y="858"/>
                  </a:lnTo>
                  <a:lnTo>
                    <a:pt x="106" y="877"/>
                  </a:lnTo>
                  <a:lnTo>
                    <a:pt x="120" y="911"/>
                  </a:lnTo>
                  <a:lnTo>
                    <a:pt x="93" y="1010"/>
                  </a:lnTo>
                  <a:lnTo>
                    <a:pt x="140" y="1051"/>
                  </a:lnTo>
                  <a:lnTo>
                    <a:pt x="127" y="1084"/>
                  </a:lnTo>
                  <a:lnTo>
                    <a:pt x="86" y="1097"/>
                  </a:lnTo>
                  <a:lnTo>
                    <a:pt x="67" y="1097"/>
                  </a:lnTo>
                  <a:lnTo>
                    <a:pt x="46" y="1110"/>
                  </a:lnTo>
                  <a:lnTo>
                    <a:pt x="53" y="1130"/>
                  </a:lnTo>
                  <a:lnTo>
                    <a:pt x="46" y="1164"/>
                  </a:lnTo>
                  <a:lnTo>
                    <a:pt x="39" y="1204"/>
                  </a:lnTo>
                  <a:lnTo>
                    <a:pt x="39" y="1277"/>
                  </a:lnTo>
                  <a:lnTo>
                    <a:pt x="67" y="1357"/>
                  </a:lnTo>
                  <a:lnTo>
                    <a:pt x="73" y="1370"/>
                  </a:lnTo>
                  <a:lnTo>
                    <a:pt x="106" y="1423"/>
                  </a:lnTo>
                  <a:lnTo>
                    <a:pt x="133" y="1450"/>
                  </a:lnTo>
                  <a:lnTo>
                    <a:pt x="153" y="1503"/>
                  </a:lnTo>
                  <a:lnTo>
                    <a:pt x="166" y="1523"/>
                  </a:lnTo>
                  <a:lnTo>
                    <a:pt x="180" y="1543"/>
                  </a:lnTo>
                  <a:lnTo>
                    <a:pt x="200" y="1570"/>
                  </a:lnTo>
                  <a:lnTo>
                    <a:pt x="226" y="1596"/>
                  </a:lnTo>
                  <a:lnTo>
                    <a:pt x="259" y="1650"/>
                  </a:lnTo>
                  <a:lnTo>
                    <a:pt x="319" y="1709"/>
                  </a:lnTo>
                  <a:lnTo>
                    <a:pt x="313" y="1736"/>
                  </a:lnTo>
                  <a:lnTo>
                    <a:pt x="339" y="1763"/>
                  </a:lnTo>
                  <a:lnTo>
                    <a:pt x="359" y="1795"/>
                  </a:lnTo>
                  <a:lnTo>
                    <a:pt x="386" y="1816"/>
                  </a:lnTo>
                  <a:lnTo>
                    <a:pt x="412" y="1876"/>
                  </a:lnTo>
                  <a:lnTo>
                    <a:pt x="439" y="1855"/>
                  </a:lnTo>
                  <a:lnTo>
                    <a:pt x="452" y="1876"/>
                  </a:lnTo>
                  <a:lnTo>
                    <a:pt x="472" y="1849"/>
                  </a:lnTo>
                  <a:lnTo>
                    <a:pt x="479" y="1842"/>
                  </a:lnTo>
                  <a:lnTo>
                    <a:pt x="506" y="1855"/>
                  </a:lnTo>
                  <a:lnTo>
                    <a:pt x="546" y="1816"/>
                  </a:lnTo>
                  <a:lnTo>
                    <a:pt x="559" y="1789"/>
                  </a:lnTo>
                  <a:lnTo>
                    <a:pt x="598" y="1836"/>
                  </a:lnTo>
                  <a:lnTo>
                    <a:pt x="625" y="1876"/>
                  </a:lnTo>
                  <a:lnTo>
                    <a:pt x="638" y="1915"/>
                  </a:lnTo>
                  <a:lnTo>
                    <a:pt x="679" y="1909"/>
                  </a:lnTo>
                  <a:lnTo>
                    <a:pt x="679" y="1862"/>
                  </a:lnTo>
                  <a:lnTo>
                    <a:pt x="739" y="1849"/>
                  </a:lnTo>
                  <a:lnTo>
                    <a:pt x="771" y="1849"/>
                  </a:lnTo>
                  <a:lnTo>
                    <a:pt x="792" y="1849"/>
                  </a:lnTo>
                  <a:lnTo>
                    <a:pt x="799" y="1809"/>
                  </a:lnTo>
                  <a:lnTo>
                    <a:pt x="865" y="1802"/>
                  </a:lnTo>
                  <a:lnTo>
                    <a:pt x="891" y="1802"/>
                  </a:lnTo>
                  <a:lnTo>
                    <a:pt x="905" y="1823"/>
                  </a:lnTo>
                  <a:lnTo>
                    <a:pt x="958" y="1809"/>
                  </a:lnTo>
                  <a:lnTo>
                    <a:pt x="985" y="1756"/>
                  </a:lnTo>
                  <a:lnTo>
                    <a:pt x="944" y="1742"/>
                  </a:lnTo>
                  <a:lnTo>
                    <a:pt x="985" y="1682"/>
                  </a:lnTo>
                  <a:lnTo>
                    <a:pt x="1017" y="1690"/>
                  </a:lnTo>
                  <a:lnTo>
                    <a:pt x="1077" y="1682"/>
                  </a:lnTo>
                  <a:lnTo>
                    <a:pt x="1077" y="1696"/>
                  </a:lnTo>
                  <a:lnTo>
                    <a:pt x="1144" y="1696"/>
                  </a:lnTo>
                  <a:lnTo>
                    <a:pt x="1151" y="1782"/>
                  </a:lnTo>
                  <a:lnTo>
                    <a:pt x="1191" y="1842"/>
                  </a:lnTo>
                  <a:lnTo>
                    <a:pt x="1231" y="1862"/>
                  </a:lnTo>
                  <a:lnTo>
                    <a:pt x="1264" y="1862"/>
                  </a:lnTo>
                  <a:lnTo>
                    <a:pt x="1304" y="1849"/>
                  </a:lnTo>
                  <a:lnTo>
                    <a:pt x="1338" y="1855"/>
                  </a:lnTo>
                  <a:lnTo>
                    <a:pt x="1351" y="1842"/>
                  </a:lnTo>
                  <a:lnTo>
                    <a:pt x="1364" y="1823"/>
                  </a:lnTo>
                  <a:lnTo>
                    <a:pt x="1377" y="1729"/>
                  </a:lnTo>
                  <a:lnTo>
                    <a:pt x="1357" y="1736"/>
                  </a:lnTo>
                  <a:lnTo>
                    <a:pt x="1344" y="1716"/>
                  </a:lnTo>
                  <a:lnTo>
                    <a:pt x="1304" y="1729"/>
                  </a:lnTo>
                  <a:lnTo>
                    <a:pt x="1284" y="1676"/>
                  </a:lnTo>
                  <a:lnTo>
                    <a:pt x="1297" y="1669"/>
                  </a:lnTo>
                  <a:lnTo>
                    <a:pt x="1344" y="1630"/>
                  </a:lnTo>
                  <a:lnTo>
                    <a:pt x="1351" y="1616"/>
                  </a:lnTo>
                  <a:lnTo>
                    <a:pt x="1397" y="1543"/>
                  </a:lnTo>
                  <a:lnTo>
                    <a:pt x="1397" y="1556"/>
                  </a:lnTo>
                  <a:lnTo>
                    <a:pt x="1437" y="1556"/>
                  </a:lnTo>
                  <a:lnTo>
                    <a:pt x="1450" y="1556"/>
                  </a:lnTo>
                  <a:lnTo>
                    <a:pt x="1470" y="1556"/>
                  </a:lnTo>
                  <a:lnTo>
                    <a:pt x="1490" y="1530"/>
                  </a:lnTo>
                  <a:lnTo>
                    <a:pt x="1510" y="1530"/>
                  </a:lnTo>
                  <a:lnTo>
                    <a:pt x="1550" y="1570"/>
                  </a:lnTo>
                  <a:lnTo>
                    <a:pt x="1630" y="1483"/>
                  </a:lnTo>
                  <a:lnTo>
                    <a:pt x="1710" y="1337"/>
                  </a:lnTo>
                  <a:lnTo>
                    <a:pt x="1717" y="1323"/>
                  </a:lnTo>
                  <a:lnTo>
                    <a:pt x="1697" y="1330"/>
                  </a:lnTo>
                  <a:lnTo>
                    <a:pt x="1723" y="1284"/>
                  </a:lnTo>
                  <a:lnTo>
                    <a:pt x="1776" y="1177"/>
                  </a:lnTo>
                  <a:lnTo>
                    <a:pt x="1796" y="1183"/>
                  </a:lnTo>
                  <a:lnTo>
                    <a:pt x="1790" y="1197"/>
                  </a:lnTo>
                  <a:lnTo>
                    <a:pt x="1830" y="1197"/>
                  </a:lnTo>
                  <a:lnTo>
                    <a:pt x="1830" y="1211"/>
                  </a:lnTo>
                  <a:lnTo>
                    <a:pt x="1849" y="1217"/>
                  </a:lnTo>
                  <a:lnTo>
                    <a:pt x="1856" y="1277"/>
                  </a:lnTo>
                  <a:lnTo>
                    <a:pt x="1856" y="1310"/>
                  </a:lnTo>
                  <a:lnTo>
                    <a:pt x="1823" y="1337"/>
                  </a:lnTo>
                  <a:lnTo>
                    <a:pt x="1790" y="1310"/>
                  </a:lnTo>
                  <a:lnTo>
                    <a:pt x="1783" y="1337"/>
                  </a:lnTo>
                  <a:lnTo>
                    <a:pt x="1776" y="1363"/>
                  </a:lnTo>
                  <a:lnTo>
                    <a:pt x="1783" y="1383"/>
                  </a:lnTo>
                  <a:lnTo>
                    <a:pt x="1856" y="1403"/>
                  </a:lnTo>
                  <a:lnTo>
                    <a:pt x="1863" y="1410"/>
                  </a:lnTo>
                  <a:lnTo>
                    <a:pt x="1890" y="1416"/>
                  </a:lnTo>
                  <a:lnTo>
                    <a:pt x="1909" y="1370"/>
                  </a:lnTo>
                  <a:lnTo>
                    <a:pt x="1929" y="1350"/>
                  </a:lnTo>
                  <a:lnTo>
                    <a:pt x="1956" y="1350"/>
                  </a:lnTo>
                  <a:lnTo>
                    <a:pt x="1943" y="1376"/>
                  </a:lnTo>
                  <a:lnTo>
                    <a:pt x="1903" y="1416"/>
                  </a:lnTo>
                  <a:lnTo>
                    <a:pt x="1909" y="1457"/>
                  </a:lnTo>
                  <a:lnTo>
                    <a:pt x="1909" y="1496"/>
                  </a:lnTo>
                  <a:lnTo>
                    <a:pt x="1936" y="1503"/>
                  </a:lnTo>
                  <a:lnTo>
                    <a:pt x="1989" y="1523"/>
                  </a:lnTo>
                  <a:lnTo>
                    <a:pt x="2010" y="1496"/>
                  </a:lnTo>
                  <a:lnTo>
                    <a:pt x="2055" y="1450"/>
                  </a:lnTo>
                  <a:lnTo>
                    <a:pt x="2083" y="1430"/>
                  </a:lnTo>
                  <a:lnTo>
                    <a:pt x="2122" y="1376"/>
                  </a:lnTo>
                  <a:lnTo>
                    <a:pt x="2155" y="1390"/>
                  </a:lnTo>
                  <a:lnTo>
                    <a:pt x="2196" y="1357"/>
                  </a:lnTo>
                  <a:lnTo>
                    <a:pt x="2228" y="1310"/>
                  </a:lnTo>
                  <a:lnTo>
                    <a:pt x="2242" y="1290"/>
                  </a:lnTo>
                  <a:lnTo>
                    <a:pt x="2235" y="1271"/>
                  </a:lnTo>
                  <a:lnTo>
                    <a:pt x="2309" y="1190"/>
                  </a:lnTo>
                  <a:lnTo>
                    <a:pt x="2316" y="1197"/>
                  </a:lnTo>
                  <a:lnTo>
                    <a:pt x="2329" y="1183"/>
                  </a:lnTo>
                  <a:lnTo>
                    <a:pt x="2335" y="1170"/>
                  </a:lnTo>
                  <a:lnTo>
                    <a:pt x="2382" y="1130"/>
                  </a:lnTo>
                  <a:lnTo>
                    <a:pt x="2395" y="1104"/>
                  </a:lnTo>
                  <a:lnTo>
                    <a:pt x="2395" y="1077"/>
                  </a:lnTo>
                  <a:lnTo>
                    <a:pt x="2415" y="1051"/>
                  </a:lnTo>
                  <a:lnTo>
                    <a:pt x="2429" y="1010"/>
                  </a:lnTo>
                  <a:lnTo>
                    <a:pt x="2421" y="965"/>
                  </a:lnTo>
                  <a:lnTo>
                    <a:pt x="2448" y="931"/>
                  </a:lnTo>
                  <a:lnTo>
                    <a:pt x="2442" y="911"/>
                  </a:lnTo>
                  <a:lnTo>
                    <a:pt x="2489" y="845"/>
                  </a:lnTo>
                  <a:lnTo>
                    <a:pt x="2502" y="798"/>
                  </a:lnTo>
                  <a:lnTo>
                    <a:pt x="2489" y="771"/>
                  </a:lnTo>
                  <a:lnTo>
                    <a:pt x="2435" y="758"/>
                  </a:lnTo>
                  <a:lnTo>
                    <a:pt x="2435" y="745"/>
                  </a:lnTo>
                  <a:lnTo>
                    <a:pt x="2421" y="751"/>
                  </a:lnTo>
                  <a:lnTo>
                    <a:pt x="2415" y="745"/>
                  </a:lnTo>
                  <a:lnTo>
                    <a:pt x="2329" y="811"/>
                  </a:lnTo>
                  <a:lnTo>
                    <a:pt x="2302" y="818"/>
                  </a:lnTo>
                  <a:lnTo>
                    <a:pt x="2282" y="824"/>
                  </a:lnTo>
                  <a:lnTo>
                    <a:pt x="2295" y="804"/>
                  </a:lnTo>
                  <a:lnTo>
                    <a:pt x="2335" y="672"/>
                  </a:lnTo>
                  <a:lnTo>
                    <a:pt x="2322" y="658"/>
                  </a:lnTo>
                  <a:lnTo>
                    <a:pt x="2322" y="599"/>
                  </a:lnTo>
                  <a:lnTo>
                    <a:pt x="2329" y="591"/>
                  </a:lnTo>
                  <a:lnTo>
                    <a:pt x="2342" y="552"/>
                  </a:lnTo>
                  <a:lnTo>
                    <a:pt x="2309" y="525"/>
                  </a:lnTo>
                  <a:lnTo>
                    <a:pt x="2288" y="518"/>
                  </a:lnTo>
                  <a:lnTo>
                    <a:pt x="2295" y="512"/>
                  </a:lnTo>
                  <a:lnTo>
                    <a:pt x="2256" y="452"/>
                  </a:lnTo>
                  <a:lnTo>
                    <a:pt x="2249" y="439"/>
                  </a:lnTo>
                  <a:lnTo>
                    <a:pt x="2262" y="392"/>
                  </a:lnTo>
                  <a:lnTo>
                    <a:pt x="2242" y="338"/>
                  </a:lnTo>
                  <a:lnTo>
                    <a:pt x="2269" y="325"/>
                  </a:lnTo>
                  <a:lnTo>
                    <a:pt x="2262" y="278"/>
                  </a:lnTo>
                  <a:lnTo>
                    <a:pt x="2249" y="265"/>
                  </a:lnTo>
                  <a:lnTo>
                    <a:pt x="2249" y="252"/>
                  </a:lnTo>
                  <a:lnTo>
                    <a:pt x="2202" y="239"/>
                  </a:lnTo>
                  <a:lnTo>
                    <a:pt x="2202" y="206"/>
                  </a:lnTo>
                  <a:lnTo>
                    <a:pt x="2189" y="192"/>
                  </a:lnTo>
                  <a:lnTo>
                    <a:pt x="2175" y="199"/>
                  </a:lnTo>
                  <a:lnTo>
                    <a:pt x="2155" y="192"/>
                  </a:lnTo>
                  <a:lnTo>
                    <a:pt x="2136" y="146"/>
                  </a:lnTo>
                  <a:lnTo>
                    <a:pt x="2096" y="159"/>
                  </a:lnTo>
                  <a:lnTo>
                    <a:pt x="2083" y="152"/>
                  </a:lnTo>
                  <a:lnTo>
                    <a:pt x="2076" y="159"/>
                  </a:lnTo>
                  <a:lnTo>
                    <a:pt x="2063" y="173"/>
                  </a:lnTo>
                  <a:lnTo>
                    <a:pt x="2055" y="173"/>
                  </a:lnTo>
                  <a:lnTo>
                    <a:pt x="2029" y="179"/>
                  </a:lnTo>
                  <a:lnTo>
                    <a:pt x="2029" y="152"/>
                  </a:lnTo>
                  <a:lnTo>
                    <a:pt x="2016" y="86"/>
                  </a:lnTo>
                  <a:lnTo>
                    <a:pt x="2023" y="60"/>
                  </a:lnTo>
                  <a:lnTo>
                    <a:pt x="2029" y="19"/>
                  </a:lnTo>
                  <a:lnTo>
                    <a:pt x="2023" y="0"/>
                  </a:lnTo>
                  <a:lnTo>
                    <a:pt x="1995" y="0"/>
                  </a:lnTo>
                  <a:close/>
                  <a:moveTo>
                    <a:pt x="1597" y="1164"/>
                  </a:moveTo>
                  <a:lnTo>
                    <a:pt x="1603" y="1170"/>
                  </a:lnTo>
                  <a:lnTo>
                    <a:pt x="1637" y="1177"/>
                  </a:lnTo>
                  <a:lnTo>
                    <a:pt x="1637" y="1190"/>
                  </a:lnTo>
                  <a:lnTo>
                    <a:pt x="1644" y="1211"/>
                  </a:lnTo>
                  <a:lnTo>
                    <a:pt x="1657" y="1211"/>
                  </a:lnTo>
                  <a:lnTo>
                    <a:pt x="1663" y="1237"/>
                  </a:lnTo>
                  <a:lnTo>
                    <a:pt x="1670" y="1271"/>
                  </a:lnTo>
                  <a:lnTo>
                    <a:pt x="1630" y="1264"/>
                  </a:lnTo>
                  <a:lnTo>
                    <a:pt x="1616" y="1297"/>
                  </a:lnTo>
                  <a:lnTo>
                    <a:pt x="1563" y="1316"/>
                  </a:lnTo>
                  <a:lnTo>
                    <a:pt x="1543" y="1343"/>
                  </a:lnTo>
                  <a:lnTo>
                    <a:pt x="1530" y="1330"/>
                  </a:lnTo>
                  <a:lnTo>
                    <a:pt x="1530" y="1303"/>
                  </a:lnTo>
                  <a:lnTo>
                    <a:pt x="1517" y="1303"/>
                  </a:lnTo>
                  <a:lnTo>
                    <a:pt x="1530" y="1256"/>
                  </a:lnTo>
                  <a:lnTo>
                    <a:pt x="1517" y="1250"/>
                  </a:lnTo>
                  <a:lnTo>
                    <a:pt x="1524" y="1204"/>
                  </a:lnTo>
                  <a:lnTo>
                    <a:pt x="1543" y="1183"/>
                  </a:lnTo>
                  <a:lnTo>
                    <a:pt x="1563" y="1197"/>
                  </a:lnTo>
                  <a:lnTo>
                    <a:pt x="1584" y="1183"/>
                  </a:lnTo>
                  <a:lnTo>
                    <a:pt x="1584" y="1170"/>
                  </a:lnTo>
                  <a:lnTo>
                    <a:pt x="1597" y="1164"/>
                  </a:lnTo>
                  <a:close/>
                  <a:moveTo>
                    <a:pt x="1364" y="1530"/>
                  </a:moveTo>
                  <a:lnTo>
                    <a:pt x="1370" y="1536"/>
                  </a:lnTo>
                  <a:lnTo>
                    <a:pt x="1357" y="1590"/>
                  </a:lnTo>
                  <a:lnTo>
                    <a:pt x="1344" y="1609"/>
                  </a:lnTo>
                  <a:lnTo>
                    <a:pt x="1331" y="1630"/>
                  </a:lnTo>
                  <a:lnTo>
                    <a:pt x="1310" y="1650"/>
                  </a:lnTo>
                  <a:lnTo>
                    <a:pt x="1284" y="1669"/>
                  </a:lnTo>
                  <a:lnTo>
                    <a:pt x="1284" y="1663"/>
                  </a:lnTo>
                  <a:lnTo>
                    <a:pt x="1291" y="1650"/>
                  </a:lnTo>
                  <a:lnTo>
                    <a:pt x="1331" y="1616"/>
                  </a:lnTo>
                  <a:lnTo>
                    <a:pt x="1351" y="1570"/>
                  </a:lnTo>
                  <a:lnTo>
                    <a:pt x="1364" y="153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49" name="SELVA">
              <a:extLst>
                <a:ext uri="{FF2B5EF4-FFF2-40B4-BE49-F238E27FC236}">
                  <a16:creationId xmlns:a16="http://schemas.microsoft.com/office/drawing/2014/main" id="{A4628053-B12C-FC18-9296-A862053E9C20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6602006" y="3501262"/>
              <a:ext cx="429953" cy="410086"/>
            </a:xfrm>
            <a:custGeom>
              <a:avLst/>
              <a:gdLst>
                <a:gd name="T0" fmla="*/ 2013383995 w 73"/>
                <a:gd name="T1" fmla="*/ 870409294 h 71"/>
                <a:gd name="T2" fmla="*/ 1858501688 w 73"/>
                <a:gd name="T3" fmla="*/ 1392641476 h 71"/>
                <a:gd name="T4" fmla="*/ 1548749082 w 73"/>
                <a:gd name="T5" fmla="*/ 1914887217 h 71"/>
                <a:gd name="T6" fmla="*/ 1703631777 w 73"/>
                <a:gd name="T7" fmla="*/ 2147483647 h 71"/>
                <a:gd name="T8" fmla="*/ 1238996864 w 73"/>
                <a:gd name="T9" fmla="*/ 2147483647 h 71"/>
                <a:gd name="T10" fmla="*/ 774374541 w 73"/>
                <a:gd name="T11" fmla="*/ 2147483647 h 71"/>
                <a:gd name="T12" fmla="*/ 774374541 w 73"/>
                <a:gd name="T13" fmla="*/ 2147483647 h 71"/>
                <a:gd name="T14" fmla="*/ 929257042 w 73"/>
                <a:gd name="T15" fmla="*/ 2147483647 h 71"/>
                <a:gd name="T16" fmla="*/ 1548749082 w 73"/>
                <a:gd name="T17" fmla="*/ 2147483647 h 71"/>
                <a:gd name="T18" fmla="*/ 1084126953 w 73"/>
                <a:gd name="T19" fmla="*/ 2147483647 h 71"/>
                <a:gd name="T20" fmla="*/ 929257042 w 73"/>
                <a:gd name="T21" fmla="*/ 2147483647 h 71"/>
                <a:gd name="T22" fmla="*/ 464622323 w 73"/>
                <a:gd name="T23" fmla="*/ 2147483647 h 71"/>
                <a:gd name="T24" fmla="*/ 309752315 w 73"/>
                <a:gd name="T25" fmla="*/ 2147483647 h 71"/>
                <a:gd name="T26" fmla="*/ 154869960 w 73"/>
                <a:gd name="T27" fmla="*/ 2147483647 h 71"/>
                <a:gd name="T28" fmla="*/ 774374541 w 73"/>
                <a:gd name="T29" fmla="*/ 2147483647 h 71"/>
                <a:gd name="T30" fmla="*/ 1858501688 w 73"/>
                <a:gd name="T31" fmla="*/ 2147483647 h 71"/>
                <a:gd name="T32" fmla="*/ 2147483647 w 73"/>
                <a:gd name="T33" fmla="*/ 2147483647 h 71"/>
                <a:gd name="T34" fmla="*/ 2147483647 w 73"/>
                <a:gd name="T35" fmla="*/ 2147483647 h 71"/>
                <a:gd name="T36" fmla="*/ 2147483647 w 73"/>
                <a:gd name="T37" fmla="*/ 2147483647 h 71"/>
                <a:gd name="T38" fmla="*/ 2147483647 w 73"/>
                <a:gd name="T39" fmla="*/ 2147483647 h 71"/>
                <a:gd name="T40" fmla="*/ 2147483647 w 73"/>
                <a:gd name="T41" fmla="*/ 2147483647 h 71"/>
                <a:gd name="T42" fmla="*/ 2147483647 w 73"/>
                <a:gd name="T43" fmla="*/ 2147483647 h 71"/>
                <a:gd name="T44" fmla="*/ 2147483647 w 73"/>
                <a:gd name="T45" fmla="*/ 2147483647 h 71"/>
                <a:gd name="T46" fmla="*/ 2147483647 w 73"/>
                <a:gd name="T47" fmla="*/ 2147483647 h 71"/>
                <a:gd name="T48" fmla="*/ 2147483647 w 73"/>
                <a:gd name="T49" fmla="*/ 2147483647 h 71"/>
                <a:gd name="T50" fmla="*/ 2147483647 w 73"/>
                <a:gd name="T51" fmla="*/ 2147483647 h 71"/>
                <a:gd name="T52" fmla="*/ 2147483647 w 73"/>
                <a:gd name="T53" fmla="*/ 2147483647 h 71"/>
                <a:gd name="T54" fmla="*/ 2147483647 w 73"/>
                <a:gd name="T55" fmla="*/ 2147483647 h 71"/>
                <a:gd name="T56" fmla="*/ 2147483647 w 73"/>
                <a:gd name="T57" fmla="*/ 2147483647 h 71"/>
                <a:gd name="T58" fmla="*/ 2147483647 w 73"/>
                <a:gd name="T59" fmla="*/ 2147483647 h 71"/>
                <a:gd name="T60" fmla="*/ 2147483647 w 73"/>
                <a:gd name="T61" fmla="*/ 2147483647 h 71"/>
                <a:gd name="T62" fmla="*/ 2147483647 w 73"/>
                <a:gd name="T63" fmla="*/ 2147483647 h 71"/>
                <a:gd name="T64" fmla="*/ 2147483647 w 73"/>
                <a:gd name="T65" fmla="*/ 2147483647 h 71"/>
                <a:gd name="T66" fmla="*/ 2147483647 w 73"/>
                <a:gd name="T67" fmla="*/ 2147483647 h 71"/>
                <a:gd name="T68" fmla="*/ 2147483647 w 73"/>
                <a:gd name="T69" fmla="*/ 2147483647 h 71"/>
                <a:gd name="T70" fmla="*/ 2147483647 w 73"/>
                <a:gd name="T71" fmla="*/ 2147483647 h 71"/>
                <a:gd name="T72" fmla="*/ 2147483647 w 73"/>
                <a:gd name="T73" fmla="*/ 2147483647 h 71"/>
                <a:gd name="T74" fmla="*/ 2147483647 w 73"/>
                <a:gd name="T75" fmla="*/ 2147483647 h 71"/>
                <a:gd name="T76" fmla="*/ 2147483647 w 73"/>
                <a:gd name="T77" fmla="*/ 2147483647 h 71"/>
                <a:gd name="T78" fmla="*/ 2147483647 w 73"/>
                <a:gd name="T79" fmla="*/ 2147483647 h 71"/>
                <a:gd name="T80" fmla="*/ 2147483647 w 73"/>
                <a:gd name="T81" fmla="*/ 2147483647 h 71"/>
                <a:gd name="T82" fmla="*/ 2147483647 w 73"/>
                <a:gd name="T83" fmla="*/ 2147483647 h 71"/>
                <a:gd name="T84" fmla="*/ 2147483647 w 73"/>
                <a:gd name="T85" fmla="*/ 2147483647 h 71"/>
                <a:gd name="T86" fmla="*/ 2147483647 w 73"/>
                <a:gd name="T87" fmla="*/ 2147483647 h 71"/>
                <a:gd name="T88" fmla="*/ 2147483647 w 73"/>
                <a:gd name="T89" fmla="*/ 2147483647 h 71"/>
                <a:gd name="T90" fmla="*/ 2147483647 w 73"/>
                <a:gd name="T91" fmla="*/ 2147483647 h 71"/>
                <a:gd name="T92" fmla="*/ 2147483647 w 73"/>
                <a:gd name="T93" fmla="*/ 2147483647 h 71"/>
                <a:gd name="T94" fmla="*/ 2147483647 w 73"/>
                <a:gd name="T95" fmla="*/ 2147483647 h 71"/>
                <a:gd name="T96" fmla="*/ 2147483647 w 73"/>
                <a:gd name="T97" fmla="*/ 2147483647 h 71"/>
                <a:gd name="T98" fmla="*/ 2147483647 w 73"/>
                <a:gd name="T99" fmla="*/ 2147483647 h 71"/>
                <a:gd name="T100" fmla="*/ 2147483647 w 73"/>
                <a:gd name="T101" fmla="*/ 1914887217 h 71"/>
                <a:gd name="T102" fmla="*/ 2147483647 w 73"/>
                <a:gd name="T103" fmla="*/ 1392641476 h 71"/>
                <a:gd name="T104" fmla="*/ 2147483647 w 73"/>
                <a:gd name="T105" fmla="*/ 1218559700 h 71"/>
                <a:gd name="T106" fmla="*/ 2147483647 w 73"/>
                <a:gd name="T107" fmla="*/ 348163656 h 71"/>
                <a:gd name="T108" fmla="*/ 2147483647 w 73"/>
                <a:gd name="T109" fmla="*/ 696327312 h 71"/>
                <a:gd name="T110" fmla="*/ 2147483647 w 73"/>
                <a:gd name="T111" fmla="*/ 870409294 h 71"/>
                <a:gd name="T112" fmla="*/ 1858501688 w 73"/>
                <a:gd name="T113" fmla="*/ 0 h 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"/>
                <a:gd name="T172" fmla="*/ 0 h 71"/>
                <a:gd name="T173" fmla="*/ 73 w 73"/>
                <a:gd name="T174" fmla="*/ 71 h 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" h="71">
                  <a:moveTo>
                    <a:pt x="12" y="0"/>
                  </a:moveTo>
                  <a:lnTo>
                    <a:pt x="12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7" y="48"/>
                  </a:lnTo>
                  <a:lnTo>
                    <a:pt x="9" y="47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2" y="51"/>
                  </a:lnTo>
                  <a:lnTo>
                    <a:pt x="14" y="52"/>
                  </a:lnTo>
                  <a:lnTo>
                    <a:pt x="15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7" y="58"/>
                  </a:lnTo>
                  <a:lnTo>
                    <a:pt x="19" y="59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5" y="60"/>
                  </a:lnTo>
                  <a:lnTo>
                    <a:pt x="25" y="61"/>
                  </a:lnTo>
                  <a:lnTo>
                    <a:pt x="24" y="62"/>
                  </a:lnTo>
                  <a:lnTo>
                    <a:pt x="24" y="64"/>
                  </a:lnTo>
                  <a:lnTo>
                    <a:pt x="25" y="65"/>
                  </a:lnTo>
                  <a:lnTo>
                    <a:pt x="27" y="64"/>
                  </a:lnTo>
                  <a:lnTo>
                    <a:pt x="29" y="64"/>
                  </a:lnTo>
                  <a:lnTo>
                    <a:pt x="31" y="60"/>
                  </a:lnTo>
                  <a:lnTo>
                    <a:pt x="31" y="59"/>
                  </a:lnTo>
                  <a:lnTo>
                    <a:pt x="32" y="58"/>
                  </a:lnTo>
                  <a:lnTo>
                    <a:pt x="34" y="59"/>
                  </a:lnTo>
                  <a:lnTo>
                    <a:pt x="34" y="60"/>
                  </a:lnTo>
                  <a:lnTo>
                    <a:pt x="38" y="57"/>
                  </a:lnTo>
                  <a:lnTo>
                    <a:pt x="41" y="55"/>
                  </a:lnTo>
                  <a:lnTo>
                    <a:pt x="44" y="56"/>
                  </a:lnTo>
                  <a:lnTo>
                    <a:pt x="48" y="56"/>
                  </a:lnTo>
                  <a:lnTo>
                    <a:pt x="48" y="57"/>
                  </a:lnTo>
                  <a:lnTo>
                    <a:pt x="47" y="58"/>
                  </a:lnTo>
                  <a:lnTo>
                    <a:pt x="48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7" y="68"/>
                  </a:lnTo>
                  <a:lnTo>
                    <a:pt x="47" y="69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50" y="68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2" y="66"/>
                  </a:lnTo>
                  <a:lnTo>
                    <a:pt x="53" y="65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6" y="64"/>
                  </a:lnTo>
                  <a:lnTo>
                    <a:pt x="56" y="63"/>
                  </a:lnTo>
                  <a:lnTo>
                    <a:pt x="56" y="64"/>
                  </a:lnTo>
                  <a:lnTo>
                    <a:pt x="57" y="63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7" y="60"/>
                  </a:lnTo>
                  <a:lnTo>
                    <a:pt x="68" y="60"/>
                  </a:lnTo>
                  <a:lnTo>
                    <a:pt x="69" y="60"/>
                  </a:lnTo>
                  <a:lnTo>
                    <a:pt x="69" y="59"/>
                  </a:lnTo>
                  <a:lnTo>
                    <a:pt x="69" y="58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71" y="57"/>
                  </a:lnTo>
                  <a:lnTo>
                    <a:pt x="71" y="56"/>
                  </a:lnTo>
                  <a:lnTo>
                    <a:pt x="72" y="56"/>
                  </a:lnTo>
                  <a:lnTo>
                    <a:pt x="72" y="55"/>
                  </a:lnTo>
                  <a:lnTo>
                    <a:pt x="73" y="54"/>
                  </a:lnTo>
                  <a:lnTo>
                    <a:pt x="73" y="53"/>
                  </a:lnTo>
                  <a:lnTo>
                    <a:pt x="72" y="52"/>
                  </a:lnTo>
                  <a:lnTo>
                    <a:pt x="71" y="50"/>
                  </a:lnTo>
                  <a:lnTo>
                    <a:pt x="69" y="52"/>
                  </a:lnTo>
                  <a:lnTo>
                    <a:pt x="68" y="53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1" y="50"/>
                  </a:lnTo>
                  <a:lnTo>
                    <a:pt x="59" y="48"/>
                  </a:lnTo>
                  <a:lnTo>
                    <a:pt x="58" y="46"/>
                  </a:lnTo>
                  <a:lnTo>
                    <a:pt x="58" y="45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9" y="40"/>
                  </a:lnTo>
                  <a:lnTo>
                    <a:pt x="59" y="37"/>
                  </a:lnTo>
                  <a:lnTo>
                    <a:pt x="58" y="37"/>
                  </a:lnTo>
                  <a:lnTo>
                    <a:pt x="57" y="36"/>
                  </a:lnTo>
                  <a:lnTo>
                    <a:pt x="56" y="35"/>
                  </a:lnTo>
                  <a:lnTo>
                    <a:pt x="55" y="35"/>
                  </a:lnTo>
                  <a:lnTo>
                    <a:pt x="54" y="36"/>
                  </a:lnTo>
                  <a:lnTo>
                    <a:pt x="54" y="37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4" y="27"/>
                  </a:lnTo>
                  <a:lnTo>
                    <a:pt x="53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9" y="27"/>
                  </a:lnTo>
                  <a:lnTo>
                    <a:pt x="48" y="26"/>
                  </a:lnTo>
                  <a:lnTo>
                    <a:pt x="46" y="25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34" y="18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0" name="BAIX_EMPORDA">
              <a:extLst>
                <a:ext uri="{FF2B5EF4-FFF2-40B4-BE49-F238E27FC236}">
                  <a16:creationId xmlns:a16="http://schemas.microsoft.com/office/drawing/2014/main" id="{7FA9ADC5-7491-2080-DF47-DBCC6F27CB38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6961983" y="3402423"/>
              <a:ext cx="266637" cy="388774"/>
            </a:xfrm>
            <a:custGeom>
              <a:avLst/>
              <a:gdLst>
                <a:gd name="T0" fmla="*/ 77424607 w 1164"/>
                <a:gd name="T1" fmla="*/ 22765139 h 1723"/>
                <a:gd name="T2" fmla="*/ 65064541 w 1164"/>
                <a:gd name="T3" fmla="*/ 63530565 h 1723"/>
                <a:gd name="T4" fmla="*/ 71361169 w 1164"/>
                <a:gd name="T5" fmla="*/ 98736845 h 1723"/>
                <a:gd name="T6" fmla="*/ 52704461 w 1164"/>
                <a:gd name="T7" fmla="*/ 126796359 h 1723"/>
                <a:gd name="T8" fmla="*/ 74392647 w 1164"/>
                <a:gd name="T9" fmla="*/ 167297039 h 1723"/>
                <a:gd name="T10" fmla="*/ 48040650 w 1164"/>
                <a:gd name="T11" fmla="*/ 204091413 h 1723"/>
                <a:gd name="T12" fmla="*/ 27984806 w 1164"/>
                <a:gd name="T13" fmla="*/ 239562448 h 1723"/>
                <a:gd name="T14" fmla="*/ 7695773 w 1164"/>
                <a:gd name="T15" fmla="*/ 280063160 h 1723"/>
                <a:gd name="T16" fmla="*/ 46407833 w 1164"/>
                <a:gd name="T17" fmla="*/ 315005167 h 1723"/>
                <a:gd name="T18" fmla="*/ 52704461 w 1164"/>
                <a:gd name="T19" fmla="*/ 369799829 h 1723"/>
                <a:gd name="T20" fmla="*/ 59001089 w 1164"/>
                <a:gd name="T21" fmla="*/ 429624618 h 1723"/>
                <a:gd name="T22" fmla="*/ 69728835 w 1164"/>
                <a:gd name="T23" fmla="*/ 454242628 h 1723"/>
                <a:gd name="T24" fmla="*/ 88385046 w 1164"/>
                <a:gd name="T25" fmla="*/ 442065751 h 1723"/>
                <a:gd name="T26" fmla="*/ 110306407 w 1164"/>
                <a:gd name="T27" fmla="*/ 431212727 h 1723"/>
                <a:gd name="T28" fmla="*/ 111705550 w 1164"/>
                <a:gd name="T29" fmla="*/ 424330234 h 1723"/>
                <a:gd name="T30" fmla="*/ 124065615 w 1164"/>
                <a:gd name="T31" fmla="*/ 424330234 h 1723"/>
                <a:gd name="T32" fmla="*/ 125697949 w 1164"/>
                <a:gd name="T33" fmla="*/ 413741980 h 1723"/>
                <a:gd name="T34" fmla="*/ 134792894 w 1164"/>
                <a:gd name="T35" fmla="*/ 410300477 h 1723"/>
                <a:gd name="T36" fmla="*/ 139690379 w 1164"/>
                <a:gd name="T37" fmla="*/ 397859343 h 1723"/>
                <a:gd name="T38" fmla="*/ 159746215 w 1164"/>
                <a:gd name="T39" fmla="*/ 361064456 h 1723"/>
                <a:gd name="T40" fmla="*/ 184699053 w 1164"/>
                <a:gd name="T41" fmla="*/ 343328938 h 1723"/>
                <a:gd name="T42" fmla="*/ 183066719 w 1164"/>
                <a:gd name="T43" fmla="*/ 352064312 h 1723"/>
                <a:gd name="T44" fmla="*/ 194027158 w 1164"/>
                <a:gd name="T45" fmla="*/ 345181818 h 1723"/>
                <a:gd name="T46" fmla="*/ 203122556 w 1164"/>
                <a:gd name="T47" fmla="*/ 339887949 h 1723"/>
                <a:gd name="T48" fmla="*/ 206154033 w 1164"/>
                <a:gd name="T49" fmla="*/ 327446301 h 1723"/>
                <a:gd name="T50" fmla="*/ 214082995 w 1164"/>
                <a:gd name="T51" fmla="*/ 327446301 h 1723"/>
                <a:gd name="T52" fmla="*/ 228075394 w 1164"/>
                <a:gd name="T53" fmla="*/ 320563808 h 1723"/>
                <a:gd name="T54" fmla="*/ 231106871 w 1164"/>
                <a:gd name="T55" fmla="*/ 299387301 h 1723"/>
                <a:gd name="T56" fmla="*/ 242067793 w 1164"/>
                <a:gd name="T57" fmla="*/ 288799047 h 1723"/>
                <a:gd name="T58" fmla="*/ 254427919 w 1164"/>
                <a:gd name="T59" fmla="*/ 271063016 h 1723"/>
                <a:gd name="T60" fmla="*/ 260491356 w 1164"/>
                <a:gd name="T61" fmla="*/ 255180314 h 1723"/>
                <a:gd name="T62" fmla="*/ 260491356 w 1164"/>
                <a:gd name="T63" fmla="*/ 241415842 h 1723"/>
                <a:gd name="T64" fmla="*/ 265388358 w 1164"/>
                <a:gd name="T65" fmla="*/ 225533205 h 1723"/>
                <a:gd name="T66" fmla="*/ 270052652 w 1164"/>
                <a:gd name="T67" fmla="*/ 211238677 h 1723"/>
                <a:gd name="T68" fmla="*/ 267020692 w 1164"/>
                <a:gd name="T69" fmla="*/ 199061800 h 1723"/>
                <a:gd name="T70" fmla="*/ 253028715 w 1164"/>
                <a:gd name="T71" fmla="*/ 190061656 h 1723"/>
                <a:gd name="T72" fmla="*/ 240435459 w 1164"/>
                <a:gd name="T73" fmla="*/ 130237349 h 1723"/>
                <a:gd name="T74" fmla="*/ 248131231 w 1164"/>
                <a:gd name="T75" fmla="*/ 103766458 h 1723"/>
                <a:gd name="T76" fmla="*/ 251395898 w 1164"/>
                <a:gd name="T77" fmla="*/ 100324955 h 1723"/>
                <a:gd name="T78" fmla="*/ 253028715 w 1164"/>
                <a:gd name="T79" fmla="*/ 91324811 h 1723"/>
                <a:gd name="T80" fmla="*/ 248131231 w 1164"/>
                <a:gd name="T81" fmla="*/ 77295568 h 1723"/>
                <a:gd name="T82" fmla="*/ 245099271 w 1164"/>
                <a:gd name="T83" fmla="*/ 66971555 h 1723"/>
                <a:gd name="T84" fmla="*/ 237403499 w 1164"/>
                <a:gd name="T85" fmla="*/ 54530421 h 1723"/>
                <a:gd name="T86" fmla="*/ 228075394 w 1164"/>
                <a:gd name="T87" fmla="*/ 40500664 h 1723"/>
                <a:gd name="T88" fmla="*/ 192161634 w 1164"/>
                <a:gd name="T89" fmla="*/ 47647928 h 1723"/>
                <a:gd name="T90" fmla="*/ 162777692 w 1164"/>
                <a:gd name="T91" fmla="*/ 14029761 h 1723"/>
                <a:gd name="T92" fmla="*/ 130362273 w 1164"/>
                <a:gd name="T93" fmla="*/ 29912402 h 1723"/>
                <a:gd name="T94" fmla="*/ 103776588 w 1164"/>
                <a:gd name="T95" fmla="*/ 12176881 h 1723"/>
                <a:gd name="T96" fmla="*/ 139690379 w 1164"/>
                <a:gd name="T97" fmla="*/ 397859343 h 1723"/>
                <a:gd name="T98" fmla="*/ 116369844 w 1164"/>
                <a:gd name="T99" fmla="*/ 427771738 h 1723"/>
                <a:gd name="T100" fmla="*/ 265388358 w 1164"/>
                <a:gd name="T101" fmla="*/ 107207448 h 1723"/>
                <a:gd name="T102" fmla="*/ 263522833 w 1164"/>
                <a:gd name="T103" fmla="*/ 112766602 h 1723"/>
                <a:gd name="T104" fmla="*/ 195659975 w 1164"/>
                <a:gd name="T105" fmla="*/ 346770442 h 17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64"/>
                <a:gd name="T160" fmla="*/ 0 h 1723"/>
                <a:gd name="T161" fmla="*/ 1164 w 1164"/>
                <a:gd name="T162" fmla="*/ 1723 h 17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64" h="1723">
                  <a:moveTo>
                    <a:pt x="386" y="0"/>
                  </a:moveTo>
                  <a:lnTo>
                    <a:pt x="379" y="20"/>
                  </a:lnTo>
                  <a:lnTo>
                    <a:pt x="372" y="20"/>
                  </a:lnTo>
                  <a:lnTo>
                    <a:pt x="372" y="39"/>
                  </a:lnTo>
                  <a:lnTo>
                    <a:pt x="372" y="67"/>
                  </a:lnTo>
                  <a:lnTo>
                    <a:pt x="332" y="86"/>
                  </a:lnTo>
                  <a:lnTo>
                    <a:pt x="306" y="106"/>
                  </a:lnTo>
                  <a:lnTo>
                    <a:pt x="253" y="120"/>
                  </a:lnTo>
                  <a:lnTo>
                    <a:pt x="233" y="120"/>
                  </a:lnTo>
                  <a:lnTo>
                    <a:pt x="226" y="193"/>
                  </a:lnTo>
                  <a:lnTo>
                    <a:pt x="246" y="186"/>
                  </a:lnTo>
                  <a:lnTo>
                    <a:pt x="279" y="240"/>
                  </a:lnTo>
                  <a:lnTo>
                    <a:pt x="286" y="266"/>
                  </a:lnTo>
                  <a:lnTo>
                    <a:pt x="293" y="285"/>
                  </a:lnTo>
                  <a:lnTo>
                    <a:pt x="313" y="292"/>
                  </a:lnTo>
                  <a:lnTo>
                    <a:pt x="299" y="332"/>
                  </a:lnTo>
                  <a:lnTo>
                    <a:pt x="293" y="345"/>
                  </a:lnTo>
                  <a:lnTo>
                    <a:pt x="306" y="373"/>
                  </a:lnTo>
                  <a:lnTo>
                    <a:pt x="319" y="446"/>
                  </a:lnTo>
                  <a:lnTo>
                    <a:pt x="313" y="459"/>
                  </a:lnTo>
                  <a:lnTo>
                    <a:pt x="279" y="459"/>
                  </a:lnTo>
                  <a:lnTo>
                    <a:pt x="266" y="452"/>
                  </a:lnTo>
                  <a:lnTo>
                    <a:pt x="233" y="472"/>
                  </a:lnTo>
                  <a:lnTo>
                    <a:pt x="226" y="479"/>
                  </a:lnTo>
                  <a:lnTo>
                    <a:pt x="240" y="492"/>
                  </a:lnTo>
                  <a:lnTo>
                    <a:pt x="219" y="592"/>
                  </a:lnTo>
                  <a:lnTo>
                    <a:pt x="240" y="619"/>
                  </a:lnTo>
                  <a:lnTo>
                    <a:pt x="266" y="619"/>
                  </a:lnTo>
                  <a:lnTo>
                    <a:pt x="299" y="612"/>
                  </a:lnTo>
                  <a:lnTo>
                    <a:pt x="319" y="632"/>
                  </a:lnTo>
                  <a:lnTo>
                    <a:pt x="339" y="672"/>
                  </a:lnTo>
                  <a:lnTo>
                    <a:pt x="306" y="698"/>
                  </a:lnTo>
                  <a:lnTo>
                    <a:pt x="306" y="711"/>
                  </a:lnTo>
                  <a:lnTo>
                    <a:pt x="272" y="732"/>
                  </a:lnTo>
                  <a:lnTo>
                    <a:pt x="219" y="738"/>
                  </a:lnTo>
                  <a:lnTo>
                    <a:pt x="206" y="771"/>
                  </a:lnTo>
                  <a:lnTo>
                    <a:pt x="212" y="852"/>
                  </a:lnTo>
                  <a:lnTo>
                    <a:pt x="206" y="852"/>
                  </a:lnTo>
                  <a:lnTo>
                    <a:pt x="206" y="891"/>
                  </a:lnTo>
                  <a:lnTo>
                    <a:pt x="186" y="891"/>
                  </a:lnTo>
                  <a:lnTo>
                    <a:pt x="139" y="898"/>
                  </a:lnTo>
                  <a:lnTo>
                    <a:pt x="120" y="905"/>
                  </a:lnTo>
                  <a:lnTo>
                    <a:pt x="107" y="925"/>
                  </a:lnTo>
                  <a:lnTo>
                    <a:pt x="93" y="925"/>
                  </a:lnTo>
                  <a:lnTo>
                    <a:pt x="47" y="918"/>
                  </a:lnTo>
                  <a:lnTo>
                    <a:pt x="60" y="985"/>
                  </a:lnTo>
                  <a:lnTo>
                    <a:pt x="0" y="1024"/>
                  </a:lnTo>
                  <a:lnTo>
                    <a:pt x="33" y="1058"/>
                  </a:lnTo>
                  <a:lnTo>
                    <a:pt x="66" y="1051"/>
                  </a:lnTo>
                  <a:lnTo>
                    <a:pt x="133" y="1071"/>
                  </a:lnTo>
                  <a:lnTo>
                    <a:pt x="186" y="1098"/>
                  </a:lnTo>
                  <a:lnTo>
                    <a:pt x="240" y="1137"/>
                  </a:lnTo>
                  <a:lnTo>
                    <a:pt x="219" y="1164"/>
                  </a:lnTo>
                  <a:lnTo>
                    <a:pt x="199" y="1190"/>
                  </a:lnTo>
                  <a:lnTo>
                    <a:pt x="193" y="1218"/>
                  </a:lnTo>
                  <a:lnTo>
                    <a:pt x="240" y="1257"/>
                  </a:lnTo>
                  <a:lnTo>
                    <a:pt x="259" y="1304"/>
                  </a:lnTo>
                  <a:lnTo>
                    <a:pt x="286" y="1377"/>
                  </a:lnTo>
                  <a:lnTo>
                    <a:pt x="272" y="1397"/>
                  </a:lnTo>
                  <a:lnTo>
                    <a:pt x="226" y="1397"/>
                  </a:lnTo>
                  <a:lnTo>
                    <a:pt x="186" y="1390"/>
                  </a:lnTo>
                  <a:lnTo>
                    <a:pt x="152" y="1397"/>
                  </a:lnTo>
                  <a:lnTo>
                    <a:pt x="167" y="1457"/>
                  </a:lnTo>
                  <a:lnTo>
                    <a:pt x="199" y="1556"/>
                  </a:lnTo>
                  <a:lnTo>
                    <a:pt x="233" y="1570"/>
                  </a:lnTo>
                  <a:lnTo>
                    <a:pt x="253" y="1623"/>
                  </a:lnTo>
                  <a:lnTo>
                    <a:pt x="219" y="1650"/>
                  </a:lnTo>
                  <a:lnTo>
                    <a:pt x="240" y="1676"/>
                  </a:lnTo>
                  <a:lnTo>
                    <a:pt x="253" y="1697"/>
                  </a:lnTo>
                  <a:lnTo>
                    <a:pt x="266" y="1710"/>
                  </a:lnTo>
                  <a:lnTo>
                    <a:pt x="286" y="1723"/>
                  </a:lnTo>
                  <a:lnTo>
                    <a:pt x="299" y="1716"/>
                  </a:lnTo>
                  <a:lnTo>
                    <a:pt x="313" y="1697"/>
                  </a:lnTo>
                  <a:lnTo>
                    <a:pt x="332" y="1689"/>
                  </a:lnTo>
                  <a:lnTo>
                    <a:pt x="359" y="1683"/>
                  </a:lnTo>
                  <a:lnTo>
                    <a:pt x="366" y="1676"/>
                  </a:lnTo>
                  <a:lnTo>
                    <a:pt x="372" y="1676"/>
                  </a:lnTo>
                  <a:lnTo>
                    <a:pt x="379" y="1670"/>
                  </a:lnTo>
                  <a:lnTo>
                    <a:pt x="386" y="1663"/>
                  </a:lnTo>
                  <a:lnTo>
                    <a:pt x="392" y="1657"/>
                  </a:lnTo>
                  <a:lnTo>
                    <a:pt x="413" y="1643"/>
                  </a:lnTo>
                  <a:lnTo>
                    <a:pt x="445" y="1629"/>
                  </a:lnTo>
                  <a:lnTo>
                    <a:pt x="466" y="1629"/>
                  </a:lnTo>
                  <a:lnTo>
                    <a:pt x="473" y="1629"/>
                  </a:lnTo>
                  <a:lnTo>
                    <a:pt x="479" y="1637"/>
                  </a:lnTo>
                  <a:lnTo>
                    <a:pt x="486" y="1643"/>
                  </a:lnTo>
                  <a:lnTo>
                    <a:pt x="486" y="1637"/>
                  </a:lnTo>
                  <a:lnTo>
                    <a:pt x="492" y="1637"/>
                  </a:lnTo>
                  <a:lnTo>
                    <a:pt x="486" y="1629"/>
                  </a:lnTo>
                  <a:lnTo>
                    <a:pt x="479" y="1603"/>
                  </a:lnTo>
                  <a:lnTo>
                    <a:pt x="486" y="1603"/>
                  </a:lnTo>
                  <a:lnTo>
                    <a:pt x="499" y="1603"/>
                  </a:lnTo>
                  <a:lnTo>
                    <a:pt x="505" y="1603"/>
                  </a:lnTo>
                  <a:lnTo>
                    <a:pt x="512" y="1610"/>
                  </a:lnTo>
                  <a:lnTo>
                    <a:pt x="518" y="1610"/>
                  </a:lnTo>
                  <a:lnTo>
                    <a:pt x="532" y="1603"/>
                  </a:lnTo>
                  <a:lnTo>
                    <a:pt x="532" y="1597"/>
                  </a:lnTo>
                  <a:lnTo>
                    <a:pt x="539" y="1597"/>
                  </a:lnTo>
                  <a:lnTo>
                    <a:pt x="546" y="1590"/>
                  </a:lnTo>
                  <a:lnTo>
                    <a:pt x="546" y="1584"/>
                  </a:lnTo>
                  <a:lnTo>
                    <a:pt x="539" y="1570"/>
                  </a:lnTo>
                  <a:lnTo>
                    <a:pt x="539" y="1563"/>
                  </a:lnTo>
                  <a:lnTo>
                    <a:pt x="546" y="1556"/>
                  </a:lnTo>
                  <a:lnTo>
                    <a:pt x="559" y="1556"/>
                  </a:lnTo>
                  <a:lnTo>
                    <a:pt x="565" y="1563"/>
                  </a:lnTo>
                  <a:lnTo>
                    <a:pt x="572" y="1570"/>
                  </a:lnTo>
                  <a:lnTo>
                    <a:pt x="572" y="1563"/>
                  </a:lnTo>
                  <a:lnTo>
                    <a:pt x="578" y="1550"/>
                  </a:lnTo>
                  <a:lnTo>
                    <a:pt x="578" y="1543"/>
                  </a:lnTo>
                  <a:lnTo>
                    <a:pt x="592" y="1530"/>
                  </a:lnTo>
                  <a:lnTo>
                    <a:pt x="585" y="1524"/>
                  </a:lnTo>
                  <a:lnTo>
                    <a:pt x="599" y="1510"/>
                  </a:lnTo>
                  <a:lnTo>
                    <a:pt x="592" y="1503"/>
                  </a:lnTo>
                  <a:lnTo>
                    <a:pt x="599" y="1503"/>
                  </a:lnTo>
                  <a:lnTo>
                    <a:pt x="599" y="1496"/>
                  </a:lnTo>
                  <a:lnTo>
                    <a:pt x="612" y="1457"/>
                  </a:lnTo>
                  <a:lnTo>
                    <a:pt x="619" y="1430"/>
                  </a:lnTo>
                  <a:lnTo>
                    <a:pt x="632" y="1410"/>
                  </a:lnTo>
                  <a:lnTo>
                    <a:pt x="652" y="1397"/>
                  </a:lnTo>
                  <a:lnTo>
                    <a:pt x="685" y="1364"/>
                  </a:lnTo>
                  <a:lnTo>
                    <a:pt x="692" y="1364"/>
                  </a:lnTo>
                  <a:lnTo>
                    <a:pt x="698" y="1344"/>
                  </a:lnTo>
                  <a:lnTo>
                    <a:pt x="719" y="1317"/>
                  </a:lnTo>
                  <a:lnTo>
                    <a:pt x="745" y="1304"/>
                  </a:lnTo>
                  <a:lnTo>
                    <a:pt x="779" y="1297"/>
                  </a:lnTo>
                  <a:lnTo>
                    <a:pt x="792" y="1297"/>
                  </a:lnTo>
                  <a:lnTo>
                    <a:pt x="805" y="1304"/>
                  </a:lnTo>
                  <a:lnTo>
                    <a:pt x="811" y="1310"/>
                  </a:lnTo>
                  <a:lnTo>
                    <a:pt x="811" y="1317"/>
                  </a:lnTo>
                  <a:lnTo>
                    <a:pt x="805" y="1323"/>
                  </a:lnTo>
                  <a:lnTo>
                    <a:pt x="785" y="1323"/>
                  </a:lnTo>
                  <a:lnTo>
                    <a:pt x="785" y="1330"/>
                  </a:lnTo>
                  <a:lnTo>
                    <a:pt x="811" y="1323"/>
                  </a:lnTo>
                  <a:lnTo>
                    <a:pt x="818" y="1323"/>
                  </a:lnTo>
                  <a:lnTo>
                    <a:pt x="824" y="1323"/>
                  </a:lnTo>
                  <a:lnTo>
                    <a:pt x="824" y="1317"/>
                  </a:lnTo>
                  <a:lnTo>
                    <a:pt x="824" y="1304"/>
                  </a:lnTo>
                  <a:lnTo>
                    <a:pt x="832" y="1304"/>
                  </a:lnTo>
                  <a:lnTo>
                    <a:pt x="839" y="1297"/>
                  </a:lnTo>
                  <a:lnTo>
                    <a:pt x="839" y="1304"/>
                  </a:lnTo>
                  <a:lnTo>
                    <a:pt x="845" y="1304"/>
                  </a:lnTo>
                  <a:lnTo>
                    <a:pt x="845" y="1297"/>
                  </a:lnTo>
                  <a:lnTo>
                    <a:pt x="865" y="1291"/>
                  </a:lnTo>
                  <a:lnTo>
                    <a:pt x="871" y="1284"/>
                  </a:lnTo>
                  <a:lnTo>
                    <a:pt x="865" y="1271"/>
                  </a:lnTo>
                  <a:lnTo>
                    <a:pt x="865" y="1250"/>
                  </a:lnTo>
                  <a:lnTo>
                    <a:pt x="871" y="1250"/>
                  </a:lnTo>
                  <a:lnTo>
                    <a:pt x="878" y="1250"/>
                  </a:lnTo>
                  <a:lnTo>
                    <a:pt x="884" y="1244"/>
                  </a:lnTo>
                  <a:lnTo>
                    <a:pt x="884" y="1237"/>
                  </a:lnTo>
                  <a:lnTo>
                    <a:pt x="891" y="1237"/>
                  </a:lnTo>
                  <a:lnTo>
                    <a:pt x="898" y="1237"/>
                  </a:lnTo>
                  <a:lnTo>
                    <a:pt x="898" y="1231"/>
                  </a:lnTo>
                  <a:lnTo>
                    <a:pt x="911" y="1231"/>
                  </a:lnTo>
                  <a:lnTo>
                    <a:pt x="911" y="1244"/>
                  </a:lnTo>
                  <a:lnTo>
                    <a:pt x="918" y="1237"/>
                  </a:lnTo>
                  <a:lnTo>
                    <a:pt x="931" y="1237"/>
                  </a:lnTo>
                  <a:lnTo>
                    <a:pt x="938" y="1231"/>
                  </a:lnTo>
                  <a:lnTo>
                    <a:pt x="958" y="1224"/>
                  </a:lnTo>
                  <a:lnTo>
                    <a:pt x="965" y="1218"/>
                  </a:lnTo>
                  <a:lnTo>
                    <a:pt x="971" y="1211"/>
                  </a:lnTo>
                  <a:lnTo>
                    <a:pt x="978" y="1211"/>
                  </a:lnTo>
                  <a:lnTo>
                    <a:pt x="971" y="1197"/>
                  </a:lnTo>
                  <a:lnTo>
                    <a:pt x="978" y="1177"/>
                  </a:lnTo>
                  <a:lnTo>
                    <a:pt x="991" y="1171"/>
                  </a:lnTo>
                  <a:lnTo>
                    <a:pt x="978" y="1158"/>
                  </a:lnTo>
                  <a:lnTo>
                    <a:pt x="991" y="1144"/>
                  </a:lnTo>
                  <a:lnTo>
                    <a:pt x="991" y="1131"/>
                  </a:lnTo>
                  <a:lnTo>
                    <a:pt x="998" y="1124"/>
                  </a:lnTo>
                  <a:lnTo>
                    <a:pt x="1018" y="1117"/>
                  </a:lnTo>
                  <a:lnTo>
                    <a:pt x="1025" y="1104"/>
                  </a:lnTo>
                  <a:lnTo>
                    <a:pt x="1025" y="1098"/>
                  </a:lnTo>
                  <a:lnTo>
                    <a:pt x="1031" y="1098"/>
                  </a:lnTo>
                  <a:lnTo>
                    <a:pt x="1038" y="1091"/>
                  </a:lnTo>
                  <a:lnTo>
                    <a:pt x="1051" y="1104"/>
                  </a:lnTo>
                  <a:lnTo>
                    <a:pt x="1057" y="1098"/>
                  </a:lnTo>
                  <a:lnTo>
                    <a:pt x="1064" y="1064"/>
                  </a:lnTo>
                  <a:lnTo>
                    <a:pt x="1078" y="1058"/>
                  </a:lnTo>
                  <a:lnTo>
                    <a:pt x="1078" y="1031"/>
                  </a:lnTo>
                  <a:lnTo>
                    <a:pt x="1091" y="1024"/>
                  </a:lnTo>
                  <a:lnTo>
                    <a:pt x="1085" y="1011"/>
                  </a:lnTo>
                  <a:lnTo>
                    <a:pt x="1085" y="998"/>
                  </a:lnTo>
                  <a:lnTo>
                    <a:pt x="1078" y="985"/>
                  </a:lnTo>
                  <a:lnTo>
                    <a:pt x="1098" y="985"/>
                  </a:lnTo>
                  <a:lnTo>
                    <a:pt x="1104" y="972"/>
                  </a:lnTo>
                  <a:lnTo>
                    <a:pt x="1117" y="964"/>
                  </a:lnTo>
                  <a:lnTo>
                    <a:pt x="1104" y="951"/>
                  </a:lnTo>
                  <a:lnTo>
                    <a:pt x="1111" y="938"/>
                  </a:lnTo>
                  <a:lnTo>
                    <a:pt x="1104" y="931"/>
                  </a:lnTo>
                  <a:lnTo>
                    <a:pt x="1117" y="925"/>
                  </a:lnTo>
                  <a:lnTo>
                    <a:pt x="1111" y="918"/>
                  </a:lnTo>
                  <a:lnTo>
                    <a:pt x="1117" y="912"/>
                  </a:lnTo>
                  <a:lnTo>
                    <a:pt x="1111" y="905"/>
                  </a:lnTo>
                  <a:lnTo>
                    <a:pt x="1104" y="905"/>
                  </a:lnTo>
                  <a:lnTo>
                    <a:pt x="1104" y="898"/>
                  </a:lnTo>
                  <a:lnTo>
                    <a:pt x="1111" y="884"/>
                  </a:lnTo>
                  <a:lnTo>
                    <a:pt x="1111" y="871"/>
                  </a:lnTo>
                  <a:lnTo>
                    <a:pt x="1138" y="852"/>
                  </a:lnTo>
                  <a:lnTo>
                    <a:pt x="1158" y="838"/>
                  </a:lnTo>
                  <a:lnTo>
                    <a:pt x="1151" y="811"/>
                  </a:lnTo>
                  <a:lnTo>
                    <a:pt x="1158" y="805"/>
                  </a:lnTo>
                  <a:lnTo>
                    <a:pt x="1164" y="792"/>
                  </a:lnTo>
                  <a:lnTo>
                    <a:pt x="1158" y="792"/>
                  </a:lnTo>
                  <a:lnTo>
                    <a:pt x="1158" y="798"/>
                  </a:lnTo>
                  <a:lnTo>
                    <a:pt x="1151" y="792"/>
                  </a:lnTo>
                  <a:lnTo>
                    <a:pt x="1151" y="785"/>
                  </a:lnTo>
                  <a:lnTo>
                    <a:pt x="1145" y="778"/>
                  </a:lnTo>
                  <a:lnTo>
                    <a:pt x="1151" y="771"/>
                  </a:lnTo>
                  <a:lnTo>
                    <a:pt x="1151" y="765"/>
                  </a:lnTo>
                  <a:lnTo>
                    <a:pt x="1145" y="752"/>
                  </a:lnTo>
                  <a:lnTo>
                    <a:pt x="1130" y="738"/>
                  </a:lnTo>
                  <a:lnTo>
                    <a:pt x="1124" y="738"/>
                  </a:lnTo>
                  <a:lnTo>
                    <a:pt x="1111" y="738"/>
                  </a:lnTo>
                  <a:lnTo>
                    <a:pt x="1091" y="738"/>
                  </a:lnTo>
                  <a:lnTo>
                    <a:pt x="1085" y="738"/>
                  </a:lnTo>
                  <a:lnTo>
                    <a:pt x="1085" y="718"/>
                  </a:lnTo>
                  <a:lnTo>
                    <a:pt x="1078" y="698"/>
                  </a:lnTo>
                  <a:lnTo>
                    <a:pt x="1057" y="665"/>
                  </a:lnTo>
                  <a:lnTo>
                    <a:pt x="1044" y="606"/>
                  </a:lnTo>
                  <a:lnTo>
                    <a:pt x="1038" y="585"/>
                  </a:lnTo>
                  <a:lnTo>
                    <a:pt x="1031" y="532"/>
                  </a:lnTo>
                  <a:lnTo>
                    <a:pt x="1031" y="492"/>
                  </a:lnTo>
                  <a:lnTo>
                    <a:pt x="1038" y="459"/>
                  </a:lnTo>
                  <a:lnTo>
                    <a:pt x="1038" y="426"/>
                  </a:lnTo>
                  <a:lnTo>
                    <a:pt x="1044" y="405"/>
                  </a:lnTo>
                  <a:lnTo>
                    <a:pt x="1051" y="392"/>
                  </a:lnTo>
                  <a:lnTo>
                    <a:pt x="1051" y="386"/>
                  </a:lnTo>
                  <a:lnTo>
                    <a:pt x="1064" y="392"/>
                  </a:lnTo>
                  <a:lnTo>
                    <a:pt x="1057" y="386"/>
                  </a:lnTo>
                  <a:lnTo>
                    <a:pt x="1051" y="379"/>
                  </a:lnTo>
                  <a:lnTo>
                    <a:pt x="1057" y="379"/>
                  </a:lnTo>
                  <a:lnTo>
                    <a:pt x="1064" y="379"/>
                  </a:lnTo>
                  <a:lnTo>
                    <a:pt x="1071" y="379"/>
                  </a:lnTo>
                  <a:lnTo>
                    <a:pt x="1078" y="379"/>
                  </a:lnTo>
                  <a:lnTo>
                    <a:pt x="1078" y="386"/>
                  </a:lnTo>
                  <a:lnTo>
                    <a:pt x="1085" y="379"/>
                  </a:lnTo>
                  <a:lnTo>
                    <a:pt x="1085" y="373"/>
                  </a:lnTo>
                  <a:lnTo>
                    <a:pt x="1098" y="352"/>
                  </a:lnTo>
                  <a:lnTo>
                    <a:pt x="1091" y="345"/>
                  </a:lnTo>
                  <a:lnTo>
                    <a:pt x="1085" y="345"/>
                  </a:lnTo>
                  <a:lnTo>
                    <a:pt x="1085" y="339"/>
                  </a:lnTo>
                  <a:lnTo>
                    <a:pt x="1085" y="319"/>
                  </a:lnTo>
                  <a:lnTo>
                    <a:pt x="1085" y="313"/>
                  </a:lnTo>
                  <a:lnTo>
                    <a:pt x="1078" y="306"/>
                  </a:lnTo>
                  <a:lnTo>
                    <a:pt x="1071" y="300"/>
                  </a:lnTo>
                  <a:lnTo>
                    <a:pt x="1064" y="292"/>
                  </a:lnTo>
                  <a:lnTo>
                    <a:pt x="1057" y="285"/>
                  </a:lnTo>
                  <a:lnTo>
                    <a:pt x="1064" y="285"/>
                  </a:lnTo>
                  <a:lnTo>
                    <a:pt x="1044" y="272"/>
                  </a:lnTo>
                  <a:lnTo>
                    <a:pt x="1044" y="266"/>
                  </a:lnTo>
                  <a:lnTo>
                    <a:pt x="1051" y="259"/>
                  </a:lnTo>
                  <a:lnTo>
                    <a:pt x="1051" y="253"/>
                  </a:lnTo>
                  <a:lnTo>
                    <a:pt x="1044" y="253"/>
                  </a:lnTo>
                  <a:lnTo>
                    <a:pt x="1044" y="246"/>
                  </a:lnTo>
                  <a:lnTo>
                    <a:pt x="1031" y="246"/>
                  </a:lnTo>
                  <a:lnTo>
                    <a:pt x="1031" y="226"/>
                  </a:lnTo>
                  <a:lnTo>
                    <a:pt x="1025" y="219"/>
                  </a:lnTo>
                  <a:lnTo>
                    <a:pt x="1018" y="206"/>
                  </a:lnTo>
                  <a:lnTo>
                    <a:pt x="1004" y="180"/>
                  </a:lnTo>
                  <a:lnTo>
                    <a:pt x="998" y="173"/>
                  </a:lnTo>
                  <a:lnTo>
                    <a:pt x="998" y="166"/>
                  </a:lnTo>
                  <a:lnTo>
                    <a:pt x="991" y="153"/>
                  </a:lnTo>
                  <a:lnTo>
                    <a:pt x="991" y="146"/>
                  </a:lnTo>
                  <a:lnTo>
                    <a:pt x="978" y="153"/>
                  </a:lnTo>
                  <a:lnTo>
                    <a:pt x="951" y="159"/>
                  </a:lnTo>
                  <a:lnTo>
                    <a:pt x="944" y="146"/>
                  </a:lnTo>
                  <a:lnTo>
                    <a:pt x="951" y="140"/>
                  </a:lnTo>
                  <a:lnTo>
                    <a:pt x="938" y="133"/>
                  </a:lnTo>
                  <a:lnTo>
                    <a:pt x="911" y="140"/>
                  </a:lnTo>
                  <a:lnTo>
                    <a:pt x="824" y="180"/>
                  </a:lnTo>
                  <a:lnTo>
                    <a:pt x="805" y="140"/>
                  </a:lnTo>
                  <a:lnTo>
                    <a:pt x="745" y="159"/>
                  </a:lnTo>
                  <a:lnTo>
                    <a:pt x="745" y="126"/>
                  </a:lnTo>
                  <a:lnTo>
                    <a:pt x="745" y="99"/>
                  </a:lnTo>
                  <a:lnTo>
                    <a:pt x="719" y="93"/>
                  </a:lnTo>
                  <a:lnTo>
                    <a:pt x="698" y="53"/>
                  </a:lnTo>
                  <a:lnTo>
                    <a:pt x="685" y="67"/>
                  </a:lnTo>
                  <a:lnTo>
                    <a:pt x="672" y="80"/>
                  </a:lnTo>
                  <a:lnTo>
                    <a:pt x="638" y="93"/>
                  </a:lnTo>
                  <a:lnTo>
                    <a:pt x="632" y="93"/>
                  </a:lnTo>
                  <a:lnTo>
                    <a:pt x="592" y="99"/>
                  </a:lnTo>
                  <a:lnTo>
                    <a:pt x="559" y="113"/>
                  </a:lnTo>
                  <a:lnTo>
                    <a:pt x="552" y="126"/>
                  </a:lnTo>
                  <a:lnTo>
                    <a:pt x="532" y="126"/>
                  </a:lnTo>
                  <a:lnTo>
                    <a:pt x="512" y="80"/>
                  </a:lnTo>
                  <a:lnTo>
                    <a:pt x="505" y="80"/>
                  </a:lnTo>
                  <a:lnTo>
                    <a:pt x="466" y="53"/>
                  </a:lnTo>
                  <a:lnTo>
                    <a:pt x="445" y="46"/>
                  </a:lnTo>
                  <a:lnTo>
                    <a:pt x="439" y="39"/>
                  </a:lnTo>
                  <a:lnTo>
                    <a:pt x="432" y="20"/>
                  </a:lnTo>
                  <a:lnTo>
                    <a:pt x="419" y="20"/>
                  </a:lnTo>
                  <a:lnTo>
                    <a:pt x="406" y="0"/>
                  </a:lnTo>
                  <a:lnTo>
                    <a:pt x="386" y="0"/>
                  </a:lnTo>
                  <a:close/>
                  <a:moveTo>
                    <a:pt x="599" y="1503"/>
                  </a:moveTo>
                  <a:lnTo>
                    <a:pt x="605" y="1510"/>
                  </a:lnTo>
                  <a:lnTo>
                    <a:pt x="605" y="1503"/>
                  </a:lnTo>
                  <a:lnTo>
                    <a:pt x="599" y="1503"/>
                  </a:lnTo>
                  <a:close/>
                  <a:moveTo>
                    <a:pt x="512" y="1610"/>
                  </a:moveTo>
                  <a:lnTo>
                    <a:pt x="492" y="1616"/>
                  </a:lnTo>
                  <a:lnTo>
                    <a:pt x="499" y="1616"/>
                  </a:lnTo>
                  <a:lnTo>
                    <a:pt x="512" y="1610"/>
                  </a:lnTo>
                  <a:close/>
                  <a:moveTo>
                    <a:pt x="1117" y="399"/>
                  </a:moveTo>
                  <a:lnTo>
                    <a:pt x="1111" y="405"/>
                  </a:lnTo>
                  <a:lnTo>
                    <a:pt x="1117" y="412"/>
                  </a:lnTo>
                  <a:lnTo>
                    <a:pt x="1124" y="412"/>
                  </a:lnTo>
                  <a:lnTo>
                    <a:pt x="1138" y="405"/>
                  </a:lnTo>
                  <a:lnTo>
                    <a:pt x="1138" y="399"/>
                  </a:lnTo>
                  <a:lnTo>
                    <a:pt x="1130" y="399"/>
                  </a:lnTo>
                  <a:lnTo>
                    <a:pt x="1124" y="399"/>
                  </a:lnTo>
                  <a:lnTo>
                    <a:pt x="1117" y="399"/>
                  </a:lnTo>
                  <a:close/>
                  <a:moveTo>
                    <a:pt x="1130" y="419"/>
                  </a:moveTo>
                  <a:lnTo>
                    <a:pt x="1130" y="426"/>
                  </a:lnTo>
                  <a:lnTo>
                    <a:pt x="1138" y="419"/>
                  </a:lnTo>
                  <a:lnTo>
                    <a:pt x="1130" y="419"/>
                  </a:lnTo>
                  <a:close/>
                  <a:moveTo>
                    <a:pt x="839" y="1310"/>
                  </a:moveTo>
                  <a:lnTo>
                    <a:pt x="839" y="1317"/>
                  </a:lnTo>
                  <a:lnTo>
                    <a:pt x="845" y="1310"/>
                  </a:lnTo>
                  <a:lnTo>
                    <a:pt x="839" y="1310"/>
                  </a:lnTo>
                  <a:close/>
                  <a:moveTo>
                    <a:pt x="578" y="1490"/>
                  </a:moveTo>
                  <a:lnTo>
                    <a:pt x="585" y="1496"/>
                  </a:lnTo>
                  <a:lnTo>
                    <a:pt x="578" y="1496"/>
                  </a:lnTo>
                  <a:lnTo>
                    <a:pt x="578" y="149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1" name="GIRONES">
              <a:extLst>
                <a:ext uri="{FF2B5EF4-FFF2-40B4-BE49-F238E27FC236}">
                  <a16:creationId xmlns:a16="http://schemas.microsoft.com/office/drawing/2014/main" id="{7C6AA12A-22D2-8965-9997-FE3B416F02EE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6774277" y="3438115"/>
              <a:ext cx="266637" cy="363202"/>
            </a:xfrm>
            <a:custGeom>
              <a:avLst/>
              <a:gdLst>
                <a:gd name="T0" fmla="*/ 2147483647 w 45"/>
                <a:gd name="T1" fmla="*/ 174166448 h 63"/>
                <a:gd name="T2" fmla="*/ 2147483647 w 45"/>
                <a:gd name="T3" fmla="*/ 696665794 h 63"/>
                <a:gd name="T4" fmla="*/ 2147483647 w 45"/>
                <a:gd name="T5" fmla="*/ 1393318434 h 63"/>
                <a:gd name="T6" fmla="*/ 2147483647 w 45"/>
                <a:gd name="T7" fmla="*/ 1567484831 h 63"/>
                <a:gd name="T8" fmla="*/ 2147483647 w 45"/>
                <a:gd name="T9" fmla="*/ 1567484831 h 63"/>
                <a:gd name="T10" fmla="*/ 2147483647 w 45"/>
                <a:gd name="T11" fmla="*/ 1219152037 h 63"/>
                <a:gd name="T12" fmla="*/ 2147483647 w 45"/>
                <a:gd name="T13" fmla="*/ 1567484831 h 63"/>
                <a:gd name="T14" fmla="*/ 2147483647 w 45"/>
                <a:gd name="T15" fmla="*/ 1915818037 h 63"/>
                <a:gd name="T16" fmla="*/ 2147483647 w 45"/>
                <a:gd name="T17" fmla="*/ 2147483647 h 63"/>
                <a:gd name="T18" fmla="*/ 2147483647 w 45"/>
                <a:gd name="T19" fmla="*/ 2147483647 h 63"/>
                <a:gd name="T20" fmla="*/ 2147483647 w 45"/>
                <a:gd name="T21" fmla="*/ 1915818037 h 63"/>
                <a:gd name="T22" fmla="*/ 2147483647 w 45"/>
                <a:gd name="T23" fmla="*/ 1393318434 h 63"/>
                <a:gd name="T24" fmla="*/ 1872413427 w 45"/>
                <a:gd name="T25" fmla="*/ 870832397 h 63"/>
                <a:gd name="T26" fmla="*/ 1092242142 w 45"/>
                <a:gd name="T27" fmla="*/ 696665794 h 63"/>
                <a:gd name="T28" fmla="*/ 780171091 w 45"/>
                <a:gd name="T29" fmla="*/ 1044998794 h 63"/>
                <a:gd name="T30" fmla="*/ 0 w 45"/>
                <a:gd name="T31" fmla="*/ 870832397 h 63"/>
                <a:gd name="T32" fmla="*/ 0 w 45"/>
                <a:gd name="T33" fmla="*/ 1219152037 h 63"/>
                <a:gd name="T34" fmla="*/ 0 w 45"/>
                <a:gd name="T35" fmla="*/ 1741651640 h 63"/>
                <a:gd name="T36" fmla="*/ 0 w 45"/>
                <a:gd name="T37" fmla="*/ 2147483647 h 63"/>
                <a:gd name="T38" fmla="*/ 312070953 w 45"/>
                <a:gd name="T39" fmla="*/ 2147483647 h 63"/>
                <a:gd name="T40" fmla="*/ 468100235 w 45"/>
                <a:gd name="T41" fmla="*/ 2147483647 h 63"/>
                <a:gd name="T42" fmla="*/ 468100235 w 45"/>
                <a:gd name="T43" fmla="*/ 2147483647 h 63"/>
                <a:gd name="T44" fmla="*/ 624141907 w 45"/>
                <a:gd name="T45" fmla="*/ 2147483647 h 63"/>
                <a:gd name="T46" fmla="*/ 624141907 w 45"/>
                <a:gd name="T47" fmla="*/ 2147483647 h 63"/>
                <a:gd name="T48" fmla="*/ 780171091 w 45"/>
                <a:gd name="T49" fmla="*/ 2147483647 h 63"/>
                <a:gd name="T50" fmla="*/ 1248271325 w 45"/>
                <a:gd name="T51" fmla="*/ 2147483647 h 63"/>
                <a:gd name="T52" fmla="*/ 1404312997 w 45"/>
                <a:gd name="T53" fmla="*/ 2147483647 h 63"/>
                <a:gd name="T54" fmla="*/ 2147483647 w 45"/>
                <a:gd name="T55" fmla="*/ 2147483647 h 63"/>
                <a:gd name="T56" fmla="*/ 2147483647 w 45"/>
                <a:gd name="T57" fmla="*/ 2147483647 h 63"/>
                <a:gd name="T58" fmla="*/ 2147483647 w 45"/>
                <a:gd name="T59" fmla="*/ 2147483647 h 63"/>
                <a:gd name="T60" fmla="*/ 2147483647 w 45"/>
                <a:gd name="T61" fmla="*/ 2147483647 h 63"/>
                <a:gd name="T62" fmla="*/ 2147483647 w 45"/>
                <a:gd name="T63" fmla="*/ 2147483647 h 63"/>
                <a:gd name="T64" fmla="*/ 2147483647 w 45"/>
                <a:gd name="T65" fmla="*/ 2147483647 h 63"/>
                <a:gd name="T66" fmla="*/ 2147483647 w 45"/>
                <a:gd name="T67" fmla="*/ 2147483647 h 63"/>
                <a:gd name="T68" fmla="*/ 2147483647 w 45"/>
                <a:gd name="T69" fmla="*/ 2147483647 h 63"/>
                <a:gd name="T70" fmla="*/ 2147483647 w 45"/>
                <a:gd name="T71" fmla="*/ 2147483647 h 63"/>
                <a:gd name="T72" fmla="*/ 2147483647 w 45"/>
                <a:gd name="T73" fmla="*/ 2147483647 h 63"/>
                <a:gd name="T74" fmla="*/ 2147483647 w 45"/>
                <a:gd name="T75" fmla="*/ 2147483647 h 63"/>
                <a:gd name="T76" fmla="*/ 2147483647 w 45"/>
                <a:gd name="T77" fmla="*/ 2147483647 h 63"/>
                <a:gd name="T78" fmla="*/ 2147483647 w 45"/>
                <a:gd name="T79" fmla="*/ 2147483647 h 63"/>
                <a:gd name="T80" fmla="*/ 2147483647 w 45"/>
                <a:gd name="T81" fmla="*/ 2147483647 h 63"/>
                <a:gd name="T82" fmla="*/ 2147483647 w 45"/>
                <a:gd name="T83" fmla="*/ 2147483647 h 63"/>
                <a:gd name="T84" fmla="*/ 2147483647 w 45"/>
                <a:gd name="T85" fmla="*/ 2147483647 h 63"/>
                <a:gd name="T86" fmla="*/ 2147483647 w 45"/>
                <a:gd name="T87" fmla="*/ 2147483647 h 63"/>
                <a:gd name="T88" fmla="*/ 2147483647 w 45"/>
                <a:gd name="T89" fmla="*/ 2147483647 h 63"/>
                <a:gd name="T90" fmla="*/ 2147483647 w 45"/>
                <a:gd name="T91" fmla="*/ 2147483647 h 63"/>
                <a:gd name="T92" fmla="*/ 2147483647 w 45"/>
                <a:gd name="T93" fmla="*/ 2147483647 h 63"/>
                <a:gd name="T94" fmla="*/ 2147483647 w 45"/>
                <a:gd name="T95" fmla="*/ 2147483647 h 63"/>
                <a:gd name="T96" fmla="*/ 2147483647 w 45"/>
                <a:gd name="T97" fmla="*/ 2147483647 h 63"/>
                <a:gd name="T98" fmla="*/ 2147483647 w 45"/>
                <a:gd name="T99" fmla="*/ 2147483647 h 63"/>
                <a:gd name="T100" fmla="*/ 2147483647 w 45"/>
                <a:gd name="T101" fmla="*/ 2147483647 h 63"/>
                <a:gd name="T102" fmla="*/ 2147483647 w 45"/>
                <a:gd name="T103" fmla="*/ 2147483647 h 63"/>
                <a:gd name="T104" fmla="*/ 2147483647 w 45"/>
                <a:gd name="T105" fmla="*/ 2147483647 h 63"/>
                <a:gd name="T106" fmla="*/ 2147483647 w 45"/>
                <a:gd name="T107" fmla="*/ 2147483647 h 63"/>
                <a:gd name="T108" fmla="*/ 2147483647 w 45"/>
                <a:gd name="T109" fmla="*/ 2147483647 h 63"/>
                <a:gd name="T110" fmla="*/ 2147483647 w 45"/>
                <a:gd name="T111" fmla="*/ 2147483647 h 63"/>
                <a:gd name="T112" fmla="*/ 2147483647 w 45"/>
                <a:gd name="T113" fmla="*/ 1915818037 h 63"/>
                <a:gd name="T114" fmla="*/ 2147483647 w 45"/>
                <a:gd name="T115" fmla="*/ 1393318434 h 63"/>
                <a:gd name="T116" fmla="*/ 2147483647 w 45"/>
                <a:gd name="T117" fmla="*/ 1044998794 h 63"/>
                <a:gd name="T118" fmla="*/ 2147483647 w 45"/>
                <a:gd name="T119" fmla="*/ 174166448 h 63"/>
                <a:gd name="T120" fmla="*/ 2147483647 w 45"/>
                <a:gd name="T121" fmla="*/ 0 h 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3"/>
                <a:gd name="T185" fmla="*/ 45 w 45"/>
                <a:gd name="T186" fmla="*/ 63 h 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3">
                  <a:moveTo>
                    <a:pt x="38" y="0"/>
                  </a:moveTo>
                  <a:lnTo>
                    <a:pt x="37" y="0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3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7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8" y="36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4" y="37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6"/>
                  </a:lnTo>
                  <a:lnTo>
                    <a:pt x="28" y="47"/>
                  </a:lnTo>
                  <a:lnTo>
                    <a:pt x="29" y="47"/>
                  </a:lnTo>
                  <a:lnTo>
                    <a:pt x="29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63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2" y="59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41" y="51"/>
                  </a:lnTo>
                  <a:lnTo>
                    <a:pt x="43" y="51"/>
                  </a:lnTo>
                  <a:lnTo>
                    <a:pt x="43" y="50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40" y="44"/>
                  </a:lnTo>
                  <a:lnTo>
                    <a:pt x="40" y="43"/>
                  </a:lnTo>
                  <a:lnTo>
                    <a:pt x="41" y="42"/>
                  </a:lnTo>
                  <a:lnTo>
                    <a:pt x="42" y="41"/>
                  </a:lnTo>
                  <a:lnTo>
                    <a:pt x="39" y="39"/>
                  </a:lnTo>
                  <a:lnTo>
                    <a:pt x="37" y="38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2" y="36"/>
                  </a:lnTo>
                  <a:lnTo>
                    <a:pt x="35" y="35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8" y="31"/>
                  </a:lnTo>
                  <a:lnTo>
                    <a:pt x="39" y="31"/>
                  </a:lnTo>
                  <a:lnTo>
                    <a:pt x="40" y="31"/>
                  </a:lnTo>
                  <a:lnTo>
                    <a:pt x="40" y="29"/>
                  </a:lnTo>
                  <a:lnTo>
                    <a:pt x="40" y="26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4"/>
                  </a:lnTo>
                  <a:lnTo>
                    <a:pt x="41" y="4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2" name="SEGARRA">
              <a:extLst>
                <a:ext uri="{FF2B5EF4-FFF2-40B4-BE49-F238E27FC236}">
                  <a16:creationId xmlns:a16="http://schemas.microsoft.com/office/drawing/2014/main" id="{F4FD52C7-32F8-B29B-4BC0-415BB7C83D40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5648986" y="3677590"/>
              <a:ext cx="269521" cy="373248"/>
            </a:xfrm>
            <a:custGeom>
              <a:avLst/>
              <a:gdLst>
                <a:gd name="T0" fmla="*/ 2147483647 w 46"/>
                <a:gd name="T1" fmla="*/ 175386323 h 64"/>
                <a:gd name="T2" fmla="*/ 2147483647 w 46"/>
                <a:gd name="T3" fmla="*/ 701545293 h 64"/>
                <a:gd name="T4" fmla="*/ 2147483647 w 46"/>
                <a:gd name="T5" fmla="*/ 876931771 h 64"/>
                <a:gd name="T6" fmla="*/ 2147483647 w 46"/>
                <a:gd name="T7" fmla="*/ 1052318043 h 64"/>
                <a:gd name="T8" fmla="*/ 2147483647 w 46"/>
                <a:gd name="T9" fmla="*/ 526159021 h 64"/>
                <a:gd name="T10" fmla="*/ 2147483647 w 46"/>
                <a:gd name="T11" fmla="*/ 175386323 h 64"/>
                <a:gd name="T12" fmla="*/ 2147483647 w 46"/>
                <a:gd name="T13" fmla="*/ 876931771 h 64"/>
                <a:gd name="T14" fmla="*/ 2147483647 w 46"/>
                <a:gd name="T15" fmla="*/ 1578463611 h 64"/>
                <a:gd name="T16" fmla="*/ 2147483647 w 46"/>
                <a:gd name="T17" fmla="*/ 2104622840 h 64"/>
                <a:gd name="T18" fmla="*/ 1707530395 w 46"/>
                <a:gd name="T19" fmla="*/ 2147483647 h 64"/>
                <a:gd name="T20" fmla="*/ 1397068947 w 46"/>
                <a:gd name="T21" fmla="*/ 2147483647 h 64"/>
                <a:gd name="T22" fmla="*/ 776146632 w 46"/>
                <a:gd name="T23" fmla="*/ 2147483647 h 64"/>
                <a:gd name="T24" fmla="*/ 465685572 w 46"/>
                <a:gd name="T25" fmla="*/ 2147483647 h 64"/>
                <a:gd name="T26" fmla="*/ 310461157 w 46"/>
                <a:gd name="T27" fmla="*/ 2147483647 h 64"/>
                <a:gd name="T28" fmla="*/ 155224367 w 46"/>
                <a:gd name="T29" fmla="*/ 2147483647 h 64"/>
                <a:gd name="T30" fmla="*/ 465685572 w 46"/>
                <a:gd name="T31" fmla="*/ 2147483647 h 64"/>
                <a:gd name="T32" fmla="*/ 465685572 w 46"/>
                <a:gd name="T33" fmla="*/ 2147483647 h 64"/>
                <a:gd name="T34" fmla="*/ 776146632 w 46"/>
                <a:gd name="T35" fmla="*/ 2147483647 h 64"/>
                <a:gd name="T36" fmla="*/ 620922314 w 46"/>
                <a:gd name="T37" fmla="*/ 2147483647 h 64"/>
                <a:gd name="T38" fmla="*/ 620922314 w 46"/>
                <a:gd name="T39" fmla="*/ 2147483647 h 64"/>
                <a:gd name="T40" fmla="*/ 620922314 w 46"/>
                <a:gd name="T41" fmla="*/ 2147483647 h 64"/>
                <a:gd name="T42" fmla="*/ 620922314 w 46"/>
                <a:gd name="T43" fmla="*/ 2147483647 h 64"/>
                <a:gd name="T44" fmla="*/ 0 w 46"/>
                <a:gd name="T45" fmla="*/ 2147483647 h 64"/>
                <a:gd name="T46" fmla="*/ 310461157 w 46"/>
                <a:gd name="T47" fmla="*/ 2147483647 h 64"/>
                <a:gd name="T48" fmla="*/ 931383568 w 46"/>
                <a:gd name="T49" fmla="*/ 2147483647 h 64"/>
                <a:gd name="T50" fmla="*/ 1086607887 w 46"/>
                <a:gd name="T51" fmla="*/ 2147483647 h 64"/>
                <a:gd name="T52" fmla="*/ 1707530395 w 46"/>
                <a:gd name="T53" fmla="*/ 2147483647 h 64"/>
                <a:gd name="T54" fmla="*/ 2147483647 w 46"/>
                <a:gd name="T55" fmla="*/ 2147483647 h 64"/>
                <a:gd name="T56" fmla="*/ 2147483647 w 46"/>
                <a:gd name="T57" fmla="*/ 2147483647 h 64"/>
                <a:gd name="T58" fmla="*/ 2147483647 w 46"/>
                <a:gd name="T59" fmla="*/ 2147483647 h 64"/>
                <a:gd name="T60" fmla="*/ 2147483647 w 46"/>
                <a:gd name="T61" fmla="*/ 2147483647 h 64"/>
                <a:gd name="T62" fmla="*/ 2147483647 w 46"/>
                <a:gd name="T63" fmla="*/ 2147483647 h 64"/>
                <a:gd name="T64" fmla="*/ 2147483647 w 46"/>
                <a:gd name="T65" fmla="*/ 2147483647 h 64"/>
                <a:gd name="T66" fmla="*/ 2147483647 w 46"/>
                <a:gd name="T67" fmla="*/ 2147483647 h 64"/>
                <a:gd name="T68" fmla="*/ 2147483647 w 46"/>
                <a:gd name="T69" fmla="*/ 2147483647 h 64"/>
                <a:gd name="T70" fmla="*/ 2147483647 w 46"/>
                <a:gd name="T71" fmla="*/ 2147483647 h 64"/>
                <a:gd name="T72" fmla="*/ 2147483647 w 46"/>
                <a:gd name="T73" fmla="*/ 2147483647 h 64"/>
                <a:gd name="T74" fmla="*/ 2147483647 w 46"/>
                <a:gd name="T75" fmla="*/ 2147483647 h 64"/>
                <a:gd name="T76" fmla="*/ 2147483647 w 46"/>
                <a:gd name="T77" fmla="*/ 2147483647 h 64"/>
                <a:gd name="T78" fmla="*/ 2147483647 w 46"/>
                <a:gd name="T79" fmla="*/ 2147483647 h 64"/>
                <a:gd name="T80" fmla="*/ 2147483647 w 46"/>
                <a:gd name="T81" fmla="*/ 2147483647 h 64"/>
                <a:gd name="T82" fmla="*/ 2147483647 w 46"/>
                <a:gd name="T83" fmla="*/ 2147483647 h 64"/>
                <a:gd name="T84" fmla="*/ 2147483647 w 46"/>
                <a:gd name="T85" fmla="*/ 2147483647 h 64"/>
                <a:gd name="T86" fmla="*/ 2147483647 w 46"/>
                <a:gd name="T87" fmla="*/ 2147483647 h 64"/>
                <a:gd name="T88" fmla="*/ 2147483647 w 46"/>
                <a:gd name="T89" fmla="*/ 2147483647 h 64"/>
                <a:gd name="T90" fmla="*/ 2147483647 w 46"/>
                <a:gd name="T91" fmla="*/ 2147483647 h 64"/>
                <a:gd name="T92" fmla="*/ 2147483647 w 46"/>
                <a:gd name="T93" fmla="*/ 2147483647 h 64"/>
                <a:gd name="T94" fmla="*/ 2147483647 w 46"/>
                <a:gd name="T95" fmla="*/ 2147483647 h 64"/>
                <a:gd name="T96" fmla="*/ 2147483647 w 46"/>
                <a:gd name="T97" fmla="*/ 2147483647 h 64"/>
                <a:gd name="T98" fmla="*/ 2147483647 w 46"/>
                <a:gd name="T99" fmla="*/ 2147483647 h 64"/>
                <a:gd name="T100" fmla="*/ 2147483647 w 46"/>
                <a:gd name="T101" fmla="*/ 2104622840 h 64"/>
                <a:gd name="T102" fmla="*/ 2147483647 w 46"/>
                <a:gd name="T103" fmla="*/ 1403077340 h 64"/>
                <a:gd name="T104" fmla="*/ 2147483647 w 46"/>
                <a:gd name="T105" fmla="*/ 701545293 h 64"/>
                <a:gd name="T106" fmla="*/ 2147483647 w 46"/>
                <a:gd name="T107" fmla="*/ 1227691068 h 64"/>
                <a:gd name="T108" fmla="*/ 2147483647 w 46"/>
                <a:gd name="T109" fmla="*/ 701545293 h 64"/>
                <a:gd name="T110" fmla="*/ 2147483647 w 46"/>
                <a:gd name="T111" fmla="*/ 350772646 h 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64"/>
                <a:gd name="T170" fmla="*/ 46 w 46"/>
                <a:gd name="T171" fmla="*/ 64 h 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64">
                  <a:moveTo>
                    <a:pt x="30" y="0"/>
                  </a:moveTo>
                  <a:lnTo>
                    <a:pt x="29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2" y="57"/>
                  </a:lnTo>
                  <a:lnTo>
                    <a:pt x="3" y="57"/>
                  </a:lnTo>
                  <a:lnTo>
                    <a:pt x="6" y="58"/>
                  </a:lnTo>
                  <a:lnTo>
                    <a:pt x="7" y="59"/>
                  </a:lnTo>
                  <a:lnTo>
                    <a:pt x="7" y="62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2" y="61"/>
                  </a:lnTo>
                  <a:lnTo>
                    <a:pt x="13" y="62"/>
                  </a:lnTo>
                  <a:lnTo>
                    <a:pt x="14" y="61"/>
                  </a:lnTo>
                  <a:lnTo>
                    <a:pt x="17" y="63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1" y="64"/>
                  </a:lnTo>
                  <a:lnTo>
                    <a:pt x="31" y="63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32" y="59"/>
                  </a:lnTo>
                  <a:lnTo>
                    <a:pt x="32" y="57"/>
                  </a:lnTo>
                  <a:lnTo>
                    <a:pt x="30" y="57"/>
                  </a:lnTo>
                  <a:lnTo>
                    <a:pt x="29" y="56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7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5" y="52"/>
                  </a:lnTo>
                  <a:lnTo>
                    <a:pt x="35" y="51"/>
                  </a:lnTo>
                  <a:lnTo>
                    <a:pt x="36" y="51"/>
                  </a:lnTo>
                  <a:lnTo>
                    <a:pt x="37" y="51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2" y="5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3" name="VALLES_ORIENTAL">
              <a:extLst>
                <a:ext uri="{FF2B5EF4-FFF2-40B4-BE49-F238E27FC236}">
                  <a16:creationId xmlns:a16="http://schemas.microsoft.com/office/drawing/2014/main" id="{F99DB4CD-8F84-BFE5-2CF1-4ED98CF66CCF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6312595" y="3767626"/>
              <a:ext cx="455302" cy="322104"/>
            </a:xfrm>
            <a:custGeom>
              <a:avLst/>
              <a:gdLst>
                <a:gd name="T0" fmla="*/ 2147483647 w 77"/>
                <a:gd name="T1" fmla="*/ 693662903 h 56"/>
                <a:gd name="T2" fmla="*/ 2147483647 w 77"/>
                <a:gd name="T3" fmla="*/ 1387312709 h 56"/>
                <a:gd name="T4" fmla="*/ 2147483647 w 77"/>
                <a:gd name="T5" fmla="*/ 520247229 h 56"/>
                <a:gd name="T6" fmla="*/ 2147483647 w 77"/>
                <a:gd name="T7" fmla="*/ 173415726 h 56"/>
                <a:gd name="T8" fmla="*/ 2147483647 w 77"/>
                <a:gd name="T9" fmla="*/ 1213910132 h 56"/>
                <a:gd name="T10" fmla="*/ 2147483647 w 77"/>
                <a:gd name="T11" fmla="*/ 1560728384 h 56"/>
                <a:gd name="T12" fmla="*/ 2147483647 w 77"/>
                <a:gd name="T13" fmla="*/ 2080975817 h 56"/>
                <a:gd name="T14" fmla="*/ 2147483647 w 77"/>
                <a:gd name="T15" fmla="*/ 2147483647 h 56"/>
                <a:gd name="T16" fmla="*/ 2147483647 w 77"/>
                <a:gd name="T17" fmla="*/ 2147483647 h 56"/>
                <a:gd name="T18" fmla="*/ 2147483647 w 77"/>
                <a:gd name="T19" fmla="*/ 2147483647 h 56"/>
                <a:gd name="T20" fmla="*/ 2147483647 w 77"/>
                <a:gd name="T21" fmla="*/ 1560728384 h 56"/>
                <a:gd name="T22" fmla="*/ 2147483647 w 77"/>
                <a:gd name="T23" fmla="*/ 520247229 h 56"/>
                <a:gd name="T24" fmla="*/ 2147483647 w 77"/>
                <a:gd name="T25" fmla="*/ 520247229 h 56"/>
                <a:gd name="T26" fmla="*/ 2147483647 w 77"/>
                <a:gd name="T27" fmla="*/ 520247229 h 56"/>
                <a:gd name="T28" fmla="*/ 1873237627 w 77"/>
                <a:gd name="T29" fmla="*/ 867078782 h 56"/>
                <a:gd name="T30" fmla="*/ 1561029013 w 77"/>
                <a:gd name="T31" fmla="*/ 867078782 h 56"/>
                <a:gd name="T32" fmla="*/ 1248820790 w 77"/>
                <a:gd name="T33" fmla="*/ 520247229 h 56"/>
                <a:gd name="T34" fmla="*/ 624416642 w 77"/>
                <a:gd name="T35" fmla="*/ 693662903 h 56"/>
                <a:gd name="T36" fmla="*/ 624416642 w 77"/>
                <a:gd name="T37" fmla="*/ 1560728384 h 56"/>
                <a:gd name="T38" fmla="*/ 468306283 w 77"/>
                <a:gd name="T39" fmla="*/ 2080975817 h 56"/>
                <a:gd name="T40" fmla="*/ 156097914 w 77"/>
                <a:gd name="T41" fmla="*/ 2147483647 h 56"/>
                <a:gd name="T42" fmla="*/ 468306283 w 77"/>
                <a:gd name="T43" fmla="*/ 2147483647 h 56"/>
                <a:gd name="T44" fmla="*/ 1248820790 w 77"/>
                <a:gd name="T45" fmla="*/ 2147483647 h 56"/>
                <a:gd name="T46" fmla="*/ 1717139762 w 77"/>
                <a:gd name="T47" fmla="*/ 2147483647 h 56"/>
                <a:gd name="T48" fmla="*/ 2147483647 w 77"/>
                <a:gd name="T49" fmla="*/ 2147483647 h 56"/>
                <a:gd name="T50" fmla="*/ 2147483647 w 77"/>
                <a:gd name="T51" fmla="*/ 2147483647 h 56"/>
                <a:gd name="T52" fmla="*/ 1873237627 w 77"/>
                <a:gd name="T53" fmla="*/ 2147483647 h 56"/>
                <a:gd name="T54" fmla="*/ 2029347986 w 77"/>
                <a:gd name="T55" fmla="*/ 2147483647 h 56"/>
                <a:gd name="T56" fmla="*/ 2147483647 w 77"/>
                <a:gd name="T57" fmla="*/ 2147483647 h 56"/>
                <a:gd name="T58" fmla="*/ 2147483647 w 77"/>
                <a:gd name="T59" fmla="*/ 2147483647 h 56"/>
                <a:gd name="T60" fmla="*/ 2147483647 w 77"/>
                <a:gd name="T61" fmla="*/ 2147483647 h 56"/>
                <a:gd name="T62" fmla="*/ 2147483647 w 77"/>
                <a:gd name="T63" fmla="*/ 2147483647 h 56"/>
                <a:gd name="T64" fmla="*/ 2147483647 w 77"/>
                <a:gd name="T65" fmla="*/ 2147483647 h 56"/>
                <a:gd name="T66" fmla="*/ 2147483647 w 77"/>
                <a:gd name="T67" fmla="*/ 2147483647 h 56"/>
                <a:gd name="T68" fmla="*/ 2147483647 w 77"/>
                <a:gd name="T69" fmla="*/ 2147483647 h 56"/>
                <a:gd name="T70" fmla="*/ 2147483647 w 77"/>
                <a:gd name="T71" fmla="*/ 2147483647 h 56"/>
                <a:gd name="T72" fmla="*/ 2147483647 w 77"/>
                <a:gd name="T73" fmla="*/ 2147483647 h 56"/>
                <a:gd name="T74" fmla="*/ 2147483647 w 77"/>
                <a:gd name="T75" fmla="*/ 2147483647 h 56"/>
                <a:gd name="T76" fmla="*/ 2147483647 w 77"/>
                <a:gd name="T77" fmla="*/ 2147483647 h 56"/>
                <a:gd name="T78" fmla="*/ 2147483647 w 77"/>
                <a:gd name="T79" fmla="*/ 2147483647 h 56"/>
                <a:gd name="T80" fmla="*/ 2147483647 w 77"/>
                <a:gd name="T81" fmla="*/ 2147483647 h 56"/>
                <a:gd name="T82" fmla="*/ 2147483647 w 77"/>
                <a:gd name="T83" fmla="*/ 2147483647 h 56"/>
                <a:gd name="T84" fmla="*/ 2147483647 w 77"/>
                <a:gd name="T85" fmla="*/ 2147483647 h 56"/>
                <a:gd name="T86" fmla="*/ 2147483647 w 77"/>
                <a:gd name="T87" fmla="*/ 2147483647 h 56"/>
                <a:gd name="T88" fmla="*/ 2147483647 w 77"/>
                <a:gd name="T89" fmla="*/ 2147483647 h 56"/>
                <a:gd name="T90" fmla="*/ 2147483647 w 77"/>
                <a:gd name="T91" fmla="*/ 2147483647 h 56"/>
                <a:gd name="T92" fmla="*/ 2147483647 w 77"/>
                <a:gd name="T93" fmla="*/ 2147483647 h 56"/>
                <a:gd name="T94" fmla="*/ 2147483647 w 77"/>
                <a:gd name="T95" fmla="*/ 2147483647 h 56"/>
                <a:gd name="T96" fmla="*/ 2147483647 w 77"/>
                <a:gd name="T97" fmla="*/ 2147483647 h 56"/>
                <a:gd name="T98" fmla="*/ 2147483647 w 77"/>
                <a:gd name="T99" fmla="*/ 2147483647 h 56"/>
                <a:gd name="T100" fmla="*/ 2147483647 w 77"/>
                <a:gd name="T101" fmla="*/ 2147483647 h 56"/>
                <a:gd name="T102" fmla="*/ 2147483647 w 77"/>
                <a:gd name="T103" fmla="*/ 2147483647 h 56"/>
                <a:gd name="T104" fmla="*/ 2147483647 w 77"/>
                <a:gd name="T105" fmla="*/ 2147483647 h 56"/>
                <a:gd name="T106" fmla="*/ 2147483647 w 77"/>
                <a:gd name="T107" fmla="*/ 2147483647 h 56"/>
                <a:gd name="T108" fmla="*/ 2147483647 w 77"/>
                <a:gd name="T109" fmla="*/ 2147483647 h 56"/>
                <a:gd name="T110" fmla="*/ 2147483647 w 77"/>
                <a:gd name="T111" fmla="*/ 2147483647 h 56"/>
                <a:gd name="T112" fmla="*/ 2147483647 w 77"/>
                <a:gd name="T113" fmla="*/ 2147483647 h 56"/>
                <a:gd name="T114" fmla="*/ 2147483647 w 77"/>
                <a:gd name="T115" fmla="*/ 2147483647 h 56"/>
                <a:gd name="T116" fmla="*/ 2147483647 w 77"/>
                <a:gd name="T117" fmla="*/ 1907560143 h 56"/>
                <a:gd name="T118" fmla="*/ 2147483647 w 77"/>
                <a:gd name="T119" fmla="*/ 1387312709 h 56"/>
                <a:gd name="T120" fmla="*/ 2147483647 w 77"/>
                <a:gd name="T121" fmla="*/ 693662903 h 56"/>
                <a:gd name="T122" fmla="*/ 2147483647 w 77"/>
                <a:gd name="T123" fmla="*/ 173415726 h 56"/>
                <a:gd name="T124" fmla="*/ 2147483647 w 77"/>
                <a:gd name="T125" fmla="*/ 0 h 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56"/>
                <a:gd name="T191" fmla="*/ 77 w 77"/>
                <a:gd name="T192" fmla="*/ 56 h 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56">
                  <a:moveTo>
                    <a:pt x="48" y="0"/>
                  </a:moveTo>
                  <a:lnTo>
                    <a:pt x="47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2" y="12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5" y="22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3" y="45"/>
                  </a:lnTo>
                  <a:lnTo>
                    <a:pt x="24" y="47"/>
                  </a:lnTo>
                  <a:lnTo>
                    <a:pt x="25" y="49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5" y="54"/>
                  </a:lnTo>
                  <a:lnTo>
                    <a:pt x="27" y="55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1" y="55"/>
                  </a:lnTo>
                  <a:lnTo>
                    <a:pt x="32" y="54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5" y="51"/>
                  </a:lnTo>
                  <a:lnTo>
                    <a:pt x="38" y="51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1" y="50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39" y="48"/>
                  </a:lnTo>
                  <a:lnTo>
                    <a:pt x="41" y="47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5" y="41"/>
                  </a:lnTo>
                  <a:lnTo>
                    <a:pt x="47" y="37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2" y="32"/>
                  </a:lnTo>
                  <a:lnTo>
                    <a:pt x="53" y="32"/>
                  </a:lnTo>
                  <a:lnTo>
                    <a:pt x="53" y="31"/>
                  </a:lnTo>
                  <a:lnTo>
                    <a:pt x="54" y="31"/>
                  </a:lnTo>
                  <a:lnTo>
                    <a:pt x="55" y="32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1"/>
                  </a:lnTo>
                  <a:lnTo>
                    <a:pt x="58" y="32"/>
                  </a:lnTo>
                  <a:lnTo>
                    <a:pt x="58" y="31"/>
                  </a:lnTo>
                  <a:lnTo>
                    <a:pt x="60" y="31"/>
                  </a:lnTo>
                  <a:lnTo>
                    <a:pt x="61" y="32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62" y="33"/>
                  </a:lnTo>
                  <a:lnTo>
                    <a:pt x="63" y="33"/>
                  </a:lnTo>
                  <a:lnTo>
                    <a:pt x="64" y="32"/>
                  </a:lnTo>
                  <a:lnTo>
                    <a:pt x="65" y="32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1"/>
                  </a:lnTo>
                  <a:lnTo>
                    <a:pt x="68" y="30"/>
                  </a:lnTo>
                  <a:lnTo>
                    <a:pt x="67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7"/>
                  </a:lnTo>
                  <a:lnTo>
                    <a:pt x="70" y="26"/>
                  </a:lnTo>
                  <a:lnTo>
                    <a:pt x="71" y="27"/>
                  </a:lnTo>
                  <a:lnTo>
                    <a:pt x="74" y="26"/>
                  </a:lnTo>
                  <a:lnTo>
                    <a:pt x="75" y="26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7" y="24"/>
                  </a:lnTo>
                  <a:lnTo>
                    <a:pt x="77" y="23"/>
                  </a:lnTo>
                  <a:lnTo>
                    <a:pt x="76" y="22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6" y="18"/>
                  </a:lnTo>
                  <a:lnTo>
                    <a:pt x="76" y="17"/>
                  </a:lnTo>
                  <a:lnTo>
                    <a:pt x="76" y="16"/>
                  </a:lnTo>
                  <a:lnTo>
                    <a:pt x="76" y="14"/>
                  </a:lnTo>
                  <a:lnTo>
                    <a:pt x="73" y="15"/>
                  </a:lnTo>
                  <a:lnTo>
                    <a:pt x="72" y="15"/>
                  </a:lnTo>
                  <a:lnTo>
                    <a:pt x="70" y="16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5" y="11"/>
                  </a:lnTo>
                  <a:lnTo>
                    <a:pt x="66" y="11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4" name="SEGRIA">
              <a:extLst>
                <a:ext uri="{FF2B5EF4-FFF2-40B4-BE49-F238E27FC236}">
                  <a16:creationId xmlns:a16="http://schemas.microsoft.com/office/drawing/2014/main" id="{D06432EE-FBAC-9B74-B145-0DA0A56A610F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4999618" y="3769145"/>
              <a:ext cx="392414" cy="581790"/>
            </a:xfrm>
            <a:custGeom>
              <a:avLst/>
              <a:gdLst>
                <a:gd name="T0" fmla="*/ 200500126 w 1690"/>
                <a:gd name="T1" fmla="*/ 22754984 h 2574"/>
                <a:gd name="T2" fmla="*/ 172028529 w 1690"/>
                <a:gd name="T3" fmla="*/ 36778629 h 2574"/>
                <a:gd name="T4" fmla="*/ 147863098 w 1690"/>
                <a:gd name="T5" fmla="*/ 56094048 h 2574"/>
                <a:gd name="T6" fmla="*/ 132071695 w 1690"/>
                <a:gd name="T7" fmla="*/ 98429358 h 2574"/>
                <a:gd name="T8" fmla="*/ 81348433 w 1690"/>
                <a:gd name="T9" fmla="*/ 109012924 h 2574"/>
                <a:gd name="T10" fmla="*/ 71538689 w 1690"/>
                <a:gd name="T11" fmla="*/ 138912456 h 2574"/>
                <a:gd name="T12" fmla="*/ 50962532 w 1690"/>
                <a:gd name="T13" fmla="*/ 146056466 h 2574"/>
                <a:gd name="T14" fmla="*/ 25600664 w 1690"/>
                <a:gd name="T15" fmla="*/ 184687306 h 2574"/>
                <a:gd name="T16" fmla="*/ 20576639 w 1690"/>
                <a:gd name="T17" fmla="*/ 221465918 h 2574"/>
                <a:gd name="T18" fmla="*/ 30146607 w 1690"/>
                <a:gd name="T19" fmla="*/ 265652924 h 2574"/>
                <a:gd name="T20" fmla="*/ 73213691 w 1690"/>
                <a:gd name="T21" fmla="*/ 302696499 h 2574"/>
                <a:gd name="T22" fmla="*/ 100250063 w 1690"/>
                <a:gd name="T23" fmla="*/ 314867908 h 2574"/>
                <a:gd name="T24" fmla="*/ 94029609 w 1690"/>
                <a:gd name="T25" fmla="*/ 337887267 h 2574"/>
                <a:gd name="T26" fmla="*/ 106471008 w 1690"/>
                <a:gd name="T27" fmla="*/ 364082314 h 2574"/>
                <a:gd name="T28" fmla="*/ 82784149 w 1690"/>
                <a:gd name="T29" fmla="*/ 394246197 h 2574"/>
                <a:gd name="T30" fmla="*/ 63643218 w 1690"/>
                <a:gd name="T31" fmla="*/ 425733027 h 2574"/>
                <a:gd name="T32" fmla="*/ 18901638 w 1690"/>
                <a:gd name="T33" fmla="*/ 427585254 h 2574"/>
                <a:gd name="T34" fmla="*/ 22251151 w 1690"/>
                <a:gd name="T35" fmla="*/ 448752386 h 2574"/>
                <a:gd name="T36" fmla="*/ 30146607 w 1690"/>
                <a:gd name="T37" fmla="*/ 469920033 h 2574"/>
                <a:gd name="T38" fmla="*/ 23926153 w 1690"/>
                <a:gd name="T39" fmla="*/ 498231689 h 2574"/>
                <a:gd name="T40" fmla="*/ 0 w 1690"/>
                <a:gd name="T41" fmla="*/ 535010302 h 2574"/>
                <a:gd name="T42" fmla="*/ 34931844 w 1690"/>
                <a:gd name="T43" fmla="*/ 598513370 h 2574"/>
                <a:gd name="T44" fmla="*/ 23926153 w 1690"/>
                <a:gd name="T45" fmla="*/ 619416119 h 2574"/>
                <a:gd name="T46" fmla="*/ 34931844 w 1690"/>
                <a:gd name="T47" fmla="*/ 645875549 h 2574"/>
                <a:gd name="T48" fmla="*/ 89005094 w 1690"/>
                <a:gd name="T49" fmla="*/ 677627276 h 2574"/>
                <a:gd name="T50" fmla="*/ 98814347 w 1690"/>
                <a:gd name="T51" fmla="*/ 619416119 h 2574"/>
                <a:gd name="T52" fmla="*/ 119390979 w 1690"/>
                <a:gd name="T53" fmla="*/ 617828790 h 2574"/>
                <a:gd name="T54" fmla="*/ 136856924 w 1690"/>
                <a:gd name="T55" fmla="*/ 645875549 h 2574"/>
                <a:gd name="T56" fmla="*/ 162218785 w 1690"/>
                <a:gd name="T57" fmla="*/ 665190969 h 2574"/>
                <a:gd name="T58" fmla="*/ 178248983 w 1690"/>
                <a:gd name="T59" fmla="*/ 630000200 h 2574"/>
                <a:gd name="T60" fmla="*/ 206960357 w 1690"/>
                <a:gd name="T61" fmla="*/ 631852427 h 2574"/>
                <a:gd name="T62" fmla="*/ 210070584 w 1690"/>
                <a:gd name="T63" fmla="*/ 589517133 h 2574"/>
                <a:gd name="T64" fmla="*/ 227775784 w 1690"/>
                <a:gd name="T65" fmla="*/ 550886294 h 2574"/>
                <a:gd name="T66" fmla="*/ 245242189 w 1690"/>
                <a:gd name="T67" fmla="*/ 540302214 h 2574"/>
                <a:gd name="T68" fmla="*/ 243567187 w 1690"/>
                <a:gd name="T69" fmla="*/ 501671246 h 2574"/>
                <a:gd name="T70" fmla="*/ 253137645 w 1690"/>
                <a:gd name="T71" fmla="*/ 478651886 h 2574"/>
                <a:gd name="T72" fmla="*/ 278499077 w 1690"/>
                <a:gd name="T73" fmla="*/ 469920033 h 2574"/>
                <a:gd name="T74" fmla="*/ 286634309 w 1690"/>
                <a:gd name="T75" fmla="*/ 443460603 h 2574"/>
                <a:gd name="T76" fmla="*/ 307210451 w 1690"/>
                <a:gd name="T77" fmla="*/ 432877037 h 2574"/>
                <a:gd name="T78" fmla="*/ 316780909 w 1690"/>
                <a:gd name="T79" fmla="*/ 390541744 h 2574"/>
                <a:gd name="T80" fmla="*/ 346927998 w 1690"/>
                <a:gd name="T81" fmla="*/ 387102187 h 2574"/>
                <a:gd name="T82" fmla="*/ 356737252 w 1690"/>
                <a:gd name="T83" fmla="*/ 376518107 h 2574"/>
                <a:gd name="T84" fmla="*/ 361283195 w 1690"/>
                <a:gd name="T85" fmla="*/ 364082314 h 2574"/>
                <a:gd name="T86" fmla="*/ 337357540 w 1690"/>
                <a:gd name="T87" fmla="*/ 343179565 h 2574"/>
                <a:gd name="T88" fmla="*/ 342382055 w 1690"/>
                <a:gd name="T89" fmla="*/ 322011918 h 2574"/>
                <a:gd name="T90" fmla="*/ 359847969 w 1690"/>
                <a:gd name="T91" fmla="*/ 318307464 h 2574"/>
                <a:gd name="T92" fmla="*/ 339032052 w 1690"/>
                <a:gd name="T93" fmla="*/ 265652924 h 2574"/>
                <a:gd name="T94" fmla="*/ 339032052 w 1690"/>
                <a:gd name="T95" fmla="*/ 247925348 h 2574"/>
                <a:gd name="T96" fmla="*/ 342382055 w 1690"/>
                <a:gd name="T97" fmla="*/ 230462155 h 2574"/>
                <a:gd name="T98" fmla="*/ 364393912 w 1690"/>
                <a:gd name="T99" fmla="*/ 218025848 h 2574"/>
                <a:gd name="T100" fmla="*/ 361283195 w 1690"/>
                <a:gd name="T101" fmla="*/ 191831316 h 2574"/>
                <a:gd name="T102" fmla="*/ 342382055 w 1690"/>
                <a:gd name="T103" fmla="*/ 175955452 h 2574"/>
                <a:gd name="T104" fmla="*/ 324676365 w 1690"/>
                <a:gd name="T105" fmla="*/ 184687306 h 2574"/>
                <a:gd name="T106" fmla="*/ 310321168 w 1690"/>
                <a:gd name="T107" fmla="*/ 191831316 h 2574"/>
                <a:gd name="T108" fmla="*/ 292854764 w 1690"/>
                <a:gd name="T109" fmla="*/ 161931815 h 2574"/>
                <a:gd name="T110" fmla="*/ 273714338 w 1690"/>
                <a:gd name="T111" fmla="*/ 132032797 h 2574"/>
                <a:gd name="T112" fmla="*/ 254812647 w 1690"/>
                <a:gd name="T113" fmla="*/ 103721141 h 2574"/>
                <a:gd name="T114" fmla="*/ 243567187 w 1690"/>
                <a:gd name="T115" fmla="*/ 79113938 h 2574"/>
                <a:gd name="T116" fmla="*/ 227775784 w 1690"/>
                <a:gd name="T117" fmla="*/ 54506719 h 2574"/>
                <a:gd name="T118" fmla="*/ 222751760 w 1690"/>
                <a:gd name="T119" fmla="*/ 3439557 h 2574"/>
                <a:gd name="T120" fmla="*/ 377313884 w 1690"/>
                <a:gd name="T121" fmla="*/ 293964645 h 2574"/>
                <a:gd name="T122" fmla="*/ 375638882 w 1690"/>
                <a:gd name="T123" fmla="*/ 327303701 h 2574"/>
                <a:gd name="T124" fmla="*/ 402914540 w 1690"/>
                <a:gd name="T125" fmla="*/ 295552489 h 25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0"/>
                <a:gd name="T190" fmla="*/ 0 h 2574"/>
                <a:gd name="T191" fmla="*/ 1690 w 1690"/>
                <a:gd name="T192" fmla="*/ 2574 h 25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0" h="2574">
                  <a:moveTo>
                    <a:pt x="858" y="0"/>
                  </a:moveTo>
                  <a:lnTo>
                    <a:pt x="838" y="46"/>
                  </a:lnTo>
                  <a:lnTo>
                    <a:pt x="838" y="86"/>
                  </a:lnTo>
                  <a:lnTo>
                    <a:pt x="805" y="146"/>
                  </a:lnTo>
                  <a:lnTo>
                    <a:pt x="745" y="139"/>
                  </a:lnTo>
                  <a:lnTo>
                    <a:pt x="719" y="139"/>
                  </a:lnTo>
                  <a:lnTo>
                    <a:pt x="672" y="165"/>
                  </a:lnTo>
                  <a:lnTo>
                    <a:pt x="659" y="199"/>
                  </a:lnTo>
                  <a:lnTo>
                    <a:pt x="618" y="212"/>
                  </a:lnTo>
                  <a:lnTo>
                    <a:pt x="592" y="246"/>
                  </a:lnTo>
                  <a:lnTo>
                    <a:pt x="572" y="279"/>
                  </a:lnTo>
                  <a:lnTo>
                    <a:pt x="552" y="372"/>
                  </a:lnTo>
                  <a:lnTo>
                    <a:pt x="532" y="392"/>
                  </a:lnTo>
                  <a:lnTo>
                    <a:pt x="479" y="385"/>
                  </a:lnTo>
                  <a:lnTo>
                    <a:pt x="340" y="412"/>
                  </a:lnTo>
                  <a:lnTo>
                    <a:pt x="312" y="412"/>
                  </a:lnTo>
                  <a:lnTo>
                    <a:pt x="312" y="445"/>
                  </a:lnTo>
                  <a:lnTo>
                    <a:pt x="299" y="525"/>
                  </a:lnTo>
                  <a:lnTo>
                    <a:pt x="259" y="485"/>
                  </a:lnTo>
                  <a:lnTo>
                    <a:pt x="220" y="552"/>
                  </a:lnTo>
                  <a:lnTo>
                    <a:pt x="213" y="552"/>
                  </a:lnTo>
                  <a:lnTo>
                    <a:pt x="206" y="598"/>
                  </a:lnTo>
                  <a:lnTo>
                    <a:pt x="193" y="612"/>
                  </a:lnTo>
                  <a:lnTo>
                    <a:pt x="107" y="698"/>
                  </a:lnTo>
                  <a:lnTo>
                    <a:pt x="60" y="758"/>
                  </a:lnTo>
                  <a:lnTo>
                    <a:pt x="60" y="831"/>
                  </a:lnTo>
                  <a:lnTo>
                    <a:pt x="86" y="837"/>
                  </a:lnTo>
                  <a:lnTo>
                    <a:pt x="146" y="957"/>
                  </a:lnTo>
                  <a:lnTo>
                    <a:pt x="160" y="971"/>
                  </a:lnTo>
                  <a:lnTo>
                    <a:pt x="126" y="1004"/>
                  </a:lnTo>
                  <a:lnTo>
                    <a:pt x="120" y="1024"/>
                  </a:lnTo>
                  <a:lnTo>
                    <a:pt x="126" y="1111"/>
                  </a:lnTo>
                  <a:lnTo>
                    <a:pt x="306" y="1144"/>
                  </a:lnTo>
                  <a:lnTo>
                    <a:pt x="393" y="1104"/>
                  </a:lnTo>
                  <a:lnTo>
                    <a:pt x="413" y="1151"/>
                  </a:lnTo>
                  <a:lnTo>
                    <a:pt x="419" y="1190"/>
                  </a:lnTo>
                  <a:lnTo>
                    <a:pt x="393" y="1224"/>
                  </a:lnTo>
                  <a:lnTo>
                    <a:pt x="406" y="1257"/>
                  </a:lnTo>
                  <a:lnTo>
                    <a:pt x="393" y="1277"/>
                  </a:lnTo>
                  <a:lnTo>
                    <a:pt x="413" y="1303"/>
                  </a:lnTo>
                  <a:lnTo>
                    <a:pt x="445" y="1363"/>
                  </a:lnTo>
                  <a:lnTo>
                    <a:pt x="445" y="1376"/>
                  </a:lnTo>
                  <a:lnTo>
                    <a:pt x="399" y="1423"/>
                  </a:lnTo>
                  <a:lnTo>
                    <a:pt x="385" y="1443"/>
                  </a:lnTo>
                  <a:lnTo>
                    <a:pt x="346" y="1490"/>
                  </a:lnTo>
                  <a:lnTo>
                    <a:pt x="319" y="1543"/>
                  </a:lnTo>
                  <a:lnTo>
                    <a:pt x="273" y="1603"/>
                  </a:lnTo>
                  <a:lnTo>
                    <a:pt x="266" y="1609"/>
                  </a:lnTo>
                  <a:lnTo>
                    <a:pt x="233" y="1622"/>
                  </a:lnTo>
                  <a:lnTo>
                    <a:pt x="166" y="1629"/>
                  </a:lnTo>
                  <a:lnTo>
                    <a:pt x="79" y="1616"/>
                  </a:lnTo>
                  <a:lnTo>
                    <a:pt x="79" y="1643"/>
                  </a:lnTo>
                  <a:lnTo>
                    <a:pt x="79" y="1663"/>
                  </a:lnTo>
                  <a:lnTo>
                    <a:pt x="93" y="1696"/>
                  </a:lnTo>
                  <a:lnTo>
                    <a:pt x="93" y="1736"/>
                  </a:lnTo>
                  <a:lnTo>
                    <a:pt x="126" y="1763"/>
                  </a:lnTo>
                  <a:lnTo>
                    <a:pt x="126" y="1776"/>
                  </a:lnTo>
                  <a:lnTo>
                    <a:pt x="86" y="1836"/>
                  </a:lnTo>
                  <a:lnTo>
                    <a:pt x="107" y="1849"/>
                  </a:lnTo>
                  <a:lnTo>
                    <a:pt x="100" y="1883"/>
                  </a:lnTo>
                  <a:lnTo>
                    <a:pt x="86" y="1915"/>
                  </a:lnTo>
                  <a:lnTo>
                    <a:pt x="60" y="1962"/>
                  </a:lnTo>
                  <a:lnTo>
                    <a:pt x="0" y="2022"/>
                  </a:lnTo>
                  <a:lnTo>
                    <a:pt x="133" y="2135"/>
                  </a:lnTo>
                  <a:lnTo>
                    <a:pt x="173" y="2228"/>
                  </a:lnTo>
                  <a:lnTo>
                    <a:pt x="146" y="2262"/>
                  </a:lnTo>
                  <a:lnTo>
                    <a:pt x="120" y="2268"/>
                  </a:lnTo>
                  <a:lnTo>
                    <a:pt x="86" y="2328"/>
                  </a:lnTo>
                  <a:lnTo>
                    <a:pt x="100" y="2341"/>
                  </a:lnTo>
                  <a:lnTo>
                    <a:pt x="153" y="2381"/>
                  </a:lnTo>
                  <a:lnTo>
                    <a:pt x="146" y="2428"/>
                  </a:lnTo>
                  <a:lnTo>
                    <a:pt x="146" y="2441"/>
                  </a:lnTo>
                  <a:lnTo>
                    <a:pt x="213" y="2555"/>
                  </a:lnTo>
                  <a:lnTo>
                    <a:pt x="340" y="2574"/>
                  </a:lnTo>
                  <a:lnTo>
                    <a:pt x="372" y="2561"/>
                  </a:lnTo>
                  <a:lnTo>
                    <a:pt x="379" y="2481"/>
                  </a:lnTo>
                  <a:lnTo>
                    <a:pt x="379" y="2381"/>
                  </a:lnTo>
                  <a:lnTo>
                    <a:pt x="413" y="2341"/>
                  </a:lnTo>
                  <a:lnTo>
                    <a:pt x="459" y="2315"/>
                  </a:lnTo>
                  <a:lnTo>
                    <a:pt x="472" y="2302"/>
                  </a:lnTo>
                  <a:lnTo>
                    <a:pt x="499" y="2335"/>
                  </a:lnTo>
                  <a:lnTo>
                    <a:pt x="532" y="2375"/>
                  </a:lnTo>
                  <a:lnTo>
                    <a:pt x="559" y="2421"/>
                  </a:lnTo>
                  <a:lnTo>
                    <a:pt x="572" y="2441"/>
                  </a:lnTo>
                  <a:lnTo>
                    <a:pt x="592" y="2474"/>
                  </a:lnTo>
                  <a:lnTo>
                    <a:pt x="605" y="2508"/>
                  </a:lnTo>
                  <a:lnTo>
                    <a:pt x="678" y="2514"/>
                  </a:lnTo>
                  <a:lnTo>
                    <a:pt x="699" y="2467"/>
                  </a:lnTo>
                  <a:lnTo>
                    <a:pt x="738" y="2414"/>
                  </a:lnTo>
                  <a:lnTo>
                    <a:pt x="745" y="2381"/>
                  </a:lnTo>
                  <a:lnTo>
                    <a:pt x="779" y="2348"/>
                  </a:lnTo>
                  <a:lnTo>
                    <a:pt x="845" y="2388"/>
                  </a:lnTo>
                  <a:lnTo>
                    <a:pt x="865" y="2388"/>
                  </a:lnTo>
                  <a:lnTo>
                    <a:pt x="885" y="2322"/>
                  </a:lnTo>
                  <a:lnTo>
                    <a:pt x="892" y="2255"/>
                  </a:lnTo>
                  <a:lnTo>
                    <a:pt x="878" y="2228"/>
                  </a:lnTo>
                  <a:lnTo>
                    <a:pt x="892" y="2202"/>
                  </a:lnTo>
                  <a:lnTo>
                    <a:pt x="892" y="2135"/>
                  </a:lnTo>
                  <a:lnTo>
                    <a:pt x="952" y="2082"/>
                  </a:lnTo>
                  <a:lnTo>
                    <a:pt x="965" y="2075"/>
                  </a:lnTo>
                  <a:lnTo>
                    <a:pt x="984" y="2069"/>
                  </a:lnTo>
                  <a:lnTo>
                    <a:pt x="1025" y="2042"/>
                  </a:lnTo>
                  <a:lnTo>
                    <a:pt x="1044" y="1982"/>
                  </a:lnTo>
                  <a:lnTo>
                    <a:pt x="1038" y="1943"/>
                  </a:lnTo>
                  <a:lnTo>
                    <a:pt x="1018" y="1896"/>
                  </a:lnTo>
                  <a:lnTo>
                    <a:pt x="1031" y="1816"/>
                  </a:lnTo>
                  <a:lnTo>
                    <a:pt x="1038" y="1796"/>
                  </a:lnTo>
                  <a:lnTo>
                    <a:pt x="1058" y="1809"/>
                  </a:lnTo>
                  <a:lnTo>
                    <a:pt x="1091" y="1782"/>
                  </a:lnTo>
                  <a:lnTo>
                    <a:pt x="1144" y="1782"/>
                  </a:lnTo>
                  <a:lnTo>
                    <a:pt x="1164" y="1776"/>
                  </a:lnTo>
                  <a:lnTo>
                    <a:pt x="1171" y="1709"/>
                  </a:lnTo>
                  <a:lnTo>
                    <a:pt x="1185" y="1703"/>
                  </a:lnTo>
                  <a:lnTo>
                    <a:pt x="1198" y="1676"/>
                  </a:lnTo>
                  <a:lnTo>
                    <a:pt x="1204" y="1682"/>
                  </a:lnTo>
                  <a:lnTo>
                    <a:pt x="1264" y="1696"/>
                  </a:lnTo>
                  <a:lnTo>
                    <a:pt x="1284" y="1636"/>
                  </a:lnTo>
                  <a:lnTo>
                    <a:pt x="1271" y="1590"/>
                  </a:lnTo>
                  <a:lnTo>
                    <a:pt x="1290" y="1563"/>
                  </a:lnTo>
                  <a:lnTo>
                    <a:pt x="1324" y="1476"/>
                  </a:lnTo>
                  <a:lnTo>
                    <a:pt x="1384" y="1510"/>
                  </a:lnTo>
                  <a:lnTo>
                    <a:pt x="1437" y="1463"/>
                  </a:lnTo>
                  <a:lnTo>
                    <a:pt x="1450" y="1463"/>
                  </a:lnTo>
                  <a:lnTo>
                    <a:pt x="1457" y="1450"/>
                  </a:lnTo>
                  <a:lnTo>
                    <a:pt x="1464" y="1450"/>
                  </a:lnTo>
                  <a:lnTo>
                    <a:pt x="1491" y="1423"/>
                  </a:lnTo>
                  <a:lnTo>
                    <a:pt x="1477" y="1417"/>
                  </a:lnTo>
                  <a:lnTo>
                    <a:pt x="1483" y="1370"/>
                  </a:lnTo>
                  <a:lnTo>
                    <a:pt x="1510" y="1376"/>
                  </a:lnTo>
                  <a:lnTo>
                    <a:pt x="1510" y="1337"/>
                  </a:lnTo>
                  <a:lnTo>
                    <a:pt x="1437" y="1310"/>
                  </a:lnTo>
                  <a:lnTo>
                    <a:pt x="1410" y="1297"/>
                  </a:lnTo>
                  <a:lnTo>
                    <a:pt x="1404" y="1297"/>
                  </a:lnTo>
                  <a:lnTo>
                    <a:pt x="1404" y="1277"/>
                  </a:lnTo>
                  <a:lnTo>
                    <a:pt x="1431" y="1217"/>
                  </a:lnTo>
                  <a:lnTo>
                    <a:pt x="1437" y="1217"/>
                  </a:lnTo>
                  <a:lnTo>
                    <a:pt x="1444" y="1203"/>
                  </a:lnTo>
                  <a:lnTo>
                    <a:pt x="1504" y="1203"/>
                  </a:lnTo>
                  <a:lnTo>
                    <a:pt x="1504" y="1164"/>
                  </a:lnTo>
                  <a:lnTo>
                    <a:pt x="1470" y="1024"/>
                  </a:lnTo>
                  <a:lnTo>
                    <a:pt x="1417" y="1004"/>
                  </a:lnTo>
                  <a:lnTo>
                    <a:pt x="1404" y="997"/>
                  </a:lnTo>
                  <a:lnTo>
                    <a:pt x="1404" y="984"/>
                  </a:lnTo>
                  <a:lnTo>
                    <a:pt x="1417" y="937"/>
                  </a:lnTo>
                  <a:lnTo>
                    <a:pt x="1431" y="918"/>
                  </a:lnTo>
                  <a:lnTo>
                    <a:pt x="1437" y="884"/>
                  </a:lnTo>
                  <a:lnTo>
                    <a:pt x="1431" y="871"/>
                  </a:lnTo>
                  <a:lnTo>
                    <a:pt x="1450" y="871"/>
                  </a:lnTo>
                  <a:lnTo>
                    <a:pt x="1523" y="858"/>
                  </a:lnTo>
                  <a:lnTo>
                    <a:pt x="1523" y="824"/>
                  </a:lnTo>
                  <a:lnTo>
                    <a:pt x="1530" y="798"/>
                  </a:lnTo>
                  <a:lnTo>
                    <a:pt x="1523" y="764"/>
                  </a:lnTo>
                  <a:lnTo>
                    <a:pt x="1510" y="725"/>
                  </a:lnTo>
                  <a:lnTo>
                    <a:pt x="1483" y="685"/>
                  </a:lnTo>
                  <a:lnTo>
                    <a:pt x="1444" y="638"/>
                  </a:lnTo>
                  <a:lnTo>
                    <a:pt x="1431" y="665"/>
                  </a:lnTo>
                  <a:lnTo>
                    <a:pt x="1391" y="704"/>
                  </a:lnTo>
                  <a:lnTo>
                    <a:pt x="1364" y="691"/>
                  </a:lnTo>
                  <a:lnTo>
                    <a:pt x="1357" y="698"/>
                  </a:lnTo>
                  <a:lnTo>
                    <a:pt x="1337" y="725"/>
                  </a:lnTo>
                  <a:lnTo>
                    <a:pt x="1324" y="704"/>
                  </a:lnTo>
                  <a:lnTo>
                    <a:pt x="1297" y="725"/>
                  </a:lnTo>
                  <a:lnTo>
                    <a:pt x="1271" y="665"/>
                  </a:lnTo>
                  <a:lnTo>
                    <a:pt x="1244" y="644"/>
                  </a:lnTo>
                  <a:lnTo>
                    <a:pt x="1224" y="612"/>
                  </a:lnTo>
                  <a:lnTo>
                    <a:pt x="1198" y="585"/>
                  </a:lnTo>
                  <a:lnTo>
                    <a:pt x="1204" y="558"/>
                  </a:lnTo>
                  <a:lnTo>
                    <a:pt x="1144" y="499"/>
                  </a:lnTo>
                  <a:lnTo>
                    <a:pt x="1111" y="445"/>
                  </a:lnTo>
                  <a:lnTo>
                    <a:pt x="1085" y="419"/>
                  </a:lnTo>
                  <a:lnTo>
                    <a:pt x="1065" y="392"/>
                  </a:lnTo>
                  <a:lnTo>
                    <a:pt x="1051" y="372"/>
                  </a:lnTo>
                  <a:lnTo>
                    <a:pt x="1038" y="352"/>
                  </a:lnTo>
                  <a:lnTo>
                    <a:pt x="1018" y="299"/>
                  </a:lnTo>
                  <a:lnTo>
                    <a:pt x="991" y="272"/>
                  </a:lnTo>
                  <a:lnTo>
                    <a:pt x="958" y="219"/>
                  </a:lnTo>
                  <a:lnTo>
                    <a:pt x="952" y="206"/>
                  </a:lnTo>
                  <a:lnTo>
                    <a:pt x="924" y="126"/>
                  </a:lnTo>
                  <a:lnTo>
                    <a:pt x="924" y="53"/>
                  </a:lnTo>
                  <a:lnTo>
                    <a:pt x="931" y="13"/>
                  </a:lnTo>
                  <a:lnTo>
                    <a:pt x="858" y="0"/>
                  </a:lnTo>
                  <a:close/>
                  <a:moveTo>
                    <a:pt x="1690" y="1091"/>
                  </a:moveTo>
                  <a:lnTo>
                    <a:pt x="1577" y="1111"/>
                  </a:lnTo>
                  <a:lnTo>
                    <a:pt x="1523" y="1203"/>
                  </a:lnTo>
                  <a:lnTo>
                    <a:pt x="1551" y="1224"/>
                  </a:lnTo>
                  <a:lnTo>
                    <a:pt x="1570" y="1237"/>
                  </a:lnTo>
                  <a:lnTo>
                    <a:pt x="1637" y="1197"/>
                  </a:lnTo>
                  <a:lnTo>
                    <a:pt x="1656" y="1164"/>
                  </a:lnTo>
                  <a:lnTo>
                    <a:pt x="1684" y="1117"/>
                  </a:lnTo>
                  <a:lnTo>
                    <a:pt x="1690" y="1091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5" name="BAGES">
              <a:extLst>
                <a:ext uri="{FF2B5EF4-FFF2-40B4-BE49-F238E27FC236}">
                  <a16:creationId xmlns:a16="http://schemas.microsoft.com/office/drawing/2014/main" id="{E896BE6A-CFD5-60EC-3506-B4824A194ECA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949289" y="3623197"/>
              <a:ext cx="477759" cy="375987"/>
            </a:xfrm>
            <a:custGeom>
              <a:avLst/>
              <a:gdLst>
                <a:gd name="T0" fmla="*/ 335959542 w 2076"/>
                <a:gd name="T1" fmla="*/ 38302262 h 1677"/>
                <a:gd name="T2" fmla="*/ 307745771 w 2076"/>
                <a:gd name="T3" fmla="*/ 3672833 h 1677"/>
                <a:gd name="T4" fmla="*/ 268151071 w 2076"/>
                <a:gd name="T5" fmla="*/ 34891665 h 1677"/>
                <a:gd name="T6" fmla="*/ 263409220 w 2076"/>
                <a:gd name="T7" fmla="*/ 71620003 h 1677"/>
                <a:gd name="T8" fmla="*/ 236617944 w 2076"/>
                <a:gd name="T9" fmla="*/ 80277867 h 1677"/>
                <a:gd name="T10" fmla="*/ 219310431 w 2076"/>
                <a:gd name="T11" fmla="*/ 57453641 h 1677"/>
                <a:gd name="T12" fmla="*/ 171891920 w 2076"/>
                <a:gd name="T13" fmla="*/ 57453641 h 1677"/>
                <a:gd name="T14" fmla="*/ 145100218 w 2076"/>
                <a:gd name="T15" fmla="*/ 55879716 h 1677"/>
                <a:gd name="T16" fmla="*/ 134193960 w 2076"/>
                <a:gd name="T17" fmla="*/ 28070976 h 1677"/>
                <a:gd name="T18" fmla="*/ 101001459 w 2076"/>
                <a:gd name="T19" fmla="*/ 20987547 h 1677"/>
                <a:gd name="T20" fmla="*/ 80374163 w 2076"/>
                <a:gd name="T21" fmla="*/ 19151387 h 1677"/>
                <a:gd name="T22" fmla="*/ 75869648 w 2076"/>
                <a:gd name="T23" fmla="*/ 43811766 h 1677"/>
                <a:gd name="T24" fmla="*/ 44336080 w 2076"/>
                <a:gd name="T25" fmla="*/ 73194439 h 1677"/>
                <a:gd name="T26" fmla="*/ 22049372 w 2076"/>
                <a:gd name="T27" fmla="*/ 87360785 h 1677"/>
                <a:gd name="T28" fmla="*/ 45758635 w 2076"/>
                <a:gd name="T29" fmla="*/ 96018138 h 1677"/>
                <a:gd name="T30" fmla="*/ 61644079 w 2076"/>
                <a:gd name="T31" fmla="*/ 136157088 h 1677"/>
                <a:gd name="T32" fmla="*/ 48841081 w 2076"/>
                <a:gd name="T33" fmla="*/ 171049248 h 1677"/>
                <a:gd name="T34" fmla="*/ 37697488 w 2076"/>
                <a:gd name="T35" fmla="*/ 197283544 h 1677"/>
                <a:gd name="T36" fmla="*/ 25131818 w 2076"/>
                <a:gd name="T37" fmla="*/ 221943916 h 1677"/>
                <a:gd name="T38" fmla="*/ 33192973 w 2076"/>
                <a:gd name="T39" fmla="*/ 249490412 h 1677"/>
                <a:gd name="T40" fmla="*/ 33192973 w 2076"/>
                <a:gd name="T41" fmla="*/ 274150847 h 1677"/>
                <a:gd name="T42" fmla="*/ 31533074 w 2076"/>
                <a:gd name="T43" fmla="*/ 284644361 h 1677"/>
                <a:gd name="T44" fmla="*/ 3319297 w 2076"/>
                <a:gd name="T45" fmla="*/ 300385143 h 1677"/>
                <a:gd name="T46" fmla="*/ 39357379 w 2076"/>
                <a:gd name="T47" fmla="*/ 319536522 h 1677"/>
                <a:gd name="T48" fmla="*/ 53582933 w 2076"/>
                <a:gd name="T49" fmla="*/ 333440632 h 1677"/>
                <a:gd name="T50" fmla="*/ 61644079 w 2076"/>
                <a:gd name="T51" fmla="*/ 361249364 h 1677"/>
                <a:gd name="T52" fmla="*/ 83456610 w 2076"/>
                <a:gd name="T53" fmla="*/ 363085525 h 1677"/>
                <a:gd name="T54" fmla="*/ 110485161 w 2076"/>
                <a:gd name="T55" fmla="*/ 403224442 h 1677"/>
                <a:gd name="T56" fmla="*/ 127792705 w 2076"/>
                <a:gd name="T57" fmla="*/ 389320332 h 1677"/>
                <a:gd name="T58" fmla="*/ 168809473 w 2076"/>
                <a:gd name="T59" fmla="*/ 373579550 h 1677"/>
                <a:gd name="T60" fmla="*/ 187776878 w 2076"/>
                <a:gd name="T61" fmla="*/ 384073064 h 1677"/>
                <a:gd name="T62" fmla="*/ 203662322 w 2076"/>
                <a:gd name="T63" fmla="*/ 424211981 h 1677"/>
                <a:gd name="T64" fmla="*/ 244442241 w 2076"/>
                <a:gd name="T65" fmla="*/ 439952764 h 1677"/>
                <a:gd name="T66" fmla="*/ 263409220 w 2076"/>
                <a:gd name="T67" fmla="*/ 413718468 h 1677"/>
                <a:gd name="T68" fmla="*/ 271233518 w 2076"/>
                <a:gd name="T69" fmla="*/ 366758357 h 1677"/>
                <a:gd name="T70" fmla="*/ 301107180 w 2076"/>
                <a:gd name="T71" fmla="*/ 357838768 h 1677"/>
                <a:gd name="T72" fmla="*/ 313910178 w 2076"/>
                <a:gd name="T73" fmla="*/ 376990146 h 1677"/>
                <a:gd name="T74" fmla="*/ 347102649 w 2076"/>
                <a:gd name="T75" fmla="*/ 368332793 h 1677"/>
                <a:gd name="T76" fmla="*/ 359668797 w 2076"/>
                <a:gd name="T77" fmla="*/ 342097986 h 1677"/>
                <a:gd name="T78" fmla="*/ 369152500 w 2076"/>
                <a:gd name="T79" fmla="*/ 293301715 h 1677"/>
                <a:gd name="T80" fmla="*/ 386460013 w 2076"/>
                <a:gd name="T81" fmla="*/ 263656758 h 1677"/>
                <a:gd name="T82" fmla="*/ 389779309 w 2076"/>
                <a:gd name="T83" fmla="*/ 237422462 h 1677"/>
                <a:gd name="T84" fmla="*/ 411591824 w 2076"/>
                <a:gd name="T85" fmla="*/ 209613730 h 1677"/>
                <a:gd name="T86" fmla="*/ 427477268 w 2076"/>
                <a:gd name="T87" fmla="*/ 225354512 h 1677"/>
                <a:gd name="T88" fmla="*/ 454268484 w 2076"/>
                <a:gd name="T89" fmla="*/ 218271084 h 1677"/>
                <a:gd name="T90" fmla="*/ 476555184 w 2076"/>
                <a:gd name="T91" fmla="*/ 204366973 h 1677"/>
                <a:gd name="T92" fmla="*/ 492203292 w 2076"/>
                <a:gd name="T93" fmla="*/ 195446873 h 1677"/>
                <a:gd name="T94" fmla="*/ 479637144 w 2076"/>
                <a:gd name="T95" fmla="*/ 171049248 h 1677"/>
                <a:gd name="T96" fmla="*/ 473235888 w 2076"/>
                <a:gd name="T97" fmla="*/ 136157088 h 1677"/>
                <a:gd name="T98" fmla="*/ 459010335 w 2076"/>
                <a:gd name="T99" fmla="*/ 104675492 h 1677"/>
                <a:gd name="T100" fmla="*/ 468494037 w 2076"/>
                <a:gd name="T101" fmla="*/ 82114028 h 1677"/>
                <a:gd name="T102" fmla="*/ 444784781 w 2076"/>
                <a:gd name="T103" fmla="*/ 76867271 h 1677"/>
                <a:gd name="T104" fmla="*/ 407087308 w 2076"/>
                <a:gd name="T105" fmla="*/ 82114028 h 1677"/>
                <a:gd name="T106" fmla="*/ 386460013 w 2076"/>
                <a:gd name="T107" fmla="*/ 68209917 h 1677"/>
                <a:gd name="T108" fmla="*/ 381718162 w 2076"/>
                <a:gd name="T109" fmla="*/ 15740786 h 1677"/>
                <a:gd name="T110" fmla="*/ 369152500 w 2076"/>
                <a:gd name="T111" fmla="*/ 3672833 h 1677"/>
                <a:gd name="T112" fmla="*/ 373894351 w 2076"/>
                <a:gd name="T113" fmla="*/ 29907136 h 1677"/>
                <a:gd name="T114" fmla="*/ 369152500 w 2076"/>
                <a:gd name="T115" fmla="*/ 31481572 h 1677"/>
                <a:gd name="T116" fmla="*/ 135616516 w 2076"/>
                <a:gd name="T117" fmla="*/ 82114028 h 1677"/>
                <a:gd name="T118" fmla="*/ 129452109 w 2076"/>
                <a:gd name="T119" fmla="*/ 88935221 h 16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76"/>
                <a:gd name="T181" fmla="*/ 0 h 1677"/>
                <a:gd name="T182" fmla="*/ 2076 w 2076"/>
                <a:gd name="T183" fmla="*/ 1677 h 16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76" h="1677">
                  <a:moveTo>
                    <a:pt x="1464" y="0"/>
                  </a:moveTo>
                  <a:lnTo>
                    <a:pt x="1497" y="40"/>
                  </a:lnTo>
                  <a:lnTo>
                    <a:pt x="1444" y="67"/>
                  </a:lnTo>
                  <a:lnTo>
                    <a:pt x="1430" y="133"/>
                  </a:lnTo>
                  <a:lnTo>
                    <a:pt x="1417" y="146"/>
                  </a:lnTo>
                  <a:lnTo>
                    <a:pt x="1464" y="200"/>
                  </a:lnTo>
                  <a:lnTo>
                    <a:pt x="1457" y="219"/>
                  </a:lnTo>
                  <a:lnTo>
                    <a:pt x="1411" y="219"/>
                  </a:lnTo>
                  <a:lnTo>
                    <a:pt x="1364" y="14"/>
                  </a:lnTo>
                  <a:lnTo>
                    <a:pt x="1298" y="14"/>
                  </a:lnTo>
                  <a:lnTo>
                    <a:pt x="1251" y="67"/>
                  </a:lnTo>
                  <a:lnTo>
                    <a:pt x="1191" y="100"/>
                  </a:lnTo>
                  <a:lnTo>
                    <a:pt x="1165" y="114"/>
                  </a:lnTo>
                  <a:lnTo>
                    <a:pt x="1171" y="127"/>
                  </a:lnTo>
                  <a:lnTo>
                    <a:pt x="1131" y="133"/>
                  </a:lnTo>
                  <a:lnTo>
                    <a:pt x="1118" y="180"/>
                  </a:lnTo>
                  <a:lnTo>
                    <a:pt x="1131" y="206"/>
                  </a:lnTo>
                  <a:lnTo>
                    <a:pt x="1118" y="247"/>
                  </a:lnTo>
                  <a:lnTo>
                    <a:pt x="1124" y="273"/>
                  </a:lnTo>
                  <a:lnTo>
                    <a:pt x="1111" y="273"/>
                  </a:lnTo>
                  <a:lnTo>
                    <a:pt x="1051" y="226"/>
                  </a:lnTo>
                  <a:lnTo>
                    <a:pt x="1005" y="234"/>
                  </a:lnTo>
                  <a:lnTo>
                    <a:pt x="998" y="253"/>
                  </a:lnTo>
                  <a:lnTo>
                    <a:pt x="998" y="273"/>
                  </a:lnTo>
                  <a:lnTo>
                    <a:pt x="998" y="306"/>
                  </a:lnTo>
                  <a:lnTo>
                    <a:pt x="978" y="300"/>
                  </a:lnTo>
                  <a:lnTo>
                    <a:pt x="985" y="273"/>
                  </a:lnTo>
                  <a:lnTo>
                    <a:pt x="958" y="253"/>
                  </a:lnTo>
                  <a:lnTo>
                    <a:pt x="945" y="234"/>
                  </a:lnTo>
                  <a:lnTo>
                    <a:pt x="925" y="219"/>
                  </a:lnTo>
                  <a:lnTo>
                    <a:pt x="878" y="187"/>
                  </a:lnTo>
                  <a:lnTo>
                    <a:pt x="845" y="213"/>
                  </a:lnTo>
                  <a:lnTo>
                    <a:pt x="799" y="213"/>
                  </a:lnTo>
                  <a:lnTo>
                    <a:pt x="732" y="240"/>
                  </a:lnTo>
                  <a:lnTo>
                    <a:pt x="725" y="219"/>
                  </a:lnTo>
                  <a:lnTo>
                    <a:pt x="712" y="226"/>
                  </a:lnTo>
                  <a:lnTo>
                    <a:pt x="692" y="200"/>
                  </a:lnTo>
                  <a:lnTo>
                    <a:pt x="685" y="219"/>
                  </a:lnTo>
                  <a:lnTo>
                    <a:pt x="645" y="219"/>
                  </a:lnTo>
                  <a:lnTo>
                    <a:pt x="612" y="213"/>
                  </a:lnTo>
                  <a:lnTo>
                    <a:pt x="626" y="187"/>
                  </a:lnTo>
                  <a:lnTo>
                    <a:pt x="612" y="174"/>
                  </a:lnTo>
                  <a:lnTo>
                    <a:pt x="579" y="160"/>
                  </a:lnTo>
                  <a:lnTo>
                    <a:pt x="566" y="114"/>
                  </a:lnTo>
                  <a:lnTo>
                    <a:pt x="566" y="107"/>
                  </a:lnTo>
                  <a:lnTo>
                    <a:pt x="519" y="120"/>
                  </a:lnTo>
                  <a:lnTo>
                    <a:pt x="466" y="127"/>
                  </a:lnTo>
                  <a:lnTo>
                    <a:pt x="433" y="107"/>
                  </a:lnTo>
                  <a:lnTo>
                    <a:pt x="439" y="87"/>
                  </a:lnTo>
                  <a:lnTo>
                    <a:pt x="426" y="80"/>
                  </a:lnTo>
                  <a:lnTo>
                    <a:pt x="406" y="33"/>
                  </a:lnTo>
                  <a:lnTo>
                    <a:pt x="373" y="20"/>
                  </a:lnTo>
                  <a:lnTo>
                    <a:pt x="339" y="40"/>
                  </a:lnTo>
                  <a:lnTo>
                    <a:pt x="326" y="60"/>
                  </a:lnTo>
                  <a:lnTo>
                    <a:pt x="339" y="73"/>
                  </a:lnTo>
                  <a:lnTo>
                    <a:pt x="339" y="93"/>
                  </a:lnTo>
                  <a:lnTo>
                    <a:pt x="320" y="107"/>
                  </a:lnTo>
                  <a:lnTo>
                    <a:pt x="352" y="167"/>
                  </a:lnTo>
                  <a:lnTo>
                    <a:pt x="339" y="174"/>
                  </a:lnTo>
                  <a:lnTo>
                    <a:pt x="320" y="167"/>
                  </a:lnTo>
                  <a:lnTo>
                    <a:pt x="306" y="167"/>
                  </a:lnTo>
                  <a:lnTo>
                    <a:pt x="279" y="200"/>
                  </a:lnTo>
                  <a:lnTo>
                    <a:pt x="247" y="234"/>
                  </a:lnTo>
                  <a:lnTo>
                    <a:pt x="226" y="266"/>
                  </a:lnTo>
                  <a:lnTo>
                    <a:pt x="187" y="279"/>
                  </a:lnTo>
                  <a:lnTo>
                    <a:pt x="173" y="273"/>
                  </a:lnTo>
                  <a:lnTo>
                    <a:pt x="127" y="339"/>
                  </a:lnTo>
                  <a:lnTo>
                    <a:pt x="120" y="339"/>
                  </a:lnTo>
                  <a:lnTo>
                    <a:pt x="120" y="320"/>
                  </a:lnTo>
                  <a:lnTo>
                    <a:pt x="93" y="333"/>
                  </a:lnTo>
                  <a:lnTo>
                    <a:pt x="67" y="373"/>
                  </a:lnTo>
                  <a:lnTo>
                    <a:pt x="113" y="406"/>
                  </a:lnTo>
                  <a:lnTo>
                    <a:pt x="133" y="393"/>
                  </a:lnTo>
                  <a:lnTo>
                    <a:pt x="173" y="360"/>
                  </a:lnTo>
                  <a:lnTo>
                    <a:pt x="193" y="366"/>
                  </a:lnTo>
                  <a:lnTo>
                    <a:pt x="232" y="379"/>
                  </a:lnTo>
                  <a:lnTo>
                    <a:pt x="260" y="433"/>
                  </a:lnTo>
                  <a:lnTo>
                    <a:pt x="260" y="439"/>
                  </a:lnTo>
                  <a:lnTo>
                    <a:pt x="273" y="480"/>
                  </a:lnTo>
                  <a:lnTo>
                    <a:pt x="260" y="519"/>
                  </a:lnTo>
                  <a:lnTo>
                    <a:pt x="273" y="533"/>
                  </a:lnTo>
                  <a:lnTo>
                    <a:pt x="253" y="559"/>
                  </a:lnTo>
                  <a:lnTo>
                    <a:pt x="206" y="572"/>
                  </a:lnTo>
                  <a:lnTo>
                    <a:pt x="219" y="599"/>
                  </a:lnTo>
                  <a:lnTo>
                    <a:pt x="206" y="652"/>
                  </a:lnTo>
                  <a:lnTo>
                    <a:pt x="146" y="685"/>
                  </a:lnTo>
                  <a:lnTo>
                    <a:pt x="133" y="719"/>
                  </a:lnTo>
                  <a:lnTo>
                    <a:pt x="146" y="739"/>
                  </a:lnTo>
                  <a:lnTo>
                    <a:pt x="146" y="752"/>
                  </a:lnTo>
                  <a:lnTo>
                    <a:pt x="159" y="752"/>
                  </a:lnTo>
                  <a:lnTo>
                    <a:pt x="153" y="758"/>
                  </a:lnTo>
                  <a:lnTo>
                    <a:pt x="166" y="786"/>
                  </a:lnTo>
                  <a:lnTo>
                    <a:pt x="140" y="825"/>
                  </a:lnTo>
                  <a:lnTo>
                    <a:pt x="146" y="839"/>
                  </a:lnTo>
                  <a:lnTo>
                    <a:pt x="106" y="846"/>
                  </a:lnTo>
                  <a:lnTo>
                    <a:pt x="106" y="852"/>
                  </a:lnTo>
                  <a:lnTo>
                    <a:pt x="140" y="872"/>
                  </a:lnTo>
                  <a:lnTo>
                    <a:pt x="146" y="891"/>
                  </a:lnTo>
                  <a:lnTo>
                    <a:pt x="146" y="912"/>
                  </a:lnTo>
                  <a:lnTo>
                    <a:pt x="140" y="951"/>
                  </a:lnTo>
                  <a:lnTo>
                    <a:pt x="133" y="965"/>
                  </a:lnTo>
                  <a:lnTo>
                    <a:pt x="120" y="985"/>
                  </a:lnTo>
                  <a:lnTo>
                    <a:pt x="113" y="1018"/>
                  </a:lnTo>
                  <a:lnTo>
                    <a:pt x="120" y="1038"/>
                  </a:lnTo>
                  <a:lnTo>
                    <a:pt x="140" y="1045"/>
                  </a:lnTo>
                  <a:lnTo>
                    <a:pt x="159" y="1045"/>
                  </a:lnTo>
                  <a:lnTo>
                    <a:pt x="187" y="1098"/>
                  </a:lnTo>
                  <a:lnTo>
                    <a:pt x="187" y="1111"/>
                  </a:lnTo>
                  <a:lnTo>
                    <a:pt x="146" y="1098"/>
                  </a:lnTo>
                  <a:lnTo>
                    <a:pt x="133" y="1085"/>
                  </a:lnTo>
                  <a:lnTo>
                    <a:pt x="93" y="1078"/>
                  </a:lnTo>
                  <a:lnTo>
                    <a:pt x="53" y="1092"/>
                  </a:lnTo>
                  <a:lnTo>
                    <a:pt x="27" y="1118"/>
                  </a:lnTo>
                  <a:lnTo>
                    <a:pt x="0" y="1131"/>
                  </a:lnTo>
                  <a:lnTo>
                    <a:pt x="14" y="1145"/>
                  </a:lnTo>
                  <a:lnTo>
                    <a:pt x="40" y="1145"/>
                  </a:lnTo>
                  <a:lnTo>
                    <a:pt x="60" y="1171"/>
                  </a:lnTo>
                  <a:lnTo>
                    <a:pt x="113" y="1191"/>
                  </a:lnTo>
                  <a:lnTo>
                    <a:pt x="153" y="1184"/>
                  </a:lnTo>
                  <a:lnTo>
                    <a:pt x="166" y="1218"/>
                  </a:lnTo>
                  <a:lnTo>
                    <a:pt x="173" y="1218"/>
                  </a:lnTo>
                  <a:lnTo>
                    <a:pt x="213" y="1198"/>
                  </a:lnTo>
                  <a:lnTo>
                    <a:pt x="239" y="1225"/>
                  </a:lnTo>
                  <a:lnTo>
                    <a:pt x="226" y="1251"/>
                  </a:lnTo>
                  <a:lnTo>
                    <a:pt x="226" y="1271"/>
                  </a:lnTo>
                  <a:lnTo>
                    <a:pt x="253" y="1278"/>
                  </a:lnTo>
                  <a:lnTo>
                    <a:pt x="239" y="1304"/>
                  </a:lnTo>
                  <a:lnTo>
                    <a:pt x="266" y="1325"/>
                  </a:lnTo>
                  <a:lnTo>
                    <a:pt x="253" y="1351"/>
                  </a:lnTo>
                  <a:lnTo>
                    <a:pt x="260" y="1377"/>
                  </a:lnTo>
                  <a:lnTo>
                    <a:pt x="286" y="1430"/>
                  </a:lnTo>
                  <a:lnTo>
                    <a:pt x="299" y="1430"/>
                  </a:lnTo>
                  <a:lnTo>
                    <a:pt x="299" y="1391"/>
                  </a:lnTo>
                  <a:lnTo>
                    <a:pt x="326" y="1384"/>
                  </a:lnTo>
                  <a:lnTo>
                    <a:pt x="352" y="1384"/>
                  </a:lnTo>
                  <a:lnTo>
                    <a:pt x="379" y="1417"/>
                  </a:lnTo>
                  <a:lnTo>
                    <a:pt x="366" y="1451"/>
                  </a:lnTo>
                  <a:lnTo>
                    <a:pt x="426" y="1544"/>
                  </a:lnTo>
                  <a:lnTo>
                    <a:pt x="433" y="1544"/>
                  </a:lnTo>
                  <a:lnTo>
                    <a:pt x="466" y="1537"/>
                  </a:lnTo>
                  <a:lnTo>
                    <a:pt x="493" y="1550"/>
                  </a:lnTo>
                  <a:lnTo>
                    <a:pt x="506" y="1531"/>
                  </a:lnTo>
                  <a:lnTo>
                    <a:pt x="525" y="1511"/>
                  </a:lnTo>
                  <a:lnTo>
                    <a:pt x="525" y="1497"/>
                  </a:lnTo>
                  <a:lnTo>
                    <a:pt x="539" y="1484"/>
                  </a:lnTo>
                  <a:lnTo>
                    <a:pt x="559" y="1464"/>
                  </a:lnTo>
                  <a:lnTo>
                    <a:pt x="579" y="1451"/>
                  </a:lnTo>
                  <a:lnTo>
                    <a:pt x="585" y="1430"/>
                  </a:lnTo>
                  <a:lnTo>
                    <a:pt x="679" y="1437"/>
                  </a:lnTo>
                  <a:lnTo>
                    <a:pt x="712" y="1424"/>
                  </a:lnTo>
                  <a:lnTo>
                    <a:pt x="732" y="1404"/>
                  </a:lnTo>
                  <a:lnTo>
                    <a:pt x="758" y="1398"/>
                  </a:lnTo>
                  <a:lnTo>
                    <a:pt x="752" y="1424"/>
                  </a:lnTo>
                  <a:lnTo>
                    <a:pt x="758" y="1451"/>
                  </a:lnTo>
                  <a:lnTo>
                    <a:pt x="792" y="1464"/>
                  </a:lnTo>
                  <a:lnTo>
                    <a:pt x="785" y="1504"/>
                  </a:lnTo>
                  <a:lnTo>
                    <a:pt x="778" y="1531"/>
                  </a:lnTo>
                  <a:lnTo>
                    <a:pt x="778" y="1584"/>
                  </a:lnTo>
                  <a:lnTo>
                    <a:pt x="825" y="1610"/>
                  </a:lnTo>
                  <a:lnTo>
                    <a:pt x="859" y="1617"/>
                  </a:lnTo>
                  <a:lnTo>
                    <a:pt x="865" y="1623"/>
                  </a:lnTo>
                  <a:lnTo>
                    <a:pt x="885" y="1644"/>
                  </a:lnTo>
                  <a:lnTo>
                    <a:pt x="932" y="1677"/>
                  </a:lnTo>
                  <a:lnTo>
                    <a:pt x="998" y="1677"/>
                  </a:lnTo>
                  <a:lnTo>
                    <a:pt x="1031" y="1677"/>
                  </a:lnTo>
                  <a:lnTo>
                    <a:pt x="1038" y="1650"/>
                  </a:lnTo>
                  <a:lnTo>
                    <a:pt x="1031" y="1584"/>
                  </a:lnTo>
                  <a:lnTo>
                    <a:pt x="1038" y="1564"/>
                  </a:lnTo>
                  <a:lnTo>
                    <a:pt x="1064" y="1590"/>
                  </a:lnTo>
                  <a:lnTo>
                    <a:pt x="1111" y="1577"/>
                  </a:lnTo>
                  <a:lnTo>
                    <a:pt x="1137" y="1557"/>
                  </a:lnTo>
                  <a:lnTo>
                    <a:pt x="1131" y="1511"/>
                  </a:lnTo>
                  <a:lnTo>
                    <a:pt x="1124" y="1437"/>
                  </a:lnTo>
                  <a:lnTo>
                    <a:pt x="1118" y="1430"/>
                  </a:lnTo>
                  <a:lnTo>
                    <a:pt x="1144" y="1398"/>
                  </a:lnTo>
                  <a:lnTo>
                    <a:pt x="1151" y="1391"/>
                  </a:lnTo>
                  <a:lnTo>
                    <a:pt x="1178" y="1364"/>
                  </a:lnTo>
                  <a:lnTo>
                    <a:pt x="1225" y="1351"/>
                  </a:lnTo>
                  <a:lnTo>
                    <a:pt x="1257" y="1384"/>
                  </a:lnTo>
                  <a:lnTo>
                    <a:pt x="1270" y="1364"/>
                  </a:lnTo>
                  <a:lnTo>
                    <a:pt x="1284" y="1370"/>
                  </a:lnTo>
                  <a:lnTo>
                    <a:pt x="1298" y="1384"/>
                  </a:lnTo>
                  <a:lnTo>
                    <a:pt x="1298" y="1417"/>
                  </a:lnTo>
                  <a:lnTo>
                    <a:pt x="1311" y="1424"/>
                  </a:lnTo>
                  <a:lnTo>
                    <a:pt x="1324" y="1437"/>
                  </a:lnTo>
                  <a:lnTo>
                    <a:pt x="1351" y="1437"/>
                  </a:lnTo>
                  <a:lnTo>
                    <a:pt x="1364" y="1444"/>
                  </a:lnTo>
                  <a:lnTo>
                    <a:pt x="1397" y="1430"/>
                  </a:lnTo>
                  <a:lnTo>
                    <a:pt x="1437" y="1430"/>
                  </a:lnTo>
                  <a:lnTo>
                    <a:pt x="1464" y="1404"/>
                  </a:lnTo>
                  <a:lnTo>
                    <a:pt x="1503" y="1404"/>
                  </a:lnTo>
                  <a:lnTo>
                    <a:pt x="1531" y="1384"/>
                  </a:lnTo>
                  <a:lnTo>
                    <a:pt x="1531" y="1364"/>
                  </a:lnTo>
                  <a:lnTo>
                    <a:pt x="1517" y="1325"/>
                  </a:lnTo>
                  <a:lnTo>
                    <a:pt x="1517" y="1304"/>
                  </a:lnTo>
                  <a:lnTo>
                    <a:pt x="1537" y="1284"/>
                  </a:lnTo>
                  <a:lnTo>
                    <a:pt x="1531" y="1238"/>
                  </a:lnTo>
                  <a:lnTo>
                    <a:pt x="1557" y="1225"/>
                  </a:lnTo>
                  <a:lnTo>
                    <a:pt x="1570" y="1171"/>
                  </a:lnTo>
                  <a:lnTo>
                    <a:pt x="1557" y="1118"/>
                  </a:lnTo>
                  <a:lnTo>
                    <a:pt x="1550" y="1092"/>
                  </a:lnTo>
                  <a:lnTo>
                    <a:pt x="1590" y="1078"/>
                  </a:lnTo>
                  <a:lnTo>
                    <a:pt x="1590" y="1058"/>
                  </a:lnTo>
                  <a:lnTo>
                    <a:pt x="1617" y="1038"/>
                  </a:lnTo>
                  <a:lnTo>
                    <a:pt x="1630" y="1005"/>
                  </a:lnTo>
                  <a:lnTo>
                    <a:pt x="1650" y="985"/>
                  </a:lnTo>
                  <a:lnTo>
                    <a:pt x="1657" y="985"/>
                  </a:lnTo>
                  <a:lnTo>
                    <a:pt x="1650" y="945"/>
                  </a:lnTo>
                  <a:lnTo>
                    <a:pt x="1683" y="932"/>
                  </a:lnTo>
                  <a:lnTo>
                    <a:pt x="1644" y="905"/>
                  </a:lnTo>
                  <a:lnTo>
                    <a:pt x="1650" y="885"/>
                  </a:lnTo>
                  <a:lnTo>
                    <a:pt x="1636" y="825"/>
                  </a:lnTo>
                  <a:lnTo>
                    <a:pt x="1670" y="799"/>
                  </a:lnTo>
                  <a:lnTo>
                    <a:pt x="1710" y="792"/>
                  </a:lnTo>
                  <a:lnTo>
                    <a:pt x="1736" y="799"/>
                  </a:lnTo>
                  <a:lnTo>
                    <a:pt x="1756" y="805"/>
                  </a:lnTo>
                  <a:lnTo>
                    <a:pt x="1763" y="792"/>
                  </a:lnTo>
                  <a:lnTo>
                    <a:pt x="1777" y="799"/>
                  </a:lnTo>
                  <a:lnTo>
                    <a:pt x="1783" y="832"/>
                  </a:lnTo>
                  <a:lnTo>
                    <a:pt x="1803" y="859"/>
                  </a:lnTo>
                  <a:lnTo>
                    <a:pt x="1809" y="865"/>
                  </a:lnTo>
                  <a:lnTo>
                    <a:pt x="1823" y="865"/>
                  </a:lnTo>
                  <a:lnTo>
                    <a:pt x="1830" y="852"/>
                  </a:lnTo>
                  <a:lnTo>
                    <a:pt x="1843" y="859"/>
                  </a:lnTo>
                  <a:lnTo>
                    <a:pt x="1916" y="832"/>
                  </a:lnTo>
                  <a:lnTo>
                    <a:pt x="1929" y="846"/>
                  </a:lnTo>
                  <a:lnTo>
                    <a:pt x="1963" y="799"/>
                  </a:lnTo>
                  <a:lnTo>
                    <a:pt x="1989" y="786"/>
                  </a:lnTo>
                  <a:lnTo>
                    <a:pt x="2010" y="765"/>
                  </a:lnTo>
                  <a:lnTo>
                    <a:pt x="2010" y="779"/>
                  </a:lnTo>
                  <a:lnTo>
                    <a:pt x="2023" y="779"/>
                  </a:lnTo>
                  <a:lnTo>
                    <a:pt x="2036" y="786"/>
                  </a:lnTo>
                  <a:lnTo>
                    <a:pt x="2042" y="779"/>
                  </a:lnTo>
                  <a:lnTo>
                    <a:pt x="2076" y="752"/>
                  </a:lnTo>
                  <a:lnTo>
                    <a:pt x="2076" y="745"/>
                  </a:lnTo>
                  <a:lnTo>
                    <a:pt x="2062" y="745"/>
                  </a:lnTo>
                  <a:lnTo>
                    <a:pt x="2056" y="739"/>
                  </a:lnTo>
                  <a:lnTo>
                    <a:pt x="2062" y="705"/>
                  </a:lnTo>
                  <a:lnTo>
                    <a:pt x="2023" y="639"/>
                  </a:lnTo>
                  <a:lnTo>
                    <a:pt x="2023" y="652"/>
                  </a:lnTo>
                  <a:lnTo>
                    <a:pt x="2010" y="639"/>
                  </a:lnTo>
                  <a:lnTo>
                    <a:pt x="2016" y="632"/>
                  </a:lnTo>
                  <a:lnTo>
                    <a:pt x="2029" y="585"/>
                  </a:lnTo>
                  <a:lnTo>
                    <a:pt x="2023" y="519"/>
                  </a:lnTo>
                  <a:lnTo>
                    <a:pt x="1996" y="519"/>
                  </a:lnTo>
                  <a:lnTo>
                    <a:pt x="1976" y="493"/>
                  </a:lnTo>
                  <a:lnTo>
                    <a:pt x="1956" y="486"/>
                  </a:lnTo>
                  <a:lnTo>
                    <a:pt x="1936" y="446"/>
                  </a:lnTo>
                  <a:lnTo>
                    <a:pt x="1950" y="413"/>
                  </a:lnTo>
                  <a:lnTo>
                    <a:pt x="1936" y="399"/>
                  </a:lnTo>
                  <a:lnTo>
                    <a:pt x="1923" y="399"/>
                  </a:lnTo>
                  <a:lnTo>
                    <a:pt x="1916" y="379"/>
                  </a:lnTo>
                  <a:lnTo>
                    <a:pt x="1950" y="373"/>
                  </a:lnTo>
                  <a:lnTo>
                    <a:pt x="1969" y="366"/>
                  </a:lnTo>
                  <a:lnTo>
                    <a:pt x="1976" y="313"/>
                  </a:lnTo>
                  <a:lnTo>
                    <a:pt x="1989" y="313"/>
                  </a:lnTo>
                  <a:lnTo>
                    <a:pt x="1969" y="273"/>
                  </a:lnTo>
                  <a:lnTo>
                    <a:pt x="1963" y="253"/>
                  </a:lnTo>
                  <a:lnTo>
                    <a:pt x="1943" y="266"/>
                  </a:lnTo>
                  <a:lnTo>
                    <a:pt x="1876" y="293"/>
                  </a:lnTo>
                  <a:lnTo>
                    <a:pt x="1823" y="293"/>
                  </a:lnTo>
                  <a:lnTo>
                    <a:pt x="1809" y="273"/>
                  </a:lnTo>
                  <a:lnTo>
                    <a:pt x="1783" y="279"/>
                  </a:lnTo>
                  <a:lnTo>
                    <a:pt x="1756" y="313"/>
                  </a:lnTo>
                  <a:lnTo>
                    <a:pt x="1717" y="313"/>
                  </a:lnTo>
                  <a:lnTo>
                    <a:pt x="1663" y="320"/>
                  </a:lnTo>
                  <a:lnTo>
                    <a:pt x="1644" y="300"/>
                  </a:lnTo>
                  <a:lnTo>
                    <a:pt x="1657" y="306"/>
                  </a:lnTo>
                  <a:lnTo>
                    <a:pt x="1663" y="286"/>
                  </a:lnTo>
                  <a:lnTo>
                    <a:pt x="1630" y="260"/>
                  </a:lnTo>
                  <a:lnTo>
                    <a:pt x="1617" y="206"/>
                  </a:lnTo>
                  <a:lnTo>
                    <a:pt x="1610" y="180"/>
                  </a:lnTo>
                  <a:lnTo>
                    <a:pt x="1597" y="146"/>
                  </a:lnTo>
                  <a:lnTo>
                    <a:pt x="1590" y="133"/>
                  </a:lnTo>
                  <a:lnTo>
                    <a:pt x="1610" y="60"/>
                  </a:lnTo>
                  <a:lnTo>
                    <a:pt x="1610" y="54"/>
                  </a:lnTo>
                  <a:lnTo>
                    <a:pt x="1617" y="47"/>
                  </a:lnTo>
                  <a:lnTo>
                    <a:pt x="1617" y="40"/>
                  </a:lnTo>
                  <a:lnTo>
                    <a:pt x="1610" y="33"/>
                  </a:lnTo>
                  <a:lnTo>
                    <a:pt x="1557" y="14"/>
                  </a:lnTo>
                  <a:lnTo>
                    <a:pt x="1524" y="14"/>
                  </a:lnTo>
                  <a:lnTo>
                    <a:pt x="1503" y="0"/>
                  </a:lnTo>
                  <a:lnTo>
                    <a:pt x="1464" y="0"/>
                  </a:lnTo>
                  <a:close/>
                  <a:moveTo>
                    <a:pt x="1570" y="114"/>
                  </a:moveTo>
                  <a:lnTo>
                    <a:pt x="1577" y="114"/>
                  </a:lnTo>
                  <a:lnTo>
                    <a:pt x="1577" y="133"/>
                  </a:lnTo>
                  <a:lnTo>
                    <a:pt x="1584" y="140"/>
                  </a:lnTo>
                  <a:lnTo>
                    <a:pt x="1570" y="146"/>
                  </a:lnTo>
                  <a:lnTo>
                    <a:pt x="1544" y="140"/>
                  </a:lnTo>
                  <a:lnTo>
                    <a:pt x="1557" y="120"/>
                  </a:lnTo>
                  <a:lnTo>
                    <a:pt x="1570" y="114"/>
                  </a:lnTo>
                  <a:close/>
                  <a:moveTo>
                    <a:pt x="532" y="313"/>
                  </a:moveTo>
                  <a:lnTo>
                    <a:pt x="546" y="313"/>
                  </a:lnTo>
                  <a:lnTo>
                    <a:pt x="559" y="333"/>
                  </a:lnTo>
                  <a:lnTo>
                    <a:pt x="572" y="313"/>
                  </a:lnTo>
                  <a:lnTo>
                    <a:pt x="592" y="326"/>
                  </a:lnTo>
                  <a:lnTo>
                    <a:pt x="566" y="373"/>
                  </a:lnTo>
                  <a:lnTo>
                    <a:pt x="559" y="353"/>
                  </a:lnTo>
                  <a:lnTo>
                    <a:pt x="532" y="339"/>
                  </a:lnTo>
                  <a:lnTo>
                    <a:pt x="546" y="339"/>
                  </a:lnTo>
                  <a:lnTo>
                    <a:pt x="532" y="313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6" name="URGELL">
              <a:extLst>
                <a:ext uri="{FF2B5EF4-FFF2-40B4-BE49-F238E27FC236}">
                  <a16:creationId xmlns:a16="http://schemas.microsoft.com/office/drawing/2014/main" id="{A0D61E7E-11EA-2FC6-902A-345754F62D8A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499016" y="3751718"/>
              <a:ext cx="194763" cy="397299"/>
            </a:xfrm>
            <a:custGeom>
              <a:avLst/>
              <a:gdLst>
                <a:gd name="T0" fmla="*/ 62105877 w 871"/>
                <a:gd name="T1" fmla="*/ 8719472 h 1756"/>
                <a:gd name="T2" fmla="*/ 54759848 w 871"/>
                <a:gd name="T3" fmla="*/ 24308468 h 1756"/>
                <a:gd name="T4" fmla="*/ 57653675 w 871"/>
                <a:gd name="T5" fmla="*/ 47295696 h 1756"/>
                <a:gd name="T6" fmla="*/ 85924232 w 871"/>
                <a:gd name="T7" fmla="*/ 28271676 h 1756"/>
                <a:gd name="T8" fmla="*/ 78578217 w 871"/>
                <a:gd name="T9" fmla="*/ 6869527 h 1756"/>
                <a:gd name="T10" fmla="*/ 109519695 w 871"/>
                <a:gd name="T11" fmla="*/ 3435021 h 1756"/>
                <a:gd name="T12" fmla="*/ 94828136 w 871"/>
                <a:gd name="T13" fmla="*/ 45710104 h 1756"/>
                <a:gd name="T14" fmla="*/ 45855944 w 871"/>
                <a:gd name="T15" fmla="*/ 96704656 h 1756"/>
                <a:gd name="T16" fmla="*/ 34058212 w 871"/>
                <a:gd name="T17" fmla="*/ 103574696 h 1756"/>
                <a:gd name="T18" fmla="*/ 13356095 w 871"/>
                <a:gd name="T19" fmla="*/ 123126896 h 1756"/>
                <a:gd name="T20" fmla="*/ 13356095 w 871"/>
                <a:gd name="T21" fmla="*/ 145849796 h 1756"/>
                <a:gd name="T22" fmla="*/ 14914454 w 871"/>
                <a:gd name="T23" fmla="*/ 179141561 h 1756"/>
                <a:gd name="T24" fmla="*/ 44520005 w 871"/>
                <a:gd name="T25" fmla="*/ 180990989 h 1756"/>
                <a:gd name="T26" fmla="*/ 40068288 w 871"/>
                <a:gd name="T27" fmla="*/ 202128780 h 1756"/>
                <a:gd name="T28" fmla="*/ 59212035 w 871"/>
                <a:gd name="T29" fmla="*/ 200279352 h 1756"/>
                <a:gd name="T30" fmla="*/ 53424380 w 871"/>
                <a:gd name="T31" fmla="*/ 212697676 h 1756"/>
                <a:gd name="T32" fmla="*/ 42962116 w 871"/>
                <a:gd name="T33" fmla="*/ 216132696 h 1756"/>
                <a:gd name="T34" fmla="*/ 32499852 w 871"/>
                <a:gd name="T35" fmla="*/ 244140012 h 1756"/>
                <a:gd name="T36" fmla="*/ 17808286 w 871"/>
                <a:gd name="T37" fmla="*/ 261842784 h 1756"/>
                <a:gd name="T38" fmla="*/ 7346017 w 871"/>
                <a:gd name="T39" fmla="*/ 277696192 h 1756"/>
                <a:gd name="T40" fmla="*/ 10462267 w 871"/>
                <a:gd name="T41" fmla="*/ 296984041 h 1756"/>
                <a:gd name="T42" fmla="*/ 10462267 w 871"/>
                <a:gd name="T43" fmla="*/ 318121832 h 1756"/>
                <a:gd name="T44" fmla="*/ 1558360 w 871"/>
                <a:gd name="T45" fmla="*/ 342694129 h 1756"/>
                <a:gd name="T46" fmla="*/ 19143754 w 871"/>
                <a:gd name="T47" fmla="*/ 363831920 h 1756"/>
                <a:gd name="T48" fmla="*/ 17808286 w 871"/>
                <a:gd name="T49" fmla="*/ 386554789 h 1756"/>
                <a:gd name="T50" fmla="*/ 38509929 w 871"/>
                <a:gd name="T51" fmla="*/ 414826456 h 1756"/>
                <a:gd name="T52" fmla="*/ 57653675 w 871"/>
                <a:gd name="T53" fmla="*/ 421696496 h 1756"/>
                <a:gd name="T54" fmla="*/ 90153528 w 871"/>
                <a:gd name="T55" fmla="*/ 448118220 h 1756"/>
                <a:gd name="T56" fmla="*/ 108184227 w 871"/>
                <a:gd name="T57" fmla="*/ 463971564 h 1756"/>
                <a:gd name="T58" fmla="*/ 143577922 w 871"/>
                <a:gd name="T59" fmla="*/ 448118220 h 1756"/>
                <a:gd name="T60" fmla="*/ 154040186 w 871"/>
                <a:gd name="T61" fmla="*/ 420110904 h 1756"/>
                <a:gd name="T62" fmla="*/ 156934013 w 871"/>
                <a:gd name="T63" fmla="*/ 404257560 h 1756"/>
                <a:gd name="T64" fmla="*/ 160050262 w 871"/>
                <a:gd name="T65" fmla="*/ 388404732 h 1756"/>
                <a:gd name="T66" fmla="*/ 156934013 w 871"/>
                <a:gd name="T67" fmla="*/ 379685264 h 1756"/>
                <a:gd name="T68" fmla="*/ 193885568 w 871"/>
                <a:gd name="T69" fmla="*/ 346129149 h 1756"/>
                <a:gd name="T70" fmla="*/ 183645725 w 871"/>
                <a:gd name="T71" fmla="*/ 321556852 h 1756"/>
                <a:gd name="T72" fmla="*/ 155375654 w 871"/>
                <a:gd name="T73" fmla="*/ 300683412 h 1756"/>
                <a:gd name="T74" fmla="*/ 173406353 w 871"/>
                <a:gd name="T75" fmla="*/ 268976660 h 1756"/>
                <a:gd name="T76" fmla="*/ 174741821 w 871"/>
                <a:gd name="T77" fmla="*/ 237269972 h 1756"/>
                <a:gd name="T78" fmla="*/ 171625572 w 871"/>
                <a:gd name="T79" fmla="*/ 217717773 h 1756"/>
                <a:gd name="T80" fmla="*/ 182087836 w 871"/>
                <a:gd name="T81" fmla="*/ 180990989 h 1756"/>
                <a:gd name="T82" fmla="*/ 160050262 w 871"/>
                <a:gd name="T83" fmla="*/ 180990989 h 1756"/>
                <a:gd name="T84" fmla="*/ 161608622 w 871"/>
                <a:gd name="T85" fmla="*/ 123126896 h 1756"/>
                <a:gd name="T86" fmla="*/ 162944090 w 871"/>
                <a:gd name="T87" fmla="*/ 112558000 h 1756"/>
                <a:gd name="T88" fmla="*/ 161608622 w 871"/>
                <a:gd name="T89" fmla="*/ 87721352 h 1756"/>
                <a:gd name="T90" fmla="*/ 139125735 w 871"/>
                <a:gd name="T91" fmla="*/ 77416808 h 1756"/>
                <a:gd name="T92" fmla="*/ 143577922 w 871"/>
                <a:gd name="T93" fmla="*/ 49145124 h 1756"/>
                <a:gd name="T94" fmla="*/ 127328003 w 871"/>
                <a:gd name="T95" fmla="*/ 63148525 h 1756"/>
                <a:gd name="T96" fmla="*/ 112635944 w 871"/>
                <a:gd name="T97" fmla="*/ 38576228 h 1756"/>
                <a:gd name="T98" fmla="*/ 125769644 w 871"/>
                <a:gd name="T99" fmla="*/ 14003920 h 1756"/>
                <a:gd name="T100" fmla="*/ 113971883 w 871"/>
                <a:gd name="T101" fmla="*/ 5020099 h 1756"/>
                <a:gd name="T102" fmla="*/ 10462267 w 871"/>
                <a:gd name="T103" fmla="*/ 119427525 h 1756"/>
                <a:gd name="T104" fmla="*/ 5787657 w 871"/>
                <a:gd name="T105" fmla="*/ 128411344 h 1756"/>
                <a:gd name="T106" fmla="*/ 19143754 w 871"/>
                <a:gd name="T107" fmla="*/ 98290248 h 1756"/>
                <a:gd name="T108" fmla="*/ 90153528 w 871"/>
                <a:gd name="T109" fmla="*/ 203978208 h 1756"/>
                <a:gd name="T110" fmla="*/ 93269777 w 871"/>
                <a:gd name="T111" fmla="*/ 186275436 h 17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1"/>
                <a:gd name="T169" fmla="*/ 0 h 1756"/>
                <a:gd name="T170" fmla="*/ 871 w 871"/>
                <a:gd name="T171" fmla="*/ 1756 h 17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1" h="1756">
                  <a:moveTo>
                    <a:pt x="313" y="0"/>
                  </a:moveTo>
                  <a:lnTo>
                    <a:pt x="300" y="6"/>
                  </a:lnTo>
                  <a:lnTo>
                    <a:pt x="300" y="19"/>
                  </a:lnTo>
                  <a:lnTo>
                    <a:pt x="279" y="33"/>
                  </a:lnTo>
                  <a:lnTo>
                    <a:pt x="259" y="19"/>
                  </a:lnTo>
                  <a:lnTo>
                    <a:pt x="240" y="40"/>
                  </a:lnTo>
                  <a:lnTo>
                    <a:pt x="233" y="86"/>
                  </a:lnTo>
                  <a:lnTo>
                    <a:pt x="246" y="92"/>
                  </a:lnTo>
                  <a:lnTo>
                    <a:pt x="233" y="139"/>
                  </a:lnTo>
                  <a:lnTo>
                    <a:pt x="246" y="139"/>
                  </a:lnTo>
                  <a:lnTo>
                    <a:pt x="246" y="166"/>
                  </a:lnTo>
                  <a:lnTo>
                    <a:pt x="259" y="179"/>
                  </a:lnTo>
                  <a:lnTo>
                    <a:pt x="279" y="152"/>
                  </a:lnTo>
                  <a:lnTo>
                    <a:pt x="332" y="133"/>
                  </a:lnTo>
                  <a:lnTo>
                    <a:pt x="346" y="100"/>
                  </a:lnTo>
                  <a:lnTo>
                    <a:pt x="386" y="107"/>
                  </a:lnTo>
                  <a:lnTo>
                    <a:pt x="379" y="73"/>
                  </a:lnTo>
                  <a:lnTo>
                    <a:pt x="373" y="47"/>
                  </a:lnTo>
                  <a:lnTo>
                    <a:pt x="360" y="47"/>
                  </a:lnTo>
                  <a:lnTo>
                    <a:pt x="353" y="26"/>
                  </a:lnTo>
                  <a:lnTo>
                    <a:pt x="353" y="13"/>
                  </a:lnTo>
                  <a:lnTo>
                    <a:pt x="319" y="6"/>
                  </a:lnTo>
                  <a:lnTo>
                    <a:pt x="313" y="0"/>
                  </a:lnTo>
                  <a:close/>
                  <a:moveTo>
                    <a:pt x="492" y="13"/>
                  </a:moveTo>
                  <a:lnTo>
                    <a:pt x="439" y="120"/>
                  </a:lnTo>
                  <a:lnTo>
                    <a:pt x="413" y="166"/>
                  </a:lnTo>
                  <a:lnTo>
                    <a:pt x="433" y="159"/>
                  </a:lnTo>
                  <a:lnTo>
                    <a:pt x="426" y="173"/>
                  </a:lnTo>
                  <a:lnTo>
                    <a:pt x="346" y="319"/>
                  </a:lnTo>
                  <a:lnTo>
                    <a:pt x="266" y="406"/>
                  </a:lnTo>
                  <a:lnTo>
                    <a:pt x="226" y="366"/>
                  </a:lnTo>
                  <a:lnTo>
                    <a:pt x="206" y="366"/>
                  </a:lnTo>
                  <a:lnTo>
                    <a:pt x="186" y="392"/>
                  </a:lnTo>
                  <a:lnTo>
                    <a:pt x="173" y="392"/>
                  </a:lnTo>
                  <a:lnTo>
                    <a:pt x="166" y="392"/>
                  </a:lnTo>
                  <a:lnTo>
                    <a:pt x="153" y="392"/>
                  </a:lnTo>
                  <a:lnTo>
                    <a:pt x="113" y="392"/>
                  </a:lnTo>
                  <a:lnTo>
                    <a:pt x="113" y="379"/>
                  </a:lnTo>
                  <a:lnTo>
                    <a:pt x="67" y="452"/>
                  </a:lnTo>
                  <a:lnTo>
                    <a:pt x="60" y="466"/>
                  </a:lnTo>
                  <a:lnTo>
                    <a:pt x="13" y="505"/>
                  </a:lnTo>
                  <a:lnTo>
                    <a:pt x="0" y="512"/>
                  </a:lnTo>
                  <a:lnTo>
                    <a:pt x="20" y="565"/>
                  </a:lnTo>
                  <a:lnTo>
                    <a:pt x="60" y="552"/>
                  </a:lnTo>
                  <a:lnTo>
                    <a:pt x="73" y="572"/>
                  </a:lnTo>
                  <a:lnTo>
                    <a:pt x="93" y="565"/>
                  </a:lnTo>
                  <a:lnTo>
                    <a:pt x="80" y="659"/>
                  </a:lnTo>
                  <a:lnTo>
                    <a:pt x="67" y="678"/>
                  </a:lnTo>
                  <a:lnTo>
                    <a:pt x="80" y="685"/>
                  </a:lnTo>
                  <a:lnTo>
                    <a:pt x="113" y="698"/>
                  </a:lnTo>
                  <a:lnTo>
                    <a:pt x="146" y="719"/>
                  </a:lnTo>
                  <a:lnTo>
                    <a:pt x="200" y="685"/>
                  </a:lnTo>
                  <a:lnTo>
                    <a:pt x="233" y="652"/>
                  </a:lnTo>
                  <a:lnTo>
                    <a:pt x="246" y="659"/>
                  </a:lnTo>
                  <a:lnTo>
                    <a:pt x="146" y="751"/>
                  </a:lnTo>
                  <a:lnTo>
                    <a:pt x="180" y="765"/>
                  </a:lnTo>
                  <a:lnTo>
                    <a:pt x="193" y="738"/>
                  </a:lnTo>
                  <a:lnTo>
                    <a:pt x="213" y="732"/>
                  </a:lnTo>
                  <a:lnTo>
                    <a:pt x="240" y="745"/>
                  </a:lnTo>
                  <a:lnTo>
                    <a:pt x="266" y="758"/>
                  </a:lnTo>
                  <a:lnTo>
                    <a:pt x="279" y="765"/>
                  </a:lnTo>
                  <a:lnTo>
                    <a:pt x="286" y="778"/>
                  </a:lnTo>
                  <a:lnTo>
                    <a:pt x="259" y="805"/>
                  </a:lnTo>
                  <a:lnTo>
                    <a:pt x="240" y="805"/>
                  </a:lnTo>
                  <a:lnTo>
                    <a:pt x="240" y="818"/>
                  </a:lnTo>
                  <a:lnTo>
                    <a:pt x="233" y="824"/>
                  </a:lnTo>
                  <a:lnTo>
                    <a:pt x="233" y="838"/>
                  </a:lnTo>
                  <a:lnTo>
                    <a:pt x="193" y="818"/>
                  </a:lnTo>
                  <a:lnTo>
                    <a:pt x="166" y="811"/>
                  </a:lnTo>
                  <a:lnTo>
                    <a:pt x="146" y="838"/>
                  </a:lnTo>
                  <a:lnTo>
                    <a:pt x="166" y="851"/>
                  </a:lnTo>
                  <a:lnTo>
                    <a:pt x="146" y="924"/>
                  </a:lnTo>
                  <a:lnTo>
                    <a:pt x="106" y="937"/>
                  </a:lnTo>
                  <a:lnTo>
                    <a:pt x="99" y="978"/>
                  </a:lnTo>
                  <a:lnTo>
                    <a:pt x="93" y="984"/>
                  </a:lnTo>
                  <a:lnTo>
                    <a:pt x="80" y="991"/>
                  </a:lnTo>
                  <a:lnTo>
                    <a:pt x="60" y="997"/>
                  </a:lnTo>
                  <a:lnTo>
                    <a:pt x="54" y="1025"/>
                  </a:lnTo>
                  <a:lnTo>
                    <a:pt x="39" y="1025"/>
                  </a:lnTo>
                  <a:lnTo>
                    <a:pt x="33" y="1051"/>
                  </a:lnTo>
                  <a:lnTo>
                    <a:pt x="47" y="1064"/>
                  </a:lnTo>
                  <a:lnTo>
                    <a:pt x="39" y="1084"/>
                  </a:lnTo>
                  <a:lnTo>
                    <a:pt x="60" y="1098"/>
                  </a:lnTo>
                  <a:lnTo>
                    <a:pt x="47" y="1124"/>
                  </a:lnTo>
                  <a:lnTo>
                    <a:pt x="60" y="1151"/>
                  </a:lnTo>
                  <a:lnTo>
                    <a:pt x="54" y="1171"/>
                  </a:lnTo>
                  <a:lnTo>
                    <a:pt x="54" y="1190"/>
                  </a:lnTo>
                  <a:lnTo>
                    <a:pt x="47" y="1204"/>
                  </a:lnTo>
                  <a:lnTo>
                    <a:pt x="20" y="1244"/>
                  </a:lnTo>
                  <a:lnTo>
                    <a:pt x="20" y="1250"/>
                  </a:lnTo>
                  <a:lnTo>
                    <a:pt x="20" y="1277"/>
                  </a:lnTo>
                  <a:lnTo>
                    <a:pt x="7" y="1297"/>
                  </a:lnTo>
                  <a:lnTo>
                    <a:pt x="26" y="1310"/>
                  </a:lnTo>
                  <a:lnTo>
                    <a:pt x="39" y="1331"/>
                  </a:lnTo>
                  <a:lnTo>
                    <a:pt x="67" y="1350"/>
                  </a:lnTo>
                  <a:lnTo>
                    <a:pt x="86" y="1377"/>
                  </a:lnTo>
                  <a:lnTo>
                    <a:pt x="93" y="1390"/>
                  </a:lnTo>
                  <a:lnTo>
                    <a:pt x="80" y="1397"/>
                  </a:lnTo>
                  <a:lnTo>
                    <a:pt x="93" y="1437"/>
                  </a:lnTo>
                  <a:lnTo>
                    <a:pt x="80" y="1463"/>
                  </a:lnTo>
                  <a:lnTo>
                    <a:pt x="60" y="1523"/>
                  </a:lnTo>
                  <a:lnTo>
                    <a:pt x="86" y="1530"/>
                  </a:lnTo>
                  <a:lnTo>
                    <a:pt x="166" y="1550"/>
                  </a:lnTo>
                  <a:lnTo>
                    <a:pt x="173" y="1570"/>
                  </a:lnTo>
                  <a:lnTo>
                    <a:pt x="193" y="1583"/>
                  </a:lnTo>
                  <a:lnTo>
                    <a:pt x="253" y="1583"/>
                  </a:lnTo>
                  <a:lnTo>
                    <a:pt x="253" y="1609"/>
                  </a:lnTo>
                  <a:lnTo>
                    <a:pt x="259" y="1596"/>
                  </a:lnTo>
                  <a:lnTo>
                    <a:pt x="306" y="1630"/>
                  </a:lnTo>
                  <a:lnTo>
                    <a:pt x="339" y="1656"/>
                  </a:lnTo>
                  <a:lnTo>
                    <a:pt x="366" y="1663"/>
                  </a:lnTo>
                  <a:lnTo>
                    <a:pt x="405" y="1696"/>
                  </a:lnTo>
                  <a:lnTo>
                    <a:pt x="439" y="1710"/>
                  </a:lnTo>
                  <a:lnTo>
                    <a:pt x="459" y="1716"/>
                  </a:lnTo>
                  <a:lnTo>
                    <a:pt x="479" y="1723"/>
                  </a:lnTo>
                  <a:lnTo>
                    <a:pt x="486" y="1756"/>
                  </a:lnTo>
                  <a:lnTo>
                    <a:pt x="525" y="1743"/>
                  </a:lnTo>
                  <a:lnTo>
                    <a:pt x="559" y="1729"/>
                  </a:lnTo>
                  <a:lnTo>
                    <a:pt x="559" y="1716"/>
                  </a:lnTo>
                  <a:lnTo>
                    <a:pt x="645" y="1696"/>
                  </a:lnTo>
                  <a:lnTo>
                    <a:pt x="705" y="1669"/>
                  </a:lnTo>
                  <a:lnTo>
                    <a:pt x="732" y="1669"/>
                  </a:lnTo>
                  <a:lnTo>
                    <a:pt x="719" y="1609"/>
                  </a:lnTo>
                  <a:lnTo>
                    <a:pt x="692" y="1590"/>
                  </a:lnTo>
                  <a:lnTo>
                    <a:pt x="685" y="1556"/>
                  </a:lnTo>
                  <a:lnTo>
                    <a:pt x="685" y="1536"/>
                  </a:lnTo>
                  <a:lnTo>
                    <a:pt x="698" y="1536"/>
                  </a:lnTo>
                  <a:lnTo>
                    <a:pt x="705" y="1530"/>
                  </a:lnTo>
                  <a:lnTo>
                    <a:pt x="711" y="1477"/>
                  </a:lnTo>
                  <a:lnTo>
                    <a:pt x="698" y="1477"/>
                  </a:lnTo>
                  <a:lnTo>
                    <a:pt x="692" y="1470"/>
                  </a:lnTo>
                  <a:lnTo>
                    <a:pt x="719" y="1470"/>
                  </a:lnTo>
                  <a:lnTo>
                    <a:pt x="726" y="1463"/>
                  </a:lnTo>
                  <a:lnTo>
                    <a:pt x="726" y="1457"/>
                  </a:lnTo>
                  <a:lnTo>
                    <a:pt x="698" y="1450"/>
                  </a:lnTo>
                  <a:lnTo>
                    <a:pt x="705" y="1437"/>
                  </a:lnTo>
                  <a:lnTo>
                    <a:pt x="779" y="1423"/>
                  </a:lnTo>
                  <a:lnTo>
                    <a:pt x="838" y="1404"/>
                  </a:lnTo>
                  <a:lnTo>
                    <a:pt x="852" y="1350"/>
                  </a:lnTo>
                  <a:lnTo>
                    <a:pt x="871" y="1310"/>
                  </a:lnTo>
                  <a:lnTo>
                    <a:pt x="852" y="1250"/>
                  </a:lnTo>
                  <a:lnTo>
                    <a:pt x="852" y="1237"/>
                  </a:lnTo>
                  <a:lnTo>
                    <a:pt x="845" y="1224"/>
                  </a:lnTo>
                  <a:lnTo>
                    <a:pt x="825" y="1217"/>
                  </a:lnTo>
                  <a:lnTo>
                    <a:pt x="745" y="1184"/>
                  </a:lnTo>
                  <a:lnTo>
                    <a:pt x="732" y="1184"/>
                  </a:lnTo>
                  <a:lnTo>
                    <a:pt x="698" y="1157"/>
                  </a:lnTo>
                  <a:lnTo>
                    <a:pt x="698" y="1138"/>
                  </a:lnTo>
                  <a:lnTo>
                    <a:pt x="692" y="1124"/>
                  </a:lnTo>
                  <a:lnTo>
                    <a:pt x="705" y="1104"/>
                  </a:lnTo>
                  <a:lnTo>
                    <a:pt x="765" y="1078"/>
                  </a:lnTo>
                  <a:lnTo>
                    <a:pt x="779" y="1018"/>
                  </a:lnTo>
                  <a:lnTo>
                    <a:pt x="771" y="944"/>
                  </a:lnTo>
                  <a:lnTo>
                    <a:pt x="792" y="937"/>
                  </a:lnTo>
                  <a:lnTo>
                    <a:pt x="785" y="905"/>
                  </a:lnTo>
                  <a:lnTo>
                    <a:pt x="785" y="898"/>
                  </a:lnTo>
                  <a:lnTo>
                    <a:pt x="779" y="851"/>
                  </a:lnTo>
                  <a:lnTo>
                    <a:pt x="779" y="838"/>
                  </a:lnTo>
                  <a:lnTo>
                    <a:pt x="771" y="832"/>
                  </a:lnTo>
                  <a:lnTo>
                    <a:pt x="771" y="824"/>
                  </a:lnTo>
                  <a:lnTo>
                    <a:pt x="771" y="785"/>
                  </a:lnTo>
                  <a:lnTo>
                    <a:pt x="785" y="785"/>
                  </a:lnTo>
                  <a:lnTo>
                    <a:pt x="799" y="765"/>
                  </a:lnTo>
                  <a:lnTo>
                    <a:pt x="818" y="685"/>
                  </a:lnTo>
                  <a:lnTo>
                    <a:pt x="845" y="652"/>
                  </a:lnTo>
                  <a:lnTo>
                    <a:pt x="805" y="631"/>
                  </a:lnTo>
                  <a:lnTo>
                    <a:pt x="745" y="678"/>
                  </a:lnTo>
                  <a:lnTo>
                    <a:pt x="719" y="685"/>
                  </a:lnTo>
                  <a:lnTo>
                    <a:pt x="679" y="665"/>
                  </a:lnTo>
                  <a:lnTo>
                    <a:pt x="752" y="518"/>
                  </a:lnTo>
                  <a:lnTo>
                    <a:pt x="752" y="486"/>
                  </a:lnTo>
                  <a:lnTo>
                    <a:pt x="726" y="466"/>
                  </a:lnTo>
                  <a:lnTo>
                    <a:pt x="705" y="458"/>
                  </a:lnTo>
                  <a:lnTo>
                    <a:pt x="719" y="452"/>
                  </a:lnTo>
                  <a:lnTo>
                    <a:pt x="739" y="445"/>
                  </a:lnTo>
                  <a:lnTo>
                    <a:pt x="732" y="426"/>
                  </a:lnTo>
                  <a:lnTo>
                    <a:pt x="719" y="413"/>
                  </a:lnTo>
                  <a:lnTo>
                    <a:pt x="711" y="385"/>
                  </a:lnTo>
                  <a:lnTo>
                    <a:pt x="745" y="332"/>
                  </a:lnTo>
                  <a:lnTo>
                    <a:pt x="726" y="332"/>
                  </a:lnTo>
                  <a:lnTo>
                    <a:pt x="705" y="359"/>
                  </a:lnTo>
                  <a:lnTo>
                    <a:pt x="652" y="339"/>
                  </a:lnTo>
                  <a:lnTo>
                    <a:pt x="625" y="332"/>
                  </a:lnTo>
                  <a:lnTo>
                    <a:pt x="625" y="293"/>
                  </a:lnTo>
                  <a:lnTo>
                    <a:pt x="619" y="252"/>
                  </a:lnTo>
                  <a:lnTo>
                    <a:pt x="659" y="212"/>
                  </a:lnTo>
                  <a:lnTo>
                    <a:pt x="672" y="186"/>
                  </a:lnTo>
                  <a:lnTo>
                    <a:pt x="645" y="186"/>
                  </a:lnTo>
                  <a:lnTo>
                    <a:pt x="625" y="206"/>
                  </a:lnTo>
                  <a:lnTo>
                    <a:pt x="606" y="252"/>
                  </a:lnTo>
                  <a:lnTo>
                    <a:pt x="579" y="246"/>
                  </a:lnTo>
                  <a:lnTo>
                    <a:pt x="572" y="239"/>
                  </a:lnTo>
                  <a:lnTo>
                    <a:pt x="499" y="219"/>
                  </a:lnTo>
                  <a:lnTo>
                    <a:pt x="492" y="199"/>
                  </a:lnTo>
                  <a:lnTo>
                    <a:pt x="499" y="173"/>
                  </a:lnTo>
                  <a:lnTo>
                    <a:pt x="506" y="146"/>
                  </a:lnTo>
                  <a:lnTo>
                    <a:pt x="539" y="173"/>
                  </a:lnTo>
                  <a:lnTo>
                    <a:pt x="572" y="146"/>
                  </a:lnTo>
                  <a:lnTo>
                    <a:pt x="572" y="113"/>
                  </a:lnTo>
                  <a:lnTo>
                    <a:pt x="565" y="53"/>
                  </a:lnTo>
                  <a:lnTo>
                    <a:pt x="546" y="47"/>
                  </a:lnTo>
                  <a:lnTo>
                    <a:pt x="546" y="33"/>
                  </a:lnTo>
                  <a:lnTo>
                    <a:pt x="506" y="33"/>
                  </a:lnTo>
                  <a:lnTo>
                    <a:pt x="512" y="19"/>
                  </a:lnTo>
                  <a:lnTo>
                    <a:pt x="492" y="13"/>
                  </a:lnTo>
                  <a:close/>
                  <a:moveTo>
                    <a:pt x="80" y="366"/>
                  </a:moveTo>
                  <a:lnTo>
                    <a:pt x="67" y="406"/>
                  </a:lnTo>
                  <a:lnTo>
                    <a:pt x="47" y="452"/>
                  </a:lnTo>
                  <a:lnTo>
                    <a:pt x="7" y="486"/>
                  </a:lnTo>
                  <a:lnTo>
                    <a:pt x="0" y="499"/>
                  </a:lnTo>
                  <a:lnTo>
                    <a:pt x="0" y="505"/>
                  </a:lnTo>
                  <a:lnTo>
                    <a:pt x="26" y="486"/>
                  </a:lnTo>
                  <a:lnTo>
                    <a:pt x="47" y="466"/>
                  </a:lnTo>
                  <a:lnTo>
                    <a:pt x="60" y="445"/>
                  </a:lnTo>
                  <a:lnTo>
                    <a:pt x="73" y="426"/>
                  </a:lnTo>
                  <a:lnTo>
                    <a:pt x="86" y="372"/>
                  </a:lnTo>
                  <a:lnTo>
                    <a:pt x="80" y="366"/>
                  </a:lnTo>
                  <a:close/>
                  <a:moveTo>
                    <a:pt x="479" y="691"/>
                  </a:moveTo>
                  <a:lnTo>
                    <a:pt x="486" y="705"/>
                  </a:lnTo>
                  <a:lnTo>
                    <a:pt x="405" y="772"/>
                  </a:lnTo>
                  <a:lnTo>
                    <a:pt x="360" y="792"/>
                  </a:lnTo>
                  <a:lnTo>
                    <a:pt x="346" y="798"/>
                  </a:lnTo>
                  <a:lnTo>
                    <a:pt x="332" y="792"/>
                  </a:lnTo>
                  <a:lnTo>
                    <a:pt x="419" y="705"/>
                  </a:lnTo>
                  <a:lnTo>
                    <a:pt x="426" y="712"/>
                  </a:lnTo>
                  <a:lnTo>
                    <a:pt x="479" y="691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7" name="VALLES_OCCIDENTAL">
              <a:extLst>
                <a:ext uri="{FF2B5EF4-FFF2-40B4-BE49-F238E27FC236}">
                  <a16:creationId xmlns:a16="http://schemas.microsoft.com/office/drawing/2014/main" id="{1837AA38-229D-137C-01E8-284B9BCA0197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6194394" y="3871070"/>
              <a:ext cx="280109" cy="300789"/>
            </a:xfrm>
            <a:custGeom>
              <a:avLst/>
              <a:gdLst>
                <a:gd name="T0" fmla="*/ 2147483647 w 47"/>
                <a:gd name="T1" fmla="*/ 174628420 h 52"/>
                <a:gd name="T2" fmla="*/ 2147483647 w 47"/>
                <a:gd name="T3" fmla="*/ 174628420 h 52"/>
                <a:gd name="T4" fmla="*/ 2147483647 w 47"/>
                <a:gd name="T5" fmla="*/ 174628420 h 52"/>
                <a:gd name="T6" fmla="*/ 2147483647 w 47"/>
                <a:gd name="T7" fmla="*/ 349256839 h 52"/>
                <a:gd name="T8" fmla="*/ 2147483647 w 47"/>
                <a:gd name="T9" fmla="*/ 698513678 h 52"/>
                <a:gd name="T10" fmla="*/ 2147483647 w 47"/>
                <a:gd name="T11" fmla="*/ 1397014168 h 52"/>
                <a:gd name="T12" fmla="*/ 2147483647 w 47"/>
                <a:gd name="T13" fmla="*/ 1920899684 h 52"/>
                <a:gd name="T14" fmla="*/ 2147483647 w 47"/>
                <a:gd name="T15" fmla="*/ 2095528052 h 52"/>
                <a:gd name="T16" fmla="*/ 1883892368 w 47"/>
                <a:gd name="T17" fmla="*/ 2095528052 h 52"/>
                <a:gd name="T18" fmla="*/ 1726906638 w 47"/>
                <a:gd name="T19" fmla="*/ 1746271316 h 52"/>
                <a:gd name="T20" fmla="*/ 1412922221 w 47"/>
                <a:gd name="T21" fmla="*/ 1746271316 h 52"/>
                <a:gd name="T22" fmla="*/ 784953976 w 47"/>
                <a:gd name="T23" fmla="*/ 1746271316 h 52"/>
                <a:gd name="T24" fmla="*/ 627968246 w 47"/>
                <a:gd name="T25" fmla="*/ 2095528052 h 52"/>
                <a:gd name="T26" fmla="*/ 470969951 w 47"/>
                <a:gd name="T27" fmla="*/ 2147483647 h 52"/>
                <a:gd name="T28" fmla="*/ 0 w 47"/>
                <a:gd name="T29" fmla="*/ 2147483647 h 52"/>
                <a:gd name="T30" fmla="*/ 156985779 w 47"/>
                <a:gd name="T31" fmla="*/ 2147483647 h 52"/>
                <a:gd name="T32" fmla="*/ 627968246 w 47"/>
                <a:gd name="T33" fmla="*/ 2147483647 h 52"/>
                <a:gd name="T34" fmla="*/ 1098938197 w 47"/>
                <a:gd name="T35" fmla="*/ 2147483647 h 52"/>
                <a:gd name="T36" fmla="*/ 1255923926 w 47"/>
                <a:gd name="T37" fmla="*/ 2147483647 h 52"/>
                <a:gd name="T38" fmla="*/ 1412922221 w 47"/>
                <a:gd name="T39" fmla="*/ 2147483647 h 52"/>
                <a:gd name="T40" fmla="*/ 1569907951 w 47"/>
                <a:gd name="T41" fmla="*/ 2147483647 h 52"/>
                <a:gd name="T42" fmla="*/ 1883892368 w 47"/>
                <a:gd name="T43" fmla="*/ 2147483647 h 52"/>
                <a:gd name="T44" fmla="*/ 1255923926 w 47"/>
                <a:gd name="T45" fmla="*/ 2147483647 h 52"/>
                <a:gd name="T46" fmla="*/ 1255923926 w 47"/>
                <a:gd name="T47" fmla="*/ 2147483647 h 52"/>
                <a:gd name="T48" fmla="*/ 1726906638 w 47"/>
                <a:gd name="T49" fmla="*/ 2147483647 h 52"/>
                <a:gd name="T50" fmla="*/ 1883892368 w 47"/>
                <a:gd name="T51" fmla="*/ 2147483647 h 52"/>
                <a:gd name="T52" fmla="*/ 2147483647 w 47"/>
                <a:gd name="T53" fmla="*/ 2147483647 h 52"/>
                <a:gd name="T54" fmla="*/ 2147483647 w 47"/>
                <a:gd name="T55" fmla="*/ 2147483647 h 52"/>
                <a:gd name="T56" fmla="*/ 2147483647 w 47"/>
                <a:gd name="T57" fmla="*/ 2147483647 h 52"/>
                <a:gd name="T58" fmla="*/ 2147483647 w 47"/>
                <a:gd name="T59" fmla="*/ 2147483647 h 52"/>
                <a:gd name="T60" fmla="*/ 2147483647 w 47"/>
                <a:gd name="T61" fmla="*/ 2147483647 h 52"/>
                <a:gd name="T62" fmla="*/ 2147483647 w 47"/>
                <a:gd name="T63" fmla="*/ 2147483647 h 52"/>
                <a:gd name="T64" fmla="*/ 2147483647 w 47"/>
                <a:gd name="T65" fmla="*/ 2147483647 h 52"/>
                <a:gd name="T66" fmla="*/ 2147483647 w 47"/>
                <a:gd name="T67" fmla="*/ 2147483647 h 52"/>
                <a:gd name="T68" fmla="*/ 2147483647 w 47"/>
                <a:gd name="T69" fmla="*/ 2147483647 h 52"/>
                <a:gd name="T70" fmla="*/ 2147483647 w 47"/>
                <a:gd name="T71" fmla="*/ 2147483647 h 52"/>
                <a:gd name="T72" fmla="*/ 2147483647 w 47"/>
                <a:gd name="T73" fmla="*/ 2147483647 h 52"/>
                <a:gd name="T74" fmla="*/ 2147483647 w 47"/>
                <a:gd name="T75" fmla="*/ 2147483647 h 52"/>
                <a:gd name="T76" fmla="*/ 2147483647 w 47"/>
                <a:gd name="T77" fmla="*/ 2147483647 h 52"/>
                <a:gd name="T78" fmla="*/ 2147483647 w 47"/>
                <a:gd name="T79" fmla="*/ 2147483647 h 52"/>
                <a:gd name="T80" fmla="*/ 2147483647 w 47"/>
                <a:gd name="T81" fmla="*/ 2147483647 h 52"/>
                <a:gd name="T82" fmla="*/ 2147483647 w 47"/>
                <a:gd name="T83" fmla="*/ 2147483647 h 52"/>
                <a:gd name="T84" fmla="*/ 2147483647 w 47"/>
                <a:gd name="T85" fmla="*/ 2147483647 h 52"/>
                <a:gd name="T86" fmla="*/ 2147483647 w 47"/>
                <a:gd name="T87" fmla="*/ 2147483647 h 52"/>
                <a:gd name="T88" fmla="*/ 2147483647 w 47"/>
                <a:gd name="T89" fmla="*/ 2147483647 h 52"/>
                <a:gd name="T90" fmla="*/ 2147483647 w 47"/>
                <a:gd name="T91" fmla="*/ 2147483647 h 52"/>
                <a:gd name="T92" fmla="*/ 2147483647 w 47"/>
                <a:gd name="T93" fmla="*/ 2147483647 h 52"/>
                <a:gd name="T94" fmla="*/ 2147483647 w 47"/>
                <a:gd name="T95" fmla="*/ 2147483647 h 52"/>
                <a:gd name="T96" fmla="*/ 2147483647 w 47"/>
                <a:gd name="T97" fmla="*/ 2147483647 h 52"/>
                <a:gd name="T98" fmla="*/ 2147483647 w 47"/>
                <a:gd name="T99" fmla="*/ 2147483647 h 52"/>
                <a:gd name="T100" fmla="*/ 2147483647 w 47"/>
                <a:gd name="T101" fmla="*/ 2147483647 h 52"/>
                <a:gd name="T102" fmla="*/ 2147483647 w 47"/>
                <a:gd name="T103" fmla="*/ 2147483647 h 52"/>
                <a:gd name="T104" fmla="*/ 2147483647 w 47"/>
                <a:gd name="T105" fmla="*/ 2147483647 h 52"/>
                <a:gd name="T106" fmla="*/ 2147483647 w 47"/>
                <a:gd name="T107" fmla="*/ 2147483647 h 52"/>
                <a:gd name="T108" fmla="*/ 2147483647 w 47"/>
                <a:gd name="T109" fmla="*/ 2147483647 h 52"/>
                <a:gd name="T110" fmla="*/ 2147483647 w 47"/>
                <a:gd name="T111" fmla="*/ 2095528052 h 52"/>
                <a:gd name="T112" fmla="*/ 2147483647 w 47"/>
                <a:gd name="T113" fmla="*/ 1920899684 h 52"/>
                <a:gd name="T114" fmla="*/ 2147483647 w 47"/>
                <a:gd name="T115" fmla="*/ 1571642536 h 52"/>
                <a:gd name="T116" fmla="*/ 2147483647 w 47"/>
                <a:gd name="T117" fmla="*/ 1047770620 h 52"/>
                <a:gd name="T118" fmla="*/ 2147483647 w 47"/>
                <a:gd name="T119" fmla="*/ 698513678 h 52"/>
                <a:gd name="T120" fmla="*/ 2147483647 w 47"/>
                <a:gd name="T121" fmla="*/ 174628420 h 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52"/>
                <a:gd name="T185" fmla="*/ 47 w 47"/>
                <a:gd name="T186" fmla="*/ 52 h 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52">
                  <a:moveTo>
                    <a:pt x="33" y="0"/>
                  </a:moveTo>
                  <a:lnTo>
                    <a:pt x="31" y="1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0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6" y="47"/>
                  </a:lnTo>
                  <a:lnTo>
                    <a:pt x="17" y="48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5" y="49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8" y="50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31" y="50"/>
                  </a:lnTo>
                  <a:lnTo>
                    <a:pt x="33" y="50"/>
                  </a:lnTo>
                  <a:lnTo>
                    <a:pt x="34" y="49"/>
                  </a:lnTo>
                  <a:lnTo>
                    <a:pt x="35" y="47"/>
                  </a:lnTo>
                  <a:lnTo>
                    <a:pt x="38" y="47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5" y="38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2" y="11"/>
                  </a:lnTo>
                  <a:lnTo>
                    <a:pt x="31" y="10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5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8" name="ALT_PENEDES">
              <a:extLst>
                <a:ext uri="{FF2B5EF4-FFF2-40B4-BE49-F238E27FC236}">
                  <a16:creationId xmlns:a16="http://schemas.microsoft.com/office/drawing/2014/main" id="{81F01916-3C85-3AAF-1AED-DFA37B62108A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907161" y="4081359"/>
              <a:ext cx="325031" cy="298052"/>
            </a:xfrm>
            <a:custGeom>
              <a:avLst/>
              <a:gdLst>
                <a:gd name="T0" fmla="*/ 100542709 w 1423"/>
                <a:gd name="T1" fmla="*/ 14659576 h 1297"/>
                <a:gd name="T2" fmla="*/ 78897847 w 1423"/>
                <a:gd name="T3" fmla="*/ 36106414 h 1297"/>
                <a:gd name="T4" fmla="*/ 96120434 w 1423"/>
                <a:gd name="T5" fmla="*/ 76013418 h 1297"/>
                <a:gd name="T6" fmla="*/ 61908022 w 1423"/>
                <a:gd name="T7" fmla="*/ 79542352 h 1297"/>
                <a:gd name="T8" fmla="*/ 49340489 w 1423"/>
                <a:gd name="T9" fmla="*/ 86600742 h 1297"/>
                <a:gd name="T10" fmla="*/ 16989817 w 1423"/>
                <a:gd name="T11" fmla="*/ 94202445 h 1297"/>
                <a:gd name="T12" fmla="*/ 9309627 w 1423"/>
                <a:gd name="T13" fmla="*/ 108319224 h 1297"/>
                <a:gd name="T14" fmla="*/ 12335243 w 1423"/>
                <a:gd name="T15" fmla="*/ 133566120 h 1297"/>
                <a:gd name="T16" fmla="*/ 0 w 1423"/>
                <a:gd name="T17" fmla="*/ 159085226 h 1297"/>
                <a:gd name="T18" fmla="*/ 57253452 w 1423"/>
                <a:gd name="T19" fmla="*/ 164514716 h 1297"/>
                <a:gd name="T20" fmla="*/ 75872232 w 1423"/>
                <a:gd name="T21" fmla="*/ 177273732 h 1297"/>
                <a:gd name="T22" fmla="*/ 82156239 w 1423"/>
                <a:gd name="T23" fmla="*/ 191662168 h 1297"/>
                <a:gd name="T24" fmla="*/ 72846616 w 1423"/>
                <a:gd name="T25" fmla="*/ 222067418 h 1297"/>
                <a:gd name="T26" fmla="*/ 92862041 w 1423"/>
                <a:gd name="T27" fmla="*/ 245685935 h 1297"/>
                <a:gd name="T28" fmla="*/ 89836908 w 1423"/>
                <a:gd name="T29" fmla="*/ 265503862 h 1297"/>
                <a:gd name="T30" fmla="*/ 117532519 w 1423"/>
                <a:gd name="T31" fmla="*/ 261974406 h 1297"/>
                <a:gd name="T32" fmla="*/ 122187090 w 1423"/>
                <a:gd name="T33" fmla="*/ 265503862 h 1297"/>
                <a:gd name="T34" fmla="*/ 119161474 w 1423"/>
                <a:gd name="T35" fmla="*/ 280163499 h 1297"/>
                <a:gd name="T36" fmla="*/ 114506904 w 1423"/>
                <a:gd name="T37" fmla="*/ 303510359 h 1297"/>
                <a:gd name="T38" fmla="*/ 97517094 w 1423"/>
                <a:gd name="T39" fmla="*/ 314369340 h 1297"/>
                <a:gd name="T40" fmla="*/ 91233086 w 1423"/>
                <a:gd name="T41" fmla="*/ 308939849 h 1297"/>
                <a:gd name="T42" fmla="*/ 83552900 w 1423"/>
                <a:gd name="T43" fmla="*/ 335816165 h 1297"/>
                <a:gd name="T44" fmla="*/ 108455672 w 1423"/>
                <a:gd name="T45" fmla="*/ 346946803 h 1297"/>
                <a:gd name="T46" fmla="*/ 122187090 w 1423"/>
                <a:gd name="T47" fmla="*/ 341517313 h 1297"/>
                <a:gd name="T48" fmla="*/ 151744945 w 1423"/>
                <a:gd name="T49" fmla="*/ 317898795 h 1297"/>
                <a:gd name="T50" fmla="*/ 167338094 w 1423"/>
                <a:gd name="T51" fmla="*/ 291022479 h 1297"/>
                <a:gd name="T52" fmla="*/ 176414941 w 1423"/>
                <a:gd name="T53" fmla="*/ 261974406 h 1297"/>
                <a:gd name="T54" fmla="*/ 208998382 w 1423"/>
                <a:gd name="T55" fmla="*/ 263874962 h 1297"/>
                <a:gd name="T56" fmla="*/ 221333139 w 1423"/>
                <a:gd name="T57" fmla="*/ 251115426 h 1297"/>
                <a:gd name="T58" fmla="*/ 233668378 w 1423"/>
                <a:gd name="T59" fmla="*/ 227768565 h 1297"/>
                <a:gd name="T60" fmla="*/ 255546077 w 1423"/>
                <a:gd name="T61" fmla="*/ 232926398 h 1297"/>
                <a:gd name="T62" fmla="*/ 284870644 w 1423"/>
                <a:gd name="T63" fmla="*/ 242156480 h 1297"/>
                <a:gd name="T64" fmla="*/ 300464275 w 1423"/>
                <a:gd name="T65" fmla="*/ 222067418 h 1297"/>
                <a:gd name="T66" fmla="*/ 325134271 w 1423"/>
                <a:gd name="T67" fmla="*/ 202249491 h 1297"/>
                <a:gd name="T68" fmla="*/ 314195692 w 1423"/>
                <a:gd name="T69" fmla="*/ 169672550 h 1297"/>
                <a:gd name="T70" fmla="*/ 314195692 w 1423"/>
                <a:gd name="T71" fmla="*/ 142796755 h 1297"/>
                <a:gd name="T72" fmla="*/ 325134271 w 1423"/>
                <a:gd name="T73" fmla="*/ 115648750 h 1297"/>
                <a:gd name="T74" fmla="*/ 331185502 w 1423"/>
                <a:gd name="T75" fmla="*/ 102889213 h 1297"/>
                <a:gd name="T76" fmla="*/ 312799032 w 1423"/>
                <a:gd name="T77" fmla="*/ 55924340 h 1297"/>
                <a:gd name="T78" fmla="*/ 286500081 w 1423"/>
                <a:gd name="T79" fmla="*/ 19817935 h 1297"/>
                <a:gd name="T80" fmla="*/ 261596826 w 1423"/>
                <a:gd name="T81" fmla="*/ 46965394 h 1297"/>
                <a:gd name="T82" fmla="*/ 250890964 w 1423"/>
                <a:gd name="T83" fmla="*/ 52394885 h 1297"/>
                <a:gd name="T84" fmla="*/ 236926770 w 1423"/>
                <a:gd name="T85" fmla="*/ 76013418 h 1297"/>
                <a:gd name="T86" fmla="*/ 215282390 w 1423"/>
                <a:gd name="T87" fmla="*/ 68683372 h 1297"/>
                <a:gd name="T88" fmla="*/ 188750180 w 1423"/>
                <a:gd name="T89" fmla="*/ 55924340 h 1297"/>
                <a:gd name="T90" fmla="*/ 162450747 w 1423"/>
                <a:gd name="T91" fmla="*/ 8958950 h 1297"/>
                <a:gd name="T92" fmla="*/ 105197280 w 1423"/>
                <a:gd name="T93" fmla="*/ 0 h 1297"/>
                <a:gd name="T94" fmla="*/ 125445482 w 1423"/>
                <a:gd name="T95" fmla="*/ 247586492 h 1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23"/>
                <a:gd name="T145" fmla="*/ 0 h 1297"/>
                <a:gd name="T146" fmla="*/ 1423 w 1423"/>
                <a:gd name="T147" fmla="*/ 1297 h 12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23" h="1297">
                  <a:moveTo>
                    <a:pt x="452" y="0"/>
                  </a:moveTo>
                  <a:lnTo>
                    <a:pt x="466" y="40"/>
                  </a:lnTo>
                  <a:lnTo>
                    <a:pt x="452" y="40"/>
                  </a:lnTo>
                  <a:lnTo>
                    <a:pt x="432" y="54"/>
                  </a:lnTo>
                  <a:lnTo>
                    <a:pt x="432" y="73"/>
                  </a:lnTo>
                  <a:lnTo>
                    <a:pt x="432" y="86"/>
                  </a:lnTo>
                  <a:lnTo>
                    <a:pt x="373" y="100"/>
                  </a:lnTo>
                  <a:lnTo>
                    <a:pt x="339" y="133"/>
                  </a:lnTo>
                  <a:lnTo>
                    <a:pt x="332" y="180"/>
                  </a:lnTo>
                  <a:lnTo>
                    <a:pt x="366" y="227"/>
                  </a:lnTo>
                  <a:lnTo>
                    <a:pt x="399" y="233"/>
                  </a:lnTo>
                  <a:lnTo>
                    <a:pt x="413" y="280"/>
                  </a:lnTo>
                  <a:lnTo>
                    <a:pt x="332" y="313"/>
                  </a:lnTo>
                  <a:lnTo>
                    <a:pt x="313" y="280"/>
                  </a:lnTo>
                  <a:lnTo>
                    <a:pt x="272" y="273"/>
                  </a:lnTo>
                  <a:lnTo>
                    <a:pt x="266" y="293"/>
                  </a:lnTo>
                  <a:lnTo>
                    <a:pt x="233" y="300"/>
                  </a:lnTo>
                  <a:lnTo>
                    <a:pt x="233" y="319"/>
                  </a:lnTo>
                  <a:lnTo>
                    <a:pt x="206" y="306"/>
                  </a:lnTo>
                  <a:lnTo>
                    <a:pt x="212" y="319"/>
                  </a:lnTo>
                  <a:lnTo>
                    <a:pt x="133" y="347"/>
                  </a:lnTo>
                  <a:lnTo>
                    <a:pt x="100" y="373"/>
                  </a:lnTo>
                  <a:lnTo>
                    <a:pt x="73" y="340"/>
                  </a:lnTo>
                  <a:lnTo>
                    <a:pt x="73" y="347"/>
                  </a:lnTo>
                  <a:lnTo>
                    <a:pt x="40" y="360"/>
                  </a:lnTo>
                  <a:lnTo>
                    <a:pt x="20" y="353"/>
                  </a:lnTo>
                  <a:lnTo>
                    <a:pt x="13" y="386"/>
                  </a:lnTo>
                  <a:lnTo>
                    <a:pt x="40" y="399"/>
                  </a:lnTo>
                  <a:lnTo>
                    <a:pt x="33" y="413"/>
                  </a:lnTo>
                  <a:lnTo>
                    <a:pt x="26" y="426"/>
                  </a:lnTo>
                  <a:lnTo>
                    <a:pt x="40" y="439"/>
                  </a:lnTo>
                  <a:lnTo>
                    <a:pt x="53" y="492"/>
                  </a:lnTo>
                  <a:lnTo>
                    <a:pt x="33" y="506"/>
                  </a:lnTo>
                  <a:lnTo>
                    <a:pt x="20" y="539"/>
                  </a:lnTo>
                  <a:lnTo>
                    <a:pt x="7" y="565"/>
                  </a:lnTo>
                  <a:lnTo>
                    <a:pt x="0" y="586"/>
                  </a:lnTo>
                  <a:lnTo>
                    <a:pt x="120" y="526"/>
                  </a:lnTo>
                  <a:lnTo>
                    <a:pt x="153" y="552"/>
                  </a:lnTo>
                  <a:lnTo>
                    <a:pt x="212" y="565"/>
                  </a:lnTo>
                  <a:lnTo>
                    <a:pt x="246" y="606"/>
                  </a:lnTo>
                  <a:lnTo>
                    <a:pt x="259" y="638"/>
                  </a:lnTo>
                  <a:lnTo>
                    <a:pt x="279" y="646"/>
                  </a:lnTo>
                  <a:lnTo>
                    <a:pt x="300" y="638"/>
                  </a:lnTo>
                  <a:lnTo>
                    <a:pt x="326" y="653"/>
                  </a:lnTo>
                  <a:lnTo>
                    <a:pt x="326" y="672"/>
                  </a:lnTo>
                  <a:lnTo>
                    <a:pt x="332" y="666"/>
                  </a:lnTo>
                  <a:lnTo>
                    <a:pt x="346" y="672"/>
                  </a:lnTo>
                  <a:lnTo>
                    <a:pt x="353" y="706"/>
                  </a:lnTo>
                  <a:lnTo>
                    <a:pt x="326" y="712"/>
                  </a:lnTo>
                  <a:lnTo>
                    <a:pt x="286" y="758"/>
                  </a:lnTo>
                  <a:lnTo>
                    <a:pt x="306" y="779"/>
                  </a:lnTo>
                  <a:lnTo>
                    <a:pt x="313" y="818"/>
                  </a:lnTo>
                  <a:lnTo>
                    <a:pt x="332" y="852"/>
                  </a:lnTo>
                  <a:lnTo>
                    <a:pt x="332" y="878"/>
                  </a:lnTo>
                  <a:lnTo>
                    <a:pt x="346" y="878"/>
                  </a:lnTo>
                  <a:lnTo>
                    <a:pt x="399" y="905"/>
                  </a:lnTo>
                  <a:lnTo>
                    <a:pt x="399" y="912"/>
                  </a:lnTo>
                  <a:lnTo>
                    <a:pt x="379" y="959"/>
                  </a:lnTo>
                  <a:lnTo>
                    <a:pt x="379" y="978"/>
                  </a:lnTo>
                  <a:lnTo>
                    <a:pt x="386" y="978"/>
                  </a:lnTo>
                  <a:lnTo>
                    <a:pt x="426" y="1004"/>
                  </a:lnTo>
                  <a:lnTo>
                    <a:pt x="459" y="1018"/>
                  </a:lnTo>
                  <a:lnTo>
                    <a:pt x="473" y="985"/>
                  </a:lnTo>
                  <a:lnTo>
                    <a:pt x="505" y="965"/>
                  </a:lnTo>
                  <a:lnTo>
                    <a:pt x="512" y="972"/>
                  </a:lnTo>
                  <a:lnTo>
                    <a:pt x="525" y="959"/>
                  </a:lnTo>
                  <a:lnTo>
                    <a:pt x="539" y="965"/>
                  </a:lnTo>
                  <a:lnTo>
                    <a:pt x="525" y="978"/>
                  </a:lnTo>
                  <a:lnTo>
                    <a:pt x="512" y="978"/>
                  </a:lnTo>
                  <a:lnTo>
                    <a:pt x="512" y="998"/>
                  </a:lnTo>
                  <a:lnTo>
                    <a:pt x="518" y="998"/>
                  </a:lnTo>
                  <a:lnTo>
                    <a:pt x="512" y="1032"/>
                  </a:lnTo>
                  <a:lnTo>
                    <a:pt x="492" y="1058"/>
                  </a:lnTo>
                  <a:lnTo>
                    <a:pt x="512" y="1085"/>
                  </a:lnTo>
                  <a:lnTo>
                    <a:pt x="492" y="1111"/>
                  </a:lnTo>
                  <a:lnTo>
                    <a:pt x="492" y="1118"/>
                  </a:lnTo>
                  <a:lnTo>
                    <a:pt x="486" y="1151"/>
                  </a:lnTo>
                  <a:lnTo>
                    <a:pt x="473" y="1151"/>
                  </a:lnTo>
                  <a:lnTo>
                    <a:pt x="445" y="1171"/>
                  </a:lnTo>
                  <a:lnTo>
                    <a:pt x="419" y="1158"/>
                  </a:lnTo>
                  <a:lnTo>
                    <a:pt x="406" y="1158"/>
                  </a:lnTo>
                  <a:lnTo>
                    <a:pt x="406" y="1151"/>
                  </a:lnTo>
                  <a:lnTo>
                    <a:pt x="399" y="1145"/>
                  </a:lnTo>
                  <a:lnTo>
                    <a:pt x="392" y="1138"/>
                  </a:lnTo>
                  <a:lnTo>
                    <a:pt x="313" y="1124"/>
                  </a:lnTo>
                  <a:lnTo>
                    <a:pt x="332" y="1151"/>
                  </a:lnTo>
                  <a:lnTo>
                    <a:pt x="332" y="1177"/>
                  </a:lnTo>
                  <a:lnTo>
                    <a:pt x="359" y="1237"/>
                  </a:lnTo>
                  <a:lnTo>
                    <a:pt x="392" y="1244"/>
                  </a:lnTo>
                  <a:lnTo>
                    <a:pt x="419" y="1237"/>
                  </a:lnTo>
                  <a:lnTo>
                    <a:pt x="445" y="1258"/>
                  </a:lnTo>
                  <a:lnTo>
                    <a:pt x="466" y="1278"/>
                  </a:lnTo>
                  <a:lnTo>
                    <a:pt x="486" y="1297"/>
                  </a:lnTo>
                  <a:lnTo>
                    <a:pt x="512" y="1291"/>
                  </a:lnTo>
                  <a:lnTo>
                    <a:pt x="518" y="1271"/>
                  </a:lnTo>
                  <a:lnTo>
                    <a:pt x="525" y="1258"/>
                  </a:lnTo>
                  <a:lnTo>
                    <a:pt x="552" y="1244"/>
                  </a:lnTo>
                  <a:lnTo>
                    <a:pt x="565" y="1231"/>
                  </a:lnTo>
                  <a:lnTo>
                    <a:pt x="645" y="1198"/>
                  </a:lnTo>
                  <a:lnTo>
                    <a:pt x="652" y="1171"/>
                  </a:lnTo>
                  <a:lnTo>
                    <a:pt x="659" y="1151"/>
                  </a:lnTo>
                  <a:lnTo>
                    <a:pt x="672" y="1131"/>
                  </a:lnTo>
                  <a:lnTo>
                    <a:pt x="719" y="1078"/>
                  </a:lnTo>
                  <a:lnTo>
                    <a:pt x="719" y="1072"/>
                  </a:lnTo>
                  <a:lnTo>
                    <a:pt x="732" y="1045"/>
                  </a:lnTo>
                  <a:lnTo>
                    <a:pt x="752" y="1018"/>
                  </a:lnTo>
                  <a:lnTo>
                    <a:pt x="765" y="985"/>
                  </a:lnTo>
                  <a:lnTo>
                    <a:pt x="758" y="965"/>
                  </a:lnTo>
                  <a:lnTo>
                    <a:pt x="785" y="945"/>
                  </a:lnTo>
                  <a:lnTo>
                    <a:pt x="852" y="959"/>
                  </a:lnTo>
                  <a:lnTo>
                    <a:pt x="884" y="978"/>
                  </a:lnTo>
                  <a:lnTo>
                    <a:pt x="898" y="972"/>
                  </a:lnTo>
                  <a:lnTo>
                    <a:pt x="905" y="965"/>
                  </a:lnTo>
                  <a:lnTo>
                    <a:pt x="931" y="952"/>
                  </a:lnTo>
                  <a:lnTo>
                    <a:pt x="951" y="945"/>
                  </a:lnTo>
                  <a:lnTo>
                    <a:pt x="951" y="925"/>
                  </a:lnTo>
                  <a:lnTo>
                    <a:pt x="971" y="912"/>
                  </a:lnTo>
                  <a:lnTo>
                    <a:pt x="965" y="871"/>
                  </a:lnTo>
                  <a:lnTo>
                    <a:pt x="985" y="852"/>
                  </a:lnTo>
                  <a:lnTo>
                    <a:pt x="1004" y="839"/>
                  </a:lnTo>
                  <a:lnTo>
                    <a:pt x="1025" y="839"/>
                  </a:lnTo>
                  <a:lnTo>
                    <a:pt x="1058" y="852"/>
                  </a:lnTo>
                  <a:lnTo>
                    <a:pt x="1071" y="858"/>
                  </a:lnTo>
                  <a:lnTo>
                    <a:pt x="1098" y="858"/>
                  </a:lnTo>
                  <a:lnTo>
                    <a:pt x="1145" y="865"/>
                  </a:lnTo>
                  <a:lnTo>
                    <a:pt x="1171" y="878"/>
                  </a:lnTo>
                  <a:lnTo>
                    <a:pt x="1184" y="871"/>
                  </a:lnTo>
                  <a:lnTo>
                    <a:pt x="1224" y="892"/>
                  </a:lnTo>
                  <a:lnTo>
                    <a:pt x="1250" y="878"/>
                  </a:lnTo>
                  <a:lnTo>
                    <a:pt x="1258" y="878"/>
                  </a:lnTo>
                  <a:lnTo>
                    <a:pt x="1278" y="852"/>
                  </a:lnTo>
                  <a:lnTo>
                    <a:pt x="1291" y="818"/>
                  </a:lnTo>
                  <a:lnTo>
                    <a:pt x="1331" y="792"/>
                  </a:lnTo>
                  <a:lnTo>
                    <a:pt x="1331" y="772"/>
                  </a:lnTo>
                  <a:lnTo>
                    <a:pt x="1364" y="772"/>
                  </a:lnTo>
                  <a:lnTo>
                    <a:pt x="1397" y="745"/>
                  </a:lnTo>
                  <a:lnTo>
                    <a:pt x="1423" y="719"/>
                  </a:lnTo>
                  <a:lnTo>
                    <a:pt x="1397" y="685"/>
                  </a:lnTo>
                  <a:lnTo>
                    <a:pt x="1391" y="646"/>
                  </a:lnTo>
                  <a:lnTo>
                    <a:pt x="1350" y="625"/>
                  </a:lnTo>
                  <a:lnTo>
                    <a:pt x="1331" y="606"/>
                  </a:lnTo>
                  <a:lnTo>
                    <a:pt x="1324" y="579"/>
                  </a:lnTo>
                  <a:lnTo>
                    <a:pt x="1357" y="559"/>
                  </a:lnTo>
                  <a:lnTo>
                    <a:pt x="1350" y="526"/>
                  </a:lnTo>
                  <a:lnTo>
                    <a:pt x="1357" y="499"/>
                  </a:lnTo>
                  <a:lnTo>
                    <a:pt x="1384" y="486"/>
                  </a:lnTo>
                  <a:lnTo>
                    <a:pt x="1370" y="466"/>
                  </a:lnTo>
                  <a:lnTo>
                    <a:pt x="1397" y="426"/>
                  </a:lnTo>
                  <a:lnTo>
                    <a:pt x="1391" y="419"/>
                  </a:lnTo>
                  <a:lnTo>
                    <a:pt x="1404" y="392"/>
                  </a:lnTo>
                  <a:lnTo>
                    <a:pt x="1417" y="386"/>
                  </a:lnTo>
                  <a:lnTo>
                    <a:pt x="1423" y="379"/>
                  </a:lnTo>
                  <a:lnTo>
                    <a:pt x="1357" y="273"/>
                  </a:lnTo>
                  <a:lnTo>
                    <a:pt x="1350" y="259"/>
                  </a:lnTo>
                  <a:lnTo>
                    <a:pt x="1344" y="246"/>
                  </a:lnTo>
                  <a:lnTo>
                    <a:pt x="1344" y="206"/>
                  </a:lnTo>
                  <a:lnTo>
                    <a:pt x="1337" y="173"/>
                  </a:lnTo>
                  <a:lnTo>
                    <a:pt x="1304" y="146"/>
                  </a:lnTo>
                  <a:lnTo>
                    <a:pt x="1258" y="113"/>
                  </a:lnTo>
                  <a:lnTo>
                    <a:pt x="1231" y="73"/>
                  </a:lnTo>
                  <a:lnTo>
                    <a:pt x="1231" y="80"/>
                  </a:lnTo>
                  <a:lnTo>
                    <a:pt x="1184" y="133"/>
                  </a:lnTo>
                  <a:lnTo>
                    <a:pt x="1145" y="153"/>
                  </a:lnTo>
                  <a:lnTo>
                    <a:pt x="1124" y="173"/>
                  </a:lnTo>
                  <a:lnTo>
                    <a:pt x="1124" y="186"/>
                  </a:lnTo>
                  <a:lnTo>
                    <a:pt x="1085" y="173"/>
                  </a:lnTo>
                  <a:lnTo>
                    <a:pt x="1078" y="186"/>
                  </a:lnTo>
                  <a:lnTo>
                    <a:pt x="1078" y="193"/>
                  </a:lnTo>
                  <a:lnTo>
                    <a:pt x="1091" y="220"/>
                  </a:lnTo>
                  <a:lnTo>
                    <a:pt x="1018" y="233"/>
                  </a:lnTo>
                  <a:lnTo>
                    <a:pt x="1018" y="273"/>
                  </a:lnTo>
                  <a:lnTo>
                    <a:pt x="1018" y="280"/>
                  </a:lnTo>
                  <a:lnTo>
                    <a:pt x="998" y="313"/>
                  </a:lnTo>
                  <a:lnTo>
                    <a:pt x="931" y="280"/>
                  </a:lnTo>
                  <a:lnTo>
                    <a:pt x="938" y="253"/>
                  </a:lnTo>
                  <a:lnTo>
                    <a:pt x="925" y="253"/>
                  </a:lnTo>
                  <a:lnTo>
                    <a:pt x="892" y="240"/>
                  </a:lnTo>
                  <a:lnTo>
                    <a:pt x="865" y="227"/>
                  </a:lnTo>
                  <a:lnTo>
                    <a:pt x="825" y="220"/>
                  </a:lnTo>
                  <a:lnTo>
                    <a:pt x="811" y="206"/>
                  </a:lnTo>
                  <a:lnTo>
                    <a:pt x="805" y="206"/>
                  </a:lnTo>
                  <a:lnTo>
                    <a:pt x="779" y="180"/>
                  </a:lnTo>
                  <a:lnTo>
                    <a:pt x="765" y="180"/>
                  </a:lnTo>
                  <a:lnTo>
                    <a:pt x="698" y="33"/>
                  </a:lnTo>
                  <a:lnTo>
                    <a:pt x="632" y="33"/>
                  </a:lnTo>
                  <a:lnTo>
                    <a:pt x="539" y="26"/>
                  </a:lnTo>
                  <a:lnTo>
                    <a:pt x="479" y="0"/>
                  </a:lnTo>
                  <a:lnTo>
                    <a:pt x="452" y="0"/>
                  </a:lnTo>
                  <a:close/>
                  <a:moveTo>
                    <a:pt x="533" y="892"/>
                  </a:moveTo>
                  <a:lnTo>
                    <a:pt x="559" y="892"/>
                  </a:lnTo>
                  <a:lnTo>
                    <a:pt x="559" y="899"/>
                  </a:lnTo>
                  <a:lnTo>
                    <a:pt x="539" y="912"/>
                  </a:lnTo>
                  <a:lnTo>
                    <a:pt x="518" y="905"/>
                  </a:lnTo>
                  <a:lnTo>
                    <a:pt x="533" y="892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9" name="ALT_CAMP">
              <a:extLst>
                <a:ext uri="{FF2B5EF4-FFF2-40B4-BE49-F238E27FC236}">
                  <a16:creationId xmlns:a16="http://schemas.microsoft.com/office/drawing/2014/main" id="{7389BEBD-F9B6-0676-5907-260AFE211217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5570470" y="4132007"/>
              <a:ext cx="385030" cy="281002"/>
            </a:xfrm>
            <a:custGeom>
              <a:avLst/>
              <a:gdLst>
                <a:gd name="T0" fmla="*/ 2147483647 w 65"/>
                <a:gd name="T1" fmla="*/ 176043229 h 48"/>
                <a:gd name="T2" fmla="*/ 2147483647 w 65"/>
                <a:gd name="T3" fmla="*/ 704172915 h 48"/>
                <a:gd name="T4" fmla="*/ 2147483647 w 65"/>
                <a:gd name="T5" fmla="*/ 1232289358 h 48"/>
                <a:gd name="T6" fmla="*/ 2147483647 w 65"/>
                <a:gd name="T7" fmla="*/ 1408332535 h 48"/>
                <a:gd name="T8" fmla="*/ 2147483647 w 65"/>
                <a:gd name="T9" fmla="*/ 1056259477 h 48"/>
                <a:gd name="T10" fmla="*/ 2147483647 w 65"/>
                <a:gd name="T11" fmla="*/ 1232289358 h 48"/>
                <a:gd name="T12" fmla="*/ 2147483647 w 65"/>
                <a:gd name="T13" fmla="*/ 1584375712 h 48"/>
                <a:gd name="T14" fmla="*/ 2147483647 w 65"/>
                <a:gd name="T15" fmla="*/ 2147483647 h 48"/>
                <a:gd name="T16" fmla="*/ 2147483647 w 65"/>
                <a:gd name="T17" fmla="*/ 2147483647 h 48"/>
                <a:gd name="T18" fmla="*/ 2147483647 w 65"/>
                <a:gd name="T19" fmla="*/ 2147483647 h 48"/>
                <a:gd name="T20" fmla="*/ 2147483647 w 65"/>
                <a:gd name="T21" fmla="*/ 2147483647 h 48"/>
                <a:gd name="T22" fmla="*/ 2147483647 w 65"/>
                <a:gd name="T23" fmla="*/ 2147483647 h 48"/>
                <a:gd name="T24" fmla="*/ 2147483647 w 65"/>
                <a:gd name="T25" fmla="*/ 2147483647 h 48"/>
                <a:gd name="T26" fmla="*/ 1245016218 w 65"/>
                <a:gd name="T27" fmla="*/ 2147483647 h 48"/>
                <a:gd name="T28" fmla="*/ 466879573 w 65"/>
                <a:gd name="T29" fmla="*/ 2147483647 h 48"/>
                <a:gd name="T30" fmla="*/ 466879573 w 65"/>
                <a:gd name="T31" fmla="*/ 2147483647 h 48"/>
                <a:gd name="T32" fmla="*/ 933771603 w 65"/>
                <a:gd name="T33" fmla="*/ 2147483647 h 48"/>
                <a:gd name="T34" fmla="*/ 1556273289 w 65"/>
                <a:gd name="T35" fmla="*/ 2147483647 h 48"/>
                <a:gd name="T36" fmla="*/ 2023165513 w 65"/>
                <a:gd name="T37" fmla="*/ 2147483647 h 48"/>
                <a:gd name="T38" fmla="*/ 2147483647 w 65"/>
                <a:gd name="T39" fmla="*/ 2147483647 h 48"/>
                <a:gd name="T40" fmla="*/ 2147483647 w 65"/>
                <a:gd name="T41" fmla="*/ 2147483647 h 48"/>
                <a:gd name="T42" fmla="*/ 2147483647 w 65"/>
                <a:gd name="T43" fmla="*/ 2147483647 h 48"/>
                <a:gd name="T44" fmla="*/ 2147483647 w 65"/>
                <a:gd name="T45" fmla="*/ 2147483647 h 48"/>
                <a:gd name="T46" fmla="*/ 2147483647 w 65"/>
                <a:gd name="T47" fmla="*/ 2147483647 h 48"/>
                <a:gd name="T48" fmla="*/ 2147483647 w 65"/>
                <a:gd name="T49" fmla="*/ 2147483647 h 48"/>
                <a:gd name="T50" fmla="*/ 2147483647 w 65"/>
                <a:gd name="T51" fmla="*/ 2147483647 h 48"/>
                <a:gd name="T52" fmla="*/ 2147483647 w 65"/>
                <a:gd name="T53" fmla="*/ 2147483647 h 48"/>
                <a:gd name="T54" fmla="*/ 2147483647 w 65"/>
                <a:gd name="T55" fmla="*/ 2147483647 h 48"/>
                <a:gd name="T56" fmla="*/ 2147483647 w 65"/>
                <a:gd name="T57" fmla="*/ 2147483647 h 48"/>
                <a:gd name="T58" fmla="*/ 2147483647 w 65"/>
                <a:gd name="T59" fmla="*/ 2147483647 h 48"/>
                <a:gd name="T60" fmla="*/ 2147483647 w 65"/>
                <a:gd name="T61" fmla="*/ 2147483647 h 48"/>
                <a:gd name="T62" fmla="*/ 2147483647 w 65"/>
                <a:gd name="T63" fmla="*/ 2147483647 h 48"/>
                <a:gd name="T64" fmla="*/ 2147483647 w 65"/>
                <a:gd name="T65" fmla="*/ 2147483647 h 48"/>
                <a:gd name="T66" fmla="*/ 2147483647 w 65"/>
                <a:gd name="T67" fmla="*/ 2147483647 h 48"/>
                <a:gd name="T68" fmla="*/ 2147483647 w 65"/>
                <a:gd name="T69" fmla="*/ 2147483647 h 48"/>
                <a:gd name="T70" fmla="*/ 2147483647 w 65"/>
                <a:gd name="T71" fmla="*/ 2147483647 h 48"/>
                <a:gd name="T72" fmla="*/ 2147483647 w 65"/>
                <a:gd name="T73" fmla="*/ 2147483647 h 48"/>
                <a:gd name="T74" fmla="*/ 2147483647 w 65"/>
                <a:gd name="T75" fmla="*/ 2147483647 h 48"/>
                <a:gd name="T76" fmla="*/ 2147483647 w 65"/>
                <a:gd name="T77" fmla="*/ 2147483647 h 48"/>
                <a:gd name="T78" fmla="*/ 2147483647 w 65"/>
                <a:gd name="T79" fmla="*/ 2147483647 h 48"/>
                <a:gd name="T80" fmla="*/ 2147483647 w 65"/>
                <a:gd name="T81" fmla="*/ 2147483647 h 48"/>
                <a:gd name="T82" fmla="*/ 2147483647 w 65"/>
                <a:gd name="T83" fmla="*/ 2147483647 h 48"/>
                <a:gd name="T84" fmla="*/ 2147483647 w 65"/>
                <a:gd name="T85" fmla="*/ 2147483647 h 48"/>
                <a:gd name="T86" fmla="*/ 2147483647 w 65"/>
                <a:gd name="T87" fmla="*/ 2147483647 h 48"/>
                <a:gd name="T88" fmla="*/ 2147483647 w 65"/>
                <a:gd name="T89" fmla="*/ 1760419304 h 48"/>
                <a:gd name="T90" fmla="*/ 2147483647 w 65"/>
                <a:gd name="T91" fmla="*/ 1408332535 h 48"/>
                <a:gd name="T92" fmla="*/ 2147483647 w 65"/>
                <a:gd name="T93" fmla="*/ 1232289358 h 48"/>
                <a:gd name="T94" fmla="*/ 2147483647 w 65"/>
                <a:gd name="T95" fmla="*/ 176043229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5"/>
                <a:gd name="T145" fmla="*/ 0 h 48"/>
                <a:gd name="T146" fmla="*/ 65 w 65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5" h="48">
                  <a:moveTo>
                    <a:pt x="58" y="0"/>
                  </a:moveTo>
                  <a:lnTo>
                    <a:pt x="57" y="0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3" y="4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3" y="8"/>
                  </a:lnTo>
                  <a:lnTo>
                    <a:pt x="41" y="9"/>
                  </a:lnTo>
                  <a:lnTo>
                    <a:pt x="40" y="8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1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3" y="24"/>
                  </a:lnTo>
                  <a:lnTo>
                    <a:pt x="21" y="25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19" y="42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6" y="44"/>
                  </a:lnTo>
                  <a:lnTo>
                    <a:pt x="27" y="43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2" y="42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4" y="42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40" y="44"/>
                  </a:lnTo>
                  <a:lnTo>
                    <a:pt x="40" y="45"/>
                  </a:lnTo>
                  <a:lnTo>
                    <a:pt x="41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0" y="43"/>
                  </a:lnTo>
                  <a:lnTo>
                    <a:pt x="39" y="43"/>
                  </a:lnTo>
                  <a:lnTo>
                    <a:pt x="39" y="42"/>
                  </a:lnTo>
                  <a:lnTo>
                    <a:pt x="38" y="41"/>
                  </a:lnTo>
                  <a:lnTo>
                    <a:pt x="39" y="42"/>
                  </a:lnTo>
                  <a:lnTo>
                    <a:pt x="39" y="41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40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8" y="41"/>
                  </a:lnTo>
                  <a:lnTo>
                    <a:pt x="49" y="40"/>
                  </a:lnTo>
                  <a:lnTo>
                    <a:pt x="50" y="40"/>
                  </a:lnTo>
                  <a:lnTo>
                    <a:pt x="52" y="39"/>
                  </a:lnTo>
                  <a:lnTo>
                    <a:pt x="51" y="39"/>
                  </a:lnTo>
                  <a:lnTo>
                    <a:pt x="50" y="38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0" y="33"/>
                  </a:lnTo>
                  <a:lnTo>
                    <a:pt x="47" y="32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50" y="30"/>
                  </a:lnTo>
                  <a:lnTo>
                    <a:pt x="48" y="28"/>
                  </a:lnTo>
                  <a:lnTo>
                    <a:pt x="47" y="27"/>
                  </a:lnTo>
                  <a:lnTo>
                    <a:pt x="55" y="21"/>
                  </a:lnTo>
                  <a:lnTo>
                    <a:pt x="60" y="22"/>
                  </a:lnTo>
                  <a:lnTo>
                    <a:pt x="61" y="21"/>
                  </a:lnTo>
                  <a:lnTo>
                    <a:pt x="62" y="21"/>
                  </a:lnTo>
                  <a:lnTo>
                    <a:pt x="63" y="20"/>
                  </a:lnTo>
                  <a:lnTo>
                    <a:pt x="64" y="19"/>
                  </a:lnTo>
                  <a:lnTo>
                    <a:pt x="65" y="16"/>
                  </a:lnTo>
                  <a:lnTo>
                    <a:pt x="63" y="16"/>
                  </a:lnTo>
                  <a:lnTo>
                    <a:pt x="62" y="15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9" y="11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59" y="2"/>
                  </a:lnTo>
                  <a:lnTo>
                    <a:pt x="59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60" name="BAIX_PENEDES">
              <a:extLst>
                <a:ext uri="{FF2B5EF4-FFF2-40B4-BE49-F238E27FC236}">
                  <a16:creationId xmlns:a16="http://schemas.microsoft.com/office/drawing/2014/main" id="{2FAAFF59-3F72-88FA-486A-02AB7EFB6E8C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844697" y="4218721"/>
              <a:ext cx="203744" cy="212805"/>
            </a:xfrm>
            <a:custGeom>
              <a:avLst/>
              <a:gdLst>
                <a:gd name="T0" fmla="*/ 102058763 w 885"/>
                <a:gd name="T1" fmla="*/ 24997901 h 946"/>
                <a:gd name="T2" fmla="*/ 83460317 w 885"/>
                <a:gd name="T3" fmla="*/ 35369151 h 946"/>
                <a:gd name="T4" fmla="*/ 13948959 w 885"/>
                <a:gd name="T5" fmla="*/ 76322659 h 946"/>
                <a:gd name="T6" fmla="*/ 21853096 w 885"/>
                <a:gd name="T7" fmla="*/ 99193105 h 946"/>
                <a:gd name="T8" fmla="*/ 27897433 w 885"/>
                <a:gd name="T9" fmla="*/ 116744675 h 946"/>
                <a:gd name="T10" fmla="*/ 38824227 w 885"/>
                <a:gd name="T11" fmla="*/ 132700788 h 946"/>
                <a:gd name="T12" fmla="*/ 15576280 w 885"/>
                <a:gd name="T13" fmla="*/ 129243364 h 946"/>
                <a:gd name="T14" fmla="*/ 6276814 w 885"/>
                <a:gd name="T15" fmla="*/ 143604052 h 946"/>
                <a:gd name="T16" fmla="*/ 35802059 w 885"/>
                <a:gd name="T17" fmla="*/ 157698713 h 946"/>
                <a:gd name="T18" fmla="*/ 16971131 w 885"/>
                <a:gd name="T19" fmla="*/ 170197402 h 946"/>
                <a:gd name="T20" fmla="*/ 6276814 w 885"/>
                <a:gd name="T21" fmla="*/ 193067848 h 946"/>
                <a:gd name="T22" fmla="*/ 7904135 w 885"/>
                <a:gd name="T23" fmla="*/ 210619418 h 946"/>
                <a:gd name="T24" fmla="*/ 27897433 w 885"/>
                <a:gd name="T25" fmla="*/ 205566537 h 946"/>
                <a:gd name="T26" fmla="*/ 49518055 w 885"/>
                <a:gd name="T27" fmla="*/ 214076327 h 946"/>
                <a:gd name="T28" fmla="*/ 74161337 w 885"/>
                <a:gd name="T29" fmla="*/ 239074220 h 946"/>
                <a:gd name="T30" fmla="*/ 103686084 w 885"/>
                <a:gd name="T31" fmla="*/ 245988553 h 946"/>
                <a:gd name="T32" fmla="*/ 116007718 w 885"/>
                <a:gd name="T33" fmla="*/ 240669677 h 946"/>
                <a:gd name="T34" fmla="*/ 168547956 w 885"/>
                <a:gd name="T35" fmla="*/ 235616797 h 946"/>
                <a:gd name="T36" fmla="*/ 178079896 w 885"/>
                <a:gd name="T37" fmla="*/ 233755345 h 946"/>
                <a:gd name="T38" fmla="*/ 185519080 w 885"/>
                <a:gd name="T39" fmla="*/ 230032440 h 946"/>
                <a:gd name="T40" fmla="*/ 199468035 w 885"/>
                <a:gd name="T41" fmla="*/ 228436469 h 946"/>
                <a:gd name="T42" fmla="*/ 201095357 w 885"/>
                <a:gd name="T43" fmla="*/ 209023447 h 946"/>
                <a:gd name="T44" fmla="*/ 201095357 w 885"/>
                <a:gd name="T45" fmla="*/ 201843633 h 946"/>
                <a:gd name="T46" fmla="*/ 196445867 w 885"/>
                <a:gd name="T47" fmla="*/ 180568644 h 946"/>
                <a:gd name="T48" fmla="*/ 187146402 w 885"/>
                <a:gd name="T49" fmla="*/ 193067848 h 946"/>
                <a:gd name="T50" fmla="*/ 171570125 w 885"/>
                <a:gd name="T51" fmla="*/ 184292063 h 946"/>
                <a:gd name="T52" fmla="*/ 151576833 w 885"/>
                <a:gd name="T53" fmla="*/ 178707192 h 946"/>
                <a:gd name="T54" fmla="*/ 140883005 w 885"/>
                <a:gd name="T55" fmla="*/ 148656932 h 946"/>
                <a:gd name="T56" fmla="*/ 162503619 w 885"/>
                <a:gd name="T57" fmla="*/ 155836747 h 946"/>
                <a:gd name="T58" fmla="*/ 171570125 w 885"/>
                <a:gd name="T59" fmla="*/ 161155622 h 946"/>
                <a:gd name="T60" fmla="*/ 182496911 w 885"/>
                <a:gd name="T61" fmla="*/ 147060962 h 946"/>
                <a:gd name="T62" fmla="*/ 182496911 w 885"/>
                <a:gd name="T63" fmla="*/ 131105330 h 946"/>
                <a:gd name="T64" fmla="*/ 187146402 w 885"/>
                <a:gd name="T65" fmla="*/ 115149218 h 946"/>
                <a:gd name="T66" fmla="*/ 193423214 w 885"/>
                <a:gd name="T67" fmla="*/ 106373433 h 946"/>
                <a:gd name="T68" fmla="*/ 185519080 w 885"/>
                <a:gd name="T69" fmla="*/ 106373433 h 946"/>
                <a:gd name="T70" fmla="*/ 167153109 w 885"/>
                <a:gd name="T71" fmla="*/ 116744675 h 946"/>
                <a:gd name="T72" fmla="*/ 156226807 w 885"/>
                <a:gd name="T73" fmla="*/ 104777975 h 946"/>
                <a:gd name="T74" fmla="*/ 148554664 w 885"/>
                <a:gd name="T75" fmla="*/ 83236992 h 946"/>
                <a:gd name="T76" fmla="*/ 140883005 w 885"/>
                <a:gd name="T77" fmla="*/ 67281377 h 946"/>
                <a:gd name="T78" fmla="*/ 143905174 w 885"/>
                <a:gd name="T79" fmla="*/ 39092056 h 946"/>
                <a:gd name="T80" fmla="*/ 145300021 w 885"/>
                <a:gd name="T81" fmla="*/ 26859353 h 946"/>
                <a:gd name="T82" fmla="*/ 137860836 w 885"/>
                <a:gd name="T83" fmla="*/ 19413030 h 946"/>
                <a:gd name="T84" fmla="*/ 125306698 w 885"/>
                <a:gd name="T85" fmla="*/ 10903236 h 946"/>
                <a:gd name="T86" fmla="*/ 188541249 w 885"/>
                <a:gd name="T87" fmla="*/ 90417320 h 946"/>
                <a:gd name="T88" fmla="*/ 198073188 w 885"/>
                <a:gd name="T89" fmla="*/ 86960410 h 9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5"/>
                <a:gd name="T136" fmla="*/ 0 h 946"/>
                <a:gd name="T137" fmla="*/ 885 w 885"/>
                <a:gd name="T138" fmla="*/ 946 h 9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5" h="946">
                  <a:moveTo>
                    <a:pt x="505" y="0"/>
                  </a:moveTo>
                  <a:lnTo>
                    <a:pt x="473" y="73"/>
                  </a:lnTo>
                  <a:lnTo>
                    <a:pt x="439" y="94"/>
                  </a:lnTo>
                  <a:lnTo>
                    <a:pt x="419" y="120"/>
                  </a:lnTo>
                  <a:lnTo>
                    <a:pt x="386" y="114"/>
                  </a:lnTo>
                  <a:lnTo>
                    <a:pt x="359" y="133"/>
                  </a:lnTo>
                  <a:lnTo>
                    <a:pt x="253" y="127"/>
                  </a:lnTo>
                  <a:lnTo>
                    <a:pt x="47" y="267"/>
                  </a:lnTo>
                  <a:lnTo>
                    <a:pt x="60" y="287"/>
                  </a:lnTo>
                  <a:lnTo>
                    <a:pt x="120" y="340"/>
                  </a:lnTo>
                  <a:lnTo>
                    <a:pt x="107" y="360"/>
                  </a:lnTo>
                  <a:lnTo>
                    <a:pt x="94" y="373"/>
                  </a:lnTo>
                  <a:lnTo>
                    <a:pt x="67" y="380"/>
                  </a:lnTo>
                  <a:lnTo>
                    <a:pt x="34" y="407"/>
                  </a:lnTo>
                  <a:lnTo>
                    <a:pt x="120" y="439"/>
                  </a:lnTo>
                  <a:lnTo>
                    <a:pt x="160" y="439"/>
                  </a:lnTo>
                  <a:lnTo>
                    <a:pt x="146" y="460"/>
                  </a:lnTo>
                  <a:lnTo>
                    <a:pt x="167" y="499"/>
                  </a:lnTo>
                  <a:lnTo>
                    <a:pt x="154" y="499"/>
                  </a:lnTo>
                  <a:lnTo>
                    <a:pt x="126" y="499"/>
                  </a:lnTo>
                  <a:lnTo>
                    <a:pt x="67" y="486"/>
                  </a:lnTo>
                  <a:lnTo>
                    <a:pt x="47" y="507"/>
                  </a:lnTo>
                  <a:lnTo>
                    <a:pt x="47" y="513"/>
                  </a:lnTo>
                  <a:lnTo>
                    <a:pt x="27" y="540"/>
                  </a:lnTo>
                  <a:lnTo>
                    <a:pt x="100" y="546"/>
                  </a:lnTo>
                  <a:lnTo>
                    <a:pt x="146" y="573"/>
                  </a:lnTo>
                  <a:lnTo>
                    <a:pt x="154" y="593"/>
                  </a:lnTo>
                  <a:lnTo>
                    <a:pt x="100" y="606"/>
                  </a:lnTo>
                  <a:lnTo>
                    <a:pt x="86" y="619"/>
                  </a:lnTo>
                  <a:lnTo>
                    <a:pt x="73" y="640"/>
                  </a:lnTo>
                  <a:lnTo>
                    <a:pt x="53" y="653"/>
                  </a:lnTo>
                  <a:lnTo>
                    <a:pt x="47" y="706"/>
                  </a:lnTo>
                  <a:lnTo>
                    <a:pt x="27" y="726"/>
                  </a:lnTo>
                  <a:lnTo>
                    <a:pt x="0" y="726"/>
                  </a:lnTo>
                  <a:lnTo>
                    <a:pt x="13" y="799"/>
                  </a:lnTo>
                  <a:lnTo>
                    <a:pt x="34" y="792"/>
                  </a:lnTo>
                  <a:lnTo>
                    <a:pt x="53" y="766"/>
                  </a:lnTo>
                  <a:lnTo>
                    <a:pt x="86" y="773"/>
                  </a:lnTo>
                  <a:lnTo>
                    <a:pt x="120" y="773"/>
                  </a:lnTo>
                  <a:lnTo>
                    <a:pt x="154" y="813"/>
                  </a:lnTo>
                  <a:lnTo>
                    <a:pt x="173" y="813"/>
                  </a:lnTo>
                  <a:lnTo>
                    <a:pt x="213" y="805"/>
                  </a:lnTo>
                  <a:lnTo>
                    <a:pt x="286" y="786"/>
                  </a:lnTo>
                  <a:lnTo>
                    <a:pt x="293" y="826"/>
                  </a:lnTo>
                  <a:lnTo>
                    <a:pt x="319" y="899"/>
                  </a:lnTo>
                  <a:lnTo>
                    <a:pt x="346" y="939"/>
                  </a:lnTo>
                  <a:lnTo>
                    <a:pt x="353" y="946"/>
                  </a:lnTo>
                  <a:lnTo>
                    <a:pt x="446" y="925"/>
                  </a:lnTo>
                  <a:lnTo>
                    <a:pt x="452" y="925"/>
                  </a:lnTo>
                  <a:lnTo>
                    <a:pt x="466" y="912"/>
                  </a:lnTo>
                  <a:lnTo>
                    <a:pt x="499" y="905"/>
                  </a:lnTo>
                  <a:lnTo>
                    <a:pt x="599" y="892"/>
                  </a:lnTo>
                  <a:lnTo>
                    <a:pt x="632" y="886"/>
                  </a:lnTo>
                  <a:lnTo>
                    <a:pt x="725" y="886"/>
                  </a:lnTo>
                  <a:lnTo>
                    <a:pt x="732" y="886"/>
                  </a:lnTo>
                  <a:lnTo>
                    <a:pt x="759" y="873"/>
                  </a:lnTo>
                  <a:lnTo>
                    <a:pt x="766" y="879"/>
                  </a:lnTo>
                  <a:lnTo>
                    <a:pt x="779" y="873"/>
                  </a:lnTo>
                  <a:lnTo>
                    <a:pt x="785" y="873"/>
                  </a:lnTo>
                  <a:lnTo>
                    <a:pt x="798" y="865"/>
                  </a:lnTo>
                  <a:lnTo>
                    <a:pt x="798" y="873"/>
                  </a:lnTo>
                  <a:lnTo>
                    <a:pt x="845" y="865"/>
                  </a:lnTo>
                  <a:lnTo>
                    <a:pt x="858" y="859"/>
                  </a:lnTo>
                  <a:lnTo>
                    <a:pt x="845" y="826"/>
                  </a:lnTo>
                  <a:lnTo>
                    <a:pt x="845" y="786"/>
                  </a:lnTo>
                  <a:lnTo>
                    <a:pt x="865" y="786"/>
                  </a:lnTo>
                  <a:lnTo>
                    <a:pt x="878" y="805"/>
                  </a:lnTo>
                  <a:lnTo>
                    <a:pt x="885" y="799"/>
                  </a:lnTo>
                  <a:lnTo>
                    <a:pt x="865" y="759"/>
                  </a:lnTo>
                  <a:lnTo>
                    <a:pt x="852" y="746"/>
                  </a:lnTo>
                  <a:lnTo>
                    <a:pt x="858" y="706"/>
                  </a:lnTo>
                  <a:lnTo>
                    <a:pt x="845" y="679"/>
                  </a:lnTo>
                  <a:lnTo>
                    <a:pt x="818" y="693"/>
                  </a:lnTo>
                  <a:lnTo>
                    <a:pt x="811" y="706"/>
                  </a:lnTo>
                  <a:lnTo>
                    <a:pt x="805" y="726"/>
                  </a:lnTo>
                  <a:lnTo>
                    <a:pt x="779" y="732"/>
                  </a:lnTo>
                  <a:lnTo>
                    <a:pt x="759" y="713"/>
                  </a:lnTo>
                  <a:lnTo>
                    <a:pt x="738" y="693"/>
                  </a:lnTo>
                  <a:lnTo>
                    <a:pt x="712" y="672"/>
                  </a:lnTo>
                  <a:lnTo>
                    <a:pt x="685" y="679"/>
                  </a:lnTo>
                  <a:lnTo>
                    <a:pt x="652" y="672"/>
                  </a:lnTo>
                  <a:lnTo>
                    <a:pt x="625" y="612"/>
                  </a:lnTo>
                  <a:lnTo>
                    <a:pt x="625" y="586"/>
                  </a:lnTo>
                  <a:lnTo>
                    <a:pt x="606" y="559"/>
                  </a:lnTo>
                  <a:lnTo>
                    <a:pt x="685" y="573"/>
                  </a:lnTo>
                  <a:lnTo>
                    <a:pt x="692" y="580"/>
                  </a:lnTo>
                  <a:lnTo>
                    <a:pt x="699" y="586"/>
                  </a:lnTo>
                  <a:lnTo>
                    <a:pt x="699" y="593"/>
                  </a:lnTo>
                  <a:lnTo>
                    <a:pt x="712" y="593"/>
                  </a:lnTo>
                  <a:lnTo>
                    <a:pt x="738" y="606"/>
                  </a:lnTo>
                  <a:lnTo>
                    <a:pt x="766" y="586"/>
                  </a:lnTo>
                  <a:lnTo>
                    <a:pt x="779" y="586"/>
                  </a:lnTo>
                  <a:lnTo>
                    <a:pt x="785" y="553"/>
                  </a:lnTo>
                  <a:lnTo>
                    <a:pt x="785" y="546"/>
                  </a:lnTo>
                  <a:lnTo>
                    <a:pt x="805" y="520"/>
                  </a:lnTo>
                  <a:lnTo>
                    <a:pt x="785" y="493"/>
                  </a:lnTo>
                  <a:lnTo>
                    <a:pt x="805" y="467"/>
                  </a:lnTo>
                  <a:lnTo>
                    <a:pt x="811" y="433"/>
                  </a:lnTo>
                  <a:lnTo>
                    <a:pt x="805" y="433"/>
                  </a:lnTo>
                  <a:lnTo>
                    <a:pt x="805" y="413"/>
                  </a:lnTo>
                  <a:lnTo>
                    <a:pt x="818" y="413"/>
                  </a:lnTo>
                  <a:lnTo>
                    <a:pt x="832" y="400"/>
                  </a:lnTo>
                  <a:lnTo>
                    <a:pt x="818" y="394"/>
                  </a:lnTo>
                  <a:lnTo>
                    <a:pt x="805" y="407"/>
                  </a:lnTo>
                  <a:lnTo>
                    <a:pt x="798" y="400"/>
                  </a:lnTo>
                  <a:lnTo>
                    <a:pt x="766" y="420"/>
                  </a:lnTo>
                  <a:lnTo>
                    <a:pt x="752" y="453"/>
                  </a:lnTo>
                  <a:lnTo>
                    <a:pt x="719" y="439"/>
                  </a:lnTo>
                  <a:lnTo>
                    <a:pt x="679" y="413"/>
                  </a:lnTo>
                  <a:lnTo>
                    <a:pt x="672" y="413"/>
                  </a:lnTo>
                  <a:lnTo>
                    <a:pt x="672" y="394"/>
                  </a:lnTo>
                  <a:lnTo>
                    <a:pt x="692" y="347"/>
                  </a:lnTo>
                  <a:lnTo>
                    <a:pt x="692" y="340"/>
                  </a:lnTo>
                  <a:lnTo>
                    <a:pt x="639" y="313"/>
                  </a:lnTo>
                  <a:lnTo>
                    <a:pt x="625" y="313"/>
                  </a:lnTo>
                  <a:lnTo>
                    <a:pt x="625" y="287"/>
                  </a:lnTo>
                  <a:lnTo>
                    <a:pt x="606" y="253"/>
                  </a:lnTo>
                  <a:lnTo>
                    <a:pt x="599" y="214"/>
                  </a:lnTo>
                  <a:lnTo>
                    <a:pt x="579" y="193"/>
                  </a:lnTo>
                  <a:lnTo>
                    <a:pt x="619" y="147"/>
                  </a:lnTo>
                  <a:lnTo>
                    <a:pt x="646" y="141"/>
                  </a:lnTo>
                  <a:lnTo>
                    <a:pt x="639" y="107"/>
                  </a:lnTo>
                  <a:lnTo>
                    <a:pt x="625" y="101"/>
                  </a:lnTo>
                  <a:lnTo>
                    <a:pt x="619" y="107"/>
                  </a:lnTo>
                  <a:lnTo>
                    <a:pt x="619" y="88"/>
                  </a:lnTo>
                  <a:lnTo>
                    <a:pt x="593" y="73"/>
                  </a:lnTo>
                  <a:lnTo>
                    <a:pt x="572" y="81"/>
                  </a:lnTo>
                  <a:lnTo>
                    <a:pt x="552" y="73"/>
                  </a:lnTo>
                  <a:lnTo>
                    <a:pt x="539" y="41"/>
                  </a:lnTo>
                  <a:lnTo>
                    <a:pt x="505" y="0"/>
                  </a:lnTo>
                  <a:close/>
                  <a:moveTo>
                    <a:pt x="826" y="327"/>
                  </a:moveTo>
                  <a:lnTo>
                    <a:pt x="811" y="340"/>
                  </a:lnTo>
                  <a:lnTo>
                    <a:pt x="832" y="347"/>
                  </a:lnTo>
                  <a:lnTo>
                    <a:pt x="852" y="334"/>
                  </a:lnTo>
                  <a:lnTo>
                    <a:pt x="852" y="327"/>
                  </a:lnTo>
                  <a:lnTo>
                    <a:pt x="826" y="327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61" name="RIPOLLES">
              <a:extLst>
                <a:ext uri="{FF2B5EF4-FFF2-40B4-BE49-F238E27FC236}">
                  <a16:creationId xmlns:a16="http://schemas.microsoft.com/office/drawing/2014/main" id="{82EDDC83-247B-3150-36E4-176B8CA521C4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6248103" y="3136825"/>
              <a:ext cx="456906" cy="330627"/>
            </a:xfrm>
            <a:custGeom>
              <a:avLst/>
              <a:gdLst>
                <a:gd name="T0" fmla="*/ 202367217 w 1989"/>
                <a:gd name="T1" fmla="*/ 17608429 h 1470"/>
                <a:gd name="T2" fmla="*/ 164935313 w 1989"/>
                <a:gd name="T3" fmla="*/ 13928977 h 1470"/>
                <a:gd name="T4" fmla="*/ 133819688 w 1989"/>
                <a:gd name="T5" fmla="*/ 29698190 h 1470"/>
                <a:gd name="T6" fmla="*/ 116741179 w 1989"/>
                <a:gd name="T7" fmla="*/ 66492166 h 1470"/>
                <a:gd name="T8" fmla="*/ 93346420 w 1989"/>
                <a:gd name="T9" fmla="*/ 82261391 h 1470"/>
                <a:gd name="T10" fmla="*/ 55914017 w 1989"/>
                <a:gd name="T11" fmla="*/ 92510916 h 1470"/>
                <a:gd name="T12" fmla="*/ 27840201 w 1989"/>
                <a:gd name="T13" fmla="*/ 106440401 h 1470"/>
                <a:gd name="T14" fmla="*/ 7720384 w 1989"/>
                <a:gd name="T15" fmla="*/ 120632484 h 1470"/>
                <a:gd name="T16" fmla="*/ 27840201 w 1989"/>
                <a:gd name="T17" fmla="*/ 159003098 h 1470"/>
                <a:gd name="T18" fmla="*/ 63868511 w 1989"/>
                <a:gd name="T19" fmla="*/ 155586760 h 1470"/>
                <a:gd name="T20" fmla="*/ 88667371 w 1989"/>
                <a:gd name="T21" fmla="*/ 171355457 h 1470"/>
                <a:gd name="T22" fmla="*/ 66909844 w 1989"/>
                <a:gd name="T23" fmla="*/ 195797577 h 1470"/>
                <a:gd name="T24" fmla="*/ 54510399 w 1989"/>
                <a:gd name="T25" fmla="*/ 229175207 h 1470"/>
                <a:gd name="T26" fmla="*/ 55914017 w 1989"/>
                <a:gd name="T27" fmla="*/ 258872877 h 1470"/>
                <a:gd name="T28" fmla="*/ 72992510 w 1989"/>
                <a:gd name="T29" fmla="*/ 258872877 h 1470"/>
                <a:gd name="T30" fmla="*/ 82350608 w 1989"/>
                <a:gd name="T31" fmla="*/ 284891675 h 1470"/>
                <a:gd name="T32" fmla="*/ 66909844 w 1989"/>
                <a:gd name="T33" fmla="*/ 305916946 h 1470"/>
                <a:gd name="T34" fmla="*/ 49831350 w 1989"/>
                <a:gd name="T35" fmla="*/ 318006707 h 1470"/>
                <a:gd name="T36" fmla="*/ 35794204 w 1989"/>
                <a:gd name="T37" fmla="*/ 297244035 h 1470"/>
                <a:gd name="T38" fmla="*/ 23395250 w 1989"/>
                <a:gd name="T39" fmla="*/ 283052463 h 1470"/>
                <a:gd name="T40" fmla="*/ 17078486 w 1989"/>
                <a:gd name="T41" fmla="*/ 298821160 h 1470"/>
                <a:gd name="T42" fmla="*/ 34390587 w 1989"/>
                <a:gd name="T43" fmla="*/ 326942217 h 1470"/>
                <a:gd name="T44" fmla="*/ 58955350 w 1989"/>
                <a:gd name="T45" fmla="*/ 337454852 h 1470"/>
                <a:gd name="T46" fmla="*/ 77905657 w 1989"/>
                <a:gd name="T47" fmla="*/ 351384337 h 1470"/>
                <a:gd name="T48" fmla="*/ 87029656 w 1989"/>
                <a:gd name="T49" fmla="*/ 344288039 h 1470"/>
                <a:gd name="T50" fmla="*/ 109020797 w 1989"/>
                <a:gd name="T51" fmla="*/ 358480123 h 1470"/>
                <a:gd name="T52" fmla="*/ 123057943 w 1989"/>
                <a:gd name="T53" fmla="*/ 375825945 h 1470"/>
                <a:gd name="T54" fmla="*/ 157214931 w 1989"/>
                <a:gd name="T55" fmla="*/ 353224061 h 1470"/>
                <a:gd name="T56" fmla="*/ 182013308 w 1989"/>
                <a:gd name="T57" fmla="*/ 365313310 h 1470"/>
                <a:gd name="T58" fmla="*/ 196050453 w 1989"/>
                <a:gd name="T59" fmla="*/ 361896972 h 1470"/>
                <a:gd name="T60" fmla="*/ 218042078 w 1989"/>
                <a:gd name="T61" fmla="*/ 344288039 h 1470"/>
                <a:gd name="T62" fmla="*/ 241203224 w 1989"/>
                <a:gd name="T63" fmla="*/ 342711426 h 1470"/>
                <a:gd name="T64" fmla="*/ 261556710 w 1989"/>
                <a:gd name="T65" fmla="*/ 337454852 h 1470"/>
                <a:gd name="T66" fmla="*/ 253602231 w 1989"/>
                <a:gd name="T67" fmla="*/ 333775404 h 1470"/>
                <a:gd name="T68" fmla="*/ 242606841 w 1989"/>
                <a:gd name="T69" fmla="*/ 321686155 h 1470"/>
                <a:gd name="T70" fmla="*/ 259918995 w 1989"/>
                <a:gd name="T71" fmla="*/ 320109029 h 1470"/>
                <a:gd name="T72" fmla="*/ 284717855 w 1989"/>
                <a:gd name="T73" fmla="*/ 323525879 h 1470"/>
                <a:gd name="T74" fmla="*/ 311154431 w 1989"/>
                <a:gd name="T75" fmla="*/ 313013244 h 1470"/>
                <a:gd name="T76" fmla="*/ 302029948 w 1989"/>
                <a:gd name="T77" fmla="*/ 276218764 h 1470"/>
                <a:gd name="T78" fmla="*/ 314429378 w 1989"/>
                <a:gd name="T79" fmla="*/ 260450003 h 1470"/>
                <a:gd name="T80" fmla="*/ 311154431 w 1989"/>
                <a:gd name="T81" fmla="*/ 248097644 h 1470"/>
                <a:gd name="T82" fmla="*/ 305071281 w 1989"/>
                <a:gd name="T83" fmla="*/ 227335483 h 1470"/>
                <a:gd name="T84" fmla="*/ 329870142 w 1989"/>
                <a:gd name="T85" fmla="*/ 214983124 h 1470"/>
                <a:gd name="T86" fmla="*/ 348586336 w 1989"/>
                <a:gd name="T87" fmla="*/ 190541004 h 1470"/>
                <a:gd name="T88" fmla="*/ 365664815 w 1989"/>
                <a:gd name="T89" fmla="*/ 181868092 h 1470"/>
                <a:gd name="T90" fmla="*/ 392335004 w 1989"/>
                <a:gd name="T91" fmla="*/ 186861556 h 1470"/>
                <a:gd name="T92" fmla="*/ 424854247 w 1989"/>
                <a:gd name="T93" fmla="*/ 159003098 h 1470"/>
                <a:gd name="T94" fmla="*/ 449886721 w 1989"/>
                <a:gd name="T95" fmla="*/ 186861556 h 1470"/>
                <a:gd name="T96" fmla="*/ 438890909 w 1989"/>
                <a:gd name="T97" fmla="*/ 172932583 h 1470"/>
                <a:gd name="T98" fmla="*/ 440528624 w 1989"/>
                <a:gd name="T99" fmla="*/ 124048822 h 1470"/>
                <a:gd name="T100" fmla="*/ 406372150 w 1989"/>
                <a:gd name="T101" fmla="*/ 113798785 h 1470"/>
                <a:gd name="T102" fmla="*/ 386018241 w 1989"/>
                <a:gd name="T103" fmla="*/ 80421667 h 1470"/>
                <a:gd name="T104" fmla="*/ 347182718 w 1989"/>
                <a:gd name="T105" fmla="*/ 52563193 h 1470"/>
                <a:gd name="T106" fmla="*/ 303667663 w 1989"/>
                <a:gd name="T107" fmla="*/ 33377638 h 1470"/>
                <a:gd name="T108" fmla="*/ 281676522 w 1989"/>
                <a:gd name="T109" fmla="*/ 17608429 h 1470"/>
                <a:gd name="T110" fmla="*/ 246115886 w 1989"/>
                <a:gd name="T111" fmla="*/ 3416851 h 1470"/>
                <a:gd name="T112" fmla="*/ 48193635 w 1989"/>
                <a:gd name="T113" fmla="*/ 358480123 h 1470"/>
                <a:gd name="T114" fmla="*/ 34390587 w 1989"/>
                <a:gd name="T115" fmla="*/ 368992758 h 1470"/>
                <a:gd name="T116" fmla="*/ 38836021 w 1989"/>
                <a:gd name="T117" fmla="*/ 386338581 h 1470"/>
                <a:gd name="T118" fmla="*/ 46790017 w 1989"/>
                <a:gd name="T119" fmla="*/ 368992758 h 1470"/>
                <a:gd name="T120" fmla="*/ 46790017 w 1989"/>
                <a:gd name="T121" fmla="*/ 356640399 h 14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9"/>
                <a:gd name="T184" fmla="*/ 0 h 1470"/>
                <a:gd name="T185" fmla="*/ 1989 w 1989"/>
                <a:gd name="T186" fmla="*/ 1470 h 14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9" h="1470">
                  <a:moveTo>
                    <a:pt x="985" y="0"/>
                  </a:moveTo>
                  <a:lnTo>
                    <a:pt x="964" y="40"/>
                  </a:lnTo>
                  <a:lnTo>
                    <a:pt x="932" y="46"/>
                  </a:lnTo>
                  <a:lnTo>
                    <a:pt x="865" y="67"/>
                  </a:lnTo>
                  <a:lnTo>
                    <a:pt x="838" y="80"/>
                  </a:lnTo>
                  <a:lnTo>
                    <a:pt x="812" y="93"/>
                  </a:lnTo>
                  <a:lnTo>
                    <a:pt x="746" y="86"/>
                  </a:lnTo>
                  <a:lnTo>
                    <a:pt x="705" y="53"/>
                  </a:lnTo>
                  <a:lnTo>
                    <a:pt x="658" y="67"/>
                  </a:lnTo>
                  <a:lnTo>
                    <a:pt x="632" y="80"/>
                  </a:lnTo>
                  <a:lnTo>
                    <a:pt x="605" y="93"/>
                  </a:lnTo>
                  <a:lnTo>
                    <a:pt x="572" y="113"/>
                  </a:lnTo>
                  <a:lnTo>
                    <a:pt x="552" y="166"/>
                  </a:lnTo>
                  <a:lnTo>
                    <a:pt x="532" y="186"/>
                  </a:lnTo>
                  <a:lnTo>
                    <a:pt x="539" y="232"/>
                  </a:lnTo>
                  <a:lnTo>
                    <a:pt x="499" y="253"/>
                  </a:lnTo>
                  <a:lnTo>
                    <a:pt x="446" y="279"/>
                  </a:lnTo>
                  <a:lnTo>
                    <a:pt x="432" y="326"/>
                  </a:lnTo>
                  <a:lnTo>
                    <a:pt x="425" y="332"/>
                  </a:lnTo>
                  <a:lnTo>
                    <a:pt x="399" y="313"/>
                  </a:lnTo>
                  <a:lnTo>
                    <a:pt x="372" y="332"/>
                  </a:lnTo>
                  <a:lnTo>
                    <a:pt x="339" y="346"/>
                  </a:lnTo>
                  <a:lnTo>
                    <a:pt x="286" y="346"/>
                  </a:lnTo>
                  <a:lnTo>
                    <a:pt x="239" y="352"/>
                  </a:lnTo>
                  <a:lnTo>
                    <a:pt x="200" y="392"/>
                  </a:lnTo>
                  <a:lnTo>
                    <a:pt x="160" y="419"/>
                  </a:lnTo>
                  <a:lnTo>
                    <a:pt x="133" y="419"/>
                  </a:lnTo>
                  <a:lnTo>
                    <a:pt x="119" y="405"/>
                  </a:lnTo>
                  <a:lnTo>
                    <a:pt x="119" y="446"/>
                  </a:lnTo>
                  <a:lnTo>
                    <a:pt x="80" y="465"/>
                  </a:lnTo>
                  <a:lnTo>
                    <a:pt x="60" y="459"/>
                  </a:lnTo>
                  <a:lnTo>
                    <a:pt x="33" y="459"/>
                  </a:lnTo>
                  <a:lnTo>
                    <a:pt x="13" y="478"/>
                  </a:lnTo>
                  <a:lnTo>
                    <a:pt x="0" y="552"/>
                  </a:lnTo>
                  <a:lnTo>
                    <a:pt x="87" y="605"/>
                  </a:lnTo>
                  <a:lnTo>
                    <a:pt x="119" y="605"/>
                  </a:lnTo>
                  <a:lnTo>
                    <a:pt x="153" y="579"/>
                  </a:lnTo>
                  <a:lnTo>
                    <a:pt x="186" y="572"/>
                  </a:lnTo>
                  <a:lnTo>
                    <a:pt x="226" y="572"/>
                  </a:lnTo>
                  <a:lnTo>
                    <a:pt x="273" y="592"/>
                  </a:lnTo>
                  <a:lnTo>
                    <a:pt x="299" y="612"/>
                  </a:lnTo>
                  <a:lnTo>
                    <a:pt x="333" y="632"/>
                  </a:lnTo>
                  <a:lnTo>
                    <a:pt x="359" y="645"/>
                  </a:lnTo>
                  <a:lnTo>
                    <a:pt x="379" y="652"/>
                  </a:lnTo>
                  <a:lnTo>
                    <a:pt x="366" y="679"/>
                  </a:lnTo>
                  <a:lnTo>
                    <a:pt x="320" y="705"/>
                  </a:lnTo>
                  <a:lnTo>
                    <a:pt x="312" y="718"/>
                  </a:lnTo>
                  <a:lnTo>
                    <a:pt x="286" y="745"/>
                  </a:lnTo>
                  <a:lnTo>
                    <a:pt x="266" y="784"/>
                  </a:lnTo>
                  <a:lnTo>
                    <a:pt x="239" y="818"/>
                  </a:lnTo>
                  <a:lnTo>
                    <a:pt x="239" y="825"/>
                  </a:lnTo>
                  <a:lnTo>
                    <a:pt x="233" y="872"/>
                  </a:lnTo>
                  <a:lnTo>
                    <a:pt x="226" y="891"/>
                  </a:lnTo>
                  <a:lnTo>
                    <a:pt x="200" y="911"/>
                  </a:lnTo>
                  <a:lnTo>
                    <a:pt x="220" y="938"/>
                  </a:lnTo>
                  <a:lnTo>
                    <a:pt x="239" y="985"/>
                  </a:lnTo>
                  <a:lnTo>
                    <a:pt x="252" y="971"/>
                  </a:lnTo>
                  <a:lnTo>
                    <a:pt x="286" y="958"/>
                  </a:lnTo>
                  <a:lnTo>
                    <a:pt x="320" y="964"/>
                  </a:lnTo>
                  <a:lnTo>
                    <a:pt x="312" y="985"/>
                  </a:lnTo>
                  <a:lnTo>
                    <a:pt x="306" y="1004"/>
                  </a:lnTo>
                  <a:lnTo>
                    <a:pt x="312" y="1071"/>
                  </a:lnTo>
                  <a:lnTo>
                    <a:pt x="333" y="1077"/>
                  </a:lnTo>
                  <a:lnTo>
                    <a:pt x="352" y="1084"/>
                  </a:lnTo>
                  <a:lnTo>
                    <a:pt x="339" y="1098"/>
                  </a:lnTo>
                  <a:lnTo>
                    <a:pt x="346" y="1137"/>
                  </a:lnTo>
                  <a:lnTo>
                    <a:pt x="333" y="1164"/>
                  </a:lnTo>
                  <a:lnTo>
                    <a:pt x="286" y="1164"/>
                  </a:lnTo>
                  <a:lnTo>
                    <a:pt x="260" y="1144"/>
                  </a:lnTo>
                  <a:lnTo>
                    <a:pt x="239" y="1164"/>
                  </a:lnTo>
                  <a:lnTo>
                    <a:pt x="233" y="1191"/>
                  </a:lnTo>
                  <a:lnTo>
                    <a:pt x="213" y="1210"/>
                  </a:lnTo>
                  <a:lnTo>
                    <a:pt x="160" y="1218"/>
                  </a:lnTo>
                  <a:lnTo>
                    <a:pt x="153" y="1204"/>
                  </a:lnTo>
                  <a:lnTo>
                    <a:pt x="126" y="1178"/>
                  </a:lnTo>
                  <a:lnTo>
                    <a:pt x="153" y="1131"/>
                  </a:lnTo>
                  <a:lnTo>
                    <a:pt x="147" y="1118"/>
                  </a:lnTo>
                  <a:lnTo>
                    <a:pt x="133" y="1091"/>
                  </a:lnTo>
                  <a:lnTo>
                    <a:pt x="166" y="1077"/>
                  </a:lnTo>
                  <a:lnTo>
                    <a:pt x="100" y="1077"/>
                  </a:lnTo>
                  <a:lnTo>
                    <a:pt x="53" y="1064"/>
                  </a:lnTo>
                  <a:lnTo>
                    <a:pt x="27" y="1058"/>
                  </a:lnTo>
                  <a:lnTo>
                    <a:pt x="27" y="1144"/>
                  </a:lnTo>
                  <a:lnTo>
                    <a:pt x="73" y="1137"/>
                  </a:lnTo>
                  <a:lnTo>
                    <a:pt x="113" y="1137"/>
                  </a:lnTo>
                  <a:lnTo>
                    <a:pt x="106" y="1158"/>
                  </a:lnTo>
                  <a:lnTo>
                    <a:pt x="113" y="1178"/>
                  </a:lnTo>
                  <a:lnTo>
                    <a:pt x="147" y="1244"/>
                  </a:lnTo>
                  <a:lnTo>
                    <a:pt x="153" y="1257"/>
                  </a:lnTo>
                  <a:lnTo>
                    <a:pt x="153" y="1277"/>
                  </a:lnTo>
                  <a:lnTo>
                    <a:pt x="226" y="1264"/>
                  </a:lnTo>
                  <a:lnTo>
                    <a:pt x="252" y="1284"/>
                  </a:lnTo>
                  <a:lnTo>
                    <a:pt x="273" y="1310"/>
                  </a:lnTo>
                  <a:lnTo>
                    <a:pt x="299" y="1304"/>
                  </a:lnTo>
                  <a:lnTo>
                    <a:pt x="312" y="1317"/>
                  </a:lnTo>
                  <a:lnTo>
                    <a:pt x="333" y="1337"/>
                  </a:lnTo>
                  <a:lnTo>
                    <a:pt x="339" y="1344"/>
                  </a:lnTo>
                  <a:lnTo>
                    <a:pt x="346" y="1337"/>
                  </a:lnTo>
                  <a:lnTo>
                    <a:pt x="372" y="1323"/>
                  </a:lnTo>
                  <a:lnTo>
                    <a:pt x="372" y="1310"/>
                  </a:lnTo>
                  <a:lnTo>
                    <a:pt x="419" y="1317"/>
                  </a:lnTo>
                  <a:lnTo>
                    <a:pt x="446" y="1304"/>
                  </a:lnTo>
                  <a:lnTo>
                    <a:pt x="466" y="1323"/>
                  </a:lnTo>
                  <a:lnTo>
                    <a:pt x="466" y="1364"/>
                  </a:lnTo>
                  <a:lnTo>
                    <a:pt x="472" y="1370"/>
                  </a:lnTo>
                  <a:lnTo>
                    <a:pt x="472" y="1383"/>
                  </a:lnTo>
                  <a:lnTo>
                    <a:pt x="479" y="1397"/>
                  </a:lnTo>
                  <a:lnTo>
                    <a:pt x="526" y="1430"/>
                  </a:lnTo>
                  <a:lnTo>
                    <a:pt x="552" y="1443"/>
                  </a:lnTo>
                  <a:lnTo>
                    <a:pt x="592" y="1404"/>
                  </a:lnTo>
                  <a:lnTo>
                    <a:pt x="619" y="1364"/>
                  </a:lnTo>
                  <a:lnTo>
                    <a:pt x="672" y="1344"/>
                  </a:lnTo>
                  <a:lnTo>
                    <a:pt x="752" y="1351"/>
                  </a:lnTo>
                  <a:lnTo>
                    <a:pt x="759" y="1364"/>
                  </a:lnTo>
                  <a:lnTo>
                    <a:pt x="759" y="1390"/>
                  </a:lnTo>
                  <a:lnTo>
                    <a:pt x="778" y="1390"/>
                  </a:lnTo>
                  <a:lnTo>
                    <a:pt x="805" y="1390"/>
                  </a:lnTo>
                  <a:lnTo>
                    <a:pt x="812" y="1370"/>
                  </a:lnTo>
                  <a:lnTo>
                    <a:pt x="825" y="1383"/>
                  </a:lnTo>
                  <a:lnTo>
                    <a:pt x="838" y="1377"/>
                  </a:lnTo>
                  <a:lnTo>
                    <a:pt x="832" y="1351"/>
                  </a:lnTo>
                  <a:lnTo>
                    <a:pt x="838" y="1330"/>
                  </a:lnTo>
                  <a:lnTo>
                    <a:pt x="845" y="1323"/>
                  </a:lnTo>
                  <a:lnTo>
                    <a:pt x="932" y="1310"/>
                  </a:lnTo>
                  <a:lnTo>
                    <a:pt x="945" y="1337"/>
                  </a:lnTo>
                  <a:lnTo>
                    <a:pt x="992" y="1330"/>
                  </a:lnTo>
                  <a:lnTo>
                    <a:pt x="1011" y="1317"/>
                  </a:lnTo>
                  <a:lnTo>
                    <a:pt x="1031" y="1304"/>
                  </a:lnTo>
                  <a:lnTo>
                    <a:pt x="1044" y="1317"/>
                  </a:lnTo>
                  <a:lnTo>
                    <a:pt x="1071" y="1323"/>
                  </a:lnTo>
                  <a:lnTo>
                    <a:pt x="1091" y="1323"/>
                  </a:lnTo>
                  <a:lnTo>
                    <a:pt x="1118" y="1284"/>
                  </a:lnTo>
                  <a:lnTo>
                    <a:pt x="1111" y="1277"/>
                  </a:lnTo>
                  <a:lnTo>
                    <a:pt x="1097" y="1291"/>
                  </a:lnTo>
                  <a:lnTo>
                    <a:pt x="1078" y="1284"/>
                  </a:lnTo>
                  <a:lnTo>
                    <a:pt x="1084" y="1270"/>
                  </a:lnTo>
                  <a:lnTo>
                    <a:pt x="1097" y="1257"/>
                  </a:lnTo>
                  <a:lnTo>
                    <a:pt x="1078" y="1257"/>
                  </a:lnTo>
                  <a:lnTo>
                    <a:pt x="1071" y="1244"/>
                  </a:lnTo>
                  <a:lnTo>
                    <a:pt x="1037" y="1224"/>
                  </a:lnTo>
                  <a:lnTo>
                    <a:pt x="1018" y="1218"/>
                  </a:lnTo>
                  <a:lnTo>
                    <a:pt x="1065" y="1218"/>
                  </a:lnTo>
                  <a:lnTo>
                    <a:pt x="1091" y="1224"/>
                  </a:lnTo>
                  <a:lnTo>
                    <a:pt x="1111" y="1218"/>
                  </a:lnTo>
                  <a:lnTo>
                    <a:pt x="1138" y="1231"/>
                  </a:lnTo>
                  <a:lnTo>
                    <a:pt x="1157" y="1250"/>
                  </a:lnTo>
                  <a:lnTo>
                    <a:pt x="1191" y="1231"/>
                  </a:lnTo>
                  <a:lnTo>
                    <a:pt x="1217" y="1231"/>
                  </a:lnTo>
                  <a:lnTo>
                    <a:pt x="1231" y="1224"/>
                  </a:lnTo>
                  <a:lnTo>
                    <a:pt x="1257" y="1210"/>
                  </a:lnTo>
                  <a:lnTo>
                    <a:pt x="1284" y="1204"/>
                  </a:lnTo>
                  <a:lnTo>
                    <a:pt x="1330" y="1191"/>
                  </a:lnTo>
                  <a:lnTo>
                    <a:pt x="1337" y="1191"/>
                  </a:lnTo>
                  <a:lnTo>
                    <a:pt x="1337" y="1118"/>
                  </a:lnTo>
                  <a:lnTo>
                    <a:pt x="1298" y="1084"/>
                  </a:lnTo>
                  <a:lnTo>
                    <a:pt x="1291" y="1051"/>
                  </a:lnTo>
                  <a:lnTo>
                    <a:pt x="1264" y="1031"/>
                  </a:lnTo>
                  <a:lnTo>
                    <a:pt x="1244" y="1011"/>
                  </a:lnTo>
                  <a:lnTo>
                    <a:pt x="1311" y="1004"/>
                  </a:lnTo>
                  <a:lnTo>
                    <a:pt x="1344" y="991"/>
                  </a:lnTo>
                  <a:lnTo>
                    <a:pt x="1358" y="991"/>
                  </a:lnTo>
                  <a:lnTo>
                    <a:pt x="1384" y="931"/>
                  </a:lnTo>
                  <a:lnTo>
                    <a:pt x="1364" y="938"/>
                  </a:lnTo>
                  <a:lnTo>
                    <a:pt x="1330" y="944"/>
                  </a:lnTo>
                  <a:lnTo>
                    <a:pt x="1291" y="931"/>
                  </a:lnTo>
                  <a:lnTo>
                    <a:pt x="1284" y="898"/>
                  </a:lnTo>
                  <a:lnTo>
                    <a:pt x="1284" y="878"/>
                  </a:lnTo>
                  <a:lnTo>
                    <a:pt x="1304" y="865"/>
                  </a:lnTo>
                  <a:lnTo>
                    <a:pt x="1337" y="858"/>
                  </a:lnTo>
                  <a:lnTo>
                    <a:pt x="1384" y="838"/>
                  </a:lnTo>
                  <a:lnTo>
                    <a:pt x="1410" y="825"/>
                  </a:lnTo>
                  <a:lnTo>
                    <a:pt x="1410" y="818"/>
                  </a:lnTo>
                  <a:lnTo>
                    <a:pt x="1397" y="784"/>
                  </a:lnTo>
                  <a:lnTo>
                    <a:pt x="1390" y="771"/>
                  </a:lnTo>
                  <a:lnTo>
                    <a:pt x="1431" y="745"/>
                  </a:lnTo>
                  <a:lnTo>
                    <a:pt x="1490" y="725"/>
                  </a:lnTo>
                  <a:lnTo>
                    <a:pt x="1490" y="698"/>
                  </a:lnTo>
                  <a:lnTo>
                    <a:pt x="1517" y="679"/>
                  </a:lnTo>
                  <a:lnTo>
                    <a:pt x="1550" y="685"/>
                  </a:lnTo>
                  <a:lnTo>
                    <a:pt x="1563" y="692"/>
                  </a:lnTo>
                  <a:lnTo>
                    <a:pt x="1570" y="672"/>
                  </a:lnTo>
                  <a:lnTo>
                    <a:pt x="1630" y="705"/>
                  </a:lnTo>
                  <a:lnTo>
                    <a:pt x="1643" y="692"/>
                  </a:lnTo>
                  <a:lnTo>
                    <a:pt x="1677" y="711"/>
                  </a:lnTo>
                  <a:lnTo>
                    <a:pt x="1750" y="672"/>
                  </a:lnTo>
                  <a:lnTo>
                    <a:pt x="1737" y="612"/>
                  </a:lnTo>
                  <a:lnTo>
                    <a:pt x="1783" y="619"/>
                  </a:lnTo>
                  <a:lnTo>
                    <a:pt x="1816" y="605"/>
                  </a:lnTo>
                  <a:lnTo>
                    <a:pt x="1816" y="679"/>
                  </a:lnTo>
                  <a:lnTo>
                    <a:pt x="1829" y="698"/>
                  </a:lnTo>
                  <a:lnTo>
                    <a:pt x="1896" y="711"/>
                  </a:lnTo>
                  <a:lnTo>
                    <a:pt x="1923" y="711"/>
                  </a:lnTo>
                  <a:lnTo>
                    <a:pt x="1949" y="698"/>
                  </a:lnTo>
                  <a:lnTo>
                    <a:pt x="1989" y="685"/>
                  </a:lnTo>
                  <a:lnTo>
                    <a:pt x="1956" y="665"/>
                  </a:lnTo>
                  <a:lnTo>
                    <a:pt x="1876" y="658"/>
                  </a:lnTo>
                  <a:lnTo>
                    <a:pt x="1896" y="592"/>
                  </a:lnTo>
                  <a:lnTo>
                    <a:pt x="1883" y="538"/>
                  </a:lnTo>
                  <a:lnTo>
                    <a:pt x="1869" y="512"/>
                  </a:lnTo>
                  <a:lnTo>
                    <a:pt x="1883" y="472"/>
                  </a:lnTo>
                  <a:lnTo>
                    <a:pt x="1836" y="446"/>
                  </a:lnTo>
                  <a:lnTo>
                    <a:pt x="1776" y="433"/>
                  </a:lnTo>
                  <a:lnTo>
                    <a:pt x="1750" y="439"/>
                  </a:lnTo>
                  <a:lnTo>
                    <a:pt x="1737" y="433"/>
                  </a:lnTo>
                  <a:lnTo>
                    <a:pt x="1717" y="399"/>
                  </a:lnTo>
                  <a:lnTo>
                    <a:pt x="1696" y="359"/>
                  </a:lnTo>
                  <a:lnTo>
                    <a:pt x="1664" y="339"/>
                  </a:lnTo>
                  <a:lnTo>
                    <a:pt x="1650" y="306"/>
                  </a:lnTo>
                  <a:lnTo>
                    <a:pt x="1610" y="299"/>
                  </a:lnTo>
                  <a:lnTo>
                    <a:pt x="1583" y="266"/>
                  </a:lnTo>
                  <a:lnTo>
                    <a:pt x="1583" y="206"/>
                  </a:lnTo>
                  <a:lnTo>
                    <a:pt x="1484" y="200"/>
                  </a:lnTo>
                  <a:lnTo>
                    <a:pt x="1437" y="172"/>
                  </a:lnTo>
                  <a:lnTo>
                    <a:pt x="1397" y="166"/>
                  </a:lnTo>
                  <a:lnTo>
                    <a:pt x="1337" y="153"/>
                  </a:lnTo>
                  <a:lnTo>
                    <a:pt x="1298" y="127"/>
                  </a:lnTo>
                  <a:lnTo>
                    <a:pt x="1291" y="99"/>
                  </a:lnTo>
                  <a:lnTo>
                    <a:pt x="1284" y="93"/>
                  </a:lnTo>
                  <a:lnTo>
                    <a:pt x="1238" y="93"/>
                  </a:lnTo>
                  <a:lnTo>
                    <a:pt x="1204" y="67"/>
                  </a:lnTo>
                  <a:lnTo>
                    <a:pt x="1178" y="40"/>
                  </a:lnTo>
                  <a:lnTo>
                    <a:pt x="1131" y="67"/>
                  </a:lnTo>
                  <a:lnTo>
                    <a:pt x="1084" y="40"/>
                  </a:lnTo>
                  <a:lnTo>
                    <a:pt x="1052" y="13"/>
                  </a:lnTo>
                  <a:lnTo>
                    <a:pt x="1011" y="0"/>
                  </a:lnTo>
                  <a:lnTo>
                    <a:pt x="985" y="0"/>
                  </a:lnTo>
                  <a:close/>
                  <a:moveTo>
                    <a:pt x="200" y="1357"/>
                  </a:moveTo>
                  <a:lnTo>
                    <a:pt x="206" y="1364"/>
                  </a:lnTo>
                  <a:lnTo>
                    <a:pt x="200" y="1377"/>
                  </a:lnTo>
                  <a:lnTo>
                    <a:pt x="193" y="1383"/>
                  </a:lnTo>
                  <a:lnTo>
                    <a:pt x="147" y="1390"/>
                  </a:lnTo>
                  <a:lnTo>
                    <a:pt x="147" y="1404"/>
                  </a:lnTo>
                  <a:lnTo>
                    <a:pt x="147" y="1411"/>
                  </a:lnTo>
                  <a:lnTo>
                    <a:pt x="160" y="1450"/>
                  </a:lnTo>
                  <a:lnTo>
                    <a:pt x="160" y="1464"/>
                  </a:lnTo>
                  <a:lnTo>
                    <a:pt x="166" y="1470"/>
                  </a:lnTo>
                  <a:lnTo>
                    <a:pt x="186" y="1464"/>
                  </a:lnTo>
                  <a:lnTo>
                    <a:pt x="193" y="1457"/>
                  </a:lnTo>
                  <a:lnTo>
                    <a:pt x="200" y="1437"/>
                  </a:lnTo>
                  <a:lnTo>
                    <a:pt x="200" y="1404"/>
                  </a:lnTo>
                  <a:lnTo>
                    <a:pt x="239" y="1383"/>
                  </a:lnTo>
                  <a:lnTo>
                    <a:pt x="239" y="1377"/>
                  </a:lnTo>
                  <a:lnTo>
                    <a:pt x="220" y="1364"/>
                  </a:lnTo>
                  <a:lnTo>
                    <a:pt x="200" y="1357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62" name="PLA_D'URGELL">
              <a:extLst>
                <a:ext uri="{FF2B5EF4-FFF2-40B4-BE49-F238E27FC236}">
                  <a16:creationId xmlns:a16="http://schemas.microsoft.com/office/drawing/2014/main" id="{284BB660-8790-1AED-3C0A-FB6D35DE8FA5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324771" y="3874998"/>
              <a:ext cx="284604" cy="193018"/>
            </a:xfrm>
            <a:custGeom>
              <a:avLst/>
              <a:gdLst>
                <a:gd name="T0" fmla="*/ 107160144 w 1251"/>
                <a:gd name="T1" fmla="*/ 19841716 h 845"/>
                <a:gd name="T2" fmla="*/ 85544501 w 1251"/>
                <a:gd name="T3" fmla="*/ 32175246 h 845"/>
                <a:gd name="T4" fmla="*/ 62778580 w 1251"/>
                <a:gd name="T5" fmla="*/ 44777378 h 845"/>
                <a:gd name="T6" fmla="*/ 36793088 w 1251"/>
                <a:gd name="T7" fmla="*/ 48262873 h 845"/>
                <a:gd name="T8" fmla="*/ 28974841 w 1251"/>
                <a:gd name="T9" fmla="*/ 71590092 h 845"/>
                <a:gd name="T10" fmla="*/ 10577820 w 1251"/>
                <a:gd name="T11" fmla="*/ 91163725 h 845"/>
                <a:gd name="T12" fmla="*/ 6208929 w 1251"/>
                <a:gd name="T13" fmla="*/ 103765330 h 845"/>
                <a:gd name="T14" fmla="*/ 0 w 1251"/>
                <a:gd name="T15" fmla="*/ 124947413 h 845"/>
                <a:gd name="T16" fmla="*/ 22995678 w 1251"/>
                <a:gd name="T17" fmla="*/ 169724807 h 845"/>
                <a:gd name="T18" fmla="*/ 7588477 w 1251"/>
                <a:gd name="T19" fmla="*/ 183935900 h 845"/>
                <a:gd name="T20" fmla="*/ 0 w 1251"/>
                <a:gd name="T21" fmla="*/ 205386059 h 845"/>
                <a:gd name="T22" fmla="*/ 24375706 w 1251"/>
                <a:gd name="T23" fmla="*/ 216111138 h 845"/>
                <a:gd name="T24" fmla="*/ 36793088 w 1251"/>
                <a:gd name="T25" fmla="*/ 216111138 h 845"/>
                <a:gd name="T26" fmla="*/ 44151799 w 1251"/>
                <a:gd name="T27" fmla="*/ 212357568 h 845"/>
                <a:gd name="T28" fmla="*/ 70367071 w 1251"/>
                <a:gd name="T29" fmla="*/ 203509014 h 845"/>
                <a:gd name="T30" fmla="*/ 80945367 w 1251"/>
                <a:gd name="T31" fmla="*/ 205386059 h 845"/>
                <a:gd name="T32" fmla="*/ 93362742 w 1251"/>
                <a:gd name="T33" fmla="*/ 201900564 h 845"/>
                <a:gd name="T34" fmla="*/ 99341904 w 1251"/>
                <a:gd name="T35" fmla="*/ 198414550 h 845"/>
                <a:gd name="T36" fmla="*/ 116128648 w 1251"/>
                <a:gd name="T37" fmla="*/ 190906891 h 845"/>
                <a:gd name="T38" fmla="*/ 148322617 w 1251"/>
                <a:gd name="T39" fmla="*/ 183935900 h 845"/>
                <a:gd name="T40" fmla="*/ 166719154 w 1251"/>
                <a:gd name="T41" fmla="*/ 189298440 h 845"/>
                <a:gd name="T42" fmla="*/ 188335276 w 1251"/>
                <a:gd name="T43" fmla="*/ 180181811 h 845"/>
                <a:gd name="T44" fmla="*/ 186725483 w 1251"/>
                <a:gd name="T45" fmla="*/ 162485742 h 845"/>
                <a:gd name="T46" fmla="*/ 186725483 w 1251"/>
                <a:gd name="T47" fmla="*/ 146398123 h 845"/>
                <a:gd name="T48" fmla="*/ 188335276 w 1251"/>
                <a:gd name="T49" fmla="*/ 135941119 h 845"/>
                <a:gd name="T50" fmla="*/ 197303780 w 1251"/>
                <a:gd name="T51" fmla="*/ 124947413 h 845"/>
                <a:gd name="T52" fmla="*/ 209491389 w 1251"/>
                <a:gd name="T53" fmla="*/ 108859794 h 845"/>
                <a:gd name="T54" fmla="*/ 214090523 w 1251"/>
                <a:gd name="T55" fmla="*/ 78561601 h 845"/>
                <a:gd name="T56" fmla="*/ 229497719 w 1251"/>
                <a:gd name="T57" fmla="*/ 82047096 h 845"/>
                <a:gd name="T58" fmla="*/ 235476881 w 1251"/>
                <a:gd name="T59" fmla="*/ 76952632 h 845"/>
                <a:gd name="T60" fmla="*/ 237086674 w 1251"/>
                <a:gd name="T61" fmla="*/ 64350492 h 845"/>
                <a:gd name="T62" fmla="*/ 220299450 w 1251"/>
                <a:gd name="T63" fmla="*/ 58987952 h 845"/>
                <a:gd name="T64" fmla="*/ 232487060 w 1251"/>
                <a:gd name="T65" fmla="*/ 37805869 h 845"/>
                <a:gd name="T66" fmla="*/ 209491389 w 1251"/>
                <a:gd name="T67" fmla="*/ 53893488 h 845"/>
                <a:gd name="T68" fmla="*/ 191324617 w 1251"/>
                <a:gd name="T69" fmla="*/ 42900333 h 845"/>
                <a:gd name="T70" fmla="*/ 171318767 w 1251"/>
                <a:gd name="T71" fmla="*/ 48262873 h 845"/>
                <a:gd name="T72" fmla="*/ 145333276 w 1251"/>
                <a:gd name="T73" fmla="*/ 26812706 h 845"/>
                <a:gd name="T74" fmla="*/ 128316287 w 1251"/>
                <a:gd name="T75" fmla="*/ 0 h 845"/>
                <a:gd name="T76" fmla="*/ 286067417 w 1251"/>
                <a:gd name="T77" fmla="*/ 46386347 h 845"/>
                <a:gd name="T78" fmla="*/ 252263685 w 1251"/>
                <a:gd name="T79" fmla="*/ 73467137 h 845"/>
                <a:gd name="T80" fmla="*/ 269050429 w 1251"/>
                <a:gd name="T81" fmla="*/ 68104597 h 845"/>
                <a:gd name="T82" fmla="*/ 65767937 w 1251"/>
                <a:gd name="T83" fmla="*/ 150151693 h 845"/>
                <a:gd name="T84" fmla="*/ 53580312 w 1251"/>
                <a:gd name="T85" fmla="*/ 178573361 h 845"/>
                <a:gd name="T86" fmla="*/ 27365048 w 1251"/>
                <a:gd name="T87" fmla="*/ 180181811 h 8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51"/>
                <a:gd name="T133" fmla="*/ 0 h 845"/>
                <a:gd name="T134" fmla="*/ 1251 w 1251"/>
                <a:gd name="T135" fmla="*/ 845 h 8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51" h="845">
                  <a:moveTo>
                    <a:pt x="466" y="0"/>
                  </a:moveTo>
                  <a:lnTo>
                    <a:pt x="425" y="60"/>
                  </a:lnTo>
                  <a:lnTo>
                    <a:pt x="466" y="74"/>
                  </a:lnTo>
                  <a:lnTo>
                    <a:pt x="439" y="127"/>
                  </a:lnTo>
                  <a:lnTo>
                    <a:pt x="386" y="141"/>
                  </a:lnTo>
                  <a:lnTo>
                    <a:pt x="372" y="120"/>
                  </a:lnTo>
                  <a:lnTo>
                    <a:pt x="346" y="120"/>
                  </a:lnTo>
                  <a:lnTo>
                    <a:pt x="280" y="127"/>
                  </a:lnTo>
                  <a:lnTo>
                    <a:pt x="273" y="167"/>
                  </a:lnTo>
                  <a:lnTo>
                    <a:pt x="252" y="167"/>
                  </a:lnTo>
                  <a:lnTo>
                    <a:pt x="220" y="167"/>
                  </a:lnTo>
                  <a:lnTo>
                    <a:pt x="160" y="180"/>
                  </a:lnTo>
                  <a:lnTo>
                    <a:pt x="160" y="227"/>
                  </a:lnTo>
                  <a:lnTo>
                    <a:pt x="119" y="233"/>
                  </a:lnTo>
                  <a:lnTo>
                    <a:pt x="126" y="267"/>
                  </a:lnTo>
                  <a:lnTo>
                    <a:pt x="119" y="293"/>
                  </a:lnTo>
                  <a:lnTo>
                    <a:pt x="119" y="327"/>
                  </a:lnTo>
                  <a:lnTo>
                    <a:pt x="46" y="340"/>
                  </a:lnTo>
                  <a:lnTo>
                    <a:pt x="27" y="340"/>
                  </a:lnTo>
                  <a:lnTo>
                    <a:pt x="33" y="353"/>
                  </a:lnTo>
                  <a:lnTo>
                    <a:pt x="27" y="387"/>
                  </a:lnTo>
                  <a:lnTo>
                    <a:pt x="13" y="406"/>
                  </a:lnTo>
                  <a:lnTo>
                    <a:pt x="0" y="453"/>
                  </a:lnTo>
                  <a:lnTo>
                    <a:pt x="0" y="466"/>
                  </a:lnTo>
                  <a:lnTo>
                    <a:pt x="13" y="473"/>
                  </a:lnTo>
                  <a:lnTo>
                    <a:pt x="66" y="493"/>
                  </a:lnTo>
                  <a:lnTo>
                    <a:pt x="100" y="633"/>
                  </a:lnTo>
                  <a:lnTo>
                    <a:pt x="100" y="672"/>
                  </a:lnTo>
                  <a:lnTo>
                    <a:pt x="40" y="672"/>
                  </a:lnTo>
                  <a:lnTo>
                    <a:pt x="33" y="686"/>
                  </a:lnTo>
                  <a:lnTo>
                    <a:pt x="27" y="686"/>
                  </a:lnTo>
                  <a:lnTo>
                    <a:pt x="0" y="746"/>
                  </a:lnTo>
                  <a:lnTo>
                    <a:pt x="0" y="766"/>
                  </a:lnTo>
                  <a:lnTo>
                    <a:pt x="6" y="766"/>
                  </a:lnTo>
                  <a:lnTo>
                    <a:pt x="33" y="779"/>
                  </a:lnTo>
                  <a:lnTo>
                    <a:pt x="106" y="806"/>
                  </a:lnTo>
                  <a:lnTo>
                    <a:pt x="106" y="845"/>
                  </a:lnTo>
                  <a:lnTo>
                    <a:pt x="147" y="845"/>
                  </a:lnTo>
                  <a:lnTo>
                    <a:pt x="160" y="806"/>
                  </a:lnTo>
                  <a:lnTo>
                    <a:pt x="153" y="779"/>
                  </a:lnTo>
                  <a:lnTo>
                    <a:pt x="160" y="772"/>
                  </a:lnTo>
                  <a:lnTo>
                    <a:pt x="192" y="792"/>
                  </a:lnTo>
                  <a:lnTo>
                    <a:pt x="199" y="766"/>
                  </a:lnTo>
                  <a:lnTo>
                    <a:pt x="239" y="746"/>
                  </a:lnTo>
                  <a:lnTo>
                    <a:pt x="306" y="759"/>
                  </a:lnTo>
                  <a:lnTo>
                    <a:pt x="326" y="766"/>
                  </a:lnTo>
                  <a:lnTo>
                    <a:pt x="333" y="753"/>
                  </a:lnTo>
                  <a:lnTo>
                    <a:pt x="352" y="766"/>
                  </a:lnTo>
                  <a:lnTo>
                    <a:pt x="346" y="772"/>
                  </a:lnTo>
                  <a:lnTo>
                    <a:pt x="359" y="785"/>
                  </a:lnTo>
                  <a:lnTo>
                    <a:pt x="406" y="753"/>
                  </a:lnTo>
                  <a:lnTo>
                    <a:pt x="399" y="746"/>
                  </a:lnTo>
                  <a:lnTo>
                    <a:pt x="425" y="746"/>
                  </a:lnTo>
                  <a:lnTo>
                    <a:pt x="432" y="740"/>
                  </a:lnTo>
                  <a:lnTo>
                    <a:pt x="485" y="693"/>
                  </a:lnTo>
                  <a:lnTo>
                    <a:pt x="505" y="699"/>
                  </a:lnTo>
                  <a:lnTo>
                    <a:pt x="505" y="712"/>
                  </a:lnTo>
                  <a:lnTo>
                    <a:pt x="526" y="746"/>
                  </a:lnTo>
                  <a:lnTo>
                    <a:pt x="625" y="680"/>
                  </a:lnTo>
                  <a:lnTo>
                    <a:pt x="645" y="686"/>
                  </a:lnTo>
                  <a:lnTo>
                    <a:pt x="652" y="686"/>
                  </a:lnTo>
                  <a:lnTo>
                    <a:pt x="672" y="699"/>
                  </a:lnTo>
                  <a:lnTo>
                    <a:pt x="725" y="706"/>
                  </a:lnTo>
                  <a:lnTo>
                    <a:pt x="785" y="726"/>
                  </a:lnTo>
                  <a:lnTo>
                    <a:pt x="812" y="686"/>
                  </a:lnTo>
                  <a:lnTo>
                    <a:pt x="819" y="672"/>
                  </a:lnTo>
                  <a:lnTo>
                    <a:pt x="819" y="653"/>
                  </a:lnTo>
                  <a:lnTo>
                    <a:pt x="825" y="633"/>
                  </a:lnTo>
                  <a:lnTo>
                    <a:pt x="812" y="606"/>
                  </a:lnTo>
                  <a:lnTo>
                    <a:pt x="825" y="580"/>
                  </a:lnTo>
                  <a:lnTo>
                    <a:pt x="804" y="566"/>
                  </a:lnTo>
                  <a:lnTo>
                    <a:pt x="812" y="546"/>
                  </a:lnTo>
                  <a:lnTo>
                    <a:pt x="798" y="533"/>
                  </a:lnTo>
                  <a:lnTo>
                    <a:pt x="804" y="507"/>
                  </a:lnTo>
                  <a:lnTo>
                    <a:pt x="819" y="507"/>
                  </a:lnTo>
                  <a:lnTo>
                    <a:pt x="825" y="479"/>
                  </a:lnTo>
                  <a:lnTo>
                    <a:pt x="845" y="473"/>
                  </a:lnTo>
                  <a:lnTo>
                    <a:pt x="858" y="466"/>
                  </a:lnTo>
                  <a:lnTo>
                    <a:pt x="864" y="460"/>
                  </a:lnTo>
                  <a:lnTo>
                    <a:pt x="871" y="419"/>
                  </a:lnTo>
                  <a:lnTo>
                    <a:pt x="911" y="406"/>
                  </a:lnTo>
                  <a:lnTo>
                    <a:pt x="931" y="333"/>
                  </a:lnTo>
                  <a:lnTo>
                    <a:pt x="911" y="320"/>
                  </a:lnTo>
                  <a:lnTo>
                    <a:pt x="931" y="293"/>
                  </a:lnTo>
                  <a:lnTo>
                    <a:pt x="958" y="300"/>
                  </a:lnTo>
                  <a:lnTo>
                    <a:pt x="998" y="320"/>
                  </a:lnTo>
                  <a:lnTo>
                    <a:pt x="998" y="306"/>
                  </a:lnTo>
                  <a:lnTo>
                    <a:pt x="1005" y="300"/>
                  </a:lnTo>
                  <a:lnTo>
                    <a:pt x="1005" y="287"/>
                  </a:lnTo>
                  <a:lnTo>
                    <a:pt x="1024" y="287"/>
                  </a:lnTo>
                  <a:lnTo>
                    <a:pt x="1051" y="260"/>
                  </a:lnTo>
                  <a:lnTo>
                    <a:pt x="1044" y="247"/>
                  </a:lnTo>
                  <a:lnTo>
                    <a:pt x="1031" y="240"/>
                  </a:lnTo>
                  <a:lnTo>
                    <a:pt x="1005" y="227"/>
                  </a:lnTo>
                  <a:lnTo>
                    <a:pt x="978" y="214"/>
                  </a:lnTo>
                  <a:lnTo>
                    <a:pt x="958" y="220"/>
                  </a:lnTo>
                  <a:lnTo>
                    <a:pt x="945" y="247"/>
                  </a:lnTo>
                  <a:lnTo>
                    <a:pt x="911" y="233"/>
                  </a:lnTo>
                  <a:lnTo>
                    <a:pt x="1011" y="141"/>
                  </a:lnTo>
                  <a:lnTo>
                    <a:pt x="998" y="134"/>
                  </a:lnTo>
                  <a:lnTo>
                    <a:pt x="965" y="167"/>
                  </a:lnTo>
                  <a:lnTo>
                    <a:pt x="911" y="201"/>
                  </a:lnTo>
                  <a:lnTo>
                    <a:pt x="878" y="180"/>
                  </a:lnTo>
                  <a:lnTo>
                    <a:pt x="845" y="167"/>
                  </a:lnTo>
                  <a:lnTo>
                    <a:pt x="832" y="160"/>
                  </a:lnTo>
                  <a:lnTo>
                    <a:pt x="819" y="173"/>
                  </a:lnTo>
                  <a:lnTo>
                    <a:pt x="785" y="167"/>
                  </a:lnTo>
                  <a:lnTo>
                    <a:pt x="745" y="180"/>
                  </a:lnTo>
                  <a:lnTo>
                    <a:pt x="712" y="180"/>
                  </a:lnTo>
                  <a:lnTo>
                    <a:pt x="672" y="160"/>
                  </a:lnTo>
                  <a:lnTo>
                    <a:pt x="632" y="100"/>
                  </a:lnTo>
                  <a:lnTo>
                    <a:pt x="625" y="14"/>
                  </a:lnTo>
                  <a:lnTo>
                    <a:pt x="558" y="14"/>
                  </a:lnTo>
                  <a:lnTo>
                    <a:pt x="558" y="0"/>
                  </a:lnTo>
                  <a:lnTo>
                    <a:pt x="498" y="8"/>
                  </a:lnTo>
                  <a:lnTo>
                    <a:pt x="466" y="0"/>
                  </a:lnTo>
                  <a:close/>
                  <a:moveTo>
                    <a:pt x="1244" y="173"/>
                  </a:moveTo>
                  <a:lnTo>
                    <a:pt x="1191" y="194"/>
                  </a:lnTo>
                  <a:lnTo>
                    <a:pt x="1184" y="187"/>
                  </a:lnTo>
                  <a:lnTo>
                    <a:pt x="1097" y="274"/>
                  </a:lnTo>
                  <a:lnTo>
                    <a:pt x="1111" y="280"/>
                  </a:lnTo>
                  <a:lnTo>
                    <a:pt x="1125" y="274"/>
                  </a:lnTo>
                  <a:lnTo>
                    <a:pt x="1170" y="254"/>
                  </a:lnTo>
                  <a:lnTo>
                    <a:pt x="1251" y="187"/>
                  </a:lnTo>
                  <a:lnTo>
                    <a:pt x="1244" y="173"/>
                  </a:lnTo>
                  <a:close/>
                  <a:moveTo>
                    <a:pt x="286" y="560"/>
                  </a:moveTo>
                  <a:lnTo>
                    <a:pt x="280" y="586"/>
                  </a:lnTo>
                  <a:lnTo>
                    <a:pt x="252" y="633"/>
                  </a:lnTo>
                  <a:lnTo>
                    <a:pt x="233" y="666"/>
                  </a:lnTo>
                  <a:lnTo>
                    <a:pt x="166" y="706"/>
                  </a:lnTo>
                  <a:lnTo>
                    <a:pt x="147" y="693"/>
                  </a:lnTo>
                  <a:lnTo>
                    <a:pt x="119" y="672"/>
                  </a:lnTo>
                  <a:lnTo>
                    <a:pt x="173" y="580"/>
                  </a:lnTo>
                  <a:lnTo>
                    <a:pt x="286" y="56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63" name="MARESME">
              <a:extLst>
                <a:ext uri="{FF2B5EF4-FFF2-40B4-BE49-F238E27FC236}">
                  <a16:creationId xmlns:a16="http://schemas.microsoft.com/office/drawing/2014/main" id="{AE5CE5F6-808F-D1F5-0D9D-6FC2568096F9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6490041" y="3826028"/>
              <a:ext cx="410383" cy="281002"/>
            </a:xfrm>
            <a:custGeom>
              <a:avLst/>
              <a:gdLst>
                <a:gd name="T0" fmla="*/ 331426984 w 1783"/>
                <a:gd name="T1" fmla="*/ 30803998 h 1257"/>
                <a:gd name="T2" fmla="*/ 303220587 w 1783"/>
                <a:gd name="T3" fmla="*/ 63405241 h 1257"/>
                <a:gd name="T4" fmla="*/ 286061558 w 1783"/>
                <a:gd name="T5" fmla="*/ 78807252 h 1257"/>
                <a:gd name="T6" fmla="*/ 264201625 w 1783"/>
                <a:gd name="T7" fmla="*/ 95749599 h 1257"/>
                <a:gd name="T8" fmla="*/ 232939337 w 1783"/>
                <a:gd name="T9" fmla="*/ 109354855 h 1257"/>
                <a:gd name="T10" fmla="*/ 226592873 w 1783"/>
                <a:gd name="T11" fmla="*/ 128093940 h 1257"/>
                <a:gd name="T12" fmla="*/ 207788285 w 1783"/>
                <a:gd name="T13" fmla="*/ 136565399 h 1257"/>
                <a:gd name="T14" fmla="*/ 195330646 w 1783"/>
                <a:gd name="T15" fmla="*/ 138362137 h 1257"/>
                <a:gd name="T16" fmla="*/ 181226962 w 1783"/>
                <a:gd name="T17" fmla="*/ 129891186 h 1257"/>
                <a:gd name="T18" fmla="*/ 161012588 w 1783"/>
                <a:gd name="T19" fmla="*/ 133228308 h 1257"/>
                <a:gd name="T20" fmla="*/ 145263830 w 1783"/>
                <a:gd name="T21" fmla="*/ 129891186 h 1257"/>
                <a:gd name="T22" fmla="*/ 134451265 w 1783"/>
                <a:gd name="T23" fmla="*/ 135025047 h 1257"/>
                <a:gd name="T24" fmla="*/ 117292205 w 1783"/>
                <a:gd name="T25" fmla="*/ 155304484 h 1257"/>
                <a:gd name="T26" fmla="*/ 101543447 w 1783"/>
                <a:gd name="T27" fmla="*/ 169166127 h 1257"/>
                <a:gd name="T28" fmla="*/ 71926779 w 1783"/>
                <a:gd name="T29" fmla="*/ 213575880 h 1257"/>
                <a:gd name="T30" fmla="*/ 70281220 w 1783"/>
                <a:gd name="T31" fmla="*/ 228977875 h 1257"/>
                <a:gd name="T32" fmla="*/ 65580316 w 1783"/>
                <a:gd name="T33" fmla="*/ 245920222 h 1257"/>
                <a:gd name="T34" fmla="*/ 48421272 w 1783"/>
                <a:gd name="T35" fmla="*/ 262862568 h 1257"/>
                <a:gd name="T36" fmla="*/ 15513473 w 1783"/>
                <a:gd name="T37" fmla="*/ 273387185 h 1257"/>
                <a:gd name="T38" fmla="*/ 4466104 w 1783"/>
                <a:gd name="T39" fmla="*/ 286992441 h 1257"/>
                <a:gd name="T40" fmla="*/ 23270212 w 1783"/>
                <a:gd name="T41" fmla="*/ 319336782 h 1257"/>
                <a:gd name="T42" fmla="*/ 35728345 w 1783"/>
                <a:gd name="T43" fmla="*/ 312662601 h 1257"/>
                <a:gd name="T44" fmla="*/ 48421272 w 1783"/>
                <a:gd name="T45" fmla="*/ 305731526 h 1257"/>
                <a:gd name="T46" fmla="*/ 51477102 w 1783"/>
                <a:gd name="T47" fmla="*/ 309068616 h 1257"/>
                <a:gd name="T48" fmla="*/ 63934756 w 1783"/>
                <a:gd name="T49" fmla="*/ 300597697 h 1257"/>
                <a:gd name="T50" fmla="*/ 78037955 w 1783"/>
                <a:gd name="T51" fmla="*/ 297260606 h 1257"/>
                <a:gd name="T52" fmla="*/ 87440249 w 1783"/>
                <a:gd name="T53" fmla="*/ 293666622 h 1257"/>
                <a:gd name="T54" fmla="*/ 95196984 w 1783"/>
                <a:gd name="T55" fmla="*/ 288789179 h 1257"/>
                <a:gd name="T56" fmla="*/ 100133176 w 1783"/>
                <a:gd name="T57" fmla="*/ 286992441 h 1257"/>
                <a:gd name="T58" fmla="*/ 109300182 w 1783"/>
                <a:gd name="T59" fmla="*/ 281858104 h 1257"/>
                <a:gd name="T60" fmla="*/ 118702476 w 1783"/>
                <a:gd name="T61" fmla="*/ 274927536 h 1257"/>
                <a:gd name="T62" fmla="*/ 126459211 w 1783"/>
                <a:gd name="T63" fmla="*/ 270050094 h 1257"/>
                <a:gd name="T64" fmla="*/ 135861536 w 1783"/>
                <a:gd name="T65" fmla="*/ 259524970 h 1257"/>
                <a:gd name="T66" fmla="*/ 149964734 w 1783"/>
                <a:gd name="T67" fmla="*/ 249257312 h 1257"/>
                <a:gd name="T68" fmla="*/ 157956757 w 1783"/>
                <a:gd name="T69" fmla="*/ 242583131 h 1257"/>
                <a:gd name="T70" fmla="*/ 161012588 w 1783"/>
                <a:gd name="T71" fmla="*/ 239246041 h 1257"/>
                <a:gd name="T72" fmla="*/ 167123763 w 1783"/>
                <a:gd name="T73" fmla="*/ 232314966 h 1257"/>
                <a:gd name="T74" fmla="*/ 182637719 w 1783"/>
                <a:gd name="T75" fmla="*/ 223843539 h 1257"/>
                <a:gd name="T76" fmla="*/ 196740917 w 1783"/>
                <a:gd name="T77" fmla="*/ 218709710 h 1257"/>
                <a:gd name="T78" fmla="*/ 201677110 w 1783"/>
                <a:gd name="T79" fmla="*/ 213575880 h 1257"/>
                <a:gd name="T80" fmla="*/ 206378014 w 1783"/>
                <a:gd name="T81" fmla="*/ 213575880 h 1257"/>
                <a:gd name="T82" fmla="*/ 210844116 w 1783"/>
                <a:gd name="T83" fmla="*/ 210238790 h 1257"/>
                <a:gd name="T84" fmla="*/ 237405439 w 1783"/>
                <a:gd name="T85" fmla="*/ 193039549 h 1257"/>
                <a:gd name="T86" fmla="*/ 247042535 w 1783"/>
                <a:gd name="T87" fmla="*/ 189702459 h 1257"/>
                <a:gd name="T88" fmla="*/ 245396976 w 1783"/>
                <a:gd name="T89" fmla="*/ 196376639 h 1257"/>
                <a:gd name="T90" fmla="*/ 256444890 w 1783"/>
                <a:gd name="T91" fmla="*/ 186108474 h 1257"/>
                <a:gd name="T92" fmla="*/ 303220587 w 1783"/>
                <a:gd name="T93" fmla="*/ 162235559 h 1257"/>
                <a:gd name="T94" fmla="*/ 368800873 w 1783"/>
                <a:gd name="T95" fmla="*/ 133228308 h 1257"/>
                <a:gd name="T96" fmla="*/ 393951439 w 1783"/>
                <a:gd name="T97" fmla="*/ 117825774 h 1257"/>
                <a:gd name="T98" fmla="*/ 419102491 w 1783"/>
                <a:gd name="T99" fmla="*/ 109354855 h 1257"/>
                <a:gd name="T100" fmla="*/ 412756027 w 1783"/>
                <a:gd name="T101" fmla="*/ 64945593 h 1257"/>
                <a:gd name="T102" fmla="*/ 419102491 w 1783"/>
                <a:gd name="T103" fmla="*/ 10268170 h 1257"/>
                <a:gd name="T104" fmla="*/ 93551910 w 1783"/>
                <a:gd name="T105" fmla="*/ 290329531 h 1257"/>
                <a:gd name="T106" fmla="*/ 92141639 w 1783"/>
                <a:gd name="T107" fmla="*/ 293666622 h 1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3"/>
                <a:gd name="T163" fmla="*/ 0 h 1257"/>
                <a:gd name="T164" fmla="*/ 1783 w 1783"/>
                <a:gd name="T165" fmla="*/ 1257 h 12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3" h="1257">
                  <a:moveTo>
                    <a:pt x="1603" y="0"/>
                  </a:moveTo>
                  <a:lnTo>
                    <a:pt x="1530" y="74"/>
                  </a:lnTo>
                  <a:lnTo>
                    <a:pt x="1423" y="134"/>
                  </a:lnTo>
                  <a:lnTo>
                    <a:pt x="1410" y="120"/>
                  </a:lnTo>
                  <a:lnTo>
                    <a:pt x="1370" y="100"/>
                  </a:lnTo>
                  <a:lnTo>
                    <a:pt x="1350" y="120"/>
                  </a:lnTo>
                  <a:lnTo>
                    <a:pt x="1330" y="140"/>
                  </a:lnTo>
                  <a:lnTo>
                    <a:pt x="1290" y="247"/>
                  </a:lnTo>
                  <a:lnTo>
                    <a:pt x="1244" y="239"/>
                  </a:lnTo>
                  <a:lnTo>
                    <a:pt x="1190" y="273"/>
                  </a:lnTo>
                  <a:lnTo>
                    <a:pt x="1211" y="299"/>
                  </a:lnTo>
                  <a:lnTo>
                    <a:pt x="1217" y="307"/>
                  </a:lnTo>
                  <a:lnTo>
                    <a:pt x="1184" y="333"/>
                  </a:lnTo>
                  <a:lnTo>
                    <a:pt x="1171" y="380"/>
                  </a:lnTo>
                  <a:lnTo>
                    <a:pt x="1164" y="380"/>
                  </a:lnTo>
                  <a:lnTo>
                    <a:pt x="1124" y="373"/>
                  </a:lnTo>
                  <a:lnTo>
                    <a:pt x="1057" y="386"/>
                  </a:lnTo>
                  <a:lnTo>
                    <a:pt x="1024" y="380"/>
                  </a:lnTo>
                  <a:lnTo>
                    <a:pt x="1004" y="399"/>
                  </a:lnTo>
                  <a:lnTo>
                    <a:pt x="991" y="426"/>
                  </a:lnTo>
                  <a:lnTo>
                    <a:pt x="978" y="459"/>
                  </a:lnTo>
                  <a:lnTo>
                    <a:pt x="964" y="466"/>
                  </a:lnTo>
                  <a:lnTo>
                    <a:pt x="971" y="479"/>
                  </a:lnTo>
                  <a:lnTo>
                    <a:pt x="964" y="499"/>
                  </a:lnTo>
                  <a:lnTo>
                    <a:pt x="951" y="513"/>
                  </a:lnTo>
                  <a:lnTo>
                    <a:pt x="924" y="526"/>
                  </a:lnTo>
                  <a:lnTo>
                    <a:pt x="911" y="526"/>
                  </a:lnTo>
                  <a:lnTo>
                    <a:pt x="884" y="532"/>
                  </a:lnTo>
                  <a:lnTo>
                    <a:pt x="865" y="532"/>
                  </a:lnTo>
                  <a:lnTo>
                    <a:pt x="851" y="539"/>
                  </a:lnTo>
                  <a:lnTo>
                    <a:pt x="844" y="539"/>
                  </a:lnTo>
                  <a:lnTo>
                    <a:pt x="831" y="539"/>
                  </a:lnTo>
                  <a:lnTo>
                    <a:pt x="805" y="506"/>
                  </a:lnTo>
                  <a:lnTo>
                    <a:pt x="811" y="499"/>
                  </a:lnTo>
                  <a:lnTo>
                    <a:pt x="792" y="513"/>
                  </a:lnTo>
                  <a:lnTo>
                    <a:pt x="771" y="506"/>
                  </a:lnTo>
                  <a:lnTo>
                    <a:pt x="732" y="506"/>
                  </a:lnTo>
                  <a:lnTo>
                    <a:pt x="711" y="513"/>
                  </a:lnTo>
                  <a:lnTo>
                    <a:pt x="704" y="506"/>
                  </a:lnTo>
                  <a:lnTo>
                    <a:pt x="685" y="519"/>
                  </a:lnTo>
                  <a:lnTo>
                    <a:pt x="678" y="506"/>
                  </a:lnTo>
                  <a:lnTo>
                    <a:pt x="658" y="506"/>
                  </a:lnTo>
                  <a:lnTo>
                    <a:pt x="631" y="513"/>
                  </a:lnTo>
                  <a:lnTo>
                    <a:pt x="618" y="506"/>
                  </a:lnTo>
                  <a:lnTo>
                    <a:pt x="598" y="506"/>
                  </a:lnTo>
                  <a:lnTo>
                    <a:pt x="591" y="513"/>
                  </a:lnTo>
                  <a:lnTo>
                    <a:pt x="578" y="526"/>
                  </a:lnTo>
                  <a:lnTo>
                    <a:pt x="572" y="526"/>
                  </a:lnTo>
                  <a:lnTo>
                    <a:pt x="538" y="579"/>
                  </a:lnTo>
                  <a:lnTo>
                    <a:pt x="518" y="599"/>
                  </a:lnTo>
                  <a:lnTo>
                    <a:pt x="512" y="605"/>
                  </a:lnTo>
                  <a:lnTo>
                    <a:pt x="499" y="605"/>
                  </a:lnTo>
                  <a:lnTo>
                    <a:pt x="471" y="639"/>
                  </a:lnTo>
                  <a:lnTo>
                    <a:pt x="458" y="639"/>
                  </a:lnTo>
                  <a:lnTo>
                    <a:pt x="458" y="652"/>
                  </a:lnTo>
                  <a:lnTo>
                    <a:pt x="432" y="659"/>
                  </a:lnTo>
                  <a:lnTo>
                    <a:pt x="372" y="752"/>
                  </a:lnTo>
                  <a:lnTo>
                    <a:pt x="319" y="812"/>
                  </a:lnTo>
                  <a:lnTo>
                    <a:pt x="306" y="805"/>
                  </a:lnTo>
                  <a:lnTo>
                    <a:pt x="306" y="832"/>
                  </a:lnTo>
                  <a:lnTo>
                    <a:pt x="306" y="865"/>
                  </a:lnTo>
                  <a:lnTo>
                    <a:pt x="299" y="865"/>
                  </a:lnTo>
                  <a:lnTo>
                    <a:pt x="292" y="885"/>
                  </a:lnTo>
                  <a:lnTo>
                    <a:pt x="299" y="892"/>
                  </a:lnTo>
                  <a:lnTo>
                    <a:pt x="272" y="912"/>
                  </a:lnTo>
                  <a:lnTo>
                    <a:pt x="239" y="938"/>
                  </a:lnTo>
                  <a:lnTo>
                    <a:pt x="252" y="951"/>
                  </a:lnTo>
                  <a:lnTo>
                    <a:pt x="279" y="958"/>
                  </a:lnTo>
                  <a:lnTo>
                    <a:pt x="279" y="979"/>
                  </a:lnTo>
                  <a:lnTo>
                    <a:pt x="259" y="1011"/>
                  </a:lnTo>
                  <a:lnTo>
                    <a:pt x="232" y="1005"/>
                  </a:lnTo>
                  <a:lnTo>
                    <a:pt x="206" y="1024"/>
                  </a:lnTo>
                  <a:lnTo>
                    <a:pt x="199" y="1024"/>
                  </a:lnTo>
                  <a:lnTo>
                    <a:pt x="120" y="1018"/>
                  </a:lnTo>
                  <a:lnTo>
                    <a:pt x="79" y="1038"/>
                  </a:lnTo>
                  <a:lnTo>
                    <a:pt x="66" y="1065"/>
                  </a:lnTo>
                  <a:lnTo>
                    <a:pt x="53" y="1065"/>
                  </a:lnTo>
                  <a:lnTo>
                    <a:pt x="53" y="1078"/>
                  </a:lnTo>
                  <a:lnTo>
                    <a:pt x="26" y="1105"/>
                  </a:lnTo>
                  <a:lnTo>
                    <a:pt x="19" y="1118"/>
                  </a:lnTo>
                  <a:lnTo>
                    <a:pt x="0" y="1131"/>
                  </a:lnTo>
                  <a:lnTo>
                    <a:pt x="46" y="1211"/>
                  </a:lnTo>
                  <a:lnTo>
                    <a:pt x="79" y="1257"/>
                  </a:lnTo>
                  <a:lnTo>
                    <a:pt x="99" y="1244"/>
                  </a:lnTo>
                  <a:lnTo>
                    <a:pt x="105" y="1244"/>
                  </a:lnTo>
                  <a:lnTo>
                    <a:pt x="112" y="1244"/>
                  </a:lnTo>
                  <a:lnTo>
                    <a:pt x="120" y="1238"/>
                  </a:lnTo>
                  <a:lnTo>
                    <a:pt x="152" y="1218"/>
                  </a:lnTo>
                  <a:lnTo>
                    <a:pt x="165" y="1211"/>
                  </a:lnTo>
                  <a:lnTo>
                    <a:pt x="172" y="1204"/>
                  </a:lnTo>
                  <a:lnTo>
                    <a:pt x="179" y="1204"/>
                  </a:lnTo>
                  <a:lnTo>
                    <a:pt x="206" y="1191"/>
                  </a:lnTo>
                  <a:lnTo>
                    <a:pt x="225" y="1191"/>
                  </a:lnTo>
                  <a:lnTo>
                    <a:pt x="219" y="1198"/>
                  </a:lnTo>
                  <a:lnTo>
                    <a:pt x="212" y="1204"/>
                  </a:lnTo>
                  <a:lnTo>
                    <a:pt x="219" y="1204"/>
                  </a:lnTo>
                  <a:lnTo>
                    <a:pt x="225" y="1198"/>
                  </a:lnTo>
                  <a:lnTo>
                    <a:pt x="246" y="1184"/>
                  </a:lnTo>
                  <a:lnTo>
                    <a:pt x="259" y="1178"/>
                  </a:lnTo>
                  <a:lnTo>
                    <a:pt x="272" y="1171"/>
                  </a:lnTo>
                  <a:lnTo>
                    <a:pt x="292" y="1171"/>
                  </a:lnTo>
                  <a:lnTo>
                    <a:pt x="306" y="1165"/>
                  </a:lnTo>
                  <a:lnTo>
                    <a:pt x="325" y="1158"/>
                  </a:lnTo>
                  <a:lnTo>
                    <a:pt x="332" y="1158"/>
                  </a:lnTo>
                  <a:lnTo>
                    <a:pt x="339" y="1158"/>
                  </a:lnTo>
                  <a:lnTo>
                    <a:pt x="352" y="1151"/>
                  </a:lnTo>
                  <a:lnTo>
                    <a:pt x="366" y="1144"/>
                  </a:lnTo>
                  <a:lnTo>
                    <a:pt x="372" y="1144"/>
                  </a:lnTo>
                  <a:lnTo>
                    <a:pt x="385" y="1138"/>
                  </a:lnTo>
                  <a:lnTo>
                    <a:pt x="392" y="1131"/>
                  </a:lnTo>
                  <a:lnTo>
                    <a:pt x="398" y="1125"/>
                  </a:lnTo>
                  <a:lnTo>
                    <a:pt x="405" y="1125"/>
                  </a:lnTo>
                  <a:lnTo>
                    <a:pt x="412" y="1131"/>
                  </a:lnTo>
                  <a:lnTo>
                    <a:pt x="419" y="1131"/>
                  </a:lnTo>
                  <a:lnTo>
                    <a:pt x="426" y="1125"/>
                  </a:lnTo>
                  <a:lnTo>
                    <a:pt x="426" y="1118"/>
                  </a:lnTo>
                  <a:lnTo>
                    <a:pt x="432" y="1118"/>
                  </a:lnTo>
                  <a:lnTo>
                    <a:pt x="439" y="1111"/>
                  </a:lnTo>
                  <a:lnTo>
                    <a:pt x="452" y="1105"/>
                  </a:lnTo>
                  <a:lnTo>
                    <a:pt x="465" y="1098"/>
                  </a:lnTo>
                  <a:lnTo>
                    <a:pt x="471" y="1091"/>
                  </a:lnTo>
                  <a:lnTo>
                    <a:pt x="492" y="1078"/>
                  </a:lnTo>
                  <a:lnTo>
                    <a:pt x="499" y="1078"/>
                  </a:lnTo>
                  <a:lnTo>
                    <a:pt x="505" y="1071"/>
                  </a:lnTo>
                  <a:lnTo>
                    <a:pt x="512" y="1071"/>
                  </a:lnTo>
                  <a:lnTo>
                    <a:pt x="525" y="1058"/>
                  </a:lnTo>
                  <a:lnTo>
                    <a:pt x="531" y="1058"/>
                  </a:lnTo>
                  <a:lnTo>
                    <a:pt x="538" y="1052"/>
                  </a:lnTo>
                  <a:lnTo>
                    <a:pt x="545" y="1045"/>
                  </a:lnTo>
                  <a:lnTo>
                    <a:pt x="558" y="1024"/>
                  </a:lnTo>
                  <a:lnTo>
                    <a:pt x="572" y="1018"/>
                  </a:lnTo>
                  <a:lnTo>
                    <a:pt x="578" y="1011"/>
                  </a:lnTo>
                  <a:lnTo>
                    <a:pt x="591" y="1005"/>
                  </a:lnTo>
                  <a:lnTo>
                    <a:pt x="598" y="998"/>
                  </a:lnTo>
                  <a:lnTo>
                    <a:pt x="605" y="998"/>
                  </a:lnTo>
                  <a:lnTo>
                    <a:pt x="638" y="971"/>
                  </a:lnTo>
                  <a:lnTo>
                    <a:pt x="645" y="965"/>
                  </a:lnTo>
                  <a:lnTo>
                    <a:pt x="658" y="958"/>
                  </a:lnTo>
                  <a:lnTo>
                    <a:pt x="665" y="958"/>
                  </a:lnTo>
                  <a:lnTo>
                    <a:pt x="672" y="945"/>
                  </a:lnTo>
                  <a:lnTo>
                    <a:pt x="672" y="951"/>
                  </a:lnTo>
                  <a:lnTo>
                    <a:pt x="678" y="951"/>
                  </a:lnTo>
                  <a:lnTo>
                    <a:pt x="678" y="945"/>
                  </a:lnTo>
                  <a:lnTo>
                    <a:pt x="685" y="932"/>
                  </a:lnTo>
                  <a:lnTo>
                    <a:pt x="691" y="925"/>
                  </a:lnTo>
                  <a:lnTo>
                    <a:pt x="704" y="919"/>
                  </a:lnTo>
                  <a:lnTo>
                    <a:pt x="711" y="912"/>
                  </a:lnTo>
                  <a:lnTo>
                    <a:pt x="711" y="905"/>
                  </a:lnTo>
                  <a:lnTo>
                    <a:pt x="725" y="898"/>
                  </a:lnTo>
                  <a:lnTo>
                    <a:pt x="738" y="885"/>
                  </a:lnTo>
                  <a:lnTo>
                    <a:pt x="751" y="885"/>
                  </a:lnTo>
                  <a:lnTo>
                    <a:pt x="777" y="872"/>
                  </a:lnTo>
                  <a:lnTo>
                    <a:pt x="811" y="865"/>
                  </a:lnTo>
                  <a:lnTo>
                    <a:pt x="818" y="859"/>
                  </a:lnTo>
                  <a:lnTo>
                    <a:pt x="831" y="859"/>
                  </a:lnTo>
                  <a:lnTo>
                    <a:pt x="837" y="852"/>
                  </a:lnTo>
                  <a:lnTo>
                    <a:pt x="844" y="852"/>
                  </a:lnTo>
                  <a:lnTo>
                    <a:pt x="844" y="845"/>
                  </a:lnTo>
                  <a:lnTo>
                    <a:pt x="851" y="845"/>
                  </a:lnTo>
                  <a:lnTo>
                    <a:pt x="858" y="832"/>
                  </a:lnTo>
                  <a:lnTo>
                    <a:pt x="865" y="832"/>
                  </a:lnTo>
                  <a:lnTo>
                    <a:pt x="871" y="825"/>
                  </a:lnTo>
                  <a:lnTo>
                    <a:pt x="878" y="825"/>
                  </a:lnTo>
                  <a:lnTo>
                    <a:pt x="878" y="832"/>
                  </a:lnTo>
                  <a:lnTo>
                    <a:pt x="871" y="838"/>
                  </a:lnTo>
                  <a:lnTo>
                    <a:pt x="884" y="832"/>
                  </a:lnTo>
                  <a:lnTo>
                    <a:pt x="884" y="825"/>
                  </a:lnTo>
                  <a:lnTo>
                    <a:pt x="897" y="819"/>
                  </a:lnTo>
                  <a:lnTo>
                    <a:pt x="904" y="819"/>
                  </a:lnTo>
                  <a:lnTo>
                    <a:pt x="924" y="799"/>
                  </a:lnTo>
                  <a:lnTo>
                    <a:pt x="957" y="785"/>
                  </a:lnTo>
                  <a:lnTo>
                    <a:pt x="1010" y="752"/>
                  </a:lnTo>
                  <a:lnTo>
                    <a:pt x="1038" y="746"/>
                  </a:lnTo>
                  <a:lnTo>
                    <a:pt x="1038" y="739"/>
                  </a:lnTo>
                  <a:lnTo>
                    <a:pt x="1044" y="739"/>
                  </a:lnTo>
                  <a:lnTo>
                    <a:pt x="1051" y="739"/>
                  </a:lnTo>
                  <a:lnTo>
                    <a:pt x="1057" y="739"/>
                  </a:lnTo>
                  <a:lnTo>
                    <a:pt x="1051" y="759"/>
                  </a:lnTo>
                  <a:lnTo>
                    <a:pt x="1044" y="759"/>
                  </a:lnTo>
                  <a:lnTo>
                    <a:pt x="1044" y="765"/>
                  </a:lnTo>
                  <a:lnTo>
                    <a:pt x="1057" y="759"/>
                  </a:lnTo>
                  <a:lnTo>
                    <a:pt x="1064" y="746"/>
                  </a:lnTo>
                  <a:lnTo>
                    <a:pt x="1084" y="732"/>
                  </a:lnTo>
                  <a:lnTo>
                    <a:pt x="1091" y="725"/>
                  </a:lnTo>
                  <a:lnTo>
                    <a:pt x="1171" y="692"/>
                  </a:lnTo>
                  <a:lnTo>
                    <a:pt x="1211" y="673"/>
                  </a:lnTo>
                  <a:lnTo>
                    <a:pt x="1270" y="645"/>
                  </a:lnTo>
                  <a:lnTo>
                    <a:pt x="1290" y="632"/>
                  </a:lnTo>
                  <a:lnTo>
                    <a:pt x="1316" y="626"/>
                  </a:lnTo>
                  <a:lnTo>
                    <a:pt x="1430" y="579"/>
                  </a:lnTo>
                  <a:lnTo>
                    <a:pt x="1536" y="539"/>
                  </a:lnTo>
                  <a:lnTo>
                    <a:pt x="1569" y="519"/>
                  </a:lnTo>
                  <a:lnTo>
                    <a:pt x="1590" y="513"/>
                  </a:lnTo>
                  <a:lnTo>
                    <a:pt x="1609" y="493"/>
                  </a:lnTo>
                  <a:lnTo>
                    <a:pt x="1616" y="493"/>
                  </a:lnTo>
                  <a:lnTo>
                    <a:pt x="1676" y="459"/>
                  </a:lnTo>
                  <a:lnTo>
                    <a:pt x="1703" y="446"/>
                  </a:lnTo>
                  <a:lnTo>
                    <a:pt x="1769" y="440"/>
                  </a:lnTo>
                  <a:lnTo>
                    <a:pt x="1776" y="433"/>
                  </a:lnTo>
                  <a:lnTo>
                    <a:pt x="1783" y="426"/>
                  </a:lnTo>
                  <a:lnTo>
                    <a:pt x="1742" y="359"/>
                  </a:lnTo>
                  <a:lnTo>
                    <a:pt x="1742" y="352"/>
                  </a:lnTo>
                  <a:lnTo>
                    <a:pt x="1716" y="293"/>
                  </a:lnTo>
                  <a:lnTo>
                    <a:pt x="1756" y="253"/>
                  </a:lnTo>
                  <a:lnTo>
                    <a:pt x="1763" y="213"/>
                  </a:lnTo>
                  <a:lnTo>
                    <a:pt x="1742" y="87"/>
                  </a:lnTo>
                  <a:lnTo>
                    <a:pt x="1783" y="60"/>
                  </a:lnTo>
                  <a:lnTo>
                    <a:pt x="1783" y="40"/>
                  </a:lnTo>
                  <a:lnTo>
                    <a:pt x="1669" y="46"/>
                  </a:lnTo>
                  <a:lnTo>
                    <a:pt x="1603" y="0"/>
                  </a:lnTo>
                  <a:close/>
                  <a:moveTo>
                    <a:pt x="412" y="1131"/>
                  </a:moveTo>
                  <a:lnTo>
                    <a:pt x="398" y="1131"/>
                  </a:lnTo>
                  <a:lnTo>
                    <a:pt x="398" y="1138"/>
                  </a:lnTo>
                  <a:lnTo>
                    <a:pt x="412" y="1131"/>
                  </a:lnTo>
                  <a:close/>
                  <a:moveTo>
                    <a:pt x="392" y="1138"/>
                  </a:moveTo>
                  <a:lnTo>
                    <a:pt x="392" y="1144"/>
                  </a:lnTo>
                  <a:lnTo>
                    <a:pt x="398" y="1144"/>
                  </a:lnTo>
                  <a:lnTo>
                    <a:pt x="392" y="1138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64" name="BAIX_LLOBREGAT">
              <a:extLst>
                <a:ext uri="{FF2B5EF4-FFF2-40B4-BE49-F238E27FC236}">
                  <a16:creationId xmlns:a16="http://schemas.microsoft.com/office/drawing/2014/main" id="{E3AC7479-7AB1-B73F-B359-A2DA72D7E68D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6151998" y="3981555"/>
              <a:ext cx="271126" cy="343412"/>
            </a:xfrm>
            <a:custGeom>
              <a:avLst/>
              <a:gdLst>
                <a:gd name="T0" fmla="*/ 155224367 w 46"/>
                <a:gd name="T1" fmla="*/ 1227003170 h 59"/>
                <a:gd name="T2" fmla="*/ 310461157 w 46"/>
                <a:gd name="T3" fmla="*/ 1402276040 h 59"/>
                <a:gd name="T4" fmla="*/ 620922314 w 46"/>
                <a:gd name="T5" fmla="*/ 1752848670 h 59"/>
                <a:gd name="T6" fmla="*/ 620922314 w 46"/>
                <a:gd name="T7" fmla="*/ 1928134778 h 59"/>
                <a:gd name="T8" fmla="*/ 1241832205 w 46"/>
                <a:gd name="T9" fmla="*/ 2147483647 h 59"/>
                <a:gd name="T10" fmla="*/ 1086607887 w 46"/>
                <a:gd name="T11" fmla="*/ 2147483647 h 59"/>
                <a:gd name="T12" fmla="*/ 1086607887 w 46"/>
                <a:gd name="T13" fmla="*/ 2147483647 h 59"/>
                <a:gd name="T14" fmla="*/ 1552293265 w 46"/>
                <a:gd name="T15" fmla="*/ 2147483647 h 59"/>
                <a:gd name="T16" fmla="*/ 1707530395 w 46"/>
                <a:gd name="T17" fmla="*/ 2147483647 h 59"/>
                <a:gd name="T18" fmla="*/ 2017991455 w 46"/>
                <a:gd name="T19" fmla="*/ 2147483647 h 59"/>
                <a:gd name="T20" fmla="*/ 1707530395 w 46"/>
                <a:gd name="T21" fmla="*/ 2147483647 h 59"/>
                <a:gd name="T22" fmla="*/ 1552293265 w 46"/>
                <a:gd name="T23" fmla="*/ 2147483647 h 59"/>
                <a:gd name="T24" fmla="*/ 1552293265 w 46"/>
                <a:gd name="T25" fmla="*/ 2147483647 h 59"/>
                <a:gd name="T26" fmla="*/ 1862754713 w 46"/>
                <a:gd name="T27" fmla="*/ 2147483647 h 59"/>
                <a:gd name="T28" fmla="*/ 1707530395 w 46"/>
                <a:gd name="T29" fmla="*/ 2147483647 h 59"/>
                <a:gd name="T30" fmla="*/ 1241832205 w 46"/>
                <a:gd name="T31" fmla="*/ 2147483647 h 59"/>
                <a:gd name="T32" fmla="*/ 1086607887 w 46"/>
                <a:gd name="T33" fmla="*/ 2147483647 h 59"/>
                <a:gd name="T34" fmla="*/ 1086607887 w 46"/>
                <a:gd name="T35" fmla="*/ 2147483647 h 59"/>
                <a:gd name="T36" fmla="*/ 1552293265 w 46"/>
                <a:gd name="T37" fmla="*/ 2147483647 h 59"/>
                <a:gd name="T38" fmla="*/ 1707530395 w 46"/>
                <a:gd name="T39" fmla="*/ 2147483647 h 59"/>
                <a:gd name="T40" fmla="*/ 2147483647 w 46"/>
                <a:gd name="T41" fmla="*/ 2147483647 h 59"/>
                <a:gd name="T42" fmla="*/ 2147483647 w 46"/>
                <a:gd name="T43" fmla="*/ 2147483647 h 59"/>
                <a:gd name="T44" fmla="*/ 2147483647 w 46"/>
                <a:gd name="T45" fmla="*/ 2147483647 h 59"/>
                <a:gd name="T46" fmla="*/ 2147483647 w 46"/>
                <a:gd name="T47" fmla="*/ 2147483647 h 59"/>
                <a:gd name="T48" fmla="*/ 2147483647 w 46"/>
                <a:gd name="T49" fmla="*/ 2147483647 h 59"/>
                <a:gd name="T50" fmla="*/ 2147483647 w 46"/>
                <a:gd name="T51" fmla="*/ 2147483647 h 59"/>
                <a:gd name="T52" fmla="*/ 2147483647 w 46"/>
                <a:gd name="T53" fmla="*/ 2147483647 h 59"/>
                <a:gd name="T54" fmla="*/ 2147483647 w 46"/>
                <a:gd name="T55" fmla="*/ 2147483647 h 59"/>
                <a:gd name="T56" fmla="*/ 2147483647 w 46"/>
                <a:gd name="T57" fmla="*/ 2147483647 h 59"/>
                <a:gd name="T58" fmla="*/ 2147483647 w 46"/>
                <a:gd name="T59" fmla="*/ 2147483647 h 59"/>
                <a:gd name="T60" fmla="*/ 2147483647 w 46"/>
                <a:gd name="T61" fmla="*/ 2147483647 h 59"/>
                <a:gd name="T62" fmla="*/ 2147483647 w 46"/>
                <a:gd name="T63" fmla="*/ 2147483647 h 59"/>
                <a:gd name="T64" fmla="*/ 2147483647 w 46"/>
                <a:gd name="T65" fmla="*/ 2147483647 h 59"/>
                <a:gd name="T66" fmla="*/ 2147483647 w 46"/>
                <a:gd name="T67" fmla="*/ 2147483647 h 59"/>
                <a:gd name="T68" fmla="*/ 2147483647 w 46"/>
                <a:gd name="T69" fmla="*/ 2147483647 h 59"/>
                <a:gd name="T70" fmla="*/ 2147483647 w 46"/>
                <a:gd name="T71" fmla="*/ 2147483647 h 59"/>
                <a:gd name="T72" fmla="*/ 2147483647 w 46"/>
                <a:gd name="T73" fmla="*/ 2147483647 h 59"/>
                <a:gd name="T74" fmla="*/ 2147483647 w 46"/>
                <a:gd name="T75" fmla="*/ 2147483647 h 59"/>
                <a:gd name="T76" fmla="*/ 2147483647 w 46"/>
                <a:gd name="T77" fmla="*/ 2147483647 h 59"/>
                <a:gd name="T78" fmla="*/ 2147483647 w 46"/>
                <a:gd name="T79" fmla="*/ 2147483647 h 59"/>
                <a:gd name="T80" fmla="*/ 2147483647 w 46"/>
                <a:gd name="T81" fmla="*/ 2147483647 h 59"/>
                <a:gd name="T82" fmla="*/ 2147483647 w 46"/>
                <a:gd name="T83" fmla="*/ 2147483647 h 59"/>
                <a:gd name="T84" fmla="*/ 2147483647 w 46"/>
                <a:gd name="T85" fmla="*/ 2147483647 h 59"/>
                <a:gd name="T86" fmla="*/ 2147483647 w 46"/>
                <a:gd name="T87" fmla="*/ 2147483647 h 59"/>
                <a:gd name="T88" fmla="*/ 2147483647 w 46"/>
                <a:gd name="T89" fmla="*/ 2147483647 h 59"/>
                <a:gd name="T90" fmla="*/ 2147483647 w 46"/>
                <a:gd name="T91" fmla="*/ 2147483647 h 59"/>
                <a:gd name="T92" fmla="*/ 2147483647 w 46"/>
                <a:gd name="T93" fmla="*/ 2147483647 h 59"/>
                <a:gd name="T94" fmla="*/ 2147483647 w 46"/>
                <a:gd name="T95" fmla="*/ 2147483647 h 59"/>
                <a:gd name="T96" fmla="*/ 2147483647 w 46"/>
                <a:gd name="T97" fmla="*/ 2147483647 h 59"/>
                <a:gd name="T98" fmla="*/ 2147483647 w 46"/>
                <a:gd name="T99" fmla="*/ 2147483647 h 59"/>
                <a:gd name="T100" fmla="*/ 2147483647 w 46"/>
                <a:gd name="T101" fmla="*/ 2147483647 h 59"/>
                <a:gd name="T102" fmla="*/ 2147483647 w 46"/>
                <a:gd name="T103" fmla="*/ 2147483647 h 59"/>
                <a:gd name="T104" fmla="*/ 2147483647 w 46"/>
                <a:gd name="T105" fmla="*/ 2147483647 h 59"/>
                <a:gd name="T106" fmla="*/ 2147483647 w 46"/>
                <a:gd name="T107" fmla="*/ 2147483647 h 59"/>
                <a:gd name="T108" fmla="*/ 2147483647 w 46"/>
                <a:gd name="T109" fmla="*/ 2147483647 h 59"/>
                <a:gd name="T110" fmla="*/ 2147483647 w 46"/>
                <a:gd name="T111" fmla="*/ 2147483647 h 59"/>
                <a:gd name="T112" fmla="*/ 2147483647 w 46"/>
                <a:gd name="T113" fmla="*/ 2147483647 h 59"/>
                <a:gd name="T114" fmla="*/ 2147483647 w 46"/>
                <a:gd name="T115" fmla="*/ 1928134778 h 59"/>
                <a:gd name="T116" fmla="*/ 2147483647 w 46"/>
                <a:gd name="T117" fmla="*/ 1402276040 h 59"/>
                <a:gd name="T118" fmla="*/ 2147483647 w 46"/>
                <a:gd name="T119" fmla="*/ 1051717062 h 59"/>
                <a:gd name="T120" fmla="*/ 2017991455 w 46"/>
                <a:gd name="T121" fmla="*/ 701144639 h 59"/>
                <a:gd name="T122" fmla="*/ 1552293265 w 46"/>
                <a:gd name="T123" fmla="*/ 525858531 h 59"/>
                <a:gd name="T124" fmla="*/ 776146632 w 46"/>
                <a:gd name="T125" fmla="*/ 350572320 h 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"/>
                <a:gd name="T190" fmla="*/ 0 h 59"/>
                <a:gd name="T191" fmla="*/ 46 w 46"/>
                <a:gd name="T192" fmla="*/ 59 h 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" h="59">
                  <a:moveTo>
                    <a:pt x="3" y="0"/>
                  </a:move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2" y="32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1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9" y="38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3" y="43"/>
                  </a:lnTo>
                  <a:lnTo>
                    <a:pt x="12" y="44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6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7" y="53"/>
                  </a:lnTo>
                  <a:lnTo>
                    <a:pt x="10" y="54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1" y="56"/>
                  </a:lnTo>
                  <a:lnTo>
                    <a:pt x="12" y="56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7" y="54"/>
                  </a:lnTo>
                  <a:lnTo>
                    <a:pt x="17" y="55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9" y="59"/>
                  </a:lnTo>
                  <a:lnTo>
                    <a:pt x="27" y="59"/>
                  </a:lnTo>
                  <a:lnTo>
                    <a:pt x="30" y="59"/>
                  </a:lnTo>
                  <a:lnTo>
                    <a:pt x="32" y="58"/>
                  </a:lnTo>
                  <a:lnTo>
                    <a:pt x="36" y="57"/>
                  </a:lnTo>
                  <a:lnTo>
                    <a:pt x="40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4" y="54"/>
                  </a:lnTo>
                  <a:lnTo>
                    <a:pt x="44" y="53"/>
                  </a:lnTo>
                  <a:lnTo>
                    <a:pt x="45" y="53"/>
                  </a:lnTo>
                  <a:lnTo>
                    <a:pt x="44" y="52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3" y="50"/>
                  </a:lnTo>
                  <a:lnTo>
                    <a:pt x="41" y="49"/>
                  </a:lnTo>
                  <a:lnTo>
                    <a:pt x="40" y="47"/>
                  </a:lnTo>
                  <a:lnTo>
                    <a:pt x="39" y="46"/>
                  </a:lnTo>
                  <a:lnTo>
                    <a:pt x="38" y="45"/>
                  </a:lnTo>
                  <a:lnTo>
                    <a:pt x="40" y="44"/>
                  </a:lnTo>
                  <a:lnTo>
                    <a:pt x="39" y="43"/>
                  </a:lnTo>
                  <a:lnTo>
                    <a:pt x="38" y="42"/>
                  </a:lnTo>
                  <a:lnTo>
                    <a:pt x="38" y="41"/>
                  </a:lnTo>
                  <a:lnTo>
                    <a:pt x="39" y="42"/>
                  </a:lnTo>
                  <a:lnTo>
                    <a:pt x="40" y="41"/>
                  </a:lnTo>
                  <a:lnTo>
                    <a:pt x="40" y="39"/>
                  </a:lnTo>
                  <a:lnTo>
                    <a:pt x="40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6" y="32"/>
                  </a:lnTo>
                  <a:lnTo>
                    <a:pt x="35" y="33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31" y="28"/>
                  </a:lnTo>
                  <a:lnTo>
                    <a:pt x="30" y="27"/>
                  </a:lnTo>
                  <a:lnTo>
                    <a:pt x="30" y="26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5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0" y="24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19" y="13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65" name="GARRIGUES">
              <a:extLst>
                <a:ext uri="{FF2B5EF4-FFF2-40B4-BE49-F238E27FC236}">
                  <a16:creationId xmlns:a16="http://schemas.microsoft.com/office/drawing/2014/main" id="{F2990605-B242-BCE2-47F7-5471D0F70E0D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5208409" y="4029249"/>
              <a:ext cx="385033" cy="298052"/>
            </a:xfrm>
            <a:custGeom>
              <a:avLst/>
              <a:gdLst>
                <a:gd name="T0" fmla="*/ 2147483647 w 65"/>
                <a:gd name="T1" fmla="*/ 351159107 h 51"/>
                <a:gd name="T2" fmla="*/ 2147483647 w 65"/>
                <a:gd name="T3" fmla="*/ 526738713 h 51"/>
                <a:gd name="T4" fmla="*/ 2147483647 w 65"/>
                <a:gd name="T5" fmla="*/ 526738713 h 51"/>
                <a:gd name="T6" fmla="*/ 2147483647 w 65"/>
                <a:gd name="T7" fmla="*/ 702318215 h 51"/>
                <a:gd name="T8" fmla="*/ 2147483647 w 65"/>
                <a:gd name="T9" fmla="*/ 702318215 h 51"/>
                <a:gd name="T10" fmla="*/ 2147483647 w 65"/>
                <a:gd name="T11" fmla="*/ 877897924 h 51"/>
                <a:gd name="T12" fmla="*/ 2147483647 w 65"/>
                <a:gd name="T13" fmla="*/ 877897924 h 51"/>
                <a:gd name="T14" fmla="*/ 2147483647 w 65"/>
                <a:gd name="T15" fmla="*/ 1229043667 h 51"/>
                <a:gd name="T16" fmla="*/ 2147483647 w 65"/>
                <a:gd name="T17" fmla="*/ 1755782587 h 51"/>
                <a:gd name="T18" fmla="*/ 2147483647 w 65"/>
                <a:gd name="T19" fmla="*/ 1755782587 h 51"/>
                <a:gd name="T20" fmla="*/ 2147483647 w 65"/>
                <a:gd name="T21" fmla="*/ 2147483647 h 51"/>
                <a:gd name="T22" fmla="*/ 2147483647 w 65"/>
                <a:gd name="T23" fmla="*/ 2147483647 h 51"/>
                <a:gd name="T24" fmla="*/ 1867530750 w 65"/>
                <a:gd name="T25" fmla="*/ 2147483647 h 51"/>
                <a:gd name="T26" fmla="*/ 1711908442 w 65"/>
                <a:gd name="T27" fmla="*/ 2147483647 h 51"/>
                <a:gd name="T28" fmla="*/ 1089393910 w 65"/>
                <a:gd name="T29" fmla="*/ 2147483647 h 51"/>
                <a:gd name="T30" fmla="*/ 1089393910 w 65"/>
                <a:gd name="T31" fmla="*/ 2147483647 h 51"/>
                <a:gd name="T32" fmla="*/ 778136645 w 65"/>
                <a:gd name="T33" fmla="*/ 2147483647 h 51"/>
                <a:gd name="T34" fmla="*/ 155622356 w 65"/>
                <a:gd name="T35" fmla="*/ 2147483647 h 51"/>
                <a:gd name="T36" fmla="*/ 155622356 w 65"/>
                <a:gd name="T37" fmla="*/ 2147483647 h 51"/>
                <a:gd name="T38" fmla="*/ 0 w 65"/>
                <a:gd name="T39" fmla="*/ 2147483647 h 51"/>
                <a:gd name="T40" fmla="*/ 622514337 w 65"/>
                <a:gd name="T41" fmla="*/ 2147483647 h 51"/>
                <a:gd name="T42" fmla="*/ 1089393910 w 65"/>
                <a:gd name="T43" fmla="*/ 2147483647 h 51"/>
                <a:gd name="T44" fmla="*/ 1867530750 w 65"/>
                <a:gd name="T45" fmla="*/ 2147483647 h 51"/>
                <a:gd name="T46" fmla="*/ 2147483647 w 65"/>
                <a:gd name="T47" fmla="*/ 2147483647 h 51"/>
                <a:gd name="T48" fmla="*/ 2147483647 w 65"/>
                <a:gd name="T49" fmla="*/ 2147483647 h 51"/>
                <a:gd name="T50" fmla="*/ 2147483647 w 65"/>
                <a:gd name="T51" fmla="*/ 2147483647 h 51"/>
                <a:gd name="T52" fmla="*/ 2147483647 w 65"/>
                <a:gd name="T53" fmla="*/ 2147483647 h 51"/>
                <a:gd name="T54" fmla="*/ 2147483647 w 65"/>
                <a:gd name="T55" fmla="*/ 2147483647 h 51"/>
                <a:gd name="T56" fmla="*/ 2147483647 w 65"/>
                <a:gd name="T57" fmla="*/ 2147483647 h 51"/>
                <a:gd name="T58" fmla="*/ 2147483647 w 65"/>
                <a:gd name="T59" fmla="*/ 2147483647 h 51"/>
                <a:gd name="T60" fmla="*/ 2147483647 w 65"/>
                <a:gd name="T61" fmla="*/ 2147483647 h 51"/>
                <a:gd name="T62" fmla="*/ 2147483647 w 65"/>
                <a:gd name="T63" fmla="*/ 2147483647 h 51"/>
                <a:gd name="T64" fmla="*/ 2147483647 w 65"/>
                <a:gd name="T65" fmla="*/ 2147483647 h 51"/>
                <a:gd name="T66" fmla="*/ 2147483647 w 65"/>
                <a:gd name="T67" fmla="*/ 2147483647 h 51"/>
                <a:gd name="T68" fmla="*/ 2147483647 w 65"/>
                <a:gd name="T69" fmla="*/ 2147483647 h 51"/>
                <a:gd name="T70" fmla="*/ 2147483647 w 65"/>
                <a:gd name="T71" fmla="*/ 2147483647 h 51"/>
                <a:gd name="T72" fmla="*/ 2147483647 w 65"/>
                <a:gd name="T73" fmla="*/ 2147483647 h 51"/>
                <a:gd name="T74" fmla="*/ 2147483647 w 65"/>
                <a:gd name="T75" fmla="*/ 2147483647 h 51"/>
                <a:gd name="T76" fmla="*/ 2147483647 w 65"/>
                <a:gd name="T77" fmla="*/ 2147483647 h 51"/>
                <a:gd name="T78" fmla="*/ 2147483647 w 65"/>
                <a:gd name="T79" fmla="*/ 2147483647 h 51"/>
                <a:gd name="T80" fmla="*/ 2147483647 w 65"/>
                <a:gd name="T81" fmla="*/ 2147483647 h 51"/>
                <a:gd name="T82" fmla="*/ 2147483647 w 65"/>
                <a:gd name="T83" fmla="*/ 2147483647 h 51"/>
                <a:gd name="T84" fmla="*/ 2147483647 w 65"/>
                <a:gd name="T85" fmla="*/ 2147483647 h 51"/>
                <a:gd name="T86" fmla="*/ 2147483647 w 65"/>
                <a:gd name="T87" fmla="*/ 2147483647 h 51"/>
                <a:gd name="T88" fmla="*/ 2147483647 w 65"/>
                <a:gd name="T89" fmla="*/ 2147483647 h 51"/>
                <a:gd name="T90" fmla="*/ 2147483647 w 65"/>
                <a:gd name="T91" fmla="*/ 2147483647 h 51"/>
                <a:gd name="T92" fmla="*/ 2147483647 w 65"/>
                <a:gd name="T93" fmla="*/ 1931362089 h 51"/>
                <a:gd name="T94" fmla="*/ 2147483647 w 65"/>
                <a:gd name="T95" fmla="*/ 1404623169 h 51"/>
                <a:gd name="T96" fmla="*/ 2147483647 w 65"/>
                <a:gd name="T97" fmla="*/ 1053477426 h 51"/>
                <a:gd name="T98" fmla="*/ 2147483647 w 65"/>
                <a:gd name="T99" fmla="*/ 702318215 h 51"/>
                <a:gd name="T100" fmla="*/ 2147483647 w 65"/>
                <a:gd name="T101" fmla="*/ 175579554 h 51"/>
                <a:gd name="T102" fmla="*/ 2147483647 w 65"/>
                <a:gd name="T103" fmla="*/ 175579554 h 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51"/>
                <a:gd name="T158" fmla="*/ 65 w 65"/>
                <a:gd name="T159" fmla="*/ 51 h 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51">
                  <a:moveTo>
                    <a:pt x="45" y="0"/>
                  </a:moveTo>
                  <a:lnTo>
                    <a:pt x="41" y="3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8" y="11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6" y="33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1" y="41"/>
                  </a:lnTo>
                  <a:lnTo>
                    <a:pt x="1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6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0" y="49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7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20" y="47"/>
                  </a:lnTo>
                  <a:lnTo>
                    <a:pt x="22" y="47"/>
                  </a:lnTo>
                  <a:lnTo>
                    <a:pt x="22" y="46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2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7" y="44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3" y="42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0" y="41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50" y="39"/>
                  </a:lnTo>
                  <a:lnTo>
                    <a:pt x="51" y="38"/>
                  </a:lnTo>
                  <a:lnTo>
                    <a:pt x="52" y="37"/>
                  </a:lnTo>
                  <a:lnTo>
                    <a:pt x="52" y="36"/>
                  </a:lnTo>
                  <a:lnTo>
                    <a:pt x="53" y="35"/>
                  </a:lnTo>
                  <a:lnTo>
                    <a:pt x="54" y="35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3"/>
                  </a:lnTo>
                  <a:lnTo>
                    <a:pt x="58" y="32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60" y="30"/>
                  </a:lnTo>
                  <a:lnTo>
                    <a:pt x="61" y="28"/>
                  </a:lnTo>
                  <a:lnTo>
                    <a:pt x="61" y="27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5" y="23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61" y="21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0" y="16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3" y="13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1" y="4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66" name="CONCA_BARBERA">
              <a:extLst>
                <a:ext uri="{FF2B5EF4-FFF2-40B4-BE49-F238E27FC236}">
                  <a16:creationId xmlns:a16="http://schemas.microsoft.com/office/drawing/2014/main" id="{0E1D8293-11A1-3BF7-F1B8-ECAAD8272DA5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5461500" y="4031034"/>
              <a:ext cx="446320" cy="276739"/>
            </a:xfrm>
            <a:custGeom>
              <a:avLst/>
              <a:gdLst>
                <a:gd name="T0" fmla="*/ 2147483647 w 75"/>
                <a:gd name="T1" fmla="*/ 177105413 h 47"/>
                <a:gd name="T2" fmla="*/ 2147483647 w 75"/>
                <a:gd name="T3" fmla="*/ 708421651 h 47"/>
                <a:gd name="T4" fmla="*/ 2147483647 w 75"/>
                <a:gd name="T5" fmla="*/ 354210826 h 47"/>
                <a:gd name="T6" fmla="*/ 2147483647 w 75"/>
                <a:gd name="T7" fmla="*/ 354210826 h 47"/>
                <a:gd name="T8" fmla="*/ 2147483647 w 75"/>
                <a:gd name="T9" fmla="*/ 354210826 h 47"/>
                <a:gd name="T10" fmla="*/ 2147483647 w 75"/>
                <a:gd name="T11" fmla="*/ 1062632582 h 47"/>
                <a:gd name="T12" fmla="*/ 2147483647 w 75"/>
                <a:gd name="T13" fmla="*/ 1416843303 h 47"/>
                <a:gd name="T14" fmla="*/ 2147483647 w 75"/>
                <a:gd name="T15" fmla="*/ 1416843303 h 47"/>
                <a:gd name="T16" fmla="*/ 2147483647 w 75"/>
                <a:gd name="T17" fmla="*/ 1948146427 h 47"/>
                <a:gd name="T18" fmla="*/ 2147483647 w 75"/>
                <a:gd name="T19" fmla="*/ 2147483647 h 47"/>
                <a:gd name="T20" fmla="*/ 2147483647 w 75"/>
                <a:gd name="T21" fmla="*/ 2147483647 h 47"/>
                <a:gd name="T22" fmla="*/ 2147483647 w 75"/>
                <a:gd name="T23" fmla="*/ 2147483647 h 47"/>
                <a:gd name="T24" fmla="*/ 2147483647 w 75"/>
                <a:gd name="T25" fmla="*/ 2147483647 h 47"/>
                <a:gd name="T26" fmla="*/ 2147483647 w 75"/>
                <a:gd name="T27" fmla="*/ 2147483647 h 47"/>
                <a:gd name="T28" fmla="*/ 2147483647 w 75"/>
                <a:gd name="T29" fmla="*/ 2147483647 h 47"/>
                <a:gd name="T30" fmla="*/ 2147483647 w 75"/>
                <a:gd name="T31" fmla="*/ 2147483647 h 47"/>
                <a:gd name="T32" fmla="*/ 2147483647 w 75"/>
                <a:gd name="T33" fmla="*/ 2147483647 h 47"/>
                <a:gd name="T34" fmla="*/ 2147483647 w 75"/>
                <a:gd name="T35" fmla="*/ 2147483647 h 47"/>
                <a:gd name="T36" fmla="*/ 1728020630 w 75"/>
                <a:gd name="T37" fmla="*/ 2147483647 h 47"/>
                <a:gd name="T38" fmla="*/ 1413833668 w 75"/>
                <a:gd name="T39" fmla="*/ 2147483647 h 47"/>
                <a:gd name="T40" fmla="*/ 1099647098 w 75"/>
                <a:gd name="T41" fmla="*/ 2147483647 h 47"/>
                <a:gd name="T42" fmla="*/ 785460333 w 75"/>
                <a:gd name="T43" fmla="*/ 2147483647 h 47"/>
                <a:gd name="T44" fmla="*/ 0 w 75"/>
                <a:gd name="T45" fmla="*/ 2147483647 h 47"/>
                <a:gd name="T46" fmla="*/ 942560100 w 75"/>
                <a:gd name="T47" fmla="*/ 2147483647 h 47"/>
                <a:gd name="T48" fmla="*/ 1728020630 w 75"/>
                <a:gd name="T49" fmla="*/ 2147483647 h 47"/>
                <a:gd name="T50" fmla="*/ 2042207199 w 75"/>
                <a:gd name="T51" fmla="*/ 2147483647 h 47"/>
                <a:gd name="T52" fmla="*/ 2147483647 w 75"/>
                <a:gd name="T53" fmla="*/ 2147483647 h 47"/>
                <a:gd name="T54" fmla="*/ 2147483647 w 75"/>
                <a:gd name="T55" fmla="*/ 2147483647 h 47"/>
                <a:gd name="T56" fmla="*/ 2147483647 w 75"/>
                <a:gd name="T57" fmla="*/ 2147483647 h 47"/>
                <a:gd name="T58" fmla="*/ 2147483647 w 75"/>
                <a:gd name="T59" fmla="*/ 2147483647 h 47"/>
                <a:gd name="T60" fmla="*/ 2147483647 w 75"/>
                <a:gd name="T61" fmla="*/ 2147483647 h 47"/>
                <a:gd name="T62" fmla="*/ 2147483647 w 75"/>
                <a:gd name="T63" fmla="*/ 2147483647 h 47"/>
                <a:gd name="T64" fmla="*/ 2147483647 w 75"/>
                <a:gd name="T65" fmla="*/ 2147483647 h 47"/>
                <a:gd name="T66" fmla="*/ 2147483647 w 75"/>
                <a:gd name="T67" fmla="*/ 2147483647 h 47"/>
                <a:gd name="T68" fmla="*/ 2147483647 w 75"/>
                <a:gd name="T69" fmla="*/ 2147483647 h 47"/>
                <a:gd name="T70" fmla="*/ 2147483647 w 75"/>
                <a:gd name="T71" fmla="*/ 2147483647 h 47"/>
                <a:gd name="T72" fmla="*/ 2147483647 w 75"/>
                <a:gd name="T73" fmla="*/ 2147483647 h 47"/>
                <a:gd name="T74" fmla="*/ 2147483647 w 75"/>
                <a:gd name="T75" fmla="*/ 2147483647 h 47"/>
                <a:gd name="T76" fmla="*/ 2147483647 w 75"/>
                <a:gd name="T77" fmla="*/ 2147483647 h 47"/>
                <a:gd name="T78" fmla="*/ 2147483647 w 75"/>
                <a:gd name="T79" fmla="*/ 2147483647 h 47"/>
                <a:gd name="T80" fmla="*/ 2147483647 w 75"/>
                <a:gd name="T81" fmla="*/ 2147483647 h 47"/>
                <a:gd name="T82" fmla="*/ 2147483647 w 75"/>
                <a:gd name="T83" fmla="*/ 2147483647 h 47"/>
                <a:gd name="T84" fmla="*/ 2147483647 w 75"/>
                <a:gd name="T85" fmla="*/ 2147483647 h 47"/>
                <a:gd name="T86" fmla="*/ 2147483647 w 75"/>
                <a:gd name="T87" fmla="*/ 2147483647 h 47"/>
                <a:gd name="T88" fmla="*/ 2147483647 w 75"/>
                <a:gd name="T89" fmla="*/ 2147483647 h 47"/>
                <a:gd name="T90" fmla="*/ 2147483647 w 75"/>
                <a:gd name="T91" fmla="*/ 2147483647 h 47"/>
                <a:gd name="T92" fmla="*/ 2147483647 w 75"/>
                <a:gd name="T93" fmla="*/ 1948146427 h 47"/>
                <a:gd name="T94" fmla="*/ 2147483647 w 75"/>
                <a:gd name="T95" fmla="*/ 1239737942 h 47"/>
                <a:gd name="T96" fmla="*/ 2147483647 w 75"/>
                <a:gd name="T97" fmla="*/ 885527221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"/>
                <a:gd name="T148" fmla="*/ 0 h 47"/>
                <a:gd name="T149" fmla="*/ 75 w 75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" h="47">
                  <a:moveTo>
                    <a:pt x="68" y="0"/>
                  </a:moveTo>
                  <a:lnTo>
                    <a:pt x="67" y="0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4" y="4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54" y="2"/>
                  </a:lnTo>
                  <a:lnTo>
                    <a:pt x="53" y="2"/>
                  </a:lnTo>
                  <a:lnTo>
                    <a:pt x="51" y="3"/>
                  </a:lnTo>
                  <a:lnTo>
                    <a:pt x="48" y="1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35" y="16"/>
                  </a:lnTo>
                  <a:lnTo>
                    <a:pt x="33" y="17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0" y="21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3" y="44"/>
                  </a:lnTo>
                  <a:lnTo>
                    <a:pt x="6" y="44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20" y="43"/>
                  </a:lnTo>
                  <a:lnTo>
                    <a:pt x="20" y="44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7" y="46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2" y="36"/>
                  </a:lnTo>
                  <a:lnTo>
                    <a:pt x="43" y="35"/>
                  </a:lnTo>
                  <a:lnTo>
                    <a:pt x="44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8" y="30"/>
                  </a:lnTo>
                  <a:lnTo>
                    <a:pt x="49" y="28"/>
                  </a:lnTo>
                  <a:lnTo>
                    <a:pt x="50" y="27"/>
                  </a:lnTo>
                  <a:lnTo>
                    <a:pt x="51" y="27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5" y="24"/>
                  </a:lnTo>
                  <a:lnTo>
                    <a:pt x="55" y="27"/>
                  </a:lnTo>
                  <a:lnTo>
                    <a:pt x="57" y="26"/>
                  </a:lnTo>
                  <a:lnTo>
                    <a:pt x="58" y="27"/>
                  </a:lnTo>
                  <a:lnTo>
                    <a:pt x="60" y="26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62" y="23"/>
                  </a:lnTo>
                  <a:lnTo>
                    <a:pt x="65" y="25"/>
                  </a:lnTo>
                  <a:lnTo>
                    <a:pt x="66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70" y="22"/>
                  </a:lnTo>
                  <a:lnTo>
                    <a:pt x="71" y="21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72" y="19"/>
                  </a:lnTo>
                  <a:lnTo>
                    <a:pt x="73" y="20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4" y="17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1" y="16"/>
                  </a:lnTo>
                  <a:lnTo>
                    <a:pt x="70" y="15"/>
                  </a:lnTo>
                  <a:lnTo>
                    <a:pt x="68" y="14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5" y="12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5" y="10"/>
                  </a:lnTo>
                  <a:lnTo>
                    <a:pt x="65" y="8"/>
                  </a:lnTo>
                  <a:lnTo>
                    <a:pt x="68" y="9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1" y="5"/>
                  </a:lnTo>
                  <a:lnTo>
                    <a:pt x="69" y="5"/>
                  </a:lnTo>
                  <a:lnTo>
                    <a:pt x="72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67" name="BARCELONES">
              <a:extLst>
                <a:ext uri="{FF2B5EF4-FFF2-40B4-BE49-F238E27FC236}">
                  <a16:creationId xmlns:a16="http://schemas.microsoft.com/office/drawing/2014/main" id="{B7F28E21-5A59-B7AE-6107-4C738AA42AC6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6352869" y="4091435"/>
              <a:ext cx="166205" cy="175969"/>
            </a:xfrm>
            <a:custGeom>
              <a:avLst/>
              <a:gdLst>
                <a:gd name="T0" fmla="*/ 125635168 w 732"/>
                <a:gd name="T1" fmla="*/ 17921720 h 765"/>
                <a:gd name="T2" fmla="*/ 113439919 w 732"/>
                <a:gd name="T3" fmla="*/ 21722978 h 765"/>
                <a:gd name="T4" fmla="*/ 95031977 w 732"/>
                <a:gd name="T5" fmla="*/ 34213947 h 765"/>
                <a:gd name="T6" fmla="*/ 76623555 w 732"/>
                <a:gd name="T7" fmla="*/ 54036034 h 765"/>
                <a:gd name="T8" fmla="*/ 49011628 w 732"/>
                <a:gd name="T9" fmla="*/ 79560801 h 765"/>
                <a:gd name="T10" fmla="*/ 23010175 w 732"/>
                <a:gd name="T11" fmla="*/ 72229168 h 765"/>
                <a:gd name="T12" fmla="*/ 15416667 w 732"/>
                <a:gd name="T13" fmla="*/ 77659910 h 765"/>
                <a:gd name="T14" fmla="*/ 20018896 w 732"/>
                <a:gd name="T15" fmla="*/ 92051770 h 765"/>
                <a:gd name="T16" fmla="*/ 18407949 w 732"/>
                <a:gd name="T17" fmla="*/ 106443106 h 765"/>
                <a:gd name="T18" fmla="*/ 38426845 w 732"/>
                <a:gd name="T19" fmla="*/ 110244365 h 765"/>
                <a:gd name="T20" fmla="*/ 38426845 w 732"/>
                <a:gd name="T21" fmla="*/ 135497709 h 765"/>
                <a:gd name="T22" fmla="*/ 24620641 w 732"/>
                <a:gd name="T23" fmla="*/ 149889078 h 765"/>
                <a:gd name="T24" fmla="*/ 26231589 w 732"/>
                <a:gd name="T25" fmla="*/ 175142422 h 765"/>
                <a:gd name="T26" fmla="*/ 43029071 w 732"/>
                <a:gd name="T27" fmla="*/ 198766283 h 765"/>
                <a:gd name="T28" fmla="*/ 73632276 w 732"/>
                <a:gd name="T29" fmla="*/ 205825986 h 765"/>
                <a:gd name="T30" fmla="*/ 81225781 w 732"/>
                <a:gd name="T31" fmla="*/ 198766283 h 765"/>
                <a:gd name="T32" fmla="*/ 84217059 w 732"/>
                <a:gd name="T33" fmla="*/ 180573165 h 765"/>
                <a:gd name="T34" fmla="*/ 75013089 w 732"/>
                <a:gd name="T35" fmla="*/ 189533759 h 765"/>
                <a:gd name="T36" fmla="*/ 69030532 w 732"/>
                <a:gd name="T37" fmla="*/ 189533759 h 765"/>
                <a:gd name="T38" fmla="*/ 76623555 w 732"/>
                <a:gd name="T39" fmla="*/ 178943681 h 765"/>
                <a:gd name="T40" fmla="*/ 82836247 w 732"/>
                <a:gd name="T41" fmla="*/ 169711680 h 765"/>
                <a:gd name="T42" fmla="*/ 91810564 w 732"/>
                <a:gd name="T43" fmla="*/ 164552344 h 765"/>
                <a:gd name="T44" fmla="*/ 95031977 w 732"/>
                <a:gd name="T45" fmla="*/ 159121602 h 765"/>
                <a:gd name="T46" fmla="*/ 96642444 w 732"/>
                <a:gd name="T47" fmla="*/ 155319821 h 765"/>
                <a:gd name="T48" fmla="*/ 96642444 w 732"/>
                <a:gd name="T49" fmla="*/ 144730265 h 765"/>
                <a:gd name="T50" fmla="*/ 99633722 w 732"/>
                <a:gd name="T51" fmla="*/ 137126703 h 765"/>
                <a:gd name="T52" fmla="*/ 101014534 w 732"/>
                <a:gd name="T53" fmla="*/ 139027593 h 765"/>
                <a:gd name="T54" fmla="*/ 102625000 w 732"/>
                <a:gd name="T55" fmla="*/ 137126703 h 765"/>
                <a:gd name="T56" fmla="*/ 101014534 w 732"/>
                <a:gd name="T57" fmla="*/ 144730265 h 765"/>
                <a:gd name="T58" fmla="*/ 101014534 w 732"/>
                <a:gd name="T59" fmla="*/ 149889078 h 765"/>
                <a:gd name="T60" fmla="*/ 102625000 w 732"/>
                <a:gd name="T61" fmla="*/ 155319821 h 765"/>
                <a:gd name="T62" fmla="*/ 105616279 w 732"/>
                <a:gd name="T63" fmla="*/ 148260117 h 765"/>
                <a:gd name="T64" fmla="*/ 108837693 w 732"/>
                <a:gd name="T65" fmla="*/ 135497709 h 765"/>
                <a:gd name="T66" fmla="*/ 111828971 w 732"/>
                <a:gd name="T67" fmla="*/ 126537115 h 765"/>
                <a:gd name="T68" fmla="*/ 119422475 w 732"/>
                <a:gd name="T69" fmla="*/ 117304591 h 765"/>
                <a:gd name="T70" fmla="*/ 125635168 w 732"/>
                <a:gd name="T71" fmla="*/ 108343997 h 765"/>
                <a:gd name="T72" fmla="*/ 134839168 w 732"/>
                <a:gd name="T73" fmla="*/ 97482512 h 765"/>
                <a:gd name="T74" fmla="*/ 133228702 w 732"/>
                <a:gd name="T75" fmla="*/ 95853028 h 765"/>
                <a:gd name="T76" fmla="*/ 137830447 w 732"/>
                <a:gd name="T77" fmla="*/ 93952137 h 765"/>
                <a:gd name="T78" fmla="*/ 139441394 w 732"/>
                <a:gd name="T79" fmla="*/ 84991543 h 765"/>
                <a:gd name="T80" fmla="*/ 144043620 w 732"/>
                <a:gd name="T81" fmla="*/ 75759020 h 765"/>
                <a:gd name="T82" fmla="*/ 148645365 w 732"/>
                <a:gd name="T83" fmla="*/ 66798409 h 765"/>
                <a:gd name="T84" fmla="*/ 150256313 w 732"/>
                <a:gd name="T85" fmla="*/ 61639073 h 765"/>
                <a:gd name="T86" fmla="*/ 156238869 w 732"/>
                <a:gd name="T87" fmla="*/ 50506182 h 765"/>
                <a:gd name="T88" fmla="*/ 168434118 w 732"/>
                <a:gd name="T89" fmla="*/ 37743807 h 765"/>
                <a:gd name="T90" fmla="*/ 134839168 w 732"/>
                <a:gd name="T91" fmla="*/ 0 h 765"/>
                <a:gd name="T92" fmla="*/ 139441394 w 732"/>
                <a:gd name="T93" fmla="*/ 93952137 h 765"/>
                <a:gd name="T94" fmla="*/ 116431197 w 732"/>
                <a:gd name="T95" fmla="*/ 126537115 h 765"/>
                <a:gd name="T96" fmla="*/ 113439919 w 732"/>
                <a:gd name="T97" fmla="*/ 131967857 h 765"/>
                <a:gd name="T98" fmla="*/ 102625000 w 732"/>
                <a:gd name="T99" fmla="*/ 153419453 h 765"/>
                <a:gd name="T100" fmla="*/ 0 w 732"/>
                <a:gd name="T101" fmla="*/ 81189762 h 765"/>
                <a:gd name="T102" fmla="*/ 3221415 w 732"/>
                <a:gd name="T103" fmla="*/ 97482512 h 765"/>
                <a:gd name="T104" fmla="*/ 12425388 w 732"/>
                <a:gd name="T105" fmla="*/ 79560801 h 765"/>
                <a:gd name="T106" fmla="*/ 3221415 w 732"/>
                <a:gd name="T107" fmla="*/ 68699316 h 765"/>
                <a:gd name="T108" fmla="*/ 16797483 w 732"/>
                <a:gd name="T109" fmla="*/ 90150879 h 765"/>
                <a:gd name="T110" fmla="*/ 93651165 w 732"/>
                <a:gd name="T111" fmla="*/ 168082196 h 765"/>
                <a:gd name="T112" fmla="*/ 90429751 w 732"/>
                <a:gd name="T113" fmla="*/ 184103017 h 765"/>
                <a:gd name="T114" fmla="*/ 93651165 w 732"/>
                <a:gd name="T115" fmla="*/ 171612048 h 7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2"/>
                <a:gd name="T175" fmla="*/ 0 h 765"/>
                <a:gd name="T176" fmla="*/ 732 w 732"/>
                <a:gd name="T177" fmla="*/ 765 h 7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2" h="765">
                  <a:moveTo>
                    <a:pt x="579" y="0"/>
                  </a:moveTo>
                  <a:lnTo>
                    <a:pt x="546" y="20"/>
                  </a:lnTo>
                  <a:lnTo>
                    <a:pt x="540" y="47"/>
                  </a:lnTo>
                  <a:lnTo>
                    <a:pt x="546" y="66"/>
                  </a:lnTo>
                  <a:lnTo>
                    <a:pt x="553" y="73"/>
                  </a:lnTo>
                  <a:lnTo>
                    <a:pt x="533" y="93"/>
                  </a:lnTo>
                  <a:lnTo>
                    <a:pt x="506" y="93"/>
                  </a:lnTo>
                  <a:lnTo>
                    <a:pt x="493" y="80"/>
                  </a:lnTo>
                  <a:lnTo>
                    <a:pt x="452" y="107"/>
                  </a:lnTo>
                  <a:lnTo>
                    <a:pt x="446" y="107"/>
                  </a:lnTo>
                  <a:lnTo>
                    <a:pt x="426" y="107"/>
                  </a:lnTo>
                  <a:lnTo>
                    <a:pt x="413" y="126"/>
                  </a:lnTo>
                  <a:lnTo>
                    <a:pt x="386" y="139"/>
                  </a:lnTo>
                  <a:lnTo>
                    <a:pt x="373" y="173"/>
                  </a:lnTo>
                  <a:lnTo>
                    <a:pt x="347" y="186"/>
                  </a:lnTo>
                  <a:lnTo>
                    <a:pt x="333" y="199"/>
                  </a:lnTo>
                  <a:lnTo>
                    <a:pt x="273" y="199"/>
                  </a:lnTo>
                  <a:lnTo>
                    <a:pt x="260" y="212"/>
                  </a:lnTo>
                  <a:lnTo>
                    <a:pt x="247" y="266"/>
                  </a:lnTo>
                  <a:lnTo>
                    <a:pt x="213" y="293"/>
                  </a:lnTo>
                  <a:lnTo>
                    <a:pt x="167" y="272"/>
                  </a:lnTo>
                  <a:lnTo>
                    <a:pt x="146" y="259"/>
                  </a:lnTo>
                  <a:lnTo>
                    <a:pt x="127" y="279"/>
                  </a:lnTo>
                  <a:lnTo>
                    <a:pt x="100" y="266"/>
                  </a:lnTo>
                  <a:lnTo>
                    <a:pt x="93" y="266"/>
                  </a:lnTo>
                  <a:lnTo>
                    <a:pt x="60" y="246"/>
                  </a:lnTo>
                  <a:lnTo>
                    <a:pt x="73" y="272"/>
                  </a:lnTo>
                  <a:lnTo>
                    <a:pt x="67" y="286"/>
                  </a:lnTo>
                  <a:lnTo>
                    <a:pt x="87" y="299"/>
                  </a:lnTo>
                  <a:lnTo>
                    <a:pt x="80" y="306"/>
                  </a:lnTo>
                  <a:lnTo>
                    <a:pt x="80" y="326"/>
                  </a:lnTo>
                  <a:lnTo>
                    <a:pt x="87" y="339"/>
                  </a:lnTo>
                  <a:lnTo>
                    <a:pt x="87" y="346"/>
                  </a:lnTo>
                  <a:lnTo>
                    <a:pt x="60" y="359"/>
                  </a:lnTo>
                  <a:lnTo>
                    <a:pt x="60" y="379"/>
                  </a:lnTo>
                  <a:lnTo>
                    <a:pt x="80" y="392"/>
                  </a:lnTo>
                  <a:lnTo>
                    <a:pt x="100" y="366"/>
                  </a:lnTo>
                  <a:lnTo>
                    <a:pt x="153" y="366"/>
                  </a:lnTo>
                  <a:lnTo>
                    <a:pt x="160" y="386"/>
                  </a:lnTo>
                  <a:lnTo>
                    <a:pt x="167" y="406"/>
                  </a:lnTo>
                  <a:lnTo>
                    <a:pt x="146" y="432"/>
                  </a:lnTo>
                  <a:lnTo>
                    <a:pt x="160" y="466"/>
                  </a:lnTo>
                  <a:lnTo>
                    <a:pt x="160" y="486"/>
                  </a:lnTo>
                  <a:lnTo>
                    <a:pt x="167" y="499"/>
                  </a:lnTo>
                  <a:lnTo>
                    <a:pt x="153" y="546"/>
                  </a:lnTo>
                  <a:lnTo>
                    <a:pt x="133" y="552"/>
                  </a:lnTo>
                  <a:lnTo>
                    <a:pt x="114" y="546"/>
                  </a:lnTo>
                  <a:lnTo>
                    <a:pt x="107" y="552"/>
                  </a:lnTo>
                  <a:lnTo>
                    <a:pt x="120" y="572"/>
                  </a:lnTo>
                  <a:lnTo>
                    <a:pt x="140" y="592"/>
                  </a:lnTo>
                  <a:lnTo>
                    <a:pt x="153" y="619"/>
                  </a:lnTo>
                  <a:lnTo>
                    <a:pt x="114" y="645"/>
                  </a:lnTo>
                  <a:lnTo>
                    <a:pt x="133" y="665"/>
                  </a:lnTo>
                  <a:lnTo>
                    <a:pt x="127" y="672"/>
                  </a:lnTo>
                  <a:lnTo>
                    <a:pt x="153" y="692"/>
                  </a:lnTo>
                  <a:lnTo>
                    <a:pt x="187" y="732"/>
                  </a:lnTo>
                  <a:lnTo>
                    <a:pt x="247" y="758"/>
                  </a:lnTo>
                  <a:lnTo>
                    <a:pt x="306" y="765"/>
                  </a:lnTo>
                  <a:lnTo>
                    <a:pt x="313" y="765"/>
                  </a:lnTo>
                  <a:lnTo>
                    <a:pt x="320" y="758"/>
                  </a:lnTo>
                  <a:lnTo>
                    <a:pt x="326" y="758"/>
                  </a:lnTo>
                  <a:lnTo>
                    <a:pt x="326" y="751"/>
                  </a:lnTo>
                  <a:lnTo>
                    <a:pt x="333" y="732"/>
                  </a:lnTo>
                  <a:lnTo>
                    <a:pt x="353" y="732"/>
                  </a:lnTo>
                  <a:lnTo>
                    <a:pt x="353" y="725"/>
                  </a:lnTo>
                  <a:lnTo>
                    <a:pt x="360" y="705"/>
                  </a:lnTo>
                  <a:lnTo>
                    <a:pt x="373" y="672"/>
                  </a:lnTo>
                  <a:lnTo>
                    <a:pt x="366" y="665"/>
                  </a:lnTo>
                  <a:lnTo>
                    <a:pt x="353" y="665"/>
                  </a:lnTo>
                  <a:lnTo>
                    <a:pt x="347" y="665"/>
                  </a:lnTo>
                  <a:lnTo>
                    <a:pt x="340" y="672"/>
                  </a:lnTo>
                  <a:lnTo>
                    <a:pt x="326" y="698"/>
                  </a:lnTo>
                  <a:lnTo>
                    <a:pt x="320" y="719"/>
                  </a:lnTo>
                  <a:lnTo>
                    <a:pt x="306" y="719"/>
                  </a:lnTo>
                  <a:lnTo>
                    <a:pt x="313" y="705"/>
                  </a:lnTo>
                  <a:lnTo>
                    <a:pt x="300" y="698"/>
                  </a:lnTo>
                  <a:lnTo>
                    <a:pt x="306" y="692"/>
                  </a:lnTo>
                  <a:lnTo>
                    <a:pt x="320" y="692"/>
                  </a:lnTo>
                  <a:lnTo>
                    <a:pt x="326" y="645"/>
                  </a:lnTo>
                  <a:lnTo>
                    <a:pt x="333" y="659"/>
                  </a:lnTo>
                  <a:lnTo>
                    <a:pt x="333" y="665"/>
                  </a:lnTo>
                  <a:lnTo>
                    <a:pt x="360" y="645"/>
                  </a:lnTo>
                  <a:lnTo>
                    <a:pt x="353" y="638"/>
                  </a:lnTo>
                  <a:lnTo>
                    <a:pt x="360" y="625"/>
                  </a:lnTo>
                  <a:lnTo>
                    <a:pt x="366" y="625"/>
                  </a:lnTo>
                  <a:lnTo>
                    <a:pt x="379" y="638"/>
                  </a:lnTo>
                  <a:lnTo>
                    <a:pt x="379" y="645"/>
                  </a:lnTo>
                  <a:lnTo>
                    <a:pt x="399" y="606"/>
                  </a:lnTo>
                  <a:lnTo>
                    <a:pt x="386" y="592"/>
                  </a:lnTo>
                  <a:lnTo>
                    <a:pt x="393" y="586"/>
                  </a:lnTo>
                  <a:lnTo>
                    <a:pt x="407" y="592"/>
                  </a:lnTo>
                  <a:lnTo>
                    <a:pt x="413" y="586"/>
                  </a:lnTo>
                  <a:lnTo>
                    <a:pt x="407" y="578"/>
                  </a:lnTo>
                  <a:lnTo>
                    <a:pt x="399" y="578"/>
                  </a:lnTo>
                  <a:lnTo>
                    <a:pt x="407" y="565"/>
                  </a:lnTo>
                  <a:lnTo>
                    <a:pt x="420" y="572"/>
                  </a:lnTo>
                  <a:lnTo>
                    <a:pt x="426" y="559"/>
                  </a:lnTo>
                  <a:lnTo>
                    <a:pt x="413" y="552"/>
                  </a:lnTo>
                  <a:lnTo>
                    <a:pt x="413" y="533"/>
                  </a:lnTo>
                  <a:lnTo>
                    <a:pt x="420" y="533"/>
                  </a:lnTo>
                  <a:lnTo>
                    <a:pt x="426" y="539"/>
                  </a:lnTo>
                  <a:lnTo>
                    <a:pt x="433" y="539"/>
                  </a:lnTo>
                  <a:lnTo>
                    <a:pt x="420" y="526"/>
                  </a:lnTo>
                  <a:lnTo>
                    <a:pt x="433" y="505"/>
                  </a:lnTo>
                  <a:lnTo>
                    <a:pt x="433" y="512"/>
                  </a:lnTo>
                  <a:lnTo>
                    <a:pt x="426" y="518"/>
                  </a:lnTo>
                  <a:lnTo>
                    <a:pt x="433" y="526"/>
                  </a:lnTo>
                  <a:lnTo>
                    <a:pt x="439" y="512"/>
                  </a:lnTo>
                  <a:lnTo>
                    <a:pt x="433" y="499"/>
                  </a:lnTo>
                  <a:lnTo>
                    <a:pt x="439" y="499"/>
                  </a:lnTo>
                  <a:lnTo>
                    <a:pt x="446" y="499"/>
                  </a:lnTo>
                  <a:lnTo>
                    <a:pt x="446" y="505"/>
                  </a:lnTo>
                  <a:lnTo>
                    <a:pt x="446" y="512"/>
                  </a:lnTo>
                  <a:lnTo>
                    <a:pt x="446" y="518"/>
                  </a:lnTo>
                  <a:lnTo>
                    <a:pt x="439" y="518"/>
                  </a:lnTo>
                  <a:lnTo>
                    <a:pt x="439" y="533"/>
                  </a:lnTo>
                  <a:lnTo>
                    <a:pt x="446" y="526"/>
                  </a:lnTo>
                  <a:lnTo>
                    <a:pt x="446" y="533"/>
                  </a:lnTo>
                  <a:lnTo>
                    <a:pt x="439" y="539"/>
                  </a:lnTo>
                  <a:lnTo>
                    <a:pt x="439" y="552"/>
                  </a:lnTo>
                  <a:lnTo>
                    <a:pt x="446" y="552"/>
                  </a:lnTo>
                  <a:lnTo>
                    <a:pt x="446" y="559"/>
                  </a:lnTo>
                  <a:lnTo>
                    <a:pt x="452" y="559"/>
                  </a:lnTo>
                  <a:lnTo>
                    <a:pt x="446" y="572"/>
                  </a:lnTo>
                  <a:lnTo>
                    <a:pt x="439" y="599"/>
                  </a:lnTo>
                  <a:lnTo>
                    <a:pt x="446" y="578"/>
                  </a:lnTo>
                  <a:lnTo>
                    <a:pt x="452" y="572"/>
                  </a:lnTo>
                  <a:lnTo>
                    <a:pt x="459" y="546"/>
                  </a:lnTo>
                  <a:lnTo>
                    <a:pt x="452" y="546"/>
                  </a:lnTo>
                  <a:lnTo>
                    <a:pt x="452" y="539"/>
                  </a:lnTo>
                  <a:lnTo>
                    <a:pt x="467" y="505"/>
                  </a:lnTo>
                  <a:lnTo>
                    <a:pt x="473" y="499"/>
                  </a:lnTo>
                  <a:lnTo>
                    <a:pt x="480" y="486"/>
                  </a:lnTo>
                  <a:lnTo>
                    <a:pt x="486" y="479"/>
                  </a:lnTo>
                  <a:lnTo>
                    <a:pt x="486" y="473"/>
                  </a:lnTo>
                  <a:lnTo>
                    <a:pt x="486" y="466"/>
                  </a:lnTo>
                  <a:lnTo>
                    <a:pt x="493" y="466"/>
                  </a:lnTo>
                  <a:lnTo>
                    <a:pt x="499" y="466"/>
                  </a:lnTo>
                  <a:lnTo>
                    <a:pt x="499" y="459"/>
                  </a:lnTo>
                  <a:lnTo>
                    <a:pt x="519" y="432"/>
                  </a:lnTo>
                  <a:lnTo>
                    <a:pt x="533" y="419"/>
                  </a:lnTo>
                  <a:lnTo>
                    <a:pt x="540" y="413"/>
                  </a:lnTo>
                  <a:lnTo>
                    <a:pt x="546" y="406"/>
                  </a:lnTo>
                  <a:lnTo>
                    <a:pt x="546" y="399"/>
                  </a:lnTo>
                  <a:lnTo>
                    <a:pt x="572" y="379"/>
                  </a:lnTo>
                  <a:lnTo>
                    <a:pt x="572" y="372"/>
                  </a:lnTo>
                  <a:lnTo>
                    <a:pt x="579" y="379"/>
                  </a:lnTo>
                  <a:lnTo>
                    <a:pt x="586" y="359"/>
                  </a:lnTo>
                  <a:lnTo>
                    <a:pt x="593" y="366"/>
                  </a:lnTo>
                  <a:lnTo>
                    <a:pt x="593" y="359"/>
                  </a:lnTo>
                  <a:lnTo>
                    <a:pt x="586" y="353"/>
                  </a:lnTo>
                  <a:lnTo>
                    <a:pt x="579" y="353"/>
                  </a:lnTo>
                  <a:lnTo>
                    <a:pt x="586" y="339"/>
                  </a:lnTo>
                  <a:lnTo>
                    <a:pt x="593" y="346"/>
                  </a:lnTo>
                  <a:lnTo>
                    <a:pt x="593" y="353"/>
                  </a:lnTo>
                  <a:lnTo>
                    <a:pt x="599" y="346"/>
                  </a:lnTo>
                  <a:lnTo>
                    <a:pt x="593" y="339"/>
                  </a:lnTo>
                  <a:lnTo>
                    <a:pt x="599" y="339"/>
                  </a:lnTo>
                  <a:lnTo>
                    <a:pt x="599" y="326"/>
                  </a:lnTo>
                  <a:lnTo>
                    <a:pt x="606" y="313"/>
                  </a:lnTo>
                  <a:lnTo>
                    <a:pt x="613" y="306"/>
                  </a:lnTo>
                  <a:lnTo>
                    <a:pt x="619" y="299"/>
                  </a:lnTo>
                  <a:lnTo>
                    <a:pt x="619" y="293"/>
                  </a:lnTo>
                  <a:lnTo>
                    <a:pt x="626" y="279"/>
                  </a:lnTo>
                  <a:lnTo>
                    <a:pt x="626" y="272"/>
                  </a:lnTo>
                  <a:lnTo>
                    <a:pt x="639" y="246"/>
                  </a:lnTo>
                  <a:lnTo>
                    <a:pt x="639" y="266"/>
                  </a:lnTo>
                  <a:lnTo>
                    <a:pt x="646" y="246"/>
                  </a:lnTo>
                  <a:lnTo>
                    <a:pt x="646" y="240"/>
                  </a:lnTo>
                  <a:lnTo>
                    <a:pt x="646" y="233"/>
                  </a:lnTo>
                  <a:lnTo>
                    <a:pt x="653" y="233"/>
                  </a:lnTo>
                  <a:lnTo>
                    <a:pt x="653" y="227"/>
                  </a:lnTo>
                  <a:lnTo>
                    <a:pt x="659" y="212"/>
                  </a:lnTo>
                  <a:lnTo>
                    <a:pt x="666" y="206"/>
                  </a:lnTo>
                  <a:lnTo>
                    <a:pt x="672" y="199"/>
                  </a:lnTo>
                  <a:lnTo>
                    <a:pt x="679" y="186"/>
                  </a:lnTo>
                  <a:lnTo>
                    <a:pt x="692" y="173"/>
                  </a:lnTo>
                  <a:lnTo>
                    <a:pt x="699" y="167"/>
                  </a:lnTo>
                  <a:lnTo>
                    <a:pt x="719" y="153"/>
                  </a:lnTo>
                  <a:lnTo>
                    <a:pt x="732" y="139"/>
                  </a:lnTo>
                  <a:lnTo>
                    <a:pt x="699" y="93"/>
                  </a:lnTo>
                  <a:lnTo>
                    <a:pt x="653" y="13"/>
                  </a:lnTo>
                  <a:lnTo>
                    <a:pt x="639" y="7"/>
                  </a:lnTo>
                  <a:lnTo>
                    <a:pt x="586" y="0"/>
                  </a:lnTo>
                  <a:lnTo>
                    <a:pt x="579" y="0"/>
                  </a:lnTo>
                  <a:close/>
                  <a:moveTo>
                    <a:pt x="599" y="346"/>
                  </a:moveTo>
                  <a:lnTo>
                    <a:pt x="593" y="372"/>
                  </a:lnTo>
                  <a:lnTo>
                    <a:pt x="606" y="346"/>
                  </a:lnTo>
                  <a:lnTo>
                    <a:pt x="599" y="346"/>
                  </a:lnTo>
                  <a:close/>
                  <a:moveTo>
                    <a:pt x="499" y="466"/>
                  </a:moveTo>
                  <a:lnTo>
                    <a:pt x="499" y="473"/>
                  </a:lnTo>
                  <a:lnTo>
                    <a:pt x="506" y="466"/>
                  </a:lnTo>
                  <a:lnTo>
                    <a:pt x="499" y="466"/>
                  </a:lnTo>
                  <a:close/>
                  <a:moveTo>
                    <a:pt x="499" y="473"/>
                  </a:moveTo>
                  <a:lnTo>
                    <a:pt x="493" y="479"/>
                  </a:lnTo>
                  <a:lnTo>
                    <a:pt x="493" y="486"/>
                  </a:lnTo>
                  <a:lnTo>
                    <a:pt x="499" y="473"/>
                  </a:lnTo>
                  <a:close/>
                  <a:moveTo>
                    <a:pt x="446" y="559"/>
                  </a:moveTo>
                  <a:lnTo>
                    <a:pt x="439" y="565"/>
                  </a:lnTo>
                  <a:lnTo>
                    <a:pt x="446" y="565"/>
                  </a:lnTo>
                  <a:lnTo>
                    <a:pt x="446" y="559"/>
                  </a:lnTo>
                  <a:close/>
                  <a:moveTo>
                    <a:pt x="14" y="253"/>
                  </a:moveTo>
                  <a:lnTo>
                    <a:pt x="14" y="293"/>
                  </a:lnTo>
                  <a:lnTo>
                    <a:pt x="0" y="299"/>
                  </a:lnTo>
                  <a:lnTo>
                    <a:pt x="14" y="332"/>
                  </a:lnTo>
                  <a:lnTo>
                    <a:pt x="7" y="339"/>
                  </a:lnTo>
                  <a:lnTo>
                    <a:pt x="7" y="346"/>
                  </a:lnTo>
                  <a:lnTo>
                    <a:pt x="14" y="359"/>
                  </a:lnTo>
                  <a:lnTo>
                    <a:pt x="20" y="346"/>
                  </a:lnTo>
                  <a:lnTo>
                    <a:pt x="41" y="332"/>
                  </a:lnTo>
                  <a:lnTo>
                    <a:pt x="60" y="319"/>
                  </a:lnTo>
                  <a:lnTo>
                    <a:pt x="54" y="293"/>
                  </a:lnTo>
                  <a:lnTo>
                    <a:pt x="47" y="279"/>
                  </a:lnTo>
                  <a:lnTo>
                    <a:pt x="33" y="272"/>
                  </a:lnTo>
                  <a:lnTo>
                    <a:pt x="20" y="253"/>
                  </a:lnTo>
                  <a:lnTo>
                    <a:pt x="14" y="253"/>
                  </a:lnTo>
                  <a:close/>
                  <a:moveTo>
                    <a:pt x="67" y="332"/>
                  </a:moveTo>
                  <a:lnTo>
                    <a:pt x="54" y="339"/>
                  </a:lnTo>
                  <a:lnTo>
                    <a:pt x="54" y="353"/>
                  </a:lnTo>
                  <a:lnTo>
                    <a:pt x="73" y="332"/>
                  </a:lnTo>
                  <a:lnTo>
                    <a:pt x="67" y="332"/>
                  </a:lnTo>
                  <a:close/>
                  <a:moveTo>
                    <a:pt x="433" y="565"/>
                  </a:moveTo>
                  <a:lnTo>
                    <a:pt x="420" y="592"/>
                  </a:lnTo>
                  <a:lnTo>
                    <a:pt x="407" y="619"/>
                  </a:lnTo>
                  <a:lnTo>
                    <a:pt x="393" y="638"/>
                  </a:lnTo>
                  <a:lnTo>
                    <a:pt x="393" y="659"/>
                  </a:lnTo>
                  <a:lnTo>
                    <a:pt x="393" y="672"/>
                  </a:lnTo>
                  <a:lnTo>
                    <a:pt x="393" y="678"/>
                  </a:lnTo>
                  <a:lnTo>
                    <a:pt x="393" y="685"/>
                  </a:lnTo>
                  <a:lnTo>
                    <a:pt x="393" y="698"/>
                  </a:lnTo>
                  <a:lnTo>
                    <a:pt x="399" y="665"/>
                  </a:lnTo>
                  <a:lnTo>
                    <a:pt x="407" y="632"/>
                  </a:lnTo>
                  <a:lnTo>
                    <a:pt x="420" y="606"/>
                  </a:lnTo>
                  <a:lnTo>
                    <a:pt x="433" y="572"/>
                  </a:lnTo>
                  <a:lnTo>
                    <a:pt x="433" y="565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68" name="PRIORAT">
              <a:extLst>
                <a:ext uri="{FF2B5EF4-FFF2-40B4-BE49-F238E27FC236}">
                  <a16:creationId xmlns:a16="http://schemas.microsoft.com/office/drawing/2014/main" id="{AB6FFBCD-118B-0485-A79A-9EBFA33134AF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5281536" y="4256622"/>
              <a:ext cx="242572" cy="331690"/>
            </a:xfrm>
            <a:custGeom>
              <a:avLst/>
              <a:gdLst>
                <a:gd name="T0" fmla="*/ 2147483647 w 41"/>
                <a:gd name="T1" fmla="*/ 354107628 h 52"/>
                <a:gd name="T2" fmla="*/ 2147483647 w 41"/>
                <a:gd name="T3" fmla="*/ 1239363380 h 52"/>
                <a:gd name="T4" fmla="*/ 2147483647 w 41"/>
                <a:gd name="T5" fmla="*/ 1062322990 h 52"/>
                <a:gd name="T6" fmla="*/ 2037666549 w 41"/>
                <a:gd name="T7" fmla="*/ 885269228 h 52"/>
                <a:gd name="T8" fmla="*/ 1880927854 w 41"/>
                <a:gd name="T9" fmla="*/ 1416417142 h 52"/>
                <a:gd name="T10" fmla="*/ 1724189158 w 41"/>
                <a:gd name="T11" fmla="*/ 1770525084 h 52"/>
                <a:gd name="T12" fmla="*/ 1097208895 w 41"/>
                <a:gd name="T13" fmla="*/ 1770525084 h 52"/>
                <a:gd name="T14" fmla="*/ 783718763 w 41"/>
                <a:gd name="T15" fmla="*/ 2147483647 h 52"/>
                <a:gd name="T16" fmla="*/ 626980068 w 41"/>
                <a:gd name="T17" fmla="*/ 2147483647 h 52"/>
                <a:gd name="T18" fmla="*/ 470228827 w 41"/>
                <a:gd name="T19" fmla="*/ 2147483647 h 52"/>
                <a:gd name="T20" fmla="*/ 470228827 w 41"/>
                <a:gd name="T21" fmla="*/ 2147483647 h 52"/>
                <a:gd name="T22" fmla="*/ 940457654 w 41"/>
                <a:gd name="T23" fmla="*/ 2147483647 h 52"/>
                <a:gd name="T24" fmla="*/ 156738744 w 41"/>
                <a:gd name="T25" fmla="*/ 2147483647 h 52"/>
                <a:gd name="T26" fmla="*/ 156738744 w 41"/>
                <a:gd name="T27" fmla="*/ 2147483647 h 52"/>
                <a:gd name="T28" fmla="*/ 470228827 w 41"/>
                <a:gd name="T29" fmla="*/ 2147483647 h 52"/>
                <a:gd name="T30" fmla="*/ 783718763 w 41"/>
                <a:gd name="T31" fmla="*/ 2147483647 h 52"/>
                <a:gd name="T32" fmla="*/ 626980068 w 41"/>
                <a:gd name="T33" fmla="*/ 2147483647 h 52"/>
                <a:gd name="T34" fmla="*/ 783718763 w 41"/>
                <a:gd name="T35" fmla="*/ 2147483647 h 52"/>
                <a:gd name="T36" fmla="*/ 940457654 w 41"/>
                <a:gd name="T37" fmla="*/ 2147483647 h 52"/>
                <a:gd name="T38" fmla="*/ 1253947590 w 41"/>
                <a:gd name="T39" fmla="*/ 2147483647 h 52"/>
                <a:gd name="T40" fmla="*/ 1410698830 w 41"/>
                <a:gd name="T41" fmla="*/ 2147483647 h 52"/>
                <a:gd name="T42" fmla="*/ 2037666549 w 41"/>
                <a:gd name="T43" fmla="*/ 2147483647 h 52"/>
                <a:gd name="T44" fmla="*/ 2147483647 w 41"/>
                <a:gd name="T45" fmla="*/ 2147483647 h 52"/>
                <a:gd name="T46" fmla="*/ 2147483647 w 41"/>
                <a:gd name="T47" fmla="*/ 2147483647 h 52"/>
                <a:gd name="T48" fmla="*/ 2147483647 w 41"/>
                <a:gd name="T49" fmla="*/ 2147483647 h 52"/>
                <a:gd name="T50" fmla="*/ 2147483647 w 41"/>
                <a:gd name="T51" fmla="*/ 2147483647 h 52"/>
                <a:gd name="T52" fmla="*/ 2147483647 w 41"/>
                <a:gd name="T53" fmla="*/ 2147483647 h 52"/>
                <a:gd name="T54" fmla="*/ 2147483647 w 41"/>
                <a:gd name="T55" fmla="*/ 2147483647 h 52"/>
                <a:gd name="T56" fmla="*/ 2147483647 w 41"/>
                <a:gd name="T57" fmla="*/ 2147483647 h 52"/>
                <a:gd name="T58" fmla="*/ 2147483647 w 41"/>
                <a:gd name="T59" fmla="*/ 2147483647 h 52"/>
                <a:gd name="T60" fmla="*/ 2147483647 w 41"/>
                <a:gd name="T61" fmla="*/ 2147483647 h 52"/>
                <a:gd name="T62" fmla="*/ 2147483647 w 41"/>
                <a:gd name="T63" fmla="*/ 2147483647 h 52"/>
                <a:gd name="T64" fmla="*/ 2147483647 w 41"/>
                <a:gd name="T65" fmla="*/ 2147483647 h 52"/>
                <a:gd name="T66" fmla="*/ 2147483647 w 41"/>
                <a:gd name="T67" fmla="*/ 2147483647 h 52"/>
                <a:gd name="T68" fmla="*/ 2147483647 w 41"/>
                <a:gd name="T69" fmla="*/ 2147483647 h 52"/>
                <a:gd name="T70" fmla="*/ 2147483647 w 41"/>
                <a:gd name="T71" fmla="*/ 2147483647 h 52"/>
                <a:gd name="T72" fmla="*/ 2147483647 w 41"/>
                <a:gd name="T73" fmla="*/ 2147483647 h 52"/>
                <a:gd name="T74" fmla="*/ 2147483647 w 41"/>
                <a:gd name="T75" fmla="*/ 2147483647 h 52"/>
                <a:gd name="T76" fmla="*/ 2147483647 w 41"/>
                <a:gd name="T77" fmla="*/ 2147483647 h 52"/>
                <a:gd name="T78" fmla="*/ 2147483647 w 41"/>
                <a:gd name="T79" fmla="*/ 2147483647 h 52"/>
                <a:gd name="T80" fmla="*/ 2147483647 w 41"/>
                <a:gd name="T81" fmla="*/ 2147483647 h 52"/>
                <a:gd name="T82" fmla="*/ 2147483647 w 41"/>
                <a:gd name="T83" fmla="*/ 2147483647 h 52"/>
                <a:gd name="T84" fmla="*/ 2147483647 w 41"/>
                <a:gd name="T85" fmla="*/ 2124632608 h 52"/>
                <a:gd name="T86" fmla="*/ 2147483647 w 41"/>
                <a:gd name="T87" fmla="*/ 2124632608 h 52"/>
                <a:gd name="T88" fmla="*/ 2147483647 w 41"/>
                <a:gd name="T89" fmla="*/ 1239363380 h 52"/>
                <a:gd name="T90" fmla="*/ 2147483647 w 41"/>
                <a:gd name="T91" fmla="*/ 531161495 h 52"/>
                <a:gd name="T92" fmla="*/ 2147483647 w 41"/>
                <a:gd name="T93" fmla="*/ 885269228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52"/>
                <a:gd name="T143" fmla="*/ 41 w 41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52">
                  <a:moveTo>
                    <a:pt x="25" y="0"/>
                  </a:moveTo>
                  <a:lnTo>
                    <a:pt x="23" y="1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3" y="28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7" y="4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4" y="48"/>
                  </a:lnTo>
                  <a:lnTo>
                    <a:pt x="16" y="49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20" y="52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0" y="48"/>
                  </a:lnTo>
                  <a:lnTo>
                    <a:pt x="21" y="47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6"/>
                  </a:lnTo>
                  <a:lnTo>
                    <a:pt x="23" y="44"/>
                  </a:lnTo>
                  <a:lnTo>
                    <a:pt x="22" y="43"/>
                  </a:lnTo>
                  <a:lnTo>
                    <a:pt x="21" y="43"/>
                  </a:lnTo>
                  <a:lnTo>
                    <a:pt x="22" y="42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30" y="39"/>
                  </a:lnTo>
                  <a:lnTo>
                    <a:pt x="31" y="37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3" y="29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0" y="12"/>
                  </a:lnTo>
                  <a:lnTo>
                    <a:pt x="39" y="12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69" name="RIBERA_D'EBRE">
              <a:extLst>
                <a:ext uri="{FF2B5EF4-FFF2-40B4-BE49-F238E27FC236}">
                  <a16:creationId xmlns:a16="http://schemas.microsoft.com/office/drawing/2014/main" id="{51A0B6A0-3119-446C-DC8F-6B99E4AB9A77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5059821" y="4288809"/>
              <a:ext cx="387919" cy="442509"/>
            </a:xfrm>
            <a:custGeom>
              <a:avLst/>
              <a:gdLst>
                <a:gd name="T0" fmla="*/ 1417129228 w 65"/>
                <a:gd name="T1" fmla="*/ 1230993982 h 71"/>
                <a:gd name="T2" fmla="*/ 157453208 w 65"/>
                <a:gd name="T3" fmla="*/ 2147483647 h 71"/>
                <a:gd name="T4" fmla="*/ 157453208 w 65"/>
                <a:gd name="T5" fmla="*/ 2147483647 h 71"/>
                <a:gd name="T6" fmla="*/ 0 w 65"/>
                <a:gd name="T7" fmla="*/ 2147483647 h 71"/>
                <a:gd name="T8" fmla="*/ 314919018 w 65"/>
                <a:gd name="T9" fmla="*/ 2147483647 h 71"/>
                <a:gd name="T10" fmla="*/ 1574582387 w 65"/>
                <a:gd name="T11" fmla="*/ 2147483647 h 71"/>
                <a:gd name="T12" fmla="*/ 2147483647 w 65"/>
                <a:gd name="T13" fmla="*/ 2147483647 h 71"/>
                <a:gd name="T14" fmla="*/ 2147483647 w 65"/>
                <a:gd name="T15" fmla="*/ 2147483647 h 71"/>
                <a:gd name="T16" fmla="*/ 2147483647 w 65"/>
                <a:gd name="T17" fmla="*/ 2147483647 h 71"/>
                <a:gd name="T18" fmla="*/ 2147483647 w 65"/>
                <a:gd name="T19" fmla="*/ 2147483647 h 71"/>
                <a:gd name="T20" fmla="*/ 2147483647 w 65"/>
                <a:gd name="T21" fmla="*/ 2147483647 h 71"/>
                <a:gd name="T22" fmla="*/ 2147483647 w 65"/>
                <a:gd name="T23" fmla="*/ 2147483647 h 71"/>
                <a:gd name="T24" fmla="*/ 2147483647 w 65"/>
                <a:gd name="T25" fmla="*/ 2147483647 h 71"/>
                <a:gd name="T26" fmla="*/ 2147483647 w 65"/>
                <a:gd name="T27" fmla="*/ 2147483647 h 71"/>
                <a:gd name="T28" fmla="*/ 2147483647 w 65"/>
                <a:gd name="T29" fmla="*/ 2147483647 h 71"/>
                <a:gd name="T30" fmla="*/ 2147483647 w 65"/>
                <a:gd name="T31" fmla="*/ 2147483647 h 71"/>
                <a:gd name="T32" fmla="*/ 2147483647 w 65"/>
                <a:gd name="T33" fmla="*/ 2147483647 h 71"/>
                <a:gd name="T34" fmla="*/ 2147483647 w 65"/>
                <a:gd name="T35" fmla="*/ 2147483647 h 71"/>
                <a:gd name="T36" fmla="*/ 2147483647 w 65"/>
                <a:gd name="T37" fmla="*/ 2147483647 h 71"/>
                <a:gd name="T38" fmla="*/ 2147483647 w 65"/>
                <a:gd name="T39" fmla="*/ 2147483647 h 71"/>
                <a:gd name="T40" fmla="*/ 2147483647 w 65"/>
                <a:gd name="T41" fmla="*/ 2147483647 h 71"/>
                <a:gd name="T42" fmla="*/ 2147483647 w 65"/>
                <a:gd name="T43" fmla="*/ 2147483647 h 71"/>
                <a:gd name="T44" fmla="*/ 2147483647 w 65"/>
                <a:gd name="T45" fmla="*/ 2147483647 h 71"/>
                <a:gd name="T46" fmla="*/ 2147483647 w 65"/>
                <a:gd name="T47" fmla="*/ 2147483647 h 71"/>
                <a:gd name="T48" fmla="*/ 2147483647 w 65"/>
                <a:gd name="T49" fmla="*/ 2147483647 h 71"/>
                <a:gd name="T50" fmla="*/ 2147483647 w 65"/>
                <a:gd name="T51" fmla="*/ 2147483647 h 71"/>
                <a:gd name="T52" fmla="*/ 2147483647 w 65"/>
                <a:gd name="T53" fmla="*/ 2147483647 h 71"/>
                <a:gd name="T54" fmla="*/ 2147483647 w 65"/>
                <a:gd name="T55" fmla="*/ 2147483647 h 71"/>
                <a:gd name="T56" fmla="*/ 2147483647 w 65"/>
                <a:gd name="T57" fmla="*/ 2147483647 h 71"/>
                <a:gd name="T58" fmla="*/ 2147483647 w 65"/>
                <a:gd name="T59" fmla="*/ 2147483647 h 71"/>
                <a:gd name="T60" fmla="*/ 2147483647 w 65"/>
                <a:gd name="T61" fmla="*/ 2147483647 h 71"/>
                <a:gd name="T62" fmla="*/ 2147483647 w 65"/>
                <a:gd name="T63" fmla="*/ 2147483647 h 71"/>
                <a:gd name="T64" fmla="*/ 2147483647 w 65"/>
                <a:gd name="T65" fmla="*/ 2147483647 h 71"/>
                <a:gd name="T66" fmla="*/ 2147483647 w 65"/>
                <a:gd name="T67" fmla="*/ 2147483647 h 71"/>
                <a:gd name="T68" fmla="*/ 2147483647 w 65"/>
                <a:gd name="T69" fmla="*/ 2147483647 h 71"/>
                <a:gd name="T70" fmla="*/ 2147483647 w 65"/>
                <a:gd name="T71" fmla="*/ 2147483647 h 71"/>
                <a:gd name="T72" fmla="*/ 2147483647 w 65"/>
                <a:gd name="T73" fmla="*/ 2147483647 h 71"/>
                <a:gd name="T74" fmla="*/ 2147483647 w 65"/>
                <a:gd name="T75" fmla="*/ 2147483647 h 71"/>
                <a:gd name="T76" fmla="*/ 2147483647 w 65"/>
                <a:gd name="T77" fmla="*/ 2147483647 h 71"/>
                <a:gd name="T78" fmla="*/ 2147483647 w 65"/>
                <a:gd name="T79" fmla="*/ 2147483647 h 71"/>
                <a:gd name="T80" fmla="*/ 2147483647 w 65"/>
                <a:gd name="T81" fmla="*/ 2147483647 h 71"/>
                <a:gd name="T82" fmla="*/ 2147483647 w 65"/>
                <a:gd name="T83" fmla="*/ 2147483647 h 71"/>
                <a:gd name="T84" fmla="*/ 2147483647 w 65"/>
                <a:gd name="T85" fmla="*/ 1758568761 h 71"/>
                <a:gd name="T86" fmla="*/ 2147483647 w 65"/>
                <a:gd name="T87" fmla="*/ 1055149142 h 71"/>
                <a:gd name="T88" fmla="*/ 2147483647 w 65"/>
                <a:gd name="T89" fmla="*/ 703432692 h 71"/>
                <a:gd name="T90" fmla="*/ 2147483647 w 65"/>
                <a:gd name="T91" fmla="*/ 879291021 h 71"/>
                <a:gd name="T92" fmla="*/ 2147483647 w 65"/>
                <a:gd name="T93" fmla="*/ 1230993982 h 71"/>
                <a:gd name="T94" fmla="*/ 2147483647 w 65"/>
                <a:gd name="T95" fmla="*/ 1230993982 h 71"/>
                <a:gd name="T96" fmla="*/ 2147483647 w 65"/>
                <a:gd name="T97" fmla="*/ 351716346 h 71"/>
                <a:gd name="T98" fmla="*/ 2147483647 w 65"/>
                <a:gd name="T99" fmla="*/ 1406852104 h 71"/>
                <a:gd name="T100" fmla="*/ 2147483647 w 65"/>
                <a:gd name="T101" fmla="*/ 175858173 h 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"/>
                <a:gd name="T154" fmla="*/ 0 h 71"/>
                <a:gd name="T155" fmla="*/ 65 w 65"/>
                <a:gd name="T156" fmla="*/ 71 h 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" h="71">
                  <a:moveTo>
                    <a:pt x="13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7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5"/>
                  </a:lnTo>
                  <a:lnTo>
                    <a:pt x="17" y="28"/>
                  </a:lnTo>
                  <a:lnTo>
                    <a:pt x="16" y="29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5"/>
                  </a:lnTo>
                  <a:lnTo>
                    <a:pt x="20" y="37"/>
                  </a:lnTo>
                  <a:lnTo>
                    <a:pt x="22" y="37"/>
                  </a:lnTo>
                  <a:lnTo>
                    <a:pt x="24" y="38"/>
                  </a:lnTo>
                  <a:lnTo>
                    <a:pt x="23" y="39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0" y="43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6" y="47"/>
                  </a:lnTo>
                  <a:lnTo>
                    <a:pt x="17" y="48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3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5" y="60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27" y="63"/>
                  </a:lnTo>
                  <a:lnTo>
                    <a:pt x="26" y="64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8" y="67"/>
                  </a:lnTo>
                  <a:lnTo>
                    <a:pt x="27" y="69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29" y="70"/>
                  </a:lnTo>
                  <a:lnTo>
                    <a:pt x="30" y="70"/>
                  </a:lnTo>
                  <a:lnTo>
                    <a:pt x="32" y="70"/>
                  </a:lnTo>
                  <a:lnTo>
                    <a:pt x="36" y="69"/>
                  </a:lnTo>
                  <a:lnTo>
                    <a:pt x="37" y="69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40" y="69"/>
                  </a:lnTo>
                  <a:lnTo>
                    <a:pt x="41" y="69"/>
                  </a:lnTo>
                  <a:lnTo>
                    <a:pt x="47" y="70"/>
                  </a:lnTo>
                  <a:lnTo>
                    <a:pt x="48" y="71"/>
                  </a:lnTo>
                  <a:lnTo>
                    <a:pt x="49" y="71"/>
                  </a:lnTo>
                  <a:lnTo>
                    <a:pt x="55" y="70"/>
                  </a:lnTo>
                  <a:lnTo>
                    <a:pt x="57" y="70"/>
                  </a:lnTo>
                  <a:lnTo>
                    <a:pt x="58" y="69"/>
                  </a:lnTo>
                  <a:lnTo>
                    <a:pt x="56" y="68"/>
                  </a:lnTo>
                  <a:lnTo>
                    <a:pt x="55" y="65"/>
                  </a:lnTo>
                  <a:lnTo>
                    <a:pt x="54" y="64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2" y="60"/>
                  </a:lnTo>
                  <a:lnTo>
                    <a:pt x="53" y="57"/>
                  </a:lnTo>
                  <a:lnTo>
                    <a:pt x="54" y="56"/>
                  </a:lnTo>
                  <a:lnTo>
                    <a:pt x="54" y="55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55" y="53"/>
                  </a:lnTo>
                  <a:lnTo>
                    <a:pt x="56" y="51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2" y="49"/>
                  </a:lnTo>
                  <a:lnTo>
                    <a:pt x="63" y="49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5" y="45"/>
                  </a:lnTo>
                  <a:lnTo>
                    <a:pt x="64" y="46"/>
                  </a:lnTo>
                  <a:lnTo>
                    <a:pt x="65" y="46"/>
                  </a:lnTo>
                  <a:lnTo>
                    <a:pt x="65" y="45"/>
                  </a:lnTo>
                  <a:lnTo>
                    <a:pt x="64" y="43"/>
                  </a:lnTo>
                  <a:lnTo>
                    <a:pt x="62" y="43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9" y="42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9" y="46"/>
                  </a:lnTo>
                  <a:lnTo>
                    <a:pt x="58" y="47"/>
                  </a:lnTo>
                  <a:lnTo>
                    <a:pt x="58" y="48"/>
                  </a:lnTo>
                  <a:lnTo>
                    <a:pt x="57" y="48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4" y="45"/>
                  </a:lnTo>
                  <a:lnTo>
                    <a:pt x="52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2" y="36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42" y="33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9" y="28"/>
                  </a:lnTo>
                  <a:lnTo>
                    <a:pt x="38" y="26"/>
                  </a:lnTo>
                  <a:lnTo>
                    <a:pt x="39" y="26"/>
                  </a:lnTo>
                  <a:lnTo>
                    <a:pt x="41" y="24"/>
                  </a:lnTo>
                  <a:lnTo>
                    <a:pt x="44" y="22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70" name="GARRAF">
              <a:extLst>
                <a:ext uri="{FF2B5EF4-FFF2-40B4-BE49-F238E27FC236}">
                  <a16:creationId xmlns:a16="http://schemas.microsoft.com/office/drawing/2014/main" id="{F316BBB0-1604-9F18-B13C-2F82525284A5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6035928" y="4269949"/>
              <a:ext cx="238079" cy="134869"/>
            </a:xfrm>
            <a:custGeom>
              <a:avLst/>
              <a:gdLst>
                <a:gd name="T0" fmla="*/ 99179134 w 1025"/>
                <a:gd name="T1" fmla="*/ 8504488 h 591"/>
                <a:gd name="T2" fmla="*/ 95816755 w 1025"/>
                <a:gd name="T3" fmla="*/ 28170530 h 591"/>
                <a:gd name="T4" fmla="*/ 83089261 w 1025"/>
                <a:gd name="T5" fmla="*/ 35345971 h 591"/>
                <a:gd name="T6" fmla="*/ 55953314 w 1025"/>
                <a:gd name="T7" fmla="*/ 28170530 h 591"/>
                <a:gd name="T8" fmla="*/ 48028304 w 1025"/>
                <a:gd name="T9" fmla="*/ 47570457 h 591"/>
                <a:gd name="T10" fmla="*/ 40103787 w 1025"/>
                <a:gd name="T11" fmla="*/ 63515978 h 591"/>
                <a:gd name="T12" fmla="*/ 24014398 w 1025"/>
                <a:gd name="T13" fmla="*/ 88231602 h 591"/>
                <a:gd name="T14" fmla="*/ 0 w 1025"/>
                <a:gd name="T15" fmla="*/ 107632037 h 591"/>
                <a:gd name="T16" fmla="*/ 4802979 w 1025"/>
                <a:gd name="T17" fmla="*/ 128892215 h 591"/>
                <a:gd name="T18" fmla="*/ 4802979 w 1025"/>
                <a:gd name="T19" fmla="*/ 136067679 h 591"/>
                <a:gd name="T20" fmla="*/ 3122034 w 1025"/>
                <a:gd name="T21" fmla="*/ 155468114 h 591"/>
                <a:gd name="T22" fmla="*/ 7924519 w 1025"/>
                <a:gd name="T23" fmla="*/ 155468114 h 591"/>
                <a:gd name="T24" fmla="*/ 11286900 w 1025"/>
                <a:gd name="T25" fmla="*/ 155468114 h 591"/>
                <a:gd name="T26" fmla="*/ 30498318 w 1025"/>
                <a:gd name="T27" fmla="*/ 148292681 h 591"/>
                <a:gd name="T28" fmla="*/ 41544877 w 1025"/>
                <a:gd name="T29" fmla="*/ 141117249 h 591"/>
                <a:gd name="T30" fmla="*/ 62196888 w 1025"/>
                <a:gd name="T31" fmla="*/ 136067679 h 591"/>
                <a:gd name="T32" fmla="*/ 68921170 w 1025"/>
                <a:gd name="T33" fmla="*/ 132613249 h 591"/>
                <a:gd name="T34" fmla="*/ 78286284 w 1025"/>
                <a:gd name="T35" fmla="*/ 137662335 h 591"/>
                <a:gd name="T36" fmla="*/ 81648664 w 1025"/>
                <a:gd name="T37" fmla="*/ 128892215 h 591"/>
                <a:gd name="T38" fmla="*/ 92695214 w 1025"/>
                <a:gd name="T39" fmla="*/ 127298075 h 591"/>
                <a:gd name="T40" fmla="*/ 100619732 w 1025"/>
                <a:gd name="T41" fmla="*/ 127298075 h 591"/>
                <a:gd name="T42" fmla="*/ 105422708 w 1025"/>
                <a:gd name="T43" fmla="*/ 125437816 h 591"/>
                <a:gd name="T44" fmla="*/ 116709113 w 1025"/>
                <a:gd name="T45" fmla="*/ 121716782 h 591"/>
                <a:gd name="T46" fmla="*/ 118150203 w 1025"/>
                <a:gd name="T47" fmla="*/ 120122643 h 591"/>
                <a:gd name="T48" fmla="*/ 126315066 w 1025"/>
                <a:gd name="T49" fmla="*/ 114807469 h 591"/>
                <a:gd name="T50" fmla="*/ 140723534 w 1025"/>
                <a:gd name="T51" fmla="*/ 109492296 h 591"/>
                <a:gd name="T52" fmla="*/ 145526511 w 1025"/>
                <a:gd name="T53" fmla="*/ 111352555 h 591"/>
                <a:gd name="T54" fmla="*/ 150089141 w 1025"/>
                <a:gd name="T55" fmla="*/ 111352555 h 591"/>
                <a:gd name="T56" fmla="*/ 159934948 w 1025"/>
                <a:gd name="T57" fmla="*/ 111352555 h 591"/>
                <a:gd name="T58" fmla="*/ 166178522 w 1025"/>
                <a:gd name="T59" fmla="*/ 109492296 h 591"/>
                <a:gd name="T60" fmla="*/ 177465419 w 1025"/>
                <a:gd name="T61" fmla="*/ 109492296 h 591"/>
                <a:gd name="T62" fmla="*/ 182028050 w 1025"/>
                <a:gd name="T63" fmla="*/ 107632037 h 591"/>
                <a:gd name="T64" fmla="*/ 183708993 w 1025"/>
                <a:gd name="T65" fmla="*/ 104177122 h 591"/>
                <a:gd name="T66" fmla="*/ 201479809 w 1025"/>
                <a:gd name="T67" fmla="*/ 95407034 h 591"/>
                <a:gd name="T68" fmla="*/ 210845417 w 1025"/>
                <a:gd name="T69" fmla="*/ 89826257 h 591"/>
                <a:gd name="T70" fmla="*/ 231737774 w 1025"/>
                <a:gd name="T71" fmla="*/ 81321773 h 591"/>
                <a:gd name="T72" fmla="*/ 230296684 w 1025"/>
                <a:gd name="T73" fmla="*/ 84776688 h 591"/>
                <a:gd name="T74" fmla="*/ 246146212 w 1025"/>
                <a:gd name="T75" fmla="*/ 77601255 h 591"/>
                <a:gd name="T76" fmla="*/ 244465268 w 1025"/>
                <a:gd name="T77" fmla="*/ 58200804 h 591"/>
                <a:gd name="T78" fmla="*/ 223572911 w 1025"/>
                <a:gd name="T79" fmla="*/ 45976318 h 591"/>
                <a:gd name="T80" fmla="*/ 210845417 w 1025"/>
                <a:gd name="T81" fmla="*/ 58200804 h 591"/>
                <a:gd name="T82" fmla="*/ 198117430 w 1025"/>
                <a:gd name="T83" fmla="*/ 58200804 h 591"/>
                <a:gd name="T84" fmla="*/ 185389936 w 1025"/>
                <a:gd name="T85" fmla="*/ 56340545 h 591"/>
                <a:gd name="T86" fmla="*/ 167619612 w 1025"/>
                <a:gd name="T87" fmla="*/ 20995098 h 591"/>
                <a:gd name="T88" fmla="*/ 161376038 w 1025"/>
                <a:gd name="T89" fmla="*/ 14085265 h 591"/>
                <a:gd name="T90" fmla="*/ 142404477 w 1025"/>
                <a:gd name="T91" fmla="*/ 6909831 h 591"/>
                <a:gd name="T92" fmla="*/ 121512089 w 1025"/>
                <a:gd name="T93" fmla="*/ 3454915 h 591"/>
                <a:gd name="T94" fmla="*/ 210845417 w 1025"/>
                <a:gd name="T95" fmla="*/ 89826257 h 591"/>
                <a:gd name="T96" fmla="*/ 209163981 w 1025"/>
                <a:gd name="T97" fmla="*/ 95407034 h 591"/>
                <a:gd name="T98" fmla="*/ 148648544 w 1025"/>
                <a:gd name="T99" fmla="*/ 113212814 h 591"/>
                <a:gd name="T100" fmla="*/ 75164744 w 1025"/>
                <a:gd name="T101" fmla="*/ 137662335 h 591"/>
                <a:gd name="T102" fmla="*/ 73483800 w 1025"/>
                <a:gd name="T103" fmla="*/ 141117249 h 5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5"/>
                <a:gd name="T157" fmla="*/ 0 h 591"/>
                <a:gd name="T158" fmla="*/ 1025 w 1025"/>
                <a:gd name="T159" fmla="*/ 591 h 5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5" h="591">
                  <a:moveTo>
                    <a:pt x="452" y="0"/>
                  </a:moveTo>
                  <a:lnTo>
                    <a:pt x="433" y="13"/>
                  </a:lnTo>
                  <a:lnTo>
                    <a:pt x="413" y="32"/>
                  </a:lnTo>
                  <a:lnTo>
                    <a:pt x="419" y="73"/>
                  </a:lnTo>
                  <a:lnTo>
                    <a:pt x="399" y="86"/>
                  </a:lnTo>
                  <a:lnTo>
                    <a:pt x="399" y="106"/>
                  </a:lnTo>
                  <a:lnTo>
                    <a:pt x="379" y="113"/>
                  </a:lnTo>
                  <a:lnTo>
                    <a:pt x="353" y="126"/>
                  </a:lnTo>
                  <a:lnTo>
                    <a:pt x="346" y="133"/>
                  </a:lnTo>
                  <a:lnTo>
                    <a:pt x="332" y="139"/>
                  </a:lnTo>
                  <a:lnTo>
                    <a:pt x="300" y="120"/>
                  </a:lnTo>
                  <a:lnTo>
                    <a:pt x="233" y="106"/>
                  </a:lnTo>
                  <a:lnTo>
                    <a:pt x="206" y="126"/>
                  </a:lnTo>
                  <a:lnTo>
                    <a:pt x="213" y="146"/>
                  </a:lnTo>
                  <a:lnTo>
                    <a:pt x="200" y="179"/>
                  </a:lnTo>
                  <a:lnTo>
                    <a:pt x="180" y="206"/>
                  </a:lnTo>
                  <a:lnTo>
                    <a:pt x="167" y="233"/>
                  </a:lnTo>
                  <a:lnTo>
                    <a:pt x="167" y="239"/>
                  </a:lnTo>
                  <a:lnTo>
                    <a:pt x="120" y="292"/>
                  </a:lnTo>
                  <a:lnTo>
                    <a:pt x="107" y="312"/>
                  </a:lnTo>
                  <a:lnTo>
                    <a:pt x="100" y="332"/>
                  </a:lnTo>
                  <a:lnTo>
                    <a:pt x="93" y="359"/>
                  </a:lnTo>
                  <a:lnTo>
                    <a:pt x="13" y="392"/>
                  </a:lnTo>
                  <a:lnTo>
                    <a:pt x="0" y="405"/>
                  </a:lnTo>
                  <a:lnTo>
                    <a:pt x="13" y="432"/>
                  </a:lnTo>
                  <a:lnTo>
                    <a:pt x="7" y="472"/>
                  </a:lnTo>
                  <a:lnTo>
                    <a:pt x="20" y="485"/>
                  </a:lnTo>
                  <a:lnTo>
                    <a:pt x="40" y="525"/>
                  </a:lnTo>
                  <a:lnTo>
                    <a:pt x="33" y="531"/>
                  </a:lnTo>
                  <a:lnTo>
                    <a:pt x="20" y="512"/>
                  </a:lnTo>
                  <a:lnTo>
                    <a:pt x="0" y="512"/>
                  </a:lnTo>
                  <a:lnTo>
                    <a:pt x="0" y="552"/>
                  </a:lnTo>
                  <a:lnTo>
                    <a:pt x="13" y="585"/>
                  </a:lnTo>
                  <a:lnTo>
                    <a:pt x="20" y="578"/>
                  </a:lnTo>
                  <a:lnTo>
                    <a:pt x="40" y="578"/>
                  </a:lnTo>
                  <a:lnTo>
                    <a:pt x="33" y="585"/>
                  </a:lnTo>
                  <a:lnTo>
                    <a:pt x="13" y="591"/>
                  </a:lnTo>
                  <a:lnTo>
                    <a:pt x="47" y="591"/>
                  </a:lnTo>
                  <a:lnTo>
                    <a:pt x="47" y="585"/>
                  </a:lnTo>
                  <a:lnTo>
                    <a:pt x="47" y="578"/>
                  </a:lnTo>
                  <a:lnTo>
                    <a:pt x="107" y="572"/>
                  </a:lnTo>
                  <a:lnTo>
                    <a:pt x="127" y="558"/>
                  </a:lnTo>
                  <a:lnTo>
                    <a:pt x="140" y="552"/>
                  </a:lnTo>
                  <a:lnTo>
                    <a:pt x="153" y="545"/>
                  </a:lnTo>
                  <a:lnTo>
                    <a:pt x="173" y="531"/>
                  </a:lnTo>
                  <a:lnTo>
                    <a:pt x="206" y="525"/>
                  </a:lnTo>
                  <a:lnTo>
                    <a:pt x="240" y="518"/>
                  </a:lnTo>
                  <a:lnTo>
                    <a:pt x="259" y="512"/>
                  </a:lnTo>
                  <a:lnTo>
                    <a:pt x="287" y="512"/>
                  </a:lnTo>
                  <a:lnTo>
                    <a:pt x="293" y="518"/>
                  </a:lnTo>
                  <a:lnTo>
                    <a:pt x="287" y="499"/>
                  </a:lnTo>
                  <a:lnTo>
                    <a:pt x="313" y="492"/>
                  </a:lnTo>
                  <a:lnTo>
                    <a:pt x="319" y="518"/>
                  </a:lnTo>
                  <a:lnTo>
                    <a:pt x="326" y="518"/>
                  </a:lnTo>
                  <a:lnTo>
                    <a:pt x="319" y="505"/>
                  </a:lnTo>
                  <a:lnTo>
                    <a:pt x="326" y="499"/>
                  </a:lnTo>
                  <a:lnTo>
                    <a:pt x="340" y="485"/>
                  </a:lnTo>
                  <a:lnTo>
                    <a:pt x="360" y="485"/>
                  </a:lnTo>
                  <a:lnTo>
                    <a:pt x="373" y="485"/>
                  </a:lnTo>
                  <a:lnTo>
                    <a:pt x="386" y="479"/>
                  </a:lnTo>
                  <a:lnTo>
                    <a:pt x="406" y="485"/>
                  </a:lnTo>
                  <a:lnTo>
                    <a:pt x="413" y="479"/>
                  </a:lnTo>
                  <a:lnTo>
                    <a:pt x="419" y="479"/>
                  </a:lnTo>
                  <a:lnTo>
                    <a:pt x="426" y="472"/>
                  </a:lnTo>
                  <a:lnTo>
                    <a:pt x="433" y="472"/>
                  </a:lnTo>
                  <a:lnTo>
                    <a:pt x="439" y="472"/>
                  </a:lnTo>
                  <a:lnTo>
                    <a:pt x="459" y="458"/>
                  </a:lnTo>
                  <a:lnTo>
                    <a:pt x="473" y="465"/>
                  </a:lnTo>
                  <a:lnTo>
                    <a:pt x="486" y="458"/>
                  </a:lnTo>
                  <a:lnTo>
                    <a:pt x="486" y="465"/>
                  </a:lnTo>
                  <a:lnTo>
                    <a:pt x="492" y="458"/>
                  </a:lnTo>
                  <a:lnTo>
                    <a:pt x="492" y="452"/>
                  </a:lnTo>
                  <a:lnTo>
                    <a:pt x="506" y="445"/>
                  </a:lnTo>
                  <a:lnTo>
                    <a:pt x="512" y="439"/>
                  </a:lnTo>
                  <a:lnTo>
                    <a:pt x="526" y="432"/>
                  </a:lnTo>
                  <a:lnTo>
                    <a:pt x="559" y="419"/>
                  </a:lnTo>
                  <a:lnTo>
                    <a:pt x="572" y="419"/>
                  </a:lnTo>
                  <a:lnTo>
                    <a:pt x="586" y="412"/>
                  </a:lnTo>
                  <a:lnTo>
                    <a:pt x="599" y="405"/>
                  </a:lnTo>
                  <a:lnTo>
                    <a:pt x="606" y="412"/>
                  </a:lnTo>
                  <a:lnTo>
                    <a:pt x="606" y="419"/>
                  </a:lnTo>
                  <a:lnTo>
                    <a:pt x="612" y="419"/>
                  </a:lnTo>
                  <a:lnTo>
                    <a:pt x="619" y="412"/>
                  </a:lnTo>
                  <a:lnTo>
                    <a:pt x="625" y="419"/>
                  </a:lnTo>
                  <a:lnTo>
                    <a:pt x="625" y="412"/>
                  </a:lnTo>
                  <a:lnTo>
                    <a:pt x="632" y="405"/>
                  </a:lnTo>
                  <a:lnTo>
                    <a:pt x="666" y="419"/>
                  </a:lnTo>
                  <a:lnTo>
                    <a:pt x="672" y="412"/>
                  </a:lnTo>
                  <a:lnTo>
                    <a:pt x="685" y="419"/>
                  </a:lnTo>
                  <a:lnTo>
                    <a:pt x="692" y="412"/>
                  </a:lnTo>
                  <a:lnTo>
                    <a:pt x="706" y="412"/>
                  </a:lnTo>
                  <a:lnTo>
                    <a:pt x="726" y="419"/>
                  </a:lnTo>
                  <a:lnTo>
                    <a:pt x="739" y="412"/>
                  </a:lnTo>
                  <a:lnTo>
                    <a:pt x="745" y="398"/>
                  </a:lnTo>
                  <a:lnTo>
                    <a:pt x="758" y="398"/>
                  </a:lnTo>
                  <a:lnTo>
                    <a:pt x="758" y="405"/>
                  </a:lnTo>
                  <a:lnTo>
                    <a:pt x="765" y="398"/>
                  </a:lnTo>
                  <a:lnTo>
                    <a:pt x="758" y="392"/>
                  </a:lnTo>
                  <a:lnTo>
                    <a:pt x="765" y="392"/>
                  </a:lnTo>
                  <a:lnTo>
                    <a:pt x="765" y="385"/>
                  </a:lnTo>
                  <a:lnTo>
                    <a:pt x="812" y="366"/>
                  </a:lnTo>
                  <a:lnTo>
                    <a:pt x="839" y="359"/>
                  </a:lnTo>
                  <a:lnTo>
                    <a:pt x="858" y="352"/>
                  </a:lnTo>
                  <a:lnTo>
                    <a:pt x="871" y="338"/>
                  </a:lnTo>
                  <a:lnTo>
                    <a:pt x="878" y="338"/>
                  </a:lnTo>
                  <a:lnTo>
                    <a:pt x="892" y="332"/>
                  </a:lnTo>
                  <a:lnTo>
                    <a:pt x="905" y="325"/>
                  </a:lnTo>
                  <a:lnTo>
                    <a:pt x="965" y="306"/>
                  </a:lnTo>
                  <a:lnTo>
                    <a:pt x="959" y="312"/>
                  </a:lnTo>
                  <a:lnTo>
                    <a:pt x="952" y="319"/>
                  </a:lnTo>
                  <a:lnTo>
                    <a:pt x="959" y="319"/>
                  </a:lnTo>
                  <a:lnTo>
                    <a:pt x="978" y="306"/>
                  </a:lnTo>
                  <a:lnTo>
                    <a:pt x="998" y="299"/>
                  </a:lnTo>
                  <a:lnTo>
                    <a:pt x="1025" y="292"/>
                  </a:lnTo>
                  <a:lnTo>
                    <a:pt x="1004" y="252"/>
                  </a:lnTo>
                  <a:lnTo>
                    <a:pt x="1004" y="233"/>
                  </a:lnTo>
                  <a:lnTo>
                    <a:pt x="1018" y="219"/>
                  </a:lnTo>
                  <a:lnTo>
                    <a:pt x="965" y="179"/>
                  </a:lnTo>
                  <a:lnTo>
                    <a:pt x="959" y="165"/>
                  </a:lnTo>
                  <a:lnTo>
                    <a:pt x="931" y="173"/>
                  </a:lnTo>
                  <a:lnTo>
                    <a:pt x="905" y="206"/>
                  </a:lnTo>
                  <a:lnTo>
                    <a:pt x="892" y="199"/>
                  </a:lnTo>
                  <a:lnTo>
                    <a:pt x="878" y="219"/>
                  </a:lnTo>
                  <a:lnTo>
                    <a:pt x="832" y="206"/>
                  </a:lnTo>
                  <a:lnTo>
                    <a:pt x="825" y="206"/>
                  </a:lnTo>
                  <a:lnTo>
                    <a:pt x="825" y="219"/>
                  </a:lnTo>
                  <a:lnTo>
                    <a:pt x="785" y="219"/>
                  </a:lnTo>
                  <a:lnTo>
                    <a:pt x="779" y="219"/>
                  </a:lnTo>
                  <a:lnTo>
                    <a:pt x="772" y="212"/>
                  </a:lnTo>
                  <a:lnTo>
                    <a:pt x="785" y="152"/>
                  </a:lnTo>
                  <a:lnTo>
                    <a:pt x="712" y="126"/>
                  </a:lnTo>
                  <a:lnTo>
                    <a:pt x="698" y="79"/>
                  </a:lnTo>
                  <a:lnTo>
                    <a:pt x="706" y="46"/>
                  </a:lnTo>
                  <a:lnTo>
                    <a:pt x="698" y="39"/>
                  </a:lnTo>
                  <a:lnTo>
                    <a:pt x="672" y="53"/>
                  </a:lnTo>
                  <a:lnTo>
                    <a:pt x="632" y="32"/>
                  </a:lnTo>
                  <a:lnTo>
                    <a:pt x="619" y="39"/>
                  </a:lnTo>
                  <a:lnTo>
                    <a:pt x="593" y="26"/>
                  </a:lnTo>
                  <a:lnTo>
                    <a:pt x="546" y="19"/>
                  </a:lnTo>
                  <a:lnTo>
                    <a:pt x="519" y="19"/>
                  </a:lnTo>
                  <a:lnTo>
                    <a:pt x="506" y="13"/>
                  </a:lnTo>
                  <a:lnTo>
                    <a:pt x="473" y="0"/>
                  </a:lnTo>
                  <a:lnTo>
                    <a:pt x="452" y="0"/>
                  </a:lnTo>
                  <a:close/>
                  <a:moveTo>
                    <a:pt x="878" y="338"/>
                  </a:moveTo>
                  <a:lnTo>
                    <a:pt x="871" y="352"/>
                  </a:lnTo>
                  <a:lnTo>
                    <a:pt x="865" y="359"/>
                  </a:lnTo>
                  <a:lnTo>
                    <a:pt x="871" y="359"/>
                  </a:lnTo>
                  <a:lnTo>
                    <a:pt x="878" y="338"/>
                  </a:lnTo>
                  <a:close/>
                  <a:moveTo>
                    <a:pt x="625" y="419"/>
                  </a:moveTo>
                  <a:lnTo>
                    <a:pt x="619" y="426"/>
                  </a:lnTo>
                  <a:lnTo>
                    <a:pt x="625" y="426"/>
                  </a:lnTo>
                  <a:lnTo>
                    <a:pt x="625" y="419"/>
                  </a:lnTo>
                  <a:close/>
                  <a:moveTo>
                    <a:pt x="313" y="518"/>
                  </a:moveTo>
                  <a:lnTo>
                    <a:pt x="306" y="525"/>
                  </a:lnTo>
                  <a:lnTo>
                    <a:pt x="293" y="539"/>
                  </a:lnTo>
                  <a:lnTo>
                    <a:pt x="306" y="531"/>
                  </a:lnTo>
                  <a:lnTo>
                    <a:pt x="313" y="518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71" name="TERRA_ALTA">
              <a:extLst>
                <a:ext uri="{FF2B5EF4-FFF2-40B4-BE49-F238E27FC236}">
                  <a16:creationId xmlns:a16="http://schemas.microsoft.com/office/drawing/2014/main" id="{10BDB824-D2EB-E010-9590-CD540FB15532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4931123" y="4414862"/>
              <a:ext cx="282997" cy="453775"/>
            </a:xfrm>
            <a:custGeom>
              <a:avLst/>
              <a:gdLst>
                <a:gd name="T0" fmla="*/ 2147483647 w 48"/>
                <a:gd name="T1" fmla="*/ 352446355 h 73"/>
                <a:gd name="T2" fmla="*/ 2147483647 w 48"/>
                <a:gd name="T3" fmla="*/ 528669585 h 73"/>
                <a:gd name="T4" fmla="*/ 2147483647 w 48"/>
                <a:gd name="T5" fmla="*/ 881116044 h 73"/>
                <a:gd name="T6" fmla="*/ 2147483647 w 48"/>
                <a:gd name="T7" fmla="*/ 2147483647 h 73"/>
                <a:gd name="T8" fmla="*/ 1561995119 w 48"/>
                <a:gd name="T9" fmla="*/ 2147483647 h 73"/>
                <a:gd name="T10" fmla="*/ 1093399201 w 48"/>
                <a:gd name="T11" fmla="*/ 2147483647 h 73"/>
                <a:gd name="T12" fmla="*/ 780997560 w 48"/>
                <a:gd name="T13" fmla="*/ 2147483647 h 73"/>
                <a:gd name="T14" fmla="*/ 468596114 w 48"/>
                <a:gd name="T15" fmla="*/ 2147483647 h 73"/>
                <a:gd name="T16" fmla="*/ 0 w 48"/>
                <a:gd name="T17" fmla="*/ 2147483647 h 73"/>
                <a:gd name="T18" fmla="*/ 0 w 48"/>
                <a:gd name="T19" fmla="*/ 2147483647 h 73"/>
                <a:gd name="T20" fmla="*/ 468596114 w 48"/>
                <a:gd name="T21" fmla="*/ 2147483647 h 73"/>
                <a:gd name="T22" fmla="*/ 468596114 w 48"/>
                <a:gd name="T23" fmla="*/ 2147483647 h 73"/>
                <a:gd name="T24" fmla="*/ 468596114 w 48"/>
                <a:gd name="T25" fmla="*/ 2147483647 h 73"/>
                <a:gd name="T26" fmla="*/ 312401544 w 48"/>
                <a:gd name="T27" fmla="*/ 2147483647 h 73"/>
                <a:gd name="T28" fmla="*/ 624803087 w 48"/>
                <a:gd name="T29" fmla="*/ 2147483647 h 73"/>
                <a:gd name="T30" fmla="*/ 624803087 w 48"/>
                <a:gd name="T31" fmla="*/ 2147483647 h 73"/>
                <a:gd name="T32" fmla="*/ 780997560 w 48"/>
                <a:gd name="T33" fmla="*/ 2147483647 h 73"/>
                <a:gd name="T34" fmla="*/ 1249593673 w 48"/>
                <a:gd name="T35" fmla="*/ 2147483647 h 73"/>
                <a:gd name="T36" fmla="*/ 1561995119 w 48"/>
                <a:gd name="T37" fmla="*/ 2147483647 h 73"/>
                <a:gd name="T38" fmla="*/ 1093399201 w 48"/>
                <a:gd name="T39" fmla="*/ 2147483647 h 73"/>
                <a:gd name="T40" fmla="*/ 1405800647 w 48"/>
                <a:gd name="T41" fmla="*/ 2147483647 h 73"/>
                <a:gd name="T42" fmla="*/ 1405800647 w 48"/>
                <a:gd name="T43" fmla="*/ 2147483647 h 73"/>
                <a:gd name="T44" fmla="*/ 1718202484 w 48"/>
                <a:gd name="T45" fmla="*/ 2147483647 h 73"/>
                <a:gd name="T46" fmla="*/ 1561995119 w 48"/>
                <a:gd name="T47" fmla="*/ 2147483647 h 73"/>
                <a:gd name="T48" fmla="*/ 1405800647 w 48"/>
                <a:gd name="T49" fmla="*/ 2147483647 h 73"/>
                <a:gd name="T50" fmla="*/ 937204729 w 48"/>
                <a:gd name="T51" fmla="*/ 2147483647 h 73"/>
                <a:gd name="T52" fmla="*/ 937204729 w 48"/>
                <a:gd name="T53" fmla="*/ 2147483647 h 73"/>
                <a:gd name="T54" fmla="*/ 624803087 w 48"/>
                <a:gd name="T55" fmla="*/ 2147483647 h 73"/>
                <a:gd name="T56" fmla="*/ 937204729 w 48"/>
                <a:gd name="T57" fmla="*/ 2147483647 h 73"/>
                <a:gd name="T58" fmla="*/ 937204729 w 48"/>
                <a:gd name="T59" fmla="*/ 2147483647 h 73"/>
                <a:gd name="T60" fmla="*/ 1405800647 w 48"/>
                <a:gd name="T61" fmla="*/ 2147483647 h 73"/>
                <a:gd name="T62" fmla="*/ 2147483647 w 48"/>
                <a:gd name="T63" fmla="*/ 2147483647 h 73"/>
                <a:gd name="T64" fmla="*/ 2147483647 w 48"/>
                <a:gd name="T65" fmla="*/ 2147483647 h 73"/>
                <a:gd name="T66" fmla="*/ 2147483647 w 48"/>
                <a:gd name="T67" fmla="*/ 2147483647 h 73"/>
                <a:gd name="T68" fmla="*/ 2147483647 w 48"/>
                <a:gd name="T69" fmla="*/ 2147483647 h 73"/>
                <a:gd name="T70" fmla="*/ 2147483647 w 48"/>
                <a:gd name="T71" fmla="*/ 2147483647 h 73"/>
                <a:gd name="T72" fmla="*/ 2147483647 w 48"/>
                <a:gd name="T73" fmla="*/ 2147483647 h 73"/>
                <a:gd name="T74" fmla="*/ 2147483647 w 48"/>
                <a:gd name="T75" fmla="*/ 2147483647 h 73"/>
                <a:gd name="T76" fmla="*/ 2147483647 w 48"/>
                <a:gd name="T77" fmla="*/ 2147483647 h 73"/>
                <a:gd name="T78" fmla="*/ 2147483647 w 48"/>
                <a:gd name="T79" fmla="*/ 2147483647 h 73"/>
                <a:gd name="T80" fmla="*/ 2147483647 w 48"/>
                <a:gd name="T81" fmla="*/ 2147483647 h 73"/>
                <a:gd name="T82" fmla="*/ 2147483647 w 48"/>
                <a:gd name="T83" fmla="*/ 2147483647 h 73"/>
                <a:gd name="T84" fmla="*/ 2147483647 w 48"/>
                <a:gd name="T85" fmla="*/ 2147483647 h 73"/>
                <a:gd name="T86" fmla="*/ 2147483647 w 48"/>
                <a:gd name="T87" fmla="*/ 2147483647 h 73"/>
                <a:gd name="T88" fmla="*/ 2147483647 w 48"/>
                <a:gd name="T89" fmla="*/ 2147483647 h 73"/>
                <a:gd name="T90" fmla="*/ 2147483647 w 48"/>
                <a:gd name="T91" fmla="*/ 2147483647 h 73"/>
                <a:gd name="T92" fmla="*/ 2147483647 w 48"/>
                <a:gd name="T93" fmla="*/ 1585995238 h 73"/>
                <a:gd name="T94" fmla="*/ 2147483647 w 48"/>
                <a:gd name="T95" fmla="*/ 1233562295 h 73"/>
                <a:gd name="T96" fmla="*/ 2147483647 w 48"/>
                <a:gd name="T97" fmla="*/ 528669585 h 73"/>
                <a:gd name="T98" fmla="*/ 2147483647 w 48"/>
                <a:gd name="T99" fmla="*/ 881116044 h 73"/>
                <a:gd name="T100" fmla="*/ 2147483647 w 48"/>
                <a:gd name="T101" fmla="*/ 528669585 h 73"/>
                <a:gd name="T102" fmla="*/ 2147483647 w 48"/>
                <a:gd name="T103" fmla="*/ 176223178 h 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"/>
                <a:gd name="T157" fmla="*/ 0 h 73"/>
                <a:gd name="T158" fmla="*/ 48 w 48"/>
                <a:gd name="T159" fmla="*/ 73 h 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" h="73">
                  <a:moveTo>
                    <a:pt x="23" y="0"/>
                  </a:moveTo>
                  <a:lnTo>
                    <a:pt x="22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7" y="36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46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5" y="57"/>
                  </a:lnTo>
                  <a:lnTo>
                    <a:pt x="6" y="58"/>
                  </a:lnTo>
                  <a:lnTo>
                    <a:pt x="5" y="58"/>
                  </a:lnTo>
                  <a:lnTo>
                    <a:pt x="5" y="59"/>
                  </a:lnTo>
                  <a:lnTo>
                    <a:pt x="5" y="60"/>
                  </a:lnTo>
                  <a:lnTo>
                    <a:pt x="5" y="61"/>
                  </a:lnTo>
                  <a:lnTo>
                    <a:pt x="4" y="61"/>
                  </a:lnTo>
                  <a:lnTo>
                    <a:pt x="5" y="62"/>
                  </a:lnTo>
                  <a:lnTo>
                    <a:pt x="6" y="63"/>
                  </a:lnTo>
                  <a:lnTo>
                    <a:pt x="6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7" y="70"/>
                  </a:lnTo>
                  <a:lnTo>
                    <a:pt x="8" y="71"/>
                  </a:lnTo>
                  <a:lnTo>
                    <a:pt x="9" y="72"/>
                  </a:lnTo>
                  <a:lnTo>
                    <a:pt x="8" y="72"/>
                  </a:lnTo>
                  <a:lnTo>
                    <a:pt x="8" y="73"/>
                  </a:lnTo>
                  <a:lnTo>
                    <a:pt x="11" y="73"/>
                  </a:lnTo>
                  <a:lnTo>
                    <a:pt x="13" y="69"/>
                  </a:lnTo>
                  <a:lnTo>
                    <a:pt x="16" y="68"/>
                  </a:lnTo>
                  <a:lnTo>
                    <a:pt x="16" y="67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21" y="61"/>
                  </a:lnTo>
                  <a:lnTo>
                    <a:pt x="20" y="59"/>
                  </a:lnTo>
                  <a:lnTo>
                    <a:pt x="21" y="59"/>
                  </a:lnTo>
                  <a:lnTo>
                    <a:pt x="20" y="58"/>
                  </a:lnTo>
                  <a:lnTo>
                    <a:pt x="21" y="57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2" y="53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4" y="50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2" y="48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5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5" y="24"/>
                  </a:lnTo>
                  <a:lnTo>
                    <a:pt x="46" y="23"/>
                  </a:lnTo>
                  <a:lnTo>
                    <a:pt x="47" y="22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3"/>
                  </a:lnTo>
                  <a:lnTo>
                    <a:pt x="40" y="12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72" name="TARRAGONES">
              <a:extLst>
                <a:ext uri="{FF2B5EF4-FFF2-40B4-BE49-F238E27FC236}">
                  <a16:creationId xmlns:a16="http://schemas.microsoft.com/office/drawing/2014/main" id="{EA145FDA-9CDE-0742-3E7E-AEF3F36120D3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621755" y="4361074"/>
              <a:ext cx="309950" cy="223920"/>
            </a:xfrm>
            <a:custGeom>
              <a:avLst/>
              <a:gdLst>
                <a:gd name="T0" fmla="*/ 202282769 w 1365"/>
                <a:gd name="T1" fmla="*/ 20915297 h 878"/>
                <a:gd name="T2" fmla="*/ 195975818 w 1365"/>
                <a:gd name="T3" fmla="*/ 25882550 h 878"/>
                <a:gd name="T4" fmla="*/ 203917405 w 1365"/>
                <a:gd name="T5" fmla="*/ 27712510 h 878"/>
                <a:gd name="T6" fmla="*/ 199012534 w 1365"/>
                <a:gd name="T7" fmla="*/ 41569025 h 878"/>
                <a:gd name="T8" fmla="*/ 186866154 w 1365"/>
                <a:gd name="T9" fmla="*/ 41569025 h 878"/>
                <a:gd name="T10" fmla="*/ 163507952 w 1365"/>
                <a:gd name="T11" fmla="*/ 19084826 h 878"/>
                <a:gd name="T12" fmla="*/ 152529650 w 1365"/>
                <a:gd name="T13" fmla="*/ 20915297 h 878"/>
                <a:gd name="T14" fmla="*/ 138514633 w 1365"/>
                <a:gd name="T15" fmla="*/ 27712510 h 878"/>
                <a:gd name="T16" fmla="*/ 127536331 w 1365"/>
                <a:gd name="T17" fmla="*/ 47058905 h 878"/>
                <a:gd name="T18" fmla="*/ 112119686 w 1365"/>
                <a:gd name="T19" fmla="*/ 57254981 h 878"/>
                <a:gd name="T20" fmla="*/ 107447853 w 1365"/>
                <a:gd name="T21" fmla="*/ 40000123 h 878"/>
                <a:gd name="T22" fmla="*/ 90396602 w 1365"/>
                <a:gd name="T23" fmla="*/ 31372941 h 878"/>
                <a:gd name="T24" fmla="*/ 82454534 w 1365"/>
                <a:gd name="T25" fmla="*/ 33202901 h 878"/>
                <a:gd name="T26" fmla="*/ 65403283 w 1365"/>
                <a:gd name="T27" fmla="*/ 33202901 h 878"/>
                <a:gd name="T28" fmla="*/ 67038401 w 1365"/>
                <a:gd name="T29" fmla="*/ 60653843 h 878"/>
                <a:gd name="T30" fmla="*/ 49986653 w 1365"/>
                <a:gd name="T31" fmla="*/ 83399108 h 878"/>
                <a:gd name="T32" fmla="*/ 54424966 w 1365"/>
                <a:gd name="T33" fmla="*/ 118170393 h 878"/>
                <a:gd name="T34" fmla="*/ 78016702 w 1365"/>
                <a:gd name="T35" fmla="*/ 140915673 h 878"/>
                <a:gd name="T36" fmla="*/ 67038401 w 1365"/>
                <a:gd name="T37" fmla="*/ 135686851 h 878"/>
                <a:gd name="T38" fmla="*/ 57694720 w 1365"/>
                <a:gd name="T39" fmla="*/ 144314535 h 878"/>
                <a:gd name="T40" fmla="*/ 59329837 w 1365"/>
                <a:gd name="T41" fmla="*/ 158432100 h 878"/>
                <a:gd name="T42" fmla="*/ 46949937 w 1365"/>
                <a:gd name="T43" fmla="*/ 151373318 h 878"/>
                <a:gd name="T44" fmla="*/ 21956611 w 1365"/>
                <a:gd name="T45" fmla="*/ 142745634 h 878"/>
                <a:gd name="T46" fmla="*/ 24993326 w 1365"/>
                <a:gd name="T47" fmla="*/ 163399354 h 878"/>
                <a:gd name="T48" fmla="*/ 14015021 w 1365"/>
                <a:gd name="T49" fmla="*/ 170458136 h 878"/>
                <a:gd name="T50" fmla="*/ 6540472 w 1365"/>
                <a:gd name="T51" fmla="*/ 160001002 h 878"/>
                <a:gd name="T52" fmla="*/ 1868637 w 1365"/>
                <a:gd name="T53" fmla="*/ 185883034 h 878"/>
                <a:gd name="T54" fmla="*/ 18920377 w 1365"/>
                <a:gd name="T55" fmla="*/ 208628283 h 878"/>
                <a:gd name="T56" fmla="*/ 32934920 w 1365"/>
                <a:gd name="T57" fmla="*/ 207059891 h 878"/>
                <a:gd name="T58" fmla="*/ 42045067 w 1365"/>
                <a:gd name="T59" fmla="*/ 217255967 h 878"/>
                <a:gd name="T60" fmla="*/ 51388251 w 1365"/>
                <a:gd name="T61" fmla="*/ 222746358 h 878"/>
                <a:gd name="T62" fmla="*/ 53023368 w 1365"/>
                <a:gd name="T63" fmla="*/ 229543572 h 878"/>
                <a:gd name="T64" fmla="*/ 65403283 w 1365"/>
                <a:gd name="T65" fmla="*/ 222746358 h 878"/>
                <a:gd name="T66" fmla="*/ 67038401 w 1365"/>
                <a:gd name="T67" fmla="*/ 213857105 h 878"/>
                <a:gd name="T68" fmla="*/ 88761485 w 1365"/>
                <a:gd name="T69" fmla="*/ 179085820 h 878"/>
                <a:gd name="T70" fmla="*/ 93432836 w 1365"/>
                <a:gd name="T71" fmla="*/ 179085820 h 878"/>
                <a:gd name="T72" fmla="*/ 102776502 w 1365"/>
                <a:gd name="T73" fmla="*/ 175686958 h 878"/>
                <a:gd name="T74" fmla="*/ 104411619 w 1365"/>
                <a:gd name="T75" fmla="*/ 172027038 h 878"/>
                <a:gd name="T76" fmla="*/ 112119686 w 1365"/>
                <a:gd name="T77" fmla="*/ 172027038 h 878"/>
                <a:gd name="T78" fmla="*/ 113521284 w 1365"/>
                <a:gd name="T79" fmla="*/ 170458136 h 878"/>
                <a:gd name="T80" fmla="*/ 119827753 w 1365"/>
                <a:gd name="T81" fmla="*/ 172027038 h 878"/>
                <a:gd name="T82" fmla="*/ 108849451 w 1365"/>
                <a:gd name="T83" fmla="*/ 179085820 h 878"/>
                <a:gd name="T84" fmla="*/ 104411619 w 1365"/>
                <a:gd name="T85" fmla="*/ 191373425 h 878"/>
                <a:gd name="T86" fmla="*/ 108849451 w 1365"/>
                <a:gd name="T87" fmla="*/ 184314642 h 878"/>
                <a:gd name="T88" fmla="*/ 124499586 w 1365"/>
                <a:gd name="T89" fmla="*/ 168628176 h 878"/>
                <a:gd name="T90" fmla="*/ 129171449 w 1365"/>
                <a:gd name="T91" fmla="*/ 163399354 h 878"/>
                <a:gd name="T92" fmla="*/ 136879516 w 1365"/>
                <a:gd name="T93" fmla="*/ 163399354 h 878"/>
                <a:gd name="T94" fmla="*/ 141550867 w 1365"/>
                <a:gd name="T95" fmla="*/ 160001002 h 878"/>
                <a:gd name="T96" fmla="*/ 163507952 w 1365"/>
                <a:gd name="T97" fmla="*/ 147713397 h 878"/>
                <a:gd name="T98" fmla="*/ 197610936 w 1365"/>
                <a:gd name="T99" fmla="*/ 151373318 h 878"/>
                <a:gd name="T100" fmla="*/ 222370735 w 1365"/>
                <a:gd name="T101" fmla="*/ 142745634 h 878"/>
                <a:gd name="T102" fmla="*/ 238020870 w 1365"/>
                <a:gd name="T103" fmla="*/ 144314535 h 878"/>
                <a:gd name="T104" fmla="*/ 245728937 w 1365"/>
                <a:gd name="T105" fmla="*/ 139085713 h 878"/>
                <a:gd name="T106" fmla="*/ 309497133 w 1365"/>
                <a:gd name="T107" fmla="*/ 100915535 h 878"/>
                <a:gd name="T108" fmla="*/ 304825300 w 1365"/>
                <a:gd name="T109" fmla="*/ 66144234 h 878"/>
                <a:gd name="T110" fmla="*/ 272357433 w 1365"/>
                <a:gd name="T111" fmla="*/ 62745372 h 878"/>
                <a:gd name="T112" fmla="*/ 244327339 w 1365"/>
                <a:gd name="T113" fmla="*/ 57254981 h 878"/>
                <a:gd name="T114" fmla="*/ 247364054 w 1365"/>
                <a:gd name="T115" fmla="*/ 34771301 h 878"/>
                <a:gd name="T116" fmla="*/ 239421986 w 1365"/>
                <a:gd name="T117" fmla="*/ 19084826 h 878"/>
                <a:gd name="T118" fmla="*/ 217932422 w 1365"/>
                <a:gd name="T119" fmla="*/ 5228824 h 878"/>
                <a:gd name="T120" fmla="*/ 125901184 w 1365"/>
                <a:gd name="T121" fmla="*/ 170458136 h 8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65"/>
                <a:gd name="T184" fmla="*/ 0 h 878"/>
                <a:gd name="T185" fmla="*/ 1365 w 1365"/>
                <a:gd name="T186" fmla="*/ 878 h 8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65" h="878">
                  <a:moveTo>
                    <a:pt x="899" y="0"/>
                  </a:moveTo>
                  <a:lnTo>
                    <a:pt x="873" y="46"/>
                  </a:lnTo>
                  <a:lnTo>
                    <a:pt x="879" y="67"/>
                  </a:lnTo>
                  <a:lnTo>
                    <a:pt x="866" y="80"/>
                  </a:lnTo>
                  <a:lnTo>
                    <a:pt x="852" y="73"/>
                  </a:lnTo>
                  <a:lnTo>
                    <a:pt x="846" y="80"/>
                  </a:lnTo>
                  <a:lnTo>
                    <a:pt x="826" y="73"/>
                  </a:lnTo>
                  <a:lnTo>
                    <a:pt x="839" y="99"/>
                  </a:lnTo>
                  <a:lnTo>
                    <a:pt x="846" y="113"/>
                  </a:lnTo>
                  <a:lnTo>
                    <a:pt x="866" y="113"/>
                  </a:lnTo>
                  <a:lnTo>
                    <a:pt x="859" y="99"/>
                  </a:lnTo>
                  <a:lnTo>
                    <a:pt x="873" y="106"/>
                  </a:lnTo>
                  <a:lnTo>
                    <a:pt x="886" y="133"/>
                  </a:lnTo>
                  <a:lnTo>
                    <a:pt x="879" y="153"/>
                  </a:lnTo>
                  <a:lnTo>
                    <a:pt x="859" y="146"/>
                  </a:lnTo>
                  <a:lnTo>
                    <a:pt x="852" y="159"/>
                  </a:lnTo>
                  <a:lnTo>
                    <a:pt x="846" y="180"/>
                  </a:lnTo>
                  <a:lnTo>
                    <a:pt x="839" y="180"/>
                  </a:lnTo>
                  <a:lnTo>
                    <a:pt x="826" y="153"/>
                  </a:lnTo>
                  <a:lnTo>
                    <a:pt x="800" y="159"/>
                  </a:lnTo>
                  <a:lnTo>
                    <a:pt x="759" y="120"/>
                  </a:lnTo>
                  <a:lnTo>
                    <a:pt x="746" y="106"/>
                  </a:lnTo>
                  <a:lnTo>
                    <a:pt x="719" y="80"/>
                  </a:lnTo>
                  <a:lnTo>
                    <a:pt x="700" y="73"/>
                  </a:lnTo>
                  <a:lnTo>
                    <a:pt x="693" y="67"/>
                  </a:lnTo>
                  <a:lnTo>
                    <a:pt x="693" y="60"/>
                  </a:lnTo>
                  <a:lnTo>
                    <a:pt x="686" y="73"/>
                  </a:lnTo>
                  <a:lnTo>
                    <a:pt x="653" y="80"/>
                  </a:lnTo>
                  <a:lnTo>
                    <a:pt x="640" y="93"/>
                  </a:lnTo>
                  <a:lnTo>
                    <a:pt x="627" y="80"/>
                  </a:lnTo>
                  <a:lnTo>
                    <a:pt x="599" y="93"/>
                  </a:lnTo>
                  <a:lnTo>
                    <a:pt x="593" y="106"/>
                  </a:lnTo>
                  <a:lnTo>
                    <a:pt x="573" y="140"/>
                  </a:lnTo>
                  <a:lnTo>
                    <a:pt x="526" y="120"/>
                  </a:lnTo>
                  <a:lnTo>
                    <a:pt x="513" y="140"/>
                  </a:lnTo>
                  <a:lnTo>
                    <a:pt x="546" y="180"/>
                  </a:lnTo>
                  <a:lnTo>
                    <a:pt x="567" y="219"/>
                  </a:lnTo>
                  <a:lnTo>
                    <a:pt x="567" y="240"/>
                  </a:lnTo>
                  <a:lnTo>
                    <a:pt x="520" y="219"/>
                  </a:lnTo>
                  <a:lnTo>
                    <a:pt x="480" y="219"/>
                  </a:lnTo>
                  <a:lnTo>
                    <a:pt x="473" y="173"/>
                  </a:lnTo>
                  <a:lnTo>
                    <a:pt x="480" y="166"/>
                  </a:lnTo>
                  <a:lnTo>
                    <a:pt x="480" y="159"/>
                  </a:lnTo>
                  <a:lnTo>
                    <a:pt x="460" y="153"/>
                  </a:lnTo>
                  <a:lnTo>
                    <a:pt x="453" y="173"/>
                  </a:lnTo>
                  <a:lnTo>
                    <a:pt x="433" y="166"/>
                  </a:lnTo>
                  <a:lnTo>
                    <a:pt x="420" y="153"/>
                  </a:lnTo>
                  <a:lnTo>
                    <a:pt x="387" y="120"/>
                  </a:lnTo>
                  <a:lnTo>
                    <a:pt x="380" y="113"/>
                  </a:lnTo>
                  <a:lnTo>
                    <a:pt x="374" y="106"/>
                  </a:lnTo>
                  <a:lnTo>
                    <a:pt x="366" y="113"/>
                  </a:lnTo>
                  <a:lnTo>
                    <a:pt x="353" y="127"/>
                  </a:lnTo>
                  <a:lnTo>
                    <a:pt x="327" y="93"/>
                  </a:lnTo>
                  <a:lnTo>
                    <a:pt x="300" y="127"/>
                  </a:lnTo>
                  <a:lnTo>
                    <a:pt x="280" y="120"/>
                  </a:lnTo>
                  <a:lnTo>
                    <a:pt x="280" y="127"/>
                  </a:lnTo>
                  <a:lnTo>
                    <a:pt x="300" y="140"/>
                  </a:lnTo>
                  <a:lnTo>
                    <a:pt x="293" y="173"/>
                  </a:lnTo>
                  <a:lnTo>
                    <a:pt x="300" y="180"/>
                  </a:lnTo>
                  <a:lnTo>
                    <a:pt x="287" y="232"/>
                  </a:lnTo>
                  <a:lnTo>
                    <a:pt x="274" y="253"/>
                  </a:lnTo>
                  <a:lnTo>
                    <a:pt x="274" y="259"/>
                  </a:lnTo>
                  <a:lnTo>
                    <a:pt x="227" y="319"/>
                  </a:lnTo>
                  <a:lnTo>
                    <a:pt x="214" y="319"/>
                  </a:lnTo>
                  <a:lnTo>
                    <a:pt x="207" y="339"/>
                  </a:lnTo>
                  <a:lnTo>
                    <a:pt x="174" y="366"/>
                  </a:lnTo>
                  <a:lnTo>
                    <a:pt x="187" y="379"/>
                  </a:lnTo>
                  <a:lnTo>
                    <a:pt x="233" y="452"/>
                  </a:lnTo>
                  <a:lnTo>
                    <a:pt x="254" y="459"/>
                  </a:lnTo>
                  <a:lnTo>
                    <a:pt x="280" y="479"/>
                  </a:lnTo>
                  <a:lnTo>
                    <a:pt x="293" y="519"/>
                  </a:lnTo>
                  <a:lnTo>
                    <a:pt x="334" y="539"/>
                  </a:lnTo>
                  <a:lnTo>
                    <a:pt x="327" y="552"/>
                  </a:lnTo>
                  <a:lnTo>
                    <a:pt x="280" y="546"/>
                  </a:lnTo>
                  <a:lnTo>
                    <a:pt x="267" y="525"/>
                  </a:lnTo>
                  <a:lnTo>
                    <a:pt x="287" y="519"/>
                  </a:lnTo>
                  <a:lnTo>
                    <a:pt x="287" y="512"/>
                  </a:lnTo>
                  <a:lnTo>
                    <a:pt x="247" y="506"/>
                  </a:lnTo>
                  <a:lnTo>
                    <a:pt x="233" y="532"/>
                  </a:lnTo>
                  <a:lnTo>
                    <a:pt x="247" y="552"/>
                  </a:lnTo>
                  <a:lnTo>
                    <a:pt x="254" y="539"/>
                  </a:lnTo>
                  <a:lnTo>
                    <a:pt x="267" y="552"/>
                  </a:lnTo>
                  <a:lnTo>
                    <a:pt x="274" y="585"/>
                  </a:lnTo>
                  <a:lnTo>
                    <a:pt x="254" y="606"/>
                  </a:lnTo>
                  <a:lnTo>
                    <a:pt x="267" y="619"/>
                  </a:lnTo>
                  <a:lnTo>
                    <a:pt x="280" y="638"/>
                  </a:lnTo>
                  <a:lnTo>
                    <a:pt x="240" y="638"/>
                  </a:lnTo>
                  <a:lnTo>
                    <a:pt x="201" y="579"/>
                  </a:lnTo>
                  <a:lnTo>
                    <a:pt x="174" y="572"/>
                  </a:lnTo>
                  <a:lnTo>
                    <a:pt x="134" y="546"/>
                  </a:lnTo>
                  <a:lnTo>
                    <a:pt x="101" y="539"/>
                  </a:lnTo>
                  <a:lnTo>
                    <a:pt x="94" y="546"/>
                  </a:lnTo>
                  <a:lnTo>
                    <a:pt x="87" y="572"/>
                  </a:lnTo>
                  <a:lnTo>
                    <a:pt x="101" y="579"/>
                  </a:lnTo>
                  <a:lnTo>
                    <a:pt x="107" y="606"/>
                  </a:lnTo>
                  <a:lnTo>
                    <a:pt x="107" y="625"/>
                  </a:lnTo>
                  <a:lnTo>
                    <a:pt x="114" y="638"/>
                  </a:lnTo>
                  <a:lnTo>
                    <a:pt x="114" y="658"/>
                  </a:lnTo>
                  <a:lnTo>
                    <a:pt x="101" y="666"/>
                  </a:lnTo>
                  <a:lnTo>
                    <a:pt x="60" y="652"/>
                  </a:lnTo>
                  <a:lnTo>
                    <a:pt x="60" y="645"/>
                  </a:lnTo>
                  <a:lnTo>
                    <a:pt x="67" y="645"/>
                  </a:lnTo>
                  <a:lnTo>
                    <a:pt x="47" y="625"/>
                  </a:lnTo>
                  <a:lnTo>
                    <a:pt x="28" y="612"/>
                  </a:lnTo>
                  <a:lnTo>
                    <a:pt x="0" y="638"/>
                  </a:lnTo>
                  <a:lnTo>
                    <a:pt x="0" y="652"/>
                  </a:lnTo>
                  <a:lnTo>
                    <a:pt x="0" y="685"/>
                  </a:lnTo>
                  <a:lnTo>
                    <a:pt x="8" y="711"/>
                  </a:lnTo>
                  <a:lnTo>
                    <a:pt x="21" y="732"/>
                  </a:lnTo>
                  <a:lnTo>
                    <a:pt x="34" y="752"/>
                  </a:lnTo>
                  <a:lnTo>
                    <a:pt x="74" y="785"/>
                  </a:lnTo>
                  <a:lnTo>
                    <a:pt x="81" y="798"/>
                  </a:lnTo>
                  <a:lnTo>
                    <a:pt x="101" y="792"/>
                  </a:lnTo>
                  <a:lnTo>
                    <a:pt x="120" y="792"/>
                  </a:lnTo>
                  <a:lnTo>
                    <a:pt x="127" y="792"/>
                  </a:lnTo>
                  <a:lnTo>
                    <a:pt x="141" y="792"/>
                  </a:lnTo>
                  <a:lnTo>
                    <a:pt x="160" y="798"/>
                  </a:lnTo>
                  <a:lnTo>
                    <a:pt x="167" y="812"/>
                  </a:lnTo>
                  <a:lnTo>
                    <a:pt x="180" y="818"/>
                  </a:lnTo>
                  <a:lnTo>
                    <a:pt x="180" y="831"/>
                  </a:lnTo>
                  <a:lnTo>
                    <a:pt x="201" y="831"/>
                  </a:lnTo>
                  <a:lnTo>
                    <a:pt x="214" y="838"/>
                  </a:lnTo>
                  <a:lnTo>
                    <a:pt x="214" y="852"/>
                  </a:lnTo>
                  <a:lnTo>
                    <a:pt x="220" y="852"/>
                  </a:lnTo>
                  <a:lnTo>
                    <a:pt x="220" y="858"/>
                  </a:lnTo>
                  <a:lnTo>
                    <a:pt x="227" y="871"/>
                  </a:lnTo>
                  <a:lnTo>
                    <a:pt x="220" y="871"/>
                  </a:lnTo>
                  <a:lnTo>
                    <a:pt x="227" y="878"/>
                  </a:lnTo>
                  <a:lnTo>
                    <a:pt x="247" y="871"/>
                  </a:lnTo>
                  <a:lnTo>
                    <a:pt x="247" y="878"/>
                  </a:lnTo>
                  <a:lnTo>
                    <a:pt x="261" y="878"/>
                  </a:lnTo>
                  <a:lnTo>
                    <a:pt x="280" y="852"/>
                  </a:lnTo>
                  <a:lnTo>
                    <a:pt x="287" y="852"/>
                  </a:lnTo>
                  <a:lnTo>
                    <a:pt x="293" y="838"/>
                  </a:lnTo>
                  <a:lnTo>
                    <a:pt x="287" y="831"/>
                  </a:lnTo>
                  <a:lnTo>
                    <a:pt x="287" y="818"/>
                  </a:lnTo>
                  <a:lnTo>
                    <a:pt x="306" y="778"/>
                  </a:lnTo>
                  <a:lnTo>
                    <a:pt x="327" y="732"/>
                  </a:lnTo>
                  <a:lnTo>
                    <a:pt x="353" y="705"/>
                  </a:lnTo>
                  <a:lnTo>
                    <a:pt x="380" y="685"/>
                  </a:lnTo>
                  <a:lnTo>
                    <a:pt x="387" y="698"/>
                  </a:lnTo>
                  <a:lnTo>
                    <a:pt x="400" y="711"/>
                  </a:lnTo>
                  <a:lnTo>
                    <a:pt x="407" y="698"/>
                  </a:lnTo>
                  <a:lnTo>
                    <a:pt x="400" y="685"/>
                  </a:lnTo>
                  <a:lnTo>
                    <a:pt x="433" y="658"/>
                  </a:lnTo>
                  <a:lnTo>
                    <a:pt x="440" y="658"/>
                  </a:lnTo>
                  <a:lnTo>
                    <a:pt x="433" y="679"/>
                  </a:lnTo>
                  <a:lnTo>
                    <a:pt x="440" y="672"/>
                  </a:lnTo>
                  <a:lnTo>
                    <a:pt x="440" y="685"/>
                  </a:lnTo>
                  <a:lnTo>
                    <a:pt x="447" y="685"/>
                  </a:lnTo>
                  <a:lnTo>
                    <a:pt x="453" y="679"/>
                  </a:lnTo>
                  <a:lnTo>
                    <a:pt x="447" y="658"/>
                  </a:lnTo>
                  <a:lnTo>
                    <a:pt x="453" y="658"/>
                  </a:lnTo>
                  <a:lnTo>
                    <a:pt x="460" y="679"/>
                  </a:lnTo>
                  <a:lnTo>
                    <a:pt x="486" y="666"/>
                  </a:lnTo>
                  <a:lnTo>
                    <a:pt x="480" y="658"/>
                  </a:lnTo>
                  <a:lnTo>
                    <a:pt x="480" y="652"/>
                  </a:lnTo>
                  <a:lnTo>
                    <a:pt x="493" y="658"/>
                  </a:lnTo>
                  <a:lnTo>
                    <a:pt x="500" y="658"/>
                  </a:lnTo>
                  <a:lnTo>
                    <a:pt x="486" y="652"/>
                  </a:lnTo>
                  <a:lnTo>
                    <a:pt x="493" y="645"/>
                  </a:lnTo>
                  <a:lnTo>
                    <a:pt x="507" y="638"/>
                  </a:lnTo>
                  <a:lnTo>
                    <a:pt x="520" y="645"/>
                  </a:lnTo>
                  <a:lnTo>
                    <a:pt x="513" y="658"/>
                  </a:lnTo>
                  <a:lnTo>
                    <a:pt x="513" y="652"/>
                  </a:lnTo>
                  <a:lnTo>
                    <a:pt x="507" y="658"/>
                  </a:lnTo>
                  <a:lnTo>
                    <a:pt x="513" y="666"/>
                  </a:lnTo>
                  <a:lnTo>
                    <a:pt x="466" y="685"/>
                  </a:lnTo>
                  <a:lnTo>
                    <a:pt x="460" y="705"/>
                  </a:lnTo>
                  <a:lnTo>
                    <a:pt x="453" y="698"/>
                  </a:lnTo>
                  <a:lnTo>
                    <a:pt x="440" y="725"/>
                  </a:lnTo>
                  <a:lnTo>
                    <a:pt x="447" y="732"/>
                  </a:lnTo>
                  <a:lnTo>
                    <a:pt x="426" y="752"/>
                  </a:lnTo>
                  <a:lnTo>
                    <a:pt x="426" y="758"/>
                  </a:lnTo>
                  <a:lnTo>
                    <a:pt x="447" y="739"/>
                  </a:lnTo>
                  <a:lnTo>
                    <a:pt x="466" y="705"/>
                  </a:lnTo>
                  <a:lnTo>
                    <a:pt x="513" y="679"/>
                  </a:lnTo>
                  <a:lnTo>
                    <a:pt x="520" y="666"/>
                  </a:lnTo>
                  <a:lnTo>
                    <a:pt x="526" y="658"/>
                  </a:lnTo>
                  <a:lnTo>
                    <a:pt x="533" y="645"/>
                  </a:lnTo>
                  <a:lnTo>
                    <a:pt x="539" y="645"/>
                  </a:lnTo>
                  <a:lnTo>
                    <a:pt x="539" y="638"/>
                  </a:lnTo>
                  <a:lnTo>
                    <a:pt x="546" y="632"/>
                  </a:lnTo>
                  <a:lnTo>
                    <a:pt x="553" y="625"/>
                  </a:lnTo>
                  <a:lnTo>
                    <a:pt x="567" y="619"/>
                  </a:lnTo>
                  <a:lnTo>
                    <a:pt x="580" y="625"/>
                  </a:lnTo>
                  <a:lnTo>
                    <a:pt x="580" y="632"/>
                  </a:lnTo>
                  <a:lnTo>
                    <a:pt x="586" y="625"/>
                  </a:lnTo>
                  <a:lnTo>
                    <a:pt x="593" y="625"/>
                  </a:lnTo>
                  <a:lnTo>
                    <a:pt x="599" y="625"/>
                  </a:lnTo>
                  <a:lnTo>
                    <a:pt x="599" y="619"/>
                  </a:lnTo>
                  <a:lnTo>
                    <a:pt x="606" y="612"/>
                  </a:lnTo>
                  <a:lnTo>
                    <a:pt x="606" y="606"/>
                  </a:lnTo>
                  <a:lnTo>
                    <a:pt x="633" y="592"/>
                  </a:lnTo>
                  <a:lnTo>
                    <a:pt x="673" y="572"/>
                  </a:lnTo>
                  <a:lnTo>
                    <a:pt x="700" y="565"/>
                  </a:lnTo>
                  <a:lnTo>
                    <a:pt x="753" y="559"/>
                  </a:lnTo>
                  <a:lnTo>
                    <a:pt x="779" y="565"/>
                  </a:lnTo>
                  <a:lnTo>
                    <a:pt x="819" y="565"/>
                  </a:lnTo>
                  <a:lnTo>
                    <a:pt x="846" y="579"/>
                  </a:lnTo>
                  <a:lnTo>
                    <a:pt x="852" y="565"/>
                  </a:lnTo>
                  <a:lnTo>
                    <a:pt x="873" y="572"/>
                  </a:lnTo>
                  <a:lnTo>
                    <a:pt x="905" y="559"/>
                  </a:lnTo>
                  <a:lnTo>
                    <a:pt x="952" y="546"/>
                  </a:lnTo>
                  <a:lnTo>
                    <a:pt x="979" y="539"/>
                  </a:lnTo>
                  <a:lnTo>
                    <a:pt x="986" y="546"/>
                  </a:lnTo>
                  <a:lnTo>
                    <a:pt x="999" y="552"/>
                  </a:lnTo>
                  <a:lnTo>
                    <a:pt x="1019" y="552"/>
                  </a:lnTo>
                  <a:lnTo>
                    <a:pt x="1025" y="546"/>
                  </a:lnTo>
                  <a:lnTo>
                    <a:pt x="1039" y="546"/>
                  </a:lnTo>
                  <a:lnTo>
                    <a:pt x="1046" y="532"/>
                  </a:lnTo>
                  <a:lnTo>
                    <a:pt x="1052" y="532"/>
                  </a:lnTo>
                  <a:lnTo>
                    <a:pt x="1046" y="525"/>
                  </a:lnTo>
                  <a:lnTo>
                    <a:pt x="1172" y="452"/>
                  </a:lnTo>
                  <a:lnTo>
                    <a:pt x="1239" y="412"/>
                  </a:lnTo>
                  <a:lnTo>
                    <a:pt x="1325" y="386"/>
                  </a:lnTo>
                  <a:lnTo>
                    <a:pt x="1365" y="373"/>
                  </a:lnTo>
                  <a:lnTo>
                    <a:pt x="1358" y="366"/>
                  </a:lnTo>
                  <a:lnTo>
                    <a:pt x="1331" y="326"/>
                  </a:lnTo>
                  <a:lnTo>
                    <a:pt x="1305" y="253"/>
                  </a:lnTo>
                  <a:lnTo>
                    <a:pt x="1298" y="213"/>
                  </a:lnTo>
                  <a:lnTo>
                    <a:pt x="1225" y="232"/>
                  </a:lnTo>
                  <a:lnTo>
                    <a:pt x="1185" y="240"/>
                  </a:lnTo>
                  <a:lnTo>
                    <a:pt x="1166" y="240"/>
                  </a:lnTo>
                  <a:lnTo>
                    <a:pt x="1132" y="200"/>
                  </a:lnTo>
                  <a:lnTo>
                    <a:pt x="1098" y="200"/>
                  </a:lnTo>
                  <a:lnTo>
                    <a:pt x="1065" y="193"/>
                  </a:lnTo>
                  <a:lnTo>
                    <a:pt x="1046" y="219"/>
                  </a:lnTo>
                  <a:lnTo>
                    <a:pt x="1025" y="226"/>
                  </a:lnTo>
                  <a:lnTo>
                    <a:pt x="1012" y="153"/>
                  </a:lnTo>
                  <a:lnTo>
                    <a:pt x="1039" y="153"/>
                  </a:lnTo>
                  <a:lnTo>
                    <a:pt x="1059" y="133"/>
                  </a:lnTo>
                  <a:lnTo>
                    <a:pt x="1065" y="80"/>
                  </a:lnTo>
                  <a:lnTo>
                    <a:pt x="1085" y="67"/>
                  </a:lnTo>
                  <a:lnTo>
                    <a:pt x="1052" y="73"/>
                  </a:lnTo>
                  <a:lnTo>
                    <a:pt x="1025" y="73"/>
                  </a:lnTo>
                  <a:lnTo>
                    <a:pt x="999" y="60"/>
                  </a:lnTo>
                  <a:lnTo>
                    <a:pt x="939" y="46"/>
                  </a:lnTo>
                  <a:lnTo>
                    <a:pt x="933" y="33"/>
                  </a:lnTo>
                  <a:lnTo>
                    <a:pt x="933" y="20"/>
                  </a:lnTo>
                  <a:lnTo>
                    <a:pt x="899" y="0"/>
                  </a:lnTo>
                  <a:close/>
                  <a:moveTo>
                    <a:pt x="539" y="645"/>
                  </a:moveTo>
                  <a:lnTo>
                    <a:pt x="533" y="658"/>
                  </a:lnTo>
                  <a:lnTo>
                    <a:pt x="539" y="652"/>
                  </a:lnTo>
                  <a:lnTo>
                    <a:pt x="539" y="645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73" name="BERGUEDA">
              <a:extLst>
                <a:ext uri="{FF2B5EF4-FFF2-40B4-BE49-F238E27FC236}">
                  <a16:creationId xmlns:a16="http://schemas.microsoft.com/office/drawing/2014/main" id="{D6FDFAE0-A545-1B22-394D-0A24B4FB3908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980835" y="3268087"/>
              <a:ext cx="356475" cy="422871"/>
            </a:xfrm>
            <a:custGeom>
              <a:avLst/>
              <a:gdLst>
                <a:gd name="T0" fmla="*/ 211542784 w 1531"/>
                <a:gd name="T1" fmla="*/ 10163141 h 1889"/>
                <a:gd name="T2" fmla="*/ 174721162 w 1531"/>
                <a:gd name="T3" fmla="*/ 24234985 h 1889"/>
                <a:gd name="T4" fmla="*/ 136456026 w 1531"/>
                <a:gd name="T5" fmla="*/ 36222361 h 1889"/>
                <a:gd name="T6" fmla="*/ 86638824 w 1531"/>
                <a:gd name="T7" fmla="*/ 43258536 h 1889"/>
                <a:gd name="T8" fmla="*/ 51502022 w 1531"/>
                <a:gd name="T9" fmla="*/ 43258536 h 1889"/>
                <a:gd name="T10" fmla="*/ 48373182 w 1531"/>
                <a:gd name="T11" fmla="*/ 76353935 h 1889"/>
                <a:gd name="T12" fmla="*/ 11311208 w 1531"/>
                <a:gd name="T13" fmla="*/ 102152903 h 1889"/>
                <a:gd name="T14" fmla="*/ 25750765 w 1531"/>
                <a:gd name="T15" fmla="*/ 143847973 h 1889"/>
                <a:gd name="T16" fmla="*/ 41875162 w 1531"/>
                <a:gd name="T17" fmla="*/ 180331069 h 1889"/>
                <a:gd name="T18" fmla="*/ 56315207 w 1531"/>
                <a:gd name="T19" fmla="*/ 169646432 h 1889"/>
                <a:gd name="T20" fmla="*/ 73883615 w 1531"/>
                <a:gd name="T21" fmla="*/ 178506837 h 1889"/>
                <a:gd name="T22" fmla="*/ 97949538 w 1531"/>
                <a:gd name="T23" fmla="*/ 161307526 h 1889"/>
                <a:gd name="T24" fmla="*/ 81825149 w 1531"/>
                <a:gd name="T25" fmla="*/ 194142159 h 1889"/>
                <a:gd name="T26" fmla="*/ 77252795 w 1531"/>
                <a:gd name="T27" fmla="*/ 246000335 h 1889"/>
                <a:gd name="T28" fmla="*/ 77252795 w 1531"/>
                <a:gd name="T29" fmla="*/ 275708069 h 1889"/>
                <a:gd name="T30" fmla="*/ 48373182 w 1531"/>
                <a:gd name="T31" fmla="*/ 311930924 h 1889"/>
                <a:gd name="T32" fmla="*/ 61128391 w 1531"/>
                <a:gd name="T33" fmla="*/ 318966589 h 1889"/>
                <a:gd name="T34" fmla="*/ 59443555 w 1531"/>
                <a:gd name="T35" fmla="*/ 341377844 h 1889"/>
                <a:gd name="T36" fmla="*/ 37061978 w 1531"/>
                <a:gd name="T37" fmla="*/ 365873571 h 1889"/>
                <a:gd name="T38" fmla="*/ 28879606 w 1531"/>
                <a:gd name="T39" fmla="*/ 358837397 h 1889"/>
                <a:gd name="T40" fmla="*/ 32248793 w 1531"/>
                <a:gd name="T41" fmla="*/ 372648996 h 1889"/>
                <a:gd name="T42" fmla="*/ 57759211 w 1531"/>
                <a:gd name="T43" fmla="*/ 381509402 h 1889"/>
                <a:gd name="T44" fmla="*/ 61128391 w 1531"/>
                <a:gd name="T45" fmla="*/ 367437053 h 1889"/>
                <a:gd name="T46" fmla="*/ 80381144 w 1531"/>
                <a:gd name="T47" fmla="*/ 378121690 h 1889"/>
                <a:gd name="T48" fmla="*/ 52946027 w 1531"/>
                <a:gd name="T49" fmla="*/ 410956323 h 1889"/>
                <a:gd name="T50" fmla="*/ 33933629 w 1531"/>
                <a:gd name="T51" fmla="*/ 397144723 h 1889"/>
                <a:gd name="T52" fmla="*/ 33933629 w 1531"/>
                <a:gd name="T53" fmla="*/ 417731747 h 1889"/>
                <a:gd name="T54" fmla="*/ 69070431 w 1531"/>
                <a:gd name="T55" fmla="*/ 443790956 h 1889"/>
                <a:gd name="T56" fmla="*/ 91452009 w 1531"/>
                <a:gd name="T57" fmla="*/ 468026442 h 1889"/>
                <a:gd name="T58" fmla="*/ 120331607 w 1531"/>
                <a:gd name="T59" fmla="*/ 475062107 h 1889"/>
                <a:gd name="T60" fmla="*/ 174721162 w 1531"/>
                <a:gd name="T61" fmla="*/ 478449820 h 1889"/>
                <a:gd name="T62" fmla="*/ 186032366 w 1531"/>
                <a:gd name="T63" fmla="*/ 473498626 h 1889"/>
                <a:gd name="T64" fmla="*/ 213227129 w 1531"/>
                <a:gd name="T65" fmla="*/ 459426786 h 1889"/>
                <a:gd name="T66" fmla="*/ 256546771 w 1531"/>
                <a:gd name="T67" fmla="*/ 416168266 h 1889"/>
                <a:gd name="T68" fmla="*/ 288313948 w 1531"/>
                <a:gd name="T69" fmla="*/ 447178668 h 1889"/>
                <a:gd name="T70" fmla="*/ 305882342 w 1531"/>
                <a:gd name="T71" fmla="*/ 388284827 h 1889"/>
                <a:gd name="T72" fmla="*/ 325375910 w 1531"/>
                <a:gd name="T73" fmla="*/ 346850028 h 1889"/>
                <a:gd name="T74" fmla="*/ 312621193 w 1531"/>
                <a:gd name="T75" fmla="*/ 329390476 h 1889"/>
                <a:gd name="T76" fmla="*/ 330189586 w 1531"/>
                <a:gd name="T77" fmla="*/ 268672404 h 1889"/>
                <a:gd name="T78" fmla="*/ 355699513 w 1531"/>
                <a:gd name="T79" fmla="*/ 275708069 h 1889"/>
                <a:gd name="T80" fmla="*/ 365325882 w 1531"/>
                <a:gd name="T81" fmla="*/ 230365013 h 1889"/>
                <a:gd name="T82" fmla="*/ 349201493 w 1531"/>
                <a:gd name="T83" fmla="*/ 209777989 h 1889"/>
                <a:gd name="T84" fmla="*/ 312621193 w 1531"/>
                <a:gd name="T85" fmla="*/ 194142159 h 1889"/>
                <a:gd name="T86" fmla="*/ 283741595 w 1531"/>
                <a:gd name="T87" fmla="*/ 145671695 h 1889"/>
                <a:gd name="T88" fmla="*/ 314065197 w 1531"/>
                <a:gd name="T89" fmla="*/ 164695238 h 1889"/>
                <a:gd name="T90" fmla="*/ 334761939 w 1531"/>
                <a:gd name="T91" fmla="*/ 173294894 h 1889"/>
                <a:gd name="T92" fmla="*/ 361956702 w 1531"/>
                <a:gd name="T93" fmla="*/ 152447120 h 1889"/>
                <a:gd name="T94" fmla="*/ 346073144 w 1531"/>
                <a:gd name="T95" fmla="*/ 119612455 h 1889"/>
                <a:gd name="T96" fmla="*/ 333317935 w 1531"/>
                <a:gd name="T97" fmla="*/ 97201200 h 1889"/>
                <a:gd name="T98" fmla="*/ 354255508 w 1531"/>
                <a:gd name="T99" fmla="*/ 53682423 h 1889"/>
                <a:gd name="T100" fmla="*/ 342944304 w 1531"/>
                <a:gd name="T101" fmla="*/ 24234985 h 1889"/>
                <a:gd name="T102" fmla="*/ 277243575 w 1531"/>
                <a:gd name="T103" fmla="*/ 13811603 h 1889"/>
                <a:gd name="T104" fmla="*/ 325375910 w 1531"/>
                <a:gd name="T105" fmla="*/ 223589589 h 1889"/>
                <a:gd name="T106" fmla="*/ 323691566 w 1531"/>
                <a:gd name="T107" fmla="*/ 249648797 h 1889"/>
                <a:gd name="T108" fmla="*/ 312621193 w 1531"/>
                <a:gd name="T109" fmla="*/ 235837198 h 1889"/>
                <a:gd name="T110" fmla="*/ 51502022 w 1531"/>
                <a:gd name="T111" fmla="*/ 239224910 h 1889"/>
                <a:gd name="T112" fmla="*/ 64256740 w 1531"/>
                <a:gd name="T113" fmla="*/ 242612622 h 18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31"/>
                <a:gd name="T172" fmla="*/ 0 h 1889"/>
                <a:gd name="T173" fmla="*/ 1531 w 1531"/>
                <a:gd name="T174" fmla="*/ 1889 h 18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31" h="1889">
                  <a:moveTo>
                    <a:pt x="986" y="0"/>
                  </a:moveTo>
                  <a:lnTo>
                    <a:pt x="946" y="7"/>
                  </a:lnTo>
                  <a:lnTo>
                    <a:pt x="933" y="26"/>
                  </a:lnTo>
                  <a:lnTo>
                    <a:pt x="912" y="33"/>
                  </a:lnTo>
                  <a:lnTo>
                    <a:pt x="886" y="39"/>
                  </a:lnTo>
                  <a:lnTo>
                    <a:pt x="879" y="39"/>
                  </a:lnTo>
                  <a:lnTo>
                    <a:pt x="852" y="46"/>
                  </a:lnTo>
                  <a:lnTo>
                    <a:pt x="839" y="39"/>
                  </a:lnTo>
                  <a:lnTo>
                    <a:pt x="813" y="53"/>
                  </a:lnTo>
                  <a:lnTo>
                    <a:pt x="773" y="73"/>
                  </a:lnTo>
                  <a:lnTo>
                    <a:pt x="753" y="73"/>
                  </a:lnTo>
                  <a:lnTo>
                    <a:pt x="726" y="93"/>
                  </a:lnTo>
                  <a:lnTo>
                    <a:pt x="693" y="99"/>
                  </a:lnTo>
                  <a:lnTo>
                    <a:pt x="653" y="86"/>
                  </a:lnTo>
                  <a:lnTo>
                    <a:pt x="627" y="106"/>
                  </a:lnTo>
                  <a:lnTo>
                    <a:pt x="627" y="120"/>
                  </a:lnTo>
                  <a:lnTo>
                    <a:pt x="599" y="120"/>
                  </a:lnTo>
                  <a:lnTo>
                    <a:pt x="567" y="139"/>
                  </a:lnTo>
                  <a:lnTo>
                    <a:pt x="540" y="133"/>
                  </a:lnTo>
                  <a:lnTo>
                    <a:pt x="493" y="133"/>
                  </a:lnTo>
                  <a:lnTo>
                    <a:pt x="440" y="133"/>
                  </a:lnTo>
                  <a:lnTo>
                    <a:pt x="420" y="166"/>
                  </a:lnTo>
                  <a:lnTo>
                    <a:pt x="413" y="166"/>
                  </a:lnTo>
                  <a:lnTo>
                    <a:pt x="360" y="166"/>
                  </a:lnTo>
                  <a:lnTo>
                    <a:pt x="347" y="146"/>
                  </a:lnTo>
                  <a:lnTo>
                    <a:pt x="307" y="166"/>
                  </a:lnTo>
                  <a:lnTo>
                    <a:pt x="300" y="159"/>
                  </a:lnTo>
                  <a:lnTo>
                    <a:pt x="280" y="159"/>
                  </a:lnTo>
                  <a:lnTo>
                    <a:pt x="240" y="159"/>
                  </a:lnTo>
                  <a:lnTo>
                    <a:pt x="214" y="166"/>
                  </a:lnTo>
                  <a:lnTo>
                    <a:pt x="207" y="180"/>
                  </a:lnTo>
                  <a:lnTo>
                    <a:pt x="267" y="193"/>
                  </a:lnTo>
                  <a:lnTo>
                    <a:pt x="280" y="253"/>
                  </a:lnTo>
                  <a:lnTo>
                    <a:pt x="247" y="272"/>
                  </a:lnTo>
                  <a:lnTo>
                    <a:pt x="247" y="285"/>
                  </a:lnTo>
                  <a:lnTo>
                    <a:pt x="201" y="293"/>
                  </a:lnTo>
                  <a:lnTo>
                    <a:pt x="174" y="300"/>
                  </a:lnTo>
                  <a:lnTo>
                    <a:pt x="161" y="300"/>
                  </a:lnTo>
                  <a:lnTo>
                    <a:pt x="94" y="326"/>
                  </a:lnTo>
                  <a:lnTo>
                    <a:pt x="81" y="339"/>
                  </a:lnTo>
                  <a:lnTo>
                    <a:pt x="54" y="366"/>
                  </a:lnTo>
                  <a:lnTo>
                    <a:pt x="47" y="392"/>
                  </a:lnTo>
                  <a:lnTo>
                    <a:pt x="0" y="479"/>
                  </a:lnTo>
                  <a:lnTo>
                    <a:pt x="7" y="532"/>
                  </a:lnTo>
                  <a:lnTo>
                    <a:pt x="21" y="525"/>
                  </a:lnTo>
                  <a:lnTo>
                    <a:pt x="47" y="546"/>
                  </a:lnTo>
                  <a:lnTo>
                    <a:pt x="60" y="546"/>
                  </a:lnTo>
                  <a:lnTo>
                    <a:pt x="107" y="552"/>
                  </a:lnTo>
                  <a:lnTo>
                    <a:pt x="101" y="572"/>
                  </a:lnTo>
                  <a:lnTo>
                    <a:pt x="134" y="638"/>
                  </a:lnTo>
                  <a:lnTo>
                    <a:pt x="147" y="665"/>
                  </a:lnTo>
                  <a:lnTo>
                    <a:pt x="134" y="672"/>
                  </a:lnTo>
                  <a:lnTo>
                    <a:pt x="161" y="692"/>
                  </a:lnTo>
                  <a:lnTo>
                    <a:pt x="174" y="692"/>
                  </a:lnTo>
                  <a:lnTo>
                    <a:pt x="180" y="698"/>
                  </a:lnTo>
                  <a:lnTo>
                    <a:pt x="194" y="698"/>
                  </a:lnTo>
                  <a:lnTo>
                    <a:pt x="194" y="665"/>
                  </a:lnTo>
                  <a:lnTo>
                    <a:pt x="207" y="659"/>
                  </a:lnTo>
                  <a:lnTo>
                    <a:pt x="220" y="679"/>
                  </a:lnTo>
                  <a:lnTo>
                    <a:pt x="234" y="651"/>
                  </a:lnTo>
                  <a:lnTo>
                    <a:pt x="240" y="685"/>
                  </a:lnTo>
                  <a:lnTo>
                    <a:pt x="247" y="672"/>
                  </a:lnTo>
                  <a:lnTo>
                    <a:pt x="240" y="651"/>
                  </a:lnTo>
                  <a:lnTo>
                    <a:pt x="254" y="651"/>
                  </a:lnTo>
                  <a:lnTo>
                    <a:pt x="287" y="672"/>
                  </a:lnTo>
                  <a:lnTo>
                    <a:pt x="307" y="685"/>
                  </a:lnTo>
                  <a:lnTo>
                    <a:pt x="321" y="711"/>
                  </a:lnTo>
                  <a:lnTo>
                    <a:pt x="347" y="692"/>
                  </a:lnTo>
                  <a:lnTo>
                    <a:pt x="387" y="679"/>
                  </a:lnTo>
                  <a:lnTo>
                    <a:pt x="380" y="651"/>
                  </a:lnTo>
                  <a:lnTo>
                    <a:pt x="400" y="612"/>
                  </a:lnTo>
                  <a:lnTo>
                    <a:pt x="407" y="619"/>
                  </a:lnTo>
                  <a:lnTo>
                    <a:pt x="420" y="638"/>
                  </a:lnTo>
                  <a:lnTo>
                    <a:pt x="413" y="665"/>
                  </a:lnTo>
                  <a:lnTo>
                    <a:pt x="420" y="698"/>
                  </a:lnTo>
                  <a:lnTo>
                    <a:pt x="407" y="719"/>
                  </a:lnTo>
                  <a:lnTo>
                    <a:pt x="366" y="758"/>
                  </a:lnTo>
                  <a:lnTo>
                    <a:pt x="340" y="745"/>
                  </a:lnTo>
                  <a:lnTo>
                    <a:pt x="287" y="838"/>
                  </a:lnTo>
                  <a:lnTo>
                    <a:pt x="287" y="858"/>
                  </a:lnTo>
                  <a:lnTo>
                    <a:pt x="321" y="884"/>
                  </a:lnTo>
                  <a:lnTo>
                    <a:pt x="334" y="898"/>
                  </a:lnTo>
                  <a:lnTo>
                    <a:pt x="327" y="912"/>
                  </a:lnTo>
                  <a:lnTo>
                    <a:pt x="321" y="944"/>
                  </a:lnTo>
                  <a:lnTo>
                    <a:pt x="307" y="958"/>
                  </a:lnTo>
                  <a:lnTo>
                    <a:pt x="327" y="978"/>
                  </a:lnTo>
                  <a:lnTo>
                    <a:pt x="366" y="985"/>
                  </a:lnTo>
                  <a:lnTo>
                    <a:pt x="366" y="1025"/>
                  </a:lnTo>
                  <a:lnTo>
                    <a:pt x="347" y="1044"/>
                  </a:lnTo>
                  <a:lnTo>
                    <a:pt x="321" y="1058"/>
                  </a:lnTo>
                  <a:lnTo>
                    <a:pt x="261" y="1038"/>
                  </a:lnTo>
                  <a:lnTo>
                    <a:pt x="254" y="1064"/>
                  </a:lnTo>
                  <a:lnTo>
                    <a:pt x="254" y="1085"/>
                  </a:lnTo>
                  <a:lnTo>
                    <a:pt x="254" y="1098"/>
                  </a:lnTo>
                  <a:lnTo>
                    <a:pt x="207" y="1164"/>
                  </a:lnTo>
                  <a:lnTo>
                    <a:pt x="201" y="1197"/>
                  </a:lnTo>
                  <a:lnTo>
                    <a:pt x="194" y="1224"/>
                  </a:lnTo>
                  <a:lnTo>
                    <a:pt x="194" y="1244"/>
                  </a:lnTo>
                  <a:lnTo>
                    <a:pt x="214" y="1257"/>
                  </a:lnTo>
                  <a:lnTo>
                    <a:pt x="220" y="1237"/>
                  </a:lnTo>
                  <a:lnTo>
                    <a:pt x="234" y="1211"/>
                  </a:lnTo>
                  <a:lnTo>
                    <a:pt x="254" y="1224"/>
                  </a:lnTo>
                  <a:lnTo>
                    <a:pt x="267" y="1237"/>
                  </a:lnTo>
                  <a:lnTo>
                    <a:pt x="274" y="1264"/>
                  </a:lnTo>
                  <a:lnTo>
                    <a:pt x="267" y="1277"/>
                  </a:lnTo>
                  <a:lnTo>
                    <a:pt x="280" y="1297"/>
                  </a:lnTo>
                  <a:lnTo>
                    <a:pt x="274" y="1310"/>
                  </a:lnTo>
                  <a:lnTo>
                    <a:pt x="247" y="1310"/>
                  </a:lnTo>
                  <a:lnTo>
                    <a:pt x="220" y="1331"/>
                  </a:lnTo>
                  <a:lnTo>
                    <a:pt x="201" y="1344"/>
                  </a:lnTo>
                  <a:lnTo>
                    <a:pt x="180" y="1370"/>
                  </a:lnTo>
                  <a:lnTo>
                    <a:pt x="187" y="1397"/>
                  </a:lnTo>
                  <a:lnTo>
                    <a:pt x="167" y="1417"/>
                  </a:lnTo>
                  <a:lnTo>
                    <a:pt x="154" y="1404"/>
                  </a:lnTo>
                  <a:lnTo>
                    <a:pt x="167" y="1384"/>
                  </a:lnTo>
                  <a:lnTo>
                    <a:pt x="161" y="1370"/>
                  </a:lnTo>
                  <a:lnTo>
                    <a:pt x="167" y="1331"/>
                  </a:lnTo>
                  <a:lnTo>
                    <a:pt x="147" y="1331"/>
                  </a:lnTo>
                  <a:lnTo>
                    <a:pt x="134" y="1344"/>
                  </a:lnTo>
                  <a:lnTo>
                    <a:pt x="120" y="1377"/>
                  </a:lnTo>
                  <a:lnTo>
                    <a:pt x="120" y="1410"/>
                  </a:lnTo>
                  <a:lnTo>
                    <a:pt x="107" y="1430"/>
                  </a:lnTo>
                  <a:lnTo>
                    <a:pt x="120" y="1443"/>
                  </a:lnTo>
                  <a:lnTo>
                    <a:pt x="120" y="1464"/>
                  </a:lnTo>
                  <a:lnTo>
                    <a:pt x="141" y="1437"/>
                  </a:lnTo>
                  <a:lnTo>
                    <a:pt x="134" y="1430"/>
                  </a:lnTo>
                  <a:lnTo>
                    <a:pt x="141" y="1417"/>
                  </a:lnTo>
                  <a:lnTo>
                    <a:pt x="161" y="1430"/>
                  </a:lnTo>
                  <a:lnTo>
                    <a:pt x="161" y="1470"/>
                  </a:lnTo>
                  <a:lnTo>
                    <a:pt x="180" y="1464"/>
                  </a:lnTo>
                  <a:lnTo>
                    <a:pt x="214" y="1457"/>
                  </a:lnTo>
                  <a:lnTo>
                    <a:pt x="240" y="1464"/>
                  </a:lnTo>
                  <a:lnTo>
                    <a:pt x="254" y="1477"/>
                  </a:lnTo>
                  <a:lnTo>
                    <a:pt x="261" y="1496"/>
                  </a:lnTo>
                  <a:lnTo>
                    <a:pt x="267" y="1503"/>
                  </a:lnTo>
                  <a:lnTo>
                    <a:pt x="274" y="1470"/>
                  </a:lnTo>
                  <a:lnTo>
                    <a:pt x="287" y="1464"/>
                  </a:lnTo>
                  <a:lnTo>
                    <a:pt x="254" y="1410"/>
                  </a:lnTo>
                  <a:lnTo>
                    <a:pt x="267" y="1370"/>
                  </a:lnTo>
                  <a:lnTo>
                    <a:pt x="280" y="1370"/>
                  </a:lnTo>
                  <a:lnTo>
                    <a:pt x="307" y="1404"/>
                  </a:lnTo>
                  <a:lnTo>
                    <a:pt x="307" y="1417"/>
                  </a:lnTo>
                  <a:lnTo>
                    <a:pt x="340" y="1430"/>
                  </a:lnTo>
                  <a:lnTo>
                    <a:pt x="334" y="1451"/>
                  </a:lnTo>
                  <a:lnTo>
                    <a:pt x="334" y="1470"/>
                  </a:lnTo>
                  <a:lnTo>
                    <a:pt x="347" y="1496"/>
                  </a:lnTo>
                  <a:lnTo>
                    <a:pt x="300" y="1530"/>
                  </a:lnTo>
                  <a:lnTo>
                    <a:pt x="261" y="1550"/>
                  </a:lnTo>
                  <a:lnTo>
                    <a:pt x="261" y="1556"/>
                  </a:lnTo>
                  <a:lnTo>
                    <a:pt x="220" y="1577"/>
                  </a:lnTo>
                  <a:lnTo>
                    <a:pt x="187" y="1570"/>
                  </a:lnTo>
                  <a:lnTo>
                    <a:pt x="174" y="1556"/>
                  </a:lnTo>
                  <a:lnTo>
                    <a:pt x="201" y="1510"/>
                  </a:lnTo>
                  <a:lnTo>
                    <a:pt x="167" y="1496"/>
                  </a:lnTo>
                  <a:lnTo>
                    <a:pt x="147" y="1510"/>
                  </a:lnTo>
                  <a:lnTo>
                    <a:pt x="141" y="1524"/>
                  </a:lnTo>
                  <a:lnTo>
                    <a:pt x="127" y="1517"/>
                  </a:lnTo>
                  <a:lnTo>
                    <a:pt x="120" y="1524"/>
                  </a:lnTo>
                  <a:lnTo>
                    <a:pt x="101" y="1583"/>
                  </a:lnTo>
                  <a:lnTo>
                    <a:pt x="107" y="1616"/>
                  </a:lnTo>
                  <a:lnTo>
                    <a:pt x="107" y="1623"/>
                  </a:lnTo>
                  <a:lnTo>
                    <a:pt x="141" y="1603"/>
                  </a:lnTo>
                  <a:lnTo>
                    <a:pt x="174" y="1616"/>
                  </a:lnTo>
                  <a:lnTo>
                    <a:pt x="194" y="1663"/>
                  </a:lnTo>
                  <a:lnTo>
                    <a:pt x="207" y="1670"/>
                  </a:lnTo>
                  <a:lnTo>
                    <a:pt x="201" y="1690"/>
                  </a:lnTo>
                  <a:lnTo>
                    <a:pt x="234" y="1710"/>
                  </a:lnTo>
                  <a:lnTo>
                    <a:pt x="287" y="1703"/>
                  </a:lnTo>
                  <a:lnTo>
                    <a:pt x="334" y="1690"/>
                  </a:lnTo>
                  <a:lnTo>
                    <a:pt x="334" y="1697"/>
                  </a:lnTo>
                  <a:lnTo>
                    <a:pt x="347" y="1743"/>
                  </a:lnTo>
                  <a:lnTo>
                    <a:pt x="380" y="1757"/>
                  </a:lnTo>
                  <a:lnTo>
                    <a:pt x="394" y="1770"/>
                  </a:lnTo>
                  <a:lnTo>
                    <a:pt x="380" y="1796"/>
                  </a:lnTo>
                  <a:lnTo>
                    <a:pt x="413" y="1802"/>
                  </a:lnTo>
                  <a:lnTo>
                    <a:pt x="453" y="1802"/>
                  </a:lnTo>
                  <a:lnTo>
                    <a:pt x="460" y="1783"/>
                  </a:lnTo>
                  <a:lnTo>
                    <a:pt x="480" y="1809"/>
                  </a:lnTo>
                  <a:lnTo>
                    <a:pt x="493" y="1802"/>
                  </a:lnTo>
                  <a:lnTo>
                    <a:pt x="500" y="1823"/>
                  </a:lnTo>
                  <a:lnTo>
                    <a:pt x="567" y="1796"/>
                  </a:lnTo>
                  <a:lnTo>
                    <a:pt x="613" y="1796"/>
                  </a:lnTo>
                  <a:lnTo>
                    <a:pt x="646" y="1770"/>
                  </a:lnTo>
                  <a:lnTo>
                    <a:pt x="693" y="1802"/>
                  </a:lnTo>
                  <a:lnTo>
                    <a:pt x="713" y="1817"/>
                  </a:lnTo>
                  <a:lnTo>
                    <a:pt x="726" y="1836"/>
                  </a:lnTo>
                  <a:lnTo>
                    <a:pt x="753" y="1856"/>
                  </a:lnTo>
                  <a:lnTo>
                    <a:pt x="746" y="1883"/>
                  </a:lnTo>
                  <a:lnTo>
                    <a:pt x="766" y="1889"/>
                  </a:lnTo>
                  <a:lnTo>
                    <a:pt x="766" y="1856"/>
                  </a:lnTo>
                  <a:lnTo>
                    <a:pt x="766" y="1836"/>
                  </a:lnTo>
                  <a:lnTo>
                    <a:pt x="773" y="1817"/>
                  </a:lnTo>
                  <a:lnTo>
                    <a:pt x="819" y="1809"/>
                  </a:lnTo>
                  <a:lnTo>
                    <a:pt x="879" y="1856"/>
                  </a:lnTo>
                  <a:lnTo>
                    <a:pt x="892" y="1856"/>
                  </a:lnTo>
                  <a:lnTo>
                    <a:pt x="886" y="1830"/>
                  </a:lnTo>
                  <a:lnTo>
                    <a:pt x="899" y="1789"/>
                  </a:lnTo>
                  <a:lnTo>
                    <a:pt x="886" y="1763"/>
                  </a:lnTo>
                  <a:lnTo>
                    <a:pt x="899" y="1716"/>
                  </a:lnTo>
                  <a:lnTo>
                    <a:pt x="939" y="1710"/>
                  </a:lnTo>
                  <a:lnTo>
                    <a:pt x="933" y="1697"/>
                  </a:lnTo>
                  <a:lnTo>
                    <a:pt x="959" y="1683"/>
                  </a:lnTo>
                  <a:lnTo>
                    <a:pt x="1019" y="1650"/>
                  </a:lnTo>
                  <a:lnTo>
                    <a:pt x="1066" y="1597"/>
                  </a:lnTo>
                  <a:lnTo>
                    <a:pt x="1132" y="1597"/>
                  </a:lnTo>
                  <a:lnTo>
                    <a:pt x="1179" y="1802"/>
                  </a:lnTo>
                  <a:lnTo>
                    <a:pt x="1225" y="1802"/>
                  </a:lnTo>
                  <a:lnTo>
                    <a:pt x="1232" y="1783"/>
                  </a:lnTo>
                  <a:lnTo>
                    <a:pt x="1185" y="1729"/>
                  </a:lnTo>
                  <a:lnTo>
                    <a:pt x="1198" y="1716"/>
                  </a:lnTo>
                  <a:lnTo>
                    <a:pt x="1212" y="1650"/>
                  </a:lnTo>
                  <a:lnTo>
                    <a:pt x="1265" y="1623"/>
                  </a:lnTo>
                  <a:lnTo>
                    <a:pt x="1232" y="1583"/>
                  </a:lnTo>
                  <a:lnTo>
                    <a:pt x="1271" y="1550"/>
                  </a:lnTo>
                  <a:lnTo>
                    <a:pt x="1265" y="1517"/>
                  </a:lnTo>
                  <a:lnTo>
                    <a:pt x="1271" y="1490"/>
                  </a:lnTo>
                  <a:lnTo>
                    <a:pt x="1278" y="1490"/>
                  </a:lnTo>
                  <a:lnTo>
                    <a:pt x="1305" y="1470"/>
                  </a:lnTo>
                  <a:lnTo>
                    <a:pt x="1299" y="1451"/>
                  </a:lnTo>
                  <a:lnTo>
                    <a:pt x="1305" y="1417"/>
                  </a:lnTo>
                  <a:lnTo>
                    <a:pt x="1331" y="1370"/>
                  </a:lnTo>
                  <a:lnTo>
                    <a:pt x="1352" y="1331"/>
                  </a:lnTo>
                  <a:lnTo>
                    <a:pt x="1352" y="1317"/>
                  </a:lnTo>
                  <a:lnTo>
                    <a:pt x="1318" y="1310"/>
                  </a:lnTo>
                  <a:lnTo>
                    <a:pt x="1278" y="1310"/>
                  </a:lnTo>
                  <a:lnTo>
                    <a:pt x="1285" y="1297"/>
                  </a:lnTo>
                  <a:lnTo>
                    <a:pt x="1278" y="1284"/>
                  </a:lnTo>
                  <a:lnTo>
                    <a:pt x="1299" y="1264"/>
                  </a:lnTo>
                  <a:lnTo>
                    <a:pt x="1312" y="1204"/>
                  </a:lnTo>
                  <a:lnTo>
                    <a:pt x="1318" y="1117"/>
                  </a:lnTo>
                  <a:lnTo>
                    <a:pt x="1312" y="1071"/>
                  </a:lnTo>
                  <a:lnTo>
                    <a:pt x="1338" y="1025"/>
                  </a:lnTo>
                  <a:lnTo>
                    <a:pt x="1372" y="1018"/>
                  </a:lnTo>
                  <a:lnTo>
                    <a:pt x="1372" y="1031"/>
                  </a:lnTo>
                  <a:lnTo>
                    <a:pt x="1398" y="1098"/>
                  </a:lnTo>
                  <a:lnTo>
                    <a:pt x="1431" y="1085"/>
                  </a:lnTo>
                  <a:lnTo>
                    <a:pt x="1418" y="1051"/>
                  </a:lnTo>
                  <a:lnTo>
                    <a:pt x="1425" y="1038"/>
                  </a:lnTo>
                  <a:lnTo>
                    <a:pt x="1464" y="1025"/>
                  </a:lnTo>
                  <a:lnTo>
                    <a:pt x="1478" y="1058"/>
                  </a:lnTo>
                  <a:lnTo>
                    <a:pt x="1491" y="1004"/>
                  </a:lnTo>
                  <a:lnTo>
                    <a:pt x="1438" y="985"/>
                  </a:lnTo>
                  <a:lnTo>
                    <a:pt x="1464" y="965"/>
                  </a:lnTo>
                  <a:lnTo>
                    <a:pt x="1451" y="905"/>
                  </a:lnTo>
                  <a:lnTo>
                    <a:pt x="1498" y="905"/>
                  </a:lnTo>
                  <a:lnTo>
                    <a:pt x="1518" y="884"/>
                  </a:lnTo>
                  <a:lnTo>
                    <a:pt x="1524" y="865"/>
                  </a:lnTo>
                  <a:lnTo>
                    <a:pt x="1511" y="845"/>
                  </a:lnTo>
                  <a:lnTo>
                    <a:pt x="1491" y="845"/>
                  </a:lnTo>
                  <a:lnTo>
                    <a:pt x="1485" y="838"/>
                  </a:lnTo>
                  <a:lnTo>
                    <a:pt x="1464" y="818"/>
                  </a:lnTo>
                  <a:lnTo>
                    <a:pt x="1451" y="805"/>
                  </a:lnTo>
                  <a:lnTo>
                    <a:pt x="1425" y="811"/>
                  </a:lnTo>
                  <a:lnTo>
                    <a:pt x="1404" y="785"/>
                  </a:lnTo>
                  <a:lnTo>
                    <a:pt x="1378" y="765"/>
                  </a:lnTo>
                  <a:lnTo>
                    <a:pt x="1305" y="778"/>
                  </a:lnTo>
                  <a:lnTo>
                    <a:pt x="1305" y="758"/>
                  </a:lnTo>
                  <a:lnTo>
                    <a:pt x="1299" y="745"/>
                  </a:lnTo>
                  <a:lnTo>
                    <a:pt x="1265" y="679"/>
                  </a:lnTo>
                  <a:lnTo>
                    <a:pt x="1258" y="659"/>
                  </a:lnTo>
                  <a:lnTo>
                    <a:pt x="1265" y="638"/>
                  </a:lnTo>
                  <a:lnTo>
                    <a:pt x="1225" y="638"/>
                  </a:lnTo>
                  <a:lnTo>
                    <a:pt x="1179" y="645"/>
                  </a:lnTo>
                  <a:lnTo>
                    <a:pt x="1179" y="559"/>
                  </a:lnTo>
                  <a:lnTo>
                    <a:pt x="1205" y="565"/>
                  </a:lnTo>
                  <a:lnTo>
                    <a:pt x="1252" y="578"/>
                  </a:lnTo>
                  <a:lnTo>
                    <a:pt x="1318" y="578"/>
                  </a:lnTo>
                  <a:lnTo>
                    <a:pt x="1285" y="592"/>
                  </a:lnTo>
                  <a:lnTo>
                    <a:pt x="1299" y="619"/>
                  </a:lnTo>
                  <a:lnTo>
                    <a:pt x="1305" y="632"/>
                  </a:lnTo>
                  <a:lnTo>
                    <a:pt x="1278" y="679"/>
                  </a:lnTo>
                  <a:lnTo>
                    <a:pt x="1305" y="705"/>
                  </a:lnTo>
                  <a:lnTo>
                    <a:pt x="1312" y="719"/>
                  </a:lnTo>
                  <a:lnTo>
                    <a:pt x="1365" y="711"/>
                  </a:lnTo>
                  <a:lnTo>
                    <a:pt x="1385" y="692"/>
                  </a:lnTo>
                  <a:lnTo>
                    <a:pt x="1391" y="665"/>
                  </a:lnTo>
                  <a:lnTo>
                    <a:pt x="1412" y="645"/>
                  </a:lnTo>
                  <a:lnTo>
                    <a:pt x="1438" y="665"/>
                  </a:lnTo>
                  <a:lnTo>
                    <a:pt x="1485" y="665"/>
                  </a:lnTo>
                  <a:lnTo>
                    <a:pt x="1498" y="638"/>
                  </a:lnTo>
                  <a:lnTo>
                    <a:pt x="1491" y="599"/>
                  </a:lnTo>
                  <a:lnTo>
                    <a:pt x="1504" y="585"/>
                  </a:lnTo>
                  <a:lnTo>
                    <a:pt x="1485" y="578"/>
                  </a:lnTo>
                  <a:lnTo>
                    <a:pt x="1464" y="572"/>
                  </a:lnTo>
                  <a:lnTo>
                    <a:pt x="1458" y="505"/>
                  </a:lnTo>
                  <a:lnTo>
                    <a:pt x="1464" y="486"/>
                  </a:lnTo>
                  <a:lnTo>
                    <a:pt x="1472" y="465"/>
                  </a:lnTo>
                  <a:lnTo>
                    <a:pt x="1438" y="459"/>
                  </a:lnTo>
                  <a:lnTo>
                    <a:pt x="1404" y="472"/>
                  </a:lnTo>
                  <a:lnTo>
                    <a:pt x="1391" y="486"/>
                  </a:lnTo>
                  <a:lnTo>
                    <a:pt x="1372" y="439"/>
                  </a:lnTo>
                  <a:lnTo>
                    <a:pt x="1352" y="412"/>
                  </a:lnTo>
                  <a:lnTo>
                    <a:pt x="1378" y="392"/>
                  </a:lnTo>
                  <a:lnTo>
                    <a:pt x="1385" y="373"/>
                  </a:lnTo>
                  <a:lnTo>
                    <a:pt x="1391" y="326"/>
                  </a:lnTo>
                  <a:lnTo>
                    <a:pt x="1391" y="319"/>
                  </a:lnTo>
                  <a:lnTo>
                    <a:pt x="1418" y="285"/>
                  </a:lnTo>
                  <a:lnTo>
                    <a:pt x="1438" y="246"/>
                  </a:lnTo>
                  <a:lnTo>
                    <a:pt x="1464" y="219"/>
                  </a:lnTo>
                  <a:lnTo>
                    <a:pt x="1472" y="206"/>
                  </a:lnTo>
                  <a:lnTo>
                    <a:pt x="1518" y="180"/>
                  </a:lnTo>
                  <a:lnTo>
                    <a:pt x="1531" y="153"/>
                  </a:lnTo>
                  <a:lnTo>
                    <a:pt x="1511" y="146"/>
                  </a:lnTo>
                  <a:lnTo>
                    <a:pt x="1485" y="133"/>
                  </a:lnTo>
                  <a:lnTo>
                    <a:pt x="1451" y="113"/>
                  </a:lnTo>
                  <a:lnTo>
                    <a:pt x="1425" y="93"/>
                  </a:lnTo>
                  <a:lnTo>
                    <a:pt x="1378" y="73"/>
                  </a:lnTo>
                  <a:lnTo>
                    <a:pt x="1338" y="73"/>
                  </a:lnTo>
                  <a:lnTo>
                    <a:pt x="1305" y="80"/>
                  </a:lnTo>
                  <a:lnTo>
                    <a:pt x="1271" y="106"/>
                  </a:lnTo>
                  <a:lnTo>
                    <a:pt x="1239" y="106"/>
                  </a:lnTo>
                  <a:lnTo>
                    <a:pt x="1152" y="53"/>
                  </a:lnTo>
                  <a:lnTo>
                    <a:pt x="1139" y="39"/>
                  </a:lnTo>
                  <a:lnTo>
                    <a:pt x="1106" y="66"/>
                  </a:lnTo>
                  <a:lnTo>
                    <a:pt x="1098" y="33"/>
                  </a:lnTo>
                  <a:lnTo>
                    <a:pt x="1038" y="26"/>
                  </a:lnTo>
                  <a:lnTo>
                    <a:pt x="986" y="0"/>
                  </a:lnTo>
                  <a:close/>
                  <a:moveTo>
                    <a:pt x="1352" y="858"/>
                  </a:moveTo>
                  <a:lnTo>
                    <a:pt x="1372" y="865"/>
                  </a:lnTo>
                  <a:lnTo>
                    <a:pt x="1391" y="878"/>
                  </a:lnTo>
                  <a:lnTo>
                    <a:pt x="1391" y="884"/>
                  </a:lnTo>
                  <a:lnTo>
                    <a:pt x="1352" y="905"/>
                  </a:lnTo>
                  <a:lnTo>
                    <a:pt x="1352" y="938"/>
                  </a:lnTo>
                  <a:lnTo>
                    <a:pt x="1345" y="958"/>
                  </a:lnTo>
                  <a:lnTo>
                    <a:pt x="1338" y="965"/>
                  </a:lnTo>
                  <a:lnTo>
                    <a:pt x="1318" y="971"/>
                  </a:lnTo>
                  <a:lnTo>
                    <a:pt x="1312" y="965"/>
                  </a:lnTo>
                  <a:lnTo>
                    <a:pt x="1312" y="951"/>
                  </a:lnTo>
                  <a:lnTo>
                    <a:pt x="1299" y="912"/>
                  </a:lnTo>
                  <a:lnTo>
                    <a:pt x="1299" y="905"/>
                  </a:lnTo>
                  <a:lnTo>
                    <a:pt x="1299" y="891"/>
                  </a:lnTo>
                  <a:lnTo>
                    <a:pt x="1345" y="884"/>
                  </a:lnTo>
                  <a:lnTo>
                    <a:pt x="1352" y="878"/>
                  </a:lnTo>
                  <a:lnTo>
                    <a:pt x="1358" y="865"/>
                  </a:lnTo>
                  <a:lnTo>
                    <a:pt x="1352" y="858"/>
                  </a:lnTo>
                  <a:close/>
                  <a:moveTo>
                    <a:pt x="214" y="918"/>
                  </a:moveTo>
                  <a:lnTo>
                    <a:pt x="107" y="925"/>
                  </a:lnTo>
                  <a:lnTo>
                    <a:pt x="114" y="931"/>
                  </a:lnTo>
                  <a:lnTo>
                    <a:pt x="161" y="958"/>
                  </a:lnTo>
                  <a:lnTo>
                    <a:pt x="261" y="965"/>
                  </a:lnTo>
                  <a:lnTo>
                    <a:pt x="254" y="958"/>
                  </a:lnTo>
                  <a:lnTo>
                    <a:pt x="267" y="931"/>
                  </a:lnTo>
                  <a:lnTo>
                    <a:pt x="214" y="918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74" name="OSONA">
              <a:extLst>
                <a:ext uri="{FF2B5EF4-FFF2-40B4-BE49-F238E27FC236}">
                  <a16:creationId xmlns:a16="http://schemas.microsoft.com/office/drawing/2014/main" id="{3F8F78EA-CFAE-6F83-33C1-87274F60E295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6276650" y="3401665"/>
              <a:ext cx="398510" cy="448446"/>
            </a:xfrm>
            <a:custGeom>
              <a:avLst/>
              <a:gdLst>
                <a:gd name="T0" fmla="*/ 274041229 w 1736"/>
                <a:gd name="T1" fmla="*/ 10171838 h 1996"/>
                <a:gd name="T2" fmla="*/ 246334224 w 1736"/>
                <a:gd name="T3" fmla="*/ 15649136 h 1996"/>
                <a:gd name="T4" fmla="*/ 222818279 w 1736"/>
                <a:gd name="T5" fmla="*/ 13823200 h 1996"/>
                <a:gd name="T6" fmla="*/ 232364389 w 1736"/>
                <a:gd name="T7" fmla="*/ 29472336 h 1996"/>
                <a:gd name="T8" fmla="*/ 230734342 w 1736"/>
                <a:gd name="T9" fmla="*/ 39644178 h 1996"/>
                <a:gd name="T10" fmla="*/ 201397833 w 1736"/>
                <a:gd name="T11" fmla="*/ 43295540 h 1996"/>
                <a:gd name="T12" fmla="*/ 176485049 w 1736"/>
                <a:gd name="T13" fmla="*/ 53728294 h 1996"/>
                <a:gd name="T14" fmla="*/ 158091489 w 1736"/>
                <a:gd name="T15" fmla="*/ 57119246 h 1996"/>
                <a:gd name="T16" fmla="*/ 119208839 w 1736"/>
                <a:gd name="T17" fmla="*/ 60770608 h 1996"/>
                <a:gd name="T18" fmla="*/ 91269169 w 1736"/>
                <a:gd name="T19" fmla="*/ 51902869 h 1996"/>
                <a:gd name="T20" fmla="*/ 67986432 w 1736"/>
                <a:gd name="T21" fmla="*/ 36253737 h 1996"/>
                <a:gd name="T22" fmla="*/ 67986432 w 1736"/>
                <a:gd name="T23" fmla="*/ 50337853 h 1996"/>
                <a:gd name="T24" fmla="*/ 47962810 w 1736"/>
                <a:gd name="T25" fmla="*/ 81636134 h 1996"/>
                <a:gd name="T26" fmla="*/ 43306359 w 1736"/>
                <a:gd name="T27" fmla="*/ 98849771 h 1996"/>
                <a:gd name="T28" fmla="*/ 24680066 w 1736"/>
                <a:gd name="T29" fmla="*/ 92068378 h 1996"/>
                <a:gd name="T30" fmla="*/ 10710227 w 1736"/>
                <a:gd name="T31" fmla="*/ 159620395 h 1996"/>
                <a:gd name="T32" fmla="*/ 27939678 w 1736"/>
                <a:gd name="T33" fmla="*/ 171878575 h 1996"/>
                <a:gd name="T34" fmla="*/ 10710227 w 1736"/>
                <a:gd name="T35" fmla="*/ 213348673 h 1996"/>
                <a:gd name="T36" fmla="*/ 9080179 w 1736"/>
                <a:gd name="T37" fmla="*/ 237604624 h 1996"/>
                <a:gd name="T38" fmla="*/ 35623022 w 1736"/>
                <a:gd name="T39" fmla="*/ 249863315 h 1996"/>
                <a:gd name="T40" fmla="*/ 33992975 w 1736"/>
                <a:gd name="T41" fmla="*/ 284552084 h 1996"/>
                <a:gd name="T42" fmla="*/ 41909520 w 1736"/>
                <a:gd name="T43" fmla="*/ 315849838 h 1996"/>
                <a:gd name="T44" fmla="*/ 80326220 w 1736"/>
                <a:gd name="T45" fmla="*/ 308808035 h 1996"/>
                <a:gd name="T46" fmla="*/ 117579275 w 1736"/>
                <a:gd name="T47" fmla="*/ 308808035 h 1996"/>
                <a:gd name="T48" fmla="*/ 105239004 w 1736"/>
                <a:gd name="T49" fmla="*/ 336454426 h 1996"/>
                <a:gd name="T50" fmla="*/ 114552389 w 1736"/>
                <a:gd name="T51" fmla="*/ 364362250 h 1996"/>
                <a:gd name="T52" fmla="*/ 128522254 w 1736"/>
                <a:gd name="T53" fmla="*/ 402441396 h 1996"/>
                <a:gd name="T54" fmla="*/ 137835638 w 1736"/>
                <a:gd name="T55" fmla="*/ 430348709 h 1996"/>
                <a:gd name="T56" fmla="*/ 151572264 w 1736"/>
                <a:gd name="T57" fmla="*/ 444171904 h 1996"/>
                <a:gd name="T58" fmla="*/ 155065085 w 1736"/>
                <a:gd name="T59" fmla="*/ 494509742 h 1996"/>
                <a:gd name="T60" fmla="*/ 182771547 w 1736"/>
                <a:gd name="T61" fmla="*/ 516940267 h 1996"/>
                <a:gd name="T62" fmla="*/ 205821558 w 1736"/>
                <a:gd name="T63" fmla="*/ 516940267 h 1996"/>
                <a:gd name="T64" fmla="*/ 210711217 w 1736"/>
                <a:gd name="T65" fmla="*/ 503117071 h 1996"/>
                <a:gd name="T66" fmla="*/ 204424719 w 1736"/>
                <a:gd name="T67" fmla="*/ 478860610 h 1996"/>
                <a:gd name="T68" fmla="*/ 207451605 w 1736"/>
                <a:gd name="T69" fmla="*/ 449388282 h 1996"/>
                <a:gd name="T70" fmla="*/ 233761228 w 1736"/>
                <a:gd name="T71" fmla="*/ 449388282 h 1996"/>
                <a:gd name="T72" fmla="*/ 269617504 w 1736"/>
                <a:gd name="T73" fmla="*/ 478860610 h 1996"/>
                <a:gd name="T74" fmla="*/ 291037467 w 1736"/>
                <a:gd name="T75" fmla="*/ 447562856 h 1996"/>
                <a:gd name="T76" fmla="*/ 328290522 w 1736"/>
                <a:gd name="T77" fmla="*/ 435304165 h 1996"/>
                <a:gd name="T78" fmla="*/ 326893683 w 1736"/>
                <a:gd name="T79" fmla="*/ 414699576 h 1996"/>
                <a:gd name="T80" fmla="*/ 335973859 w 1736"/>
                <a:gd name="T81" fmla="*/ 386792264 h 1996"/>
                <a:gd name="T82" fmla="*/ 353203306 w 1736"/>
                <a:gd name="T83" fmla="*/ 366187675 h 1996"/>
                <a:gd name="T84" fmla="*/ 354832871 w 1736"/>
                <a:gd name="T85" fmla="*/ 336454426 h 1996"/>
                <a:gd name="T86" fmla="*/ 374856478 w 1736"/>
                <a:gd name="T87" fmla="*/ 312198476 h 1996"/>
                <a:gd name="T88" fmla="*/ 370200027 w 1736"/>
                <a:gd name="T89" fmla="*/ 277509770 h 1996"/>
                <a:gd name="T90" fmla="*/ 354832871 w 1736"/>
                <a:gd name="T91" fmla="*/ 274119329 h 1996"/>
                <a:gd name="T92" fmla="*/ 343889922 w 1736"/>
                <a:gd name="T93" fmla="*/ 246211442 h 1996"/>
                <a:gd name="T94" fmla="*/ 360886643 w 1736"/>
                <a:gd name="T95" fmla="*/ 242821001 h 1996"/>
                <a:gd name="T96" fmla="*/ 377883364 w 1736"/>
                <a:gd name="T97" fmla="*/ 234214183 h 1996"/>
                <a:gd name="T98" fmla="*/ 381142976 w 1736"/>
                <a:gd name="T99" fmla="*/ 208132296 h 1996"/>
                <a:gd name="T100" fmla="*/ 399769262 w 1736"/>
                <a:gd name="T101" fmla="*/ 203176839 h 1996"/>
                <a:gd name="T102" fmla="*/ 398139215 w 1736"/>
                <a:gd name="T103" fmla="*/ 180485904 h 1996"/>
                <a:gd name="T104" fmla="*/ 385799427 w 1736"/>
                <a:gd name="T105" fmla="*/ 145797199 h 1996"/>
                <a:gd name="T106" fmla="*/ 382772541 w 1736"/>
                <a:gd name="T107" fmla="*/ 126757083 h 1996"/>
                <a:gd name="T108" fmla="*/ 360886643 w 1736"/>
                <a:gd name="T109" fmla="*/ 114498903 h 1996"/>
                <a:gd name="T110" fmla="*/ 328290522 w 1736"/>
                <a:gd name="T111" fmla="*/ 121280295 h 1996"/>
                <a:gd name="T112" fmla="*/ 317580299 w 1736"/>
                <a:gd name="T113" fmla="*/ 98849771 h 1996"/>
                <a:gd name="T114" fmla="*/ 301980416 w 1736"/>
                <a:gd name="T115" fmla="*/ 69377443 h 1996"/>
                <a:gd name="T116" fmla="*/ 284984178 w 1736"/>
                <a:gd name="T117" fmla="*/ 43295540 h 1996"/>
                <a:gd name="T118" fmla="*/ 303610464 w 1736"/>
                <a:gd name="T119" fmla="*/ 12258184 h 1996"/>
                <a:gd name="T120" fmla="*/ 300583578 w 1736"/>
                <a:gd name="T121" fmla="*/ 0 h 1996"/>
                <a:gd name="T122" fmla="*/ 27939678 w 1736"/>
                <a:gd name="T123" fmla="*/ 274119329 h 19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6"/>
                <a:gd name="T187" fmla="*/ 0 h 1996"/>
                <a:gd name="T188" fmla="*/ 1736 w 1736"/>
                <a:gd name="T189" fmla="*/ 1996 h 19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6" h="1996">
                  <a:moveTo>
                    <a:pt x="1291" y="0"/>
                  </a:moveTo>
                  <a:lnTo>
                    <a:pt x="1257" y="20"/>
                  </a:lnTo>
                  <a:lnTo>
                    <a:pt x="1250" y="20"/>
                  </a:lnTo>
                  <a:lnTo>
                    <a:pt x="1204" y="33"/>
                  </a:lnTo>
                  <a:lnTo>
                    <a:pt x="1177" y="39"/>
                  </a:lnTo>
                  <a:lnTo>
                    <a:pt x="1151" y="53"/>
                  </a:lnTo>
                  <a:lnTo>
                    <a:pt x="1137" y="60"/>
                  </a:lnTo>
                  <a:lnTo>
                    <a:pt x="1111" y="60"/>
                  </a:lnTo>
                  <a:lnTo>
                    <a:pt x="1077" y="79"/>
                  </a:lnTo>
                  <a:lnTo>
                    <a:pt x="1058" y="60"/>
                  </a:lnTo>
                  <a:lnTo>
                    <a:pt x="1031" y="47"/>
                  </a:lnTo>
                  <a:lnTo>
                    <a:pt x="1011" y="53"/>
                  </a:lnTo>
                  <a:lnTo>
                    <a:pt x="985" y="47"/>
                  </a:lnTo>
                  <a:lnTo>
                    <a:pt x="938" y="47"/>
                  </a:lnTo>
                  <a:lnTo>
                    <a:pt x="957" y="53"/>
                  </a:lnTo>
                  <a:lnTo>
                    <a:pt x="991" y="73"/>
                  </a:lnTo>
                  <a:lnTo>
                    <a:pt x="998" y="86"/>
                  </a:lnTo>
                  <a:lnTo>
                    <a:pt x="1017" y="86"/>
                  </a:lnTo>
                  <a:lnTo>
                    <a:pt x="1004" y="99"/>
                  </a:lnTo>
                  <a:lnTo>
                    <a:pt x="998" y="113"/>
                  </a:lnTo>
                  <a:lnTo>
                    <a:pt x="1017" y="120"/>
                  </a:lnTo>
                  <a:lnTo>
                    <a:pt x="1031" y="106"/>
                  </a:lnTo>
                  <a:lnTo>
                    <a:pt x="1038" y="113"/>
                  </a:lnTo>
                  <a:lnTo>
                    <a:pt x="1011" y="152"/>
                  </a:lnTo>
                  <a:lnTo>
                    <a:pt x="991" y="152"/>
                  </a:lnTo>
                  <a:lnTo>
                    <a:pt x="964" y="146"/>
                  </a:lnTo>
                  <a:lnTo>
                    <a:pt x="951" y="133"/>
                  </a:lnTo>
                  <a:lnTo>
                    <a:pt x="931" y="146"/>
                  </a:lnTo>
                  <a:lnTo>
                    <a:pt x="912" y="159"/>
                  </a:lnTo>
                  <a:lnTo>
                    <a:pt x="865" y="166"/>
                  </a:lnTo>
                  <a:lnTo>
                    <a:pt x="852" y="139"/>
                  </a:lnTo>
                  <a:lnTo>
                    <a:pt x="765" y="152"/>
                  </a:lnTo>
                  <a:lnTo>
                    <a:pt x="758" y="159"/>
                  </a:lnTo>
                  <a:lnTo>
                    <a:pt x="752" y="180"/>
                  </a:lnTo>
                  <a:lnTo>
                    <a:pt x="758" y="206"/>
                  </a:lnTo>
                  <a:lnTo>
                    <a:pt x="745" y="212"/>
                  </a:lnTo>
                  <a:lnTo>
                    <a:pt x="732" y="199"/>
                  </a:lnTo>
                  <a:lnTo>
                    <a:pt x="725" y="219"/>
                  </a:lnTo>
                  <a:lnTo>
                    <a:pt x="698" y="219"/>
                  </a:lnTo>
                  <a:lnTo>
                    <a:pt x="679" y="219"/>
                  </a:lnTo>
                  <a:lnTo>
                    <a:pt x="679" y="193"/>
                  </a:lnTo>
                  <a:lnTo>
                    <a:pt x="672" y="180"/>
                  </a:lnTo>
                  <a:lnTo>
                    <a:pt x="592" y="173"/>
                  </a:lnTo>
                  <a:lnTo>
                    <a:pt x="539" y="193"/>
                  </a:lnTo>
                  <a:lnTo>
                    <a:pt x="512" y="233"/>
                  </a:lnTo>
                  <a:lnTo>
                    <a:pt x="472" y="272"/>
                  </a:lnTo>
                  <a:lnTo>
                    <a:pt x="446" y="259"/>
                  </a:lnTo>
                  <a:lnTo>
                    <a:pt x="399" y="226"/>
                  </a:lnTo>
                  <a:lnTo>
                    <a:pt x="392" y="212"/>
                  </a:lnTo>
                  <a:lnTo>
                    <a:pt x="392" y="199"/>
                  </a:lnTo>
                  <a:lnTo>
                    <a:pt x="386" y="193"/>
                  </a:lnTo>
                  <a:lnTo>
                    <a:pt x="386" y="152"/>
                  </a:lnTo>
                  <a:lnTo>
                    <a:pt x="366" y="133"/>
                  </a:lnTo>
                  <a:lnTo>
                    <a:pt x="339" y="146"/>
                  </a:lnTo>
                  <a:lnTo>
                    <a:pt x="292" y="139"/>
                  </a:lnTo>
                  <a:lnTo>
                    <a:pt x="292" y="152"/>
                  </a:lnTo>
                  <a:lnTo>
                    <a:pt x="266" y="166"/>
                  </a:lnTo>
                  <a:lnTo>
                    <a:pt x="259" y="173"/>
                  </a:lnTo>
                  <a:lnTo>
                    <a:pt x="279" y="173"/>
                  </a:lnTo>
                  <a:lnTo>
                    <a:pt x="292" y="193"/>
                  </a:lnTo>
                  <a:lnTo>
                    <a:pt x="286" y="212"/>
                  </a:lnTo>
                  <a:lnTo>
                    <a:pt x="266" y="233"/>
                  </a:lnTo>
                  <a:lnTo>
                    <a:pt x="219" y="233"/>
                  </a:lnTo>
                  <a:lnTo>
                    <a:pt x="232" y="293"/>
                  </a:lnTo>
                  <a:lnTo>
                    <a:pt x="206" y="313"/>
                  </a:lnTo>
                  <a:lnTo>
                    <a:pt x="259" y="332"/>
                  </a:lnTo>
                  <a:lnTo>
                    <a:pt x="246" y="386"/>
                  </a:lnTo>
                  <a:lnTo>
                    <a:pt x="232" y="353"/>
                  </a:lnTo>
                  <a:lnTo>
                    <a:pt x="193" y="366"/>
                  </a:lnTo>
                  <a:lnTo>
                    <a:pt x="186" y="379"/>
                  </a:lnTo>
                  <a:lnTo>
                    <a:pt x="199" y="413"/>
                  </a:lnTo>
                  <a:lnTo>
                    <a:pt x="166" y="426"/>
                  </a:lnTo>
                  <a:lnTo>
                    <a:pt x="140" y="359"/>
                  </a:lnTo>
                  <a:lnTo>
                    <a:pt x="140" y="346"/>
                  </a:lnTo>
                  <a:lnTo>
                    <a:pt x="106" y="353"/>
                  </a:lnTo>
                  <a:lnTo>
                    <a:pt x="80" y="399"/>
                  </a:lnTo>
                  <a:lnTo>
                    <a:pt x="86" y="445"/>
                  </a:lnTo>
                  <a:lnTo>
                    <a:pt x="80" y="532"/>
                  </a:lnTo>
                  <a:lnTo>
                    <a:pt x="67" y="592"/>
                  </a:lnTo>
                  <a:lnTo>
                    <a:pt x="46" y="612"/>
                  </a:lnTo>
                  <a:lnTo>
                    <a:pt x="53" y="625"/>
                  </a:lnTo>
                  <a:lnTo>
                    <a:pt x="46" y="638"/>
                  </a:lnTo>
                  <a:lnTo>
                    <a:pt x="86" y="638"/>
                  </a:lnTo>
                  <a:lnTo>
                    <a:pt x="120" y="645"/>
                  </a:lnTo>
                  <a:lnTo>
                    <a:pt x="120" y="659"/>
                  </a:lnTo>
                  <a:lnTo>
                    <a:pt x="99" y="698"/>
                  </a:lnTo>
                  <a:lnTo>
                    <a:pt x="73" y="745"/>
                  </a:lnTo>
                  <a:lnTo>
                    <a:pt x="67" y="779"/>
                  </a:lnTo>
                  <a:lnTo>
                    <a:pt x="73" y="798"/>
                  </a:lnTo>
                  <a:lnTo>
                    <a:pt x="46" y="818"/>
                  </a:lnTo>
                  <a:lnTo>
                    <a:pt x="39" y="818"/>
                  </a:lnTo>
                  <a:lnTo>
                    <a:pt x="33" y="845"/>
                  </a:lnTo>
                  <a:lnTo>
                    <a:pt x="39" y="878"/>
                  </a:lnTo>
                  <a:lnTo>
                    <a:pt x="0" y="911"/>
                  </a:lnTo>
                  <a:lnTo>
                    <a:pt x="39" y="911"/>
                  </a:lnTo>
                  <a:lnTo>
                    <a:pt x="60" y="925"/>
                  </a:lnTo>
                  <a:lnTo>
                    <a:pt x="93" y="925"/>
                  </a:lnTo>
                  <a:lnTo>
                    <a:pt x="146" y="944"/>
                  </a:lnTo>
                  <a:lnTo>
                    <a:pt x="153" y="951"/>
                  </a:lnTo>
                  <a:lnTo>
                    <a:pt x="153" y="958"/>
                  </a:lnTo>
                  <a:lnTo>
                    <a:pt x="146" y="965"/>
                  </a:lnTo>
                  <a:lnTo>
                    <a:pt x="146" y="971"/>
                  </a:lnTo>
                  <a:lnTo>
                    <a:pt x="126" y="1044"/>
                  </a:lnTo>
                  <a:lnTo>
                    <a:pt x="133" y="1057"/>
                  </a:lnTo>
                  <a:lnTo>
                    <a:pt x="146" y="1091"/>
                  </a:lnTo>
                  <a:lnTo>
                    <a:pt x="153" y="1117"/>
                  </a:lnTo>
                  <a:lnTo>
                    <a:pt x="166" y="1171"/>
                  </a:lnTo>
                  <a:lnTo>
                    <a:pt x="199" y="1197"/>
                  </a:lnTo>
                  <a:lnTo>
                    <a:pt x="193" y="1217"/>
                  </a:lnTo>
                  <a:lnTo>
                    <a:pt x="180" y="1211"/>
                  </a:lnTo>
                  <a:lnTo>
                    <a:pt x="199" y="1231"/>
                  </a:lnTo>
                  <a:lnTo>
                    <a:pt x="253" y="1224"/>
                  </a:lnTo>
                  <a:lnTo>
                    <a:pt x="292" y="1224"/>
                  </a:lnTo>
                  <a:lnTo>
                    <a:pt x="319" y="1190"/>
                  </a:lnTo>
                  <a:lnTo>
                    <a:pt x="345" y="1184"/>
                  </a:lnTo>
                  <a:lnTo>
                    <a:pt x="359" y="1204"/>
                  </a:lnTo>
                  <a:lnTo>
                    <a:pt x="412" y="1204"/>
                  </a:lnTo>
                  <a:lnTo>
                    <a:pt x="479" y="1177"/>
                  </a:lnTo>
                  <a:lnTo>
                    <a:pt x="499" y="1164"/>
                  </a:lnTo>
                  <a:lnTo>
                    <a:pt x="505" y="1184"/>
                  </a:lnTo>
                  <a:lnTo>
                    <a:pt x="525" y="1224"/>
                  </a:lnTo>
                  <a:lnTo>
                    <a:pt x="512" y="1224"/>
                  </a:lnTo>
                  <a:lnTo>
                    <a:pt x="505" y="1277"/>
                  </a:lnTo>
                  <a:lnTo>
                    <a:pt x="486" y="1284"/>
                  </a:lnTo>
                  <a:lnTo>
                    <a:pt x="452" y="1290"/>
                  </a:lnTo>
                  <a:lnTo>
                    <a:pt x="459" y="1310"/>
                  </a:lnTo>
                  <a:lnTo>
                    <a:pt x="472" y="1310"/>
                  </a:lnTo>
                  <a:lnTo>
                    <a:pt x="486" y="1324"/>
                  </a:lnTo>
                  <a:lnTo>
                    <a:pt x="472" y="1357"/>
                  </a:lnTo>
                  <a:lnTo>
                    <a:pt x="492" y="1397"/>
                  </a:lnTo>
                  <a:lnTo>
                    <a:pt x="512" y="1404"/>
                  </a:lnTo>
                  <a:lnTo>
                    <a:pt x="532" y="1430"/>
                  </a:lnTo>
                  <a:lnTo>
                    <a:pt x="559" y="1430"/>
                  </a:lnTo>
                  <a:lnTo>
                    <a:pt x="565" y="1496"/>
                  </a:lnTo>
                  <a:lnTo>
                    <a:pt x="552" y="1543"/>
                  </a:lnTo>
                  <a:lnTo>
                    <a:pt x="546" y="1550"/>
                  </a:lnTo>
                  <a:lnTo>
                    <a:pt x="559" y="1563"/>
                  </a:lnTo>
                  <a:lnTo>
                    <a:pt x="559" y="1550"/>
                  </a:lnTo>
                  <a:lnTo>
                    <a:pt x="598" y="1616"/>
                  </a:lnTo>
                  <a:lnTo>
                    <a:pt x="592" y="1650"/>
                  </a:lnTo>
                  <a:lnTo>
                    <a:pt x="598" y="1656"/>
                  </a:lnTo>
                  <a:lnTo>
                    <a:pt x="612" y="1656"/>
                  </a:lnTo>
                  <a:lnTo>
                    <a:pt x="612" y="1663"/>
                  </a:lnTo>
                  <a:lnTo>
                    <a:pt x="625" y="1683"/>
                  </a:lnTo>
                  <a:lnTo>
                    <a:pt x="651" y="1703"/>
                  </a:lnTo>
                  <a:lnTo>
                    <a:pt x="658" y="1729"/>
                  </a:lnTo>
                  <a:lnTo>
                    <a:pt x="658" y="1750"/>
                  </a:lnTo>
                  <a:lnTo>
                    <a:pt x="672" y="1783"/>
                  </a:lnTo>
                  <a:lnTo>
                    <a:pt x="666" y="1862"/>
                  </a:lnTo>
                  <a:lnTo>
                    <a:pt x="666" y="1896"/>
                  </a:lnTo>
                  <a:lnTo>
                    <a:pt x="651" y="1929"/>
                  </a:lnTo>
                  <a:lnTo>
                    <a:pt x="679" y="1989"/>
                  </a:lnTo>
                  <a:lnTo>
                    <a:pt x="725" y="1989"/>
                  </a:lnTo>
                  <a:lnTo>
                    <a:pt x="758" y="1996"/>
                  </a:lnTo>
                  <a:lnTo>
                    <a:pt x="785" y="1982"/>
                  </a:lnTo>
                  <a:lnTo>
                    <a:pt x="805" y="1989"/>
                  </a:lnTo>
                  <a:lnTo>
                    <a:pt x="825" y="1975"/>
                  </a:lnTo>
                  <a:lnTo>
                    <a:pt x="838" y="1989"/>
                  </a:lnTo>
                  <a:lnTo>
                    <a:pt x="858" y="1982"/>
                  </a:lnTo>
                  <a:lnTo>
                    <a:pt x="884" y="1982"/>
                  </a:lnTo>
                  <a:lnTo>
                    <a:pt x="891" y="1989"/>
                  </a:lnTo>
                  <a:lnTo>
                    <a:pt x="918" y="1975"/>
                  </a:lnTo>
                  <a:lnTo>
                    <a:pt x="905" y="1962"/>
                  </a:lnTo>
                  <a:lnTo>
                    <a:pt x="891" y="1956"/>
                  </a:lnTo>
                  <a:lnTo>
                    <a:pt x="905" y="1929"/>
                  </a:lnTo>
                  <a:lnTo>
                    <a:pt x="898" y="1909"/>
                  </a:lnTo>
                  <a:lnTo>
                    <a:pt x="871" y="1896"/>
                  </a:lnTo>
                  <a:lnTo>
                    <a:pt x="865" y="1870"/>
                  </a:lnTo>
                  <a:lnTo>
                    <a:pt x="871" y="1849"/>
                  </a:lnTo>
                  <a:lnTo>
                    <a:pt x="878" y="1836"/>
                  </a:lnTo>
                  <a:lnTo>
                    <a:pt x="878" y="1830"/>
                  </a:lnTo>
                  <a:lnTo>
                    <a:pt x="878" y="1823"/>
                  </a:lnTo>
                  <a:lnTo>
                    <a:pt x="865" y="1802"/>
                  </a:lnTo>
                  <a:lnTo>
                    <a:pt x="865" y="1763"/>
                  </a:lnTo>
                  <a:lnTo>
                    <a:pt x="891" y="1723"/>
                  </a:lnTo>
                  <a:lnTo>
                    <a:pt x="918" y="1690"/>
                  </a:lnTo>
                  <a:lnTo>
                    <a:pt x="931" y="1656"/>
                  </a:lnTo>
                  <a:lnTo>
                    <a:pt x="931" y="1683"/>
                  </a:lnTo>
                  <a:lnTo>
                    <a:pt x="944" y="1697"/>
                  </a:lnTo>
                  <a:lnTo>
                    <a:pt x="1004" y="1723"/>
                  </a:lnTo>
                  <a:lnTo>
                    <a:pt x="1011" y="1703"/>
                  </a:lnTo>
                  <a:lnTo>
                    <a:pt x="1051" y="1683"/>
                  </a:lnTo>
                  <a:lnTo>
                    <a:pt x="1104" y="1716"/>
                  </a:lnTo>
                  <a:lnTo>
                    <a:pt x="1131" y="1736"/>
                  </a:lnTo>
                  <a:lnTo>
                    <a:pt x="1158" y="1836"/>
                  </a:lnTo>
                  <a:lnTo>
                    <a:pt x="1197" y="1836"/>
                  </a:lnTo>
                  <a:lnTo>
                    <a:pt x="1257" y="1810"/>
                  </a:lnTo>
                  <a:lnTo>
                    <a:pt x="1257" y="1770"/>
                  </a:lnTo>
                  <a:lnTo>
                    <a:pt x="1264" y="1743"/>
                  </a:lnTo>
                  <a:lnTo>
                    <a:pt x="1250" y="1716"/>
                  </a:lnTo>
                  <a:lnTo>
                    <a:pt x="1278" y="1697"/>
                  </a:lnTo>
                  <a:lnTo>
                    <a:pt x="1317" y="1637"/>
                  </a:lnTo>
                  <a:lnTo>
                    <a:pt x="1330" y="1643"/>
                  </a:lnTo>
                  <a:lnTo>
                    <a:pt x="1344" y="1656"/>
                  </a:lnTo>
                  <a:lnTo>
                    <a:pt x="1410" y="1669"/>
                  </a:lnTo>
                  <a:lnTo>
                    <a:pt x="1437" y="1656"/>
                  </a:lnTo>
                  <a:lnTo>
                    <a:pt x="1417" y="1650"/>
                  </a:lnTo>
                  <a:lnTo>
                    <a:pt x="1424" y="1637"/>
                  </a:lnTo>
                  <a:lnTo>
                    <a:pt x="1410" y="1616"/>
                  </a:lnTo>
                  <a:lnTo>
                    <a:pt x="1404" y="1590"/>
                  </a:lnTo>
                  <a:lnTo>
                    <a:pt x="1410" y="1556"/>
                  </a:lnTo>
                  <a:lnTo>
                    <a:pt x="1430" y="1530"/>
                  </a:lnTo>
                  <a:lnTo>
                    <a:pt x="1450" y="1517"/>
                  </a:lnTo>
                  <a:lnTo>
                    <a:pt x="1457" y="1510"/>
                  </a:lnTo>
                  <a:lnTo>
                    <a:pt x="1443" y="1483"/>
                  </a:lnTo>
                  <a:lnTo>
                    <a:pt x="1443" y="1470"/>
                  </a:lnTo>
                  <a:lnTo>
                    <a:pt x="1437" y="1457"/>
                  </a:lnTo>
                  <a:lnTo>
                    <a:pt x="1464" y="1436"/>
                  </a:lnTo>
                  <a:lnTo>
                    <a:pt x="1497" y="1436"/>
                  </a:lnTo>
                  <a:lnTo>
                    <a:pt x="1517" y="1404"/>
                  </a:lnTo>
                  <a:lnTo>
                    <a:pt x="1537" y="1397"/>
                  </a:lnTo>
                  <a:lnTo>
                    <a:pt x="1550" y="1357"/>
                  </a:lnTo>
                  <a:lnTo>
                    <a:pt x="1550" y="1317"/>
                  </a:lnTo>
                  <a:lnTo>
                    <a:pt x="1524" y="1297"/>
                  </a:lnTo>
                  <a:lnTo>
                    <a:pt x="1524" y="1290"/>
                  </a:lnTo>
                  <a:lnTo>
                    <a:pt x="1530" y="1264"/>
                  </a:lnTo>
                  <a:lnTo>
                    <a:pt x="1556" y="1250"/>
                  </a:lnTo>
                  <a:lnTo>
                    <a:pt x="1577" y="1231"/>
                  </a:lnTo>
                  <a:lnTo>
                    <a:pt x="1603" y="1211"/>
                  </a:lnTo>
                  <a:lnTo>
                    <a:pt x="1610" y="1197"/>
                  </a:lnTo>
                  <a:lnTo>
                    <a:pt x="1644" y="1164"/>
                  </a:lnTo>
                  <a:lnTo>
                    <a:pt x="1644" y="1145"/>
                  </a:lnTo>
                  <a:lnTo>
                    <a:pt x="1644" y="1117"/>
                  </a:lnTo>
                  <a:lnTo>
                    <a:pt x="1623" y="1064"/>
                  </a:lnTo>
                  <a:lnTo>
                    <a:pt x="1590" y="1064"/>
                  </a:lnTo>
                  <a:lnTo>
                    <a:pt x="1584" y="1051"/>
                  </a:lnTo>
                  <a:lnTo>
                    <a:pt x="1570" y="1044"/>
                  </a:lnTo>
                  <a:lnTo>
                    <a:pt x="1550" y="1038"/>
                  </a:lnTo>
                  <a:lnTo>
                    <a:pt x="1530" y="1038"/>
                  </a:lnTo>
                  <a:lnTo>
                    <a:pt x="1524" y="1051"/>
                  </a:lnTo>
                  <a:lnTo>
                    <a:pt x="1503" y="1025"/>
                  </a:lnTo>
                  <a:lnTo>
                    <a:pt x="1517" y="991"/>
                  </a:lnTo>
                  <a:lnTo>
                    <a:pt x="1517" y="971"/>
                  </a:lnTo>
                  <a:lnTo>
                    <a:pt x="1497" y="944"/>
                  </a:lnTo>
                  <a:lnTo>
                    <a:pt x="1477" y="944"/>
                  </a:lnTo>
                  <a:lnTo>
                    <a:pt x="1477" y="925"/>
                  </a:lnTo>
                  <a:lnTo>
                    <a:pt x="1510" y="905"/>
                  </a:lnTo>
                  <a:lnTo>
                    <a:pt x="1524" y="918"/>
                  </a:lnTo>
                  <a:lnTo>
                    <a:pt x="1543" y="925"/>
                  </a:lnTo>
                  <a:lnTo>
                    <a:pt x="1550" y="931"/>
                  </a:lnTo>
                  <a:lnTo>
                    <a:pt x="1563" y="931"/>
                  </a:lnTo>
                  <a:lnTo>
                    <a:pt x="1570" y="938"/>
                  </a:lnTo>
                  <a:lnTo>
                    <a:pt x="1590" y="925"/>
                  </a:lnTo>
                  <a:lnTo>
                    <a:pt x="1629" y="925"/>
                  </a:lnTo>
                  <a:lnTo>
                    <a:pt x="1623" y="898"/>
                  </a:lnTo>
                  <a:lnTo>
                    <a:pt x="1644" y="884"/>
                  </a:lnTo>
                  <a:lnTo>
                    <a:pt x="1644" y="865"/>
                  </a:lnTo>
                  <a:lnTo>
                    <a:pt x="1670" y="852"/>
                  </a:lnTo>
                  <a:lnTo>
                    <a:pt x="1610" y="811"/>
                  </a:lnTo>
                  <a:lnTo>
                    <a:pt x="1637" y="798"/>
                  </a:lnTo>
                  <a:lnTo>
                    <a:pt x="1644" y="779"/>
                  </a:lnTo>
                  <a:lnTo>
                    <a:pt x="1650" y="792"/>
                  </a:lnTo>
                  <a:lnTo>
                    <a:pt x="1657" y="805"/>
                  </a:lnTo>
                  <a:lnTo>
                    <a:pt x="1676" y="792"/>
                  </a:lnTo>
                  <a:lnTo>
                    <a:pt x="1717" y="779"/>
                  </a:lnTo>
                  <a:lnTo>
                    <a:pt x="1710" y="758"/>
                  </a:lnTo>
                  <a:lnTo>
                    <a:pt x="1730" y="745"/>
                  </a:lnTo>
                  <a:lnTo>
                    <a:pt x="1696" y="732"/>
                  </a:lnTo>
                  <a:lnTo>
                    <a:pt x="1696" y="692"/>
                  </a:lnTo>
                  <a:lnTo>
                    <a:pt x="1710" y="692"/>
                  </a:lnTo>
                  <a:lnTo>
                    <a:pt x="1723" y="678"/>
                  </a:lnTo>
                  <a:lnTo>
                    <a:pt x="1736" y="652"/>
                  </a:lnTo>
                  <a:lnTo>
                    <a:pt x="1730" y="645"/>
                  </a:lnTo>
                  <a:lnTo>
                    <a:pt x="1670" y="585"/>
                  </a:lnTo>
                  <a:lnTo>
                    <a:pt x="1657" y="559"/>
                  </a:lnTo>
                  <a:lnTo>
                    <a:pt x="1689" y="539"/>
                  </a:lnTo>
                  <a:lnTo>
                    <a:pt x="1703" y="525"/>
                  </a:lnTo>
                  <a:lnTo>
                    <a:pt x="1703" y="512"/>
                  </a:lnTo>
                  <a:lnTo>
                    <a:pt x="1683" y="486"/>
                  </a:lnTo>
                  <a:lnTo>
                    <a:pt x="1644" y="486"/>
                  </a:lnTo>
                  <a:lnTo>
                    <a:pt x="1623" y="499"/>
                  </a:lnTo>
                  <a:lnTo>
                    <a:pt x="1616" y="473"/>
                  </a:lnTo>
                  <a:lnTo>
                    <a:pt x="1603" y="458"/>
                  </a:lnTo>
                  <a:lnTo>
                    <a:pt x="1570" y="445"/>
                  </a:lnTo>
                  <a:lnTo>
                    <a:pt x="1550" y="439"/>
                  </a:lnTo>
                  <a:lnTo>
                    <a:pt x="1543" y="458"/>
                  </a:lnTo>
                  <a:lnTo>
                    <a:pt x="1483" y="499"/>
                  </a:lnTo>
                  <a:lnTo>
                    <a:pt x="1464" y="505"/>
                  </a:lnTo>
                  <a:lnTo>
                    <a:pt x="1443" y="499"/>
                  </a:lnTo>
                  <a:lnTo>
                    <a:pt x="1410" y="465"/>
                  </a:lnTo>
                  <a:lnTo>
                    <a:pt x="1410" y="452"/>
                  </a:lnTo>
                  <a:lnTo>
                    <a:pt x="1397" y="432"/>
                  </a:lnTo>
                  <a:lnTo>
                    <a:pt x="1370" y="392"/>
                  </a:lnTo>
                  <a:lnTo>
                    <a:pt x="1370" y="386"/>
                  </a:lnTo>
                  <a:lnTo>
                    <a:pt x="1364" y="379"/>
                  </a:lnTo>
                  <a:lnTo>
                    <a:pt x="1383" y="332"/>
                  </a:lnTo>
                  <a:lnTo>
                    <a:pt x="1377" y="326"/>
                  </a:lnTo>
                  <a:lnTo>
                    <a:pt x="1317" y="326"/>
                  </a:lnTo>
                  <a:lnTo>
                    <a:pt x="1304" y="299"/>
                  </a:lnTo>
                  <a:lnTo>
                    <a:pt x="1297" y="266"/>
                  </a:lnTo>
                  <a:lnTo>
                    <a:pt x="1304" y="259"/>
                  </a:lnTo>
                  <a:lnTo>
                    <a:pt x="1323" y="233"/>
                  </a:lnTo>
                  <a:lnTo>
                    <a:pt x="1297" y="219"/>
                  </a:lnTo>
                  <a:lnTo>
                    <a:pt x="1271" y="199"/>
                  </a:lnTo>
                  <a:lnTo>
                    <a:pt x="1224" y="166"/>
                  </a:lnTo>
                  <a:lnTo>
                    <a:pt x="1218" y="126"/>
                  </a:lnTo>
                  <a:lnTo>
                    <a:pt x="1231" y="106"/>
                  </a:lnTo>
                  <a:lnTo>
                    <a:pt x="1244" y="79"/>
                  </a:lnTo>
                  <a:lnTo>
                    <a:pt x="1297" y="60"/>
                  </a:lnTo>
                  <a:lnTo>
                    <a:pt x="1304" y="47"/>
                  </a:lnTo>
                  <a:lnTo>
                    <a:pt x="1337" y="53"/>
                  </a:lnTo>
                  <a:lnTo>
                    <a:pt x="1337" y="39"/>
                  </a:lnTo>
                  <a:lnTo>
                    <a:pt x="1310" y="26"/>
                  </a:lnTo>
                  <a:lnTo>
                    <a:pt x="1291" y="20"/>
                  </a:lnTo>
                  <a:lnTo>
                    <a:pt x="1291" y="0"/>
                  </a:lnTo>
                  <a:close/>
                  <a:moveTo>
                    <a:pt x="106" y="1025"/>
                  </a:moveTo>
                  <a:lnTo>
                    <a:pt x="93" y="1031"/>
                  </a:lnTo>
                  <a:lnTo>
                    <a:pt x="80" y="1051"/>
                  </a:lnTo>
                  <a:lnTo>
                    <a:pt x="106" y="1057"/>
                  </a:lnTo>
                  <a:lnTo>
                    <a:pt x="120" y="1051"/>
                  </a:lnTo>
                  <a:lnTo>
                    <a:pt x="113" y="1044"/>
                  </a:lnTo>
                  <a:lnTo>
                    <a:pt x="113" y="1025"/>
                  </a:lnTo>
                  <a:lnTo>
                    <a:pt x="106" y="1025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75" name="ANOIA">
              <a:extLst>
                <a:ext uri="{FF2B5EF4-FFF2-40B4-BE49-F238E27FC236}">
                  <a16:creationId xmlns:a16="http://schemas.microsoft.com/office/drawing/2014/main" id="{BD3440E3-6C47-CBFD-ED85-5812B7BD5C7D}"/>
                </a:ext>
              </a:extLst>
            </p:cNvPr>
            <p:cNvSpPr>
              <a:spLocks/>
            </p:cNvSpPr>
            <p:nvPr/>
          </p:nvSpPr>
          <p:spPr bwMode="auto">
            <a:xfrm rot="21415125">
              <a:off x="5812973" y="3801365"/>
              <a:ext cx="378937" cy="375987"/>
            </a:xfrm>
            <a:custGeom>
              <a:avLst/>
              <a:gdLst>
                <a:gd name="T0" fmla="*/ 1249593475 w 64"/>
                <a:gd name="T1" fmla="*/ 698513555 h 65"/>
                <a:gd name="T2" fmla="*/ 1093399027 w 64"/>
                <a:gd name="T3" fmla="*/ 1920899345 h 65"/>
                <a:gd name="T4" fmla="*/ 468596039 w 64"/>
                <a:gd name="T5" fmla="*/ 2147483647 h 65"/>
                <a:gd name="T6" fmla="*/ 937204580 w 64"/>
                <a:gd name="T7" fmla="*/ 2147483647 h 65"/>
                <a:gd name="T8" fmla="*/ 1405800423 w 64"/>
                <a:gd name="T9" fmla="*/ 2147483647 h 65"/>
                <a:gd name="T10" fmla="*/ 1874396658 w 64"/>
                <a:gd name="T11" fmla="*/ 2147483647 h 65"/>
                <a:gd name="T12" fmla="*/ 1405800423 w 64"/>
                <a:gd name="T13" fmla="*/ 2147483647 h 65"/>
                <a:gd name="T14" fmla="*/ 624802988 w 64"/>
                <a:gd name="T15" fmla="*/ 2147483647 h 65"/>
                <a:gd name="T16" fmla="*/ 0 w 64"/>
                <a:gd name="T17" fmla="*/ 2147483647 h 65"/>
                <a:gd name="T18" fmla="*/ 312401494 w 64"/>
                <a:gd name="T19" fmla="*/ 2147483647 h 65"/>
                <a:gd name="T20" fmla="*/ 937204580 w 64"/>
                <a:gd name="T21" fmla="*/ 2147483647 h 65"/>
                <a:gd name="T22" fmla="*/ 1093399027 w 64"/>
                <a:gd name="T23" fmla="*/ 2147483647 h 65"/>
                <a:gd name="T24" fmla="*/ 1405800423 w 64"/>
                <a:gd name="T25" fmla="*/ 2147483647 h 65"/>
                <a:gd name="T26" fmla="*/ 1561994871 w 64"/>
                <a:gd name="T27" fmla="*/ 2147483647 h 65"/>
                <a:gd name="T28" fmla="*/ 624802988 w 64"/>
                <a:gd name="T29" fmla="*/ 2147483647 h 65"/>
                <a:gd name="T30" fmla="*/ 937204580 w 64"/>
                <a:gd name="T31" fmla="*/ 2147483647 h 65"/>
                <a:gd name="T32" fmla="*/ 1561994871 w 64"/>
                <a:gd name="T33" fmla="*/ 2147483647 h 65"/>
                <a:gd name="T34" fmla="*/ 2030591105 w 64"/>
                <a:gd name="T35" fmla="*/ 2147483647 h 65"/>
                <a:gd name="T36" fmla="*/ 2147483647 w 64"/>
                <a:gd name="T37" fmla="*/ 2147483647 h 65"/>
                <a:gd name="T38" fmla="*/ 2147483647 w 64"/>
                <a:gd name="T39" fmla="*/ 2147483647 h 65"/>
                <a:gd name="T40" fmla="*/ 2147483647 w 64"/>
                <a:gd name="T41" fmla="*/ 2147483647 h 65"/>
                <a:gd name="T42" fmla="*/ 2147483647 w 64"/>
                <a:gd name="T43" fmla="*/ 2147483647 h 65"/>
                <a:gd name="T44" fmla="*/ 2147483647 w 64"/>
                <a:gd name="T45" fmla="*/ 2147483647 h 65"/>
                <a:gd name="T46" fmla="*/ 2147483647 w 64"/>
                <a:gd name="T47" fmla="*/ 2147483647 h 65"/>
                <a:gd name="T48" fmla="*/ 2147483647 w 64"/>
                <a:gd name="T49" fmla="*/ 2147483647 h 65"/>
                <a:gd name="T50" fmla="*/ 2147483647 w 64"/>
                <a:gd name="T51" fmla="*/ 2147483647 h 65"/>
                <a:gd name="T52" fmla="*/ 2147483647 w 64"/>
                <a:gd name="T53" fmla="*/ 2147483647 h 65"/>
                <a:gd name="T54" fmla="*/ 2147483647 w 64"/>
                <a:gd name="T55" fmla="*/ 2147483647 h 65"/>
                <a:gd name="T56" fmla="*/ 2147483647 w 64"/>
                <a:gd name="T57" fmla="*/ 2147483647 h 65"/>
                <a:gd name="T58" fmla="*/ 2147483647 w 64"/>
                <a:gd name="T59" fmla="*/ 2147483647 h 65"/>
                <a:gd name="T60" fmla="*/ 2147483647 w 64"/>
                <a:gd name="T61" fmla="*/ 2147483647 h 65"/>
                <a:gd name="T62" fmla="*/ 2147483647 w 64"/>
                <a:gd name="T63" fmla="*/ 2147483647 h 65"/>
                <a:gd name="T64" fmla="*/ 2147483647 w 64"/>
                <a:gd name="T65" fmla="*/ 2147483647 h 65"/>
                <a:gd name="T66" fmla="*/ 2147483647 w 64"/>
                <a:gd name="T67" fmla="*/ 2147483647 h 65"/>
                <a:gd name="T68" fmla="*/ 2147483647 w 64"/>
                <a:gd name="T69" fmla="*/ 2147483647 h 65"/>
                <a:gd name="T70" fmla="*/ 2147483647 w 64"/>
                <a:gd name="T71" fmla="*/ 2147483647 h 65"/>
                <a:gd name="T72" fmla="*/ 2147483647 w 64"/>
                <a:gd name="T73" fmla="*/ 2147483647 h 65"/>
                <a:gd name="T74" fmla="*/ 2147483647 w 64"/>
                <a:gd name="T75" fmla="*/ 2147483647 h 65"/>
                <a:gd name="T76" fmla="*/ 2147483647 w 64"/>
                <a:gd name="T77" fmla="*/ 2147483647 h 65"/>
                <a:gd name="T78" fmla="*/ 2147483647 w 64"/>
                <a:gd name="T79" fmla="*/ 2147483647 h 65"/>
                <a:gd name="T80" fmla="*/ 2147483647 w 64"/>
                <a:gd name="T81" fmla="*/ 2147483647 h 65"/>
                <a:gd name="T82" fmla="*/ 2147483647 w 64"/>
                <a:gd name="T83" fmla="*/ 2147483647 h 65"/>
                <a:gd name="T84" fmla="*/ 2147483647 w 64"/>
                <a:gd name="T85" fmla="*/ 2147483647 h 65"/>
                <a:gd name="T86" fmla="*/ 2147483647 w 64"/>
                <a:gd name="T87" fmla="*/ 2147483647 h 65"/>
                <a:gd name="T88" fmla="*/ 2147483647 w 64"/>
                <a:gd name="T89" fmla="*/ 2147483647 h 65"/>
                <a:gd name="T90" fmla="*/ 2147483647 w 64"/>
                <a:gd name="T91" fmla="*/ 2147483647 h 65"/>
                <a:gd name="T92" fmla="*/ 2147483647 w 64"/>
                <a:gd name="T93" fmla="*/ 2147483647 h 65"/>
                <a:gd name="T94" fmla="*/ 2147483647 w 64"/>
                <a:gd name="T95" fmla="*/ 2147483647 h 65"/>
                <a:gd name="T96" fmla="*/ 2147483647 w 64"/>
                <a:gd name="T97" fmla="*/ 2147483647 h 65"/>
                <a:gd name="T98" fmla="*/ 2147483647 w 64"/>
                <a:gd name="T99" fmla="*/ 2147483647 h 65"/>
                <a:gd name="T100" fmla="*/ 2147483647 w 64"/>
                <a:gd name="T101" fmla="*/ 2147483647 h 65"/>
                <a:gd name="T102" fmla="*/ 2147483647 w 64"/>
                <a:gd name="T103" fmla="*/ 2095527683 h 65"/>
                <a:gd name="T104" fmla="*/ 2147483647 w 64"/>
                <a:gd name="T105" fmla="*/ 1222385584 h 65"/>
                <a:gd name="T106" fmla="*/ 2147483647 w 64"/>
                <a:gd name="T107" fmla="*/ 873142098 h 65"/>
                <a:gd name="T108" fmla="*/ 2147483647 w 64"/>
                <a:gd name="T109" fmla="*/ 698513555 h 65"/>
                <a:gd name="T110" fmla="*/ 2147483647 w 64"/>
                <a:gd name="T111" fmla="*/ 1397013922 h 65"/>
                <a:gd name="T112" fmla="*/ 2147483647 w 64"/>
                <a:gd name="T113" fmla="*/ 1222385584 h 65"/>
                <a:gd name="T114" fmla="*/ 2147483647 w 64"/>
                <a:gd name="T115" fmla="*/ 873142098 h 65"/>
                <a:gd name="T116" fmla="*/ 2147483647 w 64"/>
                <a:gd name="T117" fmla="*/ 349256778 h 65"/>
                <a:gd name="T118" fmla="*/ 2147483647 w 64"/>
                <a:gd name="T119" fmla="*/ 873142098 h 65"/>
                <a:gd name="T120" fmla="*/ 2147483647 w 64"/>
                <a:gd name="T121" fmla="*/ 873142098 h 65"/>
                <a:gd name="T122" fmla="*/ 2147483647 w 64"/>
                <a:gd name="T123" fmla="*/ 349256778 h 65"/>
                <a:gd name="T124" fmla="*/ 1405800423 w 64"/>
                <a:gd name="T125" fmla="*/ 0 h 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"/>
                <a:gd name="T190" fmla="*/ 0 h 65"/>
                <a:gd name="T191" fmla="*/ 64 w 64"/>
                <a:gd name="T192" fmla="*/ 65 h 65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531 w 10000"/>
                <a:gd name="connsiteY191" fmla="*/ 769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063 w 10000"/>
                <a:gd name="connsiteY194" fmla="*/ 615 h 10000"/>
                <a:gd name="connsiteX195" fmla="*/ 4063 w 10000"/>
                <a:gd name="connsiteY195" fmla="*/ 769 h 10000"/>
                <a:gd name="connsiteX196" fmla="*/ 3906 w 10000"/>
                <a:gd name="connsiteY196" fmla="*/ 9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3594 w 10000"/>
                <a:gd name="connsiteY201" fmla="*/ 1077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281 w 10000"/>
                <a:gd name="connsiteY204" fmla="*/ 769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531 w 10000"/>
                <a:gd name="connsiteY191" fmla="*/ 769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063 w 10000"/>
                <a:gd name="connsiteY194" fmla="*/ 615 h 10000"/>
                <a:gd name="connsiteX195" fmla="*/ 4063 w 10000"/>
                <a:gd name="connsiteY195" fmla="*/ 769 h 10000"/>
                <a:gd name="connsiteX196" fmla="*/ 3906 w 10000"/>
                <a:gd name="connsiteY196" fmla="*/ 9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3594 w 10000"/>
                <a:gd name="connsiteY201" fmla="*/ 1077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531 w 10000"/>
                <a:gd name="connsiteY191" fmla="*/ 769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063 w 10000"/>
                <a:gd name="connsiteY194" fmla="*/ 615 h 10000"/>
                <a:gd name="connsiteX195" fmla="*/ 4063 w 10000"/>
                <a:gd name="connsiteY195" fmla="*/ 769 h 10000"/>
                <a:gd name="connsiteX196" fmla="*/ 3906 w 10000"/>
                <a:gd name="connsiteY196" fmla="*/ 9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063 w 10000"/>
                <a:gd name="connsiteY194" fmla="*/ 615 h 10000"/>
                <a:gd name="connsiteX195" fmla="*/ 4063 w 10000"/>
                <a:gd name="connsiteY195" fmla="*/ 769 h 10000"/>
                <a:gd name="connsiteX196" fmla="*/ 3906 w 10000"/>
                <a:gd name="connsiteY196" fmla="*/ 9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063 w 10000"/>
                <a:gd name="connsiteY194" fmla="*/ 615 h 10000"/>
                <a:gd name="connsiteX195" fmla="*/ 4063 w 10000"/>
                <a:gd name="connsiteY195" fmla="*/ 769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615 h 10000"/>
                <a:gd name="connsiteX193" fmla="*/ 4219 w 10000"/>
                <a:gd name="connsiteY193" fmla="*/ 769 h 10000"/>
                <a:gd name="connsiteX194" fmla="*/ 4249 w 10000"/>
                <a:gd name="connsiteY194" fmla="*/ 2356 h 10000"/>
                <a:gd name="connsiteX195" fmla="*/ 4063 w 10000"/>
                <a:gd name="connsiteY195" fmla="*/ 769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615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063 w 10000"/>
                <a:gd name="connsiteY195" fmla="*/ 769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615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438 w 10000"/>
                <a:gd name="connsiteY202" fmla="*/ 1077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750 w 10000"/>
                <a:gd name="connsiteY197" fmla="*/ 1231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281 w 10000"/>
                <a:gd name="connsiteY203" fmla="*/ 923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438 w 10000"/>
                <a:gd name="connsiteY200" fmla="*/ 1231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344 w 10000"/>
                <a:gd name="connsiteY216" fmla="*/ 308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2969 w 10000"/>
                <a:gd name="connsiteY206" fmla="*/ 462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344 w 10000"/>
                <a:gd name="connsiteY215" fmla="*/ 462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344 w 10000"/>
                <a:gd name="connsiteY214" fmla="*/ 615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656 w 10000"/>
                <a:gd name="connsiteY209" fmla="*/ 615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2188 w 10000"/>
                <a:gd name="connsiteY212" fmla="*/ 769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719 w 10000"/>
                <a:gd name="connsiteY219" fmla="*/ 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1094 w 10000"/>
                <a:gd name="connsiteY5" fmla="*/ 923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4844 w 10000"/>
                <a:gd name="connsiteY190" fmla="*/ 923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4844 w 10000"/>
                <a:gd name="connsiteY188" fmla="*/ 1385 h 10000"/>
                <a:gd name="connsiteX189" fmla="*/ 4844 w 10000"/>
                <a:gd name="connsiteY189" fmla="*/ 1077 h 10000"/>
                <a:gd name="connsiteX190" fmla="*/ 2521 w 10000"/>
                <a:gd name="connsiteY190" fmla="*/ 2802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2939 w 10000"/>
                <a:gd name="connsiteY188" fmla="*/ 2806 h 10000"/>
                <a:gd name="connsiteX189" fmla="*/ 4844 w 10000"/>
                <a:gd name="connsiteY189" fmla="*/ 1077 h 10000"/>
                <a:gd name="connsiteX190" fmla="*/ 2521 w 10000"/>
                <a:gd name="connsiteY190" fmla="*/ 2802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4688 w 10000"/>
                <a:gd name="connsiteY187" fmla="*/ 1538 h 10000"/>
                <a:gd name="connsiteX188" fmla="*/ 2939 w 10000"/>
                <a:gd name="connsiteY188" fmla="*/ 2806 h 10000"/>
                <a:gd name="connsiteX189" fmla="*/ 3079 w 10000"/>
                <a:gd name="connsiteY189" fmla="*/ 1994 h 10000"/>
                <a:gd name="connsiteX190" fmla="*/ 2521 w 10000"/>
                <a:gd name="connsiteY190" fmla="*/ 2802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3155 w 10000"/>
                <a:gd name="connsiteY187" fmla="*/ 2592 h 10000"/>
                <a:gd name="connsiteX188" fmla="*/ 2939 w 10000"/>
                <a:gd name="connsiteY188" fmla="*/ 2806 h 10000"/>
                <a:gd name="connsiteX189" fmla="*/ 3079 w 10000"/>
                <a:gd name="connsiteY189" fmla="*/ 1994 h 10000"/>
                <a:gd name="connsiteX190" fmla="*/ 2521 w 10000"/>
                <a:gd name="connsiteY190" fmla="*/ 2802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4388 w 10000"/>
                <a:gd name="connsiteY195" fmla="*/ 2144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  <a:gd name="connsiteX0" fmla="*/ 1406 w 10000"/>
                <a:gd name="connsiteY0" fmla="*/ 0 h 10000"/>
                <a:gd name="connsiteX1" fmla="*/ 1250 w 10000"/>
                <a:gd name="connsiteY1" fmla="*/ 154 h 10000"/>
                <a:gd name="connsiteX2" fmla="*/ 1250 w 10000"/>
                <a:gd name="connsiteY2" fmla="*/ 308 h 10000"/>
                <a:gd name="connsiteX3" fmla="*/ 1250 w 10000"/>
                <a:gd name="connsiteY3" fmla="*/ 615 h 10000"/>
                <a:gd name="connsiteX4" fmla="*/ 1094 w 10000"/>
                <a:gd name="connsiteY4" fmla="*/ 769 h 10000"/>
                <a:gd name="connsiteX5" fmla="*/ 2302 w 10000"/>
                <a:gd name="connsiteY5" fmla="*/ 2206 h 10000"/>
                <a:gd name="connsiteX6" fmla="*/ 938 w 10000"/>
                <a:gd name="connsiteY6" fmla="*/ 1538 h 10000"/>
                <a:gd name="connsiteX7" fmla="*/ 1094 w 10000"/>
                <a:gd name="connsiteY7" fmla="*/ 1692 h 10000"/>
                <a:gd name="connsiteX8" fmla="*/ 1250 w 10000"/>
                <a:gd name="connsiteY8" fmla="*/ 1692 h 10000"/>
                <a:gd name="connsiteX9" fmla="*/ 1406 w 10000"/>
                <a:gd name="connsiteY9" fmla="*/ 1846 h 10000"/>
                <a:gd name="connsiteX10" fmla="*/ 1250 w 10000"/>
                <a:gd name="connsiteY10" fmla="*/ 1846 h 10000"/>
                <a:gd name="connsiteX11" fmla="*/ 469 w 10000"/>
                <a:gd name="connsiteY11" fmla="*/ 2615 h 10000"/>
                <a:gd name="connsiteX12" fmla="*/ 781 w 10000"/>
                <a:gd name="connsiteY12" fmla="*/ 2615 h 10000"/>
                <a:gd name="connsiteX13" fmla="*/ 781 w 10000"/>
                <a:gd name="connsiteY13" fmla="*/ 2769 h 10000"/>
                <a:gd name="connsiteX14" fmla="*/ 938 w 10000"/>
                <a:gd name="connsiteY14" fmla="*/ 2923 h 10000"/>
                <a:gd name="connsiteX15" fmla="*/ 938 w 10000"/>
                <a:gd name="connsiteY15" fmla="*/ 3077 h 10000"/>
                <a:gd name="connsiteX16" fmla="*/ 1250 w 10000"/>
                <a:gd name="connsiteY16" fmla="*/ 3077 h 10000"/>
                <a:gd name="connsiteX17" fmla="*/ 1250 w 10000"/>
                <a:gd name="connsiteY17" fmla="*/ 3385 h 10000"/>
                <a:gd name="connsiteX18" fmla="*/ 1094 w 10000"/>
                <a:gd name="connsiteY18" fmla="*/ 3385 h 10000"/>
                <a:gd name="connsiteX19" fmla="*/ 1406 w 10000"/>
                <a:gd name="connsiteY19" fmla="*/ 3538 h 10000"/>
                <a:gd name="connsiteX20" fmla="*/ 1406 w 10000"/>
                <a:gd name="connsiteY20" fmla="*/ 3692 h 10000"/>
                <a:gd name="connsiteX21" fmla="*/ 1406 w 10000"/>
                <a:gd name="connsiteY21" fmla="*/ 3846 h 10000"/>
                <a:gd name="connsiteX22" fmla="*/ 1719 w 10000"/>
                <a:gd name="connsiteY22" fmla="*/ 4154 h 10000"/>
                <a:gd name="connsiteX23" fmla="*/ 1875 w 10000"/>
                <a:gd name="connsiteY23" fmla="*/ 4154 h 10000"/>
                <a:gd name="connsiteX24" fmla="*/ 1719 w 10000"/>
                <a:gd name="connsiteY24" fmla="*/ 4462 h 10000"/>
                <a:gd name="connsiteX25" fmla="*/ 1563 w 10000"/>
                <a:gd name="connsiteY25" fmla="*/ 4462 h 10000"/>
                <a:gd name="connsiteX26" fmla="*/ 1406 w 10000"/>
                <a:gd name="connsiteY26" fmla="*/ 4462 h 10000"/>
                <a:gd name="connsiteX27" fmla="*/ 1406 w 10000"/>
                <a:gd name="connsiteY27" fmla="*/ 4615 h 10000"/>
                <a:gd name="connsiteX28" fmla="*/ 1250 w 10000"/>
                <a:gd name="connsiteY28" fmla="*/ 4462 h 10000"/>
                <a:gd name="connsiteX29" fmla="*/ 625 w 10000"/>
                <a:gd name="connsiteY29" fmla="*/ 4462 h 10000"/>
                <a:gd name="connsiteX30" fmla="*/ 469 w 10000"/>
                <a:gd name="connsiteY30" fmla="*/ 4615 h 10000"/>
                <a:gd name="connsiteX31" fmla="*/ 156 w 10000"/>
                <a:gd name="connsiteY31" fmla="*/ 4769 h 10000"/>
                <a:gd name="connsiteX32" fmla="*/ 156 w 10000"/>
                <a:gd name="connsiteY32" fmla="*/ 4923 h 10000"/>
                <a:gd name="connsiteX33" fmla="*/ 0 w 10000"/>
                <a:gd name="connsiteY33" fmla="*/ 4923 h 10000"/>
                <a:gd name="connsiteX34" fmla="*/ 0 w 10000"/>
                <a:gd name="connsiteY34" fmla="*/ 5077 h 10000"/>
                <a:gd name="connsiteX35" fmla="*/ 156 w 10000"/>
                <a:gd name="connsiteY35" fmla="*/ 5077 h 10000"/>
                <a:gd name="connsiteX36" fmla="*/ 313 w 10000"/>
                <a:gd name="connsiteY36" fmla="*/ 5077 h 10000"/>
                <a:gd name="connsiteX37" fmla="*/ 313 w 10000"/>
                <a:gd name="connsiteY37" fmla="*/ 5231 h 10000"/>
                <a:gd name="connsiteX38" fmla="*/ 469 w 10000"/>
                <a:gd name="connsiteY38" fmla="*/ 5231 h 10000"/>
                <a:gd name="connsiteX39" fmla="*/ 625 w 10000"/>
                <a:gd name="connsiteY39" fmla="*/ 5385 h 10000"/>
                <a:gd name="connsiteX40" fmla="*/ 938 w 10000"/>
                <a:gd name="connsiteY40" fmla="*/ 5385 h 10000"/>
                <a:gd name="connsiteX41" fmla="*/ 938 w 10000"/>
                <a:gd name="connsiteY41" fmla="*/ 5692 h 10000"/>
                <a:gd name="connsiteX42" fmla="*/ 625 w 10000"/>
                <a:gd name="connsiteY42" fmla="*/ 5846 h 10000"/>
                <a:gd name="connsiteX43" fmla="*/ 625 w 10000"/>
                <a:gd name="connsiteY43" fmla="*/ 6000 h 10000"/>
                <a:gd name="connsiteX44" fmla="*/ 938 w 10000"/>
                <a:gd name="connsiteY44" fmla="*/ 6000 h 10000"/>
                <a:gd name="connsiteX45" fmla="*/ 1094 w 10000"/>
                <a:gd name="connsiteY45" fmla="*/ 5846 h 10000"/>
                <a:gd name="connsiteX46" fmla="*/ 1250 w 10000"/>
                <a:gd name="connsiteY46" fmla="*/ 5846 h 10000"/>
                <a:gd name="connsiteX47" fmla="*/ 1875 w 10000"/>
                <a:gd name="connsiteY47" fmla="*/ 6154 h 10000"/>
                <a:gd name="connsiteX48" fmla="*/ 1406 w 10000"/>
                <a:gd name="connsiteY48" fmla="*/ 6615 h 10000"/>
                <a:gd name="connsiteX49" fmla="*/ 1719 w 10000"/>
                <a:gd name="connsiteY49" fmla="*/ 6615 h 10000"/>
                <a:gd name="connsiteX50" fmla="*/ 1719 w 10000"/>
                <a:gd name="connsiteY50" fmla="*/ 6769 h 10000"/>
                <a:gd name="connsiteX51" fmla="*/ 1719 w 10000"/>
                <a:gd name="connsiteY51" fmla="*/ 7077 h 10000"/>
                <a:gd name="connsiteX52" fmla="*/ 1563 w 10000"/>
                <a:gd name="connsiteY52" fmla="*/ 6923 h 10000"/>
                <a:gd name="connsiteX53" fmla="*/ 1250 w 10000"/>
                <a:gd name="connsiteY53" fmla="*/ 7231 h 10000"/>
                <a:gd name="connsiteX54" fmla="*/ 781 w 10000"/>
                <a:gd name="connsiteY54" fmla="*/ 7077 h 10000"/>
                <a:gd name="connsiteX55" fmla="*/ 781 w 10000"/>
                <a:gd name="connsiteY55" fmla="*/ 7385 h 10000"/>
                <a:gd name="connsiteX56" fmla="*/ 625 w 10000"/>
                <a:gd name="connsiteY56" fmla="*/ 7538 h 10000"/>
                <a:gd name="connsiteX57" fmla="*/ 625 w 10000"/>
                <a:gd name="connsiteY57" fmla="*/ 7692 h 10000"/>
                <a:gd name="connsiteX58" fmla="*/ 781 w 10000"/>
                <a:gd name="connsiteY58" fmla="*/ 7692 h 10000"/>
                <a:gd name="connsiteX59" fmla="*/ 781 w 10000"/>
                <a:gd name="connsiteY59" fmla="*/ 7846 h 10000"/>
                <a:gd name="connsiteX60" fmla="*/ 938 w 10000"/>
                <a:gd name="connsiteY60" fmla="*/ 7846 h 10000"/>
                <a:gd name="connsiteX61" fmla="*/ 1094 w 10000"/>
                <a:gd name="connsiteY61" fmla="*/ 8000 h 10000"/>
                <a:gd name="connsiteX62" fmla="*/ 1250 w 10000"/>
                <a:gd name="connsiteY62" fmla="*/ 8000 h 10000"/>
                <a:gd name="connsiteX63" fmla="*/ 1563 w 10000"/>
                <a:gd name="connsiteY63" fmla="*/ 8154 h 10000"/>
                <a:gd name="connsiteX64" fmla="*/ 1719 w 10000"/>
                <a:gd name="connsiteY64" fmla="*/ 8308 h 10000"/>
                <a:gd name="connsiteX65" fmla="*/ 1875 w 10000"/>
                <a:gd name="connsiteY65" fmla="*/ 8308 h 10000"/>
                <a:gd name="connsiteX66" fmla="*/ 2031 w 10000"/>
                <a:gd name="connsiteY66" fmla="*/ 8462 h 10000"/>
                <a:gd name="connsiteX67" fmla="*/ 2188 w 10000"/>
                <a:gd name="connsiteY67" fmla="*/ 8462 h 10000"/>
                <a:gd name="connsiteX68" fmla="*/ 2344 w 10000"/>
                <a:gd name="connsiteY68" fmla="*/ 8615 h 10000"/>
                <a:gd name="connsiteX69" fmla="*/ 2500 w 10000"/>
                <a:gd name="connsiteY69" fmla="*/ 8769 h 10000"/>
                <a:gd name="connsiteX70" fmla="*/ 2500 w 10000"/>
                <a:gd name="connsiteY70" fmla="*/ 8923 h 10000"/>
                <a:gd name="connsiteX71" fmla="*/ 2500 w 10000"/>
                <a:gd name="connsiteY71" fmla="*/ 9077 h 10000"/>
                <a:gd name="connsiteX72" fmla="*/ 2031 w 10000"/>
                <a:gd name="connsiteY72" fmla="*/ 9538 h 10000"/>
                <a:gd name="connsiteX73" fmla="*/ 2188 w 10000"/>
                <a:gd name="connsiteY73" fmla="*/ 9692 h 10000"/>
                <a:gd name="connsiteX74" fmla="*/ 2188 w 10000"/>
                <a:gd name="connsiteY74" fmla="*/ 9846 h 10000"/>
                <a:gd name="connsiteX75" fmla="*/ 2656 w 10000"/>
                <a:gd name="connsiteY75" fmla="*/ 9846 h 10000"/>
                <a:gd name="connsiteX76" fmla="*/ 2813 w 10000"/>
                <a:gd name="connsiteY76" fmla="*/ 10000 h 10000"/>
                <a:gd name="connsiteX77" fmla="*/ 2969 w 10000"/>
                <a:gd name="connsiteY77" fmla="*/ 9846 h 10000"/>
                <a:gd name="connsiteX78" fmla="*/ 3438 w 10000"/>
                <a:gd name="connsiteY78" fmla="*/ 9692 h 10000"/>
                <a:gd name="connsiteX79" fmla="*/ 3438 w 10000"/>
                <a:gd name="connsiteY79" fmla="*/ 9538 h 10000"/>
                <a:gd name="connsiteX80" fmla="*/ 3594 w 10000"/>
                <a:gd name="connsiteY80" fmla="*/ 9692 h 10000"/>
                <a:gd name="connsiteX81" fmla="*/ 3594 w 10000"/>
                <a:gd name="connsiteY81" fmla="*/ 9538 h 10000"/>
                <a:gd name="connsiteX82" fmla="*/ 3750 w 10000"/>
                <a:gd name="connsiteY82" fmla="*/ 9538 h 10000"/>
                <a:gd name="connsiteX83" fmla="*/ 3906 w 10000"/>
                <a:gd name="connsiteY83" fmla="*/ 9385 h 10000"/>
                <a:gd name="connsiteX84" fmla="*/ 4063 w 10000"/>
                <a:gd name="connsiteY84" fmla="*/ 9385 h 10000"/>
                <a:gd name="connsiteX85" fmla="*/ 4219 w 10000"/>
                <a:gd name="connsiteY85" fmla="*/ 9692 h 10000"/>
                <a:gd name="connsiteX86" fmla="*/ 4688 w 10000"/>
                <a:gd name="connsiteY86" fmla="*/ 9385 h 10000"/>
                <a:gd name="connsiteX87" fmla="*/ 4531 w 10000"/>
                <a:gd name="connsiteY87" fmla="*/ 9077 h 10000"/>
                <a:gd name="connsiteX88" fmla="*/ 4375 w 10000"/>
                <a:gd name="connsiteY88" fmla="*/ 9077 h 10000"/>
                <a:gd name="connsiteX89" fmla="*/ 4219 w 10000"/>
                <a:gd name="connsiteY89" fmla="*/ 8769 h 10000"/>
                <a:gd name="connsiteX90" fmla="*/ 4219 w 10000"/>
                <a:gd name="connsiteY90" fmla="*/ 8615 h 10000"/>
                <a:gd name="connsiteX91" fmla="*/ 4375 w 10000"/>
                <a:gd name="connsiteY91" fmla="*/ 8308 h 10000"/>
                <a:gd name="connsiteX92" fmla="*/ 4844 w 10000"/>
                <a:gd name="connsiteY92" fmla="*/ 8308 h 10000"/>
                <a:gd name="connsiteX93" fmla="*/ 4844 w 10000"/>
                <a:gd name="connsiteY93" fmla="*/ 8154 h 10000"/>
                <a:gd name="connsiteX94" fmla="*/ 4844 w 10000"/>
                <a:gd name="connsiteY94" fmla="*/ 8000 h 10000"/>
                <a:gd name="connsiteX95" fmla="*/ 5000 w 10000"/>
                <a:gd name="connsiteY95" fmla="*/ 8000 h 10000"/>
                <a:gd name="connsiteX96" fmla="*/ 5000 w 10000"/>
                <a:gd name="connsiteY96" fmla="*/ 7692 h 10000"/>
                <a:gd name="connsiteX97" fmla="*/ 5156 w 10000"/>
                <a:gd name="connsiteY97" fmla="*/ 7692 h 10000"/>
                <a:gd name="connsiteX98" fmla="*/ 5469 w 10000"/>
                <a:gd name="connsiteY98" fmla="*/ 7846 h 10000"/>
                <a:gd name="connsiteX99" fmla="*/ 6094 w 10000"/>
                <a:gd name="connsiteY99" fmla="*/ 8000 h 10000"/>
                <a:gd name="connsiteX100" fmla="*/ 6406 w 10000"/>
                <a:gd name="connsiteY100" fmla="*/ 8000 h 10000"/>
                <a:gd name="connsiteX101" fmla="*/ 6875 w 10000"/>
                <a:gd name="connsiteY101" fmla="*/ 8769 h 10000"/>
                <a:gd name="connsiteX102" fmla="*/ 7031 w 10000"/>
                <a:gd name="connsiteY102" fmla="*/ 8923 h 10000"/>
                <a:gd name="connsiteX103" fmla="*/ 7188 w 10000"/>
                <a:gd name="connsiteY103" fmla="*/ 9077 h 10000"/>
                <a:gd name="connsiteX104" fmla="*/ 7500 w 10000"/>
                <a:gd name="connsiteY104" fmla="*/ 9077 h 10000"/>
                <a:gd name="connsiteX105" fmla="*/ 7656 w 10000"/>
                <a:gd name="connsiteY105" fmla="*/ 9231 h 10000"/>
                <a:gd name="connsiteX106" fmla="*/ 7813 w 10000"/>
                <a:gd name="connsiteY106" fmla="*/ 9231 h 10000"/>
                <a:gd name="connsiteX107" fmla="*/ 7813 w 10000"/>
                <a:gd name="connsiteY107" fmla="*/ 9385 h 10000"/>
                <a:gd name="connsiteX108" fmla="*/ 8281 w 10000"/>
                <a:gd name="connsiteY108" fmla="*/ 9692 h 10000"/>
                <a:gd name="connsiteX109" fmla="*/ 8438 w 10000"/>
                <a:gd name="connsiteY109" fmla="*/ 9385 h 10000"/>
                <a:gd name="connsiteX110" fmla="*/ 8438 w 10000"/>
                <a:gd name="connsiteY110" fmla="*/ 9077 h 10000"/>
                <a:gd name="connsiteX111" fmla="*/ 8750 w 10000"/>
                <a:gd name="connsiteY111" fmla="*/ 9077 h 10000"/>
                <a:gd name="connsiteX112" fmla="*/ 8750 w 10000"/>
                <a:gd name="connsiteY112" fmla="*/ 8923 h 10000"/>
                <a:gd name="connsiteX113" fmla="*/ 8750 w 10000"/>
                <a:gd name="connsiteY113" fmla="*/ 8769 h 10000"/>
                <a:gd name="connsiteX114" fmla="*/ 9063 w 10000"/>
                <a:gd name="connsiteY114" fmla="*/ 8923 h 10000"/>
                <a:gd name="connsiteX115" fmla="*/ 9063 w 10000"/>
                <a:gd name="connsiteY115" fmla="*/ 8769 h 10000"/>
                <a:gd name="connsiteX116" fmla="*/ 9063 w 10000"/>
                <a:gd name="connsiteY116" fmla="*/ 8615 h 10000"/>
                <a:gd name="connsiteX117" fmla="*/ 9375 w 10000"/>
                <a:gd name="connsiteY117" fmla="*/ 8615 h 10000"/>
                <a:gd name="connsiteX118" fmla="*/ 9688 w 10000"/>
                <a:gd name="connsiteY118" fmla="*/ 8308 h 10000"/>
                <a:gd name="connsiteX119" fmla="*/ 9688 w 10000"/>
                <a:gd name="connsiteY119" fmla="*/ 8154 h 10000"/>
                <a:gd name="connsiteX120" fmla="*/ 9688 w 10000"/>
                <a:gd name="connsiteY120" fmla="*/ 8000 h 10000"/>
                <a:gd name="connsiteX121" fmla="*/ 9844 w 10000"/>
                <a:gd name="connsiteY121" fmla="*/ 8000 h 10000"/>
                <a:gd name="connsiteX122" fmla="*/ 10000 w 10000"/>
                <a:gd name="connsiteY122" fmla="*/ 8000 h 10000"/>
                <a:gd name="connsiteX123" fmla="*/ 10000 w 10000"/>
                <a:gd name="connsiteY123" fmla="*/ 7692 h 10000"/>
                <a:gd name="connsiteX124" fmla="*/ 9844 w 10000"/>
                <a:gd name="connsiteY124" fmla="*/ 7538 h 10000"/>
                <a:gd name="connsiteX125" fmla="*/ 9688 w 10000"/>
                <a:gd name="connsiteY125" fmla="*/ 7385 h 10000"/>
                <a:gd name="connsiteX126" fmla="*/ 9375 w 10000"/>
                <a:gd name="connsiteY126" fmla="*/ 7077 h 10000"/>
                <a:gd name="connsiteX127" fmla="*/ 9375 w 10000"/>
                <a:gd name="connsiteY127" fmla="*/ 6923 h 10000"/>
                <a:gd name="connsiteX128" fmla="*/ 9219 w 10000"/>
                <a:gd name="connsiteY128" fmla="*/ 6769 h 10000"/>
                <a:gd name="connsiteX129" fmla="*/ 9063 w 10000"/>
                <a:gd name="connsiteY129" fmla="*/ 6615 h 10000"/>
                <a:gd name="connsiteX130" fmla="*/ 8906 w 10000"/>
                <a:gd name="connsiteY130" fmla="*/ 6615 h 10000"/>
                <a:gd name="connsiteX131" fmla="*/ 8750 w 10000"/>
                <a:gd name="connsiteY131" fmla="*/ 6462 h 10000"/>
                <a:gd name="connsiteX132" fmla="*/ 8906 w 10000"/>
                <a:gd name="connsiteY132" fmla="*/ 6462 h 10000"/>
                <a:gd name="connsiteX133" fmla="*/ 9063 w 10000"/>
                <a:gd name="connsiteY133" fmla="*/ 6308 h 10000"/>
                <a:gd name="connsiteX134" fmla="*/ 9219 w 10000"/>
                <a:gd name="connsiteY134" fmla="*/ 5385 h 10000"/>
                <a:gd name="connsiteX135" fmla="*/ 9063 w 10000"/>
                <a:gd name="connsiteY135" fmla="*/ 5385 h 10000"/>
                <a:gd name="connsiteX136" fmla="*/ 8906 w 10000"/>
                <a:gd name="connsiteY136" fmla="*/ 5385 h 10000"/>
                <a:gd name="connsiteX137" fmla="*/ 8594 w 10000"/>
                <a:gd name="connsiteY137" fmla="*/ 5231 h 10000"/>
                <a:gd name="connsiteX138" fmla="*/ 8594 w 10000"/>
                <a:gd name="connsiteY138" fmla="*/ 4923 h 10000"/>
                <a:gd name="connsiteX139" fmla="*/ 8750 w 10000"/>
                <a:gd name="connsiteY139" fmla="*/ 4615 h 10000"/>
                <a:gd name="connsiteX140" fmla="*/ 8750 w 10000"/>
                <a:gd name="connsiteY140" fmla="*/ 4462 h 10000"/>
                <a:gd name="connsiteX141" fmla="*/ 8594 w 10000"/>
                <a:gd name="connsiteY141" fmla="*/ 4308 h 10000"/>
                <a:gd name="connsiteX142" fmla="*/ 8438 w 10000"/>
                <a:gd name="connsiteY142" fmla="*/ 4154 h 10000"/>
                <a:gd name="connsiteX143" fmla="*/ 8594 w 10000"/>
                <a:gd name="connsiteY143" fmla="*/ 4000 h 10000"/>
                <a:gd name="connsiteX144" fmla="*/ 8438 w 10000"/>
                <a:gd name="connsiteY144" fmla="*/ 4154 h 10000"/>
                <a:gd name="connsiteX145" fmla="*/ 8281 w 10000"/>
                <a:gd name="connsiteY145" fmla="*/ 4154 h 10000"/>
                <a:gd name="connsiteX146" fmla="*/ 7969 w 10000"/>
                <a:gd name="connsiteY146" fmla="*/ 4308 h 10000"/>
                <a:gd name="connsiteX147" fmla="*/ 7500 w 10000"/>
                <a:gd name="connsiteY147" fmla="*/ 4308 h 10000"/>
                <a:gd name="connsiteX148" fmla="*/ 7344 w 10000"/>
                <a:gd name="connsiteY148" fmla="*/ 4462 h 10000"/>
                <a:gd name="connsiteX149" fmla="*/ 7188 w 10000"/>
                <a:gd name="connsiteY149" fmla="*/ 4615 h 10000"/>
                <a:gd name="connsiteX150" fmla="*/ 7031 w 10000"/>
                <a:gd name="connsiteY150" fmla="*/ 4615 h 10000"/>
                <a:gd name="connsiteX151" fmla="*/ 7031 w 10000"/>
                <a:gd name="connsiteY151" fmla="*/ 4769 h 10000"/>
                <a:gd name="connsiteX152" fmla="*/ 7031 w 10000"/>
                <a:gd name="connsiteY152" fmla="*/ 4923 h 10000"/>
                <a:gd name="connsiteX153" fmla="*/ 6875 w 10000"/>
                <a:gd name="connsiteY153" fmla="*/ 4923 h 10000"/>
                <a:gd name="connsiteX154" fmla="*/ 6719 w 10000"/>
                <a:gd name="connsiteY154" fmla="*/ 4923 h 10000"/>
                <a:gd name="connsiteX155" fmla="*/ 6563 w 10000"/>
                <a:gd name="connsiteY155" fmla="*/ 4923 h 10000"/>
                <a:gd name="connsiteX156" fmla="*/ 6094 w 10000"/>
                <a:gd name="connsiteY156" fmla="*/ 4308 h 10000"/>
                <a:gd name="connsiteX157" fmla="*/ 6250 w 10000"/>
                <a:gd name="connsiteY157" fmla="*/ 4154 h 10000"/>
                <a:gd name="connsiteX158" fmla="*/ 6094 w 10000"/>
                <a:gd name="connsiteY158" fmla="*/ 4000 h 10000"/>
                <a:gd name="connsiteX159" fmla="*/ 5938 w 10000"/>
                <a:gd name="connsiteY159" fmla="*/ 4000 h 10000"/>
                <a:gd name="connsiteX160" fmla="*/ 5781 w 10000"/>
                <a:gd name="connsiteY160" fmla="*/ 4000 h 10000"/>
                <a:gd name="connsiteX161" fmla="*/ 5781 w 10000"/>
                <a:gd name="connsiteY161" fmla="*/ 4308 h 10000"/>
                <a:gd name="connsiteX162" fmla="*/ 5625 w 10000"/>
                <a:gd name="connsiteY162" fmla="*/ 4308 h 10000"/>
                <a:gd name="connsiteX163" fmla="*/ 5469 w 10000"/>
                <a:gd name="connsiteY163" fmla="*/ 4000 h 10000"/>
                <a:gd name="connsiteX164" fmla="*/ 5469 w 10000"/>
                <a:gd name="connsiteY164" fmla="*/ 3846 h 10000"/>
                <a:gd name="connsiteX165" fmla="*/ 5469 w 10000"/>
                <a:gd name="connsiteY165" fmla="*/ 3692 h 10000"/>
                <a:gd name="connsiteX166" fmla="*/ 5313 w 10000"/>
                <a:gd name="connsiteY166" fmla="*/ 3538 h 10000"/>
                <a:gd name="connsiteX167" fmla="*/ 5469 w 10000"/>
                <a:gd name="connsiteY167" fmla="*/ 3385 h 10000"/>
                <a:gd name="connsiteX168" fmla="*/ 5313 w 10000"/>
                <a:gd name="connsiteY168" fmla="*/ 3231 h 10000"/>
                <a:gd name="connsiteX169" fmla="*/ 5313 w 10000"/>
                <a:gd name="connsiteY169" fmla="*/ 3077 h 10000"/>
                <a:gd name="connsiteX170" fmla="*/ 5156 w 10000"/>
                <a:gd name="connsiteY170" fmla="*/ 2923 h 10000"/>
                <a:gd name="connsiteX171" fmla="*/ 5000 w 10000"/>
                <a:gd name="connsiteY171" fmla="*/ 2923 h 10000"/>
                <a:gd name="connsiteX172" fmla="*/ 4844 w 10000"/>
                <a:gd name="connsiteY172" fmla="*/ 2769 h 10000"/>
                <a:gd name="connsiteX173" fmla="*/ 4531 w 10000"/>
                <a:gd name="connsiteY173" fmla="*/ 2769 h 10000"/>
                <a:gd name="connsiteX174" fmla="*/ 4219 w 10000"/>
                <a:gd name="connsiteY174" fmla="*/ 2769 h 10000"/>
                <a:gd name="connsiteX175" fmla="*/ 4219 w 10000"/>
                <a:gd name="connsiteY175" fmla="*/ 2615 h 10000"/>
                <a:gd name="connsiteX176" fmla="*/ 4063 w 10000"/>
                <a:gd name="connsiteY176" fmla="*/ 2615 h 10000"/>
                <a:gd name="connsiteX177" fmla="*/ 3906 w 10000"/>
                <a:gd name="connsiteY177" fmla="*/ 2462 h 10000"/>
                <a:gd name="connsiteX178" fmla="*/ 4063 w 10000"/>
                <a:gd name="connsiteY178" fmla="*/ 2308 h 10000"/>
                <a:gd name="connsiteX179" fmla="*/ 4219 w 10000"/>
                <a:gd name="connsiteY179" fmla="*/ 2154 h 10000"/>
                <a:gd name="connsiteX180" fmla="*/ 4531 w 10000"/>
                <a:gd name="connsiteY180" fmla="*/ 2154 h 10000"/>
                <a:gd name="connsiteX181" fmla="*/ 4688 w 10000"/>
                <a:gd name="connsiteY181" fmla="*/ 2154 h 10000"/>
                <a:gd name="connsiteX182" fmla="*/ 4844 w 10000"/>
                <a:gd name="connsiteY182" fmla="*/ 2308 h 10000"/>
                <a:gd name="connsiteX183" fmla="*/ 5000 w 10000"/>
                <a:gd name="connsiteY183" fmla="*/ 2308 h 10000"/>
                <a:gd name="connsiteX184" fmla="*/ 4844 w 10000"/>
                <a:gd name="connsiteY184" fmla="*/ 2000 h 10000"/>
                <a:gd name="connsiteX185" fmla="*/ 4688 w 10000"/>
                <a:gd name="connsiteY185" fmla="*/ 1846 h 10000"/>
                <a:gd name="connsiteX186" fmla="*/ 4531 w 10000"/>
                <a:gd name="connsiteY186" fmla="*/ 1846 h 10000"/>
                <a:gd name="connsiteX187" fmla="*/ 3155 w 10000"/>
                <a:gd name="connsiteY187" fmla="*/ 2592 h 10000"/>
                <a:gd name="connsiteX188" fmla="*/ 2939 w 10000"/>
                <a:gd name="connsiteY188" fmla="*/ 2806 h 10000"/>
                <a:gd name="connsiteX189" fmla="*/ 3079 w 10000"/>
                <a:gd name="connsiteY189" fmla="*/ 1994 h 10000"/>
                <a:gd name="connsiteX190" fmla="*/ 2521 w 10000"/>
                <a:gd name="connsiteY190" fmla="*/ 2802 h 10000"/>
                <a:gd name="connsiteX191" fmla="*/ 4252 w 10000"/>
                <a:gd name="connsiteY191" fmla="*/ 2190 h 10000"/>
                <a:gd name="connsiteX192" fmla="*/ 4375 w 10000"/>
                <a:gd name="connsiteY192" fmla="*/ 2356 h 10000"/>
                <a:gd name="connsiteX193" fmla="*/ 4312 w 10000"/>
                <a:gd name="connsiteY193" fmla="*/ 2419 h 10000"/>
                <a:gd name="connsiteX194" fmla="*/ 4249 w 10000"/>
                <a:gd name="connsiteY194" fmla="*/ 2356 h 10000"/>
                <a:gd name="connsiteX195" fmla="*/ 2994 w 10000"/>
                <a:gd name="connsiteY195" fmla="*/ 2511 h 10000"/>
                <a:gd name="connsiteX196" fmla="*/ 4371 w 10000"/>
                <a:gd name="connsiteY196" fmla="*/ 2023 h 10000"/>
                <a:gd name="connsiteX197" fmla="*/ 3843 w 10000"/>
                <a:gd name="connsiteY197" fmla="*/ 2789 h 10000"/>
                <a:gd name="connsiteX198" fmla="*/ 3594 w 10000"/>
                <a:gd name="connsiteY198" fmla="*/ 1231 h 10000"/>
                <a:gd name="connsiteX199" fmla="*/ 3594 w 10000"/>
                <a:gd name="connsiteY199" fmla="*/ 1385 h 10000"/>
                <a:gd name="connsiteX200" fmla="*/ 3577 w 10000"/>
                <a:gd name="connsiteY200" fmla="*/ 3018 h 10000"/>
                <a:gd name="connsiteX201" fmla="*/ 4152 w 10000"/>
                <a:gd name="connsiteY201" fmla="*/ 2589 h 10000"/>
                <a:gd name="connsiteX202" fmla="*/ 3996 w 10000"/>
                <a:gd name="connsiteY202" fmla="*/ 3048 h 10000"/>
                <a:gd name="connsiteX203" fmla="*/ 3002 w 10000"/>
                <a:gd name="connsiteY203" fmla="*/ 2298 h 10000"/>
                <a:gd name="connsiteX204" fmla="*/ 3699 w 10000"/>
                <a:gd name="connsiteY204" fmla="*/ 2052 h 10000"/>
                <a:gd name="connsiteX205" fmla="*/ 3125 w 10000"/>
                <a:gd name="connsiteY205" fmla="*/ 3427 h 10000"/>
                <a:gd name="connsiteX206" fmla="*/ 3341 w 10000"/>
                <a:gd name="connsiteY206" fmla="*/ 3303 h 10000"/>
                <a:gd name="connsiteX207" fmla="*/ 2656 w 10000"/>
                <a:gd name="connsiteY207" fmla="*/ 308 h 10000"/>
                <a:gd name="connsiteX208" fmla="*/ 2656 w 10000"/>
                <a:gd name="connsiteY208" fmla="*/ 462 h 10000"/>
                <a:gd name="connsiteX209" fmla="*/ 2888 w 10000"/>
                <a:gd name="connsiteY209" fmla="*/ 2448 h 10000"/>
                <a:gd name="connsiteX210" fmla="*/ 2500 w 10000"/>
                <a:gd name="connsiteY210" fmla="*/ 769 h 10000"/>
                <a:gd name="connsiteX211" fmla="*/ 2344 w 10000"/>
                <a:gd name="connsiteY211" fmla="*/ 769 h 10000"/>
                <a:gd name="connsiteX212" fmla="*/ 3024 w 10000"/>
                <a:gd name="connsiteY212" fmla="*/ 2556 h 10000"/>
                <a:gd name="connsiteX213" fmla="*/ 2031 w 10000"/>
                <a:gd name="connsiteY213" fmla="*/ 769 h 10000"/>
                <a:gd name="connsiteX214" fmla="*/ 2948 w 10000"/>
                <a:gd name="connsiteY214" fmla="*/ 2586 h 10000"/>
                <a:gd name="connsiteX215" fmla="*/ 2205 w 10000"/>
                <a:gd name="connsiteY215" fmla="*/ 2753 h 10000"/>
                <a:gd name="connsiteX216" fmla="*/ 2576 w 10000"/>
                <a:gd name="connsiteY216" fmla="*/ 2920 h 10000"/>
                <a:gd name="connsiteX217" fmla="*/ 2344 w 10000"/>
                <a:gd name="connsiteY217" fmla="*/ 0 h 10000"/>
                <a:gd name="connsiteX218" fmla="*/ 2031 w 10000"/>
                <a:gd name="connsiteY218" fmla="*/ 0 h 10000"/>
                <a:gd name="connsiteX219" fmla="*/ 1533 w 10000"/>
                <a:gd name="connsiteY219" fmla="*/ 2520 h 10000"/>
                <a:gd name="connsiteX220" fmla="*/ 1406 w 10000"/>
                <a:gd name="connsiteY22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10000" h="10000">
                  <a:moveTo>
                    <a:pt x="1406" y="0"/>
                  </a:moveTo>
                  <a:lnTo>
                    <a:pt x="1250" y="154"/>
                  </a:lnTo>
                  <a:lnTo>
                    <a:pt x="1250" y="308"/>
                  </a:lnTo>
                  <a:lnTo>
                    <a:pt x="1250" y="615"/>
                  </a:lnTo>
                  <a:lnTo>
                    <a:pt x="1094" y="769"/>
                  </a:lnTo>
                  <a:lnTo>
                    <a:pt x="2302" y="2206"/>
                  </a:lnTo>
                  <a:lnTo>
                    <a:pt x="938" y="1538"/>
                  </a:lnTo>
                  <a:lnTo>
                    <a:pt x="1094" y="1692"/>
                  </a:lnTo>
                  <a:lnTo>
                    <a:pt x="1250" y="1692"/>
                  </a:lnTo>
                  <a:lnTo>
                    <a:pt x="1406" y="1846"/>
                  </a:lnTo>
                  <a:lnTo>
                    <a:pt x="1250" y="1846"/>
                  </a:lnTo>
                  <a:lnTo>
                    <a:pt x="469" y="2615"/>
                  </a:lnTo>
                  <a:lnTo>
                    <a:pt x="781" y="2615"/>
                  </a:lnTo>
                  <a:lnTo>
                    <a:pt x="781" y="2769"/>
                  </a:lnTo>
                  <a:lnTo>
                    <a:pt x="938" y="2923"/>
                  </a:lnTo>
                  <a:lnTo>
                    <a:pt x="938" y="3077"/>
                  </a:lnTo>
                  <a:lnTo>
                    <a:pt x="1250" y="3077"/>
                  </a:lnTo>
                  <a:lnTo>
                    <a:pt x="1250" y="3385"/>
                  </a:lnTo>
                  <a:lnTo>
                    <a:pt x="1094" y="3385"/>
                  </a:lnTo>
                  <a:lnTo>
                    <a:pt x="1406" y="3538"/>
                  </a:lnTo>
                  <a:lnTo>
                    <a:pt x="1406" y="3692"/>
                  </a:lnTo>
                  <a:lnTo>
                    <a:pt x="1406" y="3846"/>
                  </a:lnTo>
                  <a:lnTo>
                    <a:pt x="1719" y="4154"/>
                  </a:lnTo>
                  <a:lnTo>
                    <a:pt x="1875" y="4154"/>
                  </a:lnTo>
                  <a:lnTo>
                    <a:pt x="1719" y="4462"/>
                  </a:lnTo>
                  <a:lnTo>
                    <a:pt x="1563" y="4462"/>
                  </a:lnTo>
                  <a:lnTo>
                    <a:pt x="1406" y="4462"/>
                  </a:lnTo>
                  <a:lnTo>
                    <a:pt x="1406" y="4615"/>
                  </a:lnTo>
                  <a:lnTo>
                    <a:pt x="1250" y="4462"/>
                  </a:lnTo>
                  <a:lnTo>
                    <a:pt x="625" y="4462"/>
                  </a:lnTo>
                  <a:lnTo>
                    <a:pt x="469" y="4615"/>
                  </a:lnTo>
                  <a:lnTo>
                    <a:pt x="156" y="4769"/>
                  </a:lnTo>
                  <a:lnTo>
                    <a:pt x="156" y="4923"/>
                  </a:lnTo>
                  <a:lnTo>
                    <a:pt x="0" y="4923"/>
                  </a:lnTo>
                  <a:lnTo>
                    <a:pt x="0" y="5077"/>
                  </a:lnTo>
                  <a:lnTo>
                    <a:pt x="156" y="5077"/>
                  </a:lnTo>
                  <a:lnTo>
                    <a:pt x="313" y="5077"/>
                  </a:lnTo>
                  <a:lnTo>
                    <a:pt x="313" y="5231"/>
                  </a:lnTo>
                  <a:lnTo>
                    <a:pt x="469" y="5231"/>
                  </a:lnTo>
                  <a:lnTo>
                    <a:pt x="625" y="5385"/>
                  </a:lnTo>
                  <a:lnTo>
                    <a:pt x="938" y="5385"/>
                  </a:lnTo>
                  <a:lnTo>
                    <a:pt x="938" y="5692"/>
                  </a:lnTo>
                  <a:lnTo>
                    <a:pt x="625" y="5846"/>
                  </a:lnTo>
                  <a:lnTo>
                    <a:pt x="625" y="6000"/>
                  </a:lnTo>
                  <a:lnTo>
                    <a:pt x="938" y="6000"/>
                  </a:lnTo>
                  <a:lnTo>
                    <a:pt x="1094" y="5846"/>
                  </a:lnTo>
                  <a:lnTo>
                    <a:pt x="1250" y="5846"/>
                  </a:lnTo>
                  <a:lnTo>
                    <a:pt x="1875" y="6154"/>
                  </a:lnTo>
                  <a:lnTo>
                    <a:pt x="1406" y="6615"/>
                  </a:lnTo>
                  <a:lnTo>
                    <a:pt x="1719" y="6615"/>
                  </a:lnTo>
                  <a:lnTo>
                    <a:pt x="1719" y="6769"/>
                  </a:lnTo>
                  <a:lnTo>
                    <a:pt x="1719" y="7077"/>
                  </a:lnTo>
                  <a:lnTo>
                    <a:pt x="1563" y="6923"/>
                  </a:lnTo>
                  <a:lnTo>
                    <a:pt x="1250" y="7231"/>
                  </a:lnTo>
                  <a:lnTo>
                    <a:pt x="781" y="7077"/>
                  </a:lnTo>
                  <a:lnTo>
                    <a:pt x="781" y="7385"/>
                  </a:lnTo>
                  <a:lnTo>
                    <a:pt x="625" y="7538"/>
                  </a:lnTo>
                  <a:lnTo>
                    <a:pt x="625" y="7692"/>
                  </a:lnTo>
                  <a:lnTo>
                    <a:pt x="781" y="7692"/>
                  </a:lnTo>
                  <a:lnTo>
                    <a:pt x="781" y="7846"/>
                  </a:lnTo>
                  <a:lnTo>
                    <a:pt x="938" y="7846"/>
                  </a:lnTo>
                  <a:lnTo>
                    <a:pt x="1094" y="8000"/>
                  </a:lnTo>
                  <a:lnTo>
                    <a:pt x="1250" y="8000"/>
                  </a:lnTo>
                  <a:lnTo>
                    <a:pt x="1563" y="8154"/>
                  </a:lnTo>
                  <a:lnTo>
                    <a:pt x="1719" y="8308"/>
                  </a:lnTo>
                  <a:lnTo>
                    <a:pt x="1875" y="8308"/>
                  </a:lnTo>
                  <a:lnTo>
                    <a:pt x="2031" y="8462"/>
                  </a:lnTo>
                  <a:lnTo>
                    <a:pt x="2188" y="8462"/>
                  </a:lnTo>
                  <a:lnTo>
                    <a:pt x="2344" y="8615"/>
                  </a:lnTo>
                  <a:lnTo>
                    <a:pt x="2500" y="8769"/>
                  </a:lnTo>
                  <a:lnTo>
                    <a:pt x="2500" y="8923"/>
                  </a:lnTo>
                  <a:lnTo>
                    <a:pt x="2500" y="9077"/>
                  </a:lnTo>
                  <a:lnTo>
                    <a:pt x="2031" y="9538"/>
                  </a:lnTo>
                  <a:lnTo>
                    <a:pt x="2188" y="9692"/>
                  </a:lnTo>
                  <a:lnTo>
                    <a:pt x="2188" y="9846"/>
                  </a:lnTo>
                  <a:lnTo>
                    <a:pt x="2656" y="9846"/>
                  </a:lnTo>
                  <a:lnTo>
                    <a:pt x="2813" y="10000"/>
                  </a:lnTo>
                  <a:lnTo>
                    <a:pt x="2969" y="9846"/>
                  </a:lnTo>
                  <a:lnTo>
                    <a:pt x="3438" y="9692"/>
                  </a:lnTo>
                  <a:lnTo>
                    <a:pt x="3438" y="9538"/>
                  </a:lnTo>
                  <a:lnTo>
                    <a:pt x="3594" y="9692"/>
                  </a:lnTo>
                  <a:lnTo>
                    <a:pt x="3594" y="9538"/>
                  </a:lnTo>
                  <a:lnTo>
                    <a:pt x="3750" y="9538"/>
                  </a:lnTo>
                  <a:lnTo>
                    <a:pt x="3906" y="9385"/>
                  </a:lnTo>
                  <a:lnTo>
                    <a:pt x="4063" y="9385"/>
                  </a:lnTo>
                  <a:lnTo>
                    <a:pt x="4219" y="9692"/>
                  </a:lnTo>
                  <a:lnTo>
                    <a:pt x="4688" y="9385"/>
                  </a:lnTo>
                  <a:cubicBezTo>
                    <a:pt x="4636" y="9282"/>
                    <a:pt x="4583" y="9180"/>
                    <a:pt x="4531" y="9077"/>
                  </a:cubicBezTo>
                  <a:lnTo>
                    <a:pt x="4375" y="9077"/>
                  </a:lnTo>
                  <a:lnTo>
                    <a:pt x="4219" y="8769"/>
                  </a:lnTo>
                  <a:lnTo>
                    <a:pt x="4219" y="8615"/>
                  </a:lnTo>
                  <a:lnTo>
                    <a:pt x="4375" y="8308"/>
                  </a:lnTo>
                  <a:lnTo>
                    <a:pt x="4844" y="8308"/>
                  </a:lnTo>
                  <a:lnTo>
                    <a:pt x="4844" y="8154"/>
                  </a:lnTo>
                  <a:lnTo>
                    <a:pt x="4844" y="8000"/>
                  </a:lnTo>
                  <a:lnTo>
                    <a:pt x="5000" y="8000"/>
                  </a:lnTo>
                  <a:lnTo>
                    <a:pt x="5000" y="7692"/>
                  </a:lnTo>
                  <a:lnTo>
                    <a:pt x="5156" y="7692"/>
                  </a:lnTo>
                  <a:lnTo>
                    <a:pt x="5469" y="7846"/>
                  </a:lnTo>
                  <a:lnTo>
                    <a:pt x="6094" y="8000"/>
                  </a:lnTo>
                  <a:lnTo>
                    <a:pt x="6406" y="8000"/>
                  </a:lnTo>
                  <a:lnTo>
                    <a:pt x="6875" y="8769"/>
                  </a:lnTo>
                  <a:lnTo>
                    <a:pt x="7031" y="8923"/>
                  </a:lnTo>
                  <a:lnTo>
                    <a:pt x="7188" y="9077"/>
                  </a:lnTo>
                  <a:lnTo>
                    <a:pt x="7500" y="9077"/>
                  </a:lnTo>
                  <a:lnTo>
                    <a:pt x="7656" y="9231"/>
                  </a:lnTo>
                  <a:lnTo>
                    <a:pt x="7813" y="9231"/>
                  </a:lnTo>
                  <a:lnTo>
                    <a:pt x="7813" y="9385"/>
                  </a:lnTo>
                  <a:lnTo>
                    <a:pt x="8281" y="9692"/>
                  </a:lnTo>
                  <a:lnTo>
                    <a:pt x="8438" y="9385"/>
                  </a:lnTo>
                  <a:lnTo>
                    <a:pt x="8438" y="9077"/>
                  </a:lnTo>
                  <a:lnTo>
                    <a:pt x="8750" y="9077"/>
                  </a:lnTo>
                  <a:lnTo>
                    <a:pt x="8750" y="8923"/>
                  </a:lnTo>
                  <a:lnTo>
                    <a:pt x="8750" y="8769"/>
                  </a:lnTo>
                  <a:lnTo>
                    <a:pt x="9063" y="8923"/>
                  </a:lnTo>
                  <a:lnTo>
                    <a:pt x="9063" y="8769"/>
                  </a:lnTo>
                  <a:lnTo>
                    <a:pt x="9063" y="8615"/>
                  </a:lnTo>
                  <a:lnTo>
                    <a:pt x="9375" y="8615"/>
                  </a:lnTo>
                  <a:lnTo>
                    <a:pt x="9688" y="8308"/>
                  </a:lnTo>
                  <a:lnTo>
                    <a:pt x="9688" y="8154"/>
                  </a:lnTo>
                  <a:lnTo>
                    <a:pt x="9688" y="8000"/>
                  </a:lnTo>
                  <a:lnTo>
                    <a:pt x="9844" y="8000"/>
                  </a:lnTo>
                  <a:lnTo>
                    <a:pt x="10000" y="8000"/>
                  </a:lnTo>
                  <a:lnTo>
                    <a:pt x="10000" y="7692"/>
                  </a:lnTo>
                  <a:lnTo>
                    <a:pt x="9844" y="7538"/>
                  </a:lnTo>
                  <a:lnTo>
                    <a:pt x="9688" y="7385"/>
                  </a:lnTo>
                  <a:lnTo>
                    <a:pt x="9375" y="7077"/>
                  </a:lnTo>
                  <a:lnTo>
                    <a:pt x="9375" y="6923"/>
                  </a:lnTo>
                  <a:lnTo>
                    <a:pt x="9219" y="6769"/>
                  </a:lnTo>
                  <a:lnTo>
                    <a:pt x="9063" y="6615"/>
                  </a:lnTo>
                  <a:lnTo>
                    <a:pt x="8906" y="6615"/>
                  </a:lnTo>
                  <a:lnTo>
                    <a:pt x="8750" y="6462"/>
                  </a:lnTo>
                  <a:lnTo>
                    <a:pt x="8906" y="6462"/>
                  </a:lnTo>
                  <a:lnTo>
                    <a:pt x="9063" y="6308"/>
                  </a:lnTo>
                  <a:lnTo>
                    <a:pt x="9219" y="5385"/>
                  </a:lnTo>
                  <a:lnTo>
                    <a:pt x="9063" y="5385"/>
                  </a:lnTo>
                  <a:lnTo>
                    <a:pt x="8906" y="5385"/>
                  </a:lnTo>
                  <a:lnTo>
                    <a:pt x="8594" y="5231"/>
                  </a:lnTo>
                  <a:lnTo>
                    <a:pt x="8594" y="4923"/>
                  </a:lnTo>
                  <a:lnTo>
                    <a:pt x="8750" y="4615"/>
                  </a:lnTo>
                  <a:lnTo>
                    <a:pt x="8750" y="4462"/>
                  </a:lnTo>
                  <a:lnTo>
                    <a:pt x="8594" y="4308"/>
                  </a:lnTo>
                  <a:lnTo>
                    <a:pt x="8438" y="4154"/>
                  </a:lnTo>
                  <a:lnTo>
                    <a:pt x="8594" y="4000"/>
                  </a:lnTo>
                  <a:lnTo>
                    <a:pt x="8438" y="4154"/>
                  </a:lnTo>
                  <a:lnTo>
                    <a:pt x="8281" y="4154"/>
                  </a:lnTo>
                  <a:lnTo>
                    <a:pt x="7969" y="4308"/>
                  </a:lnTo>
                  <a:lnTo>
                    <a:pt x="7500" y="4308"/>
                  </a:lnTo>
                  <a:lnTo>
                    <a:pt x="7344" y="4462"/>
                  </a:lnTo>
                  <a:lnTo>
                    <a:pt x="7188" y="4615"/>
                  </a:lnTo>
                  <a:lnTo>
                    <a:pt x="7031" y="4615"/>
                  </a:lnTo>
                  <a:lnTo>
                    <a:pt x="7031" y="4769"/>
                  </a:lnTo>
                  <a:lnTo>
                    <a:pt x="7031" y="4923"/>
                  </a:lnTo>
                  <a:lnTo>
                    <a:pt x="6875" y="4923"/>
                  </a:lnTo>
                  <a:lnTo>
                    <a:pt x="6719" y="4923"/>
                  </a:lnTo>
                  <a:lnTo>
                    <a:pt x="6563" y="4923"/>
                  </a:lnTo>
                  <a:lnTo>
                    <a:pt x="6094" y="4308"/>
                  </a:lnTo>
                  <a:lnTo>
                    <a:pt x="6250" y="4154"/>
                  </a:lnTo>
                  <a:lnTo>
                    <a:pt x="6094" y="4000"/>
                  </a:lnTo>
                  <a:lnTo>
                    <a:pt x="5938" y="4000"/>
                  </a:lnTo>
                  <a:lnTo>
                    <a:pt x="5781" y="4000"/>
                  </a:lnTo>
                  <a:lnTo>
                    <a:pt x="5781" y="4308"/>
                  </a:lnTo>
                  <a:lnTo>
                    <a:pt x="5625" y="4308"/>
                  </a:lnTo>
                  <a:lnTo>
                    <a:pt x="5469" y="4000"/>
                  </a:lnTo>
                  <a:lnTo>
                    <a:pt x="5469" y="3846"/>
                  </a:lnTo>
                  <a:lnTo>
                    <a:pt x="5469" y="3692"/>
                  </a:lnTo>
                  <a:lnTo>
                    <a:pt x="5313" y="3538"/>
                  </a:lnTo>
                  <a:lnTo>
                    <a:pt x="5469" y="3385"/>
                  </a:lnTo>
                  <a:lnTo>
                    <a:pt x="5313" y="3231"/>
                  </a:lnTo>
                  <a:lnTo>
                    <a:pt x="5313" y="3077"/>
                  </a:lnTo>
                  <a:lnTo>
                    <a:pt x="5156" y="2923"/>
                  </a:lnTo>
                  <a:lnTo>
                    <a:pt x="5000" y="2923"/>
                  </a:lnTo>
                  <a:lnTo>
                    <a:pt x="4844" y="2769"/>
                  </a:lnTo>
                  <a:lnTo>
                    <a:pt x="4531" y="2769"/>
                  </a:lnTo>
                  <a:lnTo>
                    <a:pt x="4219" y="2769"/>
                  </a:lnTo>
                  <a:lnTo>
                    <a:pt x="4219" y="2615"/>
                  </a:lnTo>
                  <a:lnTo>
                    <a:pt x="4063" y="2615"/>
                  </a:lnTo>
                  <a:lnTo>
                    <a:pt x="3906" y="2462"/>
                  </a:lnTo>
                  <a:lnTo>
                    <a:pt x="4063" y="2308"/>
                  </a:lnTo>
                  <a:lnTo>
                    <a:pt x="4219" y="2154"/>
                  </a:lnTo>
                  <a:lnTo>
                    <a:pt x="4531" y="2154"/>
                  </a:lnTo>
                  <a:lnTo>
                    <a:pt x="4688" y="2154"/>
                  </a:lnTo>
                  <a:lnTo>
                    <a:pt x="4844" y="2308"/>
                  </a:lnTo>
                  <a:lnTo>
                    <a:pt x="5000" y="2308"/>
                  </a:lnTo>
                  <a:lnTo>
                    <a:pt x="4844" y="2000"/>
                  </a:lnTo>
                  <a:lnTo>
                    <a:pt x="4688" y="1846"/>
                  </a:lnTo>
                  <a:lnTo>
                    <a:pt x="4531" y="1846"/>
                  </a:lnTo>
                  <a:cubicBezTo>
                    <a:pt x="4583" y="1743"/>
                    <a:pt x="3103" y="2695"/>
                    <a:pt x="3155" y="2592"/>
                  </a:cubicBezTo>
                  <a:lnTo>
                    <a:pt x="2939" y="2806"/>
                  </a:lnTo>
                  <a:cubicBezTo>
                    <a:pt x="2986" y="2535"/>
                    <a:pt x="3032" y="2265"/>
                    <a:pt x="3079" y="1994"/>
                  </a:cubicBezTo>
                  <a:lnTo>
                    <a:pt x="2521" y="2802"/>
                  </a:lnTo>
                  <a:lnTo>
                    <a:pt x="4252" y="2190"/>
                  </a:lnTo>
                  <a:lnTo>
                    <a:pt x="4375" y="2356"/>
                  </a:lnTo>
                  <a:cubicBezTo>
                    <a:pt x="4354" y="2957"/>
                    <a:pt x="4333" y="1818"/>
                    <a:pt x="4312" y="2419"/>
                  </a:cubicBezTo>
                  <a:lnTo>
                    <a:pt x="4249" y="2356"/>
                  </a:lnTo>
                  <a:cubicBezTo>
                    <a:pt x="4295" y="2285"/>
                    <a:pt x="2948" y="2582"/>
                    <a:pt x="2994" y="2511"/>
                  </a:cubicBezTo>
                  <a:cubicBezTo>
                    <a:pt x="3097" y="2929"/>
                    <a:pt x="4268" y="1605"/>
                    <a:pt x="4371" y="2023"/>
                  </a:cubicBezTo>
                  <a:lnTo>
                    <a:pt x="3843" y="2789"/>
                  </a:lnTo>
                  <a:lnTo>
                    <a:pt x="3594" y="1231"/>
                  </a:lnTo>
                  <a:lnTo>
                    <a:pt x="3594" y="1385"/>
                  </a:lnTo>
                  <a:cubicBezTo>
                    <a:pt x="3588" y="1929"/>
                    <a:pt x="3583" y="2474"/>
                    <a:pt x="3577" y="3018"/>
                  </a:cubicBezTo>
                  <a:lnTo>
                    <a:pt x="4152" y="2589"/>
                  </a:lnTo>
                  <a:lnTo>
                    <a:pt x="3996" y="3048"/>
                  </a:lnTo>
                  <a:lnTo>
                    <a:pt x="3002" y="2298"/>
                  </a:lnTo>
                  <a:lnTo>
                    <a:pt x="3699" y="2052"/>
                  </a:lnTo>
                  <a:lnTo>
                    <a:pt x="3125" y="3427"/>
                  </a:lnTo>
                  <a:lnTo>
                    <a:pt x="3341" y="3303"/>
                  </a:lnTo>
                  <a:lnTo>
                    <a:pt x="2656" y="308"/>
                  </a:lnTo>
                  <a:lnTo>
                    <a:pt x="2656" y="462"/>
                  </a:lnTo>
                  <a:cubicBezTo>
                    <a:pt x="2733" y="1124"/>
                    <a:pt x="2811" y="1786"/>
                    <a:pt x="2888" y="2448"/>
                  </a:cubicBezTo>
                  <a:cubicBezTo>
                    <a:pt x="2759" y="1888"/>
                    <a:pt x="2629" y="1329"/>
                    <a:pt x="2500" y="769"/>
                  </a:cubicBezTo>
                  <a:lnTo>
                    <a:pt x="2344" y="769"/>
                  </a:lnTo>
                  <a:lnTo>
                    <a:pt x="3024" y="2556"/>
                  </a:lnTo>
                  <a:lnTo>
                    <a:pt x="2031" y="769"/>
                  </a:lnTo>
                  <a:lnTo>
                    <a:pt x="2948" y="2586"/>
                  </a:lnTo>
                  <a:cubicBezTo>
                    <a:pt x="2902" y="3299"/>
                    <a:pt x="2251" y="2040"/>
                    <a:pt x="2205" y="2753"/>
                  </a:cubicBezTo>
                  <a:cubicBezTo>
                    <a:pt x="2282" y="3572"/>
                    <a:pt x="2499" y="2101"/>
                    <a:pt x="2576" y="2920"/>
                  </a:cubicBezTo>
                  <a:cubicBezTo>
                    <a:pt x="2499" y="1947"/>
                    <a:pt x="2421" y="973"/>
                    <a:pt x="2344" y="0"/>
                  </a:cubicBezTo>
                  <a:lnTo>
                    <a:pt x="2031" y="0"/>
                  </a:lnTo>
                  <a:lnTo>
                    <a:pt x="1533" y="2520"/>
                  </a:lnTo>
                  <a:cubicBezTo>
                    <a:pt x="1491" y="1680"/>
                    <a:pt x="1448" y="840"/>
                    <a:pt x="1406" y="0"/>
                  </a:cubicBez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76" name="SOLSONES">
              <a:extLst>
                <a:ext uri="{FF2B5EF4-FFF2-40B4-BE49-F238E27FC236}">
                  <a16:creationId xmlns:a16="http://schemas.microsoft.com/office/drawing/2014/main" id="{F8CAD21E-CCD6-D4C3-082F-6872BCFEFEB3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743883" y="3390681"/>
              <a:ext cx="342998" cy="459714"/>
            </a:xfrm>
            <a:custGeom>
              <a:avLst/>
              <a:gdLst>
                <a:gd name="T0" fmla="*/ 165204910 w 1511"/>
                <a:gd name="T1" fmla="*/ 42038144 h 2036"/>
                <a:gd name="T2" fmla="*/ 87312594 w 1511"/>
                <a:gd name="T3" fmla="*/ 65040265 h 2036"/>
                <a:gd name="T4" fmla="*/ 61348484 w 1511"/>
                <a:gd name="T5" fmla="*/ 66890810 h 2036"/>
                <a:gd name="T6" fmla="*/ 58361859 w 1511"/>
                <a:gd name="T7" fmla="*/ 89628951 h 2036"/>
                <a:gd name="T8" fmla="*/ 38371493 w 1511"/>
                <a:gd name="T9" fmla="*/ 102055283 h 2036"/>
                <a:gd name="T10" fmla="*/ 53536499 w 1511"/>
                <a:gd name="T11" fmla="*/ 153082684 h 2036"/>
                <a:gd name="T12" fmla="*/ 55144792 w 1511"/>
                <a:gd name="T13" fmla="*/ 196971871 h 2036"/>
                <a:gd name="T14" fmla="*/ 47562290 w 1511"/>
                <a:gd name="T15" fmla="*/ 249849784 h 2036"/>
                <a:gd name="T16" fmla="*/ 13786198 w 1511"/>
                <a:gd name="T17" fmla="*/ 249849784 h 2036"/>
                <a:gd name="T18" fmla="*/ 6203694 w 1511"/>
                <a:gd name="T19" fmla="*/ 274438517 h 2036"/>
                <a:gd name="T20" fmla="*/ 15624453 w 1511"/>
                <a:gd name="T21" fmla="*/ 299026672 h 2036"/>
                <a:gd name="T22" fmla="*/ 21598187 w 1511"/>
                <a:gd name="T23" fmla="*/ 348203496 h 2036"/>
                <a:gd name="T24" fmla="*/ 35384868 w 1511"/>
                <a:gd name="T25" fmla="*/ 360630343 h 2036"/>
                <a:gd name="T26" fmla="*/ 64335604 w 1511"/>
                <a:gd name="T27" fmla="*/ 332604581 h 2036"/>
                <a:gd name="T28" fmla="*/ 107072998 w 1511"/>
                <a:gd name="T29" fmla="*/ 357193251 h 2036"/>
                <a:gd name="T30" fmla="*/ 148431611 w 1511"/>
                <a:gd name="T31" fmla="*/ 355342192 h 2036"/>
                <a:gd name="T32" fmla="*/ 163596616 w 1511"/>
                <a:gd name="T33" fmla="*/ 413508256 h 2036"/>
                <a:gd name="T34" fmla="*/ 168192014 w 1511"/>
                <a:gd name="T35" fmla="*/ 453960350 h 2036"/>
                <a:gd name="T36" fmla="*/ 136253710 w 1511"/>
                <a:gd name="T37" fmla="*/ 501286115 h 2036"/>
                <a:gd name="T38" fmla="*/ 140849108 w 1511"/>
                <a:gd name="T39" fmla="*/ 512126414 h 2036"/>
                <a:gd name="T40" fmla="*/ 146823317 w 1511"/>
                <a:gd name="T41" fmla="*/ 492561386 h 2036"/>
                <a:gd name="T42" fmla="*/ 178991104 w 1511"/>
                <a:gd name="T43" fmla="*/ 524023726 h 2036"/>
                <a:gd name="T44" fmla="*/ 192777298 w 1511"/>
                <a:gd name="T45" fmla="*/ 533013480 h 2036"/>
                <a:gd name="T46" fmla="*/ 215754289 w 1511"/>
                <a:gd name="T47" fmla="*/ 504723208 h 2036"/>
                <a:gd name="T48" fmla="*/ 233906399 w 1511"/>
                <a:gd name="T49" fmla="*/ 487273749 h 2036"/>
                <a:gd name="T50" fmla="*/ 247692593 w 1511"/>
                <a:gd name="T51" fmla="*/ 446821654 h 2036"/>
                <a:gd name="T52" fmla="*/ 257112932 w 1511"/>
                <a:gd name="T53" fmla="*/ 404519016 h 2036"/>
                <a:gd name="T54" fmla="*/ 223336792 w 1511"/>
                <a:gd name="T55" fmla="*/ 395794286 h 2036"/>
                <a:gd name="T56" fmla="*/ 237122986 w 1511"/>
                <a:gd name="T57" fmla="*/ 360630343 h 2036"/>
                <a:gd name="T58" fmla="*/ 270899605 w 1511"/>
                <a:gd name="T59" fmla="*/ 332604581 h 2036"/>
                <a:gd name="T60" fmla="*/ 272277937 w 1511"/>
                <a:gd name="T61" fmla="*/ 304314823 h 2036"/>
                <a:gd name="T62" fmla="*/ 283077027 w 1511"/>
                <a:gd name="T63" fmla="*/ 272851969 h 2036"/>
                <a:gd name="T64" fmla="*/ 301229137 w 1511"/>
                <a:gd name="T65" fmla="*/ 286864850 h 2036"/>
                <a:gd name="T66" fmla="*/ 327422715 w 1511"/>
                <a:gd name="T67" fmla="*/ 253551387 h 2036"/>
                <a:gd name="T68" fmla="*/ 309041122 w 1511"/>
                <a:gd name="T69" fmla="*/ 242711602 h 2036"/>
                <a:gd name="T70" fmla="*/ 305824535 w 1511"/>
                <a:gd name="T71" fmla="*/ 256988479 h 2036"/>
                <a:gd name="T72" fmla="*/ 281468734 w 1511"/>
                <a:gd name="T73" fmla="*/ 247999239 h 2036"/>
                <a:gd name="T74" fmla="*/ 278252147 w 1511"/>
                <a:gd name="T75" fmla="*/ 233986358 h 2036"/>
                <a:gd name="T76" fmla="*/ 286064132 w 1511"/>
                <a:gd name="T77" fmla="*/ 241125054 h 2036"/>
                <a:gd name="T78" fmla="*/ 307432829 w 1511"/>
                <a:gd name="T79" fmla="*/ 216272389 h 2036"/>
                <a:gd name="T80" fmla="*/ 309041122 w 1511"/>
                <a:gd name="T81" fmla="*/ 193534778 h 2036"/>
                <a:gd name="T82" fmla="*/ 296863221 w 1511"/>
                <a:gd name="T83" fmla="*/ 186396083 h 2036"/>
                <a:gd name="T84" fmla="*/ 324436089 w 1511"/>
                <a:gd name="T85" fmla="*/ 149645591 h 2036"/>
                <a:gd name="T86" fmla="*/ 324436089 w 1511"/>
                <a:gd name="T87" fmla="*/ 119504742 h 2036"/>
                <a:gd name="T88" fmla="*/ 328801526 w 1511"/>
                <a:gd name="T89" fmla="*/ 66890810 h 2036"/>
                <a:gd name="T90" fmla="*/ 344196014 w 1511"/>
                <a:gd name="T91" fmla="*/ 33577917 h 2036"/>
                <a:gd name="T92" fmla="*/ 321219023 w 1511"/>
                <a:gd name="T93" fmla="*/ 51027384 h 2036"/>
                <a:gd name="T94" fmla="*/ 304445724 w 1511"/>
                <a:gd name="T95" fmla="*/ 42038144 h 2036"/>
                <a:gd name="T96" fmla="*/ 290659530 w 1511"/>
                <a:gd name="T97" fmla="*/ 52878443 h 2036"/>
                <a:gd name="T98" fmla="*/ 275265042 w 1511"/>
                <a:gd name="T99" fmla="*/ 15863429 h 2036"/>
                <a:gd name="T100" fmla="*/ 226553379 w 1511"/>
                <a:gd name="T101" fmla="*/ 5287639 h 2036"/>
                <a:gd name="T102" fmla="*/ 310649416 w 1511"/>
                <a:gd name="T103" fmla="*/ 125057404 h 2036"/>
                <a:gd name="T104" fmla="*/ 26194064 w 1511"/>
                <a:gd name="T105" fmla="*/ 253551387 h 2036"/>
                <a:gd name="T106" fmla="*/ 19989893 w 1511"/>
                <a:gd name="T107" fmla="*/ 255137935 h 2036"/>
                <a:gd name="T108" fmla="*/ 327422715 w 1511"/>
                <a:gd name="T109" fmla="*/ 387069042 h 20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11"/>
                <a:gd name="T166" fmla="*/ 0 h 2036"/>
                <a:gd name="T167" fmla="*/ 1511 w 1511"/>
                <a:gd name="T168" fmla="*/ 2036 h 20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11" h="2036">
                  <a:moveTo>
                    <a:pt x="873" y="0"/>
                  </a:moveTo>
                  <a:lnTo>
                    <a:pt x="813" y="20"/>
                  </a:lnTo>
                  <a:lnTo>
                    <a:pt x="813" y="73"/>
                  </a:lnTo>
                  <a:lnTo>
                    <a:pt x="792" y="86"/>
                  </a:lnTo>
                  <a:lnTo>
                    <a:pt x="785" y="107"/>
                  </a:lnTo>
                  <a:lnTo>
                    <a:pt x="719" y="159"/>
                  </a:lnTo>
                  <a:lnTo>
                    <a:pt x="639" y="219"/>
                  </a:lnTo>
                  <a:lnTo>
                    <a:pt x="546" y="273"/>
                  </a:lnTo>
                  <a:lnTo>
                    <a:pt x="500" y="240"/>
                  </a:lnTo>
                  <a:lnTo>
                    <a:pt x="493" y="213"/>
                  </a:lnTo>
                  <a:lnTo>
                    <a:pt x="447" y="213"/>
                  </a:lnTo>
                  <a:lnTo>
                    <a:pt x="380" y="246"/>
                  </a:lnTo>
                  <a:lnTo>
                    <a:pt x="347" y="246"/>
                  </a:lnTo>
                  <a:lnTo>
                    <a:pt x="320" y="233"/>
                  </a:lnTo>
                  <a:lnTo>
                    <a:pt x="280" y="253"/>
                  </a:lnTo>
                  <a:lnTo>
                    <a:pt x="274" y="253"/>
                  </a:lnTo>
                  <a:lnTo>
                    <a:pt x="274" y="259"/>
                  </a:lnTo>
                  <a:lnTo>
                    <a:pt x="267" y="253"/>
                  </a:lnTo>
                  <a:lnTo>
                    <a:pt x="254" y="259"/>
                  </a:lnTo>
                  <a:lnTo>
                    <a:pt x="247" y="259"/>
                  </a:lnTo>
                  <a:lnTo>
                    <a:pt x="247" y="279"/>
                  </a:lnTo>
                  <a:lnTo>
                    <a:pt x="254" y="286"/>
                  </a:lnTo>
                  <a:lnTo>
                    <a:pt x="274" y="300"/>
                  </a:lnTo>
                  <a:lnTo>
                    <a:pt x="254" y="339"/>
                  </a:lnTo>
                  <a:lnTo>
                    <a:pt x="240" y="346"/>
                  </a:lnTo>
                  <a:lnTo>
                    <a:pt x="220" y="346"/>
                  </a:lnTo>
                  <a:lnTo>
                    <a:pt x="214" y="366"/>
                  </a:lnTo>
                  <a:lnTo>
                    <a:pt x="194" y="373"/>
                  </a:lnTo>
                  <a:lnTo>
                    <a:pt x="187" y="379"/>
                  </a:lnTo>
                  <a:lnTo>
                    <a:pt x="167" y="386"/>
                  </a:lnTo>
                  <a:lnTo>
                    <a:pt x="141" y="413"/>
                  </a:lnTo>
                  <a:lnTo>
                    <a:pt x="127" y="499"/>
                  </a:lnTo>
                  <a:lnTo>
                    <a:pt x="160" y="572"/>
                  </a:lnTo>
                  <a:lnTo>
                    <a:pt x="207" y="593"/>
                  </a:lnTo>
                  <a:lnTo>
                    <a:pt x="220" y="593"/>
                  </a:lnTo>
                  <a:lnTo>
                    <a:pt x="233" y="579"/>
                  </a:lnTo>
                  <a:lnTo>
                    <a:pt x="247" y="585"/>
                  </a:lnTo>
                  <a:lnTo>
                    <a:pt x="247" y="599"/>
                  </a:lnTo>
                  <a:lnTo>
                    <a:pt x="247" y="685"/>
                  </a:lnTo>
                  <a:lnTo>
                    <a:pt x="240" y="719"/>
                  </a:lnTo>
                  <a:lnTo>
                    <a:pt x="254" y="726"/>
                  </a:lnTo>
                  <a:lnTo>
                    <a:pt x="240" y="745"/>
                  </a:lnTo>
                  <a:lnTo>
                    <a:pt x="247" y="785"/>
                  </a:lnTo>
                  <a:lnTo>
                    <a:pt x="240" y="785"/>
                  </a:lnTo>
                  <a:lnTo>
                    <a:pt x="233" y="825"/>
                  </a:lnTo>
                  <a:lnTo>
                    <a:pt x="247" y="865"/>
                  </a:lnTo>
                  <a:lnTo>
                    <a:pt x="260" y="905"/>
                  </a:lnTo>
                  <a:lnTo>
                    <a:pt x="207" y="945"/>
                  </a:lnTo>
                  <a:lnTo>
                    <a:pt x="194" y="945"/>
                  </a:lnTo>
                  <a:lnTo>
                    <a:pt x="160" y="959"/>
                  </a:lnTo>
                  <a:lnTo>
                    <a:pt x="127" y="959"/>
                  </a:lnTo>
                  <a:lnTo>
                    <a:pt x="114" y="951"/>
                  </a:lnTo>
                  <a:lnTo>
                    <a:pt x="74" y="945"/>
                  </a:lnTo>
                  <a:lnTo>
                    <a:pt x="60" y="945"/>
                  </a:lnTo>
                  <a:lnTo>
                    <a:pt x="60" y="951"/>
                  </a:lnTo>
                  <a:lnTo>
                    <a:pt x="74" y="965"/>
                  </a:lnTo>
                  <a:lnTo>
                    <a:pt x="47" y="991"/>
                  </a:lnTo>
                  <a:lnTo>
                    <a:pt x="34" y="1032"/>
                  </a:lnTo>
                  <a:lnTo>
                    <a:pt x="21" y="1032"/>
                  </a:lnTo>
                  <a:lnTo>
                    <a:pt x="27" y="1038"/>
                  </a:lnTo>
                  <a:lnTo>
                    <a:pt x="21" y="1058"/>
                  </a:lnTo>
                  <a:lnTo>
                    <a:pt x="14" y="1064"/>
                  </a:lnTo>
                  <a:lnTo>
                    <a:pt x="0" y="1085"/>
                  </a:lnTo>
                  <a:lnTo>
                    <a:pt x="14" y="1105"/>
                  </a:lnTo>
                  <a:lnTo>
                    <a:pt x="14" y="1118"/>
                  </a:lnTo>
                  <a:lnTo>
                    <a:pt x="68" y="1131"/>
                  </a:lnTo>
                  <a:lnTo>
                    <a:pt x="81" y="1158"/>
                  </a:lnTo>
                  <a:lnTo>
                    <a:pt x="68" y="1205"/>
                  </a:lnTo>
                  <a:lnTo>
                    <a:pt x="21" y="1271"/>
                  </a:lnTo>
                  <a:lnTo>
                    <a:pt x="68" y="1258"/>
                  </a:lnTo>
                  <a:lnTo>
                    <a:pt x="74" y="1284"/>
                  </a:lnTo>
                  <a:lnTo>
                    <a:pt x="94" y="1317"/>
                  </a:lnTo>
                  <a:lnTo>
                    <a:pt x="94" y="1357"/>
                  </a:lnTo>
                  <a:lnTo>
                    <a:pt x="94" y="1391"/>
                  </a:lnTo>
                  <a:lnTo>
                    <a:pt x="107" y="1411"/>
                  </a:lnTo>
                  <a:lnTo>
                    <a:pt x="114" y="1404"/>
                  </a:lnTo>
                  <a:lnTo>
                    <a:pt x="141" y="1384"/>
                  </a:lnTo>
                  <a:lnTo>
                    <a:pt x="154" y="1364"/>
                  </a:lnTo>
                  <a:lnTo>
                    <a:pt x="154" y="1351"/>
                  </a:lnTo>
                  <a:lnTo>
                    <a:pt x="173" y="1331"/>
                  </a:lnTo>
                  <a:lnTo>
                    <a:pt x="201" y="1344"/>
                  </a:lnTo>
                  <a:lnTo>
                    <a:pt x="220" y="1278"/>
                  </a:lnTo>
                  <a:lnTo>
                    <a:pt x="260" y="1258"/>
                  </a:lnTo>
                  <a:lnTo>
                    <a:pt x="280" y="1258"/>
                  </a:lnTo>
                  <a:lnTo>
                    <a:pt x="293" y="1251"/>
                  </a:lnTo>
                  <a:lnTo>
                    <a:pt x="314" y="1244"/>
                  </a:lnTo>
                  <a:lnTo>
                    <a:pt x="366" y="1304"/>
                  </a:lnTo>
                  <a:lnTo>
                    <a:pt x="374" y="1304"/>
                  </a:lnTo>
                  <a:lnTo>
                    <a:pt x="393" y="1297"/>
                  </a:lnTo>
                  <a:lnTo>
                    <a:pt x="466" y="1351"/>
                  </a:lnTo>
                  <a:lnTo>
                    <a:pt x="453" y="1391"/>
                  </a:lnTo>
                  <a:lnTo>
                    <a:pt x="500" y="1377"/>
                  </a:lnTo>
                  <a:lnTo>
                    <a:pt x="520" y="1417"/>
                  </a:lnTo>
                  <a:lnTo>
                    <a:pt x="580" y="1437"/>
                  </a:lnTo>
                  <a:lnTo>
                    <a:pt x="620" y="1370"/>
                  </a:lnTo>
                  <a:lnTo>
                    <a:pt x="646" y="1344"/>
                  </a:lnTo>
                  <a:lnTo>
                    <a:pt x="699" y="1364"/>
                  </a:lnTo>
                  <a:lnTo>
                    <a:pt x="706" y="1411"/>
                  </a:lnTo>
                  <a:lnTo>
                    <a:pt x="706" y="1444"/>
                  </a:lnTo>
                  <a:lnTo>
                    <a:pt x="706" y="1497"/>
                  </a:lnTo>
                  <a:lnTo>
                    <a:pt x="699" y="1511"/>
                  </a:lnTo>
                  <a:lnTo>
                    <a:pt x="712" y="1564"/>
                  </a:lnTo>
                  <a:lnTo>
                    <a:pt x="686" y="1610"/>
                  </a:lnTo>
                  <a:lnTo>
                    <a:pt x="659" y="1644"/>
                  </a:lnTo>
                  <a:lnTo>
                    <a:pt x="613" y="1670"/>
                  </a:lnTo>
                  <a:lnTo>
                    <a:pt x="666" y="1710"/>
                  </a:lnTo>
                  <a:lnTo>
                    <a:pt x="680" y="1736"/>
                  </a:lnTo>
                  <a:lnTo>
                    <a:pt x="732" y="1717"/>
                  </a:lnTo>
                  <a:lnTo>
                    <a:pt x="732" y="1723"/>
                  </a:lnTo>
                  <a:lnTo>
                    <a:pt x="666" y="1763"/>
                  </a:lnTo>
                  <a:lnTo>
                    <a:pt x="613" y="1803"/>
                  </a:lnTo>
                  <a:lnTo>
                    <a:pt x="599" y="1817"/>
                  </a:lnTo>
                  <a:lnTo>
                    <a:pt x="593" y="1870"/>
                  </a:lnTo>
                  <a:lnTo>
                    <a:pt x="593" y="1896"/>
                  </a:lnTo>
                  <a:lnTo>
                    <a:pt x="586" y="1916"/>
                  </a:lnTo>
                  <a:lnTo>
                    <a:pt x="560" y="1930"/>
                  </a:lnTo>
                  <a:lnTo>
                    <a:pt x="580" y="1950"/>
                  </a:lnTo>
                  <a:lnTo>
                    <a:pt x="593" y="1950"/>
                  </a:lnTo>
                  <a:lnTo>
                    <a:pt x="599" y="1943"/>
                  </a:lnTo>
                  <a:lnTo>
                    <a:pt x="613" y="1937"/>
                  </a:lnTo>
                  <a:lnTo>
                    <a:pt x="633" y="1950"/>
                  </a:lnTo>
                  <a:lnTo>
                    <a:pt x="633" y="1937"/>
                  </a:lnTo>
                  <a:lnTo>
                    <a:pt x="646" y="1923"/>
                  </a:lnTo>
                  <a:lnTo>
                    <a:pt x="639" y="1883"/>
                  </a:lnTo>
                  <a:lnTo>
                    <a:pt x="646" y="1870"/>
                  </a:lnTo>
                  <a:lnTo>
                    <a:pt x="639" y="1863"/>
                  </a:lnTo>
                  <a:lnTo>
                    <a:pt x="706" y="1877"/>
                  </a:lnTo>
                  <a:lnTo>
                    <a:pt x="726" y="1937"/>
                  </a:lnTo>
                  <a:lnTo>
                    <a:pt x="726" y="1950"/>
                  </a:lnTo>
                  <a:lnTo>
                    <a:pt x="753" y="1950"/>
                  </a:lnTo>
                  <a:lnTo>
                    <a:pt x="766" y="1969"/>
                  </a:lnTo>
                  <a:lnTo>
                    <a:pt x="779" y="1982"/>
                  </a:lnTo>
                  <a:lnTo>
                    <a:pt x="800" y="1990"/>
                  </a:lnTo>
                  <a:lnTo>
                    <a:pt x="785" y="2016"/>
                  </a:lnTo>
                  <a:lnTo>
                    <a:pt x="792" y="2036"/>
                  </a:lnTo>
                  <a:lnTo>
                    <a:pt x="806" y="2036"/>
                  </a:lnTo>
                  <a:lnTo>
                    <a:pt x="800" y="2016"/>
                  </a:lnTo>
                  <a:lnTo>
                    <a:pt x="839" y="2016"/>
                  </a:lnTo>
                  <a:lnTo>
                    <a:pt x="859" y="1956"/>
                  </a:lnTo>
                  <a:lnTo>
                    <a:pt x="892" y="1950"/>
                  </a:lnTo>
                  <a:lnTo>
                    <a:pt x="892" y="1923"/>
                  </a:lnTo>
                  <a:lnTo>
                    <a:pt x="905" y="1930"/>
                  </a:lnTo>
                  <a:lnTo>
                    <a:pt x="932" y="1916"/>
                  </a:lnTo>
                  <a:lnTo>
                    <a:pt x="939" y="1909"/>
                  </a:lnTo>
                  <a:lnTo>
                    <a:pt x="965" y="1937"/>
                  </a:lnTo>
                  <a:lnTo>
                    <a:pt x="1005" y="1930"/>
                  </a:lnTo>
                  <a:lnTo>
                    <a:pt x="999" y="1916"/>
                  </a:lnTo>
                  <a:lnTo>
                    <a:pt x="1025" y="1877"/>
                  </a:lnTo>
                  <a:lnTo>
                    <a:pt x="1012" y="1849"/>
                  </a:lnTo>
                  <a:lnTo>
                    <a:pt x="1018" y="1843"/>
                  </a:lnTo>
                  <a:lnTo>
                    <a:pt x="1005" y="1843"/>
                  </a:lnTo>
                  <a:lnTo>
                    <a:pt x="1005" y="1830"/>
                  </a:lnTo>
                  <a:lnTo>
                    <a:pt x="992" y="1810"/>
                  </a:lnTo>
                  <a:lnTo>
                    <a:pt x="1005" y="1776"/>
                  </a:lnTo>
                  <a:lnTo>
                    <a:pt x="1065" y="1743"/>
                  </a:lnTo>
                  <a:lnTo>
                    <a:pt x="1078" y="1690"/>
                  </a:lnTo>
                  <a:lnTo>
                    <a:pt x="1065" y="1663"/>
                  </a:lnTo>
                  <a:lnTo>
                    <a:pt x="1112" y="1650"/>
                  </a:lnTo>
                  <a:lnTo>
                    <a:pt x="1132" y="1624"/>
                  </a:lnTo>
                  <a:lnTo>
                    <a:pt x="1119" y="1610"/>
                  </a:lnTo>
                  <a:lnTo>
                    <a:pt x="1132" y="1571"/>
                  </a:lnTo>
                  <a:lnTo>
                    <a:pt x="1119" y="1530"/>
                  </a:lnTo>
                  <a:lnTo>
                    <a:pt x="1119" y="1524"/>
                  </a:lnTo>
                  <a:lnTo>
                    <a:pt x="1091" y="1470"/>
                  </a:lnTo>
                  <a:lnTo>
                    <a:pt x="1052" y="1457"/>
                  </a:lnTo>
                  <a:lnTo>
                    <a:pt x="1032" y="1451"/>
                  </a:lnTo>
                  <a:lnTo>
                    <a:pt x="992" y="1484"/>
                  </a:lnTo>
                  <a:lnTo>
                    <a:pt x="972" y="1497"/>
                  </a:lnTo>
                  <a:lnTo>
                    <a:pt x="926" y="1464"/>
                  </a:lnTo>
                  <a:lnTo>
                    <a:pt x="952" y="1424"/>
                  </a:lnTo>
                  <a:lnTo>
                    <a:pt x="979" y="1411"/>
                  </a:lnTo>
                  <a:lnTo>
                    <a:pt x="979" y="1430"/>
                  </a:lnTo>
                  <a:lnTo>
                    <a:pt x="986" y="1430"/>
                  </a:lnTo>
                  <a:lnTo>
                    <a:pt x="1032" y="1364"/>
                  </a:lnTo>
                  <a:lnTo>
                    <a:pt x="1046" y="1370"/>
                  </a:lnTo>
                  <a:lnTo>
                    <a:pt x="1085" y="1357"/>
                  </a:lnTo>
                  <a:lnTo>
                    <a:pt x="1106" y="1325"/>
                  </a:lnTo>
                  <a:lnTo>
                    <a:pt x="1138" y="1291"/>
                  </a:lnTo>
                  <a:lnTo>
                    <a:pt x="1165" y="1258"/>
                  </a:lnTo>
                  <a:lnTo>
                    <a:pt x="1179" y="1258"/>
                  </a:lnTo>
                  <a:lnTo>
                    <a:pt x="1198" y="1265"/>
                  </a:lnTo>
                  <a:lnTo>
                    <a:pt x="1211" y="1258"/>
                  </a:lnTo>
                  <a:lnTo>
                    <a:pt x="1179" y="1198"/>
                  </a:lnTo>
                  <a:lnTo>
                    <a:pt x="1198" y="1184"/>
                  </a:lnTo>
                  <a:lnTo>
                    <a:pt x="1198" y="1164"/>
                  </a:lnTo>
                  <a:lnTo>
                    <a:pt x="1185" y="1151"/>
                  </a:lnTo>
                  <a:lnTo>
                    <a:pt x="1198" y="1131"/>
                  </a:lnTo>
                  <a:lnTo>
                    <a:pt x="1198" y="1124"/>
                  </a:lnTo>
                  <a:lnTo>
                    <a:pt x="1192" y="1091"/>
                  </a:lnTo>
                  <a:lnTo>
                    <a:pt x="1211" y="1032"/>
                  </a:lnTo>
                  <a:lnTo>
                    <a:pt x="1218" y="1025"/>
                  </a:lnTo>
                  <a:lnTo>
                    <a:pt x="1232" y="1032"/>
                  </a:lnTo>
                  <a:lnTo>
                    <a:pt x="1238" y="1018"/>
                  </a:lnTo>
                  <a:lnTo>
                    <a:pt x="1258" y="1004"/>
                  </a:lnTo>
                  <a:lnTo>
                    <a:pt x="1292" y="1018"/>
                  </a:lnTo>
                  <a:lnTo>
                    <a:pt x="1265" y="1064"/>
                  </a:lnTo>
                  <a:lnTo>
                    <a:pt x="1278" y="1078"/>
                  </a:lnTo>
                  <a:lnTo>
                    <a:pt x="1311" y="1085"/>
                  </a:lnTo>
                  <a:lnTo>
                    <a:pt x="1352" y="1064"/>
                  </a:lnTo>
                  <a:lnTo>
                    <a:pt x="1352" y="1058"/>
                  </a:lnTo>
                  <a:lnTo>
                    <a:pt x="1391" y="1038"/>
                  </a:lnTo>
                  <a:lnTo>
                    <a:pt x="1438" y="1004"/>
                  </a:lnTo>
                  <a:lnTo>
                    <a:pt x="1425" y="978"/>
                  </a:lnTo>
                  <a:lnTo>
                    <a:pt x="1425" y="959"/>
                  </a:lnTo>
                  <a:lnTo>
                    <a:pt x="1431" y="938"/>
                  </a:lnTo>
                  <a:lnTo>
                    <a:pt x="1398" y="925"/>
                  </a:lnTo>
                  <a:lnTo>
                    <a:pt x="1398" y="912"/>
                  </a:lnTo>
                  <a:lnTo>
                    <a:pt x="1371" y="878"/>
                  </a:lnTo>
                  <a:lnTo>
                    <a:pt x="1358" y="878"/>
                  </a:lnTo>
                  <a:lnTo>
                    <a:pt x="1345" y="918"/>
                  </a:lnTo>
                  <a:lnTo>
                    <a:pt x="1378" y="972"/>
                  </a:lnTo>
                  <a:lnTo>
                    <a:pt x="1365" y="978"/>
                  </a:lnTo>
                  <a:lnTo>
                    <a:pt x="1358" y="1011"/>
                  </a:lnTo>
                  <a:lnTo>
                    <a:pt x="1352" y="1004"/>
                  </a:lnTo>
                  <a:lnTo>
                    <a:pt x="1345" y="985"/>
                  </a:lnTo>
                  <a:lnTo>
                    <a:pt x="1331" y="972"/>
                  </a:lnTo>
                  <a:lnTo>
                    <a:pt x="1305" y="965"/>
                  </a:lnTo>
                  <a:lnTo>
                    <a:pt x="1271" y="972"/>
                  </a:lnTo>
                  <a:lnTo>
                    <a:pt x="1252" y="978"/>
                  </a:lnTo>
                  <a:lnTo>
                    <a:pt x="1252" y="938"/>
                  </a:lnTo>
                  <a:lnTo>
                    <a:pt x="1232" y="925"/>
                  </a:lnTo>
                  <a:lnTo>
                    <a:pt x="1225" y="938"/>
                  </a:lnTo>
                  <a:lnTo>
                    <a:pt x="1232" y="945"/>
                  </a:lnTo>
                  <a:lnTo>
                    <a:pt x="1211" y="972"/>
                  </a:lnTo>
                  <a:lnTo>
                    <a:pt x="1211" y="951"/>
                  </a:lnTo>
                  <a:lnTo>
                    <a:pt x="1198" y="938"/>
                  </a:lnTo>
                  <a:lnTo>
                    <a:pt x="1211" y="918"/>
                  </a:lnTo>
                  <a:lnTo>
                    <a:pt x="1211" y="885"/>
                  </a:lnTo>
                  <a:lnTo>
                    <a:pt x="1225" y="852"/>
                  </a:lnTo>
                  <a:lnTo>
                    <a:pt x="1238" y="839"/>
                  </a:lnTo>
                  <a:lnTo>
                    <a:pt x="1258" y="839"/>
                  </a:lnTo>
                  <a:lnTo>
                    <a:pt x="1252" y="878"/>
                  </a:lnTo>
                  <a:lnTo>
                    <a:pt x="1258" y="892"/>
                  </a:lnTo>
                  <a:lnTo>
                    <a:pt x="1245" y="912"/>
                  </a:lnTo>
                  <a:lnTo>
                    <a:pt x="1258" y="925"/>
                  </a:lnTo>
                  <a:lnTo>
                    <a:pt x="1278" y="905"/>
                  </a:lnTo>
                  <a:lnTo>
                    <a:pt x="1271" y="878"/>
                  </a:lnTo>
                  <a:lnTo>
                    <a:pt x="1292" y="852"/>
                  </a:lnTo>
                  <a:lnTo>
                    <a:pt x="1311" y="839"/>
                  </a:lnTo>
                  <a:lnTo>
                    <a:pt x="1338" y="818"/>
                  </a:lnTo>
                  <a:lnTo>
                    <a:pt x="1365" y="818"/>
                  </a:lnTo>
                  <a:lnTo>
                    <a:pt x="1371" y="805"/>
                  </a:lnTo>
                  <a:lnTo>
                    <a:pt x="1358" y="785"/>
                  </a:lnTo>
                  <a:lnTo>
                    <a:pt x="1365" y="772"/>
                  </a:lnTo>
                  <a:lnTo>
                    <a:pt x="1358" y="745"/>
                  </a:lnTo>
                  <a:lnTo>
                    <a:pt x="1345" y="732"/>
                  </a:lnTo>
                  <a:lnTo>
                    <a:pt x="1325" y="719"/>
                  </a:lnTo>
                  <a:lnTo>
                    <a:pt x="1311" y="745"/>
                  </a:lnTo>
                  <a:lnTo>
                    <a:pt x="1305" y="765"/>
                  </a:lnTo>
                  <a:lnTo>
                    <a:pt x="1285" y="752"/>
                  </a:lnTo>
                  <a:lnTo>
                    <a:pt x="1285" y="732"/>
                  </a:lnTo>
                  <a:lnTo>
                    <a:pt x="1292" y="705"/>
                  </a:lnTo>
                  <a:lnTo>
                    <a:pt x="1298" y="672"/>
                  </a:lnTo>
                  <a:lnTo>
                    <a:pt x="1345" y="606"/>
                  </a:lnTo>
                  <a:lnTo>
                    <a:pt x="1345" y="593"/>
                  </a:lnTo>
                  <a:lnTo>
                    <a:pt x="1345" y="572"/>
                  </a:lnTo>
                  <a:lnTo>
                    <a:pt x="1352" y="546"/>
                  </a:lnTo>
                  <a:lnTo>
                    <a:pt x="1412" y="566"/>
                  </a:lnTo>
                  <a:lnTo>
                    <a:pt x="1438" y="552"/>
                  </a:lnTo>
                  <a:lnTo>
                    <a:pt x="1457" y="533"/>
                  </a:lnTo>
                  <a:lnTo>
                    <a:pt x="1457" y="493"/>
                  </a:lnTo>
                  <a:lnTo>
                    <a:pt x="1418" y="486"/>
                  </a:lnTo>
                  <a:lnTo>
                    <a:pt x="1398" y="466"/>
                  </a:lnTo>
                  <a:lnTo>
                    <a:pt x="1412" y="452"/>
                  </a:lnTo>
                  <a:lnTo>
                    <a:pt x="1418" y="420"/>
                  </a:lnTo>
                  <a:lnTo>
                    <a:pt x="1425" y="406"/>
                  </a:lnTo>
                  <a:lnTo>
                    <a:pt x="1412" y="392"/>
                  </a:lnTo>
                  <a:lnTo>
                    <a:pt x="1378" y="366"/>
                  </a:lnTo>
                  <a:lnTo>
                    <a:pt x="1378" y="346"/>
                  </a:lnTo>
                  <a:lnTo>
                    <a:pt x="1431" y="253"/>
                  </a:lnTo>
                  <a:lnTo>
                    <a:pt x="1457" y="266"/>
                  </a:lnTo>
                  <a:lnTo>
                    <a:pt x="1498" y="227"/>
                  </a:lnTo>
                  <a:lnTo>
                    <a:pt x="1511" y="206"/>
                  </a:lnTo>
                  <a:lnTo>
                    <a:pt x="1504" y="173"/>
                  </a:lnTo>
                  <a:lnTo>
                    <a:pt x="1511" y="146"/>
                  </a:lnTo>
                  <a:lnTo>
                    <a:pt x="1498" y="127"/>
                  </a:lnTo>
                  <a:lnTo>
                    <a:pt x="1491" y="120"/>
                  </a:lnTo>
                  <a:lnTo>
                    <a:pt x="1471" y="159"/>
                  </a:lnTo>
                  <a:lnTo>
                    <a:pt x="1478" y="187"/>
                  </a:lnTo>
                  <a:lnTo>
                    <a:pt x="1438" y="200"/>
                  </a:lnTo>
                  <a:lnTo>
                    <a:pt x="1412" y="219"/>
                  </a:lnTo>
                  <a:lnTo>
                    <a:pt x="1398" y="193"/>
                  </a:lnTo>
                  <a:lnTo>
                    <a:pt x="1378" y="180"/>
                  </a:lnTo>
                  <a:lnTo>
                    <a:pt x="1345" y="159"/>
                  </a:lnTo>
                  <a:lnTo>
                    <a:pt x="1331" y="159"/>
                  </a:lnTo>
                  <a:lnTo>
                    <a:pt x="1338" y="180"/>
                  </a:lnTo>
                  <a:lnTo>
                    <a:pt x="1331" y="193"/>
                  </a:lnTo>
                  <a:lnTo>
                    <a:pt x="1325" y="159"/>
                  </a:lnTo>
                  <a:lnTo>
                    <a:pt x="1311" y="187"/>
                  </a:lnTo>
                  <a:lnTo>
                    <a:pt x="1298" y="167"/>
                  </a:lnTo>
                  <a:lnTo>
                    <a:pt x="1285" y="173"/>
                  </a:lnTo>
                  <a:lnTo>
                    <a:pt x="1285" y="206"/>
                  </a:lnTo>
                  <a:lnTo>
                    <a:pt x="1271" y="206"/>
                  </a:lnTo>
                  <a:lnTo>
                    <a:pt x="1265" y="200"/>
                  </a:lnTo>
                  <a:lnTo>
                    <a:pt x="1252" y="200"/>
                  </a:lnTo>
                  <a:lnTo>
                    <a:pt x="1225" y="180"/>
                  </a:lnTo>
                  <a:lnTo>
                    <a:pt x="1238" y="173"/>
                  </a:lnTo>
                  <a:lnTo>
                    <a:pt x="1225" y="146"/>
                  </a:lnTo>
                  <a:lnTo>
                    <a:pt x="1192" y="80"/>
                  </a:lnTo>
                  <a:lnTo>
                    <a:pt x="1198" y="60"/>
                  </a:lnTo>
                  <a:lnTo>
                    <a:pt x="1151" y="54"/>
                  </a:lnTo>
                  <a:lnTo>
                    <a:pt x="1138" y="54"/>
                  </a:lnTo>
                  <a:lnTo>
                    <a:pt x="1112" y="33"/>
                  </a:lnTo>
                  <a:lnTo>
                    <a:pt x="1098" y="40"/>
                  </a:lnTo>
                  <a:lnTo>
                    <a:pt x="1046" y="40"/>
                  </a:lnTo>
                  <a:lnTo>
                    <a:pt x="986" y="20"/>
                  </a:lnTo>
                  <a:lnTo>
                    <a:pt x="946" y="7"/>
                  </a:lnTo>
                  <a:lnTo>
                    <a:pt x="873" y="0"/>
                  </a:lnTo>
                  <a:close/>
                  <a:moveTo>
                    <a:pt x="1305" y="426"/>
                  </a:moveTo>
                  <a:lnTo>
                    <a:pt x="1358" y="439"/>
                  </a:lnTo>
                  <a:lnTo>
                    <a:pt x="1345" y="466"/>
                  </a:lnTo>
                  <a:lnTo>
                    <a:pt x="1352" y="473"/>
                  </a:lnTo>
                  <a:lnTo>
                    <a:pt x="1252" y="466"/>
                  </a:lnTo>
                  <a:lnTo>
                    <a:pt x="1205" y="439"/>
                  </a:lnTo>
                  <a:lnTo>
                    <a:pt x="1198" y="433"/>
                  </a:lnTo>
                  <a:lnTo>
                    <a:pt x="1305" y="426"/>
                  </a:lnTo>
                  <a:close/>
                  <a:moveTo>
                    <a:pt x="100" y="959"/>
                  </a:moveTo>
                  <a:lnTo>
                    <a:pt x="114" y="959"/>
                  </a:lnTo>
                  <a:lnTo>
                    <a:pt x="114" y="978"/>
                  </a:lnTo>
                  <a:lnTo>
                    <a:pt x="114" y="991"/>
                  </a:lnTo>
                  <a:lnTo>
                    <a:pt x="107" y="998"/>
                  </a:lnTo>
                  <a:lnTo>
                    <a:pt x="100" y="998"/>
                  </a:lnTo>
                  <a:lnTo>
                    <a:pt x="87" y="978"/>
                  </a:lnTo>
                  <a:lnTo>
                    <a:pt x="87" y="965"/>
                  </a:lnTo>
                  <a:lnTo>
                    <a:pt x="100" y="959"/>
                  </a:lnTo>
                  <a:close/>
                  <a:moveTo>
                    <a:pt x="1391" y="1404"/>
                  </a:moveTo>
                  <a:lnTo>
                    <a:pt x="1405" y="1430"/>
                  </a:lnTo>
                  <a:lnTo>
                    <a:pt x="1391" y="1430"/>
                  </a:lnTo>
                  <a:lnTo>
                    <a:pt x="1418" y="1444"/>
                  </a:lnTo>
                  <a:lnTo>
                    <a:pt x="1425" y="1464"/>
                  </a:lnTo>
                  <a:lnTo>
                    <a:pt x="1451" y="1417"/>
                  </a:lnTo>
                  <a:lnTo>
                    <a:pt x="1431" y="1404"/>
                  </a:lnTo>
                  <a:lnTo>
                    <a:pt x="1418" y="1424"/>
                  </a:lnTo>
                  <a:lnTo>
                    <a:pt x="1405" y="1404"/>
                  </a:lnTo>
                  <a:lnTo>
                    <a:pt x="1391" y="1404"/>
                  </a:lnTo>
                  <a:close/>
                </a:path>
              </a:pathLst>
            </a:custGeom>
            <a:solidFill>
              <a:srgbClr val="D9D9D9"/>
            </a:solidFill>
            <a:ln w="19050" cap="rnd">
              <a:solidFill>
                <a:srgbClr val="D9D9D9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77" name="BAIX_EBRE">
              <a:extLst>
                <a:ext uri="{FF2B5EF4-FFF2-40B4-BE49-F238E27FC236}">
                  <a16:creationId xmlns:a16="http://schemas.microsoft.com/office/drawing/2014/main" id="{1BD9DE03-7D78-78F5-2396-EEFBE0CDA77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21415125">
              <a:off x="4958793" y="4664764"/>
              <a:ext cx="547249" cy="349377"/>
            </a:xfrm>
            <a:custGeom>
              <a:avLst/>
              <a:gdLst>
                <a:gd name="T0" fmla="*/ 226748811 w 2189"/>
                <a:gd name="T1" fmla="*/ 21136002 h 1444"/>
                <a:gd name="T2" fmla="*/ 196720525 w 2189"/>
                <a:gd name="T3" fmla="*/ 40422348 h 1444"/>
                <a:gd name="T4" fmla="*/ 160544861 w 2189"/>
                <a:gd name="T5" fmla="*/ 59709200 h 1444"/>
                <a:gd name="T6" fmla="*/ 130752937 w 2189"/>
                <a:gd name="T7" fmla="*/ 68692013 h 1444"/>
                <a:gd name="T8" fmla="*/ 114911250 w 2189"/>
                <a:gd name="T9" fmla="*/ 86393151 h 1444"/>
                <a:gd name="T10" fmla="*/ 106872484 w 2189"/>
                <a:gd name="T11" fmla="*/ 119682342 h 1444"/>
                <a:gd name="T12" fmla="*/ 105453821 w 2189"/>
                <a:gd name="T13" fmla="*/ 152971565 h 1444"/>
                <a:gd name="T14" fmla="*/ 47288621 w 2189"/>
                <a:gd name="T15" fmla="*/ 226683088 h 1444"/>
                <a:gd name="T16" fmla="*/ 8039257 w 2189"/>
                <a:gd name="T17" fmla="*/ 253103081 h 1444"/>
                <a:gd name="T18" fmla="*/ 31446957 w 2189"/>
                <a:gd name="T19" fmla="*/ 268955076 h 1444"/>
                <a:gd name="T20" fmla="*/ 34520654 w 2189"/>
                <a:gd name="T21" fmla="*/ 288241478 h 1444"/>
                <a:gd name="T22" fmla="*/ 45633595 w 2189"/>
                <a:gd name="T23" fmla="*/ 304093474 h 1444"/>
                <a:gd name="T24" fmla="*/ 77080560 w 2189"/>
                <a:gd name="T25" fmla="*/ 291676335 h 1444"/>
                <a:gd name="T26" fmla="*/ 157471172 w 2189"/>
                <a:gd name="T27" fmla="*/ 321530669 h 1444"/>
                <a:gd name="T28" fmla="*/ 210907155 w 2189"/>
                <a:gd name="T29" fmla="*/ 323379811 h 1444"/>
                <a:gd name="T30" fmla="*/ 240935442 w 2189"/>
                <a:gd name="T31" fmla="*/ 313076272 h 1444"/>
                <a:gd name="T32" fmla="*/ 270727427 w 2189"/>
                <a:gd name="T33" fmla="*/ 332362609 h 1444"/>
                <a:gd name="T34" fmla="*/ 338350041 w 2189"/>
                <a:gd name="T35" fmla="*/ 351649461 h 1444"/>
                <a:gd name="T36" fmla="*/ 410701369 w 2189"/>
                <a:gd name="T37" fmla="*/ 363802658 h 1444"/>
                <a:gd name="T38" fmla="*/ 481398159 w 2189"/>
                <a:gd name="T39" fmla="*/ 360367801 h 1444"/>
                <a:gd name="T40" fmla="*/ 509771420 w 2189"/>
                <a:gd name="T41" fmla="*/ 337382665 h 1444"/>
                <a:gd name="T42" fmla="*/ 497239815 w 2189"/>
                <a:gd name="T43" fmla="*/ 337382665 h 1444"/>
                <a:gd name="T44" fmla="*/ 478323983 w 2189"/>
                <a:gd name="T45" fmla="*/ 339231807 h 1444"/>
                <a:gd name="T46" fmla="*/ 435764579 w 2189"/>
                <a:gd name="T47" fmla="*/ 274239139 h 1444"/>
                <a:gd name="T48" fmla="*/ 407391318 w 2189"/>
                <a:gd name="T49" fmla="*/ 265520220 h 1444"/>
                <a:gd name="T50" fmla="*/ 405972654 w 2189"/>
                <a:gd name="T51" fmla="*/ 274239139 h 1444"/>
                <a:gd name="T52" fmla="*/ 427961688 w 2189"/>
                <a:gd name="T53" fmla="*/ 282957480 h 1444"/>
                <a:gd name="T54" fmla="*/ 432690890 w 2189"/>
                <a:gd name="T55" fmla="*/ 297224276 h 1444"/>
                <a:gd name="T56" fmla="*/ 401243940 w 2189"/>
                <a:gd name="T57" fmla="*/ 295375134 h 1444"/>
                <a:gd name="T58" fmla="*/ 377599393 w 2189"/>
                <a:gd name="T59" fmla="*/ 267369877 h 1444"/>
                <a:gd name="T60" fmla="*/ 380673082 w 2189"/>
                <a:gd name="T61" fmla="*/ 244384226 h 1444"/>
                <a:gd name="T62" fmla="*/ 394859713 w 2189"/>
                <a:gd name="T63" fmla="*/ 235665886 h 1444"/>
                <a:gd name="T64" fmla="*/ 405972654 w 2189"/>
                <a:gd name="T65" fmla="*/ 230381887 h 1444"/>
                <a:gd name="T66" fmla="*/ 410701369 w 2189"/>
                <a:gd name="T67" fmla="*/ 212680235 h 1444"/>
                <a:gd name="T68" fmla="*/ 417085596 w 2189"/>
                <a:gd name="T69" fmla="*/ 202112237 h 1444"/>
                <a:gd name="T70" fmla="*/ 426543025 w 2189"/>
                <a:gd name="T71" fmla="*/ 198677896 h 1444"/>
                <a:gd name="T72" fmla="*/ 440729656 w 2189"/>
                <a:gd name="T73" fmla="*/ 186524699 h 1444"/>
                <a:gd name="T74" fmla="*/ 449951209 w 2189"/>
                <a:gd name="T75" fmla="*/ 177541901 h 1444"/>
                <a:gd name="T76" fmla="*/ 454916286 w 2189"/>
                <a:gd name="T77" fmla="*/ 167238361 h 1444"/>
                <a:gd name="T78" fmla="*/ 459408638 w 2189"/>
                <a:gd name="T79" fmla="*/ 163275105 h 1444"/>
                <a:gd name="T80" fmla="*/ 462482326 w 2189"/>
                <a:gd name="T81" fmla="*/ 154820708 h 1444"/>
                <a:gd name="T82" fmla="*/ 472176605 w 2189"/>
                <a:gd name="T83" fmla="*/ 143988768 h 1444"/>
                <a:gd name="T84" fmla="*/ 478323983 w 2189"/>
                <a:gd name="T85" fmla="*/ 135534370 h 1444"/>
                <a:gd name="T86" fmla="*/ 483053184 w 2189"/>
                <a:gd name="T87" fmla="*/ 128400683 h 1444"/>
                <a:gd name="T88" fmla="*/ 487781899 w 2189"/>
                <a:gd name="T89" fmla="*/ 117832686 h 1444"/>
                <a:gd name="T90" fmla="*/ 498894841 w 2189"/>
                <a:gd name="T91" fmla="*/ 105679489 h 1444"/>
                <a:gd name="T92" fmla="*/ 472176605 w 2189"/>
                <a:gd name="T93" fmla="*/ 93262349 h 1444"/>
                <a:gd name="T94" fmla="*/ 369796990 w 2189"/>
                <a:gd name="T95" fmla="*/ 86393151 h 1444"/>
                <a:gd name="T96" fmla="*/ 350881646 w 2189"/>
                <a:gd name="T97" fmla="*/ 86393151 h 1444"/>
                <a:gd name="T98" fmla="*/ 299100688 w 2189"/>
                <a:gd name="T99" fmla="*/ 93262349 h 1444"/>
                <a:gd name="T100" fmla="*/ 291061435 w 2189"/>
                <a:gd name="T101" fmla="*/ 72126355 h 1444"/>
                <a:gd name="T102" fmla="*/ 278529830 w 2189"/>
                <a:gd name="T103" fmla="*/ 43857204 h 1444"/>
                <a:gd name="T104" fmla="*/ 276874804 w 2189"/>
                <a:gd name="T105" fmla="*/ 15852000 h 1444"/>
                <a:gd name="T106" fmla="*/ 457989975 w 2189"/>
                <a:gd name="T107" fmla="*/ 165388705 h 1444"/>
                <a:gd name="T108" fmla="*/ 383983621 w 2189"/>
                <a:gd name="T109" fmla="*/ 244384226 h 14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89"/>
                <a:gd name="T166" fmla="*/ 0 h 1444"/>
                <a:gd name="T167" fmla="*/ 2189 w 2189"/>
                <a:gd name="T168" fmla="*/ 1444 h 14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89" h="1444">
                  <a:moveTo>
                    <a:pt x="1118" y="0"/>
                  </a:moveTo>
                  <a:lnTo>
                    <a:pt x="1098" y="21"/>
                  </a:lnTo>
                  <a:lnTo>
                    <a:pt x="1051" y="40"/>
                  </a:lnTo>
                  <a:lnTo>
                    <a:pt x="998" y="73"/>
                  </a:lnTo>
                  <a:lnTo>
                    <a:pt x="959" y="80"/>
                  </a:lnTo>
                  <a:lnTo>
                    <a:pt x="938" y="100"/>
                  </a:lnTo>
                  <a:lnTo>
                    <a:pt x="918" y="113"/>
                  </a:lnTo>
                  <a:lnTo>
                    <a:pt x="899" y="133"/>
                  </a:lnTo>
                  <a:lnTo>
                    <a:pt x="865" y="166"/>
                  </a:lnTo>
                  <a:lnTo>
                    <a:pt x="832" y="153"/>
                  </a:lnTo>
                  <a:lnTo>
                    <a:pt x="812" y="160"/>
                  </a:lnTo>
                  <a:lnTo>
                    <a:pt x="772" y="153"/>
                  </a:lnTo>
                  <a:lnTo>
                    <a:pt x="739" y="213"/>
                  </a:lnTo>
                  <a:lnTo>
                    <a:pt x="706" y="226"/>
                  </a:lnTo>
                  <a:lnTo>
                    <a:pt x="679" y="226"/>
                  </a:lnTo>
                  <a:lnTo>
                    <a:pt x="653" y="233"/>
                  </a:lnTo>
                  <a:lnTo>
                    <a:pt x="626" y="233"/>
                  </a:lnTo>
                  <a:lnTo>
                    <a:pt x="586" y="253"/>
                  </a:lnTo>
                  <a:lnTo>
                    <a:pt x="572" y="253"/>
                  </a:lnTo>
                  <a:lnTo>
                    <a:pt x="553" y="260"/>
                  </a:lnTo>
                  <a:lnTo>
                    <a:pt x="553" y="267"/>
                  </a:lnTo>
                  <a:lnTo>
                    <a:pt x="526" y="299"/>
                  </a:lnTo>
                  <a:lnTo>
                    <a:pt x="506" y="293"/>
                  </a:lnTo>
                  <a:lnTo>
                    <a:pt x="486" y="299"/>
                  </a:lnTo>
                  <a:lnTo>
                    <a:pt x="486" y="327"/>
                  </a:lnTo>
                  <a:lnTo>
                    <a:pt x="466" y="353"/>
                  </a:lnTo>
                  <a:lnTo>
                    <a:pt x="466" y="406"/>
                  </a:lnTo>
                  <a:lnTo>
                    <a:pt x="459" y="413"/>
                  </a:lnTo>
                  <a:lnTo>
                    <a:pt x="459" y="439"/>
                  </a:lnTo>
                  <a:lnTo>
                    <a:pt x="452" y="453"/>
                  </a:lnTo>
                  <a:lnTo>
                    <a:pt x="459" y="486"/>
                  </a:lnTo>
                  <a:lnTo>
                    <a:pt x="452" y="499"/>
                  </a:lnTo>
                  <a:lnTo>
                    <a:pt x="473" y="532"/>
                  </a:lnTo>
                  <a:lnTo>
                    <a:pt x="446" y="559"/>
                  </a:lnTo>
                  <a:lnTo>
                    <a:pt x="446" y="579"/>
                  </a:lnTo>
                  <a:lnTo>
                    <a:pt x="379" y="659"/>
                  </a:lnTo>
                  <a:lnTo>
                    <a:pt x="347" y="692"/>
                  </a:lnTo>
                  <a:lnTo>
                    <a:pt x="326" y="732"/>
                  </a:lnTo>
                  <a:lnTo>
                    <a:pt x="266" y="752"/>
                  </a:lnTo>
                  <a:lnTo>
                    <a:pt x="200" y="858"/>
                  </a:lnTo>
                  <a:lnTo>
                    <a:pt x="133" y="845"/>
                  </a:lnTo>
                  <a:lnTo>
                    <a:pt x="114" y="858"/>
                  </a:lnTo>
                  <a:lnTo>
                    <a:pt x="86" y="925"/>
                  </a:lnTo>
                  <a:lnTo>
                    <a:pt x="54" y="932"/>
                  </a:lnTo>
                  <a:lnTo>
                    <a:pt x="34" y="958"/>
                  </a:lnTo>
                  <a:lnTo>
                    <a:pt x="0" y="978"/>
                  </a:lnTo>
                  <a:lnTo>
                    <a:pt x="0" y="1012"/>
                  </a:lnTo>
                  <a:lnTo>
                    <a:pt x="67" y="1005"/>
                  </a:lnTo>
                  <a:lnTo>
                    <a:pt x="114" y="1012"/>
                  </a:lnTo>
                  <a:lnTo>
                    <a:pt x="133" y="1018"/>
                  </a:lnTo>
                  <a:lnTo>
                    <a:pt x="146" y="1052"/>
                  </a:lnTo>
                  <a:lnTo>
                    <a:pt x="127" y="1058"/>
                  </a:lnTo>
                  <a:lnTo>
                    <a:pt x="133" y="1071"/>
                  </a:lnTo>
                  <a:lnTo>
                    <a:pt x="140" y="1085"/>
                  </a:lnTo>
                  <a:lnTo>
                    <a:pt x="146" y="1091"/>
                  </a:lnTo>
                  <a:lnTo>
                    <a:pt x="153" y="1078"/>
                  </a:lnTo>
                  <a:lnTo>
                    <a:pt x="180" y="1071"/>
                  </a:lnTo>
                  <a:lnTo>
                    <a:pt x="180" y="1118"/>
                  </a:lnTo>
                  <a:lnTo>
                    <a:pt x="187" y="1131"/>
                  </a:lnTo>
                  <a:lnTo>
                    <a:pt x="193" y="1151"/>
                  </a:lnTo>
                  <a:lnTo>
                    <a:pt x="220" y="1151"/>
                  </a:lnTo>
                  <a:lnTo>
                    <a:pt x="266" y="1178"/>
                  </a:lnTo>
                  <a:lnTo>
                    <a:pt x="293" y="1151"/>
                  </a:lnTo>
                  <a:lnTo>
                    <a:pt x="313" y="1151"/>
                  </a:lnTo>
                  <a:lnTo>
                    <a:pt x="326" y="1104"/>
                  </a:lnTo>
                  <a:lnTo>
                    <a:pt x="366" y="1125"/>
                  </a:lnTo>
                  <a:lnTo>
                    <a:pt x="499" y="1112"/>
                  </a:lnTo>
                  <a:lnTo>
                    <a:pt x="499" y="1118"/>
                  </a:lnTo>
                  <a:lnTo>
                    <a:pt x="599" y="1204"/>
                  </a:lnTo>
                  <a:lnTo>
                    <a:pt x="666" y="1217"/>
                  </a:lnTo>
                  <a:lnTo>
                    <a:pt x="699" y="1224"/>
                  </a:lnTo>
                  <a:lnTo>
                    <a:pt x="786" y="1224"/>
                  </a:lnTo>
                  <a:lnTo>
                    <a:pt x="812" y="1231"/>
                  </a:lnTo>
                  <a:lnTo>
                    <a:pt x="859" y="1224"/>
                  </a:lnTo>
                  <a:lnTo>
                    <a:pt x="892" y="1224"/>
                  </a:lnTo>
                  <a:lnTo>
                    <a:pt x="912" y="1224"/>
                  </a:lnTo>
                  <a:lnTo>
                    <a:pt x="965" y="1204"/>
                  </a:lnTo>
                  <a:lnTo>
                    <a:pt x="978" y="1191"/>
                  </a:lnTo>
                  <a:lnTo>
                    <a:pt x="1005" y="1198"/>
                  </a:lnTo>
                  <a:lnTo>
                    <a:pt x="1019" y="1185"/>
                  </a:lnTo>
                  <a:lnTo>
                    <a:pt x="1038" y="1198"/>
                  </a:lnTo>
                  <a:lnTo>
                    <a:pt x="1072" y="1204"/>
                  </a:lnTo>
                  <a:lnTo>
                    <a:pt x="1105" y="1171"/>
                  </a:lnTo>
                  <a:lnTo>
                    <a:pt x="1118" y="1178"/>
                  </a:lnTo>
                  <a:lnTo>
                    <a:pt x="1145" y="1258"/>
                  </a:lnTo>
                  <a:lnTo>
                    <a:pt x="1158" y="1331"/>
                  </a:lnTo>
                  <a:lnTo>
                    <a:pt x="1224" y="1371"/>
                  </a:lnTo>
                  <a:lnTo>
                    <a:pt x="1271" y="1384"/>
                  </a:lnTo>
                  <a:lnTo>
                    <a:pt x="1371" y="1344"/>
                  </a:lnTo>
                  <a:lnTo>
                    <a:pt x="1431" y="1331"/>
                  </a:lnTo>
                  <a:lnTo>
                    <a:pt x="1484" y="1318"/>
                  </a:lnTo>
                  <a:lnTo>
                    <a:pt x="1504" y="1337"/>
                  </a:lnTo>
                  <a:lnTo>
                    <a:pt x="1531" y="1351"/>
                  </a:lnTo>
                  <a:lnTo>
                    <a:pt x="1550" y="1351"/>
                  </a:lnTo>
                  <a:lnTo>
                    <a:pt x="1737" y="1377"/>
                  </a:lnTo>
                  <a:lnTo>
                    <a:pt x="1764" y="1391"/>
                  </a:lnTo>
                  <a:lnTo>
                    <a:pt x="1843" y="1444"/>
                  </a:lnTo>
                  <a:lnTo>
                    <a:pt x="1896" y="1444"/>
                  </a:lnTo>
                  <a:lnTo>
                    <a:pt x="1976" y="1397"/>
                  </a:lnTo>
                  <a:lnTo>
                    <a:pt x="2036" y="1364"/>
                  </a:lnTo>
                  <a:lnTo>
                    <a:pt x="2116" y="1344"/>
                  </a:lnTo>
                  <a:lnTo>
                    <a:pt x="2189" y="1344"/>
                  </a:lnTo>
                  <a:lnTo>
                    <a:pt x="2176" y="1311"/>
                  </a:lnTo>
                  <a:lnTo>
                    <a:pt x="2163" y="1271"/>
                  </a:lnTo>
                  <a:lnTo>
                    <a:pt x="2156" y="1277"/>
                  </a:lnTo>
                  <a:lnTo>
                    <a:pt x="2156" y="1291"/>
                  </a:lnTo>
                  <a:lnTo>
                    <a:pt x="2136" y="1291"/>
                  </a:lnTo>
                  <a:lnTo>
                    <a:pt x="2123" y="1271"/>
                  </a:lnTo>
                  <a:lnTo>
                    <a:pt x="2110" y="1271"/>
                  </a:lnTo>
                  <a:lnTo>
                    <a:pt x="2103" y="1277"/>
                  </a:lnTo>
                  <a:lnTo>
                    <a:pt x="2089" y="1284"/>
                  </a:lnTo>
                  <a:lnTo>
                    <a:pt x="2070" y="1291"/>
                  </a:lnTo>
                  <a:lnTo>
                    <a:pt x="2057" y="1291"/>
                  </a:lnTo>
                  <a:lnTo>
                    <a:pt x="2036" y="1291"/>
                  </a:lnTo>
                  <a:lnTo>
                    <a:pt x="2023" y="1284"/>
                  </a:lnTo>
                  <a:lnTo>
                    <a:pt x="2003" y="1258"/>
                  </a:lnTo>
                  <a:lnTo>
                    <a:pt x="1976" y="1231"/>
                  </a:lnTo>
                  <a:lnTo>
                    <a:pt x="1890" y="1112"/>
                  </a:lnTo>
                  <a:lnTo>
                    <a:pt x="1856" y="1052"/>
                  </a:lnTo>
                  <a:lnTo>
                    <a:pt x="1843" y="1038"/>
                  </a:lnTo>
                  <a:lnTo>
                    <a:pt x="1823" y="1025"/>
                  </a:lnTo>
                  <a:lnTo>
                    <a:pt x="1810" y="1012"/>
                  </a:lnTo>
                  <a:lnTo>
                    <a:pt x="1783" y="1005"/>
                  </a:lnTo>
                  <a:lnTo>
                    <a:pt x="1744" y="1005"/>
                  </a:lnTo>
                  <a:lnTo>
                    <a:pt x="1723" y="1005"/>
                  </a:lnTo>
                  <a:lnTo>
                    <a:pt x="1704" y="1005"/>
                  </a:lnTo>
                  <a:lnTo>
                    <a:pt x="1691" y="1012"/>
                  </a:lnTo>
                  <a:lnTo>
                    <a:pt x="1677" y="1025"/>
                  </a:lnTo>
                  <a:lnTo>
                    <a:pt x="1697" y="1038"/>
                  </a:lnTo>
                  <a:lnTo>
                    <a:pt x="1717" y="1038"/>
                  </a:lnTo>
                  <a:lnTo>
                    <a:pt x="1730" y="1038"/>
                  </a:lnTo>
                  <a:lnTo>
                    <a:pt x="1744" y="1044"/>
                  </a:lnTo>
                  <a:lnTo>
                    <a:pt x="1764" y="1052"/>
                  </a:lnTo>
                  <a:lnTo>
                    <a:pt x="1783" y="1058"/>
                  </a:lnTo>
                  <a:lnTo>
                    <a:pt x="1810" y="1071"/>
                  </a:lnTo>
                  <a:lnTo>
                    <a:pt x="1830" y="1078"/>
                  </a:lnTo>
                  <a:lnTo>
                    <a:pt x="1864" y="1098"/>
                  </a:lnTo>
                  <a:lnTo>
                    <a:pt x="1850" y="1112"/>
                  </a:lnTo>
                  <a:lnTo>
                    <a:pt x="1843" y="1112"/>
                  </a:lnTo>
                  <a:lnTo>
                    <a:pt x="1830" y="1125"/>
                  </a:lnTo>
                  <a:lnTo>
                    <a:pt x="1817" y="1131"/>
                  </a:lnTo>
                  <a:lnTo>
                    <a:pt x="1810" y="1138"/>
                  </a:lnTo>
                  <a:lnTo>
                    <a:pt x="1790" y="1144"/>
                  </a:lnTo>
                  <a:lnTo>
                    <a:pt x="1744" y="1138"/>
                  </a:lnTo>
                  <a:lnTo>
                    <a:pt x="1697" y="1118"/>
                  </a:lnTo>
                  <a:lnTo>
                    <a:pt x="1677" y="1104"/>
                  </a:lnTo>
                  <a:lnTo>
                    <a:pt x="1644" y="1065"/>
                  </a:lnTo>
                  <a:lnTo>
                    <a:pt x="1637" y="1058"/>
                  </a:lnTo>
                  <a:lnTo>
                    <a:pt x="1617" y="1038"/>
                  </a:lnTo>
                  <a:lnTo>
                    <a:pt x="1597" y="1012"/>
                  </a:lnTo>
                  <a:lnTo>
                    <a:pt x="1577" y="965"/>
                  </a:lnTo>
                  <a:lnTo>
                    <a:pt x="1584" y="952"/>
                  </a:lnTo>
                  <a:lnTo>
                    <a:pt x="1597" y="939"/>
                  </a:lnTo>
                  <a:lnTo>
                    <a:pt x="1604" y="932"/>
                  </a:lnTo>
                  <a:lnTo>
                    <a:pt x="1610" y="925"/>
                  </a:lnTo>
                  <a:lnTo>
                    <a:pt x="1624" y="918"/>
                  </a:lnTo>
                  <a:lnTo>
                    <a:pt x="1644" y="911"/>
                  </a:lnTo>
                  <a:lnTo>
                    <a:pt x="1650" y="911"/>
                  </a:lnTo>
                  <a:lnTo>
                    <a:pt x="1657" y="898"/>
                  </a:lnTo>
                  <a:lnTo>
                    <a:pt x="1670" y="892"/>
                  </a:lnTo>
                  <a:lnTo>
                    <a:pt x="1691" y="885"/>
                  </a:lnTo>
                  <a:lnTo>
                    <a:pt x="1697" y="872"/>
                  </a:lnTo>
                  <a:lnTo>
                    <a:pt x="1704" y="865"/>
                  </a:lnTo>
                  <a:lnTo>
                    <a:pt x="1717" y="865"/>
                  </a:lnTo>
                  <a:lnTo>
                    <a:pt x="1717" y="872"/>
                  </a:lnTo>
                  <a:lnTo>
                    <a:pt x="1723" y="865"/>
                  </a:lnTo>
                  <a:lnTo>
                    <a:pt x="1730" y="851"/>
                  </a:lnTo>
                  <a:lnTo>
                    <a:pt x="1723" y="845"/>
                  </a:lnTo>
                  <a:lnTo>
                    <a:pt x="1723" y="838"/>
                  </a:lnTo>
                  <a:lnTo>
                    <a:pt x="1737" y="805"/>
                  </a:lnTo>
                  <a:lnTo>
                    <a:pt x="1737" y="798"/>
                  </a:lnTo>
                  <a:lnTo>
                    <a:pt x="1744" y="798"/>
                  </a:lnTo>
                  <a:lnTo>
                    <a:pt x="1750" y="792"/>
                  </a:lnTo>
                  <a:lnTo>
                    <a:pt x="1750" y="778"/>
                  </a:lnTo>
                  <a:lnTo>
                    <a:pt x="1764" y="765"/>
                  </a:lnTo>
                  <a:lnTo>
                    <a:pt x="1770" y="765"/>
                  </a:lnTo>
                  <a:lnTo>
                    <a:pt x="1777" y="765"/>
                  </a:lnTo>
                  <a:lnTo>
                    <a:pt x="1790" y="765"/>
                  </a:lnTo>
                  <a:lnTo>
                    <a:pt x="1797" y="765"/>
                  </a:lnTo>
                  <a:lnTo>
                    <a:pt x="1804" y="752"/>
                  </a:lnTo>
                  <a:lnTo>
                    <a:pt x="1804" y="745"/>
                  </a:lnTo>
                  <a:lnTo>
                    <a:pt x="1817" y="732"/>
                  </a:lnTo>
                  <a:lnTo>
                    <a:pt x="1823" y="719"/>
                  </a:lnTo>
                  <a:lnTo>
                    <a:pt x="1830" y="712"/>
                  </a:lnTo>
                  <a:lnTo>
                    <a:pt x="1864" y="706"/>
                  </a:lnTo>
                  <a:lnTo>
                    <a:pt x="1883" y="692"/>
                  </a:lnTo>
                  <a:lnTo>
                    <a:pt x="1883" y="686"/>
                  </a:lnTo>
                  <a:lnTo>
                    <a:pt x="1890" y="686"/>
                  </a:lnTo>
                  <a:lnTo>
                    <a:pt x="1896" y="678"/>
                  </a:lnTo>
                  <a:lnTo>
                    <a:pt x="1903" y="672"/>
                  </a:lnTo>
                  <a:lnTo>
                    <a:pt x="1916" y="652"/>
                  </a:lnTo>
                  <a:lnTo>
                    <a:pt x="1910" y="646"/>
                  </a:lnTo>
                  <a:lnTo>
                    <a:pt x="1916" y="646"/>
                  </a:lnTo>
                  <a:lnTo>
                    <a:pt x="1916" y="639"/>
                  </a:lnTo>
                  <a:lnTo>
                    <a:pt x="1924" y="633"/>
                  </a:lnTo>
                  <a:lnTo>
                    <a:pt x="1930" y="626"/>
                  </a:lnTo>
                  <a:lnTo>
                    <a:pt x="1937" y="612"/>
                  </a:lnTo>
                  <a:lnTo>
                    <a:pt x="1943" y="605"/>
                  </a:lnTo>
                  <a:lnTo>
                    <a:pt x="1943" y="612"/>
                  </a:lnTo>
                  <a:lnTo>
                    <a:pt x="1943" y="618"/>
                  </a:lnTo>
                  <a:lnTo>
                    <a:pt x="1950" y="612"/>
                  </a:lnTo>
                  <a:lnTo>
                    <a:pt x="1950" y="605"/>
                  </a:lnTo>
                  <a:lnTo>
                    <a:pt x="1950" y="599"/>
                  </a:lnTo>
                  <a:lnTo>
                    <a:pt x="1956" y="592"/>
                  </a:lnTo>
                  <a:lnTo>
                    <a:pt x="1956" y="586"/>
                  </a:lnTo>
                  <a:lnTo>
                    <a:pt x="1963" y="579"/>
                  </a:lnTo>
                  <a:lnTo>
                    <a:pt x="1969" y="579"/>
                  </a:lnTo>
                  <a:lnTo>
                    <a:pt x="1976" y="573"/>
                  </a:lnTo>
                  <a:lnTo>
                    <a:pt x="1990" y="566"/>
                  </a:lnTo>
                  <a:lnTo>
                    <a:pt x="1997" y="545"/>
                  </a:lnTo>
                  <a:lnTo>
                    <a:pt x="2010" y="539"/>
                  </a:lnTo>
                  <a:lnTo>
                    <a:pt x="2016" y="526"/>
                  </a:lnTo>
                  <a:lnTo>
                    <a:pt x="2016" y="519"/>
                  </a:lnTo>
                  <a:lnTo>
                    <a:pt x="2023" y="519"/>
                  </a:lnTo>
                  <a:lnTo>
                    <a:pt x="2023" y="513"/>
                  </a:lnTo>
                  <a:lnTo>
                    <a:pt x="2023" y="506"/>
                  </a:lnTo>
                  <a:lnTo>
                    <a:pt x="2023" y="499"/>
                  </a:lnTo>
                  <a:lnTo>
                    <a:pt x="2029" y="492"/>
                  </a:lnTo>
                  <a:lnTo>
                    <a:pt x="2036" y="486"/>
                  </a:lnTo>
                  <a:lnTo>
                    <a:pt x="2043" y="486"/>
                  </a:lnTo>
                  <a:lnTo>
                    <a:pt x="2043" y="472"/>
                  </a:lnTo>
                  <a:lnTo>
                    <a:pt x="2050" y="472"/>
                  </a:lnTo>
                  <a:lnTo>
                    <a:pt x="2050" y="466"/>
                  </a:lnTo>
                  <a:lnTo>
                    <a:pt x="2057" y="466"/>
                  </a:lnTo>
                  <a:lnTo>
                    <a:pt x="2063" y="446"/>
                  </a:lnTo>
                  <a:lnTo>
                    <a:pt x="2076" y="439"/>
                  </a:lnTo>
                  <a:lnTo>
                    <a:pt x="2096" y="419"/>
                  </a:lnTo>
                  <a:lnTo>
                    <a:pt x="2103" y="413"/>
                  </a:lnTo>
                  <a:lnTo>
                    <a:pt x="2110" y="406"/>
                  </a:lnTo>
                  <a:lnTo>
                    <a:pt x="2110" y="400"/>
                  </a:lnTo>
                  <a:lnTo>
                    <a:pt x="2110" y="393"/>
                  </a:lnTo>
                  <a:lnTo>
                    <a:pt x="2123" y="379"/>
                  </a:lnTo>
                  <a:lnTo>
                    <a:pt x="2089" y="372"/>
                  </a:lnTo>
                  <a:lnTo>
                    <a:pt x="2057" y="359"/>
                  </a:lnTo>
                  <a:lnTo>
                    <a:pt x="1997" y="353"/>
                  </a:lnTo>
                  <a:lnTo>
                    <a:pt x="1924" y="359"/>
                  </a:lnTo>
                  <a:lnTo>
                    <a:pt x="1777" y="386"/>
                  </a:lnTo>
                  <a:lnTo>
                    <a:pt x="1764" y="386"/>
                  </a:lnTo>
                  <a:lnTo>
                    <a:pt x="1730" y="353"/>
                  </a:lnTo>
                  <a:lnTo>
                    <a:pt x="1564" y="327"/>
                  </a:lnTo>
                  <a:lnTo>
                    <a:pt x="1550" y="340"/>
                  </a:lnTo>
                  <a:lnTo>
                    <a:pt x="1537" y="333"/>
                  </a:lnTo>
                  <a:lnTo>
                    <a:pt x="1517" y="320"/>
                  </a:lnTo>
                  <a:lnTo>
                    <a:pt x="1498" y="320"/>
                  </a:lnTo>
                  <a:lnTo>
                    <a:pt x="1484" y="327"/>
                  </a:lnTo>
                  <a:lnTo>
                    <a:pt x="1444" y="327"/>
                  </a:lnTo>
                  <a:lnTo>
                    <a:pt x="1338" y="359"/>
                  </a:lnTo>
                  <a:lnTo>
                    <a:pt x="1291" y="372"/>
                  </a:lnTo>
                  <a:lnTo>
                    <a:pt x="1278" y="359"/>
                  </a:lnTo>
                  <a:lnTo>
                    <a:pt x="1265" y="353"/>
                  </a:lnTo>
                  <a:lnTo>
                    <a:pt x="1265" y="333"/>
                  </a:lnTo>
                  <a:lnTo>
                    <a:pt x="1251" y="333"/>
                  </a:lnTo>
                  <a:lnTo>
                    <a:pt x="1218" y="333"/>
                  </a:lnTo>
                  <a:lnTo>
                    <a:pt x="1231" y="293"/>
                  </a:lnTo>
                  <a:lnTo>
                    <a:pt x="1231" y="273"/>
                  </a:lnTo>
                  <a:lnTo>
                    <a:pt x="1211" y="260"/>
                  </a:lnTo>
                  <a:lnTo>
                    <a:pt x="1211" y="226"/>
                  </a:lnTo>
                  <a:lnTo>
                    <a:pt x="1192" y="207"/>
                  </a:lnTo>
                  <a:lnTo>
                    <a:pt x="1205" y="173"/>
                  </a:lnTo>
                  <a:lnTo>
                    <a:pt x="1178" y="166"/>
                  </a:lnTo>
                  <a:lnTo>
                    <a:pt x="1145" y="133"/>
                  </a:lnTo>
                  <a:lnTo>
                    <a:pt x="1152" y="107"/>
                  </a:lnTo>
                  <a:lnTo>
                    <a:pt x="1184" y="87"/>
                  </a:lnTo>
                  <a:lnTo>
                    <a:pt x="1165" y="73"/>
                  </a:lnTo>
                  <a:lnTo>
                    <a:pt x="1171" y="60"/>
                  </a:lnTo>
                  <a:lnTo>
                    <a:pt x="1145" y="34"/>
                  </a:lnTo>
                  <a:lnTo>
                    <a:pt x="1132" y="27"/>
                  </a:lnTo>
                  <a:lnTo>
                    <a:pt x="1118" y="0"/>
                  </a:lnTo>
                  <a:close/>
                  <a:moveTo>
                    <a:pt x="1943" y="618"/>
                  </a:moveTo>
                  <a:lnTo>
                    <a:pt x="1937" y="626"/>
                  </a:lnTo>
                  <a:lnTo>
                    <a:pt x="1937" y="633"/>
                  </a:lnTo>
                  <a:lnTo>
                    <a:pt x="1943" y="618"/>
                  </a:lnTo>
                  <a:close/>
                  <a:moveTo>
                    <a:pt x="1624" y="918"/>
                  </a:moveTo>
                  <a:lnTo>
                    <a:pt x="1617" y="932"/>
                  </a:lnTo>
                  <a:lnTo>
                    <a:pt x="1624" y="925"/>
                  </a:lnTo>
                  <a:lnTo>
                    <a:pt x="1624" y="918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78" name="BAIX_CAMP">
              <a:extLst>
                <a:ext uri="{FF2B5EF4-FFF2-40B4-BE49-F238E27FC236}">
                  <a16:creationId xmlns:a16="http://schemas.microsoft.com/office/drawing/2014/main" id="{A85FAA05-BD20-DA6B-775A-A4BC2D29038F}"/>
                </a:ext>
              </a:extLst>
            </p:cNvPr>
            <p:cNvSpPr>
              <a:spLocks noEditPoints="1"/>
            </p:cNvSpPr>
            <p:nvPr/>
          </p:nvSpPr>
          <p:spPr bwMode="auto">
            <a:xfrm rot="21415125">
              <a:off x="5391449" y="4260056"/>
              <a:ext cx="325031" cy="445253"/>
            </a:xfrm>
            <a:custGeom>
              <a:avLst/>
              <a:gdLst>
                <a:gd name="T0" fmla="*/ 168289128 w 1417"/>
                <a:gd name="T1" fmla="*/ 24701639 h 1849"/>
                <a:gd name="T2" fmla="*/ 140358154 w 1417"/>
                <a:gd name="T3" fmla="*/ 54715434 h 1849"/>
                <a:gd name="T4" fmla="*/ 152797893 w 1417"/>
                <a:gd name="T5" fmla="*/ 61886743 h 1849"/>
                <a:gd name="T6" fmla="*/ 163829251 w 1417"/>
                <a:gd name="T7" fmla="*/ 104384011 h 1849"/>
                <a:gd name="T8" fmla="*/ 143644378 w 1417"/>
                <a:gd name="T9" fmla="*/ 120055182 h 1849"/>
                <a:gd name="T10" fmla="*/ 112192419 w 1417"/>
                <a:gd name="T11" fmla="*/ 134132499 h 1849"/>
                <a:gd name="T12" fmla="*/ 115478644 w 1417"/>
                <a:gd name="T13" fmla="*/ 181941940 h 1849"/>
                <a:gd name="T14" fmla="*/ 85905041 w 1417"/>
                <a:gd name="T15" fmla="*/ 197878410 h 1849"/>
                <a:gd name="T16" fmla="*/ 104447286 w 1417"/>
                <a:gd name="T17" fmla="*/ 213549581 h 1849"/>
                <a:gd name="T18" fmla="*/ 92007546 w 1417"/>
                <a:gd name="T19" fmla="*/ 257905985 h 1849"/>
                <a:gd name="T20" fmla="*/ 76281582 w 1417"/>
                <a:gd name="T21" fmla="*/ 282873494 h 1849"/>
                <a:gd name="T22" fmla="*/ 48350592 w 1417"/>
                <a:gd name="T23" fmla="*/ 270389514 h 1849"/>
                <a:gd name="T24" fmla="*/ 51402087 w 1417"/>
                <a:gd name="T25" fmla="*/ 281013827 h 1849"/>
                <a:gd name="T26" fmla="*/ 79333076 w 1417"/>
                <a:gd name="T27" fmla="*/ 314480619 h 1849"/>
                <a:gd name="T28" fmla="*/ 74873200 w 1417"/>
                <a:gd name="T29" fmla="*/ 325104932 h 1849"/>
                <a:gd name="T30" fmla="*/ 74873200 w 1417"/>
                <a:gd name="T31" fmla="*/ 314480619 h 1849"/>
                <a:gd name="T32" fmla="*/ 62198714 w 1417"/>
                <a:gd name="T33" fmla="*/ 319792776 h 1849"/>
                <a:gd name="T34" fmla="*/ 63841842 w 1417"/>
                <a:gd name="T35" fmla="*/ 342635255 h 1849"/>
                <a:gd name="T36" fmla="*/ 49758974 w 1417"/>
                <a:gd name="T37" fmla="*/ 349806563 h 1849"/>
                <a:gd name="T38" fmla="*/ 23236375 w 1417"/>
                <a:gd name="T39" fmla="*/ 355118719 h 1849"/>
                <a:gd name="T40" fmla="*/ 6102507 w 1417"/>
                <a:gd name="T41" fmla="*/ 380086164 h 1849"/>
                <a:gd name="T42" fmla="*/ 0 w 1417"/>
                <a:gd name="T43" fmla="*/ 418864598 h 1849"/>
                <a:gd name="T44" fmla="*/ 15491238 w 1417"/>
                <a:gd name="T45" fmla="*/ 452331390 h 1849"/>
                <a:gd name="T46" fmla="*/ 45299582 w 1417"/>
                <a:gd name="T47" fmla="*/ 485798182 h 1849"/>
                <a:gd name="T48" fmla="*/ 66893336 w 1417"/>
                <a:gd name="T49" fmla="*/ 477298835 h 1849"/>
                <a:gd name="T50" fmla="*/ 80975704 w 1417"/>
                <a:gd name="T51" fmla="*/ 466408708 h 1849"/>
                <a:gd name="T52" fmla="*/ 93415444 w 1417"/>
                <a:gd name="T53" fmla="*/ 447019233 h 1849"/>
                <a:gd name="T54" fmla="*/ 110549791 w 1417"/>
                <a:gd name="T55" fmla="*/ 429489426 h 1849"/>
                <a:gd name="T56" fmla="*/ 120172766 w 1417"/>
                <a:gd name="T57" fmla="*/ 427629759 h 1849"/>
                <a:gd name="T58" fmla="*/ 130969908 w 1417"/>
                <a:gd name="T59" fmla="*/ 407974986 h 1849"/>
                <a:gd name="T60" fmla="*/ 160778241 w 1417"/>
                <a:gd name="T61" fmla="*/ 374508194 h 1849"/>
                <a:gd name="T62" fmla="*/ 177912103 w 1417"/>
                <a:gd name="T63" fmla="*/ 365743032 h 1849"/>
                <a:gd name="T64" fmla="*/ 195045966 w 1417"/>
                <a:gd name="T65" fmla="*/ 356977871 h 1849"/>
                <a:gd name="T66" fmla="*/ 201383201 w 1417"/>
                <a:gd name="T67" fmla="*/ 353259568 h 1849"/>
                <a:gd name="T68" fmla="*/ 206077808 w 1417"/>
                <a:gd name="T69" fmla="*/ 349806563 h 1849"/>
                <a:gd name="T70" fmla="*/ 212180312 w 1417"/>
                <a:gd name="T71" fmla="*/ 346353558 h 1849"/>
                <a:gd name="T72" fmla="*/ 219925930 w 1417"/>
                <a:gd name="T73" fmla="*/ 341041402 h 1849"/>
                <a:gd name="T74" fmla="*/ 229548905 w 1417"/>
                <a:gd name="T75" fmla="*/ 341041402 h 1849"/>
                <a:gd name="T76" fmla="*/ 230957287 w 1417"/>
                <a:gd name="T77" fmla="*/ 342635255 h 1849"/>
                <a:gd name="T78" fmla="*/ 245040140 w 1417"/>
                <a:gd name="T79" fmla="*/ 342635255 h 1849"/>
                <a:gd name="T80" fmla="*/ 273205420 w 1417"/>
                <a:gd name="T81" fmla="*/ 333870093 h 1849"/>
                <a:gd name="T82" fmla="*/ 256071558 w 1417"/>
                <a:gd name="T83" fmla="*/ 310762316 h 1849"/>
                <a:gd name="T84" fmla="*/ 260765681 w 1417"/>
                <a:gd name="T85" fmla="*/ 284466832 h 1849"/>
                <a:gd name="T86" fmla="*/ 268276567 w 1417"/>
                <a:gd name="T87" fmla="*/ 295091145 h 1849"/>
                <a:gd name="T88" fmla="*/ 279307925 w 1417"/>
                <a:gd name="T89" fmla="*/ 287919836 h 1849"/>
                <a:gd name="T90" fmla="*/ 276256915 w 1417"/>
                <a:gd name="T91" fmla="*/ 266936445 h 1849"/>
                <a:gd name="T92" fmla="*/ 301371125 w 1417"/>
                <a:gd name="T93" fmla="*/ 275701670 h 1849"/>
                <a:gd name="T94" fmla="*/ 313810865 w 1417"/>
                <a:gd name="T95" fmla="*/ 282873494 h 1849"/>
                <a:gd name="T96" fmla="*/ 312167752 w 1417"/>
                <a:gd name="T97" fmla="*/ 268530298 h 1849"/>
                <a:gd name="T98" fmla="*/ 321556482 w 1417"/>
                <a:gd name="T99" fmla="*/ 259765136 h 1849"/>
                <a:gd name="T100" fmla="*/ 332587839 w 1417"/>
                <a:gd name="T101" fmla="*/ 265077293 h 1849"/>
                <a:gd name="T102" fmla="*/ 308882011 w 1417"/>
                <a:gd name="T103" fmla="*/ 241969515 h 1849"/>
                <a:gd name="T104" fmla="*/ 304422135 w 1417"/>
                <a:gd name="T105" fmla="*/ 206643571 h 1849"/>
                <a:gd name="T106" fmla="*/ 321556482 w 1417"/>
                <a:gd name="T107" fmla="*/ 183535793 h 1849"/>
                <a:gd name="T108" fmla="*/ 319913369 w 1417"/>
                <a:gd name="T109" fmla="*/ 155646456 h 1849"/>
                <a:gd name="T110" fmla="*/ 293390777 w 1417"/>
                <a:gd name="T111" fmla="*/ 121914333 h 1849"/>
                <a:gd name="T112" fmla="*/ 274613802 w 1417"/>
                <a:gd name="T113" fmla="*/ 111290020 h 1849"/>
                <a:gd name="T114" fmla="*/ 226263165 w 1417"/>
                <a:gd name="T115" fmla="*/ 100665707 h 1849"/>
                <a:gd name="T116" fmla="*/ 227905793 w 1417"/>
                <a:gd name="T117" fmla="*/ 54715434 h 1849"/>
                <a:gd name="T118" fmla="*/ 213823425 w 1417"/>
                <a:gd name="T119" fmla="*/ 28154644 h 1849"/>
                <a:gd name="T120" fmla="*/ 201383201 w 1417"/>
                <a:gd name="T121" fmla="*/ 22842487 h 1849"/>
                <a:gd name="T122" fmla="*/ 188943461 w 1417"/>
                <a:gd name="T123" fmla="*/ 12483469 h 1849"/>
                <a:gd name="T124" fmla="*/ 224620052 w 1417"/>
                <a:gd name="T125" fmla="*/ 342635255 h 18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17"/>
                <a:gd name="T190" fmla="*/ 0 h 1849"/>
                <a:gd name="T191" fmla="*/ 1417 w 1417"/>
                <a:gd name="T192" fmla="*/ 1849 h 18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17" h="1849">
                  <a:moveTo>
                    <a:pt x="771" y="0"/>
                  </a:moveTo>
                  <a:lnTo>
                    <a:pt x="758" y="19"/>
                  </a:lnTo>
                  <a:lnTo>
                    <a:pt x="732" y="47"/>
                  </a:lnTo>
                  <a:lnTo>
                    <a:pt x="717" y="93"/>
                  </a:lnTo>
                  <a:lnTo>
                    <a:pt x="685" y="106"/>
                  </a:lnTo>
                  <a:lnTo>
                    <a:pt x="644" y="139"/>
                  </a:lnTo>
                  <a:lnTo>
                    <a:pt x="572" y="139"/>
                  </a:lnTo>
                  <a:lnTo>
                    <a:pt x="598" y="206"/>
                  </a:lnTo>
                  <a:lnTo>
                    <a:pt x="585" y="239"/>
                  </a:lnTo>
                  <a:lnTo>
                    <a:pt x="605" y="273"/>
                  </a:lnTo>
                  <a:lnTo>
                    <a:pt x="644" y="239"/>
                  </a:lnTo>
                  <a:lnTo>
                    <a:pt x="651" y="233"/>
                  </a:lnTo>
                  <a:lnTo>
                    <a:pt x="698" y="252"/>
                  </a:lnTo>
                  <a:lnTo>
                    <a:pt x="685" y="273"/>
                  </a:lnTo>
                  <a:lnTo>
                    <a:pt x="678" y="339"/>
                  </a:lnTo>
                  <a:lnTo>
                    <a:pt x="698" y="393"/>
                  </a:lnTo>
                  <a:lnTo>
                    <a:pt x="698" y="406"/>
                  </a:lnTo>
                  <a:lnTo>
                    <a:pt x="685" y="399"/>
                  </a:lnTo>
                  <a:lnTo>
                    <a:pt x="651" y="426"/>
                  </a:lnTo>
                  <a:lnTo>
                    <a:pt x="612" y="452"/>
                  </a:lnTo>
                  <a:lnTo>
                    <a:pt x="591" y="479"/>
                  </a:lnTo>
                  <a:lnTo>
                    <a:pt x="565" y="485"/>
                  </a:lnTo>
                  <a:lnTo>
                    <a:pt x="505" y="492"/>
                  </a:lnTo>
                  <a:lnTo>
                    <a:pt x="478" y="505"/>
                  </a:lnTo>
                  <a:lnTo>
                    <a:pt x="512" y="599"/>
                  </a:lnTo>
                  <a:lnTo>
                    <a:pt x="512" y="612"/>
                  </a:lnTo>
                  <a:lnTo>
                    <a:pt x="512" y="659"/>
                  </a:lnTo>
                  <a:lnTo>
                    <a:pt x="492" y="685"/>
                  </a:lnTo>
                  <a:lnTo>
                    <a:pt x="385" y="699"/>
                  </a:lnTo>
                  <a:lnTo>
                    <a:pt x="366" y="699"/>
                  </a:lnTo>
                  <a:lnTo>
                    <a:pt x="366" y="718"/>
                  </a:lnTo>
                  <a:lnTo>
                    <a:pt x="366" y="745"/>
                  </a:lnTo>
                  <a:lnTo>
                    <a:pt x="411" y="759"/>
                  </a:lnTo>
                  <a:lnTo>
                    <a:pt x="458" y="765"/>
                  </a:lnTo>
                  <a:lnTo>
                    <a:pt x="445" y="778"/>
                  </a:lnTo>
                  <a:lnTo>
                    <a:pt x="445" y="804"/>
                  </a:lnTo>
                  <a:lnTo>
                    <a:pt x="452" y="825"/>
                  </a:lnTo>
                  <a:lnTo>
                    <a:pt x="432" y="871"/>
                  </a:lnTo>
                  <a:lnTo>
                    <a:pt x="398" y="931"/>
                  </a:lnTo>
                  <a:lnTo>
                    <a:pt x="392" y="971"/>
                  </a:lnTo>
                  <a:lnTo>
                    <a:pt x="392" y="991"/>
                  </a:lnTo>
                  <a:lnTo>
                    <a:pt x="379" y="1038"/>
                  </a:lnTo>
                  <a:lnTo>
                    <a:pt x="345" y="1065"/>
                  </a:lnTo>
                  <a:lnTo>
                    <a:pt x="325" y="1065"/>
                  </a:lnTo>
                  <a:lnTo>
                    <a:pt x="272" y="1065"/>
                  </a:lnTo>
                  <a:lnTo>
                    <a:pt x="246" y="1051"/>
                  </a:lnTo>
                  <a:lnTo>
                    <a:pt x="219" y="1031"/>
                  </a:lnTo>
                  <a:lnTo>
                    <a:pt x="206" y="1018"/>
                  </a:lnTo>
                  <a:lnTo>
                    <a:pt x="186" y="1024"/>
                  </a:lnTo>
                  <a:lnTo>
                    <a:pt x="193" y="1044"/>
                  </a:lnTo>
                  <a:lnTo>
                    <a:pt x="206" y="1044"/>
                  </a:lnTo>
                  <a:lnTo>
                    <a:pt x="219" y="1058"/>
                  </a:lnTo>
                  <a:lnTo>
                    <a:pt x="232" y="1111"/>
                  </a:lnTo>
                  <a:lnTo>
                    <a:pt x="246" y="1131"/>
                  </a:lnTo>
                  <a:lnTo>
                    <a:pt x="292" y="1144"/>
                  </a:lnTo>
                  <a:lnTo>
                    <a:pt x="338" y="1184"/>
                  </a:lnTo>
                  <a:lnTo>
                    <a:pt x="332" y="1191"/>
                  </a:lnTo>
                  <a:lnTo>
                    <a:pt x="325" y="1204"/>
                  </a:lnTo>
                  <a:lnTo>
                    <a:pt x="325" y="1224"/>
                  </a:lnTo>
                  <a:lnTo>
                    <a:pt x="319" y="1224"/>
                  </a:lnTo>
                  <a:lnTo>
                    <a:pt x="312" y="1211"/>
                  </a:lnTo>
                  <a:lnTo>
                    <a:pt x="319" y="1198"/>
                  </a:lnTo>
                  <a:lnTo>
                    <a:pt x="319" y="1191"/>
                  </a:lnTo>
                  <a:lnTo>
                    <a:pt x="319" y="1184"/>
                  </a:lnTo>
                  <a:lnTo>
                    <a:pt x="299" y="1177"/>
                  </a:lnTo>
                  <a:lnTo>
                    <a:pt x="285" y="1184"/>
                  </a:lnTo>
                  <a:lnTo>
                    <a:pt x="272" y="1204"/>
                  </a:lnTo>
                  <a:lnTo>
                    <a:pt x="265" y="1204"/>
                  </a:lnTo>
                  <a:lnTo>
                    <a:pt x="272" y="1224"/>
                  </a:lnTo>
                  <a:lnTo>
                    <a:pt x="265" y="1237"/>
                  </a:lnTo>
                  <a:lnTo>
                    <a:pt x="272" y="1264"/>
                  </a:lnTo>
                  <a:lnTo>
                    <a:pt x="272" y="1290"/>
                  </a:lnTo>
                  <a:lnTo>
                    <a:pt x="259" y="1304"/>
                  </a:lnTo>
                  <a:lnTo>
                    <a:pt x="232" y="1311"/>
                  </a:lnTo>
                  <a:lnTo>
                    <a:pt x="232" y="1317"/>
                  </a:lnTo>
                  <a:lnTo>
                    <a:pt x="212" y="1317"/>
                  </a:lnTo>
                  <a:lnTo>
                    <a:pt x="206" y="1324"/>
                  </a:lnTo>
                  <a:lnTo>
                    <a:pt x="159" y="1297"/>
                  </a:lnTo>
                  <a:lnTo>
                    <a:pt x="139" y="1277"/>
                  </a:lnTo>
                  <a:lnTo>
                    <a:pt x="99" y="1337"/>
                  </a:lnTo>
                  <a:lnTo>
                    <a:pt x="92" y="1350"/>
                  </a:lnTo>
                  <a:lnTo>
                    <a:pt x="66" y="1384"/>
                  </a:lnTo>
                  <a:lnTo>
                    <a:pt x="39" y="1410"/>
                  </a:lnTo>
                  <a:lnTo>
                    <a:pt x="26" y="1431"/>
                  </a:lnTo>
                  <a:lnTo>
                    <a:pt x="32" y="1450"/>
                  </a:lnTo>
                  <a:lnTo>
                    <a:pt x="32" y="1483"/>
                  </a:lnTo>
                  <a:lnTo>
                    <a:pt x="26" y="1504"/>
                  </a:lnTo>
                  <a:lnTo>
                    <a:pt x="0" y="1577"/>
                  </a:lnTo>
                  <a:lnTo>
                    <a:pt x="6" y="1590"/>
                  </a:lnTo>
                  <a:lnTo>
                    <a:pt x="19" y="1603"/>
                  </a:lnTo>
                  <a:lnTo>
                    <a:pt x="52" y="1683"/>
                  </a:lnTo>
                  <a:lnTo>
                    <a:pt x="66" y="1703"/>
                  </a:lnTo>
                  <a:lnTo>
                    <a:pt x="92" y="1776"/>
                  </a:lnTo>
                  <a:lnTo>
                    <a:pt x="139" y="1816"/>
                  </a:lnTo>
                  <a:lnTo>
                    <a:pt x="133" y="1823"/>
                  </a:lnTo>
                  <a:lnTo>
                    <a:pt x="193" y="1829"/>
                  </a:lnTo>
                  <a:lnTo>
                    <a:pt x="225" y="1842"/>
                  </a:lnTo>
                  <a:lnTo>
                    <a:pt x="259" y="1849"/>
                  </a:lnTo>
                  <a:lnTo>
                    <a:pt x="272" y="1823"/>
                  </a:lnTo>
                  <a:lnTo>
                    <a:pt x="285" y="1797"/>
                  </a:lnTo>
                  <a:lnTo>
                    <a:pt x="306" y="1782"/>
                  </a:lnTo>
                  <a:lnTo>
                    <a:pt x="319" y="1782"/>
                  </a:lnTo>
                  <a:lnTo>
                    <a:pt x="332" y="1776"/>
                  </a:lnTo>
                  <a:lnTo>
                    <a:pt x="345" y="1756"/>
                  </a:lnTo>
                  <a:lnTo>
                    <a:pt x="345" y="1750"/>
                  </a:lnTo>
                  <a:lnTo>
                    <a:pt x="352" y="1737"/>
                  </a:lnTo>
                  <a:lnTo>
                    <a:pt x="366" y="1730"/>
                  </a:lnTo>
                  <a:lnTo>
                    <a:pt x="398" y="1683"/>
                  </a:lnTo>
                  <a:lnTo>
                    <a:pt x="411" y="1670"/>
                  </a:lnTo>
                  <a:lnTo>
                    <a:pt x="426" y="1663"/>
                  </a:lnTo>
                  <a:lnTo>
                    <a:pt x="439" y="1650"/>
                  </a:lnTo>
                  <a:lnTo>
                    <a:pt x="471" y="1617"/>
                  </a:lnTo>
                  <a:lnTo>
                    <a:pt x="478" y="1617"/>
                  </a:lnTo>
                  <a:lnTo>
                    <a:pt x="485" y="1617"/>
                  </a:lnTo>
                  <a:lnTo>
                    <a:pt x="492" y="1617"/>
                  </a:lnTo>
                  <a:lnTo>
                    <a:pt x="512" y="1610"/>
                  </a:lnTo>
                  <a:lnTo>
                    <a:pt x="525" y="1603"/>
                  </a:lnTo>
                  <a:lnTo>
                    <a:pt x="545" y="1550"/>
                  </a:lnTo>
                  <a:lnTo>
                    <a:pt x="552" y="1543"/>
                  </a:lnTo>
                  <a:lnTo>
                    <a:pt x="558" y="1536"/>
                  </a:lnTo>
                  <a:lnTo>
                    <a:pt x="618" y="1470"/>
                  </a:lnTo>
                  <a:lnTo>
                    <a:pt x="644" y="1444"/>
                  </a:lnTo>
                  <a:lnTo>
                    <a:pt x="658" y="1437"/>
                  </a:lnTo>
                  <a:lnTo>
                    <a:pt x="685" y="1410"/>
                  </a:lnTo>
                  <a:lnTo>
                    <a:pt x="717" y="1390"/>
                  </a:lnTo>
                  <a:lnTo>
                    <a:pt x="738" y="1377"/>
                  </a:lnTo>
                  <a:lnTo>
                    <a:pt x="751" y="1384"/>
                  </a:lnTo>
                  <a:lnTo>
                    <a:pt x="758" y="1377"/>
                  </a:lnTo>
                  <a:lnTo>
                    <a:pt x="771" y="1377"/>
                  </a:lnTo>
                  <a:lnTo>
                    <a:pt x="805" y="1350"/>
                  </a:lnTo>
                  <a:lnTo>
                    <a:pt x="824" y="1344"/>
                  </a:lnTo>
                  <a:lnTo>
                    <a:pt x="831" y="1344"/>
                  </a:lnTo>
                  <a:lnTo>
                    <a:pt x="837" y="1337"/>
                  </a:lnTo>
                  <a:lnTo>
                    <a:pt x="844" y="1337"/>
                  </a:lnTo>
                  <a:lnTo>
                    <a:pt x="851" y="1330"/>
                  </a:lnTo>
                  <a:lnTo>
                    <a:pt x="858" y="1330"/>
                  </a:lnTo>
                  <a:lnTo>
                    <a:pt x="864" y="1324"/>
                  </a:lnTo>
                  <a:lnTo>
                    <a:pt x="864" y="1317"/>
                  </a:lnTo>
                  <a:lnTo>
                    <a:pt x="878" y="1324"/>
                  </a:lnTo>
                  <a:lnTo>
                    <a:pt x="878" y="1317"/>
                  </a:lnTo>
                  <a:lnTo>
                    <a:pt x="884" y="1311"/>
                  </a:lnTo>
                  <a:lnTo>
                    <a:pt x="891" y="1311"/>
                  </a:lnTo>
                  <a:lnTo>
                    <a:pt x="897" y="1311"/>
                  </a:lnTo>
                  <a:lnTo>
                    <a:pt x="904" y="1304"/>
                  </a:lnTo>
                  <a:lnTo>
                    <a:pt x="911" y="1304"/>
                  </a:lnTo>
                  <a:lnTo>
                    <a:pt x="911" y="1297"/>
                  </a:lnTo>
                  <a:lnTo>
                    <a:pt x="931" y="1284"/>
                  </a:lnTo>
                  <a:lnTo>
                    <a:pt x="937" y="1284"/>
                  </a:lnTo>
                  <a:lnTo>
                    <a:pt x="944" y="1290"/>
                  </a:lnTo>
                  <a:lnTo>
                    <a:pt x="957" y="1290"/>
                  </a:lnTo>
                  <a:lnTo>
                    <a:pt x="971" y="1284"/>
                  </a:lnTo>
                  <a:lnTo>
                    <a:pt x="978" y="1284"/>
                  </a:lnTo>
                  <a:lnTo>
                    <a:pt x="978" y="1297"/>
                  </a:lnTo>
                  <a:lnTo>
                    <a:pt x="971" y="1304"/>
                  </a:lnTo>
                  <a:lnTo>
                    <a:pt x="984" y="1297"/>
                  </a:lnTo>
                  <a:lnTo>
                    <a:pt x="984" y="1290"/>
                  </a:lnTo>
                  <a:lnTo>
                    <a:pt x="991" y="1284"/>
                  </a:lnTo>
                  <a:lnTo>
                    <a:pt x="1010" y="1284"/>
                  </a:lnTo>
                  <a:lnTo>
                    <a:pt x="1031" y="1290"/>
                  </a:lnTo>
                  <a:lnTo>
                    <a:pt x="1044" y="1290"/>
                  </a:lnTo>
                  <a:lnTo>
                    <a:pt x="1051" y="1290"/>
                  </a:lnTo>
                  <a:lnTo>
                    <a:pt x="1077" y="1277"/>
                  </a:lnTo>
                  <a:lnTo>
                    <a:pt x="1124" y="1271"/>
                  </a:lnTo>
                  <a:lnTo>
                    <a:pt x="1164" y="1257"/>
                  </a:lnTo>
                  <a:lnTo>
                    <a:pt x="1157" y="1244"/>
                  </a:lnTo>
                  <a:lnTo>
                    <a:pt x="1117" y="1211"/>
                  </a:lnTo>
                  <a:lnTo>
                    <a:pt x="1104" y="1191"/>
                  </a:lnTo>
                  <a:lnTo>
                    <a:pt x="1091" y="1170"/>
                  </a:lnTo>
                  <a:lnTo>
                    <a:pt x="1083" y="1144"/>
                  </a:lnTo>
                  <a:lnTo>
                    <a:pt x="1083" y="1111"/>
                  </a:lnTo>
                  <a:lnTo>
                    <a:pt x="1083" y="1097"/>
                  </a:lnTo>
                  <a:lnTo>
                    <a:pt x="1111" y="1071"/>
                  </a:lnTo>
                  <a:lnTo>
                    <a:pt x="1130" y="1084"/>
                  </a:lnTo>
                  <a:lnTo>
                    <a:pt x="1150" y="1104"/>
                  </a:lnTo>
                  <a:lnTo>
                    <a:pt x="1143" y="1104"/>
                  </a:lnTo>
                  <a:lnTo>
                    <a:pt x="1143" y="1111"/>
                  </a:lnTo>
                  <a:lnTo>
                    <a:pt x="1184" y="1125"/>
                  </a:lnTo>
                  <a:lnTo>
                    <a:pt x="1197" y="1117"/>
                  </a:lnTo>
                  <a:lnTo>
                    <a:pt x="1197" y="1097"/>
                  </a:lnTo>
                  <a:lnTo>
                    <a:pt x="1190" y="1084"/>
                  </a:lnTo>
                  <a:lnTo>
                    <a:pt x="1190" y="1065"/>
                  </a:lnTo>
                  <a:lnTo>
                    <a:pt x="1184" y="1038"/>
                  </a:lnTo>
                  <a:lnTo>
                    <a:pt x="1170" y="1031"/>
                  </a:lnTo>
                  <a:lnTo>
                    <a:pt x="1177" y="1005"/>
                  </a:lnTo>
                  <a:lnTo>
                    <a:pt x="1184" y="998"/>
                  </a:lnTo>
                  <a:lnTo>
                    <a:pt x="1217" y="1005"/>
                  </a:lnTo>
                  <a:lnTo>
                    <a:pt x="1257" y="1031"/>
                  </a:lnTo>
                  <a:lnTo>
                    <a:pt x="1284" y="1038"/>
                  </a:lnTo>
                  <a:lnTo>
                    <a:pt x="1323" y="1097"/>
                  </a:lnTo>
                  <a:lnTo>
                    <a:pt x="1363" y="1097"/>
                  </a:lnTo>
                  <a:lnTo>
                    <a:pt x="1350" y="1078"/>
                  </a:lnTo>
                  <a:lnTo>
                    <a:pt x="1337" y="1065"/>
                  </a:lnTo>
                  <a:lnTo>
                    <a:pt x="1357" y="1044"/>
                  </a:lnTo>
                  <a:lnTo>
                    <a:pt x="1350" y="1011"/>
                  </a:lnTo>
                  <a:lnTo>
                    <a:pt x="1337" y="998"/>
                  </a:lnTo>
                  <a:lnTo>
                    <a:pt x="1330" y="1011"/>
                  </a:lnTo>
                  <a:lnTo>
                    <a:pt x="1316" y="991"/>
                  </a:lnTo>
                  <a:lnTo>
                    <a:pt x="1330" y="965"/>
                  </a:lnTo>
                  <a:lnTo>
                    <a:pt x="1370" y="971"/>
                  </a:lnTo>
                  <a:lnTo>
                    <a:pt x="1370" y="978"/>
                  </a:lnTo>
                  <a:lnTo>
                    <a:pt x="1350" y="984"/>
                  </a:lnTo>
                  <a:lnTo>
                    <a:pt x="1363" y="1005"/>
                  </a:lnTo>
                  <a:lnTo>
                    <a:pt x="1410" y="1011"/>
                  </a:lnTo>
                  <a:lnTo>
                    <a:pt x="1417" y="998"/>
                  </a:lnTo>
                  <a:lnTo>
                    <a:pt x="1376" y="978"/>
                  </a:lnTo>
                  <a:lnTo>
                    <a:pt x="1363" y="938"/>
                  </a:lnTo>
                  <a:lnTo>
                    <a:pt x="1337" y="918"/>
                  </a:lnTo>
                  <a:lnTo>
                    <a:pt x="1316" y="911"/>
                  </a:lnTo>
                  <a:lnTo>
                    <a:pt x="1270" y="838"/>
                  </a:lnTo>
                  <a:lnTo>
                    <a:pt x="1257" y="825"/>
                  </a:lnTo>
                  <a:lnTo>
                    <a:pt x="1290" y="798"/>
                  </a:lnTo>
                  <a:lnTo>
                    <a:pt x="1297" y="778"/>
                  </a:lnTo>
                  <a:lnTo>
                    <a:pt x="1310" y="778"/>
                  </a:lnTo>
                  <a:lnTo>
                    <a:pt x="1357" y="718"/>
                  </a:lnTo>
                  <a:lnTo>
                    <a:pt x="1357" y="712"/>
                  </a:lnTo>
                  <a:lnTo>
                    <a:pt x="1370" y="691"/>
                  </a:lnTo>
                  <a:lnTo>
                    <a:pt x="1383" y="639"/>
                  </a:lnTo>
                  <a:lnTo>
                    <a:pt x="1376" y="632"/>
                  </a:lnTo>
                  <a:lnTo>
                    <a:pt x="1383" y="599"/>
                  </a:lnTo>
                  <a:lnTo>
                    <a:pt x="1363" y="586"/>
                  </a:lnTo>
                  <a:lnTo>
                    <a:pt x="1297" y="545"/>
                  </a:lnTo>
                  <a:lnTo>
                    <a:pt x="1316" y="526"/>
                  </a:lnTo>
                  <a:lnTo>
                    <a:pt x="1263" y="479"/>
                  </a:lnTo>
                  <a:lnTo>
                    <a:pt x="1250" y="459"/>
                  </a:lnTo>
                  <a:lnTo>
                    <a:pt x="1257" y="439"/>
                  </a:lnTo>
                  <a:lnTo>
                    <a:pt x="1203" y="426"/>
                  </a:lnTo>
                  <a:lnTo>
                    <a:pt x="1184" y="419"/>
                  </a:lnTo>
                  <a:lnTo>
                    <a:pt x="1170" y="419"/>
                  </a:lnTo>
                  <a:lnTo>
                    <a:pt x="1137" y="432"/>
                  </a:lnTo>
                  <a:lnTo>
                    <a:pt x="1117" y="393"/>
                  </a:lnTo>
                  <a:lnTo>
                    <a:pt x="1083" y="399"/>
                  </a:lnTo>
                  <a:lnTo>
                    <a:pt x="964" y="379"/>
                  </a:lnTo>
                  <a:lnTo>
                    <a:pt x="984" y="353"/>
                  </a:lnTo>
                  <a:lnTo>
                    <a:pt x="978" y="266"/>
                  </a:lnTo>
                  <a:lnTo>
                    <a:pt x="1010" y="220"/>
                  </a:lnTo>
                  <a:lnTo>
                    <a:pt x="971" y="206"/>
                  </a:lnTo>
                  <a:lnTo>
                    <a:pt x="931" y="153"/>
                  </a:lnTo>
                  <a:lnTo>
                    <a:pt x="1004" y="119"/>
                  </a:lnTo>
                  <a:lnTo>
                    <a:pt x="951" y="126"/>
                  </a:lnTo>
                  <a:lnTo>
                    <a:pt x="911" y="106"/>
                  </a:lnTo>
                  <a:lnTo>
                    <a:pt x="897" y="113"/>
                  </a:lnTo>
                  <a:lnTo>
                    <a:pt x="878" y="113"/>
                  </a:lnTo>
                  <a:lnTo>
                    <a:pt x="864" y="106"/>
                  </a:lnTo>
                  <a:lnTo>
                    <a:pt x="858" y="86"/>
                  </a:lnTo>
                  <a:lnTo>
                    <a:pt x="831" y="106"/>
                  </a:lnTo>
                  <a:lnTo>
                    <a:pt x="798" y="113"/>
                  </a:lnTo>
                  <a:lnTo>
                    <a:pt x="798" y="93"/>
                  </a:lnTo>
                  <a:lnTo>
                    <a:pt x="805" y="47"/>
                  </a:lnTo>
                  <a:lnTo>
                    <a:pt x="811" y="27"/>
                  </a:lnTo>
                  <a:lnTo>
                    <a:pt x="784" y="6"/>
                  </a:lnTo>
                  <a:lnTo>
                    <a:pt x="771" y="0"/>
                  </a:lnTo>
                  <a:close/>
                  <a:moveTo>
                    <a:pt x="957" y="1290"/>
                  </a:moveTo>
                  <a:lnTo>
                    <a:pt x="964" y="1297"/>
                  </a:lnTo>
                  <a:lnTo>
                    <a:pt x="964" y="1290"/>
                  </a:lnTo>
                  <a:lnTo>
                    <a:pt x="957" y="1290"/>
                  </a:lnTo>
                  <a:close/>
                </a:path>
              </a:pathLst>
            </a:custGeom>
            <a:solidFill>
              <a:srgbClr val="F7A26D"/>
            </a:solidFill>
            <a:ln w="19050" cap="rnd">
              <a:solidFill>
                <a:srgbClr val="F7A26D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ca-E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83" name="TextBox 238">
              <a:extLst>
                <a:ext uri="{FF2B5EF4-FFF2-40B4-BE49-F238E27FC236}">
                  <a16:creationId xmlns:a16="http://schemas.microsoft.com/office/drawing/2014/main" id="{7E846ADB-3EED-821C-4434-B757E49E737D}"/>
                </a:ext>
              </a:extLst>
            </p:cNvPr>
            <p:cNvSpPr txBox="1"/>
            <p:nvPr/>
          </p:nvSpPr>
          <p:spPr>
            <a:xfrm>
              <a:off x="5599446" y="4632893"/>
              <a:ext cx="70481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ca-ES" sz="9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Tarragona</a:t>
              </a:r>
            </a:p>
          </p:txBody>
        </p:sp>
        <p:sp>
          <p:nvSpPr>
            <p:cNvPr id="1184" name="Oval 1183">
              <a:extLst>
                <a:ext uri="{FF2B5EF4-FFF2-40B4-BE49-F238E27FC236}">
                  <a16:creationId xmlns:a16="http://schemas.microsoft.com/office/drawing/2014/main" id="{E7F54CE6-2DCB-794B-6869-03683E3B9531}"/>
                </a:ext>
              </a:extLst>
            </p:cNvPr>
            <p:cNvSpPr/>
            <p:nvPr/>
          </p:nvSpPr>
          <p:spPr bwMode="gray">
            <a:xfrm>
              <a:off x="5622572" y="4508261"/>
              <a:ext cx="66323" cy="66323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ca-E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Contenidor de número de diapositiva 7">
            <a:extLst>
              <a:ext uri="{FF2B5EF4-FFF2-40B4-BE49-F238E27FC236}">
                <a16:creationId xmlns:a16="http://schemas.microsoft.com/office/drawing/2014/main" id="{8FD49F54-BC58-5024-7DB1-DB32B39C38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7D95ACD-267C-42A5-ADDC-781843397327}" type="slidenum">
              <a:rPr lang="ca-ES" altLang="ca-ES" smtClean="0"/>
              <a:pPr>
                <a:defRPr/>
              </a:pPr>
              <a:t>8</a:t>
            </a:fld>
            <a:endParaRPr lang="ca-ES" altLang="ca-ES" dirty="0"/>
          </a:p>
        </p:txBody>
      </p:sp>
      <p:grpSp>
        <p:nvGrpSpPr>
          <p:cNvPr id="179" name="Agrupa 178">
            <a:extLst>
              <a:ext uri="{FF2B5EF4-FFF2-40B4-BE49-F238E27FC236}">
                <a16:creationId xmlns:a16="http://schemas.microsoft.com/office/drawing/2014/main" id="{3405A660-110E-961F-AD05-E241133CCB06}"/>
              </a:ext>
            </a:extLst>
          </p:cNvPr>
          <p:cNvGrpSpPr/>
          <p:nvPr/>
        </p:nvGrpSpPr>
        <p:grpSpPr>
          <a:xfrm>
            <a:off x="4498198" y="4763300"/>
            <a:ext cx="3784284" cy="638696"/>
            <a:chOff x="7732898" y="4507110"/>
            <a:chExt cx="3784284" cy="638696"/>
          </a:xfrm>
        </p:grpSpPr>
        <p:grpSp>
          <p:nvGrpSpPr>
            <p:cNvPr id="180" name="Group 74">
              <a:extLst>
                <a:ext uri="{FF2B5EF4-FFF2-40B4-BE49-F238E27FC236}">
                  <a16:creationId xmlns:a16="http://schemas.microsoft.com/office/drawing/2014/main" id="{2F7A22D0-CC9D-12F1-EF60-F14B4236226F}"/>
                </a:ext>
              </a:extLst>
            </p:cNvPr>
            <p:cNvGrpSpPr/>
            <p:nvPr/>
          </p:nvGrpSpPr>
          <p:grpSpPr>
            <a:xfrm>
              <a:off x="7732898" y="4507110"/>
              <a:ext cx="3784284" cy="638696"/>
              <a:chOff x="7555098" y="4652453"/>
              <a:chExt cx="3784284" cy="638696"/>
            </a:xfrm>
          </p:grpSpPr>
          <p:grpSp>
            <p:nvGrpSpPr>
              <p:cNvPr id="183" name="Group 161">
                <a:extLst>
                  <a:ext uri="{FF2B5EF4-FFF2-40B4-BE49-F238E27FC236}">
                    <a16:creationId xmlns:a16="http://schemas.microsoft.com/office/drawing/2014/main" id="{BC290EBC-E468-87A0-96F6-5E22144DBD51}"/>
                  </a:ext>
                </a:extLst>
              </p:cNvPr>
              <p:cNvGrpSpPr/>
              <p:nvPr/>
            </p:nvGrpSpPr>
            <p:grpSpPr>
              <a:xfrm>
                <a:off x="7555098" y="4667574"/>
                <a:ext cx="877163" cy="623575"/>
                <a:chOff x="6356482" y="5681549"/>
                <a:chExt cx="877163" cy="623575"/>
              </a:xfrm>
            </p:grpSpPr>
            <p:pic>
              <p:nvPicPr>
                <p:cNvPr id="1091" name="Picture 6" descr="ATM Tarragona. Identitat corporativa">
                  <a:extLst>
                    <a:ext uri="{FF2B5EF4-FFF2-40B4-BE49-F238E27FC236}">
                      <a16:creationId xmlns:a16="http://schemas.microsoft.com/office/drawing/2014/main" id="{5CA03FAC-3B34-A6B2-81DF-DFCA867479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0790"/>
                <a:stretch/>
              </p:blipFill>
              <p:spPr bwMode="auto">
                <a:xfrm>
                  <a:off x="6590298" y="5681549"/>
                  <a:ext cx="364647" cy="369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92" name="TextBox 4">
                  <a:extLst>
                    <a:ext uri="{FF2B5EF4-FFF2-40B4-BE49-F238E27FC236}">
                      <a16:creationId xmlns:a16="http://schemas.microsoft.com/office/drawing/2014/main" id="{6D23DD38-69C4-1D47-E2DD-7AA61E667B8E}"/>
                    </a:ext>
                  </a:extLst>
                </p:cNvPr>
                <p:cNvSpPr txBox="1"/>
                <p:nvPr/>
              </p:nvSpPr>
              <p:spPr>
                <a:xfrm>
                  <a:off x="6356482" y="6051208"/>
                  <a:ext cx="87716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1050" b="1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Tarragona</a:t>
                  </a:r>
                </a:p>
              </p:txBody>
            </p:sp>
          </p:grpSp>
          <p:grpSp>
            <p:nvGrpSpPr>
              <p:cNvPr id="184" name="Group 61">
                <a:extLst>
                  <a:ext uri="{FF2B5EF4-FFF2-40B4-BE49-F238E27FC236}">
                    <a16:creationId xmlns:a16="http://schemas.microsoft.com/office/drawing/2014/main" id="{44F469CD-1251-6A2A-0D82-D715E3AB6501}"/>
                  </a:ext>
                </a:extLst>
              </p:cNvPr>
              <p:cNvGrpSpPr/>
              <p:nvPr/>
            </p:nvGrpSpPr>
            <p:grpSpPr>
              <a:xfrm>
                <a:off x="9281931" y="4652453"/>
                <a:ext cx="888385" cy="523615"/>
                <a:chOff x="1508680" y="2981613"/>
                <a:chExt cx="888385" cy="523615"/>
              </a:xfrm>
            </p:grpSpPr>
            <p:sp>
              <p:nvSpPr>
                <p:cNvPr id="1089" name="TextBox 69">
                  <a:extLst>
                    <a:ext uri="{FF2B5EF4-FFF2-40B4-BE49-F238E27FC236}">
                      <a16:creationId xmlns:a16="http://schemas.microsoft.com/office/drawing/2014/main" id="{EEF7BEC2-1A6D-1063-3E0E-AE2EE106F703}"/>
                    </a:ext>
                  </a:extLst>
                </p:cNvPr>
                <p:cNvSpPr txBox="1"/>
                <p:nvPr/>
              </p:nvSpPr>
              <p:spPr>
                <a:xfrm>
                  <a:off x="1508680" y="3243618"/>
                  <a:ext cx="88838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11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Autobusos</a:t>
                  </a:r>
                </a:p>
              </p:txBody>
            </p:sp>
            <p:sp>
              <p:nvSpPr>
                <p:cNvPr id="1090" name="TextBox 70">
                  <a:extLst>
                    <a:ext uri="{FF2B5EF4-FFF2-40B4-BE49-F238E27FC236}">
                      <a16:creationId xmlns:a16="http://schemas.microsoft.com/office/drawing/2014/main" id="{8B66F8E7-D174-4B27-EFAC-675259406758}"/>
                    </a:ext>
                  </a:extLst>
                </p:cNvPr>
                <p:cNvSpPr txBox="1"/>
                <p:nvPr/>
              </p:nvSpPr>
              <p:spPr>
                <a:xfrm>
                  <a:off x="1508680" y="2981613"/>
                  <a:ext cx="497252" cy="311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b="1" dirty="0">
                      <a:solidFill>
                        <a:srgbClr val="EC6E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880</a:t>
                  </a:r>
                  <a:endParaRPr lang="ca-ES" dirty="0">
                    <a:solidFill>
                      <a:srgbClr val="EC6E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85" name="Group 62">
                <a:extLst>
                  <a:ext uri="{FF2B5EF4-FFF2-40B4-BE49-F238E27FC236}">
                    <a16:creationId xmlns:a16="http://schemas.microsoft.com/office/drawing/2014/main" id="{3A9F1F65-4A37-F746-B04A-1825579122A9}"/>
                  </a:ext>
                </a:extLst>
              </p:cNvPr>
              <p:cNvGrpSpPr/>
              <p:nvPr/>
            </p:nvGrpSpPr>
            <p:grpSpPr>
              <a:xfrm>
                <a:off x="8406822" y="4652453"/>
                <a:ext cx="893193" cy="523615"/>
                <a:chOff x="2857929" y="2981613"/>
                <a:chExt cx="893193" cy="523615"/>
              </a:xfrm>
            </p:grpSpPr>
            <p:sp>
              <p:nvSpPr>
                <p:cNvPr id="191" name="TextBox 67">
                  <a:extLst>
                    <a:ext uri="{FF2B5EF4-FFF2-40B4-BE49-F238E27FC236}">
                      <a16:creationId xmlns:a16="http://schemas.microsoft.com/office/drawing/2014/main" id="{7A326470-C2F7-560F-D791-5C558DA69EA9}"/>
                    </a:ext>
                  </a:extLst>
                </p:cNvPr>
                <p:cNvSpPr txBox="1"/>
                <p:nvPr/>
              </p:nvSpPr>
              <p:spPr>
                <a:xfrm>
                  <a:off x="2857929" y="3243618"/>
                  <a:ext cx="8931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11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Operadors</a:t>
                  </a:r>
                </a:p>
              </p:txBody>
            </p:sp>
            <p:sp>
              <p:nvSpPr>
                <p:cNvPr id="1088" name="TextBox 68">
                  <a:extLst>
                    <a:ext uri="{FF2B5EF4-FFF2-40B4-BE49-F238E27FC236}">
                      <a16:creationId xmlns:a16="http://schemas.microsoft.com/office/drawing/2014/main" id="{0CED1F31-C966-4624-CC05-7CDE6B487624}"/>
                    </a:ext>
                  </a:extLst>
                </p:cNvPr>
                <p:cNvSpPr txBox="1"/>
                <p:nvPr/>
              </p:nvSpPr>
              <p:spPr>
                <a:xfrm>
                  <a:off x="2857929" y="2981613"/>
                  <a:ext cx="288862" cy="311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b="1" dirty="0">
                      <a:solidFill>
                        <a:srgbClr val="EC6E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9</a:t>
                  </a:r>
                  <a:endParaRPr lang="ca-ES" dirty="0">
                    <a:solidFill>
                      <a:srgbClr val="EC6E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86" name="Group 63">
                <a:extLst>
                  <a:ext uri="{FF2B5EF4-FFF2-40B4-BE49-F238E27FC236}">
                    <a16:creationId xmlns:a16="http://schemas.microsoft.com/office/drawing/2014/main" id="{444182DD-E391-9CC7-4EE3-4487FFBB1EAD}"/>
                  </a:ext>
                </a:extLst>
              </p:cNvPr>
              <p:cNvGrpSpPr/>
              <p:nvPr/>
            </p:nvGrpSpPr>
            <p:grpSpPr>
              <a:xfrm>
                <a:off x="10822894" y="4652453"/>
                <a:ext cx="516488" cy="523615"/>
                <a:chOff x="2244022" y="2981613"/>
                <a:chExt cx="516488" cy="523615"/>
              </a:xfrm>
            </p:grpSpPr>
            <p:sp>
              <p:nvSpPr>
                <p:cNvPr id="187" name="TextBox 64">
                  <a:extLst>
                    <a:ext uri="{FF2B5EF4-FFF2-40B4-BE49-F238E27FC236}">
                      <a16:creationId xmlns:a16="http://schemas.microsoft.com/office/drawing/2014/main" id="{E36D5440-4718-1330-2F8B-7B38678568DF}"/>
                    </a:ext>
                  </a:extLst>
                </p:cNvPr>
                <p:cNvSpPr txBox="1"/>
                <p:nvPr/>
              </p:nvSpPr>
              <p:spPr>
                <a:xfrm>
                  <a:off x="2244022" y="3243618"/>
                  <a:ext cx="51648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1100" dirty="0" err="1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PACs</a:t>
                  </a:r>
                  <a:endParaRPr lang="ca-E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89" name="TextBox 65">
                  <a:extLst>
                    <a:ext uri="{FF2B5EF4-FFF2-40B4-BE49-F238E27FC236}">
                      <a16:creationId xmlns:a16="http://schemas.microsoft.com/office/drawing/2014/main" id="{A44F894A-50B0-3589-0B7C-4612CB9DADC3}"/>
                    </a:ext>
                  </a:extLst>
                </p:cNvPr>
                <p:cNvSpPr txBox="1"/>
                <p:nvPr/>
              </p:nvSpPr>
              <p:spPr>
                <a:xfrm>
                  <a:off x="2244022" y="2981613"/>
                  <a:ext cx="393056" cy="311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b="1" dirty="0">
                      <a:solidFill>
                        <a:srgbClr val="EC6E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19</a:t>
                  </a:r>
                  <a:endParaRPr lang="ca-ES" dirty="0">
                    <a:solidFill>
                      <a:srgbClr val="EC6E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181" name="TextBox 72">
              <a:extLst>
                <a:ext uri="{FF2B5EF4-FFF2-40B4-BE49-F238E27FC236}">
                  <a16:creationId xmlns:a16="http://schemas.microsoft.com/office/drawing/2014/main" id="{59097EEC-6704-BDE7-6AAB-4F00EE21A742}"/>
                </a:ext>
              </a:extLst>
            </p:cNvPr>
            <p:cNvSpPr txBox="1"/>
            <p:nvPr/>
          </p:nvSpPr>
          <p:spPr>
            <a:xfrm>
              <a:off x="10334839" y="4769115"/>
              <a:ext cx="5517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1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MAVs</a:t>
              </a:r>
              <a:endParaRPr lang="ca-E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2" name="TextBox 73">
              <a:extLst>
                <a:ext uri="{FF2B5EF4-FFF2-40B4-BE49-F238E27FC236}">
                  <a16:creationId xmlns:a16="http://schemas.microsoft.com/office/drawing/2014/main" id="{E94BC3FB-8ED6-330C-0498-580E8090EB6B}"/>
                </a:ext>
              </a:extLst>
            </p:cNvPr>
            <p:cNvSpPr txBox="1"/>
            <p:nvPr/>
          </p:nvSpPr>
          <p:spPr>
            <a:xfrm>
              <a:off x="10334839" y="4507110"/>
              <a:ext cx="393056" cy="31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b="1" dirty="0">
                  <a:solidFill>
                    <a:srgbClr val="EC6E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endParaRPr lang="ca-ES" dirty="0">
                <a:solidFill>
                  <a:srgbClr val="EC6E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Rectangle 1">
            <a:extLst>
              <a:ext uri="{FF2B5EF4-FFF2-40B4-BE49-F238E27FC236}">
                <a16:creationId xmlns:a16="http://schemas.microsoft.com/office/drawing/2014/main" id="{D3677781-6A0B-4F84-B0F2-3B5DD0256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1258" y="1784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96C59F-4DAD-C640-E684-35AF1628BF20}"/>
              </a:ext>
            </a:extLst>
          </p:cNvPr>
          <p:cNvSpPr/>
          <p:nvPr/>
        </p:nvSpPr>
        <p:spPr>
          <a:xfrm>
            <a:off x="1709927" y="6335247"/>
            <a:ext cx="2788271" cy="243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a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lang="ca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Flota màxima prevista d’abast</a:t>
            </a:r>
            <a:endParaRPr lang="ca-ES" sz="1000" i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a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 Operadors urbans</a:t>
            </a:r>
          </a:p>
        </p:txBody>
      </p:sp>
      <p:grpSp>
        <p:nvGrpSpPr>
          <p:cNvPr id="1112" name="Group 1111">
            <a:extLst>
              <a:ext uri="{FF2B5EF4-FFF2-40B4-BE49-F238E27FC236}">
                <a16:creationId xmlns:a16="http://schemas.microsoft.com/office/drawing/2014/main" id="{F82C48F8-6FB9-BFB3-3160-DFE8F17E7A7A}"/>
              </a:ext>
            </a:extLst>
          </p:cNvPr>
          <p:cNvGrpSpPr/>
          <p:nvPr/>
        </p:nvGrpSpPr>
        <p:grpSpPr>
          <a:xfrm>
            <a:off x="475199" y="1784145"/>
            <a:ext cx="3861904" cy="3595599"/>
            <a:chOff x="475199" y="1784145"/>
            <a:chExt cx="3861904" cy="3595599"/>
          </a:xfrm>
        </p:grpSpPr>
        <p:sp>
          <p:nvSpPr>
            <p:cNvPr id="163" name="TextBox 31">
              <a:extLst>
                <a:ext uri="{FF2B5EF4-FFF2-40B4-BE49-F238E27FC236}">
                  <a16:creationId xmlns:a16="http://schemas.microsoft.com/office/drawing/2014/main" id="{EAFBF673-B852-545E-19E2-91858663B3B7}"/>
                </a:ext>
              </a:extLst>
            </p:cNvPr>
            <p:cNvSpPr txBox="1"/>
            <p:nvPr/>
          </p:nvSpPr>
          <p:spPr>
            <a:xfrm>
              <a:off x="1643095" y="2133946"/>
              <a:ext cx="2362121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Operadors d’Autobús*</a:t>
              </a:r>
              <a:endParaRPr lang="ca-ES" sz="1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6" name="Picture 23" descr="A cartoon of a bus&#10;&#10;Description automatically generated with low confidence">
              <a:extLst>
                <a:ext uri="{FF2B5EF4-FFF2-40B4-BE49-F238E27FC236}">
                  <a16:creationId xmlns:a16="http://schemas.microsoft.com/office/drawing/2014/main" id="{F3A12647-64A4-03DA-DB90-B054504F8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470" y="1784145"/>
              <a:ext cx="873088" cy="873088"/>
            </a:xfrm>
            <a:prstGeom prst="rect">
              <a:avLst/>
            </a:prstGeom>
          </p:spPr>
        </p:pic>
        <p:grpSp>
          <p:nvGrpSpPr>
            <p:cNvPr id="1107" name="Group 1106">
              <a:extLst>
                <a:ext uri="{FF2B5EF4-FFF2-40B4-BE49-F238E27FC236}">
                  <a16:creationId xmlns:a16="http://schemas.microsoft.com/office/drawing/2014/main" id="{2F4DB28A-9FDC-46D8-BF6F-1059447FCFF3}"/>
                </a:ext>
              </a:extLst>
            </p:cNvPr>
            <p:cNvGrpSpPr/>
            <p:nvPr/>
          </p:nvGrpSpPr>
          <p:grpSpPr>
            <a:xfrm>
              <a:off x="475199" y="2537360"/>
              <a:ext cx="3861904" cy="2842384"/>
              <a:chOff x="475199" y="2537360"/>
              <a:chExt cx="3861904" cy="2842384"/>
            </a:xfrm>
          </p:grpSpPr>
          <p:sp>
            <p:nvSpPr>
              <p:cNvPr id="62" name="Fletxa: pentàgon 161">
                <a:extLst>
                  <a:ext uri="{FF2B5EF4-FFF2-40B4-BE49-F238E27FC236}">
                    <a16:creationId xmlns:a16="http://schemas.microsoft.com/office/drawing/2014/main" id="{47639E50-5091-152D-22FF-F2F7ED32EC90}"/>
                  </a:ext>
                </a:extLst>
              </p:cNvPr>
              <p:cNvSpPr/>
              <p:nvPr/>
            </p:nvSpPr>
            <p:spPr>
              <a:xfrm>
                <a:off x="475199" y="2537360"/>
                <a:ext cx="3861904" cy="2842384"/>
              </a:xfrm>
              <a:prstGeom prst="roundRect">
                <a:avLst/>
              </a:prstGeom>
              <a:solidFill>
                <a:srgbClr val="F7A26D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a-ES" dirty="0"/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C5202A82-FDCA-0CE8-7942-597FE46C2391}"/>
                  </a:ext>
                </a:extLst>
              </p:cNvPr>
              <p:cNvGrpSpPr/>
              <p:nvPr/>
            </p:nvGrpSpPr>
            <p:grpSpPr>
              <a:xfrm>
                <a:off x="475199" y="2806909"/>
                <a:ext cx="3861904" cy="2303287"/>
                <a:chOff x="7919374" y="2792805"/>
                <a:chExt cx="3861904" cy="2303287"/>
              </a:xfrm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4778E1E0-6B91-9C67-CA38-C213E1D5A1FF}"/>
                    </a:ext>
                  </a:extLst>
                </p:cNvPr>
                <p:cNvGrpSpPr/>
                <p:nvPr/>
              </p:nvGrpSpPr>
              <p:grpSpPr>
                <a:xfrm>
                  <a:off x="7919374" y="3489504"/>
                  <a:ext cx="3858804" cy="591988"/>
                  <a:chOff x="7919374" y="3383735"/>
                  <a:chExt cx="3858804" cy="591988"/>
                </a:xfrm>
              </p:grpSpPr>
              <p:sp>
                <p:nvSpPr>
                  <p:cNvPr id="137" name="TextBox 103">
                    <a:extLst>
                      <a:ext uri="{FF2B5EF4-FFF2-40B4-BE49-F238E27FC236}">
                        <a16:creationId xmlns:a16="http://schemas.microsoft.com/office/drawing/2014/main" id="{BFAED5B3-A072-BF1A-AFF1-E548D4502EEA}"/>
                      </a:ext>
                    </a:extLst>
                  </p:cNvPr>
                  <p:cNvSpPr txBox="1"/>
                  <p:nvPr/>
                </p:nvSpPr>
                <p:spPr>
                  <a:xfrm>
                    <a:off x="8032117" y="3733743"/>
                    <a:ext cx="883823" cy="24198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>
                    <a:spAutoFit/>
                  </a:bodyPr>
                  <a:lstStyle/>
                  <a:p>
                    <a:r>
                      <a:rPr lang="ca-ES" sz="1100" i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rPr>
                      <a:t>30 Autobusos</a:t>
                    </a:r>
                  </a:p>
                </p:txBody>
              </p:sp>
              <p:sp>
                <p:nvSpPr>
                  <p:cNvPr id="138" name="TextBox 107">
                    <a:extLst>
                      <a:ext uri="{FF2B5EF4-FFF2-40B4-BE49-F238E27FC236}">
                        <a16:creationId xmlns:a16="http://schemas.microsoft.com/office/drawing/2014/main" id="{C5D7D6EA-A821-8D88-A629-0C9E36D54504}"/>
                      </a:ext>
                    </a:extLst>
                  </p:cNvPr>
                  <p:cNvSpPr txBox="1"/>
                  <p:nvPr/>
                </p:nvSpPr>
                <p:spPr>
                  <a:xfrm>
                    <a:off x="7919374" y="3383735"/>
                    <a:ext cx="1109308" cy="41125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ca-ES" sz="11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Hispano Igualadina</a:t>
                    </a:r>
                  </a:p>
                </p:txBody>
              </p:sp>
              <p:sp>
                <p:nvSpPr>
                  <p:cNvPr id="134" name="TextBox 103">
                    <a:extLst>
                      <a:ext uri="{FF2B5EF4-FFF2-40B4-BE49-F238E27FC236}">
                        <a16:creationId xmlns:a16="http://schemas.microsoft.com/office/drawing/2014/main" id="{DB59CA98-93CB-44A0-30D3-705972BBEE5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1613" y="3733743"/>
                    <a:ext cx="883823" cy="24198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>
                    <a:spAutoFit/>
                  </a:bodyPr>
                  <a:lstStyle/>
                  <a:p>
                    <a:r>
                      <a:rPr lang="ca-ES" sz="1100" i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rPr>
                      <a:t>76 Autobusos</a:t>
                    </a:r>
                  </a:p>
                </p:txBody>
              </p:sp>
              <p:sp>
                <p:nvSpPr>
                  <p:cNvPr id="135" name="TextBox 107">
                    <a:extLst>
                      <a:ext uri="{FF2B5EF4-FFF2-40B4-BE49-F238E27FC236}">
                        <a16:creationId xmlns:a16="http://schemas.microsoft.com/office/drawing/2014/main" id="{6D9CBDD3-30F2-745A-FCAA-D390C133FC84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8870" y="3383735"/>
                    <a:ext cx="1109308" cy="41125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ca-ES" sz="11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EMT Tarragona**</a:t>
                    </a:r>
                  </a:p>
                </p:txBody>
              </p:sp>
              <p:sp>
                <p:nvSpPr>
                  <p:cNvPr id="128" name="TextBox 103">
                    <a:extLst>
                      <a:ext uri="{FF2B5EF4-FFF2-40B4-BE49-F238E27FC236}">
                        <a16:creationId xmlns:a16="http://schemas.microsoft.com/office/drawing/2014/main" id="{6070C4AD-0C3D-EE22-3D80-E3CDCD185810}"/>
                      </a:ext>
                    </a:extLst>
                  </p:cNvPr>
                  <p:cNvSpPr txBox="1"/>
                  <p:nvPr/>
                </p:nvSpPr>
                <p:spPr>
                  <a:xfrm>
                    <a:off x="9349334" y="3733743"/>
                    <a:ext cx="995785" cy="241980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r>
                      <a:rPr lang="ca-ES" sz="1100" i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rPr>
                      <a:t>28 Autobusos</a:t>
                    </a:r>
                  </a:p>
                </p:txBody>
              </p:sp>
              <p:sp>
                <p:nvSpPr>
                  <p:cNvPr id="129" name="TextBox 107">
                    <a:extLst>
                      <a:ext uri="{FF2B5EF4-FFF2-40B4-BE49-F238E27FC236}">
                        <a16:creationId xmlns:a16="http://schemas.microsoft.com/office/drawing/2014/main" id="{F05E79E9-AC79-72DF-350E-56D70C6FD20F}"/>
                      </a:ext>
                    </a:extLst>
                  </p:cNvPr>
                  <p:cNvSpPr txBox="1"/>
                  <p:nvPr/>
                </p:nvSpPr>
                <p:spPr>
                  <a:xfrm>
                    <a:off x="9292572" y="3383735"/>
                    <a:ext cx="1109308" cy="41125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ca-ES" sz="11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Autocars del Penedès, S.A</a:t>
                    </a:r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4AAD15F6-91DB-D08D-AC28-A169B68FA723}"/>
                    </a:ext>
                  </a:extLst>
                </p:cNvPr>
                <p:cNvGrpSpPr/>
                <p:nvPr/>
              </p:nvGrpSpPr>
              <p:grpSpPr>
                <a:xfrm>
                  <a:off x="7919374" y="2792805"/>
                  <a:ext cx="3858804" cy="449979"/>
                  <a:chOff x="7919374" y="2792805"/>
                  <a:chExt cx="3858804" cy="449979"/>
                </a:xfrm>
              </p:grpSpPr>
              <p:sp>
                <p:nvSpPr>
                  <p:cNvPr id="131" name="TextBox 103">
                    <a:extLst>
                      <a:ext uri="{FF2B5EF4-FFF2-40B4-BE49-F238E27FC236}">
                        <a16:creationId xmlns:a16="http://schemas.microsoft.com/office/drawing/2014/main" id="{40852EC8-E2E7-AA49-8775-C6B775A59F6C}"/>
                      </a:ext>
                    </a:extLst>
                  </p:cNvPr>
                  <p:cNvSpPr txBox="1"/>
                  <p:nvPr/>
                </p:nvSpPr>
                <p:spPr>
                  <a:xfrm>
                    <a:off x="8032117" y="3000804"/>
                    <a:ext cx="883823" cy="24198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>
                    <a:spAutoFit/>
                  </a:bodyPr>
                  <a:lstStyle/>
                  <a:p>
                    <a:r>
                      <a:rPr lang="ca-ES" sz="1100" i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rPr>
                      <a:t>21 Autobusos</a:t>
                    </a:r>
                  </a:p>
                </p:txBody>
              </p:sp>
              <p:sp>
                <p:nvSpPr>
                  <p:cNvPr id="132" name="TextBox 107">
                    <a:extLst>
                      <a:ext uri="{FF2B5EF4-FFF2-40B4-BE49-F238E27FC236}">
                        <a16:creationId xmlns:a16="http://schemas.microsoft.com/office/drawing/2014/main" id="{B3CC9F87-5FCF-58E2-A0A8-CCE5FA22AF6B}"/>
                      </a:ext>
                    </a:extLst>
                  </p:cNvPr>
                  <p:cNvSpPr txBox="1"/>
                  <p:nvPr/>
                </p:nvSpPr>
                <p:spPr>
                  <a:xfrm>
                    <a:off x="7919374" y="2792805"/>
                    <a:ext cx="1109308" cy="241980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ca-ES" sz="1100" b="1" dirty="0" err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Cintoi</a:t>
                    </a:r>
                    <a:r>
                      <a:rPr lang="ca-ES" sz="11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 Bus</a:t>
                    </a:r>
                  </a:p>
                </p:txBody>
              </p:sp>
              <p:sp>
                <p:nvSpPr>
                  <p:cNvPr id="143" name="TextBox 103">
                    <a:extLst>
                      <a:ext uri="{FF2B5EF4-FFF2-40B4-BE49-F238E27FC236}">
                        <a16:creationId xmlns:a16="http://schemas.microsoft.com/office/drawing/2014/main" id="{6814F034-2BB3-C029-6930-9EB02E61E66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43141" y="3000804"/>
                    <a:ext cx="960767" cy="24198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>
                    <a:spAutoFit/>
                  </a:bodyPr>
                  <a:lstStyle/>
                  <a:p>
                    <a:r>
                      <a:rPr lang="ca-ES" sz="1100" i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rPr>
                      <a:t>208 Autobusos</a:t>
                    </a:r>
                  </a:p>
                </p:txBody>
              </p:sp>
              <p:sp>
                <p:nvSpPr>
                  <p:cNvPr id="144" name="TextBox 107">
                    <a:extLst>
                      <a:ext uri="{FF2B5EF4-FFF2-40B4-BE49-F238E27FC236}">
                        <a16:creationId xmlns:a16="http://schemas.microsoft.com/office/drawing/2014/main" id="{5A755EA2-1D37-924D-1D4E-EAA0B40780D3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8871" y="2792805"/>
                    <a:ext cx="1109307" cy="241980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ca-ES" sz="11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HIFE</a:t>
                    </a:r>
                  </a:p>
                </p:txBody>
              </p:sp>
              <p:sp>
                <p:nvSpPr>
                  <p:cNvPr id="140" name="TextBox 103">
                    <a:extLst>
                      <a:ext uri="{FF2B5EF4-FFF2-40B4-BE49-F238E27FC236}">
                        <a16:creationId xmlns:a16="http://schemas.microsoft.com/office/drawing/2014/main" id="{23D4D46A-2DE7-CABC-F706-F0CCF809B76D}"/>
                      </a:ext>
                    </a:extLst>
                  </p:cNvPr>
                  <p:cNvSpPr txBox="1"/>
                  <p:nvPr/>
                </p:nvSpPr>
                <p:spPr>
                  <a:xfrm>
                    <a:off x="9405315" y="3000804"/>
                    <a:ext cx="883823" cy="24198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>
                    <a:spAutoFit/>
                  </a:bodyPr>
                  <a:lstStyle/>
                  <a:p>
                    <a:r>
                      <a:rPr lang="ca-ES" sz="1100" i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rPr>
                      <a:t>15 Autobusos</a:t>
                    </a:r>
                  </a:p>
                </p:txBody>
              </p:sp>
              <p:sp>
                <p:nvSpPr>
                  <p:cNvPr id="141" name="TextBox 107">
                    <a:extLst>
                      <a:ext uri="{FF2B5EF4-FFF2-40B4-BE49-F238E27FC236}">
                        <a16:creationId xmlns:a16="http://schemas.microsoft.com/office/drawing/2014/main" id="{E5BFB53B-50E3-C1A8-5035-6580B060E425}"/>
                      </a:ext>
                    </a:extLst>
                  </p:cNvPr>
                  <p:cNvSpPr txBox="1"/>
                  <p:nvPr/>
                </p:nvSpPr>
                <p:spPr>
                  <a:xfrm>
                    <a:off x="9292572" y="2792805"/>
                    <a:ext cx="1109308" cy="241980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ca-ES" sz="1100" b="1" dirty="0" err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Izaro</a:t>
                    </a:r>
                    <a:endParaRPr lang="ca-ES" sz="1100" b="1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FEAE08E-2231-0058-AE71-D84F7A69766D}"/>
                    </a:ext>
                  </a:extLst>
                </p:cNvPr>
                <p:cNvGrpSpPr/>
                <p:nvPr/>
              </p:nvGrpSpPr>
              <p:grpSpPr>
                <a:xfrm>
                  <a:off x="7926674" y="4328211"/>
                  <a:ext cx="3854604" cy="767881"/>
                  <a:chOff x="7926674" y="4142233"/>
                  <a:chExt cx="3854604" cy="767881"/>
                </a:xfrm>
              </p:grpSpPr>
              <p:sp>
                <p:nvSpPr>
                  <p:cNvPr id="146" name="TextBox 103">
                    <a:extLst>
                      <a:ext uri="{FF2B5EF4-FFF2-40B4-BE49-F238E27FC236}">
                        <a16:creationId xmlns:a16="http://schemas.microsoft.com/office/drawing/2014/main" id="{6020D271-46E3-31C5-4E72-21D8E4DCA5C4}"/>
                      </a:ext>
                    </a:extLst>
                  </p:cNvPr>
                  <p:cNvSpPr txBox="1"/>
                  <p:nvPr/>
                </p:nvSpPr>
                <p:spPr>
                  <a:xfrm>
                    <a:off x="7993645" y="4668134"/>
                    <a:ext cx="960767" cy="24198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>
                    <a:spAutoFit/>
                  </a:bodyPr>
                  <a:lstStyle/>
                  <a:p>
                    <a:r>
                      <a:rPr lang="ca-ES" sz="1100" i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rPr>
                      <a:t>465 Autobusos</a:t>
                    </a:r>
                  </a:p>
                </p:txBody>
              </p:sp>
              <p:sp>
                <p:nvSpPr>
                  <p:cNvPr id="147" name="TextBox 107">
                    <a:extLst>
                      <a:ext uri="{FF2B5EF4-FFF2-40B4-BE49-F238E27FC236}">
                        <a16:creationId xmlns:a16="http://schemas.microsoft.com/office/drawing/2014/main" id="{6DBC2222-505E-6C09-5B84-E63706DEC96F}"/>
                      </a:ext>
                    </a:extLst>
                  </p:cNvPr>
                  <p:cNvSpPr txBox="1"/>
                  <p:nvPr/>
                </p:nvSpPr>
                <p:spPr>
                  <a:xfrm>
                    <a:off x="7926674" y="4142233"/>
                    <a:ext cx="1094708" cy="41125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ca-ES" sz="11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Empresa Plana, S.L</a:t>
                    </a:r>
                  </a:p>
                </p:txBody>
              </p:sp>
              <p:sp>
                <p:nvSpPr>
                  <p:cNvPr id="149" name="TextBox 103">
                    <a:extLst>
                      <a:ext uri="{FF2B5EF4-FFF2-40B4-BE49-F238E27FC236}">
                        <a16:creationId xmlns:a16="http://schemas.microsoft.com/office/drawing/2014/main" id="{A6D9ADAE-1D65-C1C6-A1A3-3DE7E345687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1613" y="4668134"/>
                    <a:ext cx="883823" cy="24198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>
                    <a:spAutoFit/>
                  </a:bodyPr>
                  <a:lstStyle/>
                  <a:p>
                    <a:r>
                      <a:rPr lang="ca-ES" sz="1100" i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rPr>
                      <a:t>17 Autobusos</a:t>
                    </a:r>
                  </a:p>
                </p:txBody>
              </p:sp>
              <p:sp>
                <p:nvSpPr>
                  <p:cNvPr id="150" name="TextBox 107">
                    <a:extLst>
                      <a:ext uri="{FF2B5EF4-FFF2-40B4-BE49-F238E27FC236}">
                        <a16:creationId xmlns:a16="http://schemas.microsoft.com/office/drawing/2014/main" id="{00BA9922-81F0-926A-4BA1-4395D8472AC7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5770" y="4142233"/>
                    <a:ext cx="1115508" cy="580534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ca-ES" sz="11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Reus Transport Públic SA**</a:t>
                    </a:r>
                  </a:p>
                </p:txBody>
              </p:sp>
              <p:sp>
                <p:nvSpPr>
                  <p:cNvPr id="151" name="TextBox 107">
                    <a:extLst>
                      <a:ext uri="{FF2B5EF4-FFF2-40B4-BE49-F238E27FC236}">
                        <a16:creationId xmlns:a16="http://schemas.microsoft.com/office/drawing/2014/main" id="{A7133400-C28A-0164-C14D-82DA402D1506}"/>
                      </a:ext>
                    </a:extLst>
                  </p:cNvPr>
                  <p:cNvSpPr txBox="1"/>
                  <p:nvPr/>
                </p:nvSpPr>
                <p:spPr>
                  <a:xfrm>
                    <a:off x="9091122" y="4142233"/>
                    <a:ext cx="1512208" cy="580534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ca-ES" sz="11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Transports Públics del Priorat i Domènech SL (TPPD)</a:t>
                    </a:r>
                  </a:p>
                </p:txBody>
              </p:sp>
              <p:sp>
                <p:nvSpPr>
                  <p:cNvPr id="152" name="TextBox 103">
                    <a:extLst>
                      <a:ext uri="{FF2B5EF4-FFF2-40B4-BE49-F238E27FC236}">
                        <a16:creationId xmlns:a16="http://schemas.microsoft.com/office/drawing/2014/main" id="{8D9EF293-D983-8E6D-CB47-5850265BE514}"/>
                      </a:ext>
                    </a:extLst>
                  </p:cNvPr>
                  <p:cNvSpPr txBox="1"/>
                  <p:nvPr/>
                </p:nvSpPr>
                <p:spPr>
                  <a:xfrm>
                    <a:off x="9405315" y="4668134"/>
                    <a:ext cx="883823" cy="24198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>
                    <a:spAutoFit/>
                  </a:bodyPr>
                  <a:lstStyle/>
                  <a:p>
                    <a:r>
                      <a:rPr lang="ca-ES" sz="1100" i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rPr>
                      <a:t>20 Autobusos</a:t>
                    </a:r>
                  </a:p>
                </p:txBody>
              </p:sp>
            </p:grpSp>
          </p:grpSp>
        </p:grp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29A04053-C845-0B26-B48E-08FC02D64D52}"/>
              </a:ext>
            </a:extLst>
          </p:cNvPr>
          <p:cNvGrpSpPr/>
          <p:nvPr/>
        </p:nvGrpSpPr>
        <p:grpSpPr>
          <a:xfrm>
            <a:off x="1" y="5490629"/>
            <a:ext cx="12192000" cy="720000"/>
            <a:chOff x="1" y="5499507"/>
            <a:chExt cx="12192000" cy="72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5E582B-9B99-03D0-49A7-00D77AC20B94}"/>
                </a:ext>
              </a:extLst>
            </p:cNvPr>
            <p:cNvSpPr/>
            <p:nvPr/>
          </p:nvSpPr>
          <p:spPr>
            <a:xfrm>
              <a:off x="1" y="5499507"/>
              <a:ext cx="12192000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EB0D787F-CEC1-6161-EF93-91BFF06E9412}"/>
                </a:ext>
              </a:extLst>
            </p:cNvPr>
            <p:cNvGrpSpPr/>
            <p:nvPr/>
          </p:nvGrpSpPr>
          <p:grpSpPr>
            <a:xfrm>
              <a:off x="2058065" y="5501577"/>
              <a:ext cx="3180168" cy="715861"/>
              <a:chOff x="2058065" y="5493349"/>
              <a:chExt cx="3180168" cy="715861"/>
            </a:xfrm>
          </p:grpSpPr>
          <p:sp>
            <p:nvSpPr>
              <p:cNvPr id="159" name="TextBox 65">
                <a:extLst>
                  <a:ext uri="{FF2B5EF4-FFF2-40B4-BE49-F238E27FC236}">
                    <a16:creationId xmlns:a16="http://schemas.microsoft.com/office/drawing/2014/main" id="{2BE91079-7C51-4ED5-7978-904D9C812711}"/>
                  </a:ext>
                </a:extLst>
              </p:cNvPr>
              <p:cNvSpPr txBox="1"/>
              <p:nvPr/>
            </p:nvSpPr>
            <p:spPr>
              <a:xfrm>
                <a:off x="2058065" y="5493349"/>
                <a:ext cx="3180168" cy="31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b="1" dirty="0">
                    <a:solidFill>
                      <a:schemeClr val="bg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Punts d’Atenció al Client (</a:t>
                </a:r>
                <a:r>
                  <a:rPr lang="ca-ES" b="1" dirty="0" err="1">
                    <a:solidFill>
                      <a:schemeClr val="bg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PACs</a:t>
                </a:r>
                <a:r>
                  <a:rPr lang="ca-ES" b="1" dirty="0">
                    <a:solidFill>
                      <a:schemeClr val="bg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endParaRPr lang="ca-ES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6" name="QuadreDeText 165">
                <a:extLst>
                  <a:ext uri="{FF2B5EF4-FFF2-40B4-BE49-F238E27FC236}">
                    <a16:creationId xmlns:a16="http://schemas.microsoft.com/office/drawing/2014/main" id="{D5BA8F1B-51DD-DFA6-92E9-FF2C362719AC}"/>
                  </a:ext>
                </a:extLst>
              </p:cNvPr>
              <p:cNvSpPr txBox="1"/>
              <p:nvPr/>
            </p:nvSpPr>
            <p:spPr>
              <a:xfrm>
                <a:off x="2058065" y="5747545"/>
                <a:ext cx="31801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S’han realitzat replantejos de 16 </a:t>
                </a:r>
                <a:r>
                  <a:rPr lang="ca-ES" sz="1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PACs</a:t>
                </a:r>
                <a:r>
                  <a:rPr lang="ca-E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 quedaran 3 en </a:t>
                </a:r>
                <a:r>
                  <a:rPr lang="ca-ES" sz="1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estoc.</a:t>
                </a:r>
                <a:endParaRPr lang="ca-E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id="{100F564B-6C94-6F41-AF86-087273C801FA}"/>
                </a:ext>
              </a:extLst>
            </p:cNvPr>
            <p:cNvGrpSpPr/>
            <p:nvPr/>
          </p:nvGrpSpPr>
          <p:grpSpPr>
            <a:xfrm>
              <a:off x="7275308" y="5501577"/>
              <a:ext cx="3180168" cy="715861"/>
              <a:chOff x="4471725" y="5840505"/>
              <a:chExt cx="3180168" cy="715861"/>
            </a:xfrm>
          </p:grpSpPr>
          <p:sp>
            <p:nvSpPr>
              <p:cNvPr id="167" name="TextBox 65">
                <a:extLst>
                  <a:ext uri="{FF2B5EF4-FFF2-40B4-BE49-F238E27FC236}">
                    <a16:creationId xmlns:a16="http://schemas.microsoft.com/office/drawing/2014/main" id="{843B8F53-F9C6-F0D0-6F68-88AB4C7A3765}"/>
                  </a:ext>
                </a:extLst>
              </p:cNvPr>
              <p:cNvSpPr txBox="1"/>
              <p:nvPr/>
            </p:nvSpPr>
            <p:spPr>
              <a:xfrm>
                <a:off x="4471725" y="5840505"/>
                <a:ext cx="3180168" cy="31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b="1" dirty="0">
                    <a:solidFill>
                      <a:schemeClr val="bg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Màquines </a:t>
                </a:r>
                <a:r>
                  <a:rPr lang="ca-ES" b="1" dirty="0" err="1">
                    <a:solidFill>
                      <a:schemeClr val="bg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Autovenda</a:t>
                </a:r>
                <a:r>
                  <a:rPr lang="ca-ES" b="1" dirty="0">
                    <a:solidFill>
                      <a:schemeClr val="bg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</a:t>
                </a:r>
                <a:r>
                  <a:rPr lang="ca-ES" b="1" dirty="0" err="1">
                    <a:solidFill>
                      <a:schemeClr val="bg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MAVs</a:t>
                </a:r>
                <a:r>
                  <a:rPr lang="ca-ES" b="1" dirty="0">
                    <a:solidFill>
                      <a:schemeClr val="bg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  <a:endParaRPr lang="ca-ES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8" name="QuadreDeText 167">
                <a:extLst>
                  <a:ext uri="{FF2B5EF4-FFF2-40B4-BE49-F238E27FC236}">
                    <a16:creationId xmlns:a16="http://schemas.microsoft.com/office/drawing/2014/main" id="{DDFE5F3B-3C78-1164-0FA0-DD87DDEDDF84}"/>
                  </a:ext>
                </a:extLst>
              </p:cNvPr>
              <p:cNvSpPr txBox="1"/>
              <p:nvPr/>
            </p:nvSpPr>
            <p:spPr>
              <a:xfrm>
                <a:off x="4471725" y="6094701"/>
                <a:ext cx="31801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S’està confirmant la ubicació de </a:t>
                </a:r>
                <a:r>
                  <a:rPr lang="ca-ES" sz="1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les 15 </a:t>
                </a:r>
                <a:r>
                  <a:rPr lang="ca-ES" sz="1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MAVs</a:t>
                </a:r>
                <a:r>
                  <a:rPr lang="ca-E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Posteriorment, es realitzaran els </a:t>
                </a:r>
                <a:r>
                  <a:rPr lang="ca-ES" sz="12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replantejos.</a:t>
                </a:r>
                <a:endParaRPr lang="ca-E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4F40458D-E5A0-2F77-2FA2-A27070D565CE}"/>
              </a:ext>
            </a:extLst>
          </p:cNvPr>
          <p:cNvGrpSpPr/>
          <p:nvPr/>
        </p:nvGrpSpPr>
        <p:grpSpPr>
          <a:xfrm>
            <a:off x="8443576" y="2133946"/>
            <a:ext cx="3317052" cy="2619147"/>
            <a:chOff x="8443576" y="2133946"/>
            <a:chExt cx="3317052" cy="2619147"/>
          </a:xfrm>
        </p:grpSpPr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A577962E-8F45-92B4-CB35-F22B0B935FA3}"/>
                </a:ext>
              </a:extLst>
            </p:cNvPr>
            <p:cNvGrpSpPr/>
            <p:nvPr/>
          </p:nvGrpSpPr>
          <p:grpSpPr>
            <a:xfrm>
              <a:off x="8443576" y="2689760"/>
              <a:ext cx="3317052" cy="2063333"/>
              <a:chOff x="475199" y="2753615"/>
              <a:chExt cx="3317052" cy="2063333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BE394DD7-7CB1-FE6D-1C69-5AFE126EEEBB}"/>
                  </a:ext>
                </a:extLst>
              </p:cNvPr>
              <p:cNvGrpSpPr/>
              <p:nvPr/>
            </p:nvGrpSpPr>
            <p:grpSpPr>
              <a:xfrm>
                <a:off x="475199" y="2753615"/>
                <a:ext cx="3317052" cy="371274"/>
                <a:chOff x="475199" y="2524054"/>
                <a:chExt cx="3317052" cy="371274"/>
              </a:xfrm>
            </p:grpSpPr>
            <p:sp>
              <p:nvSpPr>
                <p:cNvPr id="12" name="TextBox 372">
                  <a:extLst>
                    <a:ext uri="{FF2B5EF4-FFF2-40B4-BE49-F238E27FC236}">
                      <a16:creationId xmlns:a16="http://schemas.microsoft.com/office/drawing/2014/main" id="{D35D8B84-9CAB-15BC-C718-D0721C30AD50}"/>
                    </a:ext>
                  </a:extLst>
                </p:cNvPr>
                <p:cNvSpPr txBox="1"/>
                <p:nvPr/>
              </p:nvSpPr>
              <p:spPr>
                <a:xfrm>
                  <a:off x="577485" y="2555803"/>
                  <a:ext cx="2155167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55600"/>
                  <a:r>
                    <a:rPr lang="ca-ES" sz="1400" dirty="0">
                      <a:solidFill>
                        <a:schemeClr val="accent2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Replantejos</a:t>
                  </a:r>
                </a:p>
              </p:txBody>
            </p:sp>
            <p:sp>
              <p:nvSpPr>
                <p:cNvPr id="156" name="TextBox 372">
                  <a:extLst>
                    <a:ext uri="{FF2B5EF4-FFF2-40B4-BE49-F238E27FC236}">
                      <a16:creationId xmlns:a16="http://schemas.microsoft.com/office/drawing/2014/main" id="{D1B59910-9C02-A07A-8409-A5787425D413}"/>
                    </a:ext>
                  </a:extLst>
                </p:cNvPr>
                <p:cNvSpPr txBox="1"/>
                <p:nvPr/>
              </p:nvSpPr>
              <p:spPr>
                <a:xfrm>
                  <a:off x="3038754" y="2540414"/>
                  <a:ext cx="75349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ca-ES" sz="1600" b="1" dirty="0">
                      <a:solidFill>
                        <a:srgbClr val="00B050"/>
                      </a:solidFill>
                      <a:latin typeface="Open Sans Extrabold" panose="020B0906030804020204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100%</a:t>
                  </a:r>
                </a:p>
              </p:txBody>
            </p:sp>
            <p:grpSp>
              <p:nvGrpSpPr>
                <p:cNvPr id="1131" name="Group 47">
                  <a:extLst>
                    <a:ext uri="{FF2B5EF4-FFF2-40B4-BE49-F238E27FC236}">
                      <a16:creationId xmlns:a16="http://schemas.microsoft.com/office/drawing/2014/main" id="{3DA37BFD-F153-C6B8-D00C-2CBCE057457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75199" y="2524054"/>
                  <a:ext cx="342723" cy="371274"/>
                  <a:chOff x="7166327" y="2189693"/>
                  <a:chExt cx="174444" cy="218327"/>
                </a:xfrm>
                <a:solidFill>
                  <a:schemeClr val="accent2"/>
                </a:solidFill>
              </p:grpSpPr>
              <p:sp>
                <p:nvSpPr>
                  <p:cNvPr id="1132" name="Graphic 4">
                    <a:extLst>
                      <a:ext uri="{FF2B5EF4-FFF2-40B4-BE49-F238E27FC236}">
                        <a16:creationId xmlns:a16="http://schemas.microsoft.com/office/drawing/2014/main" id="{2518E551-BB1E-8B2E-7B77-C59CAAA3C3FB}"/>
                      </a:ext>
                    </a:extLst>
                  </p:cNvPr>
                  <p:cNvSpPr/>
                  <p:nvPr/>
                </p:nvSpPr>
                <p:spPr>
                  <a:xfrm>
                    <a:off x="7166327" y="2248422"/>
                    <a:ext cx="115657" cy="159598"/>
                  </a:xfrm>
                  <a:custGeom>
                    <a:avLst/>
                    <a:gdLst>
                      <a:gd name="connsiteX0" fmla="*/ 108629 w 115657"/>
                      <a:gd name="connsiteY0" fmla="*/ 0 h 159599"/>
                      <a:gd name="connsiteX1" fmla="*/ 6390 w 115657"/>
                      <a:gd name="connsiteY1" fmla="*/ 0 h 159599"/>
                      <a:gd name="connsiteX2" fmla="*/ 0 w 115657"/>
                      <a:gd name="connsiteY2" fmla="*/ 6384 h 159599"/>
                      <a:gd name="connsiteX3" fmla="*/ 0 w 115657"/>
                      <a:gd name="connsiteY3" fmla="*/ 153216 h 159599"/>
                      <a:gd name="connsiteX4" fmla="*/ 6390 w 115657"/>
                      <a:gd name="connsiteY4" fmla="*/ 159600 h 159599"/>
                      <a:gd name="connsiteX5" fmla="*/ 109268 w 115657"/>
                      <a:gd name="connsiteY5" fmla="*/ 159600 h 159599"/>
                      <a:gd name="connsiteX6" fmla="*/ 115658 w 115657"/>
                      <a:gd name="connsiteY6" fmla="*/ 153216 h 159599"/>
                      <a:gd name="connsiteX7" fmla="*/ 115658 w 115657"/>
                      <a:gd name="connsiteY7" fmla="*/ 6384 h 159599"/>
                      <a:gd name="connsiteX8" fmla="*/ 108629 w 115657"/>
                      <a:gd name="connsiteY8" fmla="*/ 0 h 159599"/>
                      <a:gd name="connsiteX9" fmla="*/ 102239 w 115657"/>
                      <a:gd name="connsiteY9" fmla="*/ 146832 h 159599"/>
                      <a:gd name="connsiteX10" fmla="*/ 12780 w 115657"/>
                      <a:gd name="connsiteY10" fmla="*/ 146832 h 159599"/>
                      <a:gd name="connsiteX11" fmla="*/ 12780 w 115657"/>
                      <a:gd name="connsiteY11" fmla="*/ 12768 h 159599"/>
                      <a:gd name="connsiteX12" fmla="*/ 102878 w 115657"/>
                      <a:gd name="connsiteY12" fmla="*/ 12768 h 159599"/>
                      <a:gd name="connsiteX13" fmla="*/ 102878 w 115657"/>
                      <a:gd name="connsiteY13" fmla="*/ 146832 h 159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5657" h="159599">
                        <a:moveTo>
                          <a:pt x="108629" y="0"/>
                        </a:moveTo>
                        <a:lnTo>
                          <a:pt x="6390" y="0"/>
                        </a:lnTo>
                        <a:cubicBezTo>
                          <a:pt x="2556" y="0"/>
                          <a:pt x="0" y="2554"/>
                          <a:pt x="0" y="6384"/>
                        </a:cubicBezTo>
                        <a:lnTo>
                          <a:pt x="0" y="153216"/>
                        </a:lnTo>
                        <a:cubicBezTo>
                          <a:pt x="0" y="157046"/>
                          <a:pt x="2556" y="159600"/>
                          <a:pt x="6390" y="159600"/>
                        </a:cubicBezTo>
                        <a:lnTo>
                          <a:pt x="109268" y="159600"/>
                        </a:lnTo>
                        <a:cubicBezTo>
                          <a:pt x="113102" y="159600"/>
                          <a:pt x="115658" y="157046"/>
                          <a:pt x="115658" y="153216"/>
                        </a:cubicBezTo>
                        <a:lnTo>
                          <a:pt x="115658" y="6384"/>
                        </a:lnTo>
                        <a:cubicBezTo>
                          <a:pt x="115019" y="3192"/>
                          <a:pt x="112463" y="0"/>
                          <a:pt x="108629" y="0"/>
                        </a:cubicBezTo>
                        <a:close/>
                        <a:moveTo>
                          <a:pt x="102239" y="146832"/>
                        </a:moveTo>
                        <a:lnTo>
                          <a:pt x="12780" y="146832"/>
                        </a:lnTo>
                        <a:lnTo>
                          <a:pt x="12780" y="12768"/>
                        </a:lnTo>
                        <a:lnTo>
                          <a:pt x="102878" y="12768"/>
                        </a:lnTo>
                        <a:lnTo>
                          <a:pt x="102878" y="146832"/>
                        </a:lnTo>
                        <a:close/>
                      </a:path>
                    </a:pathLst>
                  </a:custGeom>
                  <a:grpFill/>
                  <a:ln w="639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a-ES" dirty="0"/>
                  </a:p>
                </p:txBody>
              </p:sp>
              <p:sp>
                <p:nvSpPr>
                  <p:cNvPr id="1133" name="Graphic 4">
                    <a:extLst>
                      <a:ext uri="{FF2B5EF4-FFF2-40B4-BE49-F238E27FC236}">
                        <a16:creationId xmlns:a16="http://schemas.microsoft.com/office/drawing/2014/main" id="{508332FA-416E-5F3F-08B7-94140115754D}"/>
                      </a:ext>
                    </a:extLst>
                  </p:cNvPr>
                  <p:cNvSpPr/>
                  <p:nvPr/>
                </p:nvSpPr>
                <p:spPr>
                  <a:xfrm>
                    <a:off x="7195721" y="2219058"/>
                    <a:ext cx="115657" cy="159599"/>
                  </a:xfrm>
                  <a:custGeom>
                    <a:avLst/>
                    <a:gdLst>
                      <a:gd name="connsiteX0" fmla="*/ 108629 w 115657"/>
                      <a:gd name="connsiteY0" fmla="*/ 0 h 159599"/>
                      <a:gd name="connsiteX1" fmla="*/ 6390 w 115657"/>
                      <a:gd name="connsiteY1" fmla="*/ 0 h 159599"/>
                      <a:gd name="connsiteX2" fmla="*/ 0 w 115657"/>
                      <a:gd name="connsiteY2" fmla="*/ 6384 h 159599"/>
                      <a:gd name="connsiteX3" fmla="*/ 6390 w 115657"/>
                      <a:gd name="connsiteY3" fmla="*/ 12768 h 159599"/>
                      <a:gd name="connsiteX4" fmla="*/ 102878 w 115657"/>
                      <a:gd name="connsiteY4" fmla="*/ 12768 h 159599"/>
                      <a:gd name="connsiteX5" fmla="*/ 102878 w 115657"/>
                      <a:gd name="connsiteY5" fmla="*/ 153216 h 159599"/>
                      <a:gd name="connsiteX6" fmla="*/ 109268 w 115657"/>
                      <a:gd name="connsiteY6" fmla="*/ 159600 h 159599"/>
                      <a:gd name="connsiteX7" fmla="*/ 115658 w 115657"/>
                      <a:gd name="connsiteY7" fmla="*/ 153216 h 159599"/>
                      <a:gd name="connsiteX8" fmla="*/ 115658 w 115657"/>
                      <a:gd name="connsiteY8" fmla="*/ 6384 h 159599"/>
                      <a:gd name="connsiteX9" fmla="*/ 108629 w 115657"/>
                      <a:gd name="connsiteY9" fmla="*/ 0 h 159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5657" h="159599">
                        <a:moveTo>
                          <a:pt x="108629" y="0"/>
                        </a:moveTo>
                        <a:lnTo>
                          <a:pt x="6390" y="0"/>
                        </a:lnTo>
                        <a:cubicBezTo>
                          <a:pt x="2556" y="0"/>
                          <a:pt x="0" y="2554"/>
                          <a:pt x="0" y="6384"/>
                        </a:cubicBezTo>
                        <a:cubicBezTo>
                          <a:pt x="0" y="10214"/>
                          <a:pt x="2556" y="12768"/>
                          <a:pt x="6390" y="12768"/>
                        </a:cubicBezTo>
                        <a:lnTo>
                          <a:pt x="102878" y="12768"/>
                        </a:lnTo>
                        <a:lnTo>
                          <a:pt x="102878" y="153216"/>
                        </a:lnTo>
                        <a:cubicBezTo>
                          <a:pt x="102878" y="157046"/>
                          <a:pt x="105434" y="159600"/>
                          <a:pt x="109268" y="159600"/>
                        </a:cubicBezTo>
                        <a:cubicBezTo>
                          <a:pt x="113102" y="159600"/>
                          <a:pt x="115658" y="157046"/>
                          <a:pt x="115658" y="153216"/>
                        </a:cubicBezTo>
                        <a:lnTo>
                          <a:pt x="115658" y="6384"/>
                        </a:lnTo>
                        <a:cubicBezTo>
                          <a:pt x="115019" y="3192"/>
                          <a:pt x="112463" y="0"/>
                          <a:pt x="108629" y="0"/>
                        </a:cubicBezTo>
                        <a:close/>
                      </a:path>
                    </a:pathLst>
                  </a:custGeom>
                  <a:grpFill/>
                  <a:ln w="639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a-ES" dirty="0"/>
                  </a:p>
                </p:txBody>
              </p:sp>
              <p:sp>
                <p:nvSpPr>
                  <p:cNvPr id="1134" name="Graphic 4">
                    <a:extLst>
                      <a:ext uri="{FF2B5EF4-FFF2-40B4-BE49-F238E27FC236}">
                        <a16:creationId xmlns:a16="http://schemas.microsoft.com/office/drawing/2014/main" id="{910FCB20-6D49-B5CB-A957-4B4D3FED5718}"/>
                      </a:ext>
                    </a:extLst>
                  </p:cNvPr>
                  <p:cNvSpPr/>
                  <p:nvPr/>
                </p:nvSpPr>
                <p:spPr>
                  <a:xfrm>
                    <a:off x="7225114" y="2189693"/>
                    <a:ext cx="115657" cy="159599"/>
                  </a:xfrm>
                  <a:custGeom>
                    <a:avLst/>
                    <a:gdLst>
                      <a:gd name="connsiteX0" fmla="*/ 108629 w 115657"/>
                      <a:gd name="connsiteY0" fmla="*/ 0 h 159599"/>
                      <a:gd name="connsiteX1" fmla="*/ 6390 w 115657"/>
                      <a:gd name="connsiteY1" fmla="*/ 0 h 159599"/>
                      <a:gd name="connsiteX2" fmla="*/ 0 w 115657"/>
                      <a:gd name="connsiteY2" fmla="*/ 6384 h 159599"/>
                      <a:gd name="connsiteX3" fmla="*/ 6390 w 115657"/>
                      <a:gd name="connsiteY3" fmla="*/ 12768 h 159599"/>
                      <a:gd name="connsiteX4" fmla="*/ 102878 w 115657"/>
                      <a:gd name="connsiteY4" fmla="*/ 12768 h 159599"/>
                      <a:gd name="connsiteX5" fmla="*/ 102878 w 115657"/>
                      <a:gd name="connsiteY5" fmla="*/ 153216 h 159599"/>
                      <a:gd name="connsiteX6" fmla="*/ 109268 w 115657"/>
                      <a:gd name="connsiteY6" fmla="*/ 159600 h 159599"/>
                      <a:gd name="connsiteX7" fmla="*/ 115658 w 115657"/>
                      <a:gd name="connsiteY7" fmla="*/ 153216 h 159599"/>
                      <a:gd name="connsiteX8" fmla="*/ 115658 w 115657"/>
                      <a:gd name="connsiteY8" fmla="*/ 6384 h 159599"/>
                      <a:gd name="connsiteX9" fmla="*/ 108629 w 115657"/>
                      <a:gd name="connsiteY9" fmla="*/ 0 h 159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5657" h="159599">
                        <a:moveTo>
                          <a:pt x="108629" y="0"/>
                        </a:moveTo>
                        <a:lnTo>
                          <a:pt x="6390" y="0"/>
                        </a:lnTo>
                        <a:cubicBezTo>
                          <a:pt x="2556" y="0"/>
                          <a:pt x="0" y="2554"/>
                          <a:pt x="0" y="6384"/>
                        </a:cubicBezTo>
                        <a:cubicBezTo>
                          <a:pt x="0" y="10214"/>
                          <a:pt x="2556" y="12768"/>
                          <a:pt x="6390" y="12768"/>
                        </a:cubicBezTo>
                        <a:lnTo>
                          <a:pt x="102878" y="12768"/>
                        </a:lnTo>
                        <a:lnTo>
                          <a:pt x="102878" y="153216"/>
                        </a:lnTo>
                        <a:cubicBezTo>
                          <a:pt x="102878" y="157046"/>
                          <a:pt x="105434" y="159600"/>
                          <a:pt x="109268" y="159600"/>
                        </a:cubicBezTo>
                        <a:cubicBezTo>
                          <a:pt x="113102" y="159600"/>
                          <a:pt x="115658" y="157046"/>
                          <a:pt x="115658" y="153216"/>
                        </a:cubicBezTo>
                        <a:lnTo>
                          <a:pt x="115658" y="6384"/>
                        </a:lnTo>
                        <a:cubicBezTo>
                          <a:pt x="115019" y="3192"/>
                          <a:pt x="112463" y="0"/>
                          <a:pt x="108629" y="0"/>
                        </a:cubicBezTo>
                        <a:close/>
                      </a:path>
                    </a:pathLst>
                  </a:custGeom>
                  <a:grpFill/>
                  <a:ln w="639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a-ES" dirty="0"/>
                  </a:p>
                </p:txBody>
              </p:sp>
              <p:sp>
                <p:nvSpPr>
                  <p:cNvPr id="1135" name="Graphic 4">
                    <a:extLst>
                      <a:ext uri="{FF2B5EF4-FFF2-40B4-BE49-F238E27FC236}">
                        <a16:creationId xmlns:a16="http://schemas.microsoft.com/office/drawing/2014/main" id="{AF683CB9-0B7E-E2DE-663E-BDD11E6B4B4A}"/>
                      </a:ext>
                    </a:extLst>
                  </p:cNvPr>
                  <p:cNvSpPr/>
                  <p:nvPr/>
                </p:nvSpPr>
                <p:spPr>
                  <a:xfrm>
                    <a:off x="7188053" y="2365894"/>
                    <a:ext cx="71567" cy="12767"/>
                  </a:xfrm>
                  <a:custGeom>
                    <a:avLst/>
                    <a:gdLst>
                      <a:gd name="connsiteX0" fmla="*/ 6390 w 71567"/>
                      <a:gd name="connsiteY0" fmla="*/ 12768 h 12767"/>
                      <a:gd name="connsiteX1" fmla="*/ 65177 w 71567"/>
                      <a:gd name="connsiteY1" fmla="*/ 12768 h 12767"/>
                      <a:gd name="connsiteX2" fmla="*/ 71567 w 71567"/>
                      <a:gd name="connsiteY2" fmla="*/ 6384 h 12767"/>
                      <a:gd name="connsiteX3" fmla="*/ 65177 w 71567"/>
                      <a:gd name="connsiteY3" fmla="*/ 0 h 12767"/>
                      <a:gd name="connsiteX4" fmla="*/ 6390 w 71567"/>
                      <a:gd name="connsiteY4" fmla="*/ 0 h 12767"/>
                      <a:gd name="connsiteX5" fmla="*/ 0 w 71567"/>
                      <a:gd name="connsiteY5" fmla="*/ 6384 h 12767"/>
                      <a:gd name="connsiteX6" fmla="*/ 6390 w 71567"/>
                      <a:gd name="connsiteY6" fmla="*/ 12768 h 12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567" h="12767">
                        <a:moveTo>
                          <a:pt x="6390" y="12768"/>
                        </a:moveTo>
                        <a:lnTo>
                          <a:pt x="65177" y="12768"/>
                        </a:lnTo>
                        <a:cubicBezTo>
                          <a:pt x="69011" y="12768"/>
                          <a:pt x="71567" y="10214"/>
                          <a:pt x="71567" y="6384"/>
                        </a:cubicBezTo>
                        <a:cubicBezTo>
                          <a:pt x="71567" y="2554"/>
                          <a:pt x="69011" y="0"/>
                          <a:pt x="65177" y="0"/>
                        </a:cubicBezTo>
                        <a:lnTo>
                          <a:pt x="6390" y="0"/>
                        </a:lnTo>
                        <a:cubicBezTo>
                          <a:pt x="2556" y="0"/>
                          <a:pt x="0" y="2554"/>
                          <a:pt x="0" y="6384"/>
                        </a:cubicBezTo>
                        <a:cubicBezTo>
                          <a:pt x="0" y="10214"/>
                          <a:pt x="3195" y="12768"/>
                          <a:pt x="6390" y="12768"/>
                        </a:cubicBezTo>
                        <a:close/>
                      </a:path>
                    </a:pathLst>
                  </a:custGeom>
                  <a:grpFill/>
                  <a:ln w="639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a-ES" dirty="0"/>
                  </a:p>
                </p:txBody>
              </p:sp>
              <p:sp>
                <p:nvSpPr>
                  <p:cNvPr id="1136" name="Graphic 4">
                    <a:extLst>
                      <a:ext uri="{FF2B5EF4-FFF2-40B4-BE49-F238E27FC236}">
                        <a16:creationId xmlns:a16="http://schemas.microsoft.com/office/drawing/2014/main" id="{C9112981-DCAD-D946-9788-9B2EFBDA2784}"/>
                      </a:ext>
                    </a:extLst>
                  </p:cNvPr>
                  <p:cNvSpPr/>
                  <p:nvPr/>
                </p:nvSpPr>
                <p:spPr>
                  <a:xfrm>
                    <a:off x="7188053" y="2336527"/>
                    <a:ext cx="71567" cy="12767"/>
                  </a:xfrm>
                  <a:custGeom>
                    <a:avLst/>
                    <a:gdLst>
                      <a:gd name="connsiteX0" fmla="*/ 6390 w 71567"/>
                      <a:gd name="connsiteY0" fmla="*/ 12768 h 12767"/>
                      <a:gd name="connsiteX1" fmla="*/ 65177 w 71567"/>
                      <a:gd name="connsiteY1" fmla="*/ 12768 h 12767"/>
                      <a:gd name="connsiteX2" fmla="*/ 71567 w 71567"/>
                      <a:gd name="connsiteY2" fmla="*/ 6384 h 12767"/>
                      <a:gd name="connsiteX3" fmla="*/ 65177 w 71567"/>
                      <a:gd name="connsiteY3" fmla="*/ 0 h 12767"/>
                      <a:gd name="connsiteX4" fmla="*/ 6390 w 71567"/>
                      <a:gd name="connsiteY4" fmla="*/ 0 h 12767"/>
                      <a:gd name="connsiteX5" fmla="*/ 0 w 71567"/>
                      <a:gd name="connsiteY5" fmla="*/ 6384 h 12767"/>
                      <a:gd name="connsiteX6" fmla="*/ 6390 w 71567"/>
                      <a:gd name="connsiteY6" fmla="*/ 12768 h 12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567" h="12767">
                        <a:moveTo>
                          <a:pt x="6390" y="12768"/>
                        </a:moveTo>
                        <a:lnTo>
                          <a:pt x="65177" y="12768"/>
                        </a:lnTo>
                        <a:cubicBezTo>
                          <a:pt x="69011" y="12768"/>
                          <a:pt x="71567" y="10214"/>
                          <a:pt x="71567" y="6384"/>
                        </a:cubicBezTo>
                        <a:cubicBezTo>
                          <a:pt x="71567" y="2554"/>
                          <a:pt x="69011" y="0"/>
                          <a:pt x="65177" y="0"/>
                        </a:cubicBezTo>
                        <a:lnTo>
                          <a:pt x="6390" y="0"/>
                        </a:lnTo>
                        <a:cubicBezTo>
                          <a:pt x="2556" y="0"/>
                          <a:pt x="0" y="2554"/>
                          <a:pt x="0" y="6384"/>
                        </a:cubicBezTo>
                        <a:cubicBezTo>
                          <a:pt x="0" y="10214"/>
                          <a:pt x="3195" y="12768"/>
                          <a:pt x="6390" y="12768"/>
                        </a:cubicBezTo>
                        <a:close/>
                      </a:path>
                    </a:pathLst>
                  </a:custGeom>
                  <a:grpFill/>
                  <a:ln w="639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a-ES" dirty="0"/>
                  </a:p>
                </p:txBody>
              </p:sp>
              <p:sp>
                <p:nvSpPr>
                  <p:cNvPr id="1137" name="Graphic 4">
                    <a:extLst>
                      <a:ext uri="{FF2B5EF4-FFF2-40B4-BE49-F238E27FC236}">
                        <a16:creationId xmlns:a16="http://schemas.microsoft.com/office/drawing/2014/main" id="{5BDA4F7B-846F-4C37-6CF0-FC441523832E}"/>
                      </a:ext>
                    </a:extLst>
                  </p:cNvPr>
                  <p:cNvSpPr/>
                  <p:nvPr/>
                </p:nvSpPr>
                <p:spPr>
                  <a:xfrm>
                    <a:off x="7188053" y="2307160"/>
                    <a:ext cx="71567" cy="12767"/>
                  </a:xfrm>
                  <a:custGeom>
                    <a:avLst/>
                    <a:gdLst>
                      <a:gd name="connsiteX0" fmla="*/ 6390 w 71567"/>
                      <a:gd name="connsiteY0" fmla="*/ 12768 h 12767"/>
                      <a:gd name="connsiteX1" fmla="*/ 65177 w 71567"/>
                      <a:gd name="connsiteY1" fmla="*/ 12768 h 12767"/>
                      <a:gd name="connsiteX2" fmla="*/ 71567 w 71567"/>
                      <a:gd name="connsiteY2" fmla="*/ 6384 h 12767"/>
                      <a:gd name="connsiteX3" fmla="*/ 65177 w 71567"/>
                      <a:gd name="connsiteY3" fmla="*/ 0 h 12767"/>
                      <a:gd name="connsiteX4" fmla="*/ 6390 w 71567"/>
                      <a:gd name="connsiteY4" fmla="*/ 0 h 12767"/>
                      <a:gd name="connsiteX5" fmla="*/ 0 w 71567"/>
                      <a:gd name="connsiteY5" fmla="*/ 6384 h 12767"/>
                      <a:gd name="connsiteX6" fmla="*/ 6390 w 71567"/>
                      <a:gd name="connsiteY6" fmla="*/ 12768 h 12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567" h="12767">
                        <a:moveTo>
                          <a:pt x="6390" y="12768"/>
                        </a:moveTo>
                        <a:lnTo>
                          <a:pt x="65177" y="12768"/>
                        </a:lnTo>
                        <a:cubicBezTo>
                          <a:pt x="69011" y="12768"/>
                          <a:pt x="71567" y="10214"/>
                          <a:pt x="71567" y="6384"/>
                        </a:cubicBezTo>
                        <a:cubicBezTo>
                          <a:pt x="71567" y="2554"/>
                          <a:pt x="69011" y="0"/>
                          <a:pt x="65177" y="0"/>
                        </a:cubicBezTo>
                        <a:lnTo>
                          <a:pt x="6390" y="0"/>
                        </a:lnTo>
                        <a:cubicBezTo>
                          <a:pt x="2556" y="0"/>
                          <a:pt x="0" y="2554"/>
                          <a:pt x="0" y="6384"/>
                        </a:cubicBezTo>
                        <a:cubicBezTo>
                          <a:pt x="0" y="10214"/>
                          <a:pt x="3195" y="12768"/>
                          <a:pt x="6390" y="12768"/>
                        </a:cubicBezTo>
                        <a:close/>
                      </a:path>
                    </a:pathLst>
                  </a:custGeom>
                  <a:grpFill/>
                  <a:ln w="639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a-ES" dirty="0"/>
                  </a:p>
                </p:txBody>
              </p:sp>
              <p:sp>
                <p:nvSpPr>
                  <p:cNvPr id="193" name="Graphic 4">
                    <a:extLst>
                      <a:ext uri="{FF2B5EF4-FFF2-40B4-BE49-F238E27FC236}">
                        <a16:creationId xmlns:a16="http://schemas.microsoft.com/office/drawing/2014/main" id="{232CDDDA-A306-B3EE-5A3A-58EDED7F752E}"/>
                      </a:ext>
                    </a:extLst>
                  </p:cNvPr>
                  <p:cNvSpPr/>
                  <p:nvPr/>
                </p:nvSpPr>
                <p:spPr>
                  <a:xfrm>
                    <a:off x="7188053" y="2277794"/>
                    <a:ext cx="71567" cy="12767"/>
                  </a:xfrm>
                  <a:custGeom>
                    <a:avLst/>
                    <a:gdLst>
                      <a:gd name="connsiteX0" fmla="*/ 6390 w 71567"/>
                      <a:gd name="connsiteY0" fmla="*/ 12768 h 12767"/>
                      <a:gd name="connsiteX1" fmla="*/ 65177 w 71567"/>
                      <a:gd name="connsiteY1" fmla="*/ 12768 h 12767"/>
                      <a:gd name="connsiteX2" fmla="*/ 71567 w 71567"/>
                      <a:gd name="connsiteY2" fmla="*/ 6384 h 12767"/>
                      <a:gd name="connsiteX3" fmla="*/ 65177 w 71567"/>
                      <a:gd name="connsiteY3" fmla="*/ 0 h 12767"/>
                      <a:gd name="connsiteX4" fmla="*/ 6390 w 71567"/>
                      <a:gd name="connsiteY4" fmla="*/ 0 h 12767"/>
                      <a:gd name="connsiteX5" fmla="*/ 0 w 71567"/>
                      <a:gd name="connsiteY5" fmla="*/ 6384 h 12767"/>
                      <a:gd name="connsiteX6" fmla="*/ 6390 w 71567"/>
                      <a:gd name="connsiteY6" fmla="*/ 12768 h 12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567" h="12767">
                        <a:moveTo>
                          <a:pt x="6390" y="12768"/>
                        </a:moveTo>
                        <a:lnTo>
                          <a:pt x="65177" y="12768"/>
                        </a:lnTo>
                        <a:cubicBezTo>
                          <a:pt x="69011" y="12768"/>
                          <a:pt x="71567" y="10214"/>
                          <a:pt x="71567" y="6384"/>
                        </a:cubicBezTo>
                        <a:cubicBezTo>
                          <a:pt x="71567" y="2554"/>
                          <a:pt x="69011" y="0"/>
                          <a:pt x="65177" y="0"/>
                        </a:cubicBezTo>
                        <a:lnTo>
                          <a:pt x="6390" y="0"/>
                        </a:lnTo>
                        <a:cubicBezTo>
                          <a:pt x="2556" y="0"/>
                          <a:pt x="0" y="2554"/>
                          <a:pt x="0" y="6384"/>
                        </a:cubicBezTo>
                        <a:cubicBezTo>
                          <a:pt x="0" y="10214"/>
                          <a:pt x="3195" y="12768"/>
                          <a:pt x="6390" y="12768"/>
                        </a:cubicBezTo>
                        <a:close/>
                      </a:path>
                    </a:pathLst>
                  </a:custGeom>
                  <a:grpFill/>
                  <a:ln w="639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a-ES" dirty="0"/>
                  </a:p>
                </p:txBody>
              </p:sp>
            </p:grp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35D03C93-85E1-719A-E388-D95A7A4AB9B6}"/>
                  </a:ext>
                </a:extLst>
              </p:cNvPr>
              <p:cNvGrpSpPr/>
              <p:nvPr/>
            </p:nvGrpSpPr>
            <p:grpSpPr>
              <a:xfrm>
                <a:off x="475199" y="4293728"/>
                <a:ext cx="3317052" cy="523220"/>
                <a:chOff x="475199" y="4621314"/>
                <a:chExt cx="3317052" cy="523220"/>
              </a:xfrm>
            </p:grpSpPr>
            <p:sp>
              <p:nvSpPr>
                <p:cNvPr id="158" name="TextBox 372">
                  <a:extLst>
                    <a:ext uri="{FF2B5EF4-FFF2-40B4-BE49-F238E27FC236}">
                      <a16:creationId xmlns:a16="http://schemas.microsoft.com/office/drawing/2014/main" id="{5C2DF774-A94C-78AA-2B7E-EA7D032CFDC7}"/>
                    </a:ext>
                  </a:extLst>
                </p:cNvPr>
                <p:cNvSpPr txBox="1"/>
                <p:nvPr/>
              </p:nvSpPr>
              <p:spPr>
                <a:xfrm>
                  <a:off x="3128697" y="4713647"/>
                  <a:ext cx="6635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ca-ES" sz="1600" b="1" dirty="0">
                      <a:solidFill>
                        <a:schemeClr val="bg1">
                          <a:lumMod val="65000"/>
                        </a:schemeClr>
                      </a:solidFill>
                      <a:latin typeface="Open Sans Extrabold" panose="020B0906030804020204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0%</a:t>
                  </a: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B3160A88-F2BD-B81B-C37F-E7B393D5D2BB}"/>
                    </a:ext>
                  </a:extLst>
                </p:cNvPr>
                <p:cNvGrpSpPr/>
                <p:nvPr/>
              </p:nvGrpSpPr>
              <p:grpSpPr>
                <a:xfrm>
                  <a:off x="475199" y="4621314"/>
                  <a:ext cx="2776246" cy="523220"/>
                  <a:chOff x="581732" y="4621314"/>
                  <a:chExt cx="2776246" cy="523220"/>
                </a:xfrm>
              </p:grpSpPr>
              <p:sp>
                <p:nvSpPr>
                  <p:cNvPr id="16" name="TextBox 46">
                    <a:extLst>
                      <a:ext uri="{FF2B5EF4-FFF2-40B4-BE49-F238E27FC236}">
                        <a16:creationId xmlns:a16="http://schemas.microsoft.com/office/drawing/2014/main" id="{BBB8B2A4-7006-6DC6-9967-30FE1ADC0C2C}"/>
                      </a:ext>
                    </a:extLst>
                  </p:cNvPr>
                  <p:cNvSpPr txBox="1"/>
                  <p:nvPr/>
                </p:nvSpPr>
                <p:spPr>
                  <a:xfrm>
                    <a:off x="694254" y="4621314"/>
                    <a:ext cx="26637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55600"/>
                    <a:r>
                      <a:rPr lang="ca-ES" sz="1400" dirty="0">
                        <a:solidFill>
                          <a:schemeClr val="accent2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rPr>
                      <a:t>Instal·lació d’equipament embarcat</a:t>
                    </a:r>
                  </a:p>
                </p:txBody>
              </p:sp>
              <p:sp>
                <p:nvSpPr>
                  <p:cNvPr id="194" name="Graphic 4">
                    <a:extLst>
                      <a:ext uri="{FF2B5EF4-FFF2-40B4-BE49-F238E27FC236}">
                        <a16:creationId xmlns:a16="http://schemas.microsoft.com/office/drawing/2014/main" id="{9FECBA58-7968-B13D-78AC-831E9213E9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81732" y="4697283"/>
                    <a:ext cx="385345" cy="371282"/>
                  </a:xfrm>
                  <a:custGeom>
                    <a:avLst/>
                    <a:gdLst>
                      <a:gd name="connsiteX0" fmla="*/ 181595 w 229577"/>
                      <a:gd name="connsiteY0" fmla="*/ 1915 h 197265"/>
                      <a:gd name="connsiteX1" fmla="*/ 181595 w 229577"/>
                      <a:gd name="connsiteY1" fmla="*/ 1915 h 197265"/>
                      <a:gd name="connsiteX2" fmla="*/ 181595 w 229577"/>
                      <a:gd name="connsiteY2" fmla="*/ 1915 h 197265"/>
                      <a:gd name="connsiteX3" fmla="*/ 179678 w 229577"/>
                      <a:gd name="connsiteY3" fmla="*/ 638 h 197265"/>
                      <a:gd name="connsiteX4" fmla="*/ 179039 w 229577"/>
                      <a:gd name="connsiteY4" fmla="*/ 638 h 197265"/>
                      <a:gd name="connsiteX5" fmla="*/ 177122 w 229577"/>
                      <a:gd name="connsiteY5" fmla="*/ 0 h 197265"/>
                      <a:gd name="connsiteX6" fmla="*/ 177122 w 229577"/>
                      <a:gd name="connsiteY6" fmla="*/ 0 h 197265"/>
                      <a:gd name="connsiteX7" fmla="*/ 175205 w 229577"/>
                      <a:gd name="connsiteY7" fmla="*/ 638 h 197265"/>
                      <a:gd name="connsiteX8" fmla="*/ 5233 w 229577"/>
                      <a:gd name="connsiteY8" fmla="*/ 54902 h 197265"/>
                      <a:gd name="connsiteX9" fmla="*/ 121 w 229577"/>
                      <a:gd name="connsiteY9" fmla="*/ 62563 h 197265"/>
                      <a:gd name="connsiteX10" fmla="*/ 7789 w 229577"/>
                      <a:gd name="connsiteY10" fmla="*/ 67670 h 197265"/>
                      <a:gd name="connsiteX11" fmla="*/ 32071 w 229577"/>
                      <a:gd name="connsiteY11" fmla="*/ 67670 h 197265"/>
                      <a:gd name="connsiteX12" fmla="*/ 32071 w 229577"/>
                      <a:gd name="connsiteY12" fmla="*/ 99590 h 197265"/>
                      <a:gd name="connsiteX13" fmla="*/ 32071 w 229577"/>
                      <a:gd name="connsiteY13" fmla="*/ 100867 h 197265"/>
                      <a:gd name="connsiteX14" fmla="*/ 7150 w 229577"/>
                      <a:gd name="connsiteY14" fmla="*/ 100867 h 197265"/>
                      <a:gd name="connsiteX15" fmla="*/ 760 w 229577"/>
                      <a:gd name="connsiteY15" fmla="*/ 107251 h 197265"/>
                      <a:gd name="connsiteX16" fmla="*/ 760 w 229577"/>
                      <a:gd name="connsiteY16" fmla="*/ 145555 h 197265"/>
                      <a:gd name="connsiteX17" fmla="*/ 7150 w 229577"/>
                      <a:gd name="connsiteY17" fmla="*/ 151939 h 197265"/>
                      <a:gd name="connsiteX18" fmla="*/ 69132 w 229577"/>
                      <a:gd name="connsiteY18" fmla="*/ 151939 h 197265"/>
                      <a:gd name="connsiteX19" fmla="*/ 75522 w 229577"/>
                      <a:gd name="connsiteY19" fmla="*/ 145555 h 197265"/>
                      <a:gd name="connsiteX20" fmla="*/ 75522 w 229577"/>
                      <a:gd name="connsiteY20" fmla="*/ 107251 h 197265"/>
                      <a:gd name="connsiteX21" fmla="*/ 69132 w 229577"/>
                      <a:gd name="connsiteY21" fmla="*/ 100867 h 197265"/>
                      <a:gd name="connsiteX22" fmla="*/ 44211 w 229577"/>
                      <a:gd name="connsiteY22" fmla="*/ 100867 h 197265"/>
                      <a:gd name="connsiteX23" fmla="*/ 44211 w 229577"/>
                      <a:gd name="connsiteY23" fmla="*/ 99590 h 197265"/>
                      <a:gd name="connsiteX24" fmla="*/ 44211 w 229577"/>
                      <a:gd name="connsiteY24" fmla="*/ 67670 h 197265"/>
                      <a:gd name="connsiteX25" fmla="*/ 155397 w 229577"/>
                      <a:gd name="connsiteY25" fmla="*/ 67670 h 197265"/>
                      <a:gd name="connsiteX26" fmla="*/ 155397 w 229577"/>
                      <a:gd name="connsiteY26" fmla="*/ 184497 h 197265"/>
                      <a:gd name="connsiteX27" fmla="*/ 22486 w 229577"/>
                      <a:gd name="connsiteY27" fmla="*/ 184497 h 197265"/>
                      <a:gd name="connsiteX28" fmla="*/ 16096 w 229577"/>
                      <a:gd name="connsiteY28" fmla="*/ 190881 h 197265"/>
                      <a:gd name="connsiteX29" fmla="*/ 22486 w 229577"/>
                      <a:gd name="connsiteY29" fmla="*/ 197265 h 197265"/>
                      <a:gd name="connsiteX30" fmla="*/ 207794 w 229577"/>
                      <a:gd name="connsiteY30" fmla="*/ 197265 h 197265"/>
                      <a:gd name="connsiteX31" fmla="*/ 214184 w 229577"/>
                      <a:gd name="connsiteY31" fmla="*/ 190881 h 197265"/>
                      <a:gd name="connsiteX32" fmla="*/ 207794 w 229577"/>
                      <a:gd name="connsiteY32" fmla="*/ 184497 h 197265"/>
                      <a:gd name="connsiteX33" fmla="*/ 206516 w 229577"/>
                      <a:gd name="connsiteY33" fmla="*/ 184497 h 197265"/>
                      <a:gd name="connsiteX34" fmla="*/ 206516 w 229577"/>
                      <a:gd name="connsiteY34" fmla="*/ 66393 h 197265"/>
                      <a:gd name="connsiteX35" fmla="*/ 223130 w 229577"/>
                      <a:gd name="connsiteY35" fmla="*/ 66393 h 197265"/>
                      <a:gd name="connsiteX36" fmla="*/ 228881 w 229577"/>
                      <a:gd name="connsiteY36" fmla="*/ 62563 h 197265"/>
                      <a:gd name="connsiteX37" fmla="*/ 228242 w 229577"/>
                      <a:gd name="connsiteY37" fmla="*/ 55541 h 197265"/>
                      <a:gd name="connsiteX38" fmla="*/ 181595 w 229577"/>
                      <a:gd name="connsiteY38" fmla="*/ 1915 h 197265"/>
                      <a:gd name="connsiteX39" fmla="*/ 62742 w 229577"/>
                      <a:gd name="connsiteY39" fmla="*/ 138532 h 197265"/>
                      <a:gd name="connsiteX40" fmla="*/ 13540 w 229577"/>
                      <a:gd name="connsiteY40" fmla="*/ 138532 h 197265"/>
                      <a:gd name="connsiteX41" fmla="*/ 13540 w 229577"/>
                      <a:gd name="connsiteY41" fmla="*/ 112996 h 197265"/>
                      <a:gd name="connsiteX42" fmla="*/ 62742 w 229577"/>
                      <a:gd name="connsiteY42" fmla="*/ 112996 h 197265"/>
                      <a:gd name="connsiteX43" fmla="*/ 62742 w 229577"/>
                      <a:gd name="connsiteY43" fmla="*/ 138532 h 197265"/>
                      <a:gd name="connsiteX44" fmla="*/ 170733 w 229577"/>
                      <a:gd name="connsiteY44" fmla="*/ 14683 h 197265"/>
                      <a:gd name="connsiteX45" fmla="*/ 170733 w 229577"/>
                      <a:gd name="connsiteY45" fmla="*/ 52349 h 197265"/>
                      <a:gd name="connsiteX46" fmla="*/ 170733 w 229577"/>
                      <a:gd name="connsiteY46" fmla="*/ 53625 h 197265"/>
                      <a:gd name="connsiteX47" fmla="*/ 48046 w 229577"/>
                      <a:gd name="connsiteY47" fmla="*/ 53625 h 197265"/>
                      <a:gd name="connsiteX48" fmla="*/ 170733 w 229577"/>
                      <a:gd name="connsiteY48" fmla="*/ 14683 h 197265"/>
                      <a:gd name="connsiteX49" fmla="*/ 193736 w 229577"/>
                      <a:gd name="connsiteY49" fmla="*/ 127041 h 197265"/>
                      <a:gd name="connsiteX50" fmla="*/ 168176 w 229577"/>
                      <a:gd name="connsiteY50" fmla="*/ 158323 h 197265"/>
                      <a:gd name="connsiteX51" fmla="*/ 168176 w 229577"/>
                      <a:gd name="connsiteY51" fmla="*/ 124488 h 197265"/>
                      <a:gd name="connsiteX52" fmla="*/ 193736 w 229577"/>
                      <a:gd name="connsiteY52" fmla="*/ 93206 h 197265"/>
                      <a:gd name="connsiteX53" fmla="*/ 193736 w 229577"/>
                      <a:gd name="connsiteY53" fmla="*/ 127041 h 197265"/>
                      <a:gd name="connsiteX54" fmla="*/ 168176 w 229577"/>
                      <a:gd name="connsiteY54" fmla="*/ 184497 h 197265"/>
                      <a:gd name="connsiteX55" fmla="*/ 168176 w 229577"/>
                      <a:gd name="connsiteY55" fmla="*/ 178113 h 197265"/>
                      <a:gd name="connsiteX56" fmla="*/ 193736 w 229577"/>
                      <a:gd name="connsiteY56" fmla="*/ 146832 h 197265"/>
                      <a:gd name="connsiteX57" fmla="*/ 193736 w 229577"/>
                      <a:gd name="connsiteY57" fmla="*/ 184497 h 197265"/>
                      <a:gd name="connsiteX58" fmla="*/ 168176 w 229577"/>
                      <a:gd name="connsiteY58" fmla="*/ 184497 h 197265"/>
                      <a:gd name="connsiteX59" fmla="*/ 193736 w 229577"/>
                      <a:gd name="connsiteY59" fmla="*/ 72777 h 197265"/>
                      <a:gd name="connsiteX60" fmla="*/ 168176 w 229577"/>
                      <a:gd name="connsiteY60" fmla="*/ 104059 h 197265"/>
                      <a:gd name="connsiteX61" fmla="*/ 168176 w 229577"/>
                      <a:gd name="connsiteY61" fmla="*/ 66393 h 197265"/>
                      <a:gd name="connsiteX62" fmla="*/ 193736 w 229577"/>
                      <a:gd name="connsiteY62" fmla="*/ 66393 h 197265"/>
                      <a:gd name="connsiteX63" fmla="*/ 193736 w 229577"/>
                      <a:gd name="connsiteY63" fmla="*/ 72777 h 197265"/>
                      <a:gd name="connsiteX64" fmla="*/ 200126 w 229577"/>
                      <a:gd name="connsiteY64" fmla="*/ 52987 h 197265"/>
                      <a:gd name="connsiteX65" fmla="*/ 182873 w 229577"/>
                      <a:gd name="connsiteY65" fmla="*/ 52987 h 197265"/>
                      <a:gd name="connsiteX66" fmla="*/ 182873 w 229577"/>
                      <a:gd name="connsiteY66" fmla="*/ 51710 h 197265"/>
                      <a:gd name="connsiteX67" fmla="*/ 182873 w 229577"/>
                      <a:gd name="connsiteY67" fmla="*/ 22344 h 197265"/>
                      <a:gd name="connsiteX68" fmla="*/ 209072 w 229577"/>
                      <a:gd name="connsiteY68" fmla="*/ 52987 h 197265"/>
                      <a:gd name="connsiteX69" fmla="*/ 200126 w 229577"/>
                      <a:gd name="connsiteY69" fmla="*/ 52987 h 197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</a:cxnLst>
                    <a:rect l="l" t="t" r="r" b="b"/>
                    <a:pathLst>
                      <a:path w="229577" h="197265">
                        <a:moveTo>
                          <a:pt x="181595" y="1915"/>
                        </a:moveTo>
                        <a:lnTo>
                          <a:pt x="181595" y="1915"/>
                        </a:lnTo>
                        <a:lnTo>
                          <a:pt x="181595" y="1915"/>
                        </a:lnTo>
                        <a:cubicBezTo>
                          <a:pt x="180956" y="1277"/>
                          <a:pt x="180317" y="638"/>
                          <a:pt x="179678" y="638"/>
                        </a:cubicBezTo>
                        <a:lnTo>
                          <a:pt x="179039" y="638"/>
                        </a:lnTo>
                        <a:cubicBezTo>
                          <a:pt x="178400" y="638"/>
                          <a:pt x="177761" y="0"/>
                          <a:pt x="177122" y="0"/>
                        </a:cubicBezTo>
                        <a:lnTo>
                          <a:pt x="177122" y="0"/>
                        </a:lnTo>
                        <a:cubicBezTo>
                          <a:pt x="176483" y="0"/>
                          <a:pt x="175844" y="0"/>
                          <a:pt x="175205" y="638"/>
                        </a:cubicBezTo>
                        <a:lnTo>
                          <a:pt x="5233" y="54902"/>
                        </a:lnTo>
                        <a:cubicBezTo>
                          <a:pt x="1399" y="55541"/>
                          <a:pt x="-518" y="58733"/>
                          <a:pt x="121" y="62563"/>
                        </a:cubicBezTo>
                        <a:cubicBezTo>
                          <a:pt x="760" y="66393"/>
                          <a:pt x="3955" y="68309"/>
                          <a:pt x="7789" y="67670"/>
                        </a:cubicBezTo>
                        <a:lnTo>
                          <a:pt x="32071" y="67670"/>
                        </a:lnTo>
                        <a:lnTo>
                          <a:pt x="32071" y="99590"/>
                        </a:lnTo>
                        <a:cubicBezTo>
                          <a:pt x="32071" y="100229"/>
                          <a:pt x="32071" y="100229"/>
                          <a:pt x="32071" y="100867"/>
                        </a:cubicBezTo>
                        <a:lnTo>
                          <a:pt x="7150" y="100867"/>
                        </a:lnTo>
                        <a:cubicBezTo>
                          <a:pt x="3316" y="100867"/>
                          <a:pt x="760" y="103420"/>
                          <a:pt x="760" y="107251"/>
                        </a:cubicBezTo>
                        <a:lnTo>
                          <a:pt x="760" y="145555"/>
                        </a:lnTo>
                        <a:cubicBezTo>
                          <a:pt x="760" y="149385"/>
                          <a:pt x="3316" y="151939"/>
                          <a:pt x="7150" y="151939"/>
                        </a:cubicBezTo>
                        <a:lnTo>
                          <a:pt x="69132" y="151939"/>
                        </a:lnTo>
                        <a:cubicBezTo>
                          <a:pt x="72966" y="151939"/>
                          <a:pt x="75522" y="149385"/>
                          <a:pt x="75522" y="145555"/>
                        </a:cubicBezTo>
                        <a:lnTo>
                          <a:pt x="75522" y="107251"/>
                        </a:lnTo>
                        <a:cubicBezTo>
                          <a:pt x="75522" y="103420"/>
                          <a:pt x="72966" y="100867"/>
                          <a:pt x="69132" y="100867"/>
                        </a:cubicBezTo>
                        <a:lnTo>
                          <a:pt x="44211" y="100867"/>
                        </a:lnTo>
                        <a:cubicBezTo>
                          <a:pt x="44211" y="100229"/>
                          <a:pt x="44211" y="100229"/>
                          <a:pt x="44211" y="99590"/>
                        </a:cubicBezTo>
                        <a:lnTo>
                          <a:pt x="44211" y="67670"/>
                        </a:lnTo>
                        <a:lnTo>
                          <a:pt x="155397" y="67670"/>
                        </a:lnTo>
                        <a:lnTo>
                          <a:pt x="155397" y="184497"/>
                        </a:lnTo>
                        <a:lnTo>
                          <a:pt x="22486" y="184497"/>
                        </a:lnTo>
                        <a:cubicBezTo>
                          <a:pt x="18652" y="184497"/>
                          <a:pt x="16096" y="187051"/>
                          <a:pt x="16096" y="190881"/>
                        </a:cubicBezTo>
                        <a:cubicBezTo>
                          <a:pt x="16096" y="194711"/>
                          <a:pt x="18652" y="197265"/>
                          <a:pt x="22486" y="197265"/>
                        </a:cubicBezTo>
                        <a:lnTo>
                          <a:pt x="207794" y="197265"/>
                        </a:lnTo>
                        <a:cubicBezTo>
                          <a:pt x="211628" y="197265"/>
                          <a:pt x="214184" y="194711"/>
                          <a:pt x="214184" y="190881"/>
                        </a:cubicBezTo>
                        <a:cubicBezTo>
                          <a:pt x="214184" y="187051"/>
                          <a:pt x="211628" y="184497"/>
                          <a:pt x="207794" y="184497"/>
                        </a:cubicBezTo>
                        <a:lnTo>
                          <a:pt x="206516" y="184497"/>
                        </a:lnTo>
                        <a:lnTo>
                          <a:pt x="206516" y="66393"/>
                        </a:lnTo>
                        <a:lnTo>
                          <a:pt x="223130" y="66393"/>
                        </a:lnTo>
                        <a:cubicBezTo>
                          <a:pt x="225686" y="66393"/>
                          <a:pt x="227603" y="65117"/>
                          <a:pt x="228881" y="62563"/>
                        </a:cubicBezTo>
                        <a:cubicBezTo>
                          <a:pt x="230159" y="60009"/>
                          <a:pt x="229520" y="57456"/>
                          <a:pt x="228242" y="55541"/>
                        </a:cubicBezTo>
                        <a:lnTo>
                          <a:pt x="181595" y="1915"/>
                        </a:lnTo>
                        <a:close/>
                        <a:moveTo>
                          <a:pt x="62742" y="138532"/>
                        </a:moveTo>
                        <a:lnTo>
                          <a:pt x="13540" y="138532"/>
                        </a:lnTo>
                        <a:lnTo>
                          <a:pt x="13540" y="112996"/>
                        </a:lnTo>
                        <a:lnTo>
                          <a:pt x="62742" y="112996"/>
                        </a:lnTo>
                        <a:lnTo>
                          <a:pt x="62742" y="138532"/>
                        </a:lnTo>
                        <a:close/>
                        <a:moveTo>
                          <a:pt x="170733" y="14683"/>
                        </a:moveTo>
                        <a:lnTo>
                          <a:pt x="170733" y="52349"/>
                        </a:lnTo>
                        <a:cubicBezTo>
                          <a:pt x="170733" y="52987"/>
                          <a:pt x="170733" y="52987"/>
                          <a:pt x="170733" y="53625"/>
                        </a:cubicBezTo>
                        <a:lnTo>
                          <a:pt x="48046" y="53625"/>
                        </a:lnTo>
                        <a:lnTo>
                          <a:pt x="170733" y="14683"/>
                        </a:lnTo>
                        <a:close/>
                        <a:moveTo>
                          <a:pt x="193736" y="127041"/>
                        </a:moveTo>
                        <a:lnTo>
                          <a:pt x="168176" y="158323"/>
                        </a:lnTo>
                        <a:lnTo>
                          <a:pt x="168176" y="124488"/>
                        </a:lnTo>
                        <a:lnTo>
                          <a:pt x="193736" y="93206"/>
                        </a:lnTo>
                        <a:lnTo>
                          <a:pt x="193736" y="127041"/>
                        </a:lnTo>
                        <a:close/>
                        <a:moveTo>
                          <a:pt x="168176" y="184497"/>
                        </a:moveTo>
                        <a:lnTo>
                          <a:pt x="168176" y="178113"/>
                        </a:lnTo>
                        <a:lnTo>
                          <a:pt x="193736" y="146832"/>
                        </a:lnTo>
                        <a:lnTo>
                          <a:pt x="193736" y="184497"/>
                        </a:lnTo>
                        <a:lnTo>
                          <a:pt x="168176" y="184497"/>
                        </a:lnTo>
                        <a:close/>
                        <a:moveTo>
                          <a:pt x="193736" y="72777"/>
                        </a:moveTo>
                        <a:lnTo>
                          <a:pt x="168176" y="104059"/>
                        </a:lnTo>
                        <a:lnTo>
                          <a:pt x="168176" y="66393"/>
                        </a:lnTo>
                        <a:lnTo>
                          <a:pt x="193736" y="66393"/>
                        </a:lnTo>
                        <a:lnTo>
                          <a:pt x="193736" y="72777"/>
                        </a:lnTo>
                        <a:close/>
                        <a:moveTo>
                          <a:pt x="200126" y="52987"/>
                        </a:moveTo>
                        <a:lnTo>
                          <a:pt x="182873" y="52987"/>
                        </a:lnTo>
                        <a:cubicBezTo>
                          <a:pt x="182873" y="52349"/>
                          <a:pt x="182873" y="52349"/>
                          <a:pt x="182873" y="51710"/>
                        </a:cubicBezTo>
                        <a:lnTo>
                          <a:pt x="182873" y="22344"/>
                        </a:lnTo>
                        <a:lnTo>
                          <a:pt x="209072" y="52987"/>
                        </a:lnTo>
                        <a:lnTo>
                          <a:pt x="200126" y="5298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639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a-ES" dirty="0"/>
                  </a:p>
                </p:txBody>
              </p:sp>
            </p:grp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C06561AF-BAE3-7E30-01DE-875F725159C3}"/>
                  </a:ext>
                </a:extLst>
              </p:cNvPr>
              <p:cNvGrpSpPr/>
              <p:nvPr/>
            </p:nvGrpSpPr>
            <p:grpSpPr>
              <a:xfrm>
                <a:off x="475199" y="3447698"/>
                <a:ext cx="3317052" cy="523220"/>
                <a:chOff x="475199" y="3518929"/>
                <a:chExt cx="3317052" cy="523220"/>
              </a:xfrm>
            </p:grpSpPr>
            <p:sp>
              <p:nvSpPr>
                <p:cNvPr id="30" name="TextBox 64">
                  <a:extLst>
                    <a:ext uri="{FF2B5EF4-FFF2-40B4-BE49-F238E27FC236}">
                      <a16:creationId xmlns:a16="http://schemas.microsoft.com/office/drawing/2014/main" id="{094E0D18-45B2-371C-45F1-CA59B6350ECE}"/>
                    </a:ext>
                  </a:extLst>
                </p:cNvPr>
                <p:cNvSpPr txBox="1"/>
                <p:nvPr/>
              </p:nvSpPr>
              <p:spPr>
                <a:xfrm>
                  <a:off x="625778" y="3518929"/>
                  <a:ext cx="21551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55600"/>
                  <a:r>
                    <a:rPr lang="ca-ES" sz="1400" dirty="0" err="1">
                      <a:solidFill>
                        <a:schemeClr val="accent2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Pre</a:t>
                  </a:r>
                  <a:r>
                    <a:rPr lang="ca-ES" sz="1400" dirty="0">
                      <a:solidFill>
                        <a:schemeClr val="accent2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-instal·lacions d’equips</a:t>
                  </a:r>
                </a:p>
              </p:txBody>
            </p:sp>
            <p:sp>
              <p:nvSpPr>
                <p:cNvPr id="157" name="TextBox 372">
                  <a:extLst>
                    <a:ext uri="{FF2B5EF4-FFF2-40B4-BE49-F238E27FC236}">
                      <a16:creationId xmlns:a16="http://schemas.microsoft.com/office/drawing/2014/main" id="{7762F754-A769-52AC-B9F9-1517FC67C1A0}"/>
                    </a:ext>
                  </a:extLst>
                </p:cNvPr>
                <p:cNvSpPr txBox="1"/>
                <p:nvPr/>
              </p:nvSpPr>
              <p:spPr>
                <a:xfrm>
                  <a:off x="3128697" y="3611262"/>
                  <a:ext cx="6635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ca-ES" sz="1600" b="1" dirty="0">
                      <a:solidFill>
                        <a:srgbClr val="F7A26D"/>
                      </a:solidFill>
                      <a:latin typeface="Open Sans Extrabold" panose="020B0906030804020204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12%</a:t>
                  </a:r>
                </a:p>
              </p:txBody>
            </p:sp>
            <p:grpSp>
              <p:nvGrpSpPr>
                <p:cNvPr id="195" name="Group 381">
                  <a:extLst>
                    <a:ext uri="{FF2B5EF4-FFF2-40B4-BE49-F238E27FC236}">
                      <a16:creationId xmlns:a16="http://schemas.microsoft.com/office/drawing/2014/main" id="{2427678B-E7C3-77B7-1D81-866B310F717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75199" y="3566339"/>
                  <a:ext cx="428402" cy="428400"/>
                  <a:chOff x="-655970" y="3009710"/>
                  <a:chExt cx="247532" cy="250373"/>
                </a:xfrm>
                <a:solidFill>
                  <a:schemeClr val="accent2"/>
                </a:solidFill>
              </p:grpSpPr>
              <p:sp>
                <p:nvSpPr>
                  <p:cNvPr id="196" name="Graphic 4">
                    <a:extLst>
                      <a:ext uri="{FF2B5EF4-FFF2-40B4-BE49-F238E27FC236}">
                        <a16:creationId xmlns:a16="http://schemas.microsoft.com/office/drawing/2014/main" id="{2E57A920-C2D3-E5D0-7A8C-9F2EEC45452F}"/>
                      </a:ext>
                    </a:extLst>
                  </p:cNvPr>
                  <p:cNvSpPr/>
                  <p:nvPr/>
                </p:nvSpPr>
                <p:spPr>
                  <a:xfrm>
                    <a:off x="-616749" y="3051969"/>
                    <a:ext cx="166138" cy="165983"/>
                  </a:xfrm>
                  <a:custGeom>
                    <a:avLst/>
                    <a:gdLst>
                      <a:gd name="connsiteX0" fmla="*/ 83069 w 166138"/>
                      <a:gd name="connsiteY0" fmla="*/ 0 h 165983"/>
                      <a:gd name="connsiteX1" fmla="*/ 0 w 166138"/>
                      <a:gd name="connsiteY1" fmla="*/ 82992 h 165983"/>
                      <a:gd name="connsiteX2" fmla="*/ 83069 w 166138"/>
                      <a:gd name="connsiteY2" fmla="*/ 165984 h 165983"/>
                      <a:gd name="connsiteX3" fmla="*/ 166138 w 166138"/>
                      <a:gd name="connsiteY3" fmla="*/ 82992 h 165983"/>
                      <a:gd name="connsiteX4" fmla="*/ 83069 w 166138"/>
                      <a:gd name="connsiteY4" fmla="*/ 0 h 165983"/>
                      <a:gd name="connsiteX5" fmla="*/ 83069 w 166138"/>
                      <a:gd name="connsiteY5" fmla="*/ 0 h 165983"/>
                      <a:gd name="connsiteX6" fmla="*/ 27477 w 166138"/>
                      <a:gd name="connsiteY6" fmla="*/ 125765 h 165983"/>
                      <a:gd name="connsiteX7" fmla="*/ 58787 w 166138"/>
                      <a:gd name="connsiteY7" fmla="*/ 94483 h 165983"/>
                      <a:gd name="connsiteX8" fmla="*/ 60065 w 166138"/>
                      <a:gd name="connsiteY8" fmla="*/ 87461 h 165983"/>
                      <a:gd name="connsiteX9" fmla="*/ 58787 w 166138"/>
                      <a:gd name="connsiteY9" fmla="*/ 82992 h 165983"/>
                      <a:gd name="connsiteX10" fmla="*/ 58787 w 166138"/>
                      <a:gd name="connsiteY10" fmla="*/ 81715 h 165983"/>
                      <a:gd name="connsiteX11" fmla="*/ 64538 w 166138"/>
                      <a:gd name="connsiteY11" fmla="*/ 53626 h 165983"/>
                      <a:gd name="connsiteX12" fmla="*/ 85625 w 166138"/>
                      <a:gd name="connsiteY12" fmla="*/ 39581 h 165983"/>
                      <a:gd name="connsiteX13" fmla="*/ 71567 w 166138"/>
                      <a:gd name="connsiteY13" fmla="*/ 52987 h 165983"/>
                      <a:gd name="connsiteX14" fmla="*/ 69650 w 166138"/>
                      <a:gd name="connsiteY14" fmla="*/ 58733 h 165983"/>
                      <a:gd name="connsiteX15" fmla="*/ 76040 w 166138"/>
                      <a:gd name="connsiteY15" fmla="*/ 85546 h 165983"/>
                      <a:gd name="connsiteX16" fmla="*/ 81152 w 166138"/>
                      <a:gd name="connsiteY16" fmla="*/ 90653 h 165983"/>
                      <a:gd name="connsiteX17" fmla="*/ 107990 w 166138"/>
                      <a:gd name="connsiteY17" fmla="*/ 97037 h 165983"/>
                      <a:gd name="connsiteX18" fmla="*/ 113741 w 166138"/>
                      <a:gd name="connsiteY18" fmla="*/ 95121 h 165983"/>
                      <a:gd name="connsiteX19" fmla="*/ 127160 w 166138"/>
                      <a:gd name="connsiteY19" fmla="*/ 81715 h 165983"/>
                      <a:gd name="connsiteX20" fmla="*/ 117575 w 166138"/>
                      <a:gd name="connsiteY20" fmla="*/ 98952 h 165983"/>
                      <a:gd name="connsiteX21" fmla="*/ 84347 w 166138"/>
                      <a:gd name="connsiteY21" fmla="*/ 108528 h 165983"/>
                      <a:gd name="connsiteX22" fmla="*/ 83708 w 166138"/>
                      <a:gd name="connsiteY22" fmla="*/ 108528 h 165983"/>
                      <a:gd name="connsiteX23" fmla="*/ 79235 w 166138"/>
                      <a:gd name="connsiteY23" fmla="*/ 107251 h 165983"/>
                      <a:gd name="connsiteX24" fmla="*/ 72206 w 166138"/>
                      <a:gd name="connsiteY24" fmla="*/ 108528 h 165983"/>
                      <a:gd name="connsiteX25" fmla="*/ 40896 w 166138"/>
                      <a:gd name="connsiteY25" fmla="*/ 139809 h 165983"/>
                      <a:gd name="connsiteX26" fmla="*/ 27477 w 166138"/>
                      <a:gd name="connsiteY26" fmla="*/ 125765 h 165983"/>
                      <a:gd name="connsiteX27" fmla="*/ 27477 w 166138"/>
                      <a:gd name="connsiteY27" fmla="*/ 125765 h 165983"/>
                      <a:gd name="connsiteX28" fmla="*/ 83069 w 166138"/>
                      <a:gd name="connsiteY28" fmla="*/ 153216 h 165983"/>
                      <a:gd name="connsiteX29" fmla="*/ 52397 w 166138"/>
                      <a:gd name="connsiteY29" fmla="*/ 146193 h 165983"/>
                      <a:gd name="connsiteX30" fmla="*/ 78596 w 166138"/>
                      <a:gd name="connsiteY30" fmla="*/ 120019 h 165983"/>
                      <a:gd name="connsiteX31" fmla="*/ 80513 w 166138"/>
                      <a:gd name="connsiteY31" fmla="*/ 120657 h 165983"/>
                      <a:gd name="connsiteX32" fmla="*/ 81152 w 166138"/>
                      <a:gd name="connsiteY32" fmla="*/ 120657 h 165983"/>
                      <a:gd name="connsiteX33" fmla="*/ 139301 w 166138"/>
                      <a:gd name="connsiteY33" fmla="*/ 86184 h 165983"/>
                      <a:gd name="connsiteX34" fmla="*/ 140579 w 166138"/>
                      <a:gd name="connsiteY34" fmla="*/ 70862 h 165983"/>
                      <a:gd name="connsiteX35" fmla="*/ 134828 w 166138"/>
                      <a:gd name="connsiteY35" fmla="*/ 63202 h 165983"/>
                      <a:gd name="connsiteX36" fmla="*/ 125243 w 166138"/>
                      <a:gd name="connsiteY36" fmla="*/ 65117 h 165983"/>
                      <a:gd name="connsiteX37" fmla="*/ 106712 w 166138"/>
                      <a:gd name="connsiteY37" fmla="*/ 83630 h 165983"/>
                      <a:gd name="connsiteX38" fmla="*/ 87542 w 166138"/>
                      <a:gd name="connsiteY38" fmla="*/ 79162 h 165983"/>
                      <a:gd name="connsiteX39" fmla="*/ 83069 w 166138"/>
                      <a:gd name="connsiteY39" fmla="*/ 60010 h 165983"/>
                      <a:gd name="connsiteX40" fmla="*/ 101600 w 166138"/>
                      <a:gd name="connsiteY40" fmla="*/ 41496 h 165983"/>
                      <a:gd name="connsiteX41" fmla="*/ 103517 w 166138"/>
                      <a:gd name="connsiteY41" fmla="*/ 31920 h 165983"/>
                      <a:gd name="connsiteX42" fmla="*/ 95849 w 166138"/>
                      <a:gd name="connsiteY42" fmla="*/ 26175 h 165983"/>
                      <a:gd name="connsiteX43" fmla="*/ 44730 w 166138"/>
                      <a:gd name="connsiteY43" fmla="*/ 70862 h 165983"/>
                      <a:gd name="connsiteX44" fmla="*/ 46008 w 166138"/>
                      <a:gd name="connsiteY44" fmla="*/ 86184 h 165983"/>
                      <a:gd name="connsiteX45" fmla="*/ 46647 w 166138"/>
                      <a:gd name="connsiteY45" fmla="*/ 87461 h 165983"/>
                      <a:gd name="connsiteX46" fmla="*/ 46647 w 166138"/>
                      <a:gd name="connsiteY46" fmla="*/ 88738 h 165983"/>
                      <a:gd name="connsiteX47" fmla="*/ 20448 w 166138"/>
                      <a:gd name="connsiteY47" fmla="*/ 114912 h 165983"/>
                      <a:gd name="connsiteX48" fmla="*/ 12780 w 166138"/>
                      <a:gd name="connsiteY48" fmla="*/ 82992 h 165983"/>
                      <a:gd name="connsiteX49" fmla="*/ 83069 w 166138"/>
                      <a:gd name="connsiteY49" fmla="*/ 12768 h 165983"/>
                      <a:gd name="connsiteX50" fmla="*/ 153359 w 166138"/>
                      <a:gd name="connsiteY50" fmla="*/ 82992 h 165983"/>
                      <a:gd name="connsiteX51" fmla="*/ 83069 w 166138"/>
                      <a:gd name="connsiteY51" fmla="*/ 153216 h 165983"/>
                      <a:gd name="connsiteX52" fmla="*/ 83069 w 166138"/>
                      <a:gd name="connsiteY52" fmla="*/ 153216 h 165983"/>
                      <a:gd name="connsiteX53" fmla="*/ 83069 w 166138"/>
                      <a:gd name="connsiteY53" fmla="*/ 153216 h 165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166138" h="165983">
                        <a:moveTo>
                          <a:pt x="83069" y="0"/>
                        </a:moveTo>
                        <a:cubicBezTo>
                          <a:pt x="37062" y="0"/>
                          <a:pt x="0" y="37027"/>
                          <a:pt x="0" y="82992"/>
                        </a:cubicBezTo>
                        <a:cubicBezTo>
                          <a:pt x="0" y="128957"/>
                          <a:pt x="37062" y="165984"/>
                          <a:pt x="83069" y="165984"/>
                        </a:cubicBezTo>
                        <a:cubicBezTo>
                          <a:pt x="129077" y="165984"/>
                          <a:pt x="166138" y="128957"/>
                          <a:pt x="166138" y="82992"/>
                        </a:cubicBezTo>
                        <a:cubicBezTo>
                          <a:pt x="166138" y="37027"/>
                          <a:pt x="129077" y="0"/>
                          <a:pt x="83069" y="0"/>
                        </a:cubicBezTo>
                        <a:lnTo>
                          <a:pt x="83069" y="0"/>
                        </a:lnTo>
                        <a:close/>
                        <a:moveTo>
                          <a:pt x="27477" y="125765"/>
                        </a:moveTo>
                        <a:lnTo>
                          <a:pt x="58787" y="94483"/>
                        </a:lnTo>
                        <a:cubicBezTo>
                          <a:pt x="60705" y="92568"/>
                          <a:pt x="61343" y="90014"/>
                          <a:pt x="60065" y="87461"/>
                        </a:cubicBezTo>
                        <a:cubicBezTo>
                          <a:pt x="59426" y="86184"/>
                          <a:pt x="58787" y="84269"/>
                          <a:pt x="58787" y="82992"/>
                        </a:cubicBezTo>
                        <a:cubicBezTo>
                          <a:pt x="58787" y="82992"/>
                          <a:pt x="58787" y="82354"/>
                          <a:pt x="58787" y="81715"/>
                        </a:cubicBezTo>
                        <a:cubicBezTo>
                          <a:pt x="56871" y="72139"/>
                          <a:pt x="58787" y="61925"/>
                          <a:pt x="64538" y="53626"/>
                        </a:cubicBezTo>
                        <a:cubicBezTo>
                          <a:pt x="69650" y="46603"/>
                          <a:pt x="77318" y="41496"/>
                          <a:pt x="85625" y="39581"/>
                        </a:cubicBezTo>
                        <a:lnTo>
                          <a:pt x="71567" y="52987"/>
                        </a:lnTo>
                        <a:cubicBezTo>
                          <a:pt x="70289" y="54264"/>
                          <a:pt x="69650" y="56818"/>
                          <a:pt x="69650" y="58733"/>
                        </a:cubicBezTo>
                        <a:lnTo>
                          <a:pt x="76040" y="85546"/>
                        </a:lnTo>
                        <a:cubicBezTo>
                          <a:pt x="76679" y="88099"/>
                          <a:pt x="78596" y="90014"/>
                          <a:pt x="81152" y="90653"/>
                        </a:cubicBezTo>
                        <a:lnTo>
                          <a:pt x="107990" y="97037"/>
                        </a:lnTo>
                        <a:cubicBezTo>
                          <a:pt x="109907" y="97675"/>
                          <a:pt x="112463" y="97037"/>
                          <a:pt x="113741" y="95121"/>
                        </a:cubicBezTo>
                        <a:lnTo>
                          <a:pt x="127160" y="81715"/>
                        </a:lnTo>
                        <a:cubicBezTo>
                          <a:pt x="125882" y="88099"/>
                          <a:pt x="122687" y="94483"/>
                          <a:pt x="117575" y="98952"/>
                        </a:cubicBezTo>
                        <a:cubicBezTo>
                          <a:pt x="109268" y="107889"/>
                          <a:pt x="96488" y="111081"/>
                          <a:pt x="84347" y="108528"/>
                        </a:cubicBezTo>
                        <a:lnTo>
                          <a:pt x="83708" y="108528"/>
                        </a:lnTo>
                        <a:cubicBezTo>
                          <a:pt x="82430" y="107889"/>
                          <a:pt x="80513" y="107889"/>
                          <a:pt x="79235" y="107251"/>
                        </a:cubicBezTo>
                        <a:cubicBezTo>
                          <a:pt x="76679" y="105974"/>
                          <a:pt x="74123" y="106613"/>
                          <a:pt x="72206" y="108528"/>
                        </a:cubicBezTo>
                        <a:lnTo>
                          <a:pt x="40896" y="139809"/>
                        </a:lnTo>
                        <a:cubicBezTo>
                          <a:pt x="35784" y="135979"/>
                          <a:pt x="31311" y="130872"/>
                          <a:pt x="27477" y="125765"/>
                        </a:cubicBezTo>
                        <a:lnTo>
                          <a:pt x="27477" y="125765"/>
                        </a:lnTo>
                        <a:close/>
                        <a:moveTo>
                          <a:pt x="83069" y="153216"/>
                        </a:moveTo>
                        <a:cubicBezTo>
                          <a:pt x="72206" y="153216"/>
                          <a:pt x="61982" y="150662"/>
                          <a:pt x="52397" y="146193"/>
                        </a:cubicBezTo>
                        <a:lnTo>
                          <a:pt x="78596" y="120019"/>
                        </a:lnTo>
                        <a:lnTo>
                          <a:pt x="80513" y="120657"/>
                        </a:lnTo>
                        <a:lnTo>
                          <a:pt x="81152" y="120657"/>
                        </a:lnTo>
                        <a:cubicBezTo>
                          <a:pt x="106712" y="127041"/>
                          <a:pt x="132911" y="111720"/>
                          <a:pt x="139301" y="86184"/>
                        </a:cubicBezTo>
                        <a:cubicBezTo>
                          <a:pt x="140579" y="81077"/>
                          <a:pt x="141218" y="75970"/>
                          <a:pt x="140579" y="70862"/>
                        </a:cubicBezTo>
                        <a:cubicBezTo>
                          <a:pt x="140579" y="67670"/>
                          <a:pt x="138023" y="64478"/>
                          <a:pt x="134828" y="63202"/>
                        </a:cubicBezTo>
                        <a:cubicBezTo>
                          <a:pt x="131633" y="61925"/>
                          <a:pt x="127799" y="62563"/>
                          <a:pt x="125243" y="65117"/>
                        </a:cubicBezTo>
                        <a:lnTo>
                          <a:pt x="106712" y="83630"/>
                        </a:lnTo>
                        <a:lnTo>
                          <a:pt x="87542" y="79162"/>
                        </a:lnTo>
                        <a:lnTo>
                          <a:pt x="83069" y="60010"/>
                        </a:lnTo>
                        <a:lnTo>
                          <a:pt x="101600" y="41496"/>
                        </a:lnTo>
                        <a:cubicBezTo>
                          <a:pt x="104156" y="38943"/>
                          <a:pt x="104795" y="35751"/>
                          <a:pt x="103517" y="31920"/>
                        </a:cubicBezTo>
                        <a:cubicBezTo>
                          <a:pt x="102239" y="28728"/>
                          <a:pt x="99044" y="26175"/>
                          <a:pt x="95849" y="26175"/>
                        </a:cubicBezTo>
                        <a:cubicBezTo>
                          <a:pt x="69650" y="24259"/>
                          <a:pt x="46647" y="44050"/>
                          <a:pt x="44730" y="70862"/>
                        </a:cubicBezTo>
                        <a:cubicBezTo>
                          <a:pt x="44091" y="75970"/>
                          <a:pt x="44730" y="81077"/>
                          <a:pt x="46008" y="86184"/>
                        </a:cubicBezTo>
                        <a:cubicBezTo>
                          <a:pt x="46008" y="86822"/>
                          <a:pt x="46008" y="86822"/>
                          <a:pt x="46647" y="87461"/>
                        </a:cubicBezTo>
                        <a:lnTo>
                          <a:pt x="46647" y="88738"/>
                        </a:lnTo>
                        <a:lnTo>
                          <a:pt x="20448" y="114912"/>
                        </a:lnTo>
                        <a:cubicBezTo>
                          <a:pt x="15336" y="105336"/>
                          <a:pt x="12780" y="93845"/>
                          <a:pt x="12780" y="82992"/>
                        </a:cubicBezTo>
                        <a:cubicBezTo>
                          <a:pt x="12780" y="44050"/>
                          <a:pt x="44091" y="12768"/>
                          <a:pt x="83069" y="12768"/>
                        </a:cubicBezTo>
                        <a:cubicBezTo>
                          <a:pt x="122048" y="12768"/>
                          <a:pt x="153359" y="44050"/>
                          <a:pt x="153359" y="82992"/>
                        </a:cubicBezTo>
                        <a:cubicBezTo>
                          <a:pt x="153359" y="121934"/>
                          <a:pt x="122048" y="153216"/>
                          <a:pt x="83069" y="153216"/>
                        </a:cubicBezTo>
                        <a:cubicBezTo>
                          <a:pt x="83069" y="153216"/>
                          <a:pt x="83069" y="153216"/>
                          <a:pt x="83069" y="153216"/>
                        </a:cubicBezTo>
                        <a:lnTo>
                          <a:pt x="83069" y="153216"/>
                        </a:lnTo>
                        <a:close/>
                      </a:path>
                    </a:pathLst>
                  </a:custGeom>
                  <a:grpFill/>
                  <a:ln w="639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a-ES" dirty="0"/>
                  </a:p>
                </p:txBody>
              </p:sp>
              <p:sp>
                <p:nvSpPr>
                  <p:cNvPr id="197" name="Graphic 4">
                    <a:extLst>
                      <a:ext uri="{FF2B5EF4-FFF2-40B4-BE49-F238E27FC236}">
                        <a16:creationId xmlns:a16="http://schemas.microsoft.com/office/drawing/2014/main" id="{8E39654F-76DD-09A4-5F2F-ABA127766C49}"/>
                      </a:ext>
                    </a:extLst>
                  </p:cNvPr>
                  <p:cNvSpPr/>
                  <p:nvPr/>
                </p:nvSpPr>
                <p:spPr>
                  <a:xfrm>
                    <a:off x="-655970" y="3009710"/>
                    <a:ext cx="247532" cy="250373"/>
                  </a:xfrm>
                  <a:custGeom>
                    <a:avLst/>
                    <a:gdLst>
                      <a:gd name="connsiteX0" fmla="*/ 240503 w 247532"/>
                      <a:gd name="connsiteY0" fmla="*/ 102903 h 250373"/>
                      <a:gd name="connsiteX1" fmla="*/ 224529 w 247532"/>
                      <a:gd name="connsiteY1" fmla="*/ 97158 h 250373"/>
                      <a:gd name="connsiteX2" fmla="*/ 218778 w 247532"/>
                      <a:gd name="connsiteY2" fmla="*/ 81198 h 250373"/>
                      <a:gd name="connsiteX3" fmla="*/ 227724 w 247532"/>
                      <a:gd name="connsiteY3" fmla="*/ 66515 h 250373"/>
                      <a:gd name="connsiteX4" fmla="*/ 227085 w 247532"/>
                      <a:gd name="connsiteY4" fmla="*/ 54385 h 250373"/>
                      <a:gd name="connsiteX5" fmla="*/ 211110 w 247532"/>
                      <a:gd name="connsiteY5" fmla="*/ 35233 h 250373"/>
                      <a:gd name="connsiteX6" fmla="*/ 198969 w 247532"/>
                      <a:gd name="connsiteY6" fmla="*/ 32041 h 250373"/>
                      <a:gd name="connsiteX7" fmla="*/ 182994 w 247532"/>
                      <a:gd name="connsiteY7" fmla="*/ 38425 h 250373"/>
                      <a:gd name="connsiteX8" fmla="*/ 168297 w 247532"/>
                      <a:gd name="connsiteY8" fmla="*/ 30126 h 250373"/>
                      <a:gd name="connsiteX9" fmla="*/ 165741 w 247532"/>
                      <a:gd name="connsiteY9" fmla="*/ 13527 h 250373"/>
                      <a:gd name="connsiteX10" fmla="*/ 156795 w 247532"/>
                      <a:gd name="connsiteY10" fmla="*/ 4590 h 250373"/>
                      <a:gd name="connsiteX11" fmla="*/ 132513 w 247532"/>
                      <a:gd name="connsiteY11" fmla="*/ 121 h 250373"/>
                      <a:gd name="connsiteX12" fmla="*/ 121012 w 247532"/>
                      <a:gd name="connsiteY12" fmla="*/ 5228 h 250373"/>
                      <a:gd name="connsiteX13" fmla="*/ 112705 w 247532"/>
                      <a:gd name="connsiteY13" fmla="*/ 19911 h 250373"/>
                      <a:gd name="connsiteX14" fmla="*/ 96091 w 247532"/>
                      <a:gd name="connsiteY14" fmla="*/ 23103 h 250373"/>
                      <a:gd name="connsiteX15" fmla="*/ 83311 w 247532"/>
                      <a:gd name="connsiteY15" fmla="*/ 11612 h 250373"/>
                      <a:gd name="connsiteX16" fmla="*/ 71170 w 247532"/>
                      <a:gd name="connsiteY16" fmla="*/ 10335 h 250373"/>
                      <a:gd name="connsiteX17" fmla="*/ 49444 w 247532"/>
                      <a:gd name="connsiteY17" fmla="*/ 22465 h 250373"/>
                      <a:gd name="connsiteX18" fmla="*/ 44332 w 247532"/>
                      <a:gd name="connsiteY18" fmla="*/ 33956 h 250373"/>
                      <a:gd name="connsiteX19" fmla="*/ 47527 w 247532"/>
                      <a:gd name="connsiteY19" fmla="*/ 50555 h 250373"/>
                      <a:gd name="connsiteX20" fmla="*/ 36664 w 247532"/>
                      <a:gd name="connsiteY20" fmla="*/ 63323 h 250373"/>
                      <a:gd name="connsiteX21" fmla="*/ 19412 w 247532"/>
                      <a:gd name="connsiteY21" fmla="*/ 63323 h 250373"/>
                      <a:gd name="connsiteX22" fmla="*/ 9188 w 247532"/>
                      <a:gd name="connsiteY22" fmla="*/ 70345 h 250373"/>
                      <a:gd name="connsiteX23" fmla="*/ 881 w 247532"/>
                      <a:gd name="connsiteY23" fmla="*/ 93327 h 250373"/>
                      <a:gd name="connsiteX24" fmla="*/ 4076 w 247532"/>
                      <a:gd name="connsiteY24" fmla="*/ 105457 h 250373"/>
                      <a:gd name="connsiteX25" fmla="*/ 17495 w 247532"/>
                      <a:gd name="connsiteY25" fmla="*/ 116309 h 250373"/>
                      <a:gd name="connsiteX26" fmla="*/ 17495 w 247532"/>
                      <a:gd name="connsiteY26" fmla="*/ 133546 h 250373"/>
                      <a:gd name="connsiteX27" fmla="*/ 4076 w 247532"/>
                      <a:gd name="connsiteY27" fmla="*/ 144399 h 250373"/>
                      <a:gd name="connsiteX28" fmla="*/ 881 w 247532"/>
                      <a:gd name="connsiteY28" fmla="*/ 156529 h 250373"/>
                      <a:gd name="connsiteX29" fmla="*/ 9188 w 247532"/>
                      <a:gd name="connsiteY29" fmla="*/ 179511 h 250373"/>
                      <a:gd name="connsiteX30" fmla="*/ 19412 w 247532"/>
                      <a:gd name="connsiteY30" fmla="*/ 186533 h 250373"/>
                      <a:gd name="connsiteX31" fmla="*/ 36664 w 247532"/>
                      <a:gd name="connsiteY31" fmla="*/ 186533 h 250373"/>
                      <a:gd name="connsiteX32" fmla="*/ 47527 w 247532"/>
                      <a:gd name="connsiteY32" fmla="*/ 199301 h 250373"/>
                      <a:gd name="connsiteX33" fmla="*/ 44332 w 247532"/>
                      <a:gd name="connsiteY33" fmla="*/ 215899 h 250373"/>
                      <a:gd name="connsiteX34" fmla="*/ 49444 w 247532"/>
                      <a:gd name="connsiteY34" fmla="*/ 227391 h 250373"/>
                      <a:gd name="connsiteX35" fmla="*/ 71170 w 247532"/>
                      <a:gd name="connsiteY35" fmla="*/ 239520 h 250373"/>
                      <a:gd name="connsiteX36" fmla="*/ 83311 w 247532"/>
                      <a:gd name="connsiteY36" fmla="*/ 238243 h 250373"/>
                      <a:gd name="connsiteX37" fmla="*/ 96091 w 247532"/>
                      <a:gd name="connsiteY37" fmla="*/ 226752 h 250373"/>
                      <a:gd name="connsiteX38" fmla="*/ 112705 w 247532"/>
                      <a:gd name="connsiteY38" fmla="*/ 229944 h 250373"/>
                      <a:gd name="connsiteX39" fmla="*/ 121012 w 247532"/>
                      <a:gd name="connsiteY39" fmla="*/ 244627 h 250373"/>
                      <a:gd name="connsiteX40" fmla="*/ 130596 w 247532"/>
                      <a:gd name="connsiteY40" fmla="*/ 250373 h 250373"/>
                      <a:gd name="connsiteX41" fmla="*/ 132513 w 247532"/>
                      <a:gd name="connsiteY41" fmla="*/ 250373 h 250373"/>
                      <a:gd name="connsiteX42" fmla="*/ 156795 w 247532"/>
                      <a:gd name="connsiteY42" fmla="*/ 245904 h 250373"/>
                      <a:gd name="connsiteX43" fmla="*/ 165741 w 247532"/>
                      <a:gd name="connsiteY43" fmla="*/ 236967 h 250373"/>
                      <a:gd name="connsiteX44" fmla="*/ 168297 w 247532"/>
                      <a:gd name="connsiteY44" fmla="*/ 219730 h 250373"/>
                      <a:gd name="connsiteX45" fmla="*/ 182994 w 247532"/>
                      <a:gd name="connsiteY45" fmla="*/ 211431 h 250373"/>
                      <a:gd name="connsiteX46" fmla="*/ 198969 w 247532"/>
                      <a:gd name="connsiteY46" fmla="*/ 217815 h 250373"/>
                      <a:gd name="connsiteX47" fmla="*/ 211110 w 247532"/>
                      <a:gd name="connsiteY47" fmla="*/ 214623 h 250373"/>
                      <a:gd name="connsiteX48" fmla="*/ 227085 w 247532"/>
                      <a:gd name="connsiteY48" fmla="*/ 195471 h 250373"/>
                      <a:gd name="connsiteX49" fmla="*/ 227724 w 247532"/>
                      <a:gd name="connsiteY49" fmla="*/ 182703 h 250373"/>
                      <a:gd name="connsiteX50" fmla="*/ 218778 w 247532"/>
                      <a:gd name="connsiteY50" fmla="*/ 168020 h 250373"/>
                      <a:gd name="connsiteX51" fmla="*/ 224529 w 247532"/>
                      <a:gd name="connsiteY51" fmla="*/ 152060 h 250373"/>
                      <a:gd name="connsiteX52" fmla="*/ 240503 w 247532"/>
                      <a:gd name="connsiteY52" fmla="*/ 146314 h 250373"/>
                      <a:gd name="connsiteX53" fmla="*/ 247532 w 247532"/>
                      <a:gd name="connsiteY53" fmla="*/ 136100 h 250373"/>
                      <a:gd name="connsiteX54" fmla="*/ 247532 w 247532"/>
                      <a:gd name="connsiteY54" fmla="*/ 111202 h 250373"/>
                      <a:gd name="connsiteX55" fmla="*/ 240503 w 247532"/>
                      <a:gd name="connsiteY55" fmla="*/ 102903 h 250373"/>
                      <a:gd name="connsiteX56" fmla="*/ 234752 w 247532"/>
                      <a:gd name="connsiteY56" fmla="*/ 136100 h 250373"/>
                      <a:gd name="connsiteX57" fmla="*/ 216861 w 247532"/>
                      <a:gd name="connsiteY57" fmla="*/ 141845 h 250373"/>
                      <a:gd name="connsiteX58" fmla="*/ 213027 w 247532"/>
                      <a:gd name="connsiteY58" fmla="*/ 145676 h 250373"/>
                      <a:gd name="connsiteX59" fmla="*/ 205359 w 247532"/>
                      <a:gd name="connsiteY59" fmla="*/ 167381 h 250373"/>
                      <a:gd name="connsiteX60" fmla="*/ 205998 w 247532"/>
                      <a:gd name="connsiteY60" fmla="*/ 173127 h 250373"/>
                      <a:gd name="connsiteX61" fmla="*/ 215583 w 247532"/>
                      <a:gd name="connsiteY61" fmla="*/ 189087 h 250373"/>
                      <a:gd name="connsiteX62" fmla="*/ 201525 w 247532"/>
                      <a:gd name="connsiteY62" fmla="*/ 205685 h 250373"/>
                      <a:gd name="connsiteX63" fmla="*/ 184272 w 247532"/>
                      <a:gd name="connsiteY63" fmla="*/ 198663 h 250373"/>
                      <a:gd name="connsiteX64" fmla="*/ 178521 w 247532"/>
                      <a:gd name="connsiteY64" fmla="*/ 199301 h 250373"/>
                      <a:gd name="connsiteX65" fmla="*/ 158712 w 247532"/>
                      <a:gd name="connsiteY65" fmla="*/ 210792 h 250373"/>
                      <a:gd name="connsiteX66" fmla="*/ 155517 w 247532"/>
                      <a:gd name="connsiteY66" fmla="*/ 215261 h 250373"/>
                      <a:gd name="connsiteX67" fmla="*/ 152322 w 247532"/>
                      <a:gd name="connsiteY67" fmla="*/ 233775 h 250373"/>
                      <a:gd name="connsiteX68" fmla="*/ 130596 w 247532"/>
                      <a:gd name="connsiteY68" fmla="*/ 237605 h 250373"/>
                      <a:gd name="connsiteX69" fmla="*/ 121651 w 247532"/>
                      <a:gd name="connsiteY69" fmla="*/ 221007 h 250373"/>
                      <a:gd name="connsiteX70" fmla="*/ 117178 w 247532"/>
                      <a:gd name="connsiteY70" fmla="*/ 217815 h 250373"/>
                      <a:gd name="connsiteX71" fmla="*/ 94174 w 247532"/>
                      <a:gd name="connsiteY71" fmla="*/ 213984 h 250373"/>
                      <a:gd name="connsiteX72" fmla="*/ 92896 w 247532"/>
                      <a:gd name="connsiteY72" fmla="*/ 213984 h 250373"/>
                      <a:gd name="connsiteX73" fmla="*/ 88423 w 247532"/>
                      <a:gd name="connsiteY73" fmla="*/ 215261 h 250373"/>
                      <a:gd name="connsiteX74" fmla="*/ 74365 w 247532"/>
                      <a:gd name="connsiteY74" fmla="*/ 227391 h 250373"/>
                      <a:gd name="connsiteX75" fmla="*/ 55195 w 247532"/>
                      <a:gd name="connsiteY75" fmla="*/ 216538 h 250373"/>
                      <a:gd name="connsiteX76" fmla="*/ 59029 w 247532"/>
                      <a:gd name="connsiteY76" fmla="*/ 198024 h 250373"/>
                      <a:gd name="connsiteX77" fmla="*/ 57751 w 247532"/>
                      <a:gd name="connsiteY77" fmla="*/ 192917 h 250373"/>
                      <a:gd name="connsiteX78" fmla="*/ 43054 w 247532"/>
                      <a:gd name="connsiteY78" fmla="*/ 175042 h 250373"/>
                      <a:gd name="connsiteX79" fmla="*/ 37942 w 247532"/>
                      <a:gd name="connsiteY79" fmla="*/ 172488 h 250373"/>
                      <a:gd name="connsiteX80" fmla="*/ 19412 w 247532"/>
                      <a:gd name="connsiteY80" fmla="*/ 173127 h 250373"/>
                      <a:gd name="connsiteX81" fmla="*/ 12383 w 247532"/>
                      <a:gd name="connsiteY81" fmla="*/ 153337 h 250373"/>
                      <a:gd name="connsiteX82" fmla="*/ 27079 w 247532"/>
                      <a:gd name="connsiteY82" fmla="*/ 141845 h 250373"/>
                      <a:gd name="connsiteX83" fmla="*/ 29635 w 247532"/>
                      <a:gd name="connsiteY83" fmla="*/ 136738 h 250373"/>
                      <a:gd name="connsiteX84" fmla="*/ 29635 w 247532"/>
                      <a:gd name="connsiteY84" fmla="*/ 113756 h 250373"/>
                      <a:gd name="connsiteX85" fmla="*/ 27079 w 247532"/>
                      <a:gd name="connsiteY85" fmla="*/ 108649 h 250373"/>
                      <a:gd name="connsiteX86" fmla="*/ 12383 w 247532"/>
                      <a:gd name="connsiteY86" fmla="*/ 97158 h 250373"/>
                      <a:gd name="connsiteX87" fmla="*/ 20051 w 247532"/>
                      <a:gd name="connsiteY87" fmla="*/ 76729 h 250373"/>
                      <a:gd name="connsiteX88" fmla="*/ 38581 w 247532"/>
                      <a:gd name="connsiteY88" fmla="*/ 77367 h 250373"/>
                      <a:gd name="connsiteX89" fmla="*/ 43693 w 247532"/>
                      <a:gd name="connsiteY89" fmla="*/ 74814 h 250373"/>
                      <a:gd name="connsiteX90" fmla="*/ 58390 w 247532"/>
                      <a:gd name="connsiteY90" fmla="*/ 56939 h 250373"/>
                      <a:gd name="connsiteX91" fmla="*/ 59668 w 247532"/>
                      <a:gd name="connsiteY91" fmla="*/ 51831 h 250373"/>
                      <a:gd name="connsiteX92" fmla="*/ 55834 w 247532"/>
                      <a:gd name="connsiteY92" fmla="*/ 33318 h 250373"/>
                      <a:gd name="connsiteX93" fmla="*/ 75004 w 247532"/>
                      <a:gd name="connsiteY93" fmla="*/ 22465 h 250373"/>
                      <a:gd name="connsiteX94" fmla="*/ 89062 w 247532"/>
                      <a:gd name="connsiteY94" fmla="*/ 34595 h 250373"/>
                      <a:gd name="connsiteX95" fmla="*/ 94174 w 247532"/>
                      <a:gd name="connsiteY95" fmla="*/ 35871 h 250373"/>
                      <a:gd name="connsiteX96" fmla="*/ 117178 w 247532"/>
                      <a:gd name="connsiteY96" fmla="*/ 32041 h 250373"/>
                      <a:gd name="connsiteX97" fmla="*/ 121651 w 247532"/>
                      <a:gd name="connsiteY97" fmla="*/ 28849 h 250373"/>
                      <a:gd name="connsiteX98" fmla="*/ 130596 w 247532"/>
                      <a:gd name="connsiteY98" fmla="*/ 12251 h 250373"/>
                      <a:gd name="connsiteX99" fmla="*/ 152322 w 247532"/>
                      <a:gd name="connsiteY99" fmla="*/ 16081 h 250373"/>
                      <a:gd name="connsiteX100" fmla="*/ 155517 w 247532"/>
                      <a:gd name="connsiteY100" fmla="*/ 34595 h 250373"/>
                      <a:gd name="connsiteX101" fmla="*/ 158712 w 247532"/>
                      <a:gd name="connsiteY101" fmla="*/ 39063 h 250373"/>
                      <a:gd name="connsiteX102" fmla="*/ 178521 w 247532"/>
                      <a:gd name="connsiteY102" fmla="*/ 50555 h 250373"/>
                      <a:gd name="connsiteX103" fmla="*/ 184272 w 247532"/>
                      <a:gd name="connsiteY103" fmla="*/ 51193 h 250373"/>
                      <a:gd name="connsiteX104" fmla="*/ 201525 w 247532"/>
                      <a:gd name="connsiteY104" fmla="*/ 44171 h 250373"/>
                      <a:gd name="connsiteX105" fmla="*/ 215583 w 247532"/>
                      <a:gd name="connsiteY105" fmla="*/ 60769 h 250373"/>
                      <a:gd name="connsiteX106" fmla="*/ 205998 w 247532"/>
                      <a:gd name="connsiteY106" fmla="*/ 76729 h 250373"/>
                      <a:gd name="connsiteX107" fmla="*/ 205359 w 247532"/>
                      <a:gd name="connsiteY107" fmla="*/ 82474 h 250373"/>
                      <a:gd name="connsiteX108" fmla="*/ 213027 w 247532"/>
                      <a:gd name="connsiteY108" fmla="*/ 104180 h 250373"/>
                      <a:gd name="connsiteX109" fmla="*/ 216861 w 247532"/>
                      <a:gd name="connsiteY109" fmla="*/ 108010 h 250373"/>
                      <a:gd name="connsiteX110" fmla="*/ 234752 w 247532"/>
                      <a:gd name="connsiteY110" fmla="*/ 114394 h 250373"/>
                      <a:gd name="connsiteX111" fmla="*/ 234752 w 247532"/>
                      <a:gd name="connsiteY111" fmla="*/ 136100 h 250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</a:cxnLst>
                    <a:rect l="l" t="t" r="r" b="b"/>
                    <a:pathLst>
                      <a:path w="247532" h="250373">
                        <a:moveTo>
                          <a:pt x="240503" y="102903"/>
                        </a:moveTo>
                        <a:lnTo>
                          <a:pt x="224529" y="97158"/>
                        </a:lnTo>
                        <a:lnTo>
                          <a:pt x="218778" y="81198"/>
                        </a:lnTo>
                        <a:lnTo>
                          <a:pt x="227724" y="66515"/>
                        </a:lnTo>
                        <a:cubicBezTo>
                          <a:pt x="230280" y="62684"/>
                          <a:pt x="229640" y="57577"/>
                          <a:pt x="227085" y="54385"/>
                        </a:cubicBezTo>
                        <a:lnTo>
                          <a:pt x="211110" y="35233"/>
                        </a:lnTo>
                        <a:cubicBezTo>
                          <a:pt x="207915" y="32041"/>
                          <a:pt x="203442" y="30764"/>
                          <a:pt x="198969" y="32041"/>
                        </a:cubicBezTo>
                        <a:lnTo>
                          <a:pt x="182994" y="38425"/>
                        </a:lnTo>
                        <a:lnTo>
                          <a:pt x="168297" y="30126"/>
                        </a:lnTo>
                        <a:lnTo>
                          <a:pt x="165741" y="13527"/>
                        </a:lnTo>
                        <a:cubicBezTo>
                          <a:pt x="165102" y="9059"/>
                          <a:pt x="161268" y="5228"/>
                          <a:pt x="156795" y="4590"/>
                        </a:cubicBezTo>
                        <a:lnTo>
                          <a:pt x="132513" y="121"/>
                        </a:lnTo>
                        <a:cubicBezTo>
                          <a:pt x="128041" y="-517"/>
                          <a:pt x="123567" y="1398"/>
                          <a:pt x="121012" y="5228"/>
                        </a:cubicBezTo>
                        <a:lnTo>
                          <a:pt x="112705" y="19911"/>
                        </a:lnTo>
                        <a:lnTo>
                          <a:pt x="96091" y="23103"/>
                        </a:lnTo>
                        <a:lnTo>
                          <a:pt x="83311" y="11612"/>
                        </a:lnTo>
                        <a:cubicBezTo>
                          <a:pt x="80116" y="8420"/>
                          <a:pt x="75004" y="8420"/>
                          <a:pt x="71170" y="10335"/>
                        </a:cubicBezTo>
                        <a:lnTo>
                          <a:pt x="49444" y="22465"/>
                        </a:lnTo>
                        <a:cubicBezTo>
                          <a:pt x="45610" y="25019"/>
                          <a:pt x="43693" y="29487"/>
                          <a:pt x="44332" y="33956"/>
                        </a:cubicBezTo>
                        <a:lnTo>
                          <a:pt x="47527" y="50555"/>
                        </a:lnTo>
                        <a:lnTo>
                          <a:pt x="36664" y="63323"/>
                        </a:lnTo>
                        <a:lnTo>
                          <a:pt x="19412" y="63323"/>
                        </a:lnTo>
                        <a:cubicBezTo>
                          <a:pt x="14939" y="63323"/>
                          <a:pt x="10466" y="65876"/>
                          <a:pt x="9188" y="70345"/>
                        </a:cubicBezTo>
                        <a:lnTo>
                          <a:pt x="881" y="93327"/>
                        </a:lnTo>
                        <a:cubicBezTo>
                          <a:pt x="-1036" y="97796"/>
                          <a:pt x="881" y="102265"/>
                          <a:pt x="4076" y="105457"/>
                        </a:cubicBezTo>
                        <a:lnTo>
                          <a:pt x="17495" y="116309"/>
                        </a:lnTo>
                        <a:lnTo>
                          <a:pt x="17495" y="133546"/>
                        </a:lnTo>
                        <a:lnTo>
                          <a:pt x="4076" y="144399"/>
                        </a:lnTo>
                        <a:cubicBezTo>
                          <a:pt x="242" y="146953"/>
                          <a:pt x="-1036" y="152060"/>
                          <a:pt x="881" y="156529"/>
                        </a:cubicBezTo>
                        <a:lnTo>
                          <a:pt x="9188" y="179511"/>
                        </a:lnTo>
                        <a:cubicBezTo>
                          <a:pt x="11105" y="183980"/>
                          <a:pt x="14939" y="186533"/>
                          <a:pt x="19412" y="186533"/>
                        </a:cubicBezTo>
                        <a:lnTo>
                          <a:pt x="36664" y="186533"/>
                        </a:lnTo>
                        <a:lnTo>
                          <a:pt x="47527" y="199301"/>
                        </a:lnTo>
                        <a:lnTo>
                          <a:pt x="44332" y="215899"/>
                        </a:lnTo>
                        <a:cubicBezTo>
                          <a:pt x="43693" y="220368"/>
                          <a:pt x="45610" y="224837"/>
                          <a:pt x="49444" y="227391"/>
                        </a:cubicBezTo>
                        <a:lnTo>
                          <a:pt x="71170" y="239520"/>
                        </a:lnTo>
                        <a:cubicBezTo>
                          <a:pt x="75004" y="242074"/>
                          <a:pt x="80116" y="241435"/>
                          <a:pt x="83311" y="238243"/>
                        </a:cubicBezTo>
                        <a:lnTo>
                          <a:pt x="96091" y="226752"/>
                        </a:lnTo>
                        <a:lnTo>
                          <a:pt x="112705" y="229944"/>
                        </a:lnTo>
                        <a:lnTo>
                          <a:pt x="121012" y="244627"/>
                        </a:lnTo>
                        <a:cubicBezTo>
                          <a:pt x="122928" y="247819"/>
                          <a:pt x="126762" y="250373"/>
                          <a:pt x="130596" y="250373"/>
                        </a:cubicBezTo>
                        <a:lnTo>
                          <a:pt x="132513" y="250373"/>
                        </a:lnTo>
                        <a:lnTo>
                          <a:pt x="156795" y="245904"/>
                        </a:lnTo>
                        <a:cubicBezTo>
                          <a:pt x="161268" y="245266"/>
                          <a:pt x="165102" y="241435"/>
                          <a:pt x="165741" y="236967"/>
                        </a:cubicBezTo>
                        <a:lnTo>
                          <a:pt x="168297" y="219730"/>
                        </a:lnTo>
                        <a:lnTo>
                          <a:pt x="182994" y="211431"/>
                        </a:lnTo>
                        <a:lnTo>
                          <a:pt x="198969" y="217815"/>
                        </a:lnTo>
                        <a:cubicBezTo>
                          <a:pt x="203442" y="219730"/>
                          <a:pt x="207915" y="218453"/>
                          <a:pt x="211110" y="214623"/>
                        </a:cubicBezTo>
                        <a:lnTo>
                          <a:pt x="227085" y="195471"/>
                        </a:lnTo>
                        <a:cubicBezTo>
                          <a:pt x="230280" y="191640"/>
                          <a:pt x="230280" y="186533"/>
                          <a:pt x="227724" y="182703"/>
                        </a:cubicBezTo>
                        <a:lnTo>
                          <a:pt x="218778" y="168020"/>
                        </a:lnTo>
                        <a:lnTo>
                          <a:pt x="224529" y="152060"/>
                        </a:lnTo>
                        <a:lnTo>
                          <a:pt x="240503" y="146314"/>
                        </a:lnTo>
                        <a:cubicBezTo>
                          <a:pt x="244976" y="145037"/>
                          <a:pt x="247532" y="140569"/>
                          <a:pt x="247532" y="136100"/>
                        </a:cubicBezTo>
                        <a:lnTo>
                          <a:pt x="247532" y="111202"/>
                        </a:lnTo>
                        <a:cubicBezTo>
                          <a:pt x="247532" y="108649"/>
                          <a:pt x="244337" y="104180"/>
                          <a:pt x="240503" y="102903"/>
                        </a:cubicBezTo>
                        <a:close/>
                        <a:moveTo>
                          <a:pt x="234752" y="136100"/>
                        </a:moveTo>
                        <a:lnTo>
                          <a:pt x="216861" y="141845"/>
                        </a:lnTo>
                        <a:cubicBezTo>
                          <a:pt x="214944" y="142484"/>
                          <a:pt x="213666" y="143761"/>
                          <a:pt x="213027" y="145676"/>
                        </a:cubicBezTo>
                        <a:lnTo>
                          <a:pt x="205359" y="167381"/>
                        </a:lnTo>
                        <a:cubicBezTo>
                          <a:pt x="204720" y="169296"/>
                          <a:pt x="204720" y="171212"/>
                          <a:pt x="205998" y="173127"/>
                        </a:cubicBezTo>
                        <a:lnTo>
                          <a:pt x="215583" y="189087"/>
                        </a:lnTo>
                        <a:lnTo>
                          <a:pt x="201525" y="205685"/>
                        </a:lnTo>
                        <a:lnTo>
                          <a:pt x="184272" y="198663"/>
                        </a:lnTo>
                        <a:cubicBezTo>
                          <a:pt x="182355" y="198024"/>
                          <a:pt x="180438" y="198024"/>
                          <a:pt x="178521" y="199301"/>
                        </a:cubicBezTo>
                        <a:lnTo>
                          <a:pt x="158712" y="210792"/>
                        </a:lnTo>
                        <a:cubicBezTo>
                          <a:pt x="156795" y="212069"/>
                          <a:pt x="156156" y="213346"/>
                          <a:pt x="155517" y="215261"/>
                        </a:cubicBezTo>
                        <a:lnTo>
                          <a:pt x="152322" y="233775"/>
                        </a:lnTo>
                        <a:lnTo>
                          <a:pt x="130596" y="237605"/>
                        </a:lnTo>
                        <a:lnTo>
                          <a:pt x="121651" y="221007"/>
                        </a:lnTo>
                        <a:cubicBezTo>
                          <a:pt x="121012" y="219091"/>
                          <a:pt x="119095" y="218453"/>
                          <a:pt x="117178" y="217815"/>
                        </a:cubicBezTo>
                        <a:lnTo>
                          <a:pt x="94174" y="213984"/>
                        </a:lnTo>
                        <a:lnTo>
                          <a:pt x="92896" y="213984"/>
                        </a:lnTo>
                        <a:cubicBezTo>
                          <a:pt x="91618" y="213984"/>
                          <a:pt x="89701" y="214623"/>
                          <a:pt x="88423" y="215261"/>
                        </a:cubicBezTo>
                        <a:lnTo>
                          <a:pt x="74365" y="227391"/>
                        </a:lnTo>
                        <a:lnTo>
                          <a:pt x="55195" y="216538"/>
                        </a:lnTo>
                        <a:lnTo>
                          <a:pt x="59029" y="198024"/>
                        </a:lnTo>
                        <a:cubicBezTo>
                          <a:pt x="59668" y="196109"/>
                          <a:pt x="59029" y="194194"/>
                          <a:pt x="57751" y="192917"/>
                        </a:cubicBezTo>
                        <a:lnTo>
                          <a:pt x="43054" y="175042"/>
                        </a:lnTo>
                        <a:cubicBezTo>
                          <a:pt x="41776" y="173765"/>
                          <a:pt x="39859" y="172488"/>
                          <a:pt x="37942" y="172488"/>
                        </a:cubicBezTo>
                        <a:lnTo>
                          <a:pt x="19412" y="173127"/>
                        </a:lnTo>
                        <a:lnTo>
                          <a:pt x="12383" y="153337"/>
                        </a:lnTo>
                        <a:lnTo>
                          <a:pt x="27079" y="141845"/>
                        </a:lnTo>
                        <a:cubicBezTo>
                          <a:pt x="28357" y="140569"/>
                          <a:pt x="29635" y="138653"/>
                          <a:pt x="29635" y="136738"/>
                        </a:cubicBezTo>
                        <a:lnTo>
                          <a:pt x="29635" y="113756"/>
                        </a:lnTo>
                        <a:cubicBezTo>
                          <a:pt x="29635" y="111841"/>
                          <a:pt x="28997" y="109926"/>
                          <a:pt x="27079" y="108649"/>
                        </a:cubicBezTo>
                        <a:lnTo>
                          <a:pt x="12383" y="97158"/>
                        </a:lnTo>
                        <a:lnTo>
                          <a:pt x="20051" y="76729"/>
                        </a:lnTo>
                        <a:lnTo>
                          <a:pt x="38581" y="77367"/>
                        </a:lnTo>
                        <a:cubicBezTo>
                          <a:pt x="40498" y="77367"/>
                          <a:pt x="42415" y="76729"/>
                          <a:pt x="43693" y="74814"/>
                        </a:cubicBezTo>
                        <a:lnTo>
                          <a:pt x="58390" y="56939"/>
                        </a:lnTo>
                        <a:cubicBezTo>
                          <a:pt x="59668" y="55662"/>
                          <a:pt x="60307" y="53747"/>
                          <a:pt x="59668" y="51831"/>
                        </a:cubicBezTo>
                        <a:lnTo>
                          <a:pt x="55834" y="33318"/>
                        </a:lnTo>
                        <a:lnTo>
                          <a:pt x="75004" y="22465"/>
                        </a:lnTo>
                        <a:lnTo>
                          <a:pt x="89062" y="34595"/>
                        </a:lnTo>
                        <a:cubicBezTo>
                          <a:pt x="90340" y="35871"/>
                          <a:pt x="92257" y="36510"/>
                          <a:pt x="94174" y="35871"/>
                        </a:cubicBezTo>
                        <a:lnTo>
                          <a:pt x="117178" y="32041"/>
                        </a:lnTo>
                        <a:cubicBezTo>
                          <a:pt x="119095" y="31403"/>
                          <a:pt x="121012" y="30764"/>
                          <a:pt x="121651" y="28849"/>
                        </a:cubicBezTo>
                        <a:lnTo>
                          <a:pt x="130596" y="12251"/>
                        </a:lnTo>
                        <a:lnTo>
                          <a:pt x="152322" y="16081"/>
                        </a:lnTo>
                        <a:lnTo>
                          <a:pt x="155517" y="34595"/>
                        </a:lnTo>
                        <a:cubicBezTo>
                          <a:pt x="155517" y="36510"/>
                          <a:pt x="156795" y="38425"/>
                          <a:pt x="158712" y="39063"/>
                        </a:cubicBezTo>
                        <a:lnTo>
                          <a:pt x="178521" y="50555"/>
                        </a:lnTo>
                        <a:cubicBezTo>
                          <a:pt x="180438" y="51831"/>
                          <a:pt x="182355" y="51831"/>
                          <a:pt x="184272" y="51193"/>
                        </a:cubicBezTo>
                        <a:lnTo>
                          <a:pt x="201525" y="44171"/>
                        </a:lnTo>
                        <a:lnTo>
                          <a:pt x="215583" y="60769"/>
                        </a:lnTo>
                        <a:lnTo>
                          <a:pt x="205998" y="76729"/>
                        </a:lnTo>
                        <a:cubicBezTo>
                          <a:pt x="204720" y="78644"/>
                          <a:pt x="204720" y="80559"/>
                          <a:pt x="205359" y="82474"/>
                        </a:cubicBezTo>
                        <a:lnTo>
                          <a:pt x="213027" y="104180"/>
                        </a:lnTo>
                        <a:cubicBezTo>
                          <a:pt x="213666" y="106095"/>
                          <a:pt x="214944" y="107372"/>
                          <a:pt x="216861" y="108010"/>
                        </a:cubicBezTo>
                        <a:lnTo>
                          <a:pt x="234752" y="114394"/>
                        </a:lnTo>
                        <a:lnTo>
                          <a:pt x="234752" y="136100"/>
                        </a:lnTo>
                        <a:close/>
                      </a:path>
                    </a:pathLst>
                  </a:custGeom>
                  <a:grpFill/>
                  <a:ln w="639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a-ES" dirty="0"/>
                  </a:p>
                </p:txBody>
              </p:sp>
            </p:grpSp>
          </p:grpSp>
        </p:grpSp>
        <p:sp>
          <p:nvSpPr>
            <p:cNvPr id="190" name="TextBox 31">
              <a:extLst>
                <a:ext uri="{FF2B5EF4-FFF2-40B4-BE49-F238E27FC236}">
                  <a16:creationId xmlns:a16="http://schemas.microsoft.com/office/drawing/2014/main" id="{806CA3D0-5B81-C8DD-11DF-1135790B9166}"/>
                </a:ext>
              </a:extLst>
            </p:cNvPr>
            <p:cNvSpPr txBox="1"/>
            <p:nvPr/>
          </p:nvSpPr>
          <p:spPr>
            <a:xfrm>
              <a:off x="8651954" y="2133946"/>
              <a:ext cx="2802170" cy="31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b="1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Estat dels desplegaments</a:t>
              </a:r>
              <a:endParaRPr lang="ca-ES" sz="14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4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8132-A341-4392-A443-0C0996E4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03I </a:t>
            </a:r>
            <a:r>
              <a:rPr lang="ca-ES" sz="24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Planificació del projecte T-</a:t>
            </a:r>
            <a:r>
              <a:rPr lang="ca-ES" sz="2400" b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mobCat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E09F-9A77-4CA3-8805-8FD914ED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" y="1584445"/>
            <a:ext cx="11285429" cy="4004796"/>
          </a:xfrm>
        </p:spPr>
        <p:txBody>
          <a:bodyPr/>
          <a:lstStyle/>
          <a:p>
            <a:pPr algn="just"/>
            <a:r>
              <a:rPr lang="ca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7AF51D8-1650-E4F4-9BF5-5E1336967950}"/>
              </a:ext>
            </a:extLst>
          </p:cNvPr>
          <p:cNvSpPr txBox="1">
            <a:spLocks/>
          </p:cNvSpPr>
          <p:nvPr/>
        </p:nvSpPr>
        <p:spPr bwMode="auto">
          <a:xfrm>
            <a:off x="475200" y="1767841"/>
            <a:ext cx="11285429" cy="38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s-ES_tradnl"/>
              <a:t> </a:t>
            </a:r>
            <a:endParaRPr lang="es-ES"/>
          </a:p>
        </p:txBody>
      </p:sp>
      <p:graphicFrame>
        <p:nvGraphicFramePr>
          <p:cNvPr id="19" name="Group 3">
            <a:extLst>
              <a:ext uri="{FF2B5EF4-FFF2-40B4-BE49-F238E27FC236}">
                <a16:creationId xmlns:a16="http://schemas.microsoft.com/office/drawing/2014/main" id="{B7519856-B1C4-AD29-1820-DF77FD1EE978}"/>
              </a:ext>
            </a:extLst>
          </p:cNvPr>
          <p:cNvGraphicFramePr>
            <a:graphicFrameLocks noGrp="1"/>
          </p:cNvGraphicFramePr>
          <p:nvPr/>
        </p:nvGraphicFramePr>
        <p:xfrm>
          <a:off x="557531" y="1767841"/>
          <a:ext cx="11346468" cy="418320"/>
        </p:xfrm>
        <a:graphic>
          <a:graphicData uri="http://schemas.openxmlformats.org/drawingml/2006/table">
            <a:tbl>
              <a:tblPr/>
              <a:tblGrid>
                <a:gridCol w="5403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3373837475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3065106862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335606326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3437763283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2745575324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4291346354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3287585642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2732803025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3014642570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422029995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3148255335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4034752655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4143321431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3941819464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2594373233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4012541698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2529938994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234186982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4144934269"/>
                    </a:ext>
                  </a:extLst>
                </a:gridCol>
                <a:gridCol w="540308">
                  <a:extLst>
                    <a:ext uri="{9D8B030D-6E8A-4147-A177-3AD203B41FA5}">
                      <a16:colId xmlns:a16="http://schemas.microsoft.com/office/drawing/2014/main" val="2056680935"/>
                    </a:ext>
                  </a:extLst>
                </a:gridCol>
              </a:tblGrid>
              <a:tr h="17973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endParaRPr kumimoji="0" lang="ca-ES" sz="9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36000" marB="36000" anchor="ctr" horzOverflow="overflow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4C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kumimoji="0" lang="es-ES_tradnl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  <a:endParaRPr kumimoji="0" lang="es-ES" sz="9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endParaRPr kumimoji="0" lang="ca-ES" sz="900" b="1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36000" marB="36000" anchor="ctr" horzOverflow="overflow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4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endParaRPr kumimoji="0" lang="ca-ES" sz="9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36000" marB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C2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endParaRPr kumimoji="0" lang="ca-ES" sz="9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36000" marB="3600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B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endParaRPr kumimoji="0" lang="ca-ES" sz="900" b="1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36000" marB="36000" anchor="ctr" horzOverflow="overflow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D4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854"/>
                  </a:ext>
                </a:extLst>
              </a:tr>
              <a:tr h="179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Agost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Set.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Oct.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Nov.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Des.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Febrer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Març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Abril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Maig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Juny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Juliol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Agost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Set.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Oct.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Nov.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Des.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Febrer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Març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>
                          <a:tab pos="5715000" algn="l"/>
                        </a:tabLst>
                      </a:pPr>
                      <a:r>
                        <a:rPr kumimoji="0" lang="ca-ES" sz="9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Abril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55105"/>
                  </a:ext>
                </a:extLst>
              </a:tr>
            </a:tbl>
          </a:graphicData>
        </a:graphic>
      </p:graphicFrame>
      <p:sp>
        <p:nvSpPr>
          <p:cNvPr id="372" name="Rectangle: Rounded Corners 371">
            <a:extLst>
              <a:ext uri="{FF2B5EF4-FFF2-40B4-BE49-F238E27FC236}">
                <a16:creationId xmlns:a16="http://schemas.microsoft.com/office/drawing/2014/main" id="{8AAF4C14-F160-47F4-BCDE-01BB8A58F3F4}"/>
              </a:ext>
            </a:extLst>
          </p:cNvPr>
          <p:cNvSpPr/>
          <p:nvPr/>
        </p:nvSpPr>
        <p:spPr>
          <a:xfrm>
            <a:off x="7590807" y="3616790"/>
            <a:ext cx="2101824" cy="2396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A4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Desplegament d’equips</a:t>
            </a:r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8859779A-CF58-0727-33D2-13F4B5F181A8}"/>
              </a:ext>
            </a:extLst>
          </p:cNvPr>
          <p:cNvSpPr/>
          <p:nvPr/>
        </p:nvSpPr>
        <p:spPr>
          <a:xfrm>
            <a:off x="656414" y="2319735"/>
            <a:ext cx="7975520" cy="2396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A4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Desenvolupament i subministrament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4656E13E-79F3-312A-DAC2-EACFD82DFA78}"/>
              </a:ext>
            </a:extLst>
          </p:cNvPr>
          <p:cNvCxnSpPr>
            <a:cxnSpLocks/>
            <a:stCxn id="373" idx="1"/>
            <a:endCxn id="382" idx="0"/>
          </p:cNvCxnSpPr>
          <p:nvPr/>
        </p:nvCxnSpPr>
        <p:spPr>
          <a:xfrm>
            <a:off x="656414" y="2439584"/>
            <a:ext cx="8392" cy="207600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Rectangle: Rounded Corners 374">
            <a:extLst>
              <a:ext uri="{FF2B5EF4-FFF2-40B4-BE49-F238E27FC236}">
                <a16:creationId xmlns:a16="http://schemas.microsoft.com/office/drawing/2014/main" id="{3AF5ECB2-7F29-F25A-AEAA-37A7E3A25906}"/>
              </a:ext>
            </a:extLst>
          </p:cNvPr>
          <p:cNvSpPr/>
          <p:nvPr/>
        </p:nvSpPr>
        <p:spPr>
          <a:xfrm>
            <a:off x="3801920" y="2643623"/>
            <a:ext cx="2237665" cy="241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A4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Replantejos</a:t>
            </a:r>
          </a:p>
        </p:txBody>
      </p: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73887AE8-5A1B-0603-A4B2-1B99C9B94AC1}"/>
              </a:ext>
            </a:extLst>
          </p:cNvPr>
          <p:cNvCxnSpPr>
            <a:cxnSpLocks/>
            <a:stCxn id="375" idx="1"/>
          </p:cNvCxnSpPr>
          <p:nvPr/>
        </p:nvCxnSpPr>
        <p:spPr>
          <a:xfrm>
            <a:off x="3801920" y="2764223"/>
            <a:ext cx="6527" cy="1922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Rectangle: Rounded Corners 376">
            <a:extLst>
              <a:ext uri="{FF2B5EF4-FFF2-40B4-BE49-F238E27FC236}">
                <a16:creationId xmlns:a16="http://schemas.microsoft.com/office/drawing/2014/main" id="{B77B5D04-DDE6-649C-4A2F-9E1D5E293B10}"/>
              </a:ext>
            </a:extLst>
          </p:cNvPr>
          <p:cNvSpPr/>
          <p:nvPr/>
        </p:nvSpPr>
        <p:spPr>
          <a:xfrm>
            <a:off x="5995911" y="3292902"/>
            <a:ext cx="3696720" cy="2396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A4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Proves i pilots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1960FE16-774A-7D83-5CB3-CD747774A8C7}"/>
              </a:ext>
            </a:extLst>
          </p:cNvPr>
          <p:cNvCxnSpPr>
            <a:cxnSpLocks/>
            <a:stCxn id="377" idx="1"/>
            <a:endCxn id="712" idx="3"/>
          </p:cNvCxnSpPr>
          <p:nvPr/>
        </p:nvCxnSpPr>
        <p:spPr>
          <a:xfrm>
            <a:off x="5995911" y="3412751"/>
            <a:ext cx="30204" cy="133384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: Rounded Corners 378">
            <a:extLst>
              <a:ext uri="{FF2B5EF4-FFF2-40B4-BE49-F238E27FC236}">
                <a16:creationId xmlns:a16="http://schemas.microsoft.com/office/drawing/2014/main" id="{96008518-5EE6-A105-5175-E92CC234FD73}"/>
              </a:ext>
            </a:extLst>
          </p:cNvPr>
          <p:cNvSpPr/>
          <p:nvPr/>
        </p:nvSpPr>
        <p:spPr>
          <a:xfrm>
            <a:off x="7590807" y="3940680"/>
            <a:ext cx="2101824" cy="2387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A4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Formació a operadors</a:t>
            </a:r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DE7E941B-1B91-F919-914E-AB982BBFA990}"/>
              </a:ext>
            </a:extLst>
          </p:cNvPr>
          <p:cNvGrpSpPr/>
          <p:nvPr/>
        </p:nvGrpSpPr>
        <p:grpSpPr>
          <a:xfrm>
            <a:off x="193890" y="4515592"/>
            <a:ext cx="941832" cy="1473728"/>
            <a:chOff x="212178" y="4515592"/>
            <a:chExt cx="941832" cy="1473728"/>
          </a:xfrm>
        </p:grpSpPr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0BA8A0FA-FD02-B5C1-0CDB-6608272D2505}"/>
                </a:ext>
              </a:extLst>
            </p:cNvPr>
            <p:cNvSpPr/>
            <p:nvPr/>
          </p:nvSpPr>
          <p:spPr>
            <a:xfrm>
              <a:off x="212178" y="5449824"/>
              <a:ext cx="941832" cy="539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Inici del projecte</a:t>
              </a:r>
            </a:p>
          </p:txBody>
        </p:sp>
        <p:pic>
          <p:nvPicPr>
            <p:cNvPr id="382" name="Picture 381" descr="Graphical user interface, application, website&#10;&#10;Description automatically generated">
              <a:extLst>
                <a:ext uri="{FF2B5EF4-FFF2-40B4-BE49-F238E27FC236}">
                  <a16:creationId xmlns:a16="http://schemas.microsoft.com/office/drawing/2014/main" id="{2EEE9379-1FCC-A5DB-0D97-34E29D534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162" y="4515592"/>
              <a:ext cx="899864" cy="899862"/>
            </a:xfrm>
            <a:prstGeom prst="rect">
              <a:avLst/>
            </a:prstGeom>
          </p:spPr>
        </p:pic>
      </p:grp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2C65FDF-45DE-3B0C-053F-F300FE71EE61}"/>
              </a:ext>
            </a:extLst>
          </p:cNvPr>
          <p:cNvCxnSpPr>
            <a:cxnSpLocks/>
            <a:stCxn id="379" idx="1"/>
          </p:cNvCxnSpPr>
          <p:nvPr/>
        </p:nvCxnSpPr>
        <p:spPr>
          <a:xfrm flipH="1">
            <a:off x="7589082" y="4060042"/>
            <a:ext cx="1725" cy="62692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64BCE62B-FACE-5EDC-08EE-89AC0D586323}"/>
              </a:ext>
            </a:extLst>
          </p:cNvPr>
          <p:cNvGrpSpPr/>
          <p:nvPr/>
        </p:nvGrpSpPr>
        <p:grpSpPr>
          <a:xfrm>
            <a:off x="7010792" y="4690908"/>
            <a:ext cx="1188096" cy="1299614"/>
            <a:chOff x="8072770" y="4689706"/>
            <a:chExt cx="1188096" cy="1299614"/>
          </a:xfrm>
        </p:grpSpPr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136E165B-843A-E8F7-8B28-D0618E7275C0}"/>
                </a:ext>
              </a:extLst>
            </p:cNvPr>
            <p:cNvSpPr/>
            <p:nvPr/>
          </p:nvSpPr>
          <p:spPr>
            <a:xfrm>
              <a:off x="8072770" y="5449824"/>
              <a:ext cx="1188096" cy="539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Formació als operadors</a:t>
              </a:r>
            </a:p>
          </p:txBody>
        </p: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6E0177D9-C468-F7EC-403F-343D506468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91923" y="4689706"/>
              <a:ext cx="749668" cy="725760"/>
              <a:chOff x="2858537" y="5181845"/>
              <a:chExt cx="503685" cy="476606"/>
            </a:xfrm>
          </p:grpSpPr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8FDC0AEA-4D46-8135-0C50-C03F3C3F5D0D}"/>
                  </a:ext>
                </a:extLst>
              </p:cNvPr>
              <p:cNvSpPr/>
              <p:nvPr/>
            </p:nvSpPr>
            <p:spPr>
              <a:xfrm>
                <a:off x="3238921" y="5268161"/>
                <a:ext cx="48053" cy="93587"/>
              </a:xfrm>
              <a:custGeom>
                <a:avLst/>
                <a:gdLst>
                  <a:gd name="connsiteX0" fmla="*/ 37801 w 59116"/>
                  <a:gd name="connsiteY0" fmla="*/ 59903 h 102693"/>
                  <a:gd name="connsiteX1" fmla="*/ 29390 w 59116"/>
                  <a:gd name="connsiteY1" fmla="*/ 75134 h 102693"/>
                  <a:gd name="connsiteX2" fmla="*/ 24231 w 59116"/>
                  <a:gd name="connsiteY2" fmla="*/ 33729 h 102693"/>
                  <a:gd name="connsiteX3" fmla="*/ 25946 w 59116"/>
                  <a:gd name="connsiteY3" fmla="*/ 25018 h 102693"/>
                  <a:gd name="connsiteX4" fmla="*/ 28042 w 59116"/>
                  <a:gd name="connsiteY4" fmla="*/ 21656 h 102693"/>
                  <a:gd name="connsiteX5" fmla="*/ 31649 w 59116"/>
                  <a:gd name="connsiteY5" fmla="*/ 18266 h 102693"/>
                  <a:gd name="connsiteX6" fmla="*/ 31390 w 59116"/>
                  <a:gd name="connsiteY6" fmla="*/ 15408 h 102693"/>
                  <a:gd name="connsiteX7" fmla="*/ 23455 w 59116"/>
                  <a:gd name="connsiteY7" fmla="*/ 21206 h 102693"/>
                  <a:gd name="connsiteX8" fmla="*/ 20079 w 59116"/>
                  <a:gd name="connsiteY8" fmla="*/ 14768 h 102693"/>
                  <a:gd name="connsiteX9" fmla="*/ 18133 w 59116"/>
                  <a:gd name="connsiteY9" fmla="*/ 2831 h 102693"/>
                  <a:gd name="connsiteX10" fmla="*/ 15833 w 59116"/>
                  <a:gd name="connsiteY10" fmla="*/ 5975 h 102693"/>
                  <a:gd name="connsiteX11" fmla="*/ 14689 w 59116"/>
                  <a:gd name="connsiteY11" fmla="*/ 17164 h 102693"/>
                  <a:gd name="connsiteX12" fmla="*/ 12607 w 59116"/>
                  <a:gd name="connsiteY12" fmla="*/ 3063 h 102693"/>
                  <a:gd name="connsiteX13" fmla="*/ 11246 w 59116"/>
                  <a:gd name="connsiteY13" fmla="*/ 0 h 102693"/>
                  <a:gd name="connsiteX14" fmla="*/ 10157 w 59116"/>
                  <a:gd name="connsiteY14" fmla="*/ 16334 h 102693"/>
                  <a:gd name="connsiteX15" fmla="*/ 8619 w 59116"/>
                  <a:gd name="connsiteY15" fmla="*/ 16334 h 102693"/>
                  <a:gd name="connsiteX16" fmla="*/ 5202 w 59116"/>
                  <a:gd name="connsiteY16" fmla="*/ 2178 h 102693"/>
                  <a:gd name="connsiteX17" fmla="*/ 5093 w 59116"/>
                  <a:gd name="connsiteY17" fmla="*/ 17259 h 102693"/>
                  <a:gd name="connsiteX18" fmla="*/ 928 w 59116"/>
                  <a:gd name="connsiteY18" fmla="*/ 7663 h 102693"/>
                  <a:gd name="connsiteX19" fmla="*/ 724 w 59116"/>
                  <a:gd name="connsiteY19" fmla="*/ 14918 h 102693"/>
                  <a:gd name="connsiteX20" fmla="*/ 4685 w 59116"/>
                  <a:gd name="connsiteY20" fmla="*/ 31633 h 102693"/>
                  <a:gd name="connsiteX21" fmla="*/ 4889 w 59116"/>
                  <a:gd name="connsiteY21" fmla="*/ 33565 h 102693"/>
                  <a:gd name="connsiteX22" fmla="*/ 15492 w 59116"/>
                  <a:gd name="connsiteY22" fmla="*/ 91944 h 102693"/>
                  <a:gd name="connsiteX23" fmla="*/ 37876 w 59116"/>
                  <a:gd name="connsiteY23" fmla="*/ 101434 h 102693"/>
                  <a:gd name="connsiteX24" fmla="*/ 45750 w 59116"/>
                  <a:gd name="connsiteY24" fmla="*/ 95007 h 102693"/>
                  <a:gd name="connsiteX25" fmla="*/ 59117 w 59116"/>
                  <a:gd name="connsiteY25" fmla="*/ 66804 h 10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9116" h="102693">
                    <a:moveTo>
                      <a:pt x="37801" y="59903"/>
                    </a:moveTo>
                    <a:lnTo>
                      <a:pt x="29390" y="75134"/>
                    </a:lnTo>
                    <a:lnTo>
                      <a:pt x="24231" y="33729"/>
                    </a:lnTo>
                    <a:cubicBezTo>
                      <a:pt x="24005" y="30723"/>
                      <a:pt x="24598" y="27713"/>
                      <a:pt x="25946" y="25018"/>
                    </a:cubicBezTo>
                    <a:cubicBezTo>
                      <a:pt x="26519" y="23824"/>
                      <a:pt x="27223" y="22697"/>
                      <a:pt x="28042" y="21656"/>
                    </a:cubicBezTo>
                    <a:cubicBezTo>
                      <a:pt x="29086" y="20368"/>
                      <a:pt x="30299" y="19227"/>
                      <a:pt x="31649" y="18266"/>
                    </a:cubicBezTo>
                    <a:cubicBezTo>
                      <a:pt x="33010" y="17518"/>
                      <a:pt x="32738" y="15544"/>
                      <a:pt x="31390" y="15408"/>
                    </a:cubicBezTo>
                    <a:cubicBezTo>
                      <a:pt x="30043" y="15272"/>
                      <a:pt x="26354" y="17246"/>
                      <a:pt x="23455" y="21206"/>
                    </a:cubicBezTo>
                    <a:cubicBezTo>
                      <a:pt x="20556" y="25167"/>
                      <a:pt x="20243" y="17545"/>
                      <a:pt x="20079" y="14768"/>
                    </a:cubicBezTo>
                    <a:cubicBezTo>
                      <a:pt x="19916" y="11992"/>
                      <a:pt x="19018" y="3430"/>
                      <a:pt x="18133" y="2831"/>
                    </a:cubicBezTo>
                    <a:cubicBezTo>
                      <a:pt x="16772" y="1946"/>
                      <a:pt x="15601" y="3212"/>
                      <a:pt x="15833" y="5975"/>
                    </a:cubicBezTo>
                    <a:cubicBezTo>
                      <a:pt x="16064" y="8738"/>
                      <a:pt x="16146" y="17109"/>
                      <a:pt x="14689" y="17164"/>
                    </a:cubicBezTo>
                    <a:cubicBezTo>
                      <a:pt x="13233" y="17218"/>
                      <a:pt x="12607" y="3063"/>
                      <a:pt x="12607" y="3063"/>
                    </a:cubicBezTo>
                    <a:cubicBezTo>
                      <a:pt x="12607" y="3063"/>
                      <a:pt x="12961" y="0"/>
                      <a:pt x="11246" y="0"/>
                    </a:cubicBezTo>
                    <a:cubicBezTo>
                      <a:pt x="8183" y="0"/>
                      <a:pt x="9953" y="14972"/>
                      <a:pt x="10157" y="16334"/>
                    </a:cubicBezTo>
                    <a:cubicBezTo>
                      <a:pt x="10306" y="17314"/>
                      <a:pt x="8714" y="17422"/>
                      <a:pt x="8619" y="16334"/>
                    </a:cubicBezTo>
                    <a:cubicBezTo>
                      <a:pt x="8523" y="15245"/>
                      <a:pt x="8319" y="2191"/>
                      <a:pt x="5202" y="2178"/>
                    </a:cubicBezTo>
                    <a:cubicBezTo>
                      <a:pt x="2820" y="2178"/>
                      <a:pt x="6563" y="14496"/>
                      <a:pt x="5093" y="17259"/>
                    </a:cubicBezTo>
                    <a:cubicBezTo>
                      <a:pt x="3623" y="20022"/>
                      <a:pt x="3215" y="7595"/>
                      <a:pt x="928" y="7663"/>
                    </a:cubicBezTo>
                    <a:cubicBezTo>
                      <a:pt x="84" y="7663"/>
                      <a:pt x="-555" y="7840"/>
                      <a:pt x="724" y="14918"/>
                    </a:cubicBezTo>
                    <a:cubicBezTo>
                      <a:pt x="1405" y="18729"/>
                      <a:pt x="3909" y="24201"/>
                      <a:pt x="4685" y="31633"/>
                    </a:cubicBezTo>
                    <a:lnTo>
                      <a:pt x="4889" y="33565"/>
                    </a:lnTo>
                    <a:cubicBezTo>
                      <a:pt x="5025" y="42821"/>
                      <a:pt x="7067" y="70711"/>
                      <a:pt x="15492" y="91944"/>
                    </a:cubicBezTo>
                    <a:cubicBezTo>
                      <a:pt x="19053" y="100745"/>
                      <a:pt x="29074" y="104995"/>
                      <a:pt x="37876" y="101434"/>
                    </a:cubicBezTo>
                    <a:cubicBezTo>
                      <a:pt x="41088" y="100134"/>
                      <a:pt x="43834" y="97894"/>
                      <a:pt x="45750" y="95007"/>
                    </a:cubicBezTo>
                    <a:cubicBezTo>
                      <a:pt x="50936" y="87208"/>
                      <a:pt x="59117" y="66804"/>
                      <a:pt x="59117" y="66804"/>
                    </a:cubicBezTo>
                    <a:close/>
                  </a:path>
                </a:pathLst>
              </a:custGeom>
              <a:solidFill>
                <a:srgbClr val="B78876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77AE0AF8-92B2-BE0B-A785-4BDAF81CCD9A}"/>
                  </a:ext>
                </a:extLst>
              </p:cNvPr>
              <p:cNvSpPr/>
              <p:nvPr/>
            </p:nvSpPr>
            <p:spPr>
              <a:xfrm>
                <a:off x="3246446" y="5290349"/>
                <a:ext cx="8995" cy="5747"/>
              </a:xfrm>
              <a:custGeom>
                <a:avLst/>
                <a:gdLst>
                  <a:gd name="connsiteX0" fmla="*/ 0 w 11066"/>
                  <a:gd name="connsiteY0" fmla="*/ 3516 h 6306"/>
                  <a:gd name="connsiteX1" fmla="*/ 1211 w 11066"/>
                  <a:gd name="connsiteY1" fmla="*/ 3842 h 6306"/>
                  <a:gd name="connsiteX2" fmla="*/ 3566 w 11066"/>
                  <a:gd name="connsiteY2" fmla="*/ 5789 h 6306"/>
                  <a:gd name="connsiteX3" fmla="*/ 3852 w 11066"/>
                  <a:gd name="connsiteY3" fmla="*/ 6306 h 6306"/>
                  <a:gd name="connsiteX4" fmla="*/ 4015 w 11066"/>
                  <a:gd name="connsiteY4" fmla="*/ 5721 h 6306"/>
                  <a:gd name="connsiteX5" fmla="*/ 5145 w 11066"/>
                  <a:gd name="connsiteY5" fmla="*/ 3461 h 6306"/>
                  <a:gd name="connsiteX6" fmla="*/ 9052 w 11066"/>
                  <a:gd name="connsiteY6" fmla="*/ 589 h 6306"/>
                  <a:gd name="connsiteX7" fmla="*/ 11066 w 11066"/>
                  <a:gd name="connsiteY7" fmla="*/ 86 h 6306"/>
                  <a:gd name="connsiteX8" fmla="*/ 8943 w 11066"/>
                  <a:gd name="connsiteY8" fmla="*/ 235 h 6306"/>
                  <a:gd name="connsiteX9" fmla="*/ 4723 w 11066"/>
                  <a:gd name="connsiteY9" fmla="*/ 3148 h 6306"/>
                  <a:gd name="connsiteX10" fmla="*/ 3539 w 11066"/>
                  <a:gd name="connsiteY10" fmla="*/ 5598 h 6306"/>
                  <a:gd name="connsiteX11" fmla="*/ 4002 w 11066"/>
                  <a:gd name="connsiteY11" fmla="*/ 5530 h 6306"/>
                  <a:gd name="connsiteX12" fmla="*/ 1279 w 11066"/>
                  <a:gd name="connsiteY12" fmla="*/ 3543 h 6306"/>
                  <a:gd name="connsiteX13" fmla="*/ 0 w 11066"/>
                  <a:gd name="connsiteY13" fmla="*/ 3516 h 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66" h="6306">
                    <a:moveTo>
                      <a:pt x="0" y="3516"/>
                    </a:moveTo>
                    <a:cubicBezTo>
                      <a:pt x="0" y="3516"/>
                      <a:pt x="476" y="3516"/>
                      <a:pt x="1211" y="3842"/>
                    </a:cubicBezTo>
                    <a:cubicBezTo>
                      <a:pt x="2206" y="4184"/>
                      <a:pt x="3043" y="4875"/>
                      <a:pt x="3566" y="5789"/>
                    </a:cubicBezTo>
                    <a:lnTo>
                      <a:pt x="3852" y="6306"/>
                    </a:lnTo>
                    <a:lnTo>
                      <a:pt x="4015" y="5721"/>
                    </a:lnTo>
                    <a:cubicBezTo>
                      <a:pt x="4260" y="4909"/>
                      <a:pt x="4643" y="4145"/>
                      <a:pt x="5145" y="3461"/>
                    </a:cubicBezTo>
                    <a:cubicBezTo>
                      <a:pt x="6132" y="2136"/>
                      <a:pt x="7492" y="1136"/>
                      <a:pt x="9052" y="589"/>
                    </a:cubicBezTo>
                    <a:cubicBezTo>
                      <a:pt x="10249" y="154"/>
                      <a:pt x="11080" y="181"/>
                      <a:pt x="11066" y="86"/>
                    </a:cubicBezTo>
                    <a:cubicBezTo>
                      <a:pt x="10358" y="-67"/>
                      <a:pt x="9622" y="-15"/>
                      <a:pt x="8943" y="235"/>
                    </a:cubicBezTo>
                    <a:cubicBezTo>
                      <a:pt x="7245" y="695"/>
                      <a:pt x="5756" y="1724"/>
                      <a:pt x="4723" y="3148"/>
                    </a:cubicBezTo>
                    <a:cubicBezTo>
                      <a:pt x="4175" y="3882"/>
                      <a:pt x="3773" y="4713"/>
                      <a:pt x="3539" y="5598"/>
                    </a:cubicBezTo>
                    <a:lnTo>
                      <a:pt x="4002" y="5530"/>
                    </a:lnTo>
                    <a:cubicBezTo>
                      <a:pt x="3391" y="4537"/>
                      <a:pt x="2412" y="3823"/>
                      <a:pt x="1279" y="3543"/>
                    </a:cubicBezTo>
                    <a:cubicBezTo>
                      <a:pt x="866" y="3401"/>
                      <a:pt x="419" y="3392"/>
                      <a:pt x="0" y="3516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82F111E0-5A78-BBD4-5F84-822229697A2D}"/>
                  </a:ext>
                </a:extLst>
              </p:cNvPr>
              <p:cNvSpPr/>
              <p:nvPr/>
            </p:nvSpPr>
            <p:spPr>
              <a:xfrm>
                <a:off x="3274564" y="5224337"/>
                <a:ext cx="29795" cy="81144"/>
              </a:xfrm>
              <a:custGeom>
                <a:avLst/>
                <a:gdLst>
                  <a:gd name="connsiteX0" fmla="*/ 21801 w 36654"/>
                  <a:gd name="connsiteY0" fmla="*/ 5227 h 89039"/>
                  <a:gd name="connsiteX1" fmla="*/ 13852 w 36654"/>
                  <a:gd name="connsiteY1" fmla="*/ 12237 h 89039"/>
                  <a:gd name="connsiteX2" fmla="*/ 12300 w 36654"/>
                  <a:gd name="connsiteY2" fmla="*/ 24187 h 89039"/>
                  <a:gd name="connsiteX3" fmla="*/ 5698 w 36654"/>
                  <a:gd name="connsiteY3" fmla="*/ 35920 h 89039"/>
                  <a:gd name="connsiteX4" fmla="*/ 7169 w 36654"/>
                  <a:gd name="connsiteY4" fmla="*/ 44087 h 89039"/>
                  <a:gd name="connsiteX5" fmla="*/ 2146 w 36654"/>
                  <a:gd name="connsiteY5" fmla="*/ 56637 h 89039"/>
                  <a:gd name="connsiteX6" fmla="*/ 3630 w 36654"/>
                  <a:gd name="connsiteY6" fmla="*/ 66287 h 89039"/>
                  <a:gd name="connsiteX7" fmla="*/ 431 w 36654"/>
                  <a:gd name="connsiteY7" fmla="*/ 73215 h 89039"/>
                  <a:gd name="connsiteX8" fmla="*/ 6393 w 36654"/>
                  <a:gd name="connsiteY8" fmla="*/ 86037 h 89039"/>
                  <a:gd name="connsiteX9" fmla="*/ 33344 w 36654"/>
                  <a:gd name="connsiteY9" fmla="*/ 79897 h 89039"/>
                  <a:gd name="connsiteX10" fmla="*/ 34868 w 36654"/>
                  <a:gd name="connsiteY10" fmla="*/ 76945 h 89039"/>
                  <a:gd name="connsiteX11" fmla="*/ 36229 w 36654"/>
                  <a:gd name="connsiteY11" fmla="*/ 58406 h 89039"/>
                  <a:gd name="connsiteX12" fmla="*/ 32622 w 36654"/>
                  <a:gd name="connsiteY12" fmla="*/ 0 h 89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654" h="89039">
                    <a:moveTo>
                      <a:pt x="21801" y="5227"/>
                    </a:moveTo>
                    <a:cubicBezTo>
                      <a:pt x="17867" y="6125"/>
                      <a:pt x="14219" y="8208"/>
                      <a:pt x="13852" y="12237"/>
                    </a:cubicBezTo>
                    <a:cubicBezTo>
                      <a:pt x="13484" y="16265"/>
                      <a:pt x="13988" y="20512"/>
                      <a:pt x="12300" y="24187"/>
                    </a:cubicBezTo>
                    <a:cubicBezTo>
                      <a:pt x="10394" y="28271"/>
                      <a:pt x="5848" y="31374"/>
                      <a:pt x="5698" y="35920"/>
                    </a:cubicBezTo>
                    <a:cubicBezTo>
                      <a:pt x="5603" y="38642"/>
                      <a:pt x="7250" y="41297"/>
                      <a:pt x="7169" y="44087"/>
                    </a:cubicBezTo>
                    <a:cubicBezTo>
                      <a:pt x="7046" y="48633"/>
                      <a:pt x="2391" y="52077"/>
                      <a:pt x="2146" y="56637"/>
                    </a:cubicBezTo>
                    <a:cubicBezTo>
                      <a:pt x="1983" y="59903"/>
                      <a:pt x="4160" y="63048"/>
                      <a:pt x="3630" y="66287"/>
                    </a:cubicBezTo>
                    <a:cubicBezTo>
                      <a:pt x="3221" y="68819"/>
                      <a:pt x="1261" y="70792"/>
                      <a:pt x="431" y="73215"/>
                    </a:cubicBezTo>
                    <a:cubicBezTo>
                      <a:pt x="-1216" y="78034"/>
                      <a:pt x="2091" y="83328"/>
                      <a:pt x="6393" y="86037"/>
                    </a:cubicBezTo>
                    <a:cubicBezTo>
                      <a:pt x="15530" y="91784"/>
                      <a:pt x="27598" y="89036"/>
                      <a:pt x="33344" y="79897"/>
                    </a:cubicBezTo>
                    <a:cubicBezTo>
                      <a:pt x="33935" y="78958"/>
                      <a:pt x="34444" y="77971"/>
                      <a:pt x="34868" y="76945"/>
                    </a:cubicBezTo>
                    <a:cubicBezTo>
                      <a:pt x="37249" y="71160"/>
                      <a:pt x="36732" y="64695"/>
                      <a:pt x="36229" y="58406"/>
                    </a:cubicBezTo>
                    <a:cubicBezTo>
                      <a:pt x="34613" y="38960"/>
                      <a:pt x="33411" y="19491"/>
                      <a:pt x="32622" y="0"/>
                    </a:cubicBezTo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4181ACD8-CCBE-E1D5-634A-E9A7E889B4F2}"/>
                  </a:ext>
                </a:extLst>
              </p:cNvPr>
              <p:cNvSpPr/>
              <p:nvPr/>
            </p:nvSpPr>
            <p:spPr>
              <a:xfrm>
                <a:off x="3281630" y="5407363"/>
                <a:ext cx="77714" cy="228030"/>
              </a:xfrm>
              <a:custGeom>
                <a:avLst/>
                <a:gdLst>
                  <a:gd name="connsiteX0" fmla="*/ 95606 w 95605"/>
                  <a:gd name="connsiteY0" fmla="*/ 235612 h 250216"/>
                  <a:gd name="connsiteX1" fmla="*/ 55983 w 95605"/>
                  <a:gd name="connsiteY1" fmla="*/ 109816 h 250216"/>
                  <a:gd name="connsiteX2" fmla="*/ 71173 w 95605"/>
                  <a:gd name="connsiteY2" fmla="*/ 0 h 250216"/>
                  <a:gd name="connsiteX3" fmla="*/ 21234 w 95605"/>
                  <a:gd name="connsiteY3" fmla="*/ 1865 h 250216"/>
                  <a:gd name="connsiteX4" fmla="*/ 21234 w 95605"/>
                  <a:gd name="connsiteY4" fmla="*/ 2232 h 250216"/>
                  <a:gd name="connsiteX5" fmla="*/ 0 w 95605"/>
                  <a:gd name="connsiteY5" fmla="*/ 3403 h 250216"/>
                  <a:gd name="connsiteX6" fmla="*/ 19723 w 95605"/>
                  <a:gd name="connsiteY6" fmla="*/ 250217 h 250216"/>
                  <a:gd name="connsiteX7" fmla="*/ 41501 w 95605"/>
                  <a:gd name="connsiteY7" fmla="*/ 249835 h 250216"/>
                  <a:gd name="connsiteX8" fmla="*/ 39677 w 95605"/>
                  <a:gd name="connsiteY8" fmla="*/ 163866 h 250216"/>
                  <a:gd name="connsiteX9" fmla="*/ 75624 w 95605"/>
                  <a:gd name="connsiteY9" fmla="*/ 243860 h 25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605" h="250216">
                    <a:moveTo>
                      <a:pt x="95606" y="235612"/>
                    </a:moveTo>
                    <a:cubicBezTo>
                      <a:pt x="95606" y="235612"/>
                      <a:pt x="56773" y="113627"/>
                      <a:pt x="55983" y="109816"/>
                    </a:cubicBezTo>
                    <a:cubicBezTo>
                      <a:pt x="55275" y="106359"/>
                      <a:pt x="69404" y="21873"/>
                      <a:pt x="71173" y="0"/>
                    </a:cubicBezTo>
                    <a:lnTo>
                      <a:pt x="21234" y="1865"/>
                    </a:lnTo>
                    <a:lnTo>
                      <a:pt x="21234" y="2232"/>
                    </a:lnTo>
                    <a:lnTo>
                      <a:pt x="0" y="3403"/>
                    </a:lnTo>
                    <a:lnTo>
                      <a:pt x="19723" y="250217"/>
                    </a:lnTo>
                    <a:lnTo>
                      <a:pt x="41501" y="249835"/>
                    </a:lnTo>
                    <a:lnTo>
                      <a:pt x="39677" y="163866"/>
                    </a:lnTo>
                    <a:cubicBezTo>
                      <a:pt x="53846" y="201978"/>
                      <a:pt x="75624" y="243860"/>
                      <a:pt x="75624" y="243860"/>
                    </a:cubicBezTo>
                    <a:close/>
                  </a:path>
                </a:pathLst>
              </a:custGeom>
              <a:solidFill>
                <a:srgbClr val="B78876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46046B37-CCBC-86FC-98E0-572826E6BA54}"/>
                  </a:ext>
                </a:extLst>
              </p:cNvPr>
              <p:cNvSpPr/>
              <p:nvPr/>
            </p:nvSpPr>
            <p:spPr>
              <a:xfrm>
                <a:off x="3307507" y="5536522"/>
                <a:ext cx="7227" cy="46214"/>
              </a:xfrm>
              <a:custGeom>
                <a:avLst/>
                <a:gdLst>
                  <a:gd name="connsiteX0" fmla="*/ 8892 w 8891"/>
                  <a:gd name="connsiteY0" fmla="*/ 50710 h 50710"/>
                  <a:gd name="connsiteX1" fmla="*/ 8606 w 8891"/>
                  <a:gd name="connsiteY1" fmla="*/ 24019 h 50710"/>
                  <a:gd name="connsiteX2" fmla="*/ 4 w 8891"/>
                  <a:gd name="connsiteY2" fmla="*/ 8 h 50710"/>
                  <a:gd name="connsiteX3" fmla="*/ 8892 w 8891"/>
                  <a:gd name="connsiteY3" fmla="*/ 50710 h 50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1" h="50710">
                    <a:moveTo>
                      <a:pt x="8892" y="50710"/>
                    </a:moveTo>
                    <a:cubicBezTo>
                      <a:pt x="8892" y="49975"/>
                      <a:pt x="8606" y="24019"/>
                      <a:pt x="8606" y="24019"/>
                    </a:cubicBezTo>
                    <a:cubicBezTo>
                      <a:pt x="8320" y="25570"/>
                      <a:pt x="-201" y="1478"/>
                      <a:pt x="4" y="8"/>
                    </a:cubicBezTo>
                    <a:cubicBezTo>
                      <a:pt x="44" y="-754"/>
                      <a:pt x="8892" y="50710"/>
                      <a:pt x="8892" y="50710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01D8C102-73FD-B146-D996-250324DD96F3}"/>
                  </a:ext>
                </a:extLst>
              </p:cNvPr>
              <p:cNvSpPr/>
              <p:nvPr/>
            </p:nvSpPr>
            <p:spPr>
              <a:xfrm>
                <a:off x="3306502" y="5526136"/>
                <a:ext cx="7922" cy="32251"/>
              </a:xfrm>
              <a:custGeom>
                <a:avLst/>
                <a:gdLst>
                  <a:gd name="connsiteX0" fmla="*/ 205 w 9746"/>
                  <a:gd name="connsiteY0" fmla="*/ 0 h 35389"/>
                  <a:gd name="connsiteX1" fmla="*/ 55 w 9746"/>
                  <a:gd name="connsiteY1" fmla="*/ 1456 h 35389"/>
                  <a:gd name="connsiteX2" fmla="*/ 55 w 9746"/>
                  <a:gd name="connsiteY2" fmla="*/ 5431 h 35389"/>
                  <a:gd name="connsiteX3" fmla="*/ 287 w 9746"/>
                  <a:gd name="connsiteY3" fmla="*/ 8153 h 35389"/>
                  <a:gd name="connsiteX4" fmla="*/ 777 w 9746"/>
                  <a:gd name="connsiteY4" fmla="*/ 11284 h 35389"/>
                  <a:gd name="connsiteX5" fmla="*/ 2655 w 9746"/>
                  <a:gd name="connsiteY5" fmla="*/ 18280 h 35389"/>
                  <a:gd name="connsiteX6" fmla="*/ 7473 w 9746"/>
                  <a:gd name="connsiteY6" fmla="*/ 30462 h 35389"/>
                  <a:gd name="connsiteX7" fmla="*/ 9066 w 9746"/>
                  <a:gd name="connsiteY7" fmla="*/ 34096 h 35389"/>
                  <a:gd name="connsiteX8" fmla="*/ 9746 w 9746"/>
                  <a:gd name="connsiteY8" fmla="*/ 35389 h 35389"/>
                  <a:gd name="connsiteX9" fmla="*/ 9338 w 9746"/>
                  <a:gd name="connsiteY9" fmla="*/ 34028 h 35389"/>
                  <a:gd name="connsiteX10" fmla="*/ 7977 w 9746"/>
                  <a:gd name="connsiteY10" fmla="*/ 30299 h 35389"/>
                  <a:gd name="connsiteX11" fmla="*/ 3390 w 9746"/>
                  <a:gd name="connsiteY11" fmla="*/ 18049 h 35389"/>
                  <a:gd name="connsiteX12" fmla="*/ 1471 w 9746"/>
                  <a:gd name="connsiteY12" fmla="*/ 11161 h 35389"/>
                  <a:gd name="connsiteX13" fmla="*/ 926 w 9746"/>
                  <a:gd name="connsiteY13" fmla="*/ 8085 h 35389"/>
                  <a:gd name="connsiteX14" fmla="*/ 613 w 9746"/>
                  <a:gd name="connsiteY14" fmla="*/ 5363 h 35389"/>
                  <a:gd name="connsiteX15" fmla="*/ 341 w 9746"/>
                  <a:gd name="connsiteY15" fmla="*/ 1429 h 35389"/>
                  <a:gd name="connsiteX16" fmla="*/ 205 w 9746"/>
                  <a:gd name="connsiteY16" fmla="*/ 0 h 3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46" h="35389">
                    <a:moveTo>
                      <a:pt x="205" y="0"/>
                    </a:moveTo>
                    <a:cubicBezTo>
                      <a:pt x="85" y="475"/>
                      <a:pt x="35" y="966"/>
                      <a:pt x="55" y="1456"/>
                    </a:cubicBezTo>
                    <a:cubicBezTo>
                      <a:pt x="-18" y="2781"/>
                      <a:pt x="-18" y="4107"/>
                      <a:pt x="55" y="5431"/>
                    </a:cubicBezTo>
                    <a:cubicBezTo>
                      <a:pt x="55" y="6275"/>
                      <a:pt x="178" y="7200"/>
                      <a:pt x="287" y="8153"/>
                    </a:cubicBezTo>
                    <a:cubicBezTo>
                      <a:pt x="395" y="9106"/>
                      <a:pt x="545" y="10195"/>
                      <a:pt x="777" y="11284"/>
                    </a:cubicBezTo>
                    <a:cubicBezTo>
                      <a:pt x="1242" y="13656"/>
                      <a:pt x="1869" y="15993"/>
                      <a:pt x="2655" y="18280"/>
                    </a:cubicBezTo>
                    <a:cubicBezTo>
                      <a:pt x="4315" y="23126"/>
                      <a:pt x="6167" y="27386"/>
                      <a:pt x="7473" y="30462"/>
                    </a:cubicBezTo>
                    <a:lnTo>
                      <a:pt x="9066" y="34096"/>
                    </a:lnTo>
                    <a:cubicBezTo>
                      <a:pt x="9243" y="34552"/>
                      <a:pt x="9471" y="34985"/>
                      <a:pt x="9746" y="35389"/>
                    </a:cubicBezTo>
                    <a:cubicBezTo>
                      <a:pt x="9677" y="34918"/>
                      <a:pt x="9539" y="34460"/>
                      <a:pt x="9338" y="34028"/>
                    </a:cubicBezTo>
                    <a:cubicBezTo>
                      <a:pt x="9039" y="33144"/>
                      <a:pt x="8562" y="31864"/>
                      <a:pt x="7977" y="30299"/>
                    </a:cubicBezTo>
                    <a:cubicBezTo>
                      <a:pt x="6806" y="27168"/>
                      <a:pt x="5037" y="22881"/>
                      <a:pt x="3390" y="18049"/>
                    </a:cubicBezTo>
                    <a:cubicBezTo>
                      <a:pt x="2614" y="15793"/>
                      <a:pt x="1973" y="13493"/>
                      <a:pt x="1471" y="11161"/>
                    </a:cubicBezTo>
                    <a:cubicBezTo>
                      <a:pt x="1239" y="10086"/>
                      <a:pt x="1076" y="9052"/>
                      <a:pt x="926" y="8085"/>
                    </a:cubicBezTo>
                    <a:cubicBezTo>
                      <a:pt x="777" y="7119"/>
                      <a:pt x="668" y="6207"/>
                      <a:pt x="613" y="5363"/>
                    </a:cubicBezTo>
                    <a:cubicBezTo>
                      <a:pt x="450" y="3716"/>
                      <a:pt x="382" y="2355"/>
                      <a:pt x="341" y="1429"/>
                    </a:cubicBezTo>
                    <a:cubicBezTo>
                      <a:pt x="346" y="949"/>
                      <a:pt x="301" y="470"/>
                      <a:pt x="205" y="0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607AD33E-4420-06FB-3E3A-5B83BE189A6E}"/>
                  </a:ext>
                </a:extLst>
              </p:cNvPr>
              <p:cNvSpPr/>
              <p:nvPr/>
            </p:nvSpPr>
            <p:spPr>
              <a:xfrm>
                <a:off x="3283881" y="5633359"/>
                <a:ext cx="32048" cy="8929"/>
              </a:xfrm>
              <a:custGeom>
                <a:avLst/>
                <a:gdLst>
                  <a:gd name="connsiteX0" fmla="*/ 15811 w 39426"/>
                  <a:gd name="connsiteY0" fmla="*/ 3185 h 9798"/>
                  <a:gd name="connsiteX1" fmla="*/ 15811 w 39426"/>
                  <a:gd name="connsiteY1" fmla="*/ 1034 h 9798"/>
                  <a:gd name="connsiteX2" fmla="*/ 39359 w 39426"/>
                  <a:gd name="connsiteY2" fmla="*/ 0 h 9798"/>
                  <a:gd name="connsiteX3" fmla="*/ 39427 w 39426"/>
                  <a:gd name="connsiteY3" fmla="*/ 8915 h 9798"/>
                  <a:gd name="connsiteX4" fmla="*/ 37970 w 39426"/>
                  <a:gd name="connsiteY4" fmla="*/ 9011 h 9798"/>
                  <a:gd name="connsiteX5" fmla="*/ 757 w 39426"/>
                  <a:gd name="connsiteY5" fmla="*/ 9174 h 9798"/>
                  <a:gd name="connsiteX6" fmla="*/ 15811 w 39426"/>
                  <a:gd name="connsiteY6" fmla="*/ 3185 h 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26" h="9798">
                    <a:moveTo>
                      <a:pt x="15811" y="3185"/>
                    </a:moveTo>
                    <a:lnTo>
                      <a:pt x="15811" y="1034"/>
                    </a:lnTo>
                    <a:lnTo>
                      <a:pt x="39359" y="0"/>
                    </a:lnTo>
                    <a:lnTo>
                      <a:pt x="39427" y="8915"/>
                    </a:lnTo>
                    <a:lnTo>
                      <a:pt x="37970" y="9011"/>
                    </a:lnTo>
                    <a:cubicBezTo>
                      <a:pt x="31505" y="9392"/>
                      <a:pt x="5085" y="10481"/>
                      <a:pt x="757" y="9174"/>
                    </a:cubicBezTo>
                    <a:cubicBezTo>
                      <a:pt x="-4075" y="7731"/>
                      <a:pt x="15811" y="3185"/>
                      <a:pt x="15811" y="318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586F3179-A571-4C72-5573-5BB41176C5C4}"/>
                  </a:ext>
                </a:extLst>
              </p:cNvPr>
              <p:cNvSpPr/>
              <p:nvPr/>
            </p:nvSpPr>
            <p:spPr>
              <a:xfrm>
                <a:off x="3283866" y="5640988"/>
                <a:ext cx="32318" cy="529"/>
              </a:xfrm>
              <a:custGeom>
                <a:avLst/>
                <a:gdLst>
                  <a:gd name="connsiteX0" fmla="*/ 39759 w 39758"/>
                  <a:gd name="connsiteY0" fmla="*/ 0 h 580"/>
                  <a:gd name="connsiteX1" fmla="*/ 39350 w 39758"/>
                  <a:gd name="connsiteY1" fmla="*/ 0 h 580"/>
                  <a:gd name="connsiteX2" fmla="*/ 38193 w 39758"/>
                  <a:gd name="connsiteY2" fmla="*/ 82 h 580"/>
                  <a:gd name="connsiteX3" fmla="*/ 33947 w 39758"/>
                  <a:gd name="connsiteY3" fmla="*/ 272 h 580"/>
                  <a:gd name="connsiteX4" fmla="*/ 19886 w 39758"/>
                  <a:gd name="connsiteY4" fmla="*/ 572 h 580"/>
                  <a:gd name="connsiteX5" fmla="*/ 5826 w 39758"/>
                  <a:gd name="connsiteY5" fmla="*/ 395 h 580"/>
                  <a:gd name="connsiteX6" fmla="*/ 1565 w 39758"/>
                  <a:gd name="connsiteY6" fmla="*/ 245 h 580"/>
                  <a:gd name="connsiteX7" fmla="*/ 408 w 39758"/>
                  <a:gd name="connsiteY7" fmla="*/ 177 h 580"/>
                  <a:gd name="connsiteX8" fmla="*/ 0 w 39758"/>
                  <a:gd name="connsiteY8" fmla="*/ 177 h 580"/>
                  <a:gd name="connsiteX9" fmla="*/ 1565 w 39758"/>
                  <a:gd name="connsiteY9" fmla="*/ 177 h 580"/>
                  <a:gd name="connsiteX10" fmla="*/ 5826 w 39758"/>
                  <a:gd name="connsiteY10" fmla="*/ 259 h 580"/>
                  <a:gd name="connsiteX11" fmla="*/ 19886 w 39758"/>
                  <a:gd name="connsiteY11" fmla="*/ 340 h 580"/>
                  <a:gd name="connsiteX12" fmla="*/ 33933 w 39758"/>
                  <a:gd name="connsiteY12" fmla="*/ 136 h 580"/>
                  <a:gd name="connsiteX13" fmla="*/ 38193 w 39758"/>
                  <a:gd name="connsiteY13" fmla="*/ 27 h 580"/>
                  <a:gd name="connsiteX14" fmla="*/ 39350 w 39758"/>
                  <a:gd name="connsiteY14" fmla="*/ 27 h 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58" h="580">
                    <a:moveTo>
                      <a:pt x="39759" y="0"/>
                    </a:moveTo>
                    <a:lnTo>
                      <a:pt x="39350" y="0"/>
                    </a:lnTo>
                    <a:lnTo>
                      <a:pt x="38193" y="82"/>
                    </a:lnTo>
                    <a:lnTo>
                      <a:pt x="33947" y="272"/>
                    </a:lnTo>
                    <a:cubicBezTo>
                      <a:pt x="30340" y="422"/>
                      <a:pt x="25371" y="544"/>
                      <a:pt x="19886" y="572"/>
                    </a:cubicBezTo>
                    <a:cubicBezTo>
                      <a:pt x="14401" y="599"/>
                      <a:pt x="9419" y="572"/>
                      <a:pt x="5826" y="395"/>
                    </a:cubicBezTo>
                    <a:lnTo>
                      <a:pt x="1565" y="245"/>
                    </a:lnTo>
                    <a:lnTo>
                      <a:pt x="408" y="177"/>
                    </a:lnTo>
                    <a:lnTo>
                      <a:pt x="0" y="177"/>
                    </a:lnTo>
                    <a:lnTo>
                      <a:pt x="1565" y="177"/>
                    </a:lnTo>
                    <a:lnTo>
                      <a:pt x="5826" y="259"/>
                    </a:lnTo>
                    <a:cubicBezTo>
                      <a:pt x="9419" y="259"/>
                      <a:pt x="14401" y="368"/>
                      <a:pt x="19886" y="340"/>
                    </a:cubicBezTo>
                    <a:cubicBezTo>
                      <a:pt x="25371" y="313"/>
                      <a:pt x="30340" y="218"/>
                      <a:pt x="33933" y="136"/>
                    </a:cubicBezTo>
                    <a:lnTo>
                      <a:pt x="38193" y="27"/>
                    </a:lnTo>
                    <a:lnTo>
                      <a:pt x="39350" y="27"/>
                    </a:ln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007DF9DC-7D88-E345-55EB-3853A3A29C51}"/>
                  </a:ext>
                </a:extLst>
              </p:cNvPr>
              <p:cNvSpPr/>
              <p:nvPr/>
            </p:nvSpPr>
            <p:spPr>
              <a:xfrm>
                <a:off x="3288689" y="5638345"/>
                <a:ext cx="1857" cy="3336"/>
              </a:xfrm>
              <a:custGeom>
                <a:avLst/>
                <a:gdLst>
                  <a:gd name="connsiteX0" fmla="*/ 2259 w 2284"/>
                  <a:gd name="connsiteY0" fmla="*/ 3661 h 3661"/>
                  <a:gd name="connsiteX1" fmla="*/ 1470 w 2284"/>
                  <a:gd name="connsiteY1" fmla="*/ 1633 h 3661"/>
                  <a:gd name="connsiteX2" fmla="*/ 0 w 2284"/>
                  <a:gd name="connsiteY2" fmla="*/ 0 h 3661"/>
                  <a:gd name="connsiteX3" fmla="*/ 1701 w 2284"/>
                  <a:gd name="connsiteY3" fmla="*/ 1484 h 3661"/>
                  <a:gd name="connsiteX4" fmla="*/ 2259 w 2284"/>
                  <a:gd name="connsiteY4" fmla="*/ 3661 h 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4" h="3661">
                    <a:moveTo>
                      <a:pt x="2259" y="3661"/>
                    </a:moveTo>
                    <a:cubicBezTo>
                      <a:pt x="2077" y="2956"/>
                      <a:pt x="1813" y="2276"/>
                      <a:pt x="1470" y="1633"/>
                    </a:cubicBezTo>
                    <a:cubicBezTo>
                      <a:pt x="1040" y="1039"/>
                      <a:pt x="547" y="491"/>
                      <a:pt x="0" y="0"/>
                    </a:cubicBezTo>
                    <a:cubicBezTo>
                      <a:pt x="734" y="263"/>
                      <a:pt x="1342" y="792"/>
                      <a:pt x="1701" y="1484"/>
                    </a:cubicBezTo>
                    <a:cubicBezTo>
                      <a:pt x="2159" y="2111"/>
                      <a:pt x="2359" y="2891"/>
                      <a:pt x="2259" y="36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A1A5C393-85FA-6882-458F-15AC0258DB87}"/>
                  </a:ext>
                </a:extLst>
              </p:cNvPr>
              <p:cNvSpPr/>
              <p:nvPr/>
            </p:nvSpPr>
            <p:spPr>
              <a:xfrm>
                <a:off x="3295119" y="5636681"/>
                <a:ext cx="1026" cy="1776"/>
              </a:xfrm>
              <a:custGeom>
                <a:avLst/>
                <a:gdLst>
                  <a:gd name="connsiteX0" fmla="*/ 1251 w 1262"/>
                  <a:gd name="connsiteY0" fmla="*/ 1949 h 1949"/>
                  <a:gd name="connsiteX1" fmla="*/ 516 w 1262"/>
                  <a:gd name="connsiteY1" fmla="*/ 1051 h 1949"/>
                  <a:gd name="connsiteX2" fmla="*/ 12 w 1262"/>
                  <a:gd name="connsiteY2" fmla="*/ 3 h 1949"/>
                  <a:gd name="connsiteX3" fmla="*/ 747 w 1262"/>
                  <a:gd name="connsiteY3" fmla="*/ 901 h 1949"/>
                  <a:gd name="connsiteX4" fmla="*/ 1251 w 1262"/>
                  <a:gd name="connsiteY4" fmla="*/ 1949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" h="1949">
                    <a:moveTo>
                      <a:pt x="1251" y="1949"/>
                    </a:moveTo>
                    <a:cubicBezTo>
                      <a:pt x="1251" y="1949"/>
                      <a:pt x="856" y="1595"/>
                      <a:pt x="516" y="1051"/>
                    </a:cubicBezTo>
                    <a:cubicBezTo>
                      <a:pt x="175" y="506"/>
                      <a:pt x="-56" y="44"/>
                      <a:pt x="12" y="3"/>
                    </a:cubicBezTo>
                    <a:cubicBezTo>
                      <a:pt x="80" y="-38"/>
                      <a:pt x="407" y="370"/>
                      <a:pt x="747" y="901"/>
                    </a:cubicBezTo>
                    <a:cubicBezTo>
                      <a:pt x="1087" y="1432"/>
                      <a:pt x="1319" y="1908"/>
                      <a:pt x="1251" y="194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802ADEF-D297-67AE-93EA-858DA1A995E5}"/>
                  </a:ext>
                </a:extLst>
              </p:cNvPr>
              <p:cNvSpPr/>
              <p:nvPr/>
            </p:nvSpPr>
            <p:spPr>
              <a:xfrm>
                <a:off x="3296485" y="5636341"/>
                <a:ext cx="1194" cy="1197"/>
              </a:xfrm>
              <a:custGeom>
                <a:avLst/>
                <a:gdLst>
                  <a:gd name="connsiteX0" fmla="*/ 1463 w 1469"/>
                  <a:gd name="connsiteY0" fmla="*/ 1314 h 1314"/>
                  <a:gd name="connsiteX1" fmla="*/ 646 w 1469"/>
                  <a:gd name="connsiteY1" fmla="*/ 770 h 1314"/>
                  <a:gd name="connsiteX2" fmla="*/ 6 w 1469"/>
                  <a:gd name="connsiteY2" fmla="*/ 8 h 1314"/>
                  <a:gd name="connsiteX3" fmla="*/ 837 w 1469"/>
                  <a:gd name="connsiteY3" fmla="*/ 552 h 1314"/>
                  <a:gd name="connsiteX4" fmla="*/ 1463 w 1469"/>
                  <a:gd name="connsiteY4" fmla="*/ 1314 h 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" h="1314">
                    <a:moveTo>
                      <a:pt x="1463" y="1314"/>
                    </a:moveTo>
                    <a:cubicBezTo>
                      <a:pt x="1463" y="1314"/>
                      <a:pt x="1041" y="1124"/>
                      <a:pt x="646" y="770"/>
                    </a:cubicBezTo>
                    <a:cubicBezTo>
                      <a:pt x="251" y="416"/>
                      <a:pt x="-48" y="62"/>
                      <a:pt x="6" y="8"/>
                    </a:cubicBezTo>
                    <a:cubicBezTo>
                      <a:pt x="61" y="-47"/>
                      <a:pt x="428" y="198"/>
                      <a:pt x="837" y="552"/>
                    </a:cubicBezTo>
                    <a:cubicBezTo>
                      <a:pt x="1245" y="906"/>
                      <a:pt x="1517" y="1260"/>
                      <a:pt x="1463" y="13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4B2CED03-5091-13F2-01A8-CE275DF82989}"/>
                  </a:ext>
                </a:extLst>
              </p:cNvPr>
              <p:cNvSpPr/>
              <p:nvPr/>
            </p:nvSpPr>
            <p:spPr>
              <a:xfrm>
                <a:off x="3296656" y="5635392"/>
                <a:ext cx="1992" cy="294"/>
              </a:xfrm>
              <a:custGeom>
                <a:avLst/>
                <a:gdLst>
                  <a:gd name="connsiteX0" fmla="*/ 2450 w 2450"/>
                  <a:gd name="connsiteY0" fmla="*/ 138 h 323"/>
                  <a:gd name="connsiteX1" fmla="*/ 1225 w 2450"/>
                  <a:gd name="connsiteY1" fmla="*/ 301 h 323"/>
                  <a:gd name="connsiteX2" fmla="*/ 0 w 2450"/>
                  <a:gd name="connsiteY2" fmla="*/ 178 h 323"/>
                  <a:gd name="connsiteX3" fmla="*/ 1225 w 2450"/>
                  <a:gd name="connsiteY3" fmla="*/ 15 h 323"/>
                  <a:gd name="connsiteX4" fmla="*/ 2450 w 2450"/>
                  <a:gd name="connsiteY4" fmla="*/ 138 h 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0" h="323">
                    <a:moveTo>
                      <a:pt x="2450" y="138"/>
                    </a:moveTo>
                    <a:cubicBezTo>
                      <a:pt x="2059" y="285"/>
                      <a:pt x="1640" y="342"/>
                      <a:pt x="1225" y="301"/>
                    </a:cubicBezTo>
                    <a:cubicBezTo>
                      <a:pt x="813" y="354"/>
                      <a:pt x="393" y="312"/>
                      <a:pt x="0" y="178"/>
                    </a:cubicBezTo>
                    <a:cubicBezTo>
                      <a:pt x="391" y="31"/>
                      <a:pt x="810" y="-26"/>
                      <a:pt x="1225" y="15"/>
                    </a:cubicBezTo>
                    <a:cubicBezTo>
                      <a:pt x="1637" y="-26"/>
                      <a:pt x="2054" y="16"/>
                      <a:pt x="2450" y="1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F4DB845E-278B-B465-AAA9-680C578CB5CD}"/>
                  </a:ext>
                </a:extLst>
              </p:cNvPr>
              <p:cNvSpPr/>
              <p:nvPr/>
            </p:nvSpPr>
            <p:spPr>
              <a:xfrm>
                <a:off x="3296767" y="5634102"/>
                <a:ext cx="2213" cy="387"/>
              </a:xfrm>
              <a:custGeom>
                <a:avLst/>
                <a:gdLst>
                  <a:gd name="connsiteX0" fmla="*/ 2722 w 2722"/>
                  <a:gd name="connsiteY0" fmla="*/ 1 h 425"/>
                  <a:gd name="connsiteX1" fmla="*/ 1361 w 2722"/>
                  <a:gd name="connsiteY1" fmla="*/ 396 h 425"/>
                  <a:gd name="connsiteX2" fmla="*/ 0 w 2722"/>
                  <a:gd name="connsiteY2" fmla="*/ 219 h 425"/>
                  <a:gd name="connsiteX3" fmla="*/ 1361 w 2722"/>
                  <a:gd name="connsiteY3" fmla="*/ 110 h 425"/>
                  <a:gd name="connsiteX4" fmla="*/ 2722 w 2722"/>
                  <a:gd name="connsiteY4" fmla="*/ 1 h 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2" h="425">
                    <a:moveTo>
                      <a:pt x="2722" y="1"/>
                    </a:moveTo>
                    <a:cubicBezTo>
                      <a:pt x="2319" y="268"/>
                      <a:pt x="1844" y="407"/>
                      <a:pt x="1361" y="396"/>
                    </a:cubicBezTo>
                    <a:cubicBezTo>
                      <a:pt x="900" y="468"/>
                      <a:pt x="427" y="407"/>
                      <a:pt x="0" y="219"/>
                    </a:cubicBezTo>
                    <a:cubicBezTo>
                      <a:pt x="449" y="143"/>
                      <a:pt x="905" y="106"/>
                      <a:pt x="1361" y="110"/>
                    </a:cubicBezTo>
                    <a:cubicBezTo>
                      <a:pt x="1810" y="28"/>
                      <a:pt x="2266" y="-7"/>
                      <a:pt x="272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75E48E55-770E-1C6B-AD46-0DA58DBD3298}"/>
                  </a:ext>
                </a:extLst>
              </p:cNvPr>
              <p:cNvSpPr/>
              <p:nvPr/>
            </p:nvSpPr>
            <p:spPr>
              <a:xfrm>
                <a:off x="3291898" y="5634690"/>
                <a:ext cx="3585" cy="2278"/>
              </a:xfrm>
              <a:custGeom>
                <a:avLst/>
                <a:gdLst>
                  <a:gd name="connsiteX0" fmla="*/ 4411 w 4410"/>
                  <a:gd name="connsiteY0" fmla="*/ 2092 h 2500"/>
                  <a:gd name="connsiteX1" fmla="*/ 2914 w 4410"/>
                  <a:gd name="connsiteY1" fmla="*/ 2092 h 2500"/>
                  <a:gd name="connsiteX2" fmla="*/ 1307 w 4410"/>
                  <a:gd name="connsiteY2" fmla="*/ 1752 h 2500"/>
                  <a:gd name="connsiteX3" fmla="*/ 395 w 4410"/>
                  <a:gd name="connsiteY3" fmla="*/ 1370 h 2500"/>
                  <a:gd name="connsiteX4" fmla="*/ 14 w 4410"/>
                  <a:gd name="connsiteY4" fmla="*/ 908 h 2500"/>
                  <a:gd name="connsiteX5" fmla="*/ 246 w 4410"/>
                  <a:gd name="connsiteY5" fmla="*/ 295 h 2500"/>
                  <a:gd name="connsiteX6" fmla="*/ 3662 w 4410"/>
                  <a:gd name="connsiteY6" fmla="*/ 1098 h 2500"/>
                  <a:gd name="connsiteX7" fmla="*/ 4152 w 4410"/>
                  <a:gd name="connsiteY7" fmla="*/ 2105 h 2500"/>
                  <a:gd name="connsiteX8" fmla="*/ 4152 w 4410"/>
                  <a:gd name="connsiteY8" fmla="*/ 2500 h 2500"/>
                  <a:gd name="connsiteX9" fmla="*/ 3458 w 4410"/>
                  <a:gd name="connsiteY9" fmla="*/ 1221 h 2500"/>
                  <a:gd name="connsiteX10" fmla="*/ 2179 w 4410"/>
                  <a:gd name="connsiteY10" fmla="*/ 390 h 2500"/>
                  <a:gd name="connsiteX11" fmla="*/ 382 w 4410"/>
                  <a:gd name="connsiteY11" fmla="*/ 526 h 2500"/>
                  <a:gd name="connsiteX12" fmla="*/ 504 w 4410"/>
                  <a:gd name="connsiteY12" fmla="*/ 1139 h 2500"/>
                  <a:gd name="connsiteX13" fmla="*/ 1348 w 4410"/>
                  <a:gd name="connsiteY13" fmla="*/ 1493 h 2500"/>
                  <a:gd name="connsiteX14" fmla="*/ 2900 w 4410"/>
                  <a:gd name="connsiteY14" fmla="*/ 1888 h 2500"/>
                  <a:gd name="connsiteX15" fmla="*/ 4411 w 4410"/>
                  <a:gd name="connsiteY15" fmla="*/ 2092 h 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10" h="2500">
                    <a:moveTo>
                      <a:pt x="4411" y="2092"/>
                    </a:moveTo>
                    <a:cubicBezTo>
                      <a:pt x="3917" y="2187"/>
                      <a:pt x="3408" y="2187"/>
                      <a:pt x="2914" y="2092"/>
                    </a:cubicBezTo>
                    <a:cubicBezTo>
                      <a:pt x="2369" y="2025"/>
                      <a:pt x="1831" y="1911"/>
                      <a:pt x="1307" y="1752"/>
                    </a:cubicBezTo>
                    <a:cubicBezTo>
                      <a:pt x="990" y="1658"/>
                      <a:pt x="685" y="1530"/>
                      <a:pt x="395" y="1370"/>
                    </a:cubicBezTo>
                    <a:cubicBezTo>
                      <a:pt x="212" y="1274"/>
                      <a:pt x="74" y="1106"/>
                      <a:pt x="14" y="908"/>
                    </a:cubicBezTo>
                    <a:cubicBezTo>
                      <a:pt x="-37" y="676"/>
                      <a:pt x="54" y="435"/>
                      <a:pt x="246" y="295"/>
                    </a:cubicBezTo>
                    <a:cubicBezTo>
                      <a:pt x="1429" y="-305"/>
                      <a:pt x="2871" y="34"/>
                      <a:pt x="3662" y="1098"/>
                    </a:cubicBezTo>
                    <a:cubicBezTo>
                      <a:pt x="3889" y="1399"/>
                      <a:pt x="4056" y="1741"/>
                      <a:pt x="4152" y="2105"/>
                    </a:cubicBezTo>
                    <a:cubicBezTo>
                      <a:pt x="4179" y="2236"/>
                      <a:pt x="4179" y="2369"/>
                      <a:pt x="4152" y="2500"/>
                    </a:cubicBezTo>
                    <a:cubicBezTo>
                      <a:pt x="3990" y="2040"/>
                      <a:pt x="3756" y="1607"/>
                      <a:pt x="3458" y="1221"/>
                    </a:cubicBezTo>
                    <a:cubicBezTo>
                      <a:pt x="3119" y="827"/>
                      <a:pt x="2675" y="540"/>
                      <a:pt x="2179" y="390"/>
                    </a:cubicBezTo>
                    <a:cubicBezTo>
                      <a:pt x="1585" y="196"/>
                      <a:pt x="939" y="245"/>
                      <a:pt x="382" y="526"/>
                    </a:cubicBezTo>
                    <a:cubicBezTo>
                      <a:pt x="137" y="703"/>
                      <a:pt x="232" y="976"/>
                      <a:pt x="504" y="1139"/>
                    </a:cubicBezTo>
                    <a:cubicBezTo>
                      <a:pt x="770" y="1290"/>
                      <a:pt x="1054" y="1409"/>
                      <a:pt x="1348" y="1493"/>
                    </a:cubicBezTo>
                    <a:cubicBezTo>
                      <a:pt x="1852" y="1674"/>
                      <a:pt x="2372" y="1806"/>
                      <a:pt x="2900" y="1888"/>
                    </a:cubicBezTo>
                    <a:cubicBezTo>
                      <a:pt x="3839" y="2051"/>
                      <a:pt x="4411" y="2051"/>
                      <a:pt x="4411" y="20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F563891-C5AB-F853-2322-DA08B1181778}"/>
                  </a:ext>
                </a:extLst>
              </p:cNvPr>
              <p:cNvSpPr/>
              <p:nvPr/>
            </p:nvSpPr>
            <p:spPr>
              <a:xfrm>
                <a:off x="3295004" y="5634016"/>
                <a:ext cx="1759" cy="2654"/>
              </a:xfrm>
              <a:custGeom>
                <a:avLst/>
                <a:gdLst>
                  <a:gd name="connsiteX0" fmla="*/ 208 w 2164"/>
                  <a:gd name="connsiteY0" fmla="*/ 2913 h 2912"/>
                  <a:gd name="connsiteX1" fmla="*/ 31 w 2164"/>
                  <a:gd name="connsiteY1" fmla="*/ 1865 h 2912"/>
                  <a:gd name="connsiteX2" fmla="*/ 439 w 2164"/>
                  <a:gd name="connsiteY2" fmla="*/ 762 h 2912"/>
                  <a:gd name="connsiteX3" fmla="*/ 1691 w 2164"/>
                  <a:gd name="connsiteY3" fmla="*/ 0 h 2912"/>
                  <a:gd name="connsiteX4" fmla="*/ 2154 w 2164"/>
                  <a:gd name="connsiteY4" fmla="*/ 694 h 2912"/>
                  <a:gd name="connsiteX5" fmla="*/ 1896 w 2164"/>
                  <a:gd name="connsiteY5" fmla="*/ 1361 h 2912"/>
                  <a:gd name="connsiteX6" fmla="*/ 1188 w 2164"/>
                  <a:gd name="connsiteY6" fmla="*/ 2273 h 2912"/>
                  <a:gd name="connsiteX7" fmla="*/ 330 w 2164"/>
                  <a:gd name="connsiteY7" fmla="*/ 2886 h 2912"/>
                  <a:gd name="connsiteX8" fmla="*/ 1038 w 2164"/>
                  <a:gd name="connsiteY8" fmla="*/ 2137 h 2912"/>
                  <a:gd name="connsiteX9" fmla="*/ 1664 w 2164"/>
                  <a:gd name="connsiteY9" fmla="*/ 1239 h 2912"/>
                  <a:gd name="connsiteX10" fmla="*/ 1664 w 2164"/>
                  <a:gd name="connsiteY10" fmla="*/ 272 h 2912"/>
                  <a:gd name="connsiteX11" fmla="*/ 670 w 2164"/>
                  <a:gd name="connsiteY11" fmla="*/ 912 h 2912"/>
                  <a:gd name="connsiteX12" fmla="*/ 249 w 2164"/>
                  <a:gd name="connsiteY12" fmla="*/ 1892 h 2912"/>
                  <a:gd name="connsiteX13" fmla="*/ 208 w 2164"/>
                  <a:gd name="connsiteY13" fmla="*/ 2913 h 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64" h="2912">
                    <a:moveTo>
                      <a:pt x="208" y="2913"/>
                    </a:moveTo>
                    <a:cubicBezTo>
                      <a:pt x="19" y="2598"/>
                      <a:pt x="-44" y="2224"/>
                      <a:pt x="31" y="1865"/>
                    </a:cubicBezTo>
                    <a:cubicBezTo>
                      <a:pt x="70" y="1469"/>
                      <a:pt x="212" y="1089"/>
                      <a:pt x="439" y="762"/>
                    </a:cubicBezTo>
                    <a:cubicBezTo>
                      <a:pt x="695" y="308"/>
                      <a:pt x="1170" y="19"/>
                      <a:pt x="1691" y="0"/>
                    </a:cubicBezTo>
                    <a:cubicBezTo>
                      <a:pt x="2009" y="68"/>
                      <a:pt x="2213" y="376"/>
                      <a:pt x="2154" y="694"/>
                    </a:cubicBezTo>
                    <a:cubicBezTo>
                      <a:pt x="2119" y="932"/>
                      <a:pt x="2030" y="1161"/>
                      <a:pt x="1896" y="1361"/>
                    </a:cubicBezTo>
                    <a:cubicBezTo>
                      <a:pt x="1701" y="1696"/>
                      <a:pt x="1463" y="2002"/>
                      <a:pt x="1188" y="2273"/>
                    </a:cubicBezTo>
                    <a:cubicBezTo>
                      <a:pt x="958" y="2545"/>
                      <a:pt x="662" y="2756"/>
                      <a:pt x="330" y="2886"/>
                    </a:cubicBezTo>
                    <a:cubicBezTo>
                      <a:pt x="330" y="2886"/>
                      <a:pt x="630" y="2613"/>
                      <a:pt x="1038" y="2137"/>
                    </a:cubicBezTo>
                    <a:cubicBezTo>
                      <a:pt x="1280" y="1863"/>
                      <a:pt x="1491" y="1561"/>
                      <a:pt x="1664" y="1239"/>
                    </a:cubicBezTo>
                    <a:cubicBezTo>
                      <a:pt x="1882" y="912"/>
                      <a:pt x="2018" y="340"/>
                      <a:pt x="1664" y="272"/>
                    </a:cubicBezTo>
                    <a:cubicBezTo>
                      <a:pt x="1310" y="204"/>
                      <a:pt x="902" y="613"/>
                      <a:pt x="670" y="912"/>
                    </a:cubicBezTo>
                    <a:cubicBezTo>
                      <a:pt x="466" y="1207"/>
                      <a:pt x="323" y="1541"/>
                      <a:pt x="249" y="1892"/>
                    </a:cubicBezTo>
                    <a:cubicBezTo>
                      <a:pt x="198" y="2230"/>
                      <a:pt x="185" y="2573"/>
                      <a:pt x="208" y="291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08577B3-4AAA-0DE4-FB2C-1D8CB6B384BA}"/>
                  </a:ext>
                </a:extLst>
              </p:cNvPr>
              <p:cNvSpPr/>
              <p:nvPr/>
            </p:nvSpPr>
            <p:spPr>
              <a:xfrm>
                <a:off x="3309019" y="5634987"/>
                <a:ext cx="6755" cy="6224"/>
              </a:xfrm>
              <a:custGeom>
                <a:avLst/>
                <a:gdLst>
                  <a:gd name="connsiteX0" fmla="*/ 8311 w 8310"/>
                  <a:gd name="connsiteY0" fmla="*/ 174 h 6830"/>
                  <a:gd name="connsiteX1" fmla="*/ 6582 w 8310"/>
                  <a:gd name="connsiteY1" fmla="*/ 242 h 6830"/>
                  <a:gd name="connsiteX2" fmla="*/ 457 w 8310"/>
                  <a:gd name="connsiteY2" fmla="*/ 5156 h 6830"/>
                  <a:gd name="connsiteX3" fmla="*/ 21 w 8310"/>
                  <a:gd name="connsiteY3" fmla="*/ 6830 h 6830"/>
                  <a:gd name="connsiteX4" fmla="*/ 21 w 8310"/>
                  <a:gd name="connsiteY4" fmla="*/ 6353 h 6830"/>
                  <a:gd name="connsiteX5" fmla="*/ 267 w 8310"/>
                  <a:gd name="connsiteY5" fmla="*/ 5088 h 6830"/>
                  <a:gd name="connsiteX6" fmla="*/ 6555 w 8310"/>
                  <a:gd name="connsiteY6" fmla="*/ 38 h 6830"/>
                  <a:gd name="connsiteX7" fmla="*/ 7916 w 8310"/>
                  <a:gd name="connsiteY7" fmla="*/ 38 h 6830"/>
                  <a:gd name="connsiteX8" fmla="*/ 8311 w 8310"/>
                  <a:gd name="connsiteY8" fmla="*/ 174 h 6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10" h="6830">
                    <a:moveTo>
                      <a:pt x="8311" y="174"/>
                    </a:moveTo>
                    <a:cubicBezTo>
                      <a:pt x="8311" y="174"/>
                      <a:pt x="7644" y="174"/>
                      <a:pt x="6582" y="242"/>
                    </a:cubicBezTo>
                    <a:cubicBezTo>
                      <a:pt x="3769" y="573"/>
                      <a:pt x="1391" y="2481"/>
                      <a:pt x="457" y="5156"/>
                    </a:cubicBezTo>
                    <a:cubicBezTo>
                      <a:pt x="103" y="6163"/>
                      <a:pt x="76" y="6843"/>
                      <a:pt x="21" y="6830"/>
                    </a:cubicBezTo>
                    <a:cubicBezTo>
                      <a:pt x="-7" y="6672"/>
                      <a:pt x="-7" y="6511"/>
                      <a:pt x="21" y="6353"/>
                    </a:cubicBezTo>
                    <a:cubicBezTo>
                      <a:pt x="65" y="5925"/>
                      <a:pt x="147" y="5501"/>
                      <a:pt x="267" y="5088"/>
                    </a:cubicBezTo>
                    <a:cubicBezTo>
                      <a:pt x="1125" y="2271"/>
                      <a:pt x="3620" y="268"/>
                      <a:pt x="6555" y="38"/>
                    </a:cubicBezTo>
                    <a:cubicBezTo>
                      <a:pt x="7007" y="-13"/>
                      <a:pt x="7464" y="-13"/>
                      <a:pt x="7916" y="38"/>
                    </a:cubicBezTo>
                    <a:cubicBezTo>
                      <a:pt x="8052" y="66"/>
                      <a:pt x="8186" y="113"/>
                      <a:pt x="8311" y="1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5545BB31-470F-E452-4B17-E0C26BEC57B2}"/>
                  </a:ext>
                </a:extLst>
              </p:cNvPr>
              <p:cNvSpPr/>
              <p:nvPr/>
            </p:nvSpPr>
            <p:spPr>
              <a:xfrm>
                <a:off x="3301048" y="5639263"/>
                <a:ext cx="5565" cy="334"/>
              </a:xfrm>
              <a:custGeom>
                <a:avLst/>
                <a:gdLst>
                  <a:gd name="connsiteX0" fmla="*/ 6846 w 6846"/>
                  <a:gd name="connsiteY0" fmla="*/ 28 h 367"/>
                  <a:gd name="connsiteX1" fmla="*/ 3416 w 6846"/>
                  <a:gd name="connsiteY1" fmla="*/ 355 h 367"/>
                  <a:gd name="connsiteX2" fmla="*/ 0 w 6846"/>
                  <a:gd name="connsiteY2" fmla="*/ 69 h 367"/>
                  <a:gd name="connsiteX3" fmla="*/ 3416 w 6846"/>
                  <a:gd name="connsiteY3" fmla="*/ 69 h 367"/>
                  <a:gd name="connsiteX4" fmla="*/ 6846 w 6846"/>
                  <a:gd name="connsiteY4" fmla="*/ 28 h 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6" h="367">
                    <a:moveTo>
                      <a:pt x="6846" y="28"/>
                    </a:moveTo>
                    <a:cubicBezTo>
                      <a:pt x="5721" y="277"/>
                      <a:pt x="4569" y="387"/>
                      <a:pt x="3416" y="355"/>
                    </a:cubicBezTo>
                    <a:cubicBezTo>
                      <a:pt x="2270" y="405"/>
                      <a:pt x="1122" y="310"/>
                      <a:pt x="0" y="69"/>
                    </a:cubicBezTo>
                    <a:cubicBezTo>
                      <a:pt x="0" y="-13"/>
                      <a:pt x="1538" y="69"/>
                      <a:pt x="3416" y="69"/>
                    </a:cubicBezTo>
                    <a:cubicBezTo>
                      <a:pt x="5295" y="69"/>
                      <a:pt x="6833" y="-54"/>
                      <a:pt x="6846" y="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5CEA7290-8D46-3656-A647-FC9D260D0466}"/>
                  </a:ext>
                </a:extLst>
              </p:cNvPr>
              <p:cNvSpPr/>
              <p:nvPr/>
            </p:nvSpPr>
            <p:spPr>
              <a:xfrm>
                <a:off x="3309760" y="5639231"/>
                <a:ext cx="549" cy="1224"/>
              </a:xfrm>
              <a:custGeom>
                <a:avLst/>
                <a:gdLst>
                  <a:gd name="connsiteX0" fmla="*/ 676 w 676"/>
                  <a:gd name="connsiteY0" fmla="*/ 9 h 1343"/>
                  <a:gd name="connsiteX1" fmla="*/ 390 w 676"/>
                  <a:gd name="connsiteY1" fmla="*/ 689 h 1343"/>
                  <a:gd name="connsiteX2" fmla="*/ 77 w 676"/>
                  <a:gd name="connsiteY2" fmla="*/ 1343 h 1343"/>
                  <a:gd name="connsiteX3" fmla="*/ 77 w 676"/>
                  <a:gd name="connsiteY3" fmla="*/ 567 h 1343"/>
                  <a:gd name="connsiteX4" fmla="*/ 676 w 676"/>
                  <a:gd name="connsiteY4" fmla="*/ 9 h 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" h="1343">
                    <a:moveTo>
                      <a:pt x="676" y="9"/>
                    </a:moveTo>
                    <a:cubicBezTo>
                      <a:pt x="676" y="9"/>
                      <a:pt x="554" y="335"/>
                      <a:pt x="390" y="689"/>
                    </a:cubicBezTo>
                    <a:cubicBezTo>
                      <a:pt x="227" y="1043"/>
                      <a:pt x="159" y="1356"/>
                      <a:pt x="77" y="1343"/>
                    </a:cubicBezTo>
                    <a:cubicBezTo>
                      <a:pt x="-4" y="1329"/>
                      <a:pt x="-45" y="975"/>
                      <a:pt x="77" y="567"/>
                    </a:cubicBezTo>
                    <a:cubicBezTo>
                      <a:pt x="200" y="158"/>
                      <a:pt x="676" y="-46"/>
                      <a:pt x="676" y="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F2D9D044-AB1E-64BA-C43C-F0CB4B422605}"/>
                  </a:ext>
                </a:extLst>
              </p:cNvPr>
              <p:cNvSpPr/>
              <p:nvPr/>
            </p:nvSpPr>
            <p:spPr>
              <a:xfrm>
                <a:off x="3311019" y="5637269"/>
                <a:ext cx="717" cy="827"/>
              </a:xfrm>
              <a:custGeom>
                <a:avLst/>
                <a:gdLst>
                  <a:gd name="connsiteX0" fmla="*/ 882 w 882"/>
                  <a:gd name="connsiteY0" fmla="*/ 11 h 907"/>
                  <a:gd name="connsiteX1" fmla="*/ 556 w 882"/>
                  <a:gd name="connsiteY1" fmla="*/ 556 h 907"/>
                  <a:gd name="connsiteX2" fmla="*/ 11 w 882"/>
                  <a:gd name="connsiteY2" fmla="*/ 896 h 907"/>
                  <a:gd name="connsiteX3" fmla="*/ 351 w 882"/>
                  <a:gd name="connsiteY3" fmla="*/ 351 h 907"/>
                  <a:gd name="connsiteX4" fmla="*/ 882 w 882"/>
                  <a:gd name="connsiteY4" fmla="*/ 11 h 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" h="907">
                    <a:moveTo>
                      <a:pt x="882" y="11"/>
                    </a:moveTo>
                    <a:cubicBezTo>
                      <a:pt x="882" y="11"/>
                      <a:pt x="787" y="311"/>
                      <a:pt x="556" y="556"/>
                    </a:cubicBezTo>
                    <a:cubicBezTo>
                      <a:pt x="324" y="801"/>
                      <a:pt x="66" y="950"/>
                      <a:pt x="11" y="896"/>
                    </a:cubicBezTo>
                    <a:cubicBezTo>
                      <a:pt x="-43" y="841"/>
                      <a:pt x="106" y="596"/>
                      <a:pt x="351" y="351"/>
                    </a:cubicBezTo>
                    <a:cubicBezTo>
                      <a:pt x="596" y="106"/>
                      <a:pt x="828" y="-43"/>
                      <a:pt x="882" y="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F35820B4-52E4-87C2-CB05-926A0C7CB801}"/>
                  </a:ext>
                </a:extLst>
              </p:cNvPr>
              <p:cNvSpPr/>
              <p:nvPr/>
            </p:nvSpPr>
            <p:spPr>
              <a:xfrm>
                <a:off x="3312669" y="5636256"/>
                <a:ext cx="1082" cy="535"/>
              </a:xfrm>
              <a:custGeom>
                <a:avLst/>
                <a:gdLst>
                  <a:gd name="connsiteX0" fmla="*/ 1330 w 1331"/>
                  <a:gd name="connsiteY0" fmla="*/ 129 h 587"/>
                  <a:gd name="connsiteX1" fmla="*/ 663 w 1331"/>
                  <a:gd name="connsiteY1" fmla="*/ 320 h 587"/>
                  <a:gd name="connsiteX2" fmla="*/ 10 w 1331"/>
                  <a:gd name="connsiteY2" fmla="*/ 578 h 587"/>
                  <a:gd name="connsiteX3" fmla="*/ 568 w 1331"/>
                  <a:gd name="connsiteY3" fmla="*/ 61 h 587"/>
                  <a:gd name="connsiteX4" fmla="*/ 1330 w 1331"/>
                  <a:gd name="connsiteY4" fmla="*/ 129 h 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1" h="587">
                    <a:moveTo>
                      <a:pt x="1330" y="129"/>
                    </a:moveTo>
                    <a:cubicBezTo>
                      <a:pt x="1330" y="197"/>
                      <a:pt x="1003" y="197"/>
                      <a:pt x="663" y="320"/>
                    </a:cubicBezTo>
                    <a:cubicBezTo>
                      <a:pt x="323" y="442"/>
                      <a:pt x="64" y="633"/>
                      <a:pt x="10" y="578"/>
                    </a:cubicBezTo>
                    <a:cubicBezTo>
                      <a:pt x="-45" y="524"/>
                      <a:pt x="132" y="197"/>
                      <a:pt x="568" y="61"/>
                    </a:cubicBezTo>
                    <a:cubicBezTo>
                      <a:pt x="1003" y="-75"/>
                      <a:pt x="1357" y="47"/>
                      <a:pt x="1330" y="12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15775A91-0011-3F7B-A57E-AAC3220C2C5F}"/>
                  </a:ext>
                </a:extLst>
              </p:cNvPr>
              <p:cNvSpPr/>
              <p:nvPr/>
            </p:nvSpPr>
            <p:spPr>
              <a:xfrm>
                <a:off x="3314610" y="5635888"/>
                <a:ext cx="567" cy="355"/>
              </a:xfrm>
              <a:custGeom>
                <a:avLst/>
                <a:gdLst>
                  <a:gd name="connsiteX0" fmla="*/ 698 w 697"/>
                  <a:gd name="connsiteY0" fmla="*/ 56 h 389"/>
                  <a:gd name="connsiteX1" fmla="*/ 398 w 697"/>
                  <a:gd name="connsiteY1" fmla="*/ 328 h 389"/>
                  <a:gd name="connsiteX2" fmla="*/ 4 w 697"/>
                  <a:gd name="connsiteY2" fmla="*/ 328 h 389"/>
                  <a:gd name="connsiteX3" fmla="*/ 303 w 697"/>
                  <a:gd name="connsiteY3" fmla="*/ 56 h 389"/>
                  <a:gd name="connsiteX4" fmla="*/ 698 w 697"/>
                  <a:gd name="connsiteY4" fmla="*/ 56 h 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" h="389">
                    <a:moveTo>
                      <a:pt x="698" y="56"/>
                    </a:moveTo>
                    <a:cubicBezTo>
                      <a:pt x="698" y="124"/>
                      <a:pt x="603" y="247"/>
                      <a:pt x="398" y="328"/>
                    </a:cubicBezTo>
                    <a:cubicBezTo>
                      <a:pt x="194" y="410"/>
                      <a:pt x="31" y="410"/>
                      <a:pt x="4" y="328"/>
                    </a:cubicBezTo>
                    <a:cubicBezTo>
                      <a:pt x="-23" y="247"/>
                      <a:pt x="99" y="138"/>
                      <a:pt x="303" y="56"/>
                    </a:cubicBezTo>
                    <a:cubicBezTo>
                      <a:pt x="507" y="-25"/>
                      <a:pt x="671" y="-12"/>
                      <a:pt x="698" y="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6706AECD-62B7-52CB-398A-D3BD6C8FD3F1}"/>
                  </a:ext>
                </a:extLst>
              </p:cNvPr>
              <p:cNvSpPr/>
              <p:nvPr/>
            </p:nvSpPr>
            <p:spPr>
              <a:xfrm>
                <a:off x="3332804" y="5620346"/>
                <a:ext cx="29352" cy="22052"/>
              </a:xfrm>
              <a:custGeom>
                <a:avLst/>
                <a:gdLst>
                  <a:gd name="connsiteX0" fmla="*/ 12249 w 36109"/>
                  <a:gd name="connsiteY0" fmla="*/ 12536 h 24198"/>
                  <a:gd name="connsiteX1" fmla="*/ 11351 w 36109"/>
                  <a:gd name="connsiteY1" fmla="*/ 10576 h 24198"/>
                  <a:gd name="connsiteX2" fmla="*/ 32408 w 36109"/>
                  <a:gd name="connsiteY2" fmla="*/ 0 h 24198"/>
                  <a:gd name="connsiteX3" fmla="*/ 36110 w 36109"/>
                  <a:gd name="connsiteY3" fmla="*/ 8085 h 24198"/>
                  <a:gd name="connsiteX4" fmla="*/ 34830 w 36109"/>
                  <a:gd name="connsiteY4" fmla="*/ 8779 h 24198"/>
                  <a:gd name="connsiteX5" fmla="*/ 952 w 36109"/>
                  <a:gd name="connsiteY5" fmla="*/ 24174 h 24198"/>
                  <a:gd name="connsiteX6" fmla="*/ 12249 w 36109"/>
                  <a:gd name="connsiteY6" fmla="*/ 12536 h 2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09" h="24198">
                    <a:moveTo>
                      <a:pt x="12249" y="12536"/>
                    </a:moveTo>
                    <a:lnTo>
                      <a:pt x="11351" y="10576"/>
                    </a:lnTo>
                    <a:lnTo>
                      <a:pt x="32408" y="0"/>
                    </a:lnTo>
                    <a:lnTo>
                      <a:pt x="36110" y="8085"/>
                    </a:lnTo>
                    <a:lnTo>
                      <a:pt x="34830" y="8779"/>
                    </a:lnTo>
                    <a:cubicBezTo>
                      <a:pt x="29086" y="11760"/>
                      <a:pt x="5430" y="23588"/>
                      <a:pt x="952" y="24174"/>
                    </a:cubicBezTo>
                    <a:cubicBezTo>
                      <a:pt x="-4044" y="24827"/>
                      <a:pt x="12249" y="12536"/>
                      <a:pt x="12249" y="1253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9160E079-AEA3-C591-E441-0045AC195284}"/>
                  </a:ext>
                </a:extLst>
              </p:cNvPr>
              <p:cNvSpPr/>
              <p:nvPr/>
            </p:nvSpPr>
            <p:spPr>
              <a:xfrm>
                <a:off x="3332803" y="5627144"/>
                <a:ext cx="29419" cy="14984"/>
              </a:xfrm>
              <a:custGeom>
                <a:avLst/>
                <a:gdLst>
                  <a:gd name="connsiteX0" fmla="*/ 36192 w 36192"/>
                  <a:gd name="connsiteY0" fmla="*/ 0 h 16442"/>
                  <a:gd name="connsiteX1" fmla="*/ 35852 w 36192"/>
                  <a:gd name="connsiteY1" fmla="*/ 204 h 16442"/>
                  <a:gd name="connsiteX2" fmla="*/ 34818 w 36192"/>
                  <a:gd name="connsiteY2" fmla="*/ 749 h 16442"/>
                  <a:gd name="connsiteX3" fmla="*/ 31020 w 36192"/>
                  <a:gd name="connsiteY3" fmla="*/ 2681 h 16442"/>
                  <a:gd name="connsiteX4" fmla="*/ 18321 w 36192"/>
                  <a:gd name="connsiteY4" fmla="*/ 8711 h 16442"/>
                  <a:gd name="connsiteX5" fmla="*/ 5417 w 36192"/>
                  <a:gd name="connsiteY5" fmla="*/ 14305 h 16442"/>
                  <a:gd name="connsiteX6" fmla="*/ 1470 w 36192"/>
                  <a:gd name="connsiteY6" fmla="*/ 15898 h 16442"/>
                  <a:gd name="connsiteX7" fmla="*/ 395 w 36192"/>
                  <a:gd name="connsiteY7" fmla="*/ 16320 h 16442"/>
                  <a:gd name="connsiteX8" fmla="*/ 0 w 36192"/>
                  <a:gd name="connsiteY8" fmla="*/ 16442 h 16442"/>
                  <a:gd name="connsiteX9" fmla="*/ 367 w 36192"/>
                  <a:gd name="connsiteY9" fmla="*/ 16266 h 16442"/>
                  <a:gd name="connsiteX10" fmla="*/ 1429 w 36192"/>
                  <a:gd name="connsiteY10" fmla="*/ 15803 h 16442"/>
                  <a:gd name="connsiteX11" fmla="*/ 5349 w 36192"/>
                  <a:gd name="connsiteY11" fmla="*/ 14115 h 16442"/>
                  <a:gd name="connsiteX12" fmla="*/ 18198 w 36192"/>
                  <a:gd name="connsiteY12" fmla="*/ 8453 h 16442"/>
                  <a:gd name="connsiteX13" fmla="*/ 30938 w 36192"/>
                  <a:gd name="connsiteY13" fmla="*/ 2491 h 16442"/>
                  <a:gd name="connsiteX14" fmla="*/ 34777 w 36192"/>
                  <a:gd name="connsiteY14" fmla="*/ 653 h 16442"/>
                  <a:gd name="connsiteX15" fmla="*/ 35825 w 36192"/>
                  <a:gd name="connsiteY15" fmla="*/ 163 h 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192" h="16442">
                    <a:moveTo>
                      <a:pt x="36192" y="0"/>
                    </a:moveTo>
                    <a:cubicBezTo>
                      <a:pt x="36192" y="0"/>
                      <a:pt x="36084" y="82"/>
                      <a:pt x="35852" y="204"/>
                    </a:cubicBezTo>
                    <a:lnTo>
                      <a:pt x="34818" y="749"/>
                    </a:lnTo>
                    <a:lnTo>
                      <a:pt x="31020" y="2681"/>
                    </a:lnTo>
                    <a:cubicBezTo>
                      <a:pt x="27794" y="4274"/>
                      <a:pt x="23316" y="6438"/>
                      <a:pt x="18321" y="8711"/>
                    </a:cubicBezTo>
                    <a:cubicBezTo>
                      <a:pt x="13325" y="10984"/>
                      <a:pt x="8793" y="12931"/>
                      <a:pt x="5417" y="14305"/>
                    </a:cubicBezTo>
                    <a:lnTo>
                      <a:pt x="1470" y="15898"/>
                    </a:lnTo>
                    <a:lnTo>
                      <a:pt x="395" y="16320"/>
                    </a:lnTo>
                    <a:cubicBezTo>
                      <a:pt x="271" y="16381"/>
                      <a:pt x="137" y="16422"/>
                      <a:pt x="0" y="16442"/>
                    </a:cubicBezTo>
                    <a:lnTo>
                      <a:pt x="367" y="16266"/>
                    </a:lnTo>
                    <a:lnTo>
                      <a:pt x="1429" y="15803"/>
                    </a:lnTo>
                    <a:lnTo>
                      <a:pt x="5349" y="14115"/>
                    </a:lnTo>
                    <a:cubicBezTo>
                      <a:pt x="8643" y="12754"/>
                      <a:pt x="13203" y="10712"/>
                      <a:pt x="18198" y="8453"/>
                    </a:cubicBezTo>
                    <a:cubicBezTo>
                      <a:pt x="23194" y="6193"/>
                      <a:pt x="27726" y="4056"/>
                      <a:pt x="30938" y="2491"/>
                    </a:cubicBezTo>
                    <a:lnTo>
                      <a:pt x="34777" y="653"/>
                    </a:lnTo>
                    <a:lnTo>
                      <a:pt x="35825" y="163"/>
                    </a:ln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7B84186A-C8E6-651B-557C-31FD02AC3059}"/>
                  </a:ext>
                </a:extLst>
              </p:cNvPr>
              <p:cNvSpPr/>
              <p:nvPr/>
            </p:nvSpPr>
            <p:spPr>
              <a:xfrm>
                <a:off x="3336188" y="5637366"/>
                <a:ext cx="2887" cy="2195"/>
              </a:xfrm>
              <a:custGeom>
                <a:avLst/>
                <a:gdLst>
                  <a:gd name="connsiteX0" fmla="*/ 3553 w 3552"/>
                  <a:gd name="connsiteY0" fmla="*/ 2409 h 2409"/>
                  <a:gd name="connsiteX1" fmla="*/ 1987 w 3552"/>
                  <a:gd name="connsiteY1" fmla="*/ 885 h 2409"/>
                  <a:gd name="connsiteX2" fmla="*/ 0 w 3552"/>
                  <a:gd name="connsiteY2" fmla="*/ 0 h 2409"/>
                  <a:gd name="connsiteX3" fmla="*/ 3553 w 3552"/>
                  <a:gd name="connsiteY3" fmla="*/ 2409 h 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2" h="2409">
                    <a:moveTo>
                      <a:pt x="3553" y="2409"/>
                    </a:moveTo>
                    <a:cubicBezTo>
                      <a:pt x="3094" y="1840"/>
                      <a:pt x="2568" y="1329"/>
                      <a:pt x="1987" y="885"/>
                    </a:cubicBezTo>
                    <a:cubicBezTo>
                      <a:pt x="1364" y="509"/>
                      <a:pt x="697" y="212"/>
                      <a:pt x="0" y="0"/>
                    </a:cubicBezTo>
                    <a:cubicBezTo>
                      <a:pt x="1569" y="-11"/>
                      <a:pt x="2982" y="947"/>
                      <a:pt x="3553" y="24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91DCD31E-9D99-4FC7-8370-A5F294E7BD44}"/>
                  </a:ext>
                </a:extLst>
              </p:cNvPr>
              <p:cNvSpPr/>
              <p:nvPr/>
            </p:nvSpPr>
            <p:spPr>
              <a:xfrm>
                <a:off x="3341441" y="5632893"/>
                <a:ext cx="1575" cy="1161"/>
              </a:xfrm>
              <a:custGeom>
                <a:avLst/>
                <a:gdLst>
                  <a:gd name="connsiteX0" fmla="*/ 1936 w 1938"/>
                  <a:gd name="connsiteY0" fmla="*/ 1274 h 1274"/>
                  <a:gd name="connsiteX1" fmla="*/ 901 w 1938"/>
                  <a:gd name="connsiteY1" fmla="*/ 757 h 1274"/>
                  <a:gd name="connsiteX2" fmla="*/ 3 w 1938"/>
                  <a:gd name="connsiteY2" fmla="*/ 8 h 1274"/>
                  <a:gd name="connsiteX3" fmla="*/ 1051 w 1938"/>
                  <a:gd name="connsiteY3" fmla="*/ 512 h 1274"/>
                  <a:gd name="connsiteX4" fmla="*/ 1936 w 1938"/>
                  <a:gd name="connsiteY4" fmla="*/ 1274 h 1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" h="1274">
                    <a:moveTo>
                      <a:pt x="1936" y="1274"/>
                    </a:moveTo>
                    <a:cubicBezTo>
                      <a:pt x="1559" y="1175"/>
                      <a:pt x="1206" y="999"/>
                      <a:pt x="901" y="757"/>
                    </a:cubicBezTo>
                    <a:cubicBezTo>
                      <a:pt x="357" y="403"/>
                      <a:pt x="-38" y="63"/>
                      <a:pt x="3" y="8"/>
                    </a:cubicBezTo>
                    <a:cubicBezTo>
                      <a:pt x="44" y="-46"/>
                      <a:pt x="520" y="172"/>
                      <a:pt x="1051" y="512"/>
                    </a:cubicBezTo>
                    <a:cubicBezTo>
                      <a:pt x="1582" y="852"/>
                      <a:pt x="1977" y="1206"/>
                      <a:pt x="1936" y="12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DFADA290-1950-0A54-2B24-8DC63C9FE7B4}"/>
                  </a:ext>
                </a:extLst>
              </p:cNvPr>
              <p:cNvSpPr/>
              <p:nvPr/>
            </p:nvSpPr>
            <p:spPr>
              <a:xfrm>
                <a:off x="3342560" y="5631929"/>
                <a:ext cx="1527" cy="599"/>
              </a:xfrm>
              <a:custGeom>
                <a:avLst/>
                <a:gdLst>
                  <a:gd name="connsiteX0" fmla="*/ 1880 w 1879"/>
                  <a:gd name="connsiteY0" fmla="*/ 631 h 657"/>
                  <a:gd name="connsiteX1" fmla="*/ 900 w 1879"/>
                  <a:gd name="connsiteY1" fmla="*/ 468 h 657"/>
                  <a:gd name="connsiteX2" fmla="*/ 1 w 1879"/>
                  <a:gd name="connsiteY2" fmla="*/ 32 h 657"/>
                  <a:gd name="connsiteX3" fmla="*/ 981 w 1879"/>
                  <a:gd name="connsiteY3" fmla="*/ 195 h 657"/>
                  <a:gd name="connsiteX4" fmla="*/ 1880 w 1879"/>
                  <a:gd name="connsiteY4" fmla="*/ 631 h 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9" h="657">
                    <a:moveTo>
                      <a:pt x="1880" y="631"/>
                    </a:moveTo>
                    <a:cubicBezTo>
                      <a:pt x="1880" y="699"/>
                      <a:pt x="1417" y="631"/>
                      <a:pt x="900" y="468"/>
                    </a:cubicBezTo>
                    <a:cubicBezTo>
                      <a:pt x="382" y="304"/>
                      <a:pt x="-26" y="114"/>
                      <a:pt x="1" y="32"/>
                    </a:cubicBezTo>
                    <a:cubicBezTo>
                      <a:pt x="28" y="-50"/>
                      <a:pt x="464" y="32"/>
                      <a:pt x="981" y="195"/>
                    </a:cubicBezTo>
                    <a:cubicBezTo>
                      <a:pt x="1498" y="359"/>
                      <a:pt x="1893" y="549"/>
                      <a:pt x="1880" y="6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4530E6B0-D1C8-0FAB-70C0-5DF7C64425A6}"/>
                  </a:ext>
                </a:extLst>
              </p:cNvPr>
              <p:cNvSpPr/>
              <p:nvPr/>
            </p:nvSpPr>
            <p:spPr>
              <a:xfrm>
                <a:off x="3342429" y="5630202"/>
                <a:ext cx="1803" cy="961"/>
              </a:xfrm>
              <a:custGeom>
                <a:avLst/>
                <a:gdLst>
                  <a:gd name="connsiteX0" fmla="*/ 2219 w 2218"/>
                  <a:gd name="connsiteY0" fmla="*/ 20 h 1054"/>
                  <a:gd name="connsiteX1" fmla="*/ 0 w 2218"/>
                  <a:gd name="connsiteY1" fmla="*/ 1054 h 1054"/>
                  <a:gd name="connsiteX2" fmla="*/ 1048 w 2218"/>
                  <a:gd name="connsiteY2" fmla="*/ 401 h 1054"/>
                  <a:gd name="connsiteX3" fmla="*/ 2219 w 2218"/>
                  <a:gd name="connsiteY3" fmla="*/ 20 h 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" h="1054">
                    <a:moveTo>
                      <a:pt x="2219" y="20"/>
                    </a:moveTo>
                    <a:cubicBezTo>
                      <a:pt x="1565" y="526"/>
                      <a:pt x="807" y="879"/>
                      <a:pt x="0" y="1054"/>
                    </a:cubicBezTo>
                    <a:cubicBezTo>
                      <a:pt x="0" y="973"/>
                      <a:pt x="435" y="687"/>
                      <a:pt x="1048" y="401"/>
                    </a:cubicBezTo>
                    <a:cubicBezTo>
                      <a:pt x="1661" y="115"/>
                      <a:pt x="2178" y="-62"/>
                      <a:pt x="2219" y="2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BF39CFBA-0CC7-BA0C-59A3-F424FC8A71B0}"/>
                  </a:ext>
                </a:extLst>
              </p:cNvPr>
              <p:cNvSpPr/>
              <p:nvPr/>
            </p:nvSpPr>
            <p:spPr>
              <a:xfrm>
                <a:off x="3342030" y="5628763"/>
                <a:ext cx="1980" cy="1222"/>
              </a:xfrm>
              <a:custGeom>
                <a:avLst/>
                <a:gdLst>
                  <a:gd name="connsiteX0" fmla="*/ 2436 w 2436"/>
                  <a:gd name="connsiteY0" fmla="*/ 8 h 1341"/>
                  <a:gd name="connsiteX1" fmla="*/ 1361 w 2436"/>
                  <a:gd name="connsiteY1" fmla="*/ 934 h 1341"/>
                  <a:gd name="connsiteX2" fmla="*/ 0 w 2436"/>
                  <a:gd name="connsiteY2" fmla="*/ 1342 h 1341"/>
                  <a:gd name="connsiteX3" fmla="*/ 1225 w 2436"/>
                  <a:gd name="connsiteY3" fmla="*/ 675 h 1341"/>
                  <a:gd name="connsiteX4" fmla="*/ 2436 w 2436"/>
                  <a:gd name="connsiteY4" fmla="*/ 8 h 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6" h="1341">
                    <a:moveTo>
                      <a:pt x="2436" y="8"/>
                    </a:moveTo>
                    <a:cubicBezTo>
                      <a:pt x="2436" y="8"/>
                      <a:pt x="2055" y="552"/>
                      <a:pt x="1361" y="934"/>
                    </a:cubicBezTo>
                    <a:cubicBezTo>
                      <a:pt x="958" y="1202"/>
                      <a:pt x="485" y="1345"/>
                      <a:pt x="0" y="1342"/>
                    </a:cubicBezTo>
                    <a:cubicBezTo>
                      <a:pt x="384" y="1078"/>
                      <a:pt x="795" y="855"/>
                      <a:pt x="1225" y="675"/>
                    </a:cubicBezTo>
                    <a:cubicBezTo>
                      <a:pt x="1892" y="321"/>
                      <a:pt x="2382" y="-60"/>
                      <a:pt x="2436" y="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E5D86D83-7F97-D3E4-B81F-A5A538314015}"/>
                  </a:ext>
                </a:extLst>
              </p:cNvPr>
              <p:cNvSpPr/>
              <p:nvPr/>
            </p:nvSpPr>
            <p:spPr>
              <a:xfrm>
                <a:off x="3338016" y="5631767"/>
                <a:ext cx="3739" cy="1782"/>
              </a:xfrm>
              <a:custGeom>
                <a:avLst/>
                <a:gdLst>
                  <a:gd name="connsiteX0" fmla="*/ 4585 w 4600"/>
                  <a:gd name="connsiteY0" fmla="*/ 971 h 1955"/>
                  <a:gd name="connsiteX1" fmla="*/ 3223 w 4600"/>
                  <a:gd name="connsiteY1" fmla="*/ 1583 h 1955"/>
                  <a:gd name="connsiteX2" fmla="*/ 1617 w 4600"/>
                  <a:gd name="connsiteY2" fmla="*/ 1924 h 1955"/>
                  <a:gd name="connsiteX3" fmla="*/ 624 w 4600"/>
                  <a:gd name="connsiteY3" fmla="*/ 1924 h 1955"/>
                  <a:gd name="connsiteX4" fmla="*/ 93 w 4600"/>
                  <a:gd name="connsiteY4" fmla="*/ 1651 h 1955"/>
                  <a:gd name="connsiteX5" fmla="*/ 93 w 4600"/>
                  <a:gd name="connsiteY5" fmla="*/ 1012 h 1955"/>
                  <a:gd name="connsiteX6" fmla="*/ 3537 w 4600"/>
                  <a:gd name="connsiteY6" fmla="*/ 345 h 1955"/>
                  <a:gd name="connsiteX7" fmla="*/ 4394 w 4600"/>
                  <a:gd name="connsiteY7" fmla="*/ 1052 h 1955"/>
                  <a:gd name="connsiteX8" fmla="*/ 4598 w 4600"/>
                  <a:gd name="connsiteY8" fmla="*/ 1406 h 1955"/>
                  <a:gd name="connsiteX9" fmla="*/ 3455 w 4600"/>
                  <a:gd name="connsiteY9" fmla="*/ 522 h 1955"/>
                  <a:gd name="connsiteX10" fmla="*/ 1930 w 4600"/>
                  <a:gd name="connsiteY10" fmla="*/ 290 h 1955"/>
                  <a:gd name="connsiteX11" fmla="*/ 352 w 4600"/>
                  <a:gd name="connsiteY11" fmla="*/ 1148 h 1955"/>
                  <a:gd name="connsiteX12" fmla="*/ 719 w 4600"/>
                  <a:gd name="connsiteY12" fmla="*/ 1651 h 1955"/>
                  <a:gd name="connsiteX13" fmla="*/ 1631 w 4600"/>
                  <a:gd name="connsiteY13" fmla="*/ 1651 h 1955"/>
                  <a:gd name="connsiteX14" fmla="*/ 3210 w 4600"/>
                  <a:gd name="connsiteY14" fmla="*/ 1379 h 1955"/>
                  <a:gd name="connsiteX15" fmla="*/ 4585 w 4600"/>
                  <a:gd name="connsiteY15" fmla="*/ 971 h 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00" h="1955">
                    <a:moveTo>
                      <a:pt x="4585" y="971"/>
                    </a:moveTo>
                    <a:cubicBezTo>
                      <a:pt x="4169" y="1251"/>
                      <a:pt x="3708" y="1458"/>
                      <a:pt x="3223" y="1583"/>
                    </a:cubicBezTo>
                    <a:cubicBezTo>
                      <a:pt x="2700" y="1745"/>
                      <a:pt x="2162" y="1860"/>
                      <a:pt x="1617" y="1924"/>
                    </a:cubicBezTo>
                    <a:cubicBezTo>
                      <a:pt x="1288" y="1966"/>
                      <a:pt x="953" y="1966"/>
                      <a:pt x="624" y="1924"/>
                    </a:cubicBezTo>
                    <a:cubicBezTo>
                      <a:pt x="418" y="1907"/>
                      <a:pt x="226" y="1809"/>
                      <a:pt x="93" y="1651"/>
                    </a:cubicBezTo>
                    <a:cubicBezTo>
                      <a:pt x="-31" y="1455"/>
                      <a:pt x="-31" y="1208"/>
                      <a:pt x="93" y="1012"/>
                    </a:cubicBezTo>
                    <a:cubicBezTo>
                      <a:pt x="926" y="-19"/>
                      <a:pt x="2380" y="-300"/>
                      <a:pt x="3537" y="345"/>
                    </a:cubicBezTo>
                    <a:cubicBezTo>
                      <a:pt x="3869" y="519"/>
                      <a:pt x="4160" y="760"/>
                      <a:pt x="4394" y="1052"/>
                    </a:cubicBezTo>
                    <a:cubicBezTo>
                      <a:pt x="4557" y="1257"/>
                      <a:pt x="4612" y="1393"/>
                      <a:pt x="4598" y="1406"/>
                    </a:cubicBezTo>
                    <a:cubicBezTo>
                      <a:pt x="4270" y="1048"/>
                      <a:pt x="3884" y="749"/>
                      <a:pt x="3455" y="522"/>
                    </a:cubicBezTo>
                    <a:cubicBezTo>
                      <a:pt x="2980" y="300"/>
                      <a:pt x="2450" y="219"/>
                      <a:pt x="1930" y="290"/>
                    </a:cubicBezTo>
                    <a:cubicBezTo>
                      <a:pt x="1311" y="356"/>
                      <a:pt x="744" y="665"/>
                      <a:pt x="352" y="1148"/>
                    </a:cubicBezTo>
                    <a:cubicBezTo>
                      <a:pt x="202" y="1406"/>
                      <a:pt x="352" y="1624"/>
                      <a:pt x="719" y="1651"/>
                    </a:cubicBezTo>
                    <a:cubicBezTo>
                      <a:pt x="1023" y="1679"/>
                      <a:pt x="1328" y="1679"/>
                      <a:pt x="1631" y="1651"/>
                    </a:cubicBezTo>
                    <a:cubicBezTo>
                      <a:pt x="2163" y="1601"/>
                      <a:pt x="2691" y="1510"/>
                      <a:pt x="3210" y="1379"/>
                    </a:cubicBezTo>
                    <a:cubicBezTo>
                      <a:pt x="4027" y="1161"/>
                      <a:pt x="4571" y="930"/>
                      <a:pt x="4585" y="9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DF9DE9B-5A1A-A14A-72D0-BD070474F01C}"/>
                  </a:ext>
                </a:extLst>
              </p:cNvPr>
              <p:cNvSpPr/>
              <p:nvPr/>
            </p:nvSpPr>
            <p:spPr>
              <a:xfrm>
                <a:off x="3340902" y="5629875"/>
                <a:ext cx="1662" cy="2987"/>
              </a:xfrm>
              <a:custGeom>
                <a:avLst/>
                <a:gdLst>
                  <a:gd name="connsiteX0" fmla="*/ 707 w 2045"/>
                  <a:gd name="connsiteY0" fmla="*/ 3278 h 3278"/>
                  <a:gd name="connsiteX1" fmla="*/ 122 w 2045"/>
                  <a:gd name="connsiteY1" fmla="*/ 2394 h 3278"/>
                  <a:gd name="connsiteX2" fmla="*/ 40 w 2045"/>
                  <a:gd name="connsiteY2" fmla="*/ 1223 h 3278"/>
                  <a:gd name="connsiteX3" fmla="*/ 870 w 2045"/>
                  <a:gd name="connsiteY3" fmla="*/ 12 h 3278"/>
                  <a:gd name="connsiteX4" fmla="*/ 2041 w 2045"/>
                  <a:gd name="connsiteY4" fmla="*/ 828 h 3278"/>
                  <a:gd name="connsiteX5" fmla="*/ 1619 w 2045"/>
                  <a:gd name="connsiteY5" fmla="*/ 1169 h 3278"/>
                  <a:gd name="connsiteX6" fmla="*/ 1347 w 2045"/>
                  <a:gd name="connsiteY6" fmla="*/ 2285 h 3278"/>
                  <a:gd name="connsiteX7" fmla="*/ 816 w 2045"/>
                  <a:gd name="connsiteY7" fmla="*/ 3197 h 3278"/>
                  <a:gd name="connsiteX8" fmla="*/ 1156 w 2045"/>
                  <a:gd name="connsiteY8" fmla="*/ 2230 h 3278"/>
                  <a:gd name="connsiteX9" fmla="*/ 1360 w 2045"/>
                  <a:gd name="connsiteY9" fmla="*/ 1141 h 3278"/>
                  <a:gd name="connsiteX10" fmla="*/ 938 w 2045"/>
                  <a:gd name="connsiteY10" fmla="*/ 284 h 3278"/>
                  <a:gd name="connsiteX11" fmla="*/ 299 w 2045"/>
                  <a:gd name="connsiteY11" fmla="*/ 1278 h 3278"/>
                  <a:gd name="connsiteX12" fmla="*/ 299 w 2045"/>
                  <a:gd name="connsiteY12" fmla="*/ 2339 h 3278"/>
                  <a:gd name="connsiteX13" fmla="*/ 707 w 2045"/>
                  <a:gd name="connsiteY13" fmla="*/ 3278 h 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45" h="3278">
                    <a:moveTo>
                      <a:pt x="707" y="3278"/>
                    </a:moveTo>
                    <a:cubicBezTo>
                      <a:pt x="417" y="3058"/>
                      <a:pt x="211" y="2746"/>
                      <a:pt x="122" y="2394"/>
                    </a:cubicBezTo>
                    <a:cubicBezTo>
                      <a:pt x="-5" y="2017"/>
                      <a:pt x="-34" y="1614"/>
                      <a:pt x="40" y="1223"/>
                    </a:cubicBezTo>
                    <a:cubicBezTo>
                      <a:pt x="89" y="703"/>
                      <a:pt x="402" y="244"/>
                      <a:pt x="870" y="12"/>
                    </a:cubicBezTo>
                    <a:cubicBezTo>
                      <a:pt x="1197" y="-97"/>
                      <a:pt x="1986" y="583"/>
                      <a:pt x="2041" y="828"/>
                    </a:cubicBezTo>
                    <a:cubicBezTo>
                      <a:pt x="2095" y="1073"/>
                      <a:pt x="1646" y="951"/>
                      <a:pt x="1619" y="1169"/>
                    </a:cubicBezTo>
                    <a:cubicBezTo>
                      <a:pt x="1577" y="1551"/>
                      <a:pt x="1485" y="1925"/>
                      <a:pt x="1347" y="2285"/>
                    </a:cubicBezTo>
                    <a:cubicBezTo>
                      <a:pt x="1115" y="2911"/>
                      <a:pt x="843" y="3224"/>
                      <a:pt x="816" y="3197"/>
                    </a:cubicBezTo>
                    <a:cubicBezTo>
                      <a:pt x="789" y="3169"/>
                      <a:pt x="979" y="2829"/>
                      <a:pt x="1156" y="2230"/>
                    </a:cubicBezTo>
                    <a:cubicBezTo>
                      <a:pt x="1265" y="1876"/>
                      <a:pt x="1334" y="1512"/>
                      <a:pt x="1360" y="1141"/>
                    </a:cubicBezTo>
                    <a:cubicBezTo>
                      <a:pt x="1360" y="760"/>
                      <a:pt x="1360" y="189"/>
                      <a:pt x="938" y="284"/>
                    </a:cubicBezTo>
                    <a:cubicBezTo>
                      <a:pt x="516" y="379"/>
                      <a:pt x="380" y="910"/>
                      <a:pt x="299" y="1278"/>
                    </a:cubicBezTo>
                    <a:cubicBezTo>
                      <a:pt x="222" y="1627"/>
                      <a:pt x="222" y="1989"/>
                      <a:pt x="299" y="2339"/>
                    </a:cubicBezTo>
                    <a:cubicBezTo>
                      <a:pt x="407" y="2663"/>
                      <a:pt x="545" y="2978"/>
                      <a:pt x="707" y="327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BCCE24F9-1417-997A-6C96-F02418EC0B37}"/>
                  </a:ext>
                </a:extLst>
              </p:cNvPr>
              <p:cNvSpPr/>
              <p:nvPr/>
            </p:nvSpPr>
            <p:spPr>
              <a:xfrm>
                <a:off x="3355348" y="5622009"/>
                <a:ext cx="4373" cy="8620"/>
              </a:xfrm>
              <a:custGeom>
                <a:avLst/>
                <a:gdLst>
                  <a:gd name="connsiteX0" fmla="*/ 5381 w 5380"/>
                  <a:gd name="connsiteY0" fmla="*/ 0 h 9459"/>
                  <a:gd name="connsiteX1" fmla="*/ 3829 w 5380"/>
                  <a:gd name="connsiteY1" fmla="*/ 776 h 9459"/>
                  <a:gd name="connsiteX2" fmla="*/ 263 w 5380"/>
                  <a:gd name="connsiteY2" fmla="*/ 7758 h 9459"/>
                  <a:gd name="connsiteX3" fmla="*/ 549 w 5380"/>
                  <a:gd name="connsiteY3" fmla="*/ 9460 h 9459"/>
                  <a:gd name="connsiteX4" fmla="*/ 345 w 5380"/>
                  <a:gd name="connsiteY4" fmla="*/ 9038 h 9459"/>
                  <a:gd name="connsiteX5" fmla="*/ 59 w 5380"/>
                  <a:gd name="connsiteY5" fmla="*/ 7772 h 9459"/>
                  <a:gd name="connsiteX6" fmla="*/ 3734 w 5380"/>
                  <a:gd name="connsiteY6" fmla="*/ 599 h 9459"/>
                  <a:gd name="connsiteX7" fmla="*/ 4918 w 5380"/>
                  <a:gd name="connsiteY7" fmla="*/ 95 h 9459"/>
                  <a:gd name="connsiteX8" fmla="*/ 5381 w 5380"/>
                  <a:gd name="connsiteY8" fmla="*/ 0 h 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80" h="9459">
                    <a:moveTo>
                      <a:pt x="5381" y="0"/>
                    </a:moveTo>
                    <a:cubicBezTo>
                      <a:pt x="5381" y="0"/>
                      <a:pt x="4741" y="218"/>
                      <a:pt x="3829" y="776"/>
                    </a:cubicBezTo>
                    <a:cubicBezTo>
                      <a:pt x="1379" y="2208"/>
                      <a:pt x="-13" y="4934"/>
                      <a:pt x="263" y="7758"/>
                    </a:cubicBezTo>
                    <a:cubicBezTo>
                      <a:pt x="326" y="8330"/>
                      <a:pt x="421" y="8899"/>
                      <a:pt x="549" y="9460"/>
                    </a:cubicBezTo>
                    <a:cubicBezTo>
                      <a:pt x="549" y="9460"/>
                      <a:pt x="453" y="9324"/>
                      <a:pt x="345" y="9038"/>
                    </a:cubicBezTo>
                    <a:cubicBezTo>
                      <a:pt x="209" y="8627"/>
                      <a:pt x="112" y="8202"/>
                      <a:pt x="59" y="7772"/>
                    </a:cubicBezTo>
                    <a:cubicBezTo>
                      <a:pt x="-318" y="4851"/>
                      <a:pt x="1142" y="1999"/>
                      <a:pt x="3734" y="599"/>
                    </a:cubicBezTo>
                    <a:cubicBezTo>
                      <a:pt x="4108" y="388"/>
                      <a:pt x="4506" y="219"/>
                      <a:pt x="4918" y="95"/>
                    </a:cubicBezTo>
                    <a:cubicBezTo>
                      <a:pt x="5066" y="39"/>
                      <a:pt x="5223" y="8"/>
                      <a:pt x="538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BCBFEAFD-1120-8ECE-D84C-F1678346DC75}"/>
                  </a:ext>
                </a:extLst>
              </p:cNvPr>
              <p:cNvSpPr/>
              <p:nvPr/>
            </p:nvSpPr>
            <p:spPr>
              <a:xfrm>
                <a:off x="3347806" y="5629992"/>
                <a:ext cx="5067" cy="2585"/>
              </a:xfrm>
              <a:custGeom>
                <a:avLst/>
                <a:gdLst>
                  <a:gd name="connsiteX0" fmla="*/ 6234 w 6233"/>
                  <a:gd name="connsiteY0" fmla="*/ 6 h 2836"/>
                  <a:gd name="connsiteX1" fmla="*/ 3239 w 6233"/>
                  <a:gd name="connsiteY1" fmla="*/ 1694 h 2836"/>
                  <a:gd name="connsiteX2" fmla="*/ 0 w 6233"/>
                  <a:gd name="connsiteY2" fmla="*/ 2837 h 2836"/>
                  <a:gd name="connsiteX3" fmla="*/ 3131 w 6233"/>
                  <a:gd name="connsiteY3" fmla="*/ 1476 h 2836"/>
                  <a:gd name="connsiteX4" fmla="*/ 6234 w 6233"/>
                  <a:gd name="connsiteY4" fmla="*/ 6 h 2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3" h="2836">
                    <a:moveTo>
                      <a:pt x="6234" y="6"/>
                    </a:moveTo>
                    <a:cubicBezTo>
                      <a:pt x="5314" y="696"/>
                      <a:pt x="4307" y="1263"/>
                      <a:pt x="3239" y="1694"/>
                    </a:cubicBezTo>
                    <a:cubicBezTo>
                      <a:pt x="2216" y="2218"/>
                      <a:pt x="1126" y="2603"/>
                      <a:pt x="0" y="2837"/>
                    </a:cubicBezTo>
                    <a:cubicBezTo>
                      <a:pt x="0" y="2755"/>
                      <a:pt x="1361" y="2224"/>
                      <a:pt x="3131" y="1476"/>
                    </a:cubicBezTo>
                    <a:cubicBezTo>
                      <a:pt x="4900" y="727"/>
                      <a:pt x="6193" y="-76"/>
                      <a:pt x="6234" y="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3E8F163D-3A2A-1224-0E21-408E4E55973F}"/>
                  </a:ext>
                </a:extLst>
              </p:cNvPr>
              <p:cNvSpPr/>
              <p:nvPr/>
            </p:nvSpPr>
            <p:spPr>
              <a:xfrm>
                <a:off x="3356048" y="5628275"/>
                <a:ext cx="234" cy="1352"/>
              </a:xfrm>
              <a:custGeom>
                <a:avLst/>
                <a:gdLst>
                  <a:gd name="connsiteX0" fmla="*/ 259 w 288"/>
                  <a:gd name="connsiteY0" fmla="*/ 11 h 1483"/>
                  <a:gd name="connsiteX1" fmla="*/ 259 w 288"/>
                  <a:gd name="connsiteY1" fmla="*/ 746 h 1483"/>
                  <a:gd name="connsiteX2" fmla="*/ 259 w 288"/>
                  <a:gd name="connsiteY2" fmla="*/ 1481 h 1483"/>
                  <a:gd name="connsiteX3" fmla="*/ 0 w 288"/>
                  <a:gd name="connsiteY3" fmla="*/ 746 h 1483"/>
                  <a:gd name="connsiteX4" fmla="*/ 259 w 288"/>
                  <a:gd name="connsiteY4" fmla="*/ 11 h 1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" h="1483">
                    <a:moveTo>
                      <a:pt x="259" y="11"/>
                    </a:moveTo>
                    <a:cubicBezTo>
                      <a:pt x="327" y="11"/>
                      <a:pt x="259" y="365"/>
                      <a:pt x="259" y="746"/>
                    </a:cubicBezTo>
                    <a:cubicBezTo>
                      <a:pt x="259" y="1128"/>
                      <a:pt x="259" y="1454"/>
                      <a:pt x="259" y="1481"/>
                    </a:cubicBezTo>
                    <a:cubicBezTo>
                      <a:pt x="259" y="1509"/>
                      <a:pt x="0" y="1196"/>
                      <a:pt x="0" y="746"/>
                    </a:cubicBezTo>
                    <a:cubicBezTo>
                      <a:pt x="0" y="297"/>
                      <a:pt x="190" y="-70"/>
                      <a:pt x="259" y="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FA36257D-B8C7-C361-DB5F-3FCBAD507DD3}"/>
                  </a:ext>
                </a:extLst>
              </p:cNvPr>
              <p:cNvSpPr/>
              <p:nvPr/>
            </p:nvSpPr>
            <p:spPr>
              <a:xfrm>
                <a:off x="3356413" y="5625804"/>
                <a:ext cx="393" cy="1068"/>
              </a:xfrm>
              <a:custGeom>
                <a:avLst/>
                <a:gdLst>
                  <a:gd name="connsiteX0" fmla="*/ 450 w 483"/>
                  <a:gd name="connsiteY0" fmla="*/ 0 h 1172"/>
                  <a:gd name="connsiteX1" fmla="*/ 368 w 483"/>
                  <a:gd name="connsiteY1" fmla="*/ 626 h 1172"/>
                  <a:gd name="connsiteX2" fmla="*/ 28 w 483"/>
                  <a:gd name="connsiteY2" fmla="*/ 1171 h 1172"/>
                  <a:gd name="connsiteX3" fmla="*/ 110 w 483"/>
                  <a:gd name="connsiteY3" fmla="*/ 531 h 1172"/>
                  <a:gd name="connsiteX4" fmla="*/ 450 w 483"/>
                  <a:gd name="connsiteY4" fmla="*/ 0 h 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" h="1172">
                    <a:moveTo>
                      <a:pt x="450" y="0"/>
                    </a:moveTo>
                    <a:cubicBezTo>
                      <a:pt x="531" y="0"/>
                      <a:pt x="450" y="313"/>
                      <a:pt x="368" y="626"/>
                    </a:cubicBezTo>
                    <a:cubicBezTo>
                      <a:pt x="286" y="939"/>
                      <a:pt x="96" y="1198"/>
                      <a:pt x="28" y="1171"/>
                    </a:cubicBezTo>
                    <a:cubicBezTo>
                      <a:pt x="-40" y="1143"/>
                      <a:pt x="28" y="858"/>
                      <a:pt x="110" y="531"/>
                    </a:cubicBezTo>
                    <a:cubicBezTo>
                      <a:pt x="191" y="204"/>
                      <a:pt x="450" y="0"/>
                      <a:pt x="45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2177ACCD-F35B-0738-F08B-80DE573C67ED}"/>
                  </a:ext>
                </a:extLst>
              </p:cNvPr>
              <p:cNvSpPr/>
              <p:nvPr/>
            </p:nvSpPr>
            <p:spPr>
              <a:xfrm>
                <a:off x="3357463" y="5624017"/>
                <a:ext cx="854" cy="909"/>
              </a:xfrm>
              <a:custGeom>
                <a:avLst/>
                <a:gdLst>
                  <a:gd name="connsiteX0" fmla="*/ 1051 w 1050"/>
                  <a:gd name="connsiteY0" fmla="*/ 42 h 997"/>
                  <a:gd name="connsiteX1" fmla="*/ 520 w 1050"/>
                  <a:gd name="connsiteY1" fmla="*/ 492 h 997"/>
                  <a:gd name="connsiteX2" fmla="*/ 30 w 1050"/>
                  <a:gd name="connsiteY2" fmla="*/ 995 h 997"/>
                  <a:gd name="connsiteX3" fmla="*/ 329 w 1050"/>
                  <a:gd name="connsiteY3" fmla="*/ 287 h 997"/>
                  <a:gd name="connsiteX4" fmla="*/ 1051 w 1050"/>
                  <a:gd name="connsiteY4" fmla="*/ 42 h 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" h="997">
                    <a:moveTo>
                      <a:pt x="1051" y="42"/>
                    </a:moveTo>
                    <a:cubicBezTo>
                      <a:pt x="1051" y="124"/>
                      <a:pt x="778" y="247"/>
                      <a:pt x="520" y="492"/>
                    </a:cubicBezTo>
                    <a:cubicBezTo>
                      <a:pt x="261" y="737"/>
                      <a:pt x="111" y="1022"/>
                      <a:pt x="30" y="995"/>
                    </a:cubicBezTo>
                    <a:cubicBezTo>
                      <a:pt x="-52" y="968"/>
                      <a:pt x="30" y="601"/>
                      <a:pt x="329" y="287"/>
                    </a:cubicBezTo>
                    <a:cubicBezTo>
                      <a:pt x="629" y="-26"/>
                      <a:pt x="1037" y="-39"/>
                      <a:pt x="1051" y="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63CAA0BE-39D1-A743-B766-89EB14DA8DDE}"/>
                  </a:ext>
                </a:extLst>
              </p:cNvPr>
              <p:cNvSpPr/>
              <p:nvPr/>
            </p:nvSpPr>
            <p:spPr>
              <a:xfrm>
                <a:off x="3359019" y="5622986"/>
                <a:ext cx="448" cy="527"/>
              </a:xfrm>
              <a:custGeom>
                <a:avLst/>
                <a:gdLst>
                  <a:gd name="connsiteX0" fmla="*/ 551 w 551"/>
                  <a:gd name="connsiteY0" fmla="*/ 17 h 578"/>
                  <a:gd name="connsiteX1" fmla="*/ 388 w 551"/>
                  <a:gd name="connsiteY1" fmla="*/ 384 h 578"/>
                  <a:gd name="connsiteX2" fmla="*/ 20 w 551"/>
                  <a:gd name="connsiteY2" fmla="*/ 561 h 578"/>
                  <a:gd name="connsiteX3" fmla="*/ 184 w 551"/>
                  <a:gd name="connsiteY3" fmla="*/ 194 h 578"/>
                  <a:gd name="connsiteX4" fmla="*/ 551 w 551"/>
                  <a:gd name="connsiteY4" fmla="*/ 17 h 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" h="578">
                    <a:moveTo>
                      <a:pt x="551" y="17"/>
                    </a:moveTo>
                    <a:cubicBezTo>
                      <a:pt x="551" y="17"/>
                      <a:pt x="551" y="235"/>
                      <a:pt x="388" y="384"/>
                    </a:cubicBezTo>
                    <a:cubicBezTo>
                      <a:pt x="225" y="534"/>
                      <a:pt x="75" y="616"/>
                      <a:pt x="20" y="561"/>
                    </a:cubicBezTo>
                    <a:cubicBezTo>
                      <a:pt x="-34" y="507"/>
                      <a:pt x="20" y="344"/>
                      <a:pt x="184" y="194"/>
                    </a:cubicBezTo>
                    <a:cubicBezTo>
                      <a:pt x="347" y="44"/>
                      <a:pt x="497" y="-38"/>
                      <a:pt x="551" y="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3223BBC1-D2E4-89C6-075C-57205BA97DFE}"/>
                  </a:ext>
                </a:extLst>
              </p:cNvPr>
              <p:cNvSpPr/>
              <p:nvPr/>
            </p:nvSpPr>
            <p:spPr>
              <a:xfrm>
                <a:off x="3263176" y="5285614"/>
                <a:ext cx="90648" cy="90601"/>
              </a:xfrm>
              <a:custGeom>
                <a:avLst/>
                <a:gdLst>
                  <a:gd name="connsiteX0" fmla="*/ 86255 w 111517"/>
                  <a:gd name="connsiteY0" fmla="*/ 91985 h 99416"/>
                  <a:gd name="connsiteX1" fmla="*/ 86037 w 111517"/>
                  <a:gd name="connsiteY1" fmla="*/ 50498 h 99416"/>
                  <a:gd name="connsiteX2" fmla="*/ 111517 w 111517"/>
                  <a:gd name="connsiteY2" fmla="*/ 45802 h 99416"/>
                  <a:gd name="connsiteX3" fmla="*/ 105270 w 111517"/>
                  <a:gd name="connsiteY3" fmla="*/ 21764 h 99416"/>
                  <a:gd name="connsiteX4" fmla="*/ 89603 w 111517"/>
                  <a:gd name="connsiteY4" fmla="*/ 5104 h 99416"/>
                  <a:gd name="connsiteX5" fmla="*/ 89603 w 111517"/>
                  <a:gd name="connsiteY5" fmla="*/ 4982 h 99416"/>
                  <a:gd name="connsiteX6" fmla="*/ 88991 w 111517"/>
                  <a:gd name="connsiteY6" fmla="*/ 4818 h 99416"/>
                  <a:gd name="connsiteX7" fmla="*/ 70547 w 111517"/>
                  <a:gd name="connsiteY7" fmla="*/ 0 h 99416"/>
                  <a:gd name="connsiteX8" fmla="*/ 45829 w 111517"/>
                  <a:gd name="connsiteY8" fmla="*/ 286 h 99416"/>
                  <a:gd name="connsiteX9" fmla="*/ 16483 w 111517"/>
                  <a:gd name="connsiteY9" fmla="*/ 11393 h 99416"/>
                  <a:gd name="connsiteX10" fmla="*/ 0 w 111517"/>
                  <a:gd name="connsiteY10" fmla="*/ 52077 h 99416"/>
                  <a:gd name="connsiteX11" fmla="*/ 29673 w 111517"/>
                  <a:gd name="connsiteY11" fmla="*/ 66369 h 99416"/>
                  <a:gd name="connsiteX12" fmla="*/ 26855 w 111517"/>
                  <a:gd name="connsiteY12" fmla="*/ 46687 h 99416"/>
                  <a:gd name="connsiteX13" fmla="*/ 29237 w 111517"/>
                  <a:gd name="connsiteY13" fmla="*/ 65470 h 99416"/>
                  <a:gd name="connsiteX14" fmla="*/ 33184 w 111517"/>
                  <a:gd name="connsiteY14" fmla="*/ 75815 h 99416"/>
                  <a:gd name="connsiteX15" fmla="*/ 32803 w 111517"/>
                  <a:gd name="connsiteY15" fmla="*/ 99417 h 9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1517" h="99416">
                    <a:moveTo>
                      <a:pt x="86255" y="91985"/>
                    </a:moveTo>
                    <a:lnTo>
                      <a:pt x="86037" y="50498"/>
                    </a:lnTo>
                    <a:lnTo>
                      <a:pt x="111517" y="45802"/>
                    </a:lnTo>
                    <a:cubicBezTo>
                      <a:pt x="111517" y="45802"/>
                      <a:pt x="108795" y="33552"/>
                      <a:pt x="105270" y="21764"/>
                    </a:cubicBezTo>
                    <a:cubicBezTo>
                      <a:pt x="102548" y="12495"/>
                      <a:pt x="96695" y="8561"/>
                      <a:pt x="89603" y="5104"/>
                    </a:cubicBezTo>
                    <a:lnTo>
                      <a:pt x="89603" y="4982"/>
                    </a:lnTo>
                    <a:lnTo>
                      <a:pt x="88991" y="4818"/>
                    </a:lnTo>
                    <a:cubicBezTo>
                      <a:pt x="83153" y="2200"/>
                      <a:pt x="76920" y="570"/>
                      <a:pt x="70547" y="0"/>
                    </a:cubicBezTo>
                    <a:lnTo>
                      <a:pt x="45829" y="286"/>
                    </a:lnTo>
                    <a:cubicBezTo>
                      <a:pt x="45829" y="286"/>
                      <a:pt x="26937" y="-2069"/>
                      <a:pt x="16483" y="11393"/>
                    </a:cubicBezTo>
                    <a:cubicBezTo>
                      <a:pt x="12400" y="16579"/>
                      <a:pt x="0" y="52077"/>
                      <a:pt x="0" y="52077"/>
                    </a:cubicBezTo>
                    <a:lnTo>
                      <a:pt x="29673" y="66369"/>
                    </a:lnTo>
                    <a:lnTo>
                      <a:pt x="26855" y="46687"/>
                    </a:lnTo>
                    <a:cubicBezTo>
                      <a:pt x="26855" y="46687"/>
                      <a:pt x="27413" y="60951"/>
                      <a:pt x="29237" y="65470"/>
                    </a:cubicBezTo>
                    <a:cubicBezTo>
                      <a:pt x="30244" y="67988"/>
                      <a:pt x="33184" y="75815"/>
                      <a:pt x="33184" y="75815"/>
                    </a:cubicBezTo>
                    <a:lnTo>
                      <a:pt x="32803" y="99417"/>
                    </a:lnTo>
                    <a:close/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9E07C390-9639-ED49-AC6B-0BD4B01D7DD5}"/>
                  </a:ext>
                </a:extLst>
              </p:cNvPr>
              <p:cNvSpPr/>
              <p:nvPr/>
            </p:nvSpPr>
            <p:spPr>
              <a:xfrm>
                <a:off x="3284477" y="5321736"/>
                <a:ext cx="5673" cy="32970"/>
              </a:xfrm>
              <a:custGeom>
                <a:avLst/>
                <a:gdLst>
                  <a:gd name="connsiteX0" fmla="*/ 6979 w 6979"/>
                  <a:gd name="connsiteY0" fmla="*/ 36179 h 36178"/>
                  <a:gd name="connsiteX1" fmla="*/ 6394 w 6979"/>
                  <a:gd name="connsiteY1" fmla="*/ 34818 h 36178"/>
                  <a:gd name="connsiteX2" fmla="*/ 5033 w 6979"/>
                  <a:gd name="connsiteY2" fmla="*/ 31075 h 36178"/>
                  <a:gd name="connsiteX3" fmla="*/ 1725 w 6979"/>
                  <a:gd name="connsiteY3" fmla="*/ 18416 h 36178"/>
                  <a:gd name="connsiteX4" fmla="*/ 92 w 6979"/>
                  <a:gd name="connsiteY4" fmla="*/ 5431 h 36178"/>
                  <a:gd name="connsiteX5" fmla="*/ 10 w 6979"/>
                  <a:gd name="connsiteY5" fmla="*/ 1456 h 36178"/>
                  <a:gd name="connsiteX6" fmla="*/ 105 w 6979"/>
                  <a:gd name="connsiteY6" fmla="*/ 0 h 36178"/>
                  <a:gd name="connsiteX7" fmla="*/ 582 w 6979"/>
                  <a:gd name="connsiteY7" fmla="*/ 5445 h 36178"/>
                  <a:gd name="connsiteX8" fmla="*/ 2419 w 6979"/>
                  <a:gd name="connsiteY8" fmla="*/ 18334 h 36178"/>
                  <a:gd name="connsiteX9" fmla="*/ 5523 w 6979"/>
                  <a:gd name="connsiteY9" fmla="*/ 30979 h 36178"/>
                  <a:gd name="connsiteX10" fmla="*/ 6598 w 6979"/>
                  <a:gd name="connsiteY10" fmla="*/ 34777 h 36178"/>
                  <a:gd name="connsiteX11" fmla="*/ 6979 w 6979"/>
                  <a:gd name="connsiteY11" fmla="*/ 36179 h 3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79" h="36178">
                    <a:moveTo>
                      <a:pt x="6979" y="36179"/>
                    </a:moveTo>
                    <a:cubicBezTo>
                      <a:pt x="6727" y="35751"/>
                      <a:pt x="6531" y="35294"/>
                      <a:pt x="6394" y="34818"/>
                    </a:cubicBezTo>
                    <a:cubicBezTo>
                      <a:pt x="6054" y="33947"/>
                      <a:pt x="5604" y="32667"/>
                      <a:pt x="5033" y="31075"/>
                    </a:cubicBezTo>
                    <a:cubicBezTo>
                      <a:pt x="3687" y="26923"/>
                      <a:pt x="2583" y="22695"/>
                      <a:pt x="1725" y="18416"/>
                    </a:cubicBezTo>
                    <a:cubicBezTo>
                      <a:pt x="866" y="14133"/>
                      <a:pt x="321" y="9793"/>
                      <a:pt x="92" y="5431"/>
                    </a:cubicBezTo>
                    <a:cubicBezTo>
                      <a:pt x="10" y="3757"/>
                      <a:pt x="-17" y="2396"/>
                      <a:pt x="10" y="1456"/>
                    </a:cubicBezTo>
                    <a:cubicBezTo>
                      <a:pt x="-16" y="969"/>
                      <a:pt x="17" y="480"/>
                      <a:pt x="105" y="0"/>
                    </a:cubicBezTo>
                    <a:cubicBezTo>
                      <a:pt x="228" y="0"/>
                      <a:pt x="296" y="2069"/>
                      <a:pt x="582" y="5445"/>
                    </a:cubicBezTo>
                    <a:cubicBezTo>
                      <a:pt x="962" y="9772"/>
                      <a:pt x="1576" y="14074"/>
                      <a:pt x="2419" y="18334"/>
                    </a:cubicBezTo>
                    <a:cubicBezTo>
                      <a:pt x="3413" y="23316"/>
                      <a:pt x="4611" y="27767"/>
                      <a:pt x="5523" y="30979"/>
                    </a:cubicBezTo>
                    <a:lnTo>
                      <a:pt x="6598" y="34777"/>
                    </a:lnTo>
                    <a:cubicBezTo>
                      <a:pt x="6782" y="35227"/>
                      <a:pt x="6910" y="35698"/>
                      <a:pt x="6979" y="361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76E2A4D0-D2BC-5BF7-EE13-6F093C28695B}"/>
                  </a:ext>
                </a:extLst>
              </p:cNvPr>
              <p:cNvSpPr/>
              <p:nvPr/>
            </p:nvSpPr>
            <p:spPr>
              <a:xfrm>
                <a:off x="3295849" y="5364469"/>
                <a:ext cx="1414" cy="5172"/>
              </a:xfrm>
              <a:custGeom>
                <a:avLst/>
                <a:gdLst>
                  <a:gd name="connsiteX0" fmla="*/ 1727 w 1739"/>
                  <a:gd name="connsiteY0" fmla="*/ 5676 h 5675"/>
                  <a:gd name="connsiteX1" fmla="*/ 530 w 1739"/>
                  <a:gd name="connsiteY1" fmla="*/ 2954 h 5675"/>
                  <a:gd name="connsiteX2" fmla="*/ 12 w 1739"/>
                  <a:gd name="connsiteY2" fmla="*/ 0 h 5675"/>
                  <a:gd name="connsiteX3" fmla="*/ 1210 w 1739"/>
                  <a:gd name="connsiteY3" fmla="*/ 2722 h 5675"/>
                  <a:gd name="connsiteX4" fmla="*/ 1727 w 1739"/>
                  <a:gd name="connsiteY4" fmla="*/ 5676 h 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9" h="5675">
                    <a:moveTo>
                      <a:pt x="1727" y="5676"/>
                    </a:moveTo>
                    <a:cubicBezTo>
                      <a:pt x="1133" y="4867"/>
                      <a:pt x="723" y="3938"/>
                      <a:pt x="530" y="2954"/>
                    </a:cubicBezTo>
                    <a:cubicBezTo>
                      <a:pt x="127" y="2024"/>
                      <a:pt x="-50" y="1011"/>
                      <a:pt x="12" y="0"/>
                    </a:cubicBezTo>
                    <a:cubicBezTo>
                      <a:pt x="203" y="0"/>
                      <a:pt x="734" y="1184"/>
                      <a:pt x="1210" y="2722"/>
                    </a:cubicBezTo>
                    <a:cubicBezTo>
                      <a:pt x="1612" y="3653"/>
                      <a:pt x="1789" y="4665"/>
                      <a:pt x="1727" y="56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33C74B09-54A9-E547-393C-78B9380534B3}"/>
                  </a:ext>
                </a:extLst>
              </p:cNvPr>
              <p:cNvSpPr/>
              <p:nvPr/>
            </p:nvSpPr>
            <p:spPr>
              <a:xfrm>
                <a:off x="3299015" y="5361826"/>
                <a:ext cx="699" cy="7616"/>
              </a:xfrm>
              <a:custGeom>
                <a:avLst/>
                <a:gdLst>
                  <a:gd name="connsiteX0" fmla="*/ 827 w 860"/>
                  <a:gd name="connsiteY0" fmla="*/ 8357 h 8357"/>
                  <a:gd name="connsiteX1" fmla="*/ 37 w 860"/>
                  <a:gd name="connsiteY1" fmla="*/ 4192 h 8357"/>
                  <a:gd name="connsiteX2" fmla="*/ 704 w 860"/>
                  <a:gd name="connsiteY2" fmla="*/ 0 h 8357"/>
                  <a:gd name="connsiteX3" fmla="*/ 704 w 860"/>
                  <a:gd name="connsiteY3" fmla="*/ 4179 h 8357"/>
                  <a:gd name="connsiteX4" fmla="*/ 827 w 860"/>
                  <a:gd name="connsiteY4" fmla="*/ 8357 h 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" h="8357">
                    <a:moveTo>
                      <a:pt x="827" y="8357"/>
                    </a:moveTo>
                    <a:cubicBezTo>
                      <a:pt x="213" y="7059"/>
                      <a:pt x="-58" y="5626"/>
                      <a:pt x="37" y="4192"/>
                    </a:cubicBezTo>
                    <a:cubicBezTo>
                      <a:pt x="-97" y="2760"/>
                      <a:pt x="133" y="1319"/>
                      <a:pt x="704" y="0"/>
                    </a:cubicBezTo>
                    <a:cubicBezTo>
                      <a:pt x="815" y="1391"/>
                      <a:pt x="815" y="2788"/>
                      <a:pt x="704" y="4179"/>
                    </a:cubicBezTo>
                    <a:cubicBezTo>
                      <a:pt x="857" y="5566"/>
                      <a:pt x="898" y="6964"/>
                      <a:pt x="827" y="83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8C45A140-744E-4418-59DE-4C5ACFC5B41A}"/>
                  </a:ext>
                </a:extLst>
              </p:cNvPr>
              <p:cNvSpPr/>
              <p:nvPr/>
            </p:nvSpPr>
            <p:spPr>
              <a:xfrm>
                <a:off x="3262965" y="5332794"/>
                <a:ext cx="24818" cy="13917"/>
              </a:xfrm>
              <a:custGeom>
                <a:avLst/>
                <a:gdLst>
                  <a:gd name="connsiteX0" fmla="*/ 30531 w 30531"/>
                  <a:gd name="connsiteY0" fmla="*/ 15265 h 15271"/>
                  <a:gd name="connsiteX1" fmla="*/ 15109 w 30531"/>
                  <a:gd name="connsiteY1" fmla="*/ 7942 h 15271"/>
                  <a:gd name="connsiteX2" fmla="*/ 1 w 30531"/>
                  <a:gd name="connsiteY2" fmla="*/ 7 h 15271"/>
                  <a:gd name="connsiteX3" fmla="*/ 15422 w 30531"/>
                  <a:gd name="connsiteY3" fmla="*/ 7316 h 15271"/>
                  <a:gd name="connsiteX4" fmla="*/ 30531 w 30531"/>
                  <a:gd name="connsiteY4" fmla="*/ 15265 h 15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31" h="15271">
                    <a:moveTo>
                      <a:pt x="30531" y="15265"/>
                    </a:moveTo>
                    <a:cubicBezTo>
                      <a:pt x="30449" y="15428"/>
                      <a:pt x="23548" y="12162"/>
                      <a:pt x="15109" y="7942"/>
                    </a:cubicBezTo>
                    <a:cubicBezTo>
                      <a:pt x="6670" y="3723"/>
                      <a:pt x="-81" y="184"/>
                      <a:pt x="1" y="7"/>
                    </a:cubicBezTo>
                    <a:cubicBezTo>
                      <a:pt x="82" y="-170"/>
                      <a:pt x="6997" y="3097"/>
                      <a:pt x="15422" y="7316"/>
                    </a:cubicBezTo>
                    <a:cubicBezTo>
                      <a:pt x="23848" y="11536"/>
                      <a:pt x="30626" y="15075"/>
                      <a:pt x="30531" y="152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AB1E4D80-5905-0C1A-4832-D5CE20F94054}"/>
                  </a:ext>
                </a:extLst>
              </p:cNvPr>
              <p:cNvSpPr/>
              <p:nvPr/>
            </p:nvSpPr>
            <p:spPr>
              <a:xfrm>
                <a:off x="3272065" y="5297949"/>
                <a:ext cx="76225" cy="18113"/>
              </a:xfrm>
              <a:custGeom>
                <a:avLst/>
                <a:gdLst>
                  <a:gd name="connsiteX0" fmla="*/ 93708 w 93773"/>
                  <a:gd name="connsiteY0" fmla="*/ 5494 h 19875"/>
                  <a:gd name="connsiteX1" fmla="*/ 89829 w 93773"/>
                  <a:gd name="connsiteY1" fmla="*/ 4814 h 19875"/>
                  <a:gd name="connsiteX2" fmla="*/ 80301 w 93773"/>
                  <a:gd name="connsiteY2" fmla="*/ 5290 h 19875"/>
                  <a:gd name="connsiteX3" fmla="*/ 67139 w 93773"/>
                  <a:gd name="connsiteY3" fmla="*/ 12096 h 19875"/>
                  <a:gd name="connsiteX4" fmla="*/ 58700 w 93773"/>
                  <a:gd name="connsiteY4" fmla="*/ 16941 h 19875"/>
                  <a:gd name="connsiteX5" fmla="*/ 47811 w 93773"/>
                  <a:gd name="connsiteY5" fmla="*/ 19854 h 19875"/>
                  <a:gd name="connsiteX6" fmla="*/ 36745 w 93773"/>
                  <a:gd name="connsiteY6" fmla="*/ 18248 h 19875"/>
                  <a:gd name="connsiteX7" fmla="*/ 27748 w 93773"/>
                  <a:gd name="connsiteY7" fmla="*/ 14668 h 19875"/>
                  <a:gd name="connsiteX8" fmla="*/ 20220 w 93773"/>
                  <a:gd name="connsiteY8" fmla="*/ 11442 h 19875"/>
                  <a:gd name="connsiteX9" fmla="*/ 13619 w 93773"/>
                  <a:gd name="connsiteY9" fmla="*/ 9618 h 19875"/>
                  <a:gd name="connsiteX10" fmla="*/ 3982 w 93773"/>
                  <a:gd name="connsiteY10" fmla="*/ 9714 h 19875"/>
                  <a:gd name="connsiteX11" fmla="*/ 76 w 93773"/>
                  <a:gd name="connsiteY11" fmla="*/ 10476 h 19875"/>
                  <a:gd name="connsiteX12" fmla="*/ 2798 w 93773"/>
                  <a:gd name="connsiteY12" fmla="*/ 7196 h 19875"/>
                  <a:gd name="connsiteX13" fmla="*/ 14068 w 93773"/>
                  <a:gd name="connsiteY13" fmla="*/ 4623 h 19875"/>
                  <a:gd name="connsiteX14" fmla="*/ 21881 w 93773"/>
                  <a:gd name="connsiteY14" fmla="*/ 5834 h 19875"/>
                  <a:gd name="connsiteX15" fmla="*/ 30170 w 93773"/>
                  <a:gd name="connsiteY15" fmla="*/ 8557 h 19875"/>
                  <a:gd name="connsiteX16" fmla="*/ 47375 w 93773"/>
                  <a:gd name="connsiteY16" fmla="*/ 12708 h 19875"/>
                  <a:gd name="connsiteX17" fmla="*/ 63709 w 93773"/>
                  <a:gd name="connsiteY17" fmla="*/ 6420 h 19875"/>
                  <a:gd name="connsiteX18" fmla="*/ 79225 w 93773"/>
                  <a:gd name="connsiteY18" fmla="*/ 254 h 19875"/>
                  <a:gd name="connsiteX19" fmla="*/ 90741 w 93773"/>
                  <a:gd name="connsiteY19" fmla="*/ 2119 h 19875"/>
                  <a:gd name="connsiteX20" fmla="*/ 93708 w 93773"/>
                  <a:gd name="connsiteY20" fmla="*/ 5494 h 1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3773" h="19875">
                    <a:moveTo>
                      <a:pt x="93708" y="5494"/>
                    </a:moveTo>
                    <a:cubicBezTo>
                      <a:pt x="93381" y="5903"/>
                      <a:pt x="92088" y="5276"/>
                      <a:pt x="89829" y="4814"/>
                    </a:cubicBezTo>
                    <a:cubicBezTo>
                      <a:pt x="86661" y="4198"/>
                      <a:pt x="83392" y="4362"/>
                      <a:pt x="80301" y="5290"/>
                    </a:cubicBezTo>
                    <a:cubicBezTo>
                      <a:pt x="76408" y="6365"/>
                      <a:pt x="72134" y="8924"/>
                      <a:pt x="67139" y="12096"/>
                    </a:cubicBezTo>
                    <a:cubicBezTo>
                      <a:pt x="64433" y="13891"/>
                      <a:pt x="61614" y="15511"/>
                      <a:pt x="58700" y="16941"/>
                    </a:cubicBezTo>
                    <a:cubicBezTo>
                      <a:pt x="55295" y="18614"/>
                      <a:pt x="51596" y="19604"/>
                      <a:pt x="47811" y="19854"/>
                    </a:cubicBezTo>
                    <a:cubicBezTo>
                      <a:pt x="44055" y="19993"/>
                      <a:pt x="40305" y="19448"/>
                      <a:pt x="36745" y="18248"/>
                    </a:cubicBezTo>
                    <a:cubicBezTo>
                      <a:pt x="33681" y="17223"/>
                      <a:pt x="30678" y="16028"/>
                      <a:pt x="27748" y="14668"/>
                    </a:cubicBezTo>
                    <a:cubicBezTo>
                      <a:pt x="25025" y="13443"/>
                      <a:pt x="22534" y="12286"/>
                      <a:pt x="20220" y="11442"/>
                    </a:cubicBezTo>
                    <a:cubicBezTo>
                      <a:pt x="18074" y="10652"/>
                      <a:pt x="15866" y="10042"/>
                      <a:pt x="13619" y="9618"/>
                    </a:cubicBezTo>
                    <a:cubicBezTo>
                      <a:pt x="10438" y="8953"/>
                      <a:pt x="7150" y="8985"/>
                      <a:pt x="3982" y="9714"/>
                    </a:cubicBezTo>
                    <a:cubicBezTo>
                      <a:pt x="1723" y="10272"/>
                      <a:pt x="416" y="10884"/>
                      <a:pt x="76" y="10476"/>
                    </a:cubicBezTo>
                    <a:cubicBezTo>
                      <a:pt x="-265" y="10068"/>
                      <a:pt x="525" y="8734"/>
                      <a:pt x="2798" y="7196"/>
                    </a:cubicBezTo>
                    <a:cubicBezTo>
                      <a:pt x="6205" y="5210"/>
                      <a:pt x="10137" y="4311"/>
                      <a:pt x="14068" y="4623"/>
                    </a:cubicBezTo>
                    <a:cubicBezTo>
                      <a:pt x="16709" y="4748"/>
                      <a:pt x="19328" y="5154"/>
                      <a:pt x="21881" y="5834"/>
                    </a:cubicBezTo>
                    <a:cubicBezTo>
                      <a:pt x="24689" y="6597"/>
                      <a:pt x="27456" y="7506"/>
                      <a:pt x="30170" y="8557"/>
                    </a:cubicBezTo>
                    <a:cubicBezTo>
                      <a:pt x="35710" y="10639"/>
                      <a:pt x="41590" y="13035"/>
                      <a:pt x="47375" y="12708"/>
                    </a:cubicBezTo>
                    <a:cubicBezTo>
                      <a:pt x="53160" y="12382"/>
                      <a:pt x="58577" y="9278"/>
                      <a:pt x="63709" y="6420"/>
                    </a:cubicBezTo>
                    <a:cubicBezTo>
                      <a:pt x="68840" y="3561"/>
                      <a:pt x="74203" y="894"/>
                      <a:pt x="79225" y="254"/>
                    </a:cubicBezTo>
                    <a:cubicBezTo>
                      <a:pt x="83165" y="-413"/>
                      <a:pt x="87214" y="243"/>
                      <a:pt x="90741" y="2119"/>
                    </a:cubicBezTo>
                    <a:cubicBezTo>
                      <a:pt x="93327" y="3711"/>
                      <a:pt x="94007" y="5168"/>
                      <a:pt x="93708" y="5494"/>
                    </a:cubicBezTo>
                    <a:close/>
                  </a:path>
                </a:pathLst>
              </a:custGeom>
              <a:solidFill>
                <a:srgbClr val="FAFAFA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BCE5EE05-9A56-653C-6210-0281256EA278}"/>
                  </a:ext>
                </a:extLst>
              </p:cNvPr>
              <p:cNvSpPr/>
              <p:nvPr/>
            </p:nvSpPr>
            <p:spPr>
              <a:xfrm>
                <a:off x="3286100" y="5332853"/>
                <a:ext cx="47365" cy="12779"/>
              </a:xfrm>
              <a:custGeom>
                <a:avLst/>
                <a:gdLst>
                  <a:gd name="connsiteX0" fmla="*/ 58175 w 58269"/>
                  <a:gd name="connsiteY0" fmla="*/ 5904 h 14022"/>
                  <a:gd name="connsiteX1" fmla="*/ 55453 w 58269"/>
                  <a:gd name="connsiteY1" fmla="*/ 5904 h 14022"/>
                  <a:gd name="connsiteX2" fmla="*/ 49504 w 58269"/>
                  <a:gd name="connsiteY2" fmla="*/ 5359 h 14022"/>
                  <a:gd name="connsiteX3" fmla="*/ 45911 w 58269"/>
                  <a:gd name="connsiteY3" fmla="*/ 5849 h 14022"/>
                  <a:gd name="connsiteX4" fmla="*/ 45544 w 58269"/>
                  <a:gd name="connsiteY4" fmla="*/ 5986 h 14022"/>
                  <a:gd name="connsiteX5" fmla="*/ 45040 w 58269"/>
                  <a:gd name="connsiteY5" fmla="*/ 6190 h 14022"/>
                  <a:gd name="connsiteX6" fmla="*/ 43992 w 58269"/>
                  <a:gd name="connsiteY6" fmla="*/ 6652 h 14022"/>
                  <a:gd name="connsiteX7" fmla="*/ 41787 w 58269"/>
                  <a:gd name="connsiteY7" fmla="*/ 7741 h 14022"/>
                  <a:gd name="connsiteX8" fmla="*/ 36696 w 58269"/>
                  <a:gd name="connsiteY8" fmla="*/ 10464 h 14022"/>
                  <a:gd name="connsiteX9" fmla="*/ 30394 w 58269"/>
                  <a:gd name="connsiteY9" fmla="*/ 12832 h 14022"/>
                  <a:gd name="connsiteX10" fmla="*/ 17532 w 58269"/>
                  <a:gd name="connsiteY10" fmla="*/ 13839 h 14022"/>
                  <a:gd name="connsiteX11" fmla="*/ 7418 w 58269"/>
                  <a:gd name="connsiteY11" fmla="*/ 11226 h 14022"/>
                  <a:gd name="connsiteX12" fmla="*/ 68 w 58269"/>
                  <a:gd name="connsiteY12" fmla="*/ 5114 h 14022"/>
                  <a:gd name="connsiteX13" fmla="*/ 8943 w 58269"/>
                  <a:gd name="connsiteY13" fmla="*/ 6476 h 14022"/>
                  <a:gd name="connsiteX14" fmla="*/ 28570 w 58269"/>
                  <a:gd name="connsiteY14" fmla="*/ 5958 h 14022"/>
                  <a:gd name="connsiteX15" fmla="*/ 33838 w 58269"/>
                  <a:gd name="connsiteY15" fmla="*/ 4121 h 14022"/>
                  <a:gd name="connsiteX16" fmla="*/ 39092 w 58269"/>
                  <a:gd name="connsiteY16" fmla="*/ 1834 h 14022"/>
                  <a:gd name="connsiteX17" fmla="*/ 41814 w 58269"/>
                  <a:gd name="connsiteY17" fmla="*/ 854 h 14022"/>
                  <a:gd name="connsiteX18" fmla="*/ 43175 w 58269"/>
                  <a:gd name="connsiteY18" fmla="*/ 459 h 14022"/>
                  <a:gd name="connsiteX19" fmla="*/ 43869 w 58269"/>
                  <a:gd name="connsiteY19" fmla="*/ 282 h 14022"/>
                  <a:gd name="connsiteX20" fmla="*/ 44686 w 58269"/>
                  <a:gd name="connsiteY20" fmla="*/ 133 h 14022"/>
                  <a:gd name="connsiteX21" fmla="*/ 50131 w 58269"/>
                  <a:gd name="connsiteY21" fmla="*/ 405 h 14022"/>
                  <a:gd name="connsiteX22" fmla="*/ 56718 w 58269"/>
                  <a:gd name="connsiteY22" fmla="*/ 3454 h 14022"/>
                  <a:gd name="connsiteX23" fmla="*/ 58175 w 58269"/>
                  <a:gd name="connsiteY23" fmla="*/ 5904 h 1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8269" h="14022">
                    <a:moveTo>
                      <a:pt x="58175" y="5904"/>
                    </a:moveTo>
                    <a:cubicBezTo>
                      <a:pt x="57848" y="6285"/>
                      <a:pt x="56950" y="6122"/>
                      <a:pt x="55453" y="5904"/>
                    </a:cubicBezTo>
                    <a:cubicBezTo>
                      <a:pt x="53489" y="5553"/>
                      <a:pt x="51499" y="5370"/>
                      <a:pt x="49504" y="5359"/>
                    </a:cubicBezTo>
                    <a:cubicBezTo>
                      <a:pt x="48289" y="5343"/>
                      <a:pt x="47078" y="5509"/>
                      <a:pt x="45911" y="5849"/>
                    </a:cubicBezTo>
                    <a:lnTo>
                      <a:pt x="45544" y="5986"/>
                    </a:lnTo>
                    <a:lnTo>
                      <a:pt x="45040" y="6190"/>
                    </a:lnTo>
                    <a:lnTo>
                      <a:pt x="43992" y="6652"/>
                    </a:lnTo>
                    <a:cubicBezTo>
                      <a:pt x="43284" y="6979"/>
                      <a:pt x="42631" y="7347"/>
                      <a:pt x="41787" y="7741"/>
                    </a:cubicBezTo>
                    <a:cubicBezTo>
                      <a:pt x="40262" y="8544"/>
                      <a:pt x="38602" y="9484"/>
                      <a:pt x="36696" y="10464"/>
                    </a:cubicBezTo>
                    <a:cubicBezTo>
                      <a:pt x="34671" y="11441"/>
                      <a:pt x="32561" y="12233"/>
                      <a:pt x="30394" y="12832"/>
                    </a:cubicBezTo>
                    <a:cubicBezTo>
                      <a:pt x="26201" y="13933"/>
                      <a:pt x="21845" y="14273"/>
                      <a:pt x="17532" y="13839"/>
                    </a:cubicBezTo>
                    <a:cubicBezTo>
                      <a:pt x="14043" y="13509"/>
                      <a:pt x="10629" y="12626"/>
                      <a:pt x="7418" y="11226"/>
                    </a:cubicBezTo>
                    <a:cubicBezTo>
                      <a:pt x="1974" y="8762"/>
                      <a:pt x="-449" y="5863"/>
                      <a:pt x="68" y="5114"/>
                    </a:cubicBezTo>
                    <a:cubicBezTo>
                      <a:pt x="585" y="4366"/>
                      <a:pt x="3839" y="5468"/>
                      <a:pt x="8943" y="6476"/>
                    </a:cubicBezTo>
                    <a:cubicBezTo>
                      <a:pt x="15442" y="7770"/>
                      <a:pt x="22149" y="7593"/>
                      <a:pt x="28570" y="5958"/>
                    </a:cubicBezTo>
                    <a:cubicBezTo>
                      <a:pt x="30366" y="5467"/>
                      <a:pt x="32126" y="4853"/>
                      <a:pt x="33838" y="4121"/>
                    </a:cubicBezTo>
                    <a:cubicBezTo>
                      <a:pt x="35553" y="3386"/>
                      <a:pt x="37309" y="2556"/>
                      <a:pt x="39092" y="1834"/>
                    </a:cubicBezTo>
                    <a:cubicBezTo>
                      <a:pt x="39990" y="1480"/>
                      <a:pt x="40902" y="1140"/>
                      <a:pt x="41814" y="854"/>
                    </a:cubicBezTo>
                    <a:cubicBezTo>
                      <a:pt x="42277" y="704"/>
                      <a:pt x="42740" y="582"/>
                      <a:pt x="43175" y="459"/>
                    </a:cubicBezTo>
                    <a:lnTo>
                      <a:pt x="43869" y="282"/>
                    </a:lnTo>
                    <a:lnTo>
                      <a:pt x="44686" y="133"/>
                    </a:lnTo>
                    <a:cubicBezTo>
                      <a:pt x="46502" y="-111"/>
                      <a:pt x="48348" y="-18"/>
                      <a:pt x="50131" y="405"/>
                    </a:cubicBezTo>
                    <a:cubicBezTo>
                      <a:pt x="52532" y="899"/>
                      <a:pt x="54787" y="1943"/>
                      <a:pt x="56718" y="3454"/>
                    </a:cubicBezTo>
                    <a:cubicBezTo>
                      <a:pt x="58080" y="4543"/>
                      <a:pt x="58474" y="5550"/>
                      <a:pt x="58175" y="5904"/>
                    </a:cubicBezTo>
                    <a:close/>
                  </a:path>
                </a:pathLst>
              </a:custGeom>
              <a:solidFill>
                <a:srgbClr val="FAFAFA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6D13EDD5-6BFB-90C1-9494-0A6941684B55}"/>
                  </a:ext>
                </a:extLst>
              </p:cNvPr>
              <p:cNvSpPr/>
              <p:nvPr/>
            </p:nvSpPr>
            <p:spPr>
              <a:xfrm>
                <a:off x="3332997" y="5319416"/>
                <a:ext cx="602" cy="31345"/>
              </a:xfrm>
              <a:custGeom>
                <a:avLst/>
                <a:gdLst>
                  <a:gd name="connsiteX0" fmla="*/ 482 w 741"/>
                  <a:gd name="connsiteY0" fmla="*/ 34396 h 34395"/>
                  <a:gd name="connsiteX1" fmla="*/ 19 w 741"/>
                  <a:gd name="connsiteY1" fmla="*/ 17205 h 34395"/>
                  <a:gd name="connsiteX2" fmla="*/ 264 w 741"/>
                  <a:gd name="connsiteY2" fmla="*/ 0 h 34395"/>
                  <a:gd name="connsiteX3" fmla="*/ 727 w 741"/>
                  <a:gd name="connsiteY3" fmla="*/ 17191 h 34395"/>
                  <a:gd name="connsiteX4" fmla="*/ 482 w 741"/>
                  <a:gd name="connsiteY4" fmla="*/ 34396 h 3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" h="34395">
                    <a:moveTo>
                      <a:pt x="482" y="34396"/>
                    </a:moveTo>
                    <a:cubicBezTo>
                      <a:pt x="278" y="34396"/>
                      <a:pt x="74" y="26705"/>
                      <a:pt x="19" y="17205"/>
                    </a:cubicBezTo>
                    <a:cubicBezTo>
                      <a:pt x="-35" y="7704"/>
                      <a:pt x="19" y="0"/>
                      <a:pt x="264" y="0"/>
                    </a:cubicBezTo>
                    <a:cubicBezTo>
                      <a:pt x="509" y="0"/>
                      <a:pt x="673" y="7690"/>
                      <a:pt x="727" y="17191"/>
                    </a:cubicBezTo>
                    <a:cubicBezTo>
                      <a:pt x="782" y="26692"/>
                      <a:pt x="673" y="34396"/>
                      <a:pt x="482" y="343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9A991070-9FF6-6C28-4473-F8EB0BEAD6A0}"/>
                  </a:ext>
                </a:extLst>
              </p:cNvPr>
              <p:cNvSpPr/>
              <p:nvPr/>
            </p:nvSpPr>
            <p:spPr>
              <a:xfrm>
                <a:off x="3263176" y="5285614"/>
                <a:ext cx="90648" cy="90601"/>
              </a:xfrm>
              <a:custGeom>
                <a:avLst/>
                <a:gdLst>
                  <a:gd name="connsiteX0" fmla="*/ 86255 w 111517"/>
                  <a:gd name="connsiteY0" fmla="*/ 91985 h 99416"/>
                  <a:gd name="connsiteX1" fmla="*/ 86037 w 111517"/>
                  <a:gd name="connsiteY1" fmla="*/ 50498 h 99416"/>
                  <a:gd name="connsiteX2" fmla="*/ 111517 w 111517"/>
                  <a:gd name="connsiteY2" fmla="*/ 45802 h 99416"/>
                  <a:gd name="connsiteX3" fmla="*/ 105270 w 111517"/>
                  <a:gd name="connsiteY3" fmla="*/ 21764 h 99416"/>
                  <a:gd name="connsiteX4" fmla="*/ 89603 w 111517"/>
                  <a:gd name="connsiteY4" fmla="*/ 5104 h 99416"/>
                  <a:gd name="connsiteX5" fmla="*/ 89603 w 111517"/>
                  <a:gd name="connsiteY5" fmla="*/ 4982 h 99416"/>
                  <a:gd name="connsiteX6" fmla="*/ 88991 w 111517"/>
                  <a:gd name="connsiteY6" fmla="*/ 4818 h 99416"/>
                  <a:gd name="connsiteX7" fmla="*/ 70547 w 111517"/>
                  <a:gd name="connsiteY7" fmla="*/ 0 h 99416"/>
                  <a:gd name="connsiteX8" fmla="*/ 45829 w 111517"/>
                  <a:gd name="connsiteY8" fmla="*/ 286 h 99416"/>
                  <a:gd name="connsiteX9" fmla="*/ 16483 w 111517"/>
                  <a:gd name="connsiteY9" fmla="*/ 11393 h 99416"/>
                  <a:gd name="connsiteX10" fmla="*/ 0 w 111517"/>
                  <a:gd name="connsiteY10" fmla="*/ 52077 h 99416"/>
                  <a:gd name="connsiteX11" fmla="*/ 29673 w 111517"/>
                  <a:gd name="connsiteY11" fmla="*/ 66369 h 99416"/>
                  <a:gd name="connsiteX12" fmla="*/ 26855 w 111517"/>
                  <a:gd name="connsiteY12" fmla="*/ 46687 h 99416"/>
                  <a:gd name="connsiteX13" fmla="*/ 29237 w 111517"/>
                  <a:gd name="connsiteY13" fmla="*/ 65470 h 99416"/>
                  <a:gd name="connsiteX14" fmla="*/ 33184 w 111517"/>
                  <a:gd name="connsiteY14" fmla="*/ 75815 h 99416"/>
                  <a:gd name="connsiteX15" fmla="*/ 32803 w 111517"/>
                  <a:gd name="connsiteY15" fmla="*/ 99417 h 9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1517" h="99416">
                    <a:moveTo>
                      <a:pt x="86255" y="91985"/>
                    </a:moveTo>
                    <a:lnTo>
                      <a:pt x="86037" y="50498"/>
                    </a:lnTo>
                    <a:lnTo>
                      <a:pt x="111517" y="45802"/>
                    </a:lnTo>
                    <a:cubicBezTo>
                      <a:pt x="111517" y="45802"/>
                      <a:pt x="108795" y="33552"/>
                      <a:pt x="105270" y="21764"/>
                    </a:cubicBezTo>
                    <a:cubicBezTo>
                      <a:pt x="102548" y="12495"/>
                      <a:pt x="96695" y="8561"/>
                      <a:pt x="89603" y="5104"/>
                    </a:cubicBezTo>
                    <a:lnTo>
                      <a:pt x="89603" y="4982"/>
                    </a:lnTo>
                    <a:lnTo>
                      <a:pt x="88991" y="4818"/>
                    </a:lnTo>
                    <a:cubicBezTo>
                      <a:pt x="83153" y="2200"/>
                      <a:pt x="76920" y="570"/>
                      <a:pt x="70547" y="0"/>
                    </a:cubicBezTo>
                    <a:lnTo>
                      <a:pt x="45829" y="286"/>
                    </a:lnTo>
                    <a:cubicBezTo>
                      <a:pt x="45829" y="286"/>
                      <a:pt x="26937" y="-2069"/>
                      <a:pt x="16483" y="11393"/>
                    </a:cubicBezTo>
                    <a:cubicBezTo>
                      <a:pt x="12400" y="16579"/>
                      <a:pt x="0" y="52077"/>
                      <a:pt x="0" y="52077"/>
                    </a:cubicBezTo>
                    <a:lnTo>
                      <a:pt x="29673" y="66369"/>
                    </a:lnTo>
                    <a:lnTo>
                      <a:pt x="26855" y="46687"/>
                    </a:lnTo>
                    <a:cubicBezTo>
                      <a:pt x="26855" y="46687"/>
                      <a:pt x="27413" y="60951"/>
                      <a:pt x="29237" y="65470"/>
                    </a:cubicBezTo>
                    <a:cubicBezTo>
                      <a:pt x="30244" y="67988"/>
                      <a:pt x="33184" y="75815"/>
                      <a:pt x="33184" y="75815"/>
                    </a:cubicBezTo>
                    <a:lnTo>
                      <a:pt x="32803" y="99417"/>
                    </a:lnTo>
                    <a:close/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4D1980A7-F072-79D3-D52B-300E071917F2}"/>
                  </a:ext>
                </a:extLst>
              </p:cNvPr>
              <p:cNvSpPr/>
              <p:nvPr/>
            </p:nvSpPr>
            <p:spPr>
              <a:xfrm>
                <a:off x="3284477" y="5321736"/>
                <a:ext cx="5673" cy="32970"/>
              </a:xfrm>
              <a:custGeom>
                <a:avLst/>
                <a:gdLst>
                  <a:gd name="connsiteX0" fmla="*/ 6979 w 6979"/>
                  <a:gd name="connsiteY0" fmla="*/ 36179 h 36178"/>
                  <a:gd name="connsiteX1" fmla="*/ 6394 w 6979"/>
                  <a:gd name="connsiteY1" fmla="*/ 34818 h 36178"/>
                  <a:gd name="connsiteX2" fmla="*/ 5033 w 6979"/>
                  <a:gd name="connsiteY2" fmla="*/ 31075 h 36178"/>
                  <a:gd name="connsiteX3" fmla="*/ 1725 w 6979"/>
                  <a:gd name="connsiteY3" fmla="*/ 18416 h 36178"/>
                  <a:gd name="connsiteX4" fmla="*/ 92 w 6979"/>
                  <a:gd name="connsiteY4" fmla="*/ 5431 h 36178"/>
                  <a:gd name="connsiteX5" fmla="*/ 10 w 6979"/>
                  <a:gd name="connsiteY5" fmla="*/ 1456 h 36178"/>
                  <a:gd name="connsiteX6" fmla="*/ 105 w 6979"/>
                  <a:gd name="connsiteY6" fmla="*/ 0 h 36178"/>
                  <a:gd name="connsiteX7" fmla="*/ 582 w 6979"/>
                  <a:gd name="connsiteY7" fmla="*/ 5445 h 36178"/>
                  <a:gd name="connsiteX8" fmla="*/ 2419 w 6979"/>
                  <a:gd name="connsiteY8" fmla="*/ 18334 h 36178"/>
                  <a:gd name="connsiteX9" fmla="*/ 5523 w 6979"/>
                  <a:gd name="connsiteY9" fmla="*/ 30979 h 36178"/>
                  <a:gd name="connsiteX10" fmla="*/ 6598 w 6979"/>
                  <a:gd name="connsiteY10" fmla="*/ 34777 h 36178"/>
                  <a:gd name="connsiteX11" fmla="*/ 6979 w 6979"/>
                  <a:gd name="connsiteY11" fmla="*/ 36179 h 3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79" h="36178">
                    <a:moveTo>
                      <a:pt x="6979" y="36179"/>
                    </a:moveTo>
                    <a:cubicBezTo>
                      <a:pt x="6727" y="35751"/>
                      <a:pt x="6531" y="35294"/>
                      <a:pt x="6394" y="34818"/>
                    </a:cubicBezTo>
                    <a:cubicBezTo>
                      <a:pt x="6054" y="33947"/>
                      <a:pt x="5604" y="32667"/>
                      <a:pt x="5033" y="31075"/>
                    </a:cubicBezTo>
                    <a:cubicBezTo>
                      <a:pt x="3687" y="26923"/>
                      <a:pt x="2583" y="22695"/>
                      <a:pt x="1725" y="18416"/>
                    </a:cubicBezTo>
                    <a:cubicBezTo>
                      <a:pt x="866" y="14133"/>
                      <a:pt x="321" y="9793"/>
                      <a:pt x="92" y="5431"/>
                    </a:cubicBezTo>
                    <a:cubicBezTo>
                      <a:pt x="10" y="3757"/>
                      <a:pt x="-17" y="2396"/>
                      <a:pt x="10" y="1456"/>
                    </a:cubicBezTo>
                    <a:cubicBezTo>
                      <a:pt x="-16" y="969"/>
                      <a:pt x="17" y="480"/>
                      <a:pt x="105" y="0"/>
                    </a:cubicBezTo>
                    <a:cubicBezTo>
                      <a:pt x="228" y="0"/>
                      <a:pt x="296" y="2069"/>
                      <a:pt x="582" y="5445"/>
                    </a:cubicBezTo>
                    <a:cubicBezTo>
                      <a:pt x="962" y="9772"/>
                      <a:pt x="1576" y="14074"/>
                      <a:pt x="2419" y="18334"/>
                    </a:cubicBezTo>
                    <a:cubicBezTo>
                      <a:pt x="3413" y="23316"/>
                      <a:pt x="4611" y="27767"/>
                      <a:pt x="5523" y="30979"/>
                    </a:cubicBezTo>
                    <a:lnTo>
                      <a:pt x="6598" y="34777"/>
                    </a:lnTo>
                    <a:cubicBezTo>
                      <a:pt x="6782" y="35227"/>
                      <a:pt x="6910" y="35698"/>
                      <a:pt x="6979" y="361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9A0614B9-BD78-1A32-CB5E-704ECC85BA23}"/>
                  </a:ext>
                </a:extLst>
              </p:cNvPr>
              <p:cNvSpPr/>
              <p:nvPr/>
            </p:nvSpPr>
            <p:spPr>
              <a:xfrm>
                <a:off x="3295849" y="5364469"/>
                <a:ext cx="1414" cy="5172"/>
              </a:xfrm>
              <a:custGeom>
                <a:avLst/>
                <a:gdLst>
                  <a:gd name="connsiteX0" fmla="*/ 1727 w 1739"/>
                  <a:gd name="connsiteY0" fmla="*/ 5676 h 5675"/>
                  <a:gd name="connsiteX1" fmla="*/ 530 w 1739"/>
                  <a:gd name="connsiteY1" fmla="*/ 2954 h 5675"/>
                  <a:gd name="connsiteX2" fmla="*/ 12 w 1739"/>
                  <a:gd name="connsiteY2" fmla="*/ 0 h 5675"/>
                  <a:gd name="connsiteX3" fmla="*/ 1210 w 1739"/>
                  <a:gd name="connsiteY3" fmla="*/ 2722 h 5675"/>
                  <a:gd name="connsiteX4" fmla="*/ 1727 w 1739"/>
                  <a:gd name="connsiteY4" fmla="*/ 5676 h 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9" h="5675">
                    <a:moveTo>
                      <a:pt x="1727" y="5676"/>
                    </a:moveTo>
                    <a:cubicBezTo>
                      <a:pt x="1133" y="4867"/>
                      <a:pt x="723" y="3938"/>
                      <a:pt x="530" y="2954"/>
                    </a:cubicBezTo>
                    <a:cubicBezTo>
                      <a:pt x="127" y="2024"/>
                      <a:pt x="-50" y="1011"/>
                      <a:pt x="12" y="0"/>
                    </a:cubicBezTo>
                    <a:cubicBezTo>
                      <a:pt x="203" y="0"/>
                      <a:pt x="734" y="1184"/>
                      <a:pt x="1210" y="2722"/>
                    </a:cubicBezTo>
                    <a:cubicBezTo>
                      <a:pt x="1612" y="3653"/>
                      <a:pt x="1789" y="4665"/>
                      <a:pt x="1727" y="56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1C294DF2-84DB-F72A-8587-7058D404499E}"/>
                  </a:ext>
                </a:extLst>
              </p:cNvPr>
              <p:cNvSpPr/>
              <p:nvPr/>
            </p:nvSpPr>
            <p:spPr>
              <a:xfrm>
                <a:off x="3299015" y="5361826"/>
                <a:ext cx="699" cy="7616"/>
              </a:xfrm>
              <a:custGeom>
                <a:avLst/>
                <a:gdLst>
                  <a:gd name="connsiteX0" fmla="*/ 827 w 860"/>
                  <a:gd name="connsiteY0" fmla="*/ 8357 h 8357"/>
                  <a:gd name="connsiteX1" fmla="*/ 37 w 860"/>
                  <a:gd name="connsiteY1" fmla="*/ 4192 h 8357"/>
                  <a:gd name="connsiteX2" fmla="*/ 704 w 860"/>
                  <a:gd name="connsiteY2" fmla="*/ 0 h 8357"/>
                  <a:gd name="connsiteX3" fmla="*/ 704 w 860"/>
                  <a:gd name="connsiteY3" fmla="*/ 4179 h 8357"/>
                  <a:gd name="connsiteX4" fmla="*/ 827 w 860"/>
                  <a:gd name="connsiteY4" fmla="*/ 8357 h 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" h="8357">
                    <a:moveTo>
                      <a:pt x="827" y="8357"/>
                    </a:moveTo>
                    <a:cubicBezTo>
                      <a:pt x="213" y="7059"/>
                      <a:pt x="-58" y="5626"/>
                      <a:pt x="37" y="4192"/>
                    </a:cubicBezTo>
                    <a:cubicBezTo>
                      <a:pt x="-97" y="2760"/>
                      <a:pt x="133" y="1319"/>
                      <a:pt x="704" y="0"/>
                    </a:cubicBezTo>
                    <a:cubicBezTo>
                      <a:pt x="815" y="1391"/>
                      <a:pt x="815" y="2788"/>
                      <a:pt x="704" y="4179"/>
                    </a:cubicBezTo>
                    <a:cubicBezTo>
                      <a:pt x="857" y="5566"/>
                      <a:pt x="898" y="6964"/>
                      <a:pt x="827" y="83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C1A683BC-5C6D-5482-7115-5C27EBF7F3F5}"/>
                  </a:ext>
                </a:extLst>
              </p:cNvPr>
              <p:cNvSpPr/>
              <p:nvPr/>
            </p:nvSpPr>
            <p:spPr>
              <a:xfrm>
                <a:off x="3262965" y="5332794"/>
                <a:ext cx="24818" cy="13917"/>
              </a:xfrm>
              <a:custGeom>
                <a:avLst/>
                <a:gdLst>
                  <a:gd name="connsiteX0" fmla="*/ 30531 w 30531"/>
                  <a:gd name="connsiteY0" fmla="*/ 15265 h 15271"/>
                  <a:gd name="connsiteX1" fmla="*/ 15109 w 30531"/>
                  <a:gd name="connsiteY1" fmla="*/ 7942 h 15271"/>
                  <a:gd name="connsiteX2" fmla="*/ 1 w 30531"/>
                  <a:gd name="connsiteY2" fmla="*/ 7 h 15271"/>
                  <a:gd name="connsiteX3" fmla="*/ 15422 w 30531"/>
                  <a:gd name="connsiteY3" fmla="*/ 7316 h 15271"/>
                  <a:gd name="connsiteX4" fmla="*/ 30531 w 30531"/>
                  <a:gd name="connsiteY4" fmla="*/ 15265 h 15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31" h="15271">
                    <a:moveTo>
                      <a:pt x="30531" y="15265"/>
                    </a:moveTo>
                    <a:cubicBezTo>
                      <a:pt x="30449" y="15428"/>
                      <a:pt x="23548" y="12162"/>
                      <a:pt x="15109" y="7942"/>
                    </a:cubicBezTo>
                    <a:cubicBezTo>
                      <a:pt x="6670" y="3723"/>
                      <a:pt x="-81" y="184"/>
                      <a:pt x="1" y="7"/>
                    </a:cubicBezTo>
                    <a:cubicBezTo>
                      <a:pt x="82" y="-170"/>
                      <a:pt x="6997" y="3097"/>
                      <a:pt x="15422" y="7316"/>
                    </a:cubicBezTo>
                    <a:cubicBezTo>
                      <a:pt x="23848" y="11536"/>
                      <a:pt x="30626" y="15075"/>
                      <a:pt x="30531" y="152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5497025D-5BAB-AFE6-A01B-8E4E5A72C78A}"/>
                  </a:ext>
                </a:extLst>
              </p:cNvPr>
              <p:cNvSpPr/>
              <p:nvPr/>
            </p:nvSpPr>
            <p:spPr>
              <a:xfrm>
                <a:off x="3272065" y="5297949"/>
                <a:ext cx="76225" cy="18113"/>
              </a:xfrm>
              <a:custGeom>
                <a:avLst/>
                <a:gdLst>
                  <a:gd name="connsiteX0" fmla="*/ 93708 w 93773"/>
                  <a:gd name="connsiteY0" fmla="*/ 5494 h 19875"/>
                  <a:gd name="connsiteX1" fmla="*/ 89829 w 93773"/>
                  <a:gd name="connsiteY1" fmla="*/ 4814 h 19875"/>
                  <a:gd name="connsiteX2" fmla="*/ 80301 w 93773"/>
                  <a:gd name="connsiteY2" fmla="*/ 5290 h 19875"/>
                  <a:gd name="connsiteX3" fmla="*/ 67139 w 93773"/>
                  <a:gd name="connsiteY3" fmla="*/ 12096 h 19875"/>
                  <a:gd name="connsiteX4" fmla="*/ 58700 w 93773"/>
                  <a:gd name="connsiteY4" fmla="*/ 16941 h 19875"/>
                  <a:gd name="connsiteX5" fmla="*/ 47811 w 93773"/>
                  <a:gd name="connsiteY5" fmla="*/ 19854 h 19875"/>
                  <a:gd name="connsiteX6" fmla="*/ 36745 w 93773"/>
                  <a:gd name="connsiteY6" fmla="*/ 18248 h 19875"/>
                  <a:gd name="connsiteX7" fmla="*/ 27748 w 93773"/>
                  <a:gd name="connsiteY7" fmla="*/ 14668 h 19875"/>
                  <a:gd name="connsiteX8" fmla="*/ 20220 w 93773"/>
                  <a:gd name="connsiteY8" fmla="*/ 11442 h 19875"/>
                  <a:gd name="connsiteX9" fmla="*/ 13619 w 93773"/>
                  <a:gd name="connsiteY9" fmla="*/ 9618 h 19875"/>
                  <a:gd name="connsiteX10" fmla="*/ 3982 w 93773"/>
                  <a:gd name="connsiteY10" fmla="*/ 9714 h 19875"/>
                  <a:gd name="connsiteX11" fmla="*/ 76 w 93773"/>
                  <a:gd name="connsiteY11" fmla="*/ 10476 h 19875"/>
                  <a:gd name="connsiteX12" fmla="*/ 2798 w 93773"/>
                  <a:gd name="connsiteY12" fmla="*/ 7196 h 19875"/>
                  <a:gd name="connsiteX13" fmla="*/ 14068 w 93773"/>
                  <a:gd name="connsiteY13" fmla="*/ 4623 h 19875"/>
                  <a:gd name="connsiteX14" fmla="*/ 21881 w 93773"/>
                  <a:gd name="connsiteY14" fmla="*/ 5834 h 19875"/>
                  <a:gd name="connsiteX15" fmla="*/ 30170 w 93773"/>
                  <a:gd name="connsiteY15" fmla="*/ 8557 h 19875"/>
                  <a:gd name="connsiteX16" fmla="*/ 47375 w 93773"/>
                  <a:gd name="connsiteY16" fmla="*/ 12708 h 19875"/>
                  <a:gd name="connsiteX17" fmla="*/ 63709 w 93773"/>
                  <a:gd name="connsiteY17" fmla="*/ 6420 h 19875"/>
                  <a:gd name="connsiteX18" fmla="*/ 79225 w 93773"/>
                  <a:gd name="connsiteY18" fmla="*/ 254 h 19875"/>
                  <a:gd name="connsiteX19" fmla="*/ 90741 w 93773"/>
                  <a:gd name="connsiteY19" fmla="*/ 2119 h 19875"/>
                  <a:gd name="connsiteX20" fmla="*/ 93708 w 93773"/>
                  <a:gd name="connsiteY20" fmla="*/ 5494 h 1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3773" h="19875">
                    <a:moveTo>
                      <a:pt x="93708" y="5494"/>
                    </a:moveTo>
                    <a:cubicBezTo>
                      <a:pt x="93381" y="5903"/>
                      <a:pt x="92088" y="5276"/>
                      <a:pt x="89829" y="4814"/>
                    </a:cubicBezTo>
                    <a:cubicBezTo>
                      <a:pt x="86661" y="4198"/>
                      <a:pt x="83392" y="4362"/>
                      <a:pt x="80301" y="5290"/>
                    </a:cubicBezTo>
                    <a:cubicBezTo>
                      <a:pt x="76408" y="6365"/>
                      <a:pt x="72134" y="8924"/>
                      <a:pt x="67139" y="12096"/>
                    </a:cubicBezTo>
                    <a:cubicBezTo>
                      <a:pt x="64433" y="13891"/>
                      <a:pt x="61614" y="15511"/>
                      <a:pt x="58700" y="16941"/>
                    </a:cubicBezTo>
                    <a:cubicBezTo>
                      <a:pt x="55295" y="18614"/>
                      <a:pt x="51596" y="19604"/>
                      <a:pt x="47811" y="19854"/>
                    </a:cubicBezTo>
                    <a:cubicBezTo>
                      <a:pt x="44055" y="19993"/>
                      <a:pt x="40305" y="19448"/>
                      <a:pt x="36745" y="18248"/>
                    </a:cubicBezTo>
                    <a:cubicBezTo>
                      <a:pt x="33681" y="17223"/>
                      <a:pt x="30678" y="16028"/>
                      <a:pt x="27748" y="14668"/>
                    </a:cubicBezTo>
                    <a:cubicBezTo>
                      <a:pt x="25025" y="13443"/>
                      <a:pt x="22534" y="12286"/>
                      <a:pt x="20220" y="11442"/>
                    </a:cubicBezTo>
                    <a:cubicBezTo>
                      <a:pt x="18074" y="10652"/>
                      <a:pt x="15866" y="10042"/>
                      <a:pt x="13619" y="9618"/>
                    </a:cubicBezTo>
                    <a:cubicBezTo>
                      <a:pt x="10438" y="8953"/>
                      <a:pt x="7150" y="8985"/>
                      <a:pt x="3982" y="9714"/>
                    </a:cubicBezTo>
                    <a:cubicBezTo>
                      <a:pt x="1723" y="10272"/>
                      <a:pt x="416" y="10884"/>
                      <a:pt x="76" y="10476"/>
                    </a:cubicBezTo>
                    <a:cubicBezTo>
                      <a:pt x="-265" y="10068"/>
                      <a:pt x="525" y="8734"/>
                      <a:pt x="2798" y="7196"/>
                    </a:cubicBezTo>
                    <a:cubicBezTo>
                      <a:pt x="6205" y="5210"/>
                      <a:pt x="10137" y="4311"/>
                      <a:pt x="14068" y="4623"/>
                    </a:cubicBezTo>
                    <a:cubicBezTo>
                      <a:pt x="16709" y="4748"/>
                      <a:pt x="19328" y="5154"/>
                      <a:pt x="21881" y="5834"/>
                    </a:cubicBezTo>
                    <a:cubicBezTo>
                      <a:pt x="24689" y="6597"/>
                      <a:pt x="27456" y="7506"/>
                      <a:pt x="30170" y="8557"/>
                    </a:cubicBezTo>
                    <a:cubicBezTo>
                      <a:pt x="35710" y="10639"/>
                      <a:pt x="41590" y="13035"/>
                      <a:pt x="47375" y="12708"/>
                    </a:cubicBezTo>
                    <a:cubicBezTo>
                      <a:pt x="53160" y="12382"/>
                      <a:pt x="58577" y="9278"/>
                      <a:pt x="63709" y="6420"/>
                    </a:cubicBezTo>
                    <a:cubicBezTo>
                      <a:pt x="68840" y="3561"/>
                      <a:pt x="74203" y="894"/>
                      <a:pt x="79225" y="254"/>
                    </a:cubicBezTo>
                    <a:cubicBezTo>
                      <a:pt x="83165" y="-413"/>
                      <a:pt x="87214" y="243"/>
                      <a:pt x="90741" y="2119"/>
                    </a:cubicBezTo>
                    <a:cubicBezTo>
                      <a:pt x="93327" y="3711"/>
                      <a:pt x="94007" y="5168"/>
                      <a:pt x="93708" y="5494"/>
                    </a:cubicBezTo>
                    <a:close/>
                  </a:path>
                </a:pathLst>
              </a:custGeom>
              <a:solidFill>
                <a:srgbClr val="FAFAFA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577ADFBB-803B-D633-1202-2254DFD0A432}"/>
                  </a:ext>
                </a:extLst>
              </p:cNvPr>
              <p:cNvSpPr/>
              <p:nvPr/>
            </p:nvSpPr>
            <p:spPr>
              <a:xfrm>
                <a:off x="3286100" y="5332853"/>
                <a:ext cx="47365" cy="12779"/>
              </a:xfrm>
              <a:custGeom>
                <a:avLst/>
                <a:gdLst>
                  <a:gd name="connsiteX0" fmla="*/ 58175 w 58269"/>
                  <a:gd name="connsiteY0" fmla="*/ 5904 h 14022"/>
                  <a:gd name="connsiteX1" fmla="*/ 55453 w 58269"/>
                  <a:gd name="connsiteY1" fmla="*/ 5904 h 14022"/>
                  <a:gd name="connsiteX2" fmla="*/ 49504 w 58269"/>
                  <a:gd name="connsiteY2" fmla="*/ 5359 h 14022"/>
                  <a:gd name="connsiteX3" fmla="*/ 45911 w 58269"/>
                  <a:gd name="connsiteY3" fmla="*/ 5849 h 14022"/>
                  <a:gd name="connsiteX4" fmla="*/ 45544 w 58269"/>
                  <a:gd name="connsiteY4" fmla="*/ 5986 h 14022"/>
                  <a:gd name="connsiteX5" fmla="*/ 45040 w 58269"/>
                  <a:gd name="connsiteY5" fmla="*/ 6190 h 14022"/>
                  <a:gd name="connsiteX6" fmla="*/ 43992 w 58269"/>
                  <a:gd name="connsiteY6" fmla="*/ 6652 h 14022"/>
                  <a:gd name="connsiteX7" fmla="*/ 41787 w 58269"/>
                  <a:gd name="connsiteY7" fmla="*/ 7741 h 14022"/>
                  <a:gd name="connsiteX8" fmla="*/ 36696 w 58269"/>
                  <a:gd name="connsiteY8" fmla="*/ 10464 h 14022"/>
                  <a:gd name="connsiteX9" fmla="*/ 30394 w 58269"/>
                  <a:gd name="connsiteY9" fmla="*/ 12832 h 14022"/>
                  <a:gd name="connsiteX10" fmla="*/ 17532 w 58269"/>
                  <a:gd name="connsiteY10" fmla="*/ 13839 h 14022"/>
                  <a:gd name="connsiteX11" fmla="*/ 7418 w 58269"/>
                  <a:gd name="connsiteY11" fmla="*/ 11226 h 14022"/>
                  <a:gd name="connsiteX12" fmla="*/ 68 w 58269"/>
                  <a:gd name="connsiteY12" fmla="*/ 5114 h 14022"/>
                  <a:gd name="connsiteX13" fmla="*/ 8943 w 58269"/>
                  <a:gd name="connsiteY13" fmla="*/ 6476 h 14022"/>
                  <a:gd name="connsiteX14" fmla="*/ 28570 w 58269"/>
                  <a:gd name="connsiteY14" fmla="*/ 5958 h 14022"/>
                  <a:gd name="connsiteX15" fmla="*/ 33838 w 58269"/>
                  <a:gd name="connsiteY15" fmla="*/ 4121 h 14022"/>
                  <a:gd name="connsiteX16" fmla="*/ 39092 w 58269"/>
                  <a:gd name="connsiteY16" fmla="*/ 1834 h 14022"/>
                  <a:gd name="connsiteX17" fmla="*/ 41814 w 58269"/>
                  <a:gd name="connsiteY17" fmla="*/ 854 h 14022"/>
                  <a:gd name="connsiteX18" fmla="*/ 43175 w 58269"/>
                  <a:gd name="connsiteY18" fmla="*/ 459 h 14022"/>
                  <a:gd name="connsiteX19" fmla="*/ 43869 w 58269"/>
                  <a:gd name="connsiteY19" fmla="*/ 282 h 14022"/>
                  <a:gd name="connsiteX20" fmla="*/ 44686 w 58269"/>
                  <a:gd name="connsiteY20" fmla="*/ 133 h 14022"/>
                  <a:gd name="connsiteX21" fmla="*/ 50131 w 58269"/>
                  <a:gd name="connsiteY21" fmla="*/ 405 h 14022"/>
                  <a:gd name="connsiteX22" fmla="*/ 56718 w 58269"/>
                  <a:gd name="connsiteY22" fmla="*/ 3454 h 14022"/>
                  <a:gd name="connsiteX23" fmla="*/ 58175 w 58269"/>
                  <a:gd name="connsiteY23" fmla="*/ 5904 h 1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8269" h="14022">
                    <a:moveTo>
                      <a:pt x="58175" y="5904"/>
                    </a:moveTo>
                    <a:cubicBezTo>
                      <a:pt x="57848" y="6285"/>
                      <a:pt x="56950" y="6122"/>
                      <a:pt x="55453" y="5904"/>
                    </a:cubicBezTo>
                    <a:cubicBezTo>
                      <a:pt x="53489" y="5553"/>
                      <a:pt x="51499" y="5370"/>
                      <a:pt x="49504" y="5359"/>
                    </a:cubicBezTo>
                    <a:cubicBezTo>
                      <a:pt x="48289" y="5343"/>
                      <a:pt x="47078" y="5509"/>
                      <a:pt x="45911" y="5849"/>
                    </a:cubicBezTo>
                    <a:lnTo>
                      <a:pt x="45544" y="5986"/>
                    </a:lnTo>
                    <a:lnTo>
                      <a:pt x="45040" y="6190"/>
                    </a:lnTo>
                    <a:lnTo>
                      <a:pt x="43992" y="6652"/>
                    </a:lnTo>
                    <a:cubicBezTo>
                      <a:pt x="43284" y="6979"/>
                      <a:pt x="42631" y="7347"/>
                      <a:pt x="41787" y="7741"/>
                    </a:cubicBezTo>
                    <a:cubicBezTo>
                      <a:pt x="40262" y="8544"/>
                      <a:pt x="38602" y="9484"/>
                      <a:pt x="36696" y="10464"/>
                    </a:cubicBezTo>
                    <a:cubicBezTo>
                      <a:pt x="34671" y="11441"/>
                      <a:pt x="32561" y="12233"/>
                      <a:pt x="30394" y="12832"/>
                    </a:cubicBezTo>
                    <a:cubicBezTo>
                      <a:pt x="26201" y="13933"/>
                      <a:pt x="21845" y="14273"/>
                      <a:pt x="17532" y="13839"/>
                    </a:cubicBezTo>
                    <a:cubicBezTo>
                      <a:pt x="14043" y="13509"/>
                      <a:pt x="10629" y="12626"/>
                      <a:pt x="7418" y="11226"/>
                    </a:cubicBezTo>
                    <a:cubicBezTo>
                      <a:pt x="1974" y="8762"/>
                      <a:pt x="-449" y="5863"/>
                      <a:pt x="68" y="5114"/>
                    </a:cubicBezTo>
                    <a:cubicBezTo>
                      <a:pt x="585" y="4366"/>
                      <a:pt x="3839" y="5468"/>
                      <a:pt x="8943" y="6476"/>
                    </a:cubicBezTo>
                    <a:cubicBezTo>
                      <a:pt x="15442" y="7770"/>
                      <a:pt x="22149" y="7593"/>
                      <a:pt x="28570" y="5958"/>
                    </a:cubicBezTo>
                    <a:cubicBezTo>
                      <a:pt x="30366" y="5467"/>
                      <a:pt x="32126" y="4853"/>
                      <a:pt x="33838" y="4121"/>
                    </a:cubicBezTo>
                    <a:cubicBezTo>
                      <a:pt x="35553" y="3386"/>
                      <a:pt x="37309" y="2556"/>
                      <a:pt x="39092" y="1834"/>
                    </a:cubicBezTo>
                    <a:cubicBezTo>
                      <a:pt x="39990" y="1480"/>
                      <a:pt x="40902" y="1140"/>
                      <a:pt x="41814" y="854"/>
                    </a:cubicBezTo>
                    <a:cubicBezTo>
                      <a:pt x="42277" y="704"/>
                      <a:pt x="42740" y="582"/>
                      <a:pt x="43175" y="459"/>
                    </a:cubicBezTo>
                    <a:lnTo>
                      <a:pt x="43869" y="282"/>
                    </a:lnTo>
                    <a:lnTo>
                      <a:pt x="44686" y="133"/>
                    </a:lnTo>
                    <a:cubicBezTo>
                      <a:pt x="46502" y="-111"/>
                      <a:pt x="48348" y="-18"/>
                      <a:pt x="50131" y="405"/>
                    </a:cubicBezTo>
                    <a:cubicBezTo>
                      <a:pt x="52532" y="899"/>
                      <a:pt x="54787" y="1943"/>
                      <a:pt x="56718" y="3454"/>
                    </a:cubicBezTo>
                    <a:cubicBezTo>
                      <a:pt x="58080" y="4543"/>
                      <a:pt x="58474" y="5550"/>
                      <a:pt x="58175" y="5904"/>
                    </a:cubicBezTo>
                    <a:close/>
                  </a:path>
                </a:pathLst>
              </a:custGeom>
              <a:solidFill>
                <a:srgbClr val="FAFAFA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9557A2A-90A1-59BC-4FE9-585698CC4999}"/>
                  </a:ext>
                </a:extLst>
              </p:cNvPr>
              <p:cNvSpPr/>
              <p:nvPr/>
            </p:nvSpPr>
            <p:spPr>
              <a:xfrm>
                <a:off x="3278367" y="5367905"/>
                <a:ext cx="67946" cy="166206"/>
              </a:xfrm>
              <a:custGeom>
                <a:avLst/>
                <a:gdLst>
                  <a:gd name="connsiteX0" fmla="*/ 83573 w 83588"/>
                  <a:gd name="connsiteY0" fmla="*/ 45543 h 182377"/>
                  <a:gd name="connsiteX1" fmla="*/ 71949 w 83588"/>
                  <a:gd name="connsiteY1" fmla="*/ 0 h 182377"/>
                  <a:gd name="connsiteX2" fmla="*/ 14224 w 83588"/>
                  <a:gd name="connsiteY2" fmla="*/ 2436 h 182377"/>
                  <a:gd name="connsiteX3" fmla="*/ 13 w 83588"/>
                  <a:gd name="connsiteY3" fmla="*/ 65212 h 182377"/>
                  <a:gd name="connsiteX4" fmla="*/ 9541 w 83588"/>
                  <a:gd name="connsiteY4" fmla="*/ 182378 h 182377"/>
                  <a:gd name="connsiteX5" fmla="*/ 79381 w 83588"/>
                  <a:gd name="connsiteY5" fmla="*/ 182378 h 182377"/>
                  <a:gd name="connsiteX6" fmla="*/ 77407 w 83588"/>
                  <a:gd name="connsiteY6" fmla="*/ 118296 h 182377"/>
                  <a:gd name="connsiteX7" fmla="*/ 83573 w 83588"/>
                  <a:gd name="connsiteY7" fmla="*/ 45543 h 182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588" h="182377">
                    <a:moveTo>
                      <a:pt x="83573" y="45543"/>
                    </a:moveTo>
                    <a:cubicBezTo>
                      <a:pt x="83369" y="32068"/>
                      <a:pt x="71949" y="0"/>
                      <a:pt x="71949" y="0"/>
                    </a:cubicBezTo>
                    <a:lnTo>
                      <a:pt x="14224" y="2436"/>
                    </a:lnTo>
                    <a:cubicBezTo>
                      <a:pt x="14224" y="2436"/>
                      <a:pt x="-504" y="33634"/>
                      <a:pt x="13" y="65212"/>
                    </a:cubicBezTo>
                    <a:cubicBezTo>
                      <a:pt x="531" y="96790"/>
                      <a:pt x="9541" y="182378"/>
                      <a:pt x="9541" y="182378"/>
                    </a:cubicBezTo>
                    <a:lnTo>
                      <a:pt x="79381" y="182378"/>
                    </a:lnTo>
                    <a:lnTo>
                      <a:pt x="77407" y="118296"/>
                    </a:lnTo>
                    <a:cubicBezTo>
                      <a:pt x="76618" y="97579"/>
                      <a:pt x="83968" y="71732"/>
                      <a:pt x="83573" y="4554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6A0E93F9-3D11-DE94-5DDB-3CD1297A8F1A}"/>
                  </a:ext>
                </a:extLst>
              </p:cNvPr>
              <p:cNvSpPr/>
              <p:nvPr/>
            </p:nvSpPr>
            <p:spPr>
              <a:xfrm>
                <a:off x="3286721" y="5374417"/>
                <a:ext cx="52112" cy="157734"/>
              </a:xfrm>
              <a:custGeom>
                <a:avLst/>
                <a:gdLst>
                  <a:gd name="connsiteX0" fmla="*/ 64109 w 64109"/>
                  <a:gd name="connsiteY0" fmla="*/ 0 h 173081"/>
                  <a:gd name="connsiteX1" fmla="*/ 63932 w 64109"/>
                  <a:gd name="connsiteY1" fmla="*/ 449 h 173081"/>
                  <a:gd name="connsiteX2" fmla="*/ 63374 w 64109"/>
                  <a:gd name="connsiteY2" fmla="*/ 1810 h 173081"/>
                  <a:gd name="connsiteX3" fmla="*/ 61142 w 64109"/>
                  <a:gd name="connsiteY3" fmla="*/ 6724 h 173081"/>
                  <a:gd name="connsiteX4" fmla="*/ 52880 w 64109"/>
                  <a:gd name="connsiteY4" fmla="*/ 24745 h 173081"/>
                  <a:gd name="connsiteX5" fmla="*/ 26814 w 64109"/>
                  <a:gd name="connsiteY5" fmla="*/ 84758 h 173081"/>
                  <a:gd name="connsiteX6" fmla="*/ 14442 w 64109"/>
                  <a:gd name="connsiteY6" fmla="*/ 118568 h 173081"/>
                  <a:gd name="connsiteX7" fmla="*/ 9759 w 64109"/>
                  <a:gd name="connsiteY7" fmla="*/ 133540 h 173081"/>
                  <a:gd name="connsiteX8" fmla="*/ 7772 w 64109"/>
                  <a:gd name="connsiteY8" fmla="*/ 140346 h 173081"/>
                  <a:gd name="connsiteX9" fmla="*/ 6084 w 64109"/>
                  <a:gd name="connsiteY9" fmla="*/ 146689 h 173081"/>
                  <a:gd name="connsiteX10" fmla="*/ 3362 w 64109"/>
                  <a:gd name="connsiteY10" fmla="*/ 157660 h 173081"/>
                  <a:gd name="connsiteX11" fmla="*/ 2314 w 64109"/>
                  <a:gd name="connsiteY11" fmla="*/ 162165 h 173081"/>
                  <a:gd name="connsiteX12" fmla="*/ 1524 w 64109"/>
                  <a:gd name="connsiteY12" fmla="*/ 165990 h 173081"/>
                  <a:gd name="connsiteX13" fmla="*/ 436 w 64109"/>
                  <a:gd name="connsiteY13" fmla="*/ 171257 h 173081"/>
                  <a:gd name="connsiteX14" fmla="*/ 123 w 64109"/>
                  <a:gd name="connsiteY14" fmla="*/ 172619 h 173081"/>
                  <a:gd name="connsiteX15" fmla="*/ 0 w 64109"/>
                  <a:gd name="connsiteY15" fmla="*/ 173081 h 173081"/>
                  <a:gd name="connsiteX16" fmla="*/ 5581 w 64109"/>
                  <a:gd name="connsiteY16" fmla="*/ 146553 h 173081"/>
                  <a:gd name="connsiteX17" fmla="*/ 7228 w 64109"/>
                  <a:gd name="connsiteY17" fmla="*/ 140183 h 173081"/>
                  <a:gd name="connsiteX18" fmla="*/ 9188 w 64109"/>
                  <a:gd name="connsiteY18" fmla="*/ 133377 h 173081"/>
                  <a:gd name="connsiteX19" fmla="*/ 13816 w 64109"/>
                  <a:gd name="connsiteY19" fmla="*/ 118405 h 173081"/>
                  <a:gd name="connsiteX20" fmla="*/ 26147 w 64109"/>
                  <a:gd name="connsiteY20" fmla="*/ 84526 h 173081"/>
                  <a:gd name="connsiteX21" fmla="*/ 52417 w 64109"/>
                  <a:gd name="connsiteY21" fmla="*/ 24636 h 173081"/>
                  <a:gd name="connsiteX22" fmla="*/ 60883 w 64109"/>
                  <a:gd name="connsiteY22" fmla="*/ 6697 h 173081"/>
                  <a:gd name="connsiteX23" fmla="*/ 63225 w 64109"/>
                  <a:gd name="connsiteY23" fmla="*/ 1838 h 173081"/>
                  <a:gd name="connsiteX24" fmla="*/ 63851 w 64109"/>
                  <a:gd name="connsiteY24" fmla="*/ 585 h 173081"/>
                  <a:gd name="connsiteX25" fmla="*/ 64109 w 64109"/>
                  <a:gd name="connsiteY25" fmla="*/ 0 h 17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4109" h="173081">
                    <a:moveTo>
                      <a:pt x="64109" y="0"/>
                    </a:moveTo>
                    <a:cubicBezTo>
                      <a:pt x="64059" y="152"/>
                      <a:pt x="64000" y="304"/>
                      <a:pt x="63932" y="449"/>
                    </a:cubicBezTo>
                    <a:lnTo>
                      <a:pt x="63374" y="1810"/>
                    </a:lnTo>
                    <a:lnTo>
                      <a:pt x="61142" y="6724"/>
                    </a:lnTo>
                    <a:cubicBezTo>
                      <a:pt x="59182" y="11025"/>
                      <a:pt x="56364" y="17164"/>
                      <a:pt x="52880" y="24745"/>
                    </a:cubicBezTo>
                    <a:cubicBezTo>
                      <a:pt x="45925" y="39976"/>
                      <a:pt x="36301" y="61033"/>
                      <a:pt x="26814" y="84758"/>
                    </a:cubicBezTo>
                    <a:cubicBezTo>
                      <a:pt x="22118" y="96627"/>
                      <a:pt x="17967" y="108074"/>
                      <a:pt x="14442" y="118568"/>
                    </a:cubicBezTo>
                    <a:cubicBezTo>
                      <a:pt x="12767" y="123836"/>
                      <a:pt x="11093" y="128831"/>
                      <a:pt x="9759" y="133540"/>
                    </a:cubicBezTo>
                    <a:cubicBezTo>
                      <a:pt x="9079" y="135895"/>
                      <a:pt x="8398" y="138182"/>
                      <a:pt x="7772" y="140346"/>
                    </a:cubicBezTo>
                    <a:cubicBezTo>
                      <a:pt x="7146" y="142510"/>
                      <a:pt x="6615" y="144675"/>
                      <a:pt x="6084" y="146689"/>
                    </a:cubicBezTo>
                    <a:cubicBezTo>
                      <a:pt x="4955" y="150772"/>
                      <a:pt x="4151" y="154420"/>
                      <a:pt x="3362" y="157660"/>
                    </a:cubicBezTo>
                    <a:cubicBezTo>
                      <a:pt x="2981" y="159279"/>
                      <a:pt x="2627" y="160777"/>
                      <a:pt x="2314" y="162165"/>
                    </a:cubicBezTo>
                    <a:cubicBezTo>
                      <a:pt x="2001" y="163553"/>
                      <a:pt x="1769" y="164887"/>
                      <a:pt x="1524" y="165990"/>
                    </a:cubicBezTo>
                    <a:cubicBezTo>
                      <a:pt x="1062" y="168249"/>
                      <a:pt x="694" y="170073"/>
                      <a:pt x="436" y="171257"/>
                    </a:cubicBezTo>
                    <a:cubicBezTo>
                      <a:pt x="299" y="171843"/>
                      <a:pt x="204" y="172292"/>
                      <a:pt x="123" y="172619"/>
                    </a:cubicBezTo>
                    <a:cubicBezTo>
                      <a:pt x="99" y="172776"/>
                      <a:pt x="59" y="172932"/>
                      <a:pt x="0" y="173081"/>
                    </a:cubicBezTo>
                    <a:cubicBezTo>
                      <a:pt x="0" y="173081"/>
                      <a:pt x="1484" y="162805"/>
                      <a:pt x="5581" y="146553"/>
                    </a:cubicBezTo>
                    <a:cubicBezTo>
                      <a:pt x="6111" y="144525"/>
                      <a:pt x="6656" y="142401"/>
                      <a:pt x="7228" y="140183"/>
                    </a:cubicBezTo>
                    <a:cubicBezTo>
                      <a:pt x="7799" y="137964"/>
                      <a:pt x="8507" y="135705"/>
                      <a:pt x="9188" y="133377"/>
                    </a:cubicBezTo>
                    <a:cubicBezTo>
                      <a:pt x="10549" y="128627"/>
                      <a:pt x="12155" y="123631"/>
                      <a:pt x="13816" y="118405"/>
                    </a:cubicBezTo>
                    <a:cubicBezTo>
                      <a:pt x="17300" y="107883"/>
                      <a:pt x="21438" y="96422"/>
                      <a:pt x="26147" y="84526"/>
                    </a:cubicBezTo>
                    <a:cubicBezTo>
                      <a:pt x="35675" y="60788"/>
                      <a:pt x="45339" y="39759"/>
                      <a:pt x="52417" y="24636"/>
                    </a:cubicBezTo>
                    <a:lnTo>
                      <a:pt x="60883" y="6697"/>
                    </a:lnTo>
                    <a:cubicBezTo>
                      <a:pt x="61891" y="4614"/>
                      <a:pt x="62680" y="2994"/>
                      <a:pt x="63225" y="1838"/>
                    </a:cubicBezTo>
                    <a:cubicBezTo>
                      <a:pt x="63497" y="1320"/>
                      <a:pt x="63701" y="898"/>
                      <a:pt x="63851" y="585"/>
                    </a:cubicBezTo>
                    <a:cubicBezTo>
                      <a:pt x="63909" y="380"/>
                      <a:pt x="63996" y="182"/>
                      <a:pt x="6410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0E5C9090-2400-A0E8-BC93-E723890A7758}"/>
                  </a:ext>
                </a:extLst>
              </p:cNvPr>
              <p:cNvSpPr/>
              <p:nvPr/>
            </p:nvSpPr>
            <p:spPr>
              <a:xfrm>
                <a:off x="3309957" y="5448931"/>
                <a:ext cx="18984" cy="85081"/>
              </a:xfrm>
              <a:custGeom>
                <a:avLst/>
                <a:gdLst>
                  <a:gd name="connsiteX0" fmla="*/ 23354 w 23354"/>
                  <a:gd name="connsiteY0" fmla="*/ 93360 h 93359"/>
                  <a:gd name="connsiteX1" fmla="*/ 22919 w 23354"/>
                  <a:gd name="connsiteY1" fmla="*/ 92475 h 93359"/>
                  <a:gd name="connsiteX2" fmla="*/ 21775 w 23354"/>
                  <a:gd name="connsiteY2" fmla="*/ 89903 h 93359"/>
                  <a:gd name="connsiteX3" fmla="*/ 17896 w 23354"/>
                  <a:gd name="connsiteY3" fmla="*/ 80293 h 93359"/>
                  <a:gd name="connsiteX4" fmla="*/ 1331 w 23354"/>
                  <a:gd name="connsiteY4" fmla="*/ 14101 h 93359"/>
                  <a:gd name="connsiteX5" fmla="*/ 229 w 23354"/>
                  <a:gd name="connsiteY5" fmla="*/ 3798 h 93359"/>
                  <a:gd name="connsiteX6" fmla="*/ 24 w 23354"/>
                  <a:gd name="connsiteY6" fmla="*/ 994 h 93359"/>
                  <a:gd name="connsiteX7" fmla="*/ 24 w 23354"/>
                  <a:gd name="connsiteY7" fmla="*/ 0 h 93359"/>
                  <a:gd name="connsiteX8" fmla="*/ 188 w 23354"/>
                  <a:gd name="connsiteY8" fmla="*/ 980 h 93359"/>
                  <a:gd name="connsiteX9" fmla="*/ 542 w 23354"/>
                  <a:gd name="connsiteY9" fmla="*/ 3702 h 93359"/>
                  <a:gd name="connsiteX10" fmla="*/ 1903 w 23354"/>
                  <a:gd name="connsiteY10" fmla="*/ 13965 h 93359"/>
                  <a:gd name="connsiteX11" fmla="*/ 18427 w 23354"/>
                  <a:gd name="connsiteY11" fmla="*/ 80048 h 93359"/>
                  <a:gd name="connsiteX12" fmla="*/ 22102 w 23354"/>
                  <a:gd name="connsiteY12" fmla="*/ 89726 h 93359"/>
                  <a:gd name="connsiteX13" fmla="*/ 23109 w 23354"/>
                  <a:gd name="connsiteY13" fmla="*/ 92353 h 93359"/>
                  <a:gd name="connsiteX14" fmla="*/ 23354 w 23354"/>
                  <a:gd name="connsiteY14" fmla="*/ 93360 h 9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354" h="93359">
                    <a:moveTo>
                      <a:pt x="23354" y="93360"/>
                    </a:moveTo>
                    <a:cubicBezTo>
                      <a:pt x="23180" y="93081"/>
                      <a:pt x="23034" y="92784"/>
                      <a:pt x="22919" y="92475"/>
                    </a:cubicBezTo>
                    <a:lnTo>
                      <a:pt x="21775" y="89903"/>
                    </a:lnTo>
                    <a:cubicBezTo>
                      <a:pt x="20795" y="87657"/>
                      <a:pt x="19461" y="84376"/>
                      <a:pt x="17896" y="80293"/>
                    </a:cubicBezTo>
                    <a:cubicBezTo>
                      <a:pt x="9791" y="58957"/>
                      <a:pt x="4232" y="36740"/>
                      <a:pt x="1331" y="14101"/>
                    </a:cubicBezTo>
                    <a:cubicBezTo>
                      <a:pt x="787" y="9759"/>
                      <a:pt x="419" y="6234"/>
                      <a:pt x="229" y="3798"/>
                    </a:cubicBezTo>
                    <a:cubicBezTo>
                      <a:pt x="147" y="2641"/>
                      <a:pt x="79" y="1701"/>
                      <a:pt x="24" y="994"/>
                    </a:cubicBezTo>
                    <a:cubicBezTo>
                      <a:pt x="-8" y="663"/>
                      <a:pt x="-8" y="331"/>
                      <a:pt x="24" y="0"/>
                    </a:cubicBezTo>
                    <a:cubicBezTo>
                      <a:pt x="112" y="320"/>
                      <a:pt x="166" y="649"/>
                      <a:pt x="188" y="980"/>
                    </a:cubicBezTo>
                    <a:cubicBezTo>
                      <a:pt x="283" y="1688"/>
                      <a:pt x="392" y="2613"/>
                      <a:pt x="542" y="3702"/>
                    </a:cubicBezTo>
                    <a:cubicBezTo>
                      <a:pt x="800" y="6125"/>
                      <a:pt x="1249" y="9637"/>
                      <a:pt x="1903" y="13965"/>
                    </a:cubicBezTo>
                    <a:cubicBezTo>
                      <a:pt x="5070" y="36512"/>
                      <a:pt x="10609" y="58663"/>
                      <a:pt x="18427" y="80048"/>
                    </a:cubicBezTo>
                    <a:cubicBezTo>
                      <a:pt x="19924" y="84131"/>
                      <a:pt x="21149" y="87453"/>
                      <a:pt x="22102" y="89726"/>
                    </a:cubicBezTo>
                    <a:lnTo>
                      <a:pt x="23109" y="92353"/>
                    </a:lnTo>
                    <a:cubicBezTo>
                      <a:pt x="23232" y="92677"/>
                      <a:pt x="23315" y="93016"/>
                      <a:pt x="23354" y="9336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0EE8F56A-4F27-164F-60D9-552BF2C26B19}"/>
                  </a:ext>
                </a:extLst>
              </p:cNvPr>
              <p:cNvSpPr/>
              <p:nvPr/>
            </p:nvSpPr>
            <p:spPr>
              <a:xfrm>
                <a:off x="3332997" y="5319416"/>
                <a:ext cx="602" cy="31345"/>
              </a:xfrm>
              <a:custGeom>
                <a:avLst/>
                <a:gdLst>
                  <a:gd name="connsiteX0" fmla="*/ 482 w 741"/>
                  <a:gd name="connsiteY0" fmla="*/ 34396 h 34395"/>
                  <a:gd name="connsiteX1" fmla="*/ 19 w 741"/>
                  <a:gd name="connsiteY1" fmla="*/ 17205 h 34395"/>
                  <a:gd name="connsiteX2" fmla="*/ 264 w 741"/>
                  <a:gd name="connsiteY2" fmla="*/ 0 h 34395"/>
                  <a:gd name="connsiteX3" fmla="*/ 727 w 741"/>
                  <a:gd name="connsiteY3" fmla="*/ 17191 h 34395"/>
                  <a:gd name="connsiteX4" fmla="*/ 482 w 741"/>
                  <a:gd name="connsiteY4" fmla="*/ 34396 h 3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" h="34395">
                    <a:moveTo>
                      <a:pt x="482" y="34396"/>
                    </a:moveTo>
                    <a:cubicBezTo>
                      <a:pt x="278" y="34396"/>
                      <a:pt x="74" y="26705"/>
                      <a:pt x="19" y="17205"/>
                    </a:cubicBezTo>
                    <a:cubicBezTo>
                      <a:pt x="-35" y="7704"/>
                      <a:pt x="19" y="0"/>
                      <a:pt x="264" y="0"/>
                    </a:cubicBezTo>
                    <a:cubicBezTo>
                      <a:pt x="509" y="0"/>
                      <a:pt x="673" y="7690"/>
                      <a:pt x="727" y="17191"/>
                    </a:cubicBezTo>
                    <a:cubicBezTo>
                      <a:pt x="782" y="26692"/>
                      <a:pt x="673" y="34396"/>
                      <a:pt x="482" y="343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92432BA6-26E8-687E-0D5A-90546A76857F}"/>
                  </a:ext>
                </a:extLst>
              </p:cNvPr>
              <p:cNvSpPr/>
              <p:nvPr/>
            </p:nvSpPr>
            <p:spPr>
              <a:xfrm>
                <a:off x="3289197" y="5231584"/>
                <a:ext cx="30571" cy="69667"/>
              </a:xfrm>
              <a:custGeom>
                <a:avLst/>
                <a:gdLst>
                  <a:gd name="connsiteX0" fmla="*/ 10427 w 37609"/>
                  <a:gd name="connsiteY0" fmla="*/ 64201 h 76445"/>
                  <a:gd name="connsiteX1" fmla="*/ 10618 w 37609"/>
                  <a:gd name="connsiteY1" fmla="*/ 50277 h 76445"/>
                  <a:gd name="connsiteX2" fmla="*/ 409 w 37609"/>
                  <a:gd name="connsiteY2" fmla="*/ 37169 h 76445"/>
                  <a:gd name="connsiteX3" fmla="*/ 1390 w 37609"/>
                  <a:gd name="connsiteY3" fmla="*/ 8177 h 76445"/>
                  <a:gd name="connsiteX4" fmla="*/ 3799 w 37609"/>
                  <a:gd name="connsiteY4" fmla="*/ 2297 h 76445"/>
                  <a:gd name="connsiteX5" fmla="*/ 3799 w 37609"/>
                  <a:gd name="connsiteY5" fmla="*/ 2297 h 76445"/>
                  <a:gd name="connsiteX6" fmla="*/ 37609 w 37609"/>
                  <a:gd name="connsiteY6" fmla="*/ 10464 h 76445"/>
                  <a:gd name="connsiteX7" fmla="*/ 37609 w 37609"/>
                  <a:gd name="connsiteY7" fmla="*/ 10464 h 76445"/>
                  <a:gd name="connsiteX8" fmla="*/ 35499 w 37609"/>
                  <a:gd name="connsiteY8" fmla="*/ 65535 h 76445"/>
                  <a:gd name="connsiteX9" fmla="*/ 22705 w 37609"/>
                  <a:gd name="connsiteY9" fmla="*/ 76424 h 76445"/>
                  <a:gd name="connsiteX10" fmla="*/ 22705 w 37609"/>
                  <a:gd name="connsiteY10" fmla="*/ 76424 h 76445"/>
                  <a:gd name="connsiteX11" fmla="*/ 10427 w 37609"/>
                  <a:gd name="connsiteY11" fmla="*/ 64201 h 7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609" h="76445">
                    <a:moveTo>
                      <a:pt x="10427" y="64201"/>
                    </a:moveTo>
                    <a:cubicBezTo>
                      <a:pt x="10591" y="57396"/>
                      <a:pt x="10618" y="50277"/>
                      <a:pt x="10618" y="50277"/>
                    </a:cubicBezTo>
                    <a:cubicBezTo>
                      <a:pt x="10618" y="50277"/>
                      <a:pt x="1934" y="48603"/>
                      <a:pt x="409" y="37169"/>
                    </a:cubicBezTo>
                    <a:cubicBezTo>
                      <a:pt x="-679" y="28894"/>
                      <a:pt x="668" y="14615"/>
                      <a:pt x="1390" y="8177"/>
                    </a:cubicBezTo>
                    <a:cubicBezTo>
                      <a:pt x="1632" y="6032"/>
                      <a:pt x="2466" y="3996"/>
                      <a:pt x="3799" y="2297"/>
                    </a:cubicBezTo>
                    <a:lnTo>
                      <a:pt x="3799" y="2297"/>
                    </a:lnTo>
                    <a:cubicBezTo>
                      <a:pt x="16512" y="-2494"/>
                      <a:pt x="28912" y="201"/>
                      <a:pt x="37609" y="10464"/>
                    </a:cubicBezTo>
                    <a:lnTo>
                      <a:pt x="37609" y="10464"/>
                    </a:lnTo>
                    <a:lnTo>
                      <a:pt x="35499" y="65535"/>
                    </a:lnTo>
                    <a:cubicBezTo>
                      <a:pt x="35241" y="71933"/>
                      <a:pt x="29551" y="76805"/>
                      <a:pt x="22705" y="76424"/>
                    </a:cubicBezTo>
                    <a:lnTo>
                      <a:pt x="22705" y="76424"/>
                    </a:lnTo>
                    <a:cubicBezTo>
                      <a:pt x="15763" y="76152"/>
                      <a:pt x="10278" y="70667"/>
                      <a:pt x="10427" y="64201"/>
                    </a:cubicBezTo>
                    <a:close/>
                  </a:path>
                </a:pathLst>
              </a:custGeom>
              <a:solidFill>
                <a:srgbClr val="B78876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76BE6BB8-1874-8FB4-33B8-CC44350CAF9C}"/>
                  </a:ext>
                </a:extLst>
              </p:cNvPr>
              <p:cNvSpPr/>
              <p:nvPr/>
            </p:nvSpPr>
            <p:spPr>
              <a:xfrm>
                <a:off x="3292295" y="5249282"/>
                <a:ext cx="2370" cy="2567"/>
              </a:xfrm>
              <a:custGeom>
                <a:avLst/>
                <a:gdLst>
                  <a:gd name="connsiteX0" fmla="*/ 1 w 2915"/>
                  <a:gd name="connsiteY0" fmla="*/ 1293 h 2817"/>
                  <a:gd name="connsiteX1" fmla="*/ 1362 w 2915"/>
                  <a:gd name="connsiteY1" fmla="*/ 2804 h 2817"/>
                  <a:gd name="connsiteX2" fmla="*/ 2902 w 2915"/>
                  <a:gd name="connsiteY2" fmla="*/ 1649 h 2817"/>
                  <a:gd name="connsiteX3" fmla="*/ 2914 w 2915"/>
                  <a:gd name="connsiteY3" fmla="*/ 1525 h 2817"/>
                  <a:gd name="connsiteX4" fmla="*/ 1553 w 2915"/>
                  <a:gd name="connsiteY4" fmla="*/ 14 h 2817"/>
                  <a:gd name="connsiteX5" fmla="*/ 13 w 2915"/>
                  <a:gd name="connsiteY5" fmla="*/ 1169 h 2817"/>
                  <a:gd name="connsiteX6" fmla="*/ 1 w 2915"/>
                  <a:gd name="connsiteY6" fmla="*/ 1293 h 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5" h="2817">
                    <a:moveTo>
                      <a:pt x="1" y="1293"/>
                    </a:moveTo>
                    <a:cubicBezTo>
                      <a:pt x="-30" y="2083"/>
                      <a:pt x="574" y="2752"/>
                      <a:pt x="1362" y="2804"/>
                    </a:cubicBezTo>
                    <a:cubicBezTo>
                      <a:pt x="2107" y="2910"/>
                      <a:pt x="2796" y="2393"/>
                      <a:pt x="2902" y="1649"/>
                    </a:cubicBezTo>
                    <a:cubicBezTo>
                      <a:pt x="2909" y="1608"/>
                      <a:pt x="2911" y="1567"/>
                      <a:pt x="2914" y="1525"/>
                    </a:cubicBezTo>
                    <a:cubicBezTo>
                      <a:pt x="2945" y="735"/>
                      <a:pt x="2341" y="66"/>
                      <a:pt x="1553" y="14"/>
                    </a:cubicBezTo>
                    <a:cubicBezTo>
                      <a:pt x="808" y="-92"/>
                      <a:pt x="120" y="425"/>
                      <a:pt x="13" y="1169"/>
                    </a:cubicBezTo>
                    <a:cubicBezTo>
                      <a:pt x="7" y="1210"/>
                      <a:pt x="3" y="1251"/>
                      <a:pt x="1" y="12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CE8D0531-801F-3F16-4116-AE64AEDA0165}"/>
                  </a:ext>
                </a:extLst>
              </p:cNvPr>
              <p:cNvSpPr/>
              <p:nvPr/>
            </p:nvSpPr>
            <p:spPr>
              <a:xfrm>
                <a:off x="3290650" y="5247742"/>
                <a:ext cx="4740" cy="1466"/>
              </a:xfrm>
              <a:custGeom>
                <a:avLst/>
                <a:gdLst>
                  <a:gd name="connsiteX0" fmla="*/ 25 w 5831"/>
                  <a:gd name="connsiteY0" fmla="*/ 1458 h 1609"/>
                  <a:gd name="connsiteX1" fmla="*/ 2897 w 5831"/>
                  <a:gd name="connsiteY1" fmla="*/ 913 h 1609"/>
                  <a:gd name="connsiteX2" fmla="*/ 5782 w 5831"/>
                  <a:gd name="connsiteY2" fmla="*/ 1580 h 1609"/>
                  <a:gd name="connsiteX3" fmla="*/ 5197 w 5831"/>
                  <a:gd name="connsiteY3" fmla="*/ 777 h 1609"/>
                  <a:gd name="connsiteX4" fmla="*/ 2897 w 5831"/>
                  <a:gd name="connsiteY4" fmla="*/ 2 h 1609"/>
                  <a:gd name="connsiteX5" fmla="*/ 596 w 5831"/>
                  <a:gd name="connsiteY5" fmla="*/ 682 h 1609"/>
                  <a:gd name="connsiteX6" fmla="*/ 25 w 5831"/>
                  <a:gd name="connsiteY6" fmla="*/ 1458 h 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31" h="1609">
                    <a:moveTo>
                      <a:pt x="25" y="1458"/>
                    </a:moveTo>
                    <a:cubicBezTo>
                      <a:pt x="202" y="1662"/>
                      <a:pt x="1386" y="873"/>
                      <a:pt x="2897" y="913"/>
                    </a:cubicBezTo>
                    <a:cubicBezTo>
                      <a:pt x="4408" y="954"/>
                      <a:pt x="5619" y="1771"/>
                      <a:pt x="5782" y="1580"/>
                    </a:cubicBezTo>
                    <a:cubicBezTo>
                      <a:pt x="5946" y="1390"/>
                      <a:pt x="5687" y="1159"/>
                      <a:pt x="5197" y="777"/>
                    </a:cubicBezTo>
                    <a:cubicBezTo>
                      <a:pt x="4526" y="291"/>
                      <a:pt x="3724" y="21"/>
                      <a:pt x="2897" y="2"/>
                    </a:cubicBezTo>
                    <a:cubicBezTo>
                      <a:pt x="2077" y="-22"/>
                      <a:pt x="1272" y="217"/>
                      <a:pt x="596" y="682"/>
                    </a:cubicBezTo>
                    <a:cubicBezTo>
                      <a:pt x="106" y="1063"/>
                      <a:pt x="-70" y="1376"/>
                      <a:pt x="25" y="14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5674798D-B3E7-51ED-2C07-399BCCE4B4AF}"/>
                  </a:ext>
                </a:extLst>
              </p:cNvPr>
              <p:cNvSpPr/>
              <p:nvPr/>
            </p:nvSpPr>
            <p:spPr>
              <a:xfrm>
                <a:off x="3305484" y="5250113"/>
                <a:ext cx="2370" cy="2567"/>
              </a:xfrm>
              <a:custGeom>
                <a:avLst/>
                <a:gdLst>
                  <a:gd name="connsiteX0" fmla="*/ 2 w 2915"/>
                  <a:gd name="connsiteY0" fmla="*/ 1293 h 2817"/>
                  <a:gd name="connsiteX1" fmla="*/ 1363 w 2915"/>
                  <a:gd name="connsiteY1" fmla="*/ 2804 h 2817"/>
                  <a:gd name="connsiteX2" fmla="*/ 2902 w 2915"/>
                  <a:gd name="connsiteY2" fmla="*/ 1649 h 2817"/>
                  <a:gd name="connsiteX3" fmla="*/ 2915 w 2915"/>
                  <a:gd name="connsiteY3" fmla="*/ 1525 h 2817"/>
                  <a:gd name="connsiteX4" fmla="*/ 1553 w 2915"/>
                  <a:gd name="connsiteY4" fmla="*/ 14 h 2817"/>
                  <a:gd name="connsiteX5" fmla="*/ 14 w 2915"/>
                  <a:gd name="connsiteY5" fmla="*/ 1169 h 2817"/>
                  <a:gd name="connsiteX6" fmla="*/ 2 w 2915"/>
                  <a:gd name="connsiteY6" fmla="*/ 1293 h 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5" h="2817">
                    <a:moveTo>
                      <a:pt x="2" y="1293"/>
                    </a:moveTo>
                    <a:cubicBezTo>
                      <a:pt x="-36" y="2085"/>
                      <a:pt x="571" y="2761"/>
                      <a:pt x="1363" y="2804"/>
                    </a:cubicBezTo>
                    <a:cubicBezTo>
                      <a:pt x="2107" y="2910"/>
                      <a:pt x="2796" y="2393"/>
                      <a:pt x="2902" y="1649"/>
                    </a:cubicBezTo>
                    <a:cubicBezTo>
                      <a:pt x="2909" y="1608"/>
                      <a:pt x="2913" y="1567"/>
                      <a:pt x="2915" y="1525"/>
                    </a:cubicBezTo>
                    <a:cubicBezTo>
                      <a:pt x="2939" y="738"/>
                      <a:pt x="2339" y="72"/>
                      <a:pt x="1553" y="14"/>
                    </a:cubicBezTo>
                    <a:cubicBezTo>
                      <a:pt x="809" y="-92"/>
                      <a:pt x="120" y="425"/>
                      <a:pt x="14" y="1169"/>
                    </a:cubicBezTo>
                    <a:cubicBezTo>
                      <a:pt x="7" y="1210"/>
                      <a:pt x="4" y="1251"/>
                      <a:pt x="2" y="12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178F9C12-42BD-EB90-7FA0-089C47213837}"/>
                  </a:ext>
                </a:extLst>
              </p:cNvPr>
              <p:cNvSpPr/>
              <p:nvPr/>
            </p:nvSpPr>
            <p:spPr>
              <a:xfrm>
                <a:off x="3303975" y="5248611"/>
                <a:ext cx="4736" cy="1475"/>
              </a:xfrm>
              <a:custGeom>
                <a:avLst/>
                <a:gdLst>
                  <a:gd name="connsiteX0" fmla="*/ 20 w 5826"/>
                  <a:gd name="connsiteY0" fmla="*/ 1471 h 1618"/>
                  <a:gd name="connsiteX1" fmla="*/ 2892 w 5826"/>
                  <a:gd name="connsiteY1" fmla="*/ 913 h 1618"/>
                  <a:gd name="connsiteX2" fmla="*/ 5778 w 5826"/>
                  <a:gd name="connsiteY2" fmla="*/ 1593 h 1618"/>
                  <a:gd name="connsiteX3" fmla="*/ 5192 w 5826"/>
                  <a:gd name="connsiteY3" fmla="*/ 777 h 1618"/>
                  <a:gd name="connsiteX4" fmla="*/ 2892 w 5826"/>
                  <a:gd name="connsiteY4" fmla="*/ 1 h 1618"/>
                  <a:gd name="connsiteX5" fmla="*/ 592 w 5826"/>
                  <a:gd name="connsiteY5" fmla="*/ 681 h 1618"/>
                  <a:gd name="connsiteX6" fmla="*/ 20 w 5826"/>
                  <a:gd name="connsiteY6" fmla="*/ 1471 h 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26" h="1618">
                    <a:moveTo>
                      <a:pt x="20" y="1471"/>
                    </a:moveTo>
                    <a:cubicBezTo>
                      <a:pt x="197" y="1661"/>
                      <a:pt x="1381" y="872"/>
                      <a:pt x="2892" y="913"/>
                    </a:cubicBezTo>
                    <a:cubicBezTo>
                      <a:pt x="4403" y="954"/>
                      <a:pt x="5614" y="1770"/>
                      <a:pt x="5778" y="1593"/>
                    </a:cubicBezTo>
                    <a:cubicBezTo>
                      <a:pt x="5941" y="1417"/>
                      <a:pt x="5682" y="1158"/>
                      <a:pt x="5192" y="777"/>
                    </a:cubicBezTo>
                    <a:cubicBezTo>
                      <a:pt x="4523" y="291"/>
                      <a:pt x="3720" y="20"/>
                      <a:pt x="2892" y="1"/>
                    </a:cubicBezTo>
                    <a:cubicBezTo>
                      <a:pt x="2073" y="-17"/>
                      <a:pt x="1270" y="221"/>
                      <a:pt x="592" y="681"/>
                    </a:cubicBezTo>
                    <a:cubicBezTo>
                      <a:pt x="102" y="1076"/>
                      <a:pt x="-62" y="1471"/>
                      <a:pt x="20" y="14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97169901-A834-44B9-8F3B-4DE0980B1EC4}"/>
                  </a:ext>
                </a:extLst>
              </p:cNvPr>
              <p:cNvSpPr/>
              <p:nvPr/>
            </p:nvSpPr>
            <p:spPr>
              <a:xfrm>
                <a:off x="3295890" y="5248550"/>
                <a:ext cx="4074" cy="11974"/>
              </a:xfrm>
              <a:custGeom>
                <a:avLst/>
                <a:gdLst>
                  <a:gd name="connsiteX0" fmla="*/ 3964 w 5012"/>
                  <a:gd name="connsiteY0" fmla="*/ 13080 h 13139"/>
                  <a:gd name="connsiteX1" fmla="*/ 1419 w 5012"/>
                  <a:gd name="connsiteY1" fmla="*/ 12563 h 13139"/>
                  <a:gd name="connsiteX2" fmla="*/ 575 w 5012"/>
                  <a:gd name="connsiteY2" fmla="*/ 12141 h 13139"/>
                  <a:gd name="connsiteX3" fmla="*/ 874 w 5012"/>
                  <a:gd name="connsiteY3" fmla="*/ 10957 h 13139"/>
                  <a:gd name="connsiteX4" fmla="*/ 2140 w 5012"/>
                  <a:gd name="connsiteY4" fmla="*/ 7935 h 13139"/>
                  <a:gd name="connsiteX5" fmla="*/ 5012 w 5012"/>
                  <a:gd name="connsiteY5" fmla="*/ 0 h 13139"/>
                  <a:gd name="connsiteX6" fmla="*/ 1514 w 5012"/>
                  <a:gd name="connsiteY6" fmla="*/ 7677 h 13139"/>
                  <a:gd name="connsiteX7" fmla="*/ 289 w 5012"/>
                  <a:gd name="connsiteY7" fmla="*/ 10726 h 13139"/>
                  <a:gd name="connsiteX8" fmla="*/ 44 w 5012"/>
                  <a:gd name="connsiteY8" fmla="*/ 12305 h 13139"/>
                  <a:gd name="connsiteX9" fmla="*/ 684 w 5012"/>
                  <a:gd name="connsiteY9" fmla="*/ 12904 h 13139"/>
                  <a:gd name="connsiteX10" fmla="*/ 1364 w 5012"/>
                  <a:gd name="connsiteY10" fmla="*/ 13012 h 13139"/>
                  <a:gd name="connsiteX11" fmla="*/ 3964 w 5012"/>
                  <a:gd name="connsiteY11" fmla="*/ 13080 h 1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12" h="13139">
                    <a:moveTo>
                      <a:pt x="3964" y="13080"/>
                    </a:moveTo>
                    <a:cubicBezTo>
                      <a:pt x="3138" y="12814"/>
                      <a:pt x="2284" y="12639"/>
                      <a:pt x="1419" y="12563"/>
                    </a:cubicBezTo>
                    <a:cubicBezTo>
                      <a:pt x="1011" y="12563"/>
                      <a:pt x="643" y="12414"/>
                      <a:pt x="575" y="12141"/>
                    </a:cubicBezTo>
                    <a:cubicBezTo>
                      <a:pt x="557" y="11726"/>
                      <a:pt x="661" y="11314"/>
                      <a:pt x="874" y="10957"/>
                    </a:cubicBezTo>
                    <a:lnTo>
                      <a:pt x="2140" y="7935"/>
                    </a:lnTo>
                    <a:cubicBezTo>
                      <a:pt x="3315" y="5374"/>
                      <a:pt x="4274" y="2720"/>
                      <a:pt x="5012" y="0"/>
                    </a:cubicBezTo>
                    <a:cubicBezTo>
                      <a:pt x="3643" y="2461"/>
                      <a:pt x="2472" y="5028"/>
                      <a:pt x="1514" y="7677"/>
                    </a:cubicBezTo>
                    <a:cubicBezTo>
                      <a:pt x="1092" y="8752"/>
                      <a:pt x="684" y="9759"/>
                      <a:pt x="289" y="10726"/>
                    </a:cubicBezTo>
                    <a:cubicBezTo>
                      <a:pt x="25" y="11208"/>
                      <a:pt x="-62" y="11766"/>
                      <a:pt x="44" y="12305"/>
                    </a:cubicBezTo>
                    <a:cubicBezTo>
                      <a:pt x="157" y="12590"/>
                      <a:pt x="391" y="12810"/>
                      <a:pt x="684" y="12904"/>
                    </a:cubicBezTo>
                    <a:cubicBezTo>
                      <a:pt x="906" y="12967"/>
                      <a:pt x="1134" y="13004"/>
                      <a:pt x="1364" y="13012"/>
                    </a:cubicBezTo>
                    <a:cubicBezTo>
                      <a:pt x="2223" y="13155"/>
                      <a:pt x="3098" y="13177"/>
                      <a:pt x="3964" y="130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B954982D-0A5F-51B6-6450-FE8454119E39}"/>
                  </a:ext>
                </a:extLst>
              </p:cNvPr>
              <p:cNvSpPr/>
              <p:nvPr/>
            </p:nvSpPr>
            <p:spPr>
              <a:xfrm>
                <a:off x="3297828" y="5274053"/>
                <a:ext cx="12491" cy="5951"/>
              </a:xfrm>
              <a:custGeom>
                <a:avLst/>
                <a:gdLst>
                  <a:gd name="connsiteX0" fmla="*/ 0 w 15367"/>
                  <a:gd name="connsiteY0" fmla="*/ 3675 h 6530"/>
                  <a:gd name="connsiteX1" fmla="*/ 15367 w 15367"/>
                  <a:gd name="connsiteY1" fmla="*/ 0 h 6530"/>
                  <a:gd name="connsiteX2" fmla="*/ 95 w 15367"/>
                  <a:gd name="connsiteY2" fmla="*/ 6370 h 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7" h="6530">
                    <a:moveTo>
                      <a:pt x="0" y="3675"/>
                    </a:moveTo>
                    <a:cubicBezTo>
                      <a:pt x="5364" y="3897"/>
                      <a:pt x="10684" y="2624"/>
                      <a:pt x="15367" y="0"/>
                    </a:cubicBezTo>
                    <a:cubicBezTo>
                      <a:pt x="15367" y="0"/>
                      <a:pt x="11461" y="7731"/>
                      <a:pt x="95" y="6370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96442219-5587-5BBB-3C24-0BB9F74C717B}"/>
                  </a:ext>
                </a:extLst>
              </p:cNvPr>
              <p:cNvSpPr/>
              <p:nvPr/>
            </p:nvSpPr>
            <p:spPr>
              <a:xfrm>
                <a:off x="3291158" y="5223111"/>
                <a:ext cx="45863" cy="87656"/>
              </a:xfrm>
              <a:custGeom>
                <a:avLst/>
                <a:gdLst>
                  <a:gd name="connsiteX0" fmla="*/ 29930 w 56421"/>
                  <a:gd name="connsiteY0" fmla="*/ 34325 h 96185"/>
                  <a:gd name="connsiteX1" fmla="*/ 25724 w 56421"/>
                  <a:gd name="connsiteY1" fmla="*/ 43281 h 96185"/>
                  <a:gd name="connsiteX2" fmla="*/ 27085 w 56421"/>
                  <a:gd name="connsiteY2" fmla="*/ 49692 h 96185"/>
                  <a:gd name="connsiteX3" fmla="*/ 23478 w 56421"/>
                  <a:gd name="connsiteY3" fmla="*/ 57097 h 96185"/>
                  <a:gd name="connsiteX4" fmla="*/ 27562 w 56421"/>
                  <a:gd name="connsiteY4" fmla="*/ 66230 h 96185"/>
                  <a:gd name="connsiteX5" fmla="*/ 26976 w 56421"/>
                  <a:gd name="connsiteY5" fmla="*/ 80903 h 96185"/>
                  <a:gd name="connsiteX6" fmla="*/ 40969 w 56421"/>
                  <a:gd name="connsiteY6" fmla="*/ 96147 h 96185"/>
                  <a:gd name="connsiteX7" fmla="*/ 49135 w 56421"/>
                  <a:gd name="connsiteY7" fmla="*/ 92840 h 96185"/>
                  <a:gd name="connsiteX8" fmla="*/ 50973 w 56421"/>
                  <a:gd name="connsiteY8" fmla="*/ 85517 h 96185"/>
                  <a:gd name="connsiteX9" fmla="*/ 56268 w 56421"/>
                  <a:gd name="connsiteY9" fmla="*/ 75594 h 96185"/>
                  <a:gd name="connsiteX10" fmla="*/ 49966 w 56421"/>
                  <a:gd name="connsiteY10" fmla="*/ 56402 h 96185"/>
                  <a:gd name="connsiteX11" fmla="*/ 52770 w 56421"/>
                  <a:gd name="connsiteY11" fmla="*/ 48086 h 96185"/>
                  <a:gd name="connsiteX12" fmla="*/ 50374 w 56421"/>
                  <a:gd name="connsiteY12" fmla="*/ 37197 h 96185"/>
                  <a:gd name="connsiteX13" fmla="*/ 43732 w 56421"/>
                  <a:gd name="connsiteY13" fmla="*/ 30609 h 96185"/>
                  <a:gd name="connsiteX14" fmla="*/ 41010 w 56421"/>
                  <a:gd name="connsiteY14" fmla="*/ 20414 h 96185"/>
                  <a:gd name="connsiteX15" fmla="*/ 10596 w 56421"/>
                  <a:gd name="connsiteY15" fmla="*/ 553 h 96185"/>
                  <a:gd name="connsiteX16" fmla="*/ 176 w 56421"/>
                  <a:gd name="connsiteY16" fmla="*/ 5360 h 96185"/>
                  <a:gd name="connsiteX17" fmla="*/ 7294 w 56421"/>
                  <a:gd name="connsiteY17" fmla="*/ 15664 h 96185"/>
                  <a:gd name="connsiteX18" fmla="*/ 21586 w 56421"/>
                  <a:gd name="connsiteY18" fmla="*/ 19067 h 96185"/>
                  <a:gd name="connsiteX19" fmla="*/ 24308 w 56421"/>
                  <a:gd name="connsiteY19" fmla="*/ 27370 h 96185"/>
                  <a:gd name="connsiteX20" fmla="*/ 29930 w 56421"/>
                  <a:gd name="connsiteY20" fmla="*/ 34325 h 9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421" h="96185">
                    <a:moveTo>
                      <a:pt x="29930" y="34325"/>
                    </a:moveTo>
                    <a:cubicBezTo>
                      <a:pt x="28569" y="37469"/>
                      <a:pt x="25275" y="39892"/>
                      <a:pt x="25724" y="43281"/>
                    </a:cubicBezTo>
                    <a:cubicBezTo>
                      <a:pt x="26024" y="45459"/>
                      <a:pt x="27426" y="47501"/>
                      <a:pt x="27085" y="49692"/>
                    </a:cubicBezTo>
                    <a:cubicBezTo>
                      <a:pt x="26745" y="52414"/>
                      <a:pt x="23887" y="54361"/>
                      <a:pt x="23478" y="57097"/>
                    </a:cubicBezTo>
                    <a:cubicBezTo>
                      <a:pt x="22988" y="60472"/>
                      <a:pt x="26200" y="63086"/>
                      <a:pt x="27562" y="66230"/>
                    </a:cubicBezTo>
                    <a:cubicBezTo>
                      <a:pt x="29467" y="70803"/>
                      <a:pt x="27031" y="75948"/>
                      <a:pt x="26976" y="80903"/>
                    </a:cubicBezTo>
                    <a:cubicBezTo>
                      <a:pt x="27179" y="88766"/>
                      <a:pt x="33152" y="95274"/>
                      <a:pt x="40969" y="96147"/>
                    </a:cubicBezTo>
                    <a:cubicBezTo>
                      <a:pt x="44031" y="96392"/>
                      <a:pt x="47475" y="95467"/>
                      <a:pt x="49135" y="92840"/>
                    </a:cubicBezTo>
                    <a:cubicBezTo>
                      <a:pt x="50497" y="90676"/>
                      <a:pt x="50184" y="87926"/>
                      <a:pt x="50973" y="85517"/>
                    </a:cubicBezTo>
                    <a:cubicBezTo>
                      <a:pt x="52130" y="81924"/>
                      <a:pt x="55546" y="79297"/>
                      <a:pt x="56268" y="75594"/>
                    </a:cubicBezTo>
                    <a:cubicBezTo>
                      <a:pt x="57629" y="68789"/>
                      <a:pt x="49462" y="63263"/>
                      <a:pt x="49966" y="56402"/>
                    </a:cubicBezTo>
                    <a:cubicBezTo>
                      <a:pt x="50197" y="53476"/>
                      <a:pt x="52008" y="50958"/>
                      <a:pt x="52770" y="48086"/>
                    </a:cubicBezTo>
                    <a:cubicBezTo>
                      <a:pt x="53778" y="44283"/>
                      <a:pt x="52887" y="40225"/>
                      <a:pt x="50374" y="37197"/>
                    </a:cubicBezTo>
                    <a:cubicBezTo>
                      <a:pt x="48373" y="34801"/>
                      <a:pt x="45447" y="33222"/>
                      <a:pt x="43732" y="30609"/>
                    </a:cubicBezTo>
                    <a:cubicBezTo>
                      <a:pt x="41785" y="27642"/>
                      <a:pt x="41717" y="23803"/>
                      <a:pt x="41010" y="20414"/>
                    </a:cubicBezTo>
                    <a:cubicBezTo>
                      <a:pt x="38095" y="6532"/>
                      <a:pt x="24480" y="-2360"/>
                      <a:pt x="10596" y="553"/>
                    </a:cubicBezTo>
                    <a:cubicBezTo>
                      <a:pt x="6806" y="1349"/>
                      <a:pt x="3242" y="2992"/>
                      <a:pt x="176" y="5360"/>
                    </a:cubicBezTo>
                    <a:cubicBezTo>
                      <a:pt x="176" y="5360"/>
                      <a:pt x="-1771" y="14194"/>
                      <a:pt x="7294" y="15664"/>
                    </a:cubicBezTo>
                    <a:cubicBezTo>
                      <a:pt x="16360" y="17134"/>
                      <a:pt x="20565" y="15432"/>
                      <a:pt x="21586" y="19067"/>
                    </a:cubicBezTo>
                    <a:cubicBezTo>
                      <a:pt x="21113" y="22110"/>
                      <a:pt x="22124" y="25197"/>
                      <a:pt x="24308" y="27370"/>
                    </a:cubicBezTo>
                    <a:cubicBezTo>
                      <a:pt x="27984" y="31535"/>
                      <a:pt x="31509" y="30691"/>
                      <a:pt x="29930" y="343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80B4E45C-D9CC-307A-8665-2969676276F8}"/>
                  </a:ext>
                </a:extLst>
              </p:cNvPr>
              <p:cNvSpPr/>
              <p:nvPr/>
            </p:nvSpPr>
            <p:spPr>
              <a:xfrm>
                <a:off x="3300483" y="5262051"/>
                <a:ext cx="3453" cy="3245"/>
              </a:xfrm>
              <a:custGeom>
                <a:avLst/>
                <a:gdLst>
                  <a:gd name="connsiteX0" fmla="*/ 56 w 4248"/>
                  <a:gd name="connsiteY0" fmla="*/ 2376 h 3561"/>
                  <a:gd name="connsiteX1" fmla="*/ 1968 w 4248"/>
                  <a:gd name="connsiteY1" fmla="*/ 12 h 3561"/>
                  <a:gd name="connsiteX2" fmla="*/ 3948 w 4248"/>
                  <a:gd name="connsiteY2" fmla="*/ 906 h 3561"/>
                  <a:gd name="connsiteX3" fmla="*/ 4180 w 4248"/>
                  <a:gd name="connsiteY3" fmla="*/ 2267 h 3561"/>
                  <a:gd name="connsiteX4" fmla="*/ 3418 w 4248"/>
                  <a:gd name="connsiteY4" fmla="*/ 3057 h 3561"/>
                  <a:gd name="connsiteX5" fmla="*/ 1253 w 4248"/>
                  <a:gd name="connsiteY5" fmla="*/ 3506 h 3561"/>
                  <a:gd name="connsiteX6" fmla="*/ 1 w 4248"/>
                  <a:gd name="connsiteY6" fmla="*/ 1859 h 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48" h="3561">
                    <a:moveTo>
                      <a:pt x="56" y="2376"/>
                    </a:moveTo>
                    <a:cubicBezTo>
                      <a:pt x="-70" y="1195"/>
                      <a:pt x="788" y="136"/>
                      <a:pt x="1968" y="12"/>
                    </a:cubicBezTo>
                    <a:cubicBezTo>
                      <a:pt x="2741" y="-70"/>
                      <a:pt x="3499" y="272"/>
                      <a:pt x="3948" y="906"/>
                    </a:cubicBezTo>
                    <a:cubicBezTo>
                      <a:pt x="4238" y="1297"/>
                      <a:pt x="4324" y="1803"/>
                      <a:pt x="4180" y="2267"/>
                    </a:cubicBezTo>
                    <a:cubicBezTo>
                      <a:pt x="4015" y="2604"/>
                      <a:pt x="3748" y="2880"/>
                      <a:pt x="3418" y="3057"/>
                    </a:cubicBezTo>
                    <a:cubicBezTo>
                      <a:pt x="2787" y="3496"/>
                      <a:pt x="2006" y="3658"/>
                      <a:pt x="1253" y="3506"/>
                    </a:cubicBezTo>
                    <a:cubicBezTo>
                      <a:pt x="497" y="3325"/>
                      <a:pt x="-27" y="2636"/>
                      <a:pt x="1" y="1859"/>
                    </a:cubicBezTo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B956F61F-2A67-D87A-EC4B-FA5A28F1606F}"/>
                  </a:ext>
                </a:extLst>
              </p:cNvPr>
              <p:cNvSpPr/>
              <p:nvPr/>
            </p:nvSpPr>
            <p:spPr>
              <a:xfrm>
                <a:off x="3299776" y="5261115"/>
                <a:ext cx="3716" cy="3250"/>
              </a:xfrm>
              <a:custGeom>
                <a:avLst/>
                <a:gdLst>
                  <a:gd name="connsiteX0" fmla="*/ 4479 w 4571"/>
                  <a:gd name="connsiteY0" fmla="*/ 0 h 3566"/>
                  <a:gd name="connsiteX1" fmla="*/ 4479 w 4571"/>
                  <a:gd name="connsiteY1" fmla="*/ 953 h 3566"/>
                  <a:gd name="connsiteX2" fmla="*/ 3117 w 4571"/>
                  <a:gd name="connsiteY2" fmla="*/ 2818 h 3566"/>
                  <a:gd name="connsiteX3" fmla="*/ 926 w 4571"/>
                  <a:gd name="connsiteY3" fmla="*/ 3566 h 3566"/>
                  <a:gd name="connsiteX4" fmla="*/ 0 w 4571"/>
                  <a:gd name="connsiteY4" fmla="*/ 3308 h 3566"/>
                  <a:gd name="connsiteX5" fmla="*/ 2723 w 4571"/>
                  <a:gd name="connsiteY5" fmla="*/ 2246 h 3566"/>
                  <a:gd name="connsiteX6" fmla="*/ 4479 w 4571"/>
                  <a:gd name="connsiteY6" fmla="*/ 0 h 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1" h="3566">
                    <a:moveTo>
                      <a:pt x="4479" y="0"/>
                    </a:moveTo>
                    <a:cubicBezTo>
                      <a:pt x="4574" y="0"/>
                      <a:pt x="4628" y="381"/>
                      <a:pt x="4479" y="953"/>
                    </a:cubicBezTo>
                    <a:cubicBezTo>
                      <a:pt x="4224" y="1697"/>
                      <a:pt x="3749" y="2348"/>
                      <a:pt x="3117" y="2818"/>
                    </a:cubicBezTo>
                    <a:cubicBezTo>
                      <a:pt x="2483" y="3290"/>
                      <a:pt x="1717" y="3551"/>
                      <a:pt x="926" y="3566"/>
                    </a:cubicBezTo>
                    <a:cubicBezTo>
                      <a:pt x="327" y="3566"/>
                      <a:pt x="-13" y="3403"/>
                      <a:pt x="0" y="3308"/>
                    </a:cubicBezTo>
                    <a:cubicBezTo>
                      <a:pt x="957" y="3098"/>
                      <a:pt x="1876" y="2740"/>
                      <a:pt x="2723" y="2246"/>
                    </a:cubicBezTo>
                    <a:cubicBezTo>
                      <a:pt x="3961" y="1361"/>
                      <a:pt x="4288" y="0"/>
                      <a:pt x="44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56388CBE-9541-A61F-1F79-E4F5C469ADF5}"/>
                  </a:ext>
                </a:extLst>
              </p:cNvPr>
              <p:cNvSpPr/>
              <p:nvPr/>
            </p:nvSpPr>
            <p:spPr>
              <a:xfrm>
                <a:off x="3305152" y="5256090"/>
                <a:ext cx="773" cy="870"/>
              </a:xfrm>
              <a:custGeom>
                <a:avLst/>
                <a:gdLst>
                  <a:gd name="connsiteX0" fmla="*/ 900 w 951"/>
                  <a:gd name="connsiteY0" fmla="*/ 900 h 955"/>
                  <a:gd name="connsiteX1" fmla="*/ 233 w 951"/>
                  <a:gd name="connsiteY1" fmla="*/ 737 h 955"/>
                  <a:gd name="connsiteX2" fmla="*/ 70 w 951"/>
                  <a:gd name="connsiteY2" fmla="*/ 70 h 955"/>
                  <a:gd name="connsiteX3" fmla="*/ 737 w 951"/>
                  <a:gd name="connsiteY3" fmla="*/ 233 h 955"/>
                  <a:gd name="connsiteX4" fmla="*/ 900 w 951"/>
                  <a:gd name="connsiteY4" fmla="*/ 900 h 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" h="955">
                    <a:moveTo>
                      <a:pt x="900" y="900"/>
                    </a:moveTo>
                    <a:cubicBezTo>
                      <a:pt x="764" y="1036"/>
                      <a:pt x="464" y="900"/>
                      <a:pt x="233" y="737"/>
                    </a:cubicBezTo>
                    <a:cubicBezTo>
                      <a:pt x="2" y="573"/>
                      <a:pt x="-66" y="206"/>
                      <a:pt x="70" y="70"/>
                    </a:cubicBezTo>
                    <a:cubicBezTo>
                      <a:pt x="206" y="-66"/>
                      <a:pt x="505" y="2"/>
                      <a:pt x="737" y="233"/>
                    </a:cubicBezTo>
                    <a:cubicBezTo>
                      <a:pt x="968" y="464"/>
                      <a:pt x="995" y="764"/>
                      <a:pt x="900" y="900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631DC3D0-9D59-3B79-F0EF-917D4B0B243A}"/>
                  </a:ext>
                </a:extLst>
              </p:cNvPr>
              <p:cNvSpPr/>
              <p:nvPr/>
            </p:nvSpPr>
            <p:spPr>
              <a:xfrm>
                <a:off x="3307059" y="5255605"/>
                <a:ext cx="687" cy="918"/>
              </a:xfrm>
              <a:custGeom>
                <a:avLst/>
                <a:gdLst>
                  <a:gd name="connsiteX0" fmla="*/ 718 w 845"/>
                  <a:gd name="connsiteY0" fmla="*/ 30 h 1007"/>
                  <a:gd name="connsiteX1" fmla="*/ 718 w 845"/>
                  <a:gd name="connsiteY1" fmla="*/ 684 h 1007"/>
                  <a:gd name="connsiteX2" fmla="*/ 133 w 845"/>
                  <a:gd name="connsiteY2" fmla="*/ 970 h 1007"/>
                  <a:gd name="connsiteX3" fmla="*/ 133 w 845"/>
                  <a:gd name="connsiteY3" fmla="*/ 330 h 1007"/>
                  <a:gd name="connsiteX4" fmla="*/ 718 w 845"/>
                  <a:gd name="connsiteY4" fmla="*/ 30 h 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5" h="1007">
                    <a:moveTo>
                      <a:pt x="718" y="30"/>
                    </a:moveTo>
                    <a:cubicBezTo>
                      <a:pt x="881" y="139"/>
                      <a:pt x="895" y="425"/>
                      <a:pt x="718" y="684"/>
                    </a:cubicBezTo>
                    <a:cubicBezTo>
                      <a:pt x="541" y="942"/>
                      <a:pt x="310" y="1079"/>
                      <a:pt x="133" y="970"/>
                    </a:cubicBezTo>
                    <a:cubicBezTo>
                      <a:pt x="-44" y="861"/>
                      <a:pt x="-44" y="589"/>
                      <a:pt x="133" y="330"/>
                    </a:cubicBezTo>
                    <a:cubicBezTo>
                      <a:pt x="310" y="71"/>
                      <a:pt x="541" y="-65"/>
                      <a:pt x="718" y="30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F699C06E-F918-D00B-475A-DA6174C749E7}"/>
                  </a:ext>
                </a:extLst>
              </p:cNvPr>
              <p:cNvSpPr/>
              <p:nvPr/>
            </p:nvSpPr>
            <p:spPr>
              <a:xfrm>
                <a:off x="3309022" y="5255842"/>
                <a:ext cx="690" cy="883"/>
              </a:xfrm>
              <a:custGeom>
                <a:avLst/>
                <a:gdLst>
                  <a:gd name="connsiteX0" fmla="*/ 727 w 849"/>
                  <a:gd name="connsiteY0" fmla="*/ 927 h 969"/>
                  <a:gd name="connsiteX1" fmla="*/ 128 w 849"/>
                  <a:gd name="connsiteY1" fmla="*/ 682 h 969"/>
                  <a:gd name="connsiteX2" fmla="*/ 128 w 849"/>
                  <a:gd name="connsiteY2" fmla="*/ 42 h 969"/>
                  <a:gd name="connsiteX3" fmla="*/ 727 w 849"/>
                  <a:gd name="connsiteY3" fmla="*/ 287 h 969"/>
                  <a:gd name="connsiteX4" fmla="*/ 727 w 849"/>
                  <a:gd name="connsiteY4" fmla="*/ 927 h 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" h="969">
                    <a:moveTo>
                      <a:pt x="727" y="927"/>
                    </a:moveTo>
                    <a:cubicBezTo>
                      <a:pt x="563" y="1036"/>
                      <a:pt x="291" y="927"/>
                      <a:pt x="128" y="682"/>
                    </a:cubicBezTo>
                    <a:cubicBezTo>
                      <a:pt x="-36" y="437"/>
                      <a:pt x="-49" y="151"/>
                      <a:pt x="128" y="42"/>
                    </a:cubicBezTo>
                    <a:cubicBezTo>
                      <a:pt x="305" y="-67"/>
                      <a:pt x="550" y="42"/>
                      <a:pt x="727" y="287"/>
                    </a:cubicBezTo>
                    <a:cubicBezTo>
                      <a:pt x="904" y="532"/>
                      <a:pt x="876" y="818"/>
                      <a:pt x="727" y="927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227AE81F-5E76-BF81-1EA2-7FA5AE38B493}"/>
                  </a:ext>
                </a:extLst>
              </p:cNvPr>
              <p:cNvSpPr/>
              <p:nvPr/>
            </p:nvSpPr>
            <p:spPr>
              <a:xfrm>
                <a:off x="3307083" y="5257810"/>
                <a:ext cx="632" cy="694"/>
              </a:xfrm>
              <a:custGeom>
                <a:avLst/>
                <a:gdLst>
                  <a:gd name="connsiteX0" fmla="*/ 716 w 777"/>
                  <a:gd name="connsiteY0" fmla="*/ 660 h 762"/>
                  <a:gd name="connsiteX1" fmla="*/ 102 w 777"/>
                  <a:gd name="connsiteY1" fmla="*/ 607 h 762"/>
                  <a:gd name="connsiteX2" fmla="*/ 62 w 777"/>
                  <a:gd name="connsiteY2" fmla="*/ 102 h 762"/>
                  <a:gd name="connsiteX3" fmla="*/ 676 w 777"/>
                  <a:gd name="connsiteY3" fmla="*/ 155 h 762"/>
                  <a:gd name="connsiteX4" fmla="*/ 716 w 777"/>
                  <a:gd name="connsiteY4" fmla="*/ 660 h 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" h="762">
                    <a:moveTo>
                      <a:pt x="716" y="660"/>
                    </a:moveTo>
                    <a:cubicBezTo>
                      <a:pt x="532" y="815"/>
                      <a:pt x="257" y="791"/>
                      <a:pt x="102" y="607"/>
                    </a:cubicBezTo>
                    <a:cubicBezTo>
                      <a:pt x="-18" y="464"/>
                      <a:pt x="-33" y="261"/>
                      <a:pt x="62" y="102"/>
                    </a:cubicBezTo>
                    <a:cubicBezTo>
                      <a:pt x="246" y="-53"/>
                      <a:pt x="521" y="-28"/>
                      <a:pt x="676" y="155"/>
                    </a:cubicBezTo>
                    <a:cubicBezTo>
                      <a:pt x="796" y="298"/>
                      <a:pt x="811" y="501"/>
                      <a:pt x="716" y="660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E1F8804C-7596-831E-5C95-A48CE753210F}"/>
                  </a:ext>
                </a:extLst>
              </p:cNvPr>
              <p:cNvSpPr/>
              <p:nvPr/>
            </p:nvSpPr>
            <p:spPr>
              <a:xfrm>
                <a:off x="3290823" y="5256128"/>
                <a:ext cx="710" cy="1041"/>
              </a:xfrm>
              <a:custGeom>
                <a:avLst/>
                <a:gdLst>
                  <a:gd name="connsiteX0" fmla="*/ 833 w 874"/>
                  <a:gd name="connsiteY0" fmla="*/ 1062 h 1142"/>
                  <a:gd name="connsiteX1" fmla="*/ 112 w 874"/>
                  <a:gd name="connsiteY1" fmla="*/ 763 h 1142"/>
                  <a:gd name="connsiteX2" fmla="*/ 220 w 874"/>
                  <a:gd name="connsiteY2" fmla="*/ 1 h 1142"/>
                  <a:gd name="connsiteX3" fmla="*/ 724 w 874"/>
                  <a:gd name="connsiteY3" fmla="*/ 409 h 1142"/>
                  <a:gd name="connsiteX4" fmla="*/ 833 w 874"/>
                  <a:gd name="connsiteY4" fmla="*/ 1062 h 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" h="1142">
                    <a:moveTo>
                      <a:pt x="833" y="1062"/>
                    </a:moveTo>
                    <a:cubicBezTo>
                      <a:pt x="724" y="1226"/>
                      <a:pt x="329" y="1144"/>
                      <a:pt x="112" y="763"/>
                    </a:cubicBezTo>
                    <a:cubicBezTo>
                      <a:pt x="-106" y="382"/>
                      <a:pt x="30" y="14"/>
                      <a:pt x="220" y="1"/>
                    </a:cubicBezTo>
                    <a:cubicBezTo>
                      <a:pt x="411" y="-13"/>
                      <a:pt x="588" y="191"/>
                      <a:pt x="724" y="409"/>
                    </a:cubicBezTo>
                    <a:cubicBezTo>
                      <a:pt x="874" y="593"/>
                      <a:pt x="915" y="840"/>
                      <a:pt x="833" y="1062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39767F7F-FDAA-EA45-0A25-A4542D3BC619}"/>
                  </a:ext>
                </a:extLst>
              </p:cNvPr>
              <p:cNvSpPr/>
              <p:nvPr/>
            </p:nvSpPr>
            <p:spPr>
              <a:xfrm>
                <a:off x="3292759" y="5255558"/>
                <a:ext cx="625" cy="1029"/>
              </a:xfrm>
              <a:custGeom>
                <a:avLst/>
                <a:gdLst>
                  <a:gd name="connsiteX0" fmla="*/ 193 w 769"/>
                  <a:gd name="connsiteY0" fmla="*/ 1116 h 1129"/>
                  <a:gd name="connsiteX1" fmla="*/ 43 w 769"/>
                  <a:gd name="connsiteY1" fmla="*/ 449 h 1129"/>
                  <a:gd name="connsiteX2" fmla="*/ 574 w 769"/>
                  <a:gd name="connsiteY2" fmla="*/ 14 h 1129"/>
                  <a:gd name="connsiteX3" fmla="*/ 724 w 769"/>
                  <a:gd name="connsiteY3" fmla="*/ 681 h 1129"/>
                  <a:gd name="connsiteX4" fmla="*/ 193 w 769"/>
                  <a:gd name="connsiteY4" fmla="*/ 1116 h 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9" h="1129">
                    <a:moveTo>
                      <a:pt x="193" y="1116"/>
                    </a:moveTo>
                    <a:cubicBezTo>
                      <a:pt x="16" y="1116"/>
                      <a:pt x="-52" y="762"/>
                      <a:pt x="43" y="449"/>
                    </a:cubicBezTo>
                    <a:cubicBezTo>
                      <a:pt x="138" y="136"/>
                      <a:pt x="383" y="-54"/>
                      <a:pt x="574" y="14"/>
                    </a:cubicBezTo>
                    <a:cubicBezTo>
                      <a:pt x="765" y="82"/>
                      <a:pt x="819" y="381"/>
                      <a:pt x="724" y="681"/>
                    </a:cubicBezTo>
                    <a:cubicBezTo>
                      <a:pt x="628" y="980"/>
                      <a:pt x="383" y="1184"/>
                      <a:pt x="193" y="1116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124CAC51-7C45-3F9F-9F7C-7C136540D8CC}"/>
                  </a:ext>
                </a:extLst>
              </p:cNvPr>
              <p:cNvSpPr/>
              <p:nvPr/>
            </p:nvSpPr>
            <p:spPr>
              <a:xfrm>
                <a:off x="3294104" y="5255972"/>
                <a:ext cx="732" cy="1244"/>
              </a:xfrm>
              <a:custGeom>
                <a:avLst/>
                <a:gdLst>
                  <a:gd name="connsiteX0" fmla="*/ 117 w 901"/>
                  <a:gd name="connsiteY0" fmla="*/ 1343 h 1365"/>
                  <a:gd name="connsiteX1" fmla="*/ 117 w 901"/>
                  <a:gd name="connsiteY1" fmla="*/ 512 h 1365"/>
                  <a:gd name="connsiteX2" fmla="*/ 784 w 901"/>
                  <a:gd name="connsiteY2" fmla="*/ 22 h 1365"/>
                  <a:gd name="connsiteX3" fmla="*/ 784 w 901"/>
                  <a:gd name="connsiteY3" fmla="*/ 853 h 1365"/>
                  <a:gd name="connsiteX4" fmla="*/ 117 w 901"/>
                  <a:gd name="connsiteY4" fmla="*/ 1343 h 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" h="1365">
                    <a:moveTo>
                      <a:pt x="117" y="1343"/>
                    </a:moveTo>
                    <a:cubicBezTo>
                      <a:pt x="-46" y="1247"/>
                      <a:pt x="-32" y="880"/>
                      <a:pt x="117" y="512"/>
                    </a:cubicBezTo>
                    <a:cubicBezTo>
                      <a:pt x="267" y="145"/>
                      <a:pt x="621" y="-73"/>
                      <a:pt x="784" y="22"/>
                    </a:cubicBezTo>
                    <a:cubicBezTo>
                      <a:pt x="948" y="118"/>
                      <a:pt x="934" y="485"/>
                      <a:pt x="784" y="853"/>
                    </a:cubicBezTo>
                    <a:cubicBezTo>
                      <a:pt x="635" y="1220"/>
                      <a:pt x="294" y="1438"/>
                      <a:pt x="117" y="1343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446034E5-50FA-5800-754C-910DF1311ADE}"/>
                  </a:ext>
                </a:extLst>
              </p:cNvPr>
              <p:cNvSpPr/>
              <p:nvPr/>
            </p:nvSpPr>
            <p:spPr>
              <a:xfrm>
                <a:off x="3291677" y="5258399"/>
                <a:ext cx="669" cy="1101"/>
              </a:xfrm>
              <a:custGeom>
                <a:avLst/>
                <a:gdLst>
                  <a:gd name="connsiteX0" fmla="*/ 721 w 823"/>
                  <a:gd name="connsiteY0" fmla="*/ 1158 h 1208"/>
                  <a:gd name="connsiteX1" fmla="*/ 68 w 823"/>
                  <a:gd name="connsiteY1" fmla="*/ 749 h 1208"/>
                  <a:gd name="connsiteX2" fmla="*/ 218 w 823"/>
                  <a:gd name="connsiteY2" fmla="*/ 1 h 1208"/>
                  <a:gd name="connsiteX3" fmla="*/ 721 w 823"/>
                  <a:gd name="connsiteY3" fmla="*/ 477 h 1208"/>
                  <a:gd name="connsiteX4" fmla="*/ 721 w 823"/>
                  <a:gd name="connsiteY4" fmla="*/ 1158 h 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" h="1208">
                    <a:moveTo>
                      <a:pt x="721" y="1158"/>
                    </a:moveTo>
                    <a:cubicBezTo>
                      <a:pt x="572" y="1294"/>
                      <a:pt x="231" y="1158"/>
                      <a:pt x="68" y="749"/>
                    </a:cubicBezTo>
                    <a:cubicBezTo>
                      <a:pt x="-95" y="341"/>
                      <a:pt x="68" y="14"/>
                      <a:pt x="218" y="1"/>
                    </a:cubicBezTo>
                    <a:cubicBezTo>
                      <a:pt x="367" y="-13"/>
                      <a:pt x="599" y="205"/>
                      <a:pt x="721" y="477"/>
                    </a:cubicBezTo>
                    <a:cubicBezTo>
                      <a:pt x="844" y="749"/>
                      <a:pt x="871" y="1035"/>
                      <a:pt x="721" y="1158"/>
                    </a:cubicBezTo>
                    <a:close/>
                  </a:path>
                </a:pathLst>
              </a:custGeom>
              <a:solidFill>
                <a:srgbClr val="A36957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4D763775-FBCA-C8FA-7AE2-A4DAA8BCFD2A}"/>
                  </a:ext>
                </a:extLst>
              </p:cNvPr>
              <p:cNvSpPr/>
              <p:nvPr/>
            </p:nvSpPr>
            <p:spPr>
              <a:xfrm>
                <a:off x="3302243" y="5244543"/>
                <a:ext cx="4979" cy="1359"/>
              </a:xfrm>
              <a:custGeom>
                <a:avLst/>
                <a:gdLst>
                  <a:gd name="connsiteX0" fmla="*/ 6112 w 6125"/>
                  <a:gd name="connsiteY0" fmla="*/ 1252 h 1491"/>
                  <a:gd name="connsiteX1" fmla="*/ 3063 w 6125"/>
                  <a:gd name="connsiteY1" fmla="*/ 1416 h 1491"/>
                  <a:gd name="connsiteX2" fmla="*/ 14 w 6125"/>
                  <a:gd name="connsiteY2" fmla="*/ 1279 h 1491"/>
                  <a:gd name="connsiteX3" fmla="*/ 3063 w 6125"/>
                  <a:gd name="connsiteY3" fmla="*/ 0 h 1491"/>
                  <a:gd name="connsiteX4" fmla="*/ 6112 w 6125"/>
                  <a:gd name="connsiteY4" fmla="*/ 1252 h 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25" h="1491">
                    <a:moveTo>
                      <a:pt x="6112" y="1252"/>
                    </a:moveTo>
                    <a:cubicBezTo>
                      <a:pt x="5948" y="1620"/>
                      <a:pt x="4628" y="1402"/>
                      <a:pt x="3063" y="1416"/>
                    </a:cubicBezTo>
                    <a:cubicBezTo>
                      <a:pt x="1497" y="1429"/>
                      <a:pt x="177" y="1647"/>
                      <a:pt x="14" y="1279"/>
                    </a:cubicBezTo>
                    <a:cubicBezTo>
                      <a:pt x="-150" y="912"/>
                      <a:pt x="1157" y="0"/>
                      <a:pt x="3063" y="0"/>
                    </a:cubicBezTo>
                    <a:cubicBezTo>
                      <a:pt x="4968" y="0"/>
                      <a:pt x="6275" y="912"/>
                      <a:pt x="6112" y="125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E0E2F85E-CC05-2D9B-6C66-AE34A9A56C39}"/>
                  </a:ext>
                </a:extLst>
              </p:cNvPr>
              <p:cNvSpPr/>
              <p:nvPr/>
            </p:nvSpPr>
            <p:spPr>
              <a:xfrm>
                <a:off x="3289995" y="5245352"/>
                <a:ext cx="3555" cy="1310"/>
              </a:xfrm>
              <a:custGeom>
                <a:avLst/>
                <a:gdLst>
                  <a:gd name="connsiteX0" fmla="*/ 4370 w 4373"/>
                  <a:gd name="connsiteY0" fmla="*/ 964 h 1438"/>
                  <a:gd name="connsiteX1" fmla="*/ 2151 w 4373"/>
                  <a:gd name="connsiteY1" fmla="*/ 1427 h 1438"/>
                  <a:gd name="connsiteX2" fmla="*/ 1 w 4373"/>
                  <a:gd name="connsiteY2" fmla="*/ 705 h 1438"/>
                  <a:gd name="connsiteX3" fmla="*/ 2233 w 4373"/>
                  <a:gd name="connsiteY3" fmla="*/ 11 h 1438"/>
                  <a:gd name="connsiteX4" fmla="*/ 4370 w 4373"/>
                  <a:gd name="connsiteY4" fmla="*/ 964 h 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3" h="1438">
                    <a:moveTo>
                      <a:pt x="4370" y="964"/>
                    </a:moveTo>
                    <a:cubicBezTo>
                      <a:pt x="4302" y="1345"/>
                      <a:pt x="3308" y="1481"/>
                      <a:pt x="2151" y="1427"/>
                    </a:cubicBezTo>
                    <a:cubicBezTo>
                      <a:pt x="994" y="1372"/>
                      <a:pt x="28" y="1100"/>
                      <a:pt x="1" y="705"/>
                    </a:cubicBezTo>
                    <a:cubicBezTo>
                      <a:pt x="-27" y="311"/>
                      <a:pt x="981" y="-71"/>
                      <a:pt x="2233" y="11"/>
                    </a:cubicBezTo>
                    <a:cubicBezTo>
                      <a:pt x="3485" y="93"/>
                      <a:pt x="4438" y="610"/>
                      <a:pt x="4370" y="9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2F003994-D246-9334-6298-CC4F824FF1E2}"/>
                  </a:ext>
                </a:extLst>
              </p:cNvPr>
              <p:cNvSpPr/>
              <p:nvPr/>
            </p:nvSpPr>
            <p:spPr>
              <a:xfrm>
                <a:off x="3279180" y="5327752"/>
                <a:ext cx="73386" cy="69599"/>
              </a:xfrm>
              <a:custGeom>
                <a:avLst/>
                <a:gdLst>
                  <a:gd name="connsiteX0" fmla="*/ 2702 w 90280"/>
                  <a:gd name="connsiteY0" fmla="*/ 72140 h 76371"/>
                  <a:gd name="connsiteX1" fmla="*/ 15973 w 90280"/>
                  <a:gd name="connsiteY1" fmla="*/ 67253 h 76371"/>
                  <a:gd name="connsiteX2" fmla="*/ 15796 w 90280"/>
                  <a:gd name="connsiteY2" fmla="*/ 65756 h 76371"/>
                  <a:gd name="connsiteX3" fmla="*/ 7 w 90280"/>
                  <a:gd name="connsiteY3" fmla="*/ 66573 h 76371"/>
                  <a:gd name="connsiteX4" fmla="*/ 2810 w 90280"/>
                  <a:gd name="connsiteY4" fmla="*/ 64926 h 76371"/>
                  <a:gd name="connsiteX5" fmla="*/ 16122 w 90280"/>
                  <a:gd name="connsiteY5" fmla="*/ 61333 h 76371"/>
                  <a:gd name="connsiteX6" fmla="*/ 5315 w 90280"/>
                  <a:gd name="connsiteY6" fmla="*/ 61496 h 76371"/>
                  <a:gd name="connsiteX7" fmla="*/ 2103 w 90280"/>
                  <a:gd name="connsiteY7" fmla="*/ 59631 h 76371"/>
                  <a:gd name="connsiteX8" fmla="*/ 13359 w 90280"/>
                  <a:gd name="connsiteY8" fmla="*/ 56392 h 76371"/>
                  <a:gd name="connsiteX9" fmla="*/ 19239 w 90280"/>
                  <a:gd name="connsiteY9" fmla="*/ 52417 h 76371"/>
                  <a:gd name="connsiteX10" fmla="*/ 12978 w 90280"/>
                  <a:gd name="connsiteY10" fmla="*/ 45421 h 76371"/>
                  <a:gd name="connsiteX11" fmla="*/ 14607 w 90280"/>
                  <a:gd name="connsiteY11" fmla="*/ 44129 h 76371"/>
                  <a:gd name="connsiteX12" fmla="*/ 15700 w 90280"/>
                  <a:gd name="connsiteY12" fmla="*/ 44836 h 76371"/>
                  <a:gd name="connsiteX13" fmla="*/ 19267 w 90280"/>
                  <a:gd name="connsiteY13" fmla="*/ 47939 h 76371"/>
                  <a:gd name="connsiteX14" fmla="*/ 22792 w 90280"/>
                  <a:gd name="connsiteY14" fmla="*/ 49613 h 76371"/>
                  <a:gd name="connsiteX15" fmla="*/ 26385 w 90280"/>
                  <a:gd name="connsiteY15" fmla="*/ 50471 h 76371"/>
                  <a:gd name="connsiteX16" fmla="*/ 66879 w 90280"/>
                  <a:gd name="connsiteY16" fmla="*/ 33048 h 76371"/>
                  <a:gd name="connsiteX17" fmla="*/ 66947 w 90280"/>
                  <a:gd name="connsiteY17" fmla="*/ 4220 h 76371"/>
                  <a:gd name="connsiteX18" fmla="*/ 89814 w 90280"/>
                  <a:gd name="connsiteY18" fmla="*/ 0 h 76371"/>
                  <a:gd name="connsiteX19" fmla="*/ 90277 w 90280"/>
                  <a:gd name="connsiteY19" fmla="*/ 28066 h 76371"/>
                  <a:gd name="connsiteX20" fmla="*/ 71738 w 90280"/>
                  <a:gd name="connsiteY20" fmla="*/ 54568 h 76371"/>
                  <a:gd name="connsiteX21" fmla="*/ 29257 w 90280"/>
                  <a:gd name="connsiteY21" fmla="*/ 69322 h 76371"/>
                  <a:gd name="connsiteX22" fmla="*/ 29257 w 90280"/>
                  <a:gd name="connsiteY22" fmla="*/ 69254 h 76371"/>
                  <a:gd name="connsiteX23" fmla="*/ 15319 w 90280"/>
                  <a:gd name="connsiteY23" fmla="*/ 74998 h 76371"/>
                  <a:gd name="connsiteX24" fmla="*/ 8350 w 90280"/>
                  <a:gd name="connsiteY24" fmla="*/ 75611 h 76371"/>
                  <a:gd name="connsiteX25" fmla="*/ 17170 w 90280"/>
                  <a:gd name="connsiteY25" fmla="*/ 70520 h 76371"/>
                  <a:gd name="connsiteX26" fmla="*/ 2702 w 90280"/>
                  <a:gd name="connsiteY26" fmla="*/ 72140 h 76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280" h="76371">
                    <a:moveTo>
                      <a:pt x="2702" y="72140"/>
                    </a:moveTo>
                    <a:cubicBezTo>
                      <a:pt x="2457" y="69132"/>
                      <a:pt x="14952" y="67471"/>
                      <a:pt x="15973" y="67253"/>
                    </a:cubicBezTo>
                    <a:cubicBezTo>
                      <a:pt x="16993" y="67036"/>
                      <a:pt x="16735" y="65511"/>
                      <a:pt x="15796" y="65756"/>
                    </a:cubicBezTo>
                    <a:cubicBezTo>
                      <a:pt x="14434" y="66124"/>
                      <a:pt x="279" y="69527"/>
                      <a:pt x="7" y="66573"/>
                    </a:cubicBezTo>
                    <a:cubicBezTo>
                      <a:pt x="-157" y="64940"/>
                      <a:pt x="2810" y="64926"/>
                      <a:pt x="2810" y="64926"/>
                    </a:cubicBezTo>
                    <a:cubicBezTo>
                      <a:pt x="2810" y="64926"/>
                      <a:pt x="16313" y="62721"/>
                      <a:pt x="16122" y="61333"/>
                    </a:cubicBezTo>
                    <a:cubicBezTo>
                      <a:pt x="15932" y="59944"/>
                      <a:pt x="7956" y="60965"/>
                      <a:pt x="5315" y="61496"/>
                    </a:cubicBezTo>
                    <a:cubicBezTo>
                      <a:pt x="2674" y="62027"/>
                      <a:pt x="1368" y="60992"/>
                      <a:pt x="2103" y="59631"/>
                    </a:cubicBezTo>
                    <a:cubicBezTo>
                      <a:pt x="2593" y="58706"/>
                      <a:pt x="10719" y="56909"/>
                      <a:pt x="13359" y="56392"/>
                    </a:cubicBezTo>
                    <a:cubicBezTo>
                      <a:pt x="16000" y="55874"/>
                      <a:pt x="23323" y="54826"/>
                      <a:pt x="19239" y="52417"/>
                    </a:cubicBezTo>
                    <a:cubicBezTo>
                      <a:pt x="15156" y="50008"/>
                      <a:pt x="12964" y="46741"/>
                      <a:pt x="12978" y="45421"/>
                    </a:cubicBezTo>
                    <a:cubicBezTo>
                      <a:pt x="13071" y="44614"/>
                      <a:pt x="13800" y="44037"/>
                      <a:pt x="14607" y="44129"/>
                    </a:cubicBezTo>
                    <a:cubicBezTo>
                      <a:pt x="15062" y="44182"/>
                      <a:pt x="15466" y="44442"/>
                      <a:pt x="15700" y="44836"/>
                    </a:cubicBezTo>
                    <a:cubicBezTo>
                      <a:pt x="16739" y="46031"/>
                      <a:pt x="17939" y="47075"/>
                      <a:pt x="19267" y="47939"/>
                    </a:cubicBezTo>
                    <a:cubicBezTo>
                      <a:pt x="20339" y="48692"/>
                      <a:pt x="21531" y="49257"/>
                      <a:pt x="22792" y="49613"/>
                    </a:cubicBezTo>
                    <a:cubicBezTo>
                      <a:pt x="24153" y="49994"/>
                      <a:pt x="25364" y="50267"/>
                      <a:pt x="26385" y="50471"/>
                    </a:cubicBezTo>
                    <a:cubicBezTo>
                      <a:pt x="33436" y="48252"/>
                      <a:pt x="66879" y="33048"/>
                      <a:pt x="66879" y="33048"/>
                    </a:cubicBezTo>
                    <a:lnTo>
                      <a:pt x="66947" y="4220"/>
                    </a:lnTo>
                    <a:lnTo>
                      <a:pt x="89814" y="0"/>
                    </a:lnTo>
                    <a:lnTo>
                      <a:pt x="90277" y="28066"/>
                    </a:lnTo>
                    <a:cubicBezTo>
                      <a:pt x="90470" y="39976"/>
                      <a:pt x="82993" y="50665"/>
                      <a:pt x="71738" y="54568"/>
                    </a:cubicBezTo>
                    <a:lnTo>
                      <a:pt x="29257" y="69322"/>
                    </a:lnTo>
                    <a:lnTo>
                      <a:pt x="29257" y="69254"/>
                    </a:lnTo>
                    <a:cubicBezTo>
                      <a:pt x="24719" y="71421"/>
                      <a:pt x="20067" y="73339"/>
                      <a:pt x="15319" y="74998"/>
                    </a:cubicBezTo>
                    <a:cubicBezTo>
                      <a:pt x="8650" y="77026"/>
                      <a:pt x="8514" y="76427"/>
                      <a:pt x="8350" y="75611"/>
                    </a:cubicBezTo>
                    <a:cubicBezTo>
                      <a:pt x="8078" y="73419"/>
                      <a:pt x="19947" y="71609"/>
                      <a:pt x="17170" y="70520"/>
                    </a:cubicBezTo>
                    <a:cubicBezTo>
                      <a:pt x="14394" y="69431"/>
                      <a:pt x="2906" y="74454"/>
                      <a:pt x="2702" y="72140"/>
                    </a:cubicBezTo>
                    <a:close/>
                  </a:path>
                </a:pathLst>
              </a:custGeom>
              <a:solidFill>
                <a:srgbClr val="B78876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535E64A0-FF9A-12D0-B392-DDBC6E33F4CB}"/>
                  </a:ext>
                </a:extLst>
              </p:cNvPr>
              <p:cNvSpPr/>
              <p:nvPr/>
            </p:nvSpPr>
            <p:spPr>
              <a:xfrm>
                <a:off x="3073204" y="5540525"/>
                <a:ext cx="29319" cy="95017"/>
              </a:xfrm>
              <a:custGeom>
                <a:avLst/>
                <a:gdLst>
                  <a:gd name="connsiteX0" fmla="*/ 9147 w 36069"/>
                  <a:gd name="connsiteY0" fmla="*/ 0 h 104262"/>
                  <a:gd name="connsiteX1" fmla="*/ 0 w 36069"/>
                  <a:gd name="connsiteY1" fmla="*/ 102738 h 104262"/>
                  <a:gd name="connsiteX2" fmla="*/ 22459 w 36069"/>
                  <a:gd name="connsiteY2" fmla="*/ 104263 h 104262"/>
                  <a:gd name="connsiteX3" fmla="*/ 36070 w 36069"/>
                  <a:gd name="connsiteY3" fmla="*/ 9569 h 10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69" h="104262">
                    <a:moveTo>
                      <a:pt x="9147" y="0"/>
                    </a:moveTo>
                    <a:cubicBezTo>
                      <a:pt x="8330" y="2450"/>
                      <a:pt x="0" y="102738"/>
                      <a:pt x="0" y="102738"/>
                    </a:cubicBezTo>
                    <a:lnTo>
                      <a:pt x="22459" y="104263"/>
                    </a:lnTo>
                    <a:lnTo>
                      <a:pt x="36070" y="9569"/>
                    </a:lnTo>
                    <a:close/>
                  </a:path>
                </a:pathLst>
              </a:custGeom>
              <a:solidFill>
                <a:srgbClr val="FFBE9D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5BEEE03A-4156-21BD-B4DD-92B3EFEE13D4}"/>
                  </a:ext>
                </a:extLst>
              </p:cNvPr>
              <p:cNvSpPr/>
              <p:nvPr/>
            </p:nvSpPr>
            <p:spPr>
              <a:xfrm>
                <a:off x="3124177" y="5227500"/>
                <a:ext cx="29961" cy="63522"/>
              </a:xfrm>
              <a:custGeom>
                <a:avLst/>
                <a:gdLst>
                  <a:gd name="connsiteX0" fmla="*/ 11855 w 36859"/>
                  <a:gd name="connsiteY0" fmla="*/ 0 h 69703"/>
                  <a:gd name="connsiteX1" fmla="*/ 18089 w 36859"/>
                  <a:gd name="connsiteY1" fmla="*/ 16089 h 69703"/>
                  <a:gd name="connsiteX2" fmla="*/ 21029 w 36859"/>
                  <a:gd name="connsiteY2" fmla="*/ 25235 h 69703"/>
                  <a:gd name="connsiteX3" fmla="*/ 19941 w 36859"/>
                  <a:gd name="connsiteY3" fmla="*/ 31796 h 69703"/>
                  <a:gd name="connsiteX4" fmla="*/ 26311 w 36859"/>
                  <a:gd name="connsiteY4" fmla="*/ 41242 h 69703"/>
                  <a:gd name="connsiteX5" fmla="*/ 31755 w 36859"/>
                  <a:gd name="connsiteY5" fmla="*/ 51070 h 69703"/>
                  <a:gd name="connsiteX6" fmla="*/ 30394 w 36859"/>
                  <a:gd name="connsiteY6" fmla="*/ 55983 h 69703"/>
                  <a:gd name="connsiteX7" fmla="*/ 32558 w 36859"/>
                  <a:gd name="connsiteY7" fmla="*/ 61673 h 69703"/>
                  <a:gd name="connsiteX8" fmla="*/ 36397 w 36859"/>
                  <a:gd name="connsiteY8" fmla="*/ 66573 h 69703"/>
                  <a:gd name="connsiteX9" fmla="*/ 36859 w 36859"/>
                  <a:gd name="connsiteY9" fmla="*/ 69703 h 69703"/>
                  <a:gd name="connsiteX10" fmla="*/ 0 w 36859"/>
                  <a:gd name="connsiteY10" fmla="*/ 58052 h 6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859" h="69703">
                    <a:moveTo>
                      <a:pt x="11855" y="0"/>
                    </a:moveTo>
                    <a:cubicBezTo>
                      <a:pt x="14265" y="6547"/>
                      <a:pt x="15721" y="10889"/>
                      <a:pt x="18089" y="16089"/>
                    </a:cubicBezTo>
                    <a:cubicBezTo>
                      <a:pt x="19451" y="19042"/>
                      <a:pt x="21193" y="22009"/>
                      <a:pt x="21029" y="25235"/>
                    </a:cubicBezTo>
                    <a:cubicBezTo>
                      <a:pt x="20921" y="27468"/>
                      <a:pt x="19886" y="29577"/>
                      <a:pt x="19941" y="31796"/>
                    </a:cubicBezTo>
                    <a:cubicBezTo>
                      <a:pt x="20036" y="35716"/>
                      <a:pt x="23371" y="38670"/>
                      <a:pt x="26311" y="41242"/>
                    </a:cubicBezTo>
                    <a:cubicBezTo>
                      <a:pt x="29251" y="43815"/>
                      <a:pt x="32340" y="47204"/>
                      <a:pt x="31755" y="51070"/>
                    </a:cubicBezTo>
                    <a:cubicBezTo>
                      <a:pt x="31497" y="52757"/>
                      <a:pt x="30530" y="54282"/>
                      <a:pt x="30394" y="55983"/>
                    </a:cubicBezTo>
                    <a:cubicBezTo>
                      <a:pt x="30382" y="58084"/>
                      <a:pt x="31154" y="60113"/>
                      <a:pt x="32558" y="61673"/>
                    </a:cubicBezTo>
                    <a:cubicBezTo>
                      <a:pt x="33952" y="63214"/>
                      <a:pt x="35234" y="64851"/>
                      <a:pt x="36397" y="66573"/>
                    </a:cubicBezTo>
                    <a:lnTo>
                      <a:pt x="36859" y="69703"/>
                    </a:lnTo>
                    <a:lnTo>
                      <a:pt x="0" y="58052"/>
                    </a:lnTo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3CF4F8AD-BCC3-AAD1-727C-BD56A8A2B40D}"/>
                  </a:ext>
                </a:extLst>
              </p:cNvPr>
              <p:cNvSpPr/>
              <p:nvPr/>
            </p:nvSpPr>
            <p:spPr>
              <a:xfrm>
                <a:off x="3128038" y="5537039"/>
                <a:ext cx="24817" cy="99471"/>
              </a:xfrm>
              <a:custGeom>
                <a:avLst/>
                <a:gdLst>
                  <a:gd name="connsiteX0" fmla="*/ 0 w 30530"/>
                  <a:gd name="connsiteY0" fmla="*/ 0 h 109149"/>
                  <a:gd name="connsiteX1" fmla="*/ 6670 w 30530"/>
                  <a:gd name="connsiteY1" fmla="*/ 109149 h 109149"/>
                  <a:gd name="connsiteX2" fmla="*/ 29060 w 30530"/>
                  <a:gd name="connsiteY2" fmla="*/ 107461 h 109149"/>
                  <a:gd name="connsiteX3" fmla="*/ 30530 w 30530"/>
                  <a:gd name="connsiteY3" fmla="*/ 0 h 10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530" h="109149">
                    <a:moveTo>
                      <a:pt x="0" y="0"/>
                    </a:moveTo>
                    <a:cubicBezTo>
                      <a:pt x="626" y="2491"/>
                      <a:pt x="6670" y="109149"/>
                      <a:pt x="6670" y="109149"/>
                    </a:cubicBezTo>
                    <a:lnTo>
                      <a:pt x="29060" y="107461"/>
                    </a:lnTo>
                    <a:lnTo>
                      <a:pt x="30530" y="0"/>
                    </a:lnTo>
                    <a:close/>
                  </a:path>
                </a:pathLst>
              </a:custGeom>
              <a:solidFill>
                <a:srgbClr val="FFBE9D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5DB664E4-515D-357C-1317-AA9551486A08}"/>
                  </a:ext>
                </a:extLst>
              </p:cNvPr>
              <p:cNvSpPr/>
              <p:nvPr/>
            </p:nvSpPr>
            <p:spPr>
              <a:xfrm>
                <a:off x="3132762" y="5634016"/>
                <a:ext cx="32594" cy="7761"/>
              </a:xfrm>
              <a:custGeom>
                <a:avLst/>
                <a:gdLst>
                  <a:gd name="connsiteX0" fmla="*/ 23929 w 40098"/>
                  <a:gd name="connsiteY0" fmla="*/ 2355 h 8516"/>
                  <a:gd name="connsiteX1" fmla="*/ 23861 w 40098"/>
                  <a:gd name="connsiteY1" fmla="*/ 0 h 8516"/>
                  <a:gd name="connsiteX2" fmla="*/ 0 w 40098"/>
                  <a:gd name="connsiteY2" fmla="*/ 490 h 8516"/>
                  <a:gd name="connsiteX3" fmla="*/ 150 w 40098"/>
                  <a:gd name="connsiteY3" fmla="*/ 8262 h 8516"/>
                  <a:gd name="connsiteX4" fmla="*/ 1620 w 40098"/>
                  <a:gd name="connsiteY4" fmla="*/ 8262 h 8516"/>
                  <a:gd name="connsiteX5" fmla="*/ 39350 w 40098"/>
                  <a:gd name="connsiteY5" fmla="*/ 7622 h 8516"/>
                  <a:gd name="connsiteX6" fmla="*/ 23929 w 40098"/>
                  <a:gd name="connsiteY6" fmla="*/ 2355 h 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98" h="8516">
                    <a:moveTo>
                      <a:pt x="23929" y="2355"/>
                    </a:moveTo>
                    <a:lnTo>
                      <a:pt x="23861" y="0"/>
                    </a:lnTo>
                    <a:lnTo>
                      <a:pt x="0" y="490"/>
                    </a:lnTo>
                    <a:lnTo>
                      <a:pt x="150" y="8262"/>
                    </a:lnTo>
                    <a:lnTo>
                      <a:pt x="1620" y="8262"/>
                    </a:lnTo>
                    <a:cubicBezTo>
                      <a:pt x="8180" y="8480"/>
                      <a:pt x="34995" y="8929"/>
                      <a:pt x="39350" y="7622"/>
                    </a:cubicBezTo>
                    <a:cubicBezTo>
                      <a:pt x="44196" y="6207"/>
                      <a:pt x="23929" y="2355"/>
                      <a:pt x="23929" y="2355"/>
                    </a:cubicBezTo>
                    <a:close/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BDB98F00-179C-B5C8-A683-1A5F57996750}"/>
                  </a:ext>
                </a:extLst>
              </p:cNvPr>
              <p:cNvSpPr/>
              <p:nvPr/>
            </p:nvSpPr>
            <p:spPr>
              <a:xfrm>
                <a:off x="3132829" y="5635601"/>
                <a:ext cx="7091" cy="5659"/>
              </a:xfrm>
              <a:custGeom>
                <a:avLst/>
                <a:gdLst>
                  <a:gd name="connsiteX0" fmla="*/ 8725 w 8724"/>
                  <a:gd name="connsiteY0" fmla="*/ 6183 h 6210"/>
                  <a:gd name="connsiteX1" fmla="*/ 5581 w 8724"/>
                  <a:gd name="connsiteY1" fmla="*/ 1542 h 6210"/>
                  <a:gd name="connsiteX2" fmla="*/ 0 w 8724"/>
                  <a:gd name="connsiteY2" fmla="*/ 31 h 6210"/>
                  <a:gd name="connsiteX3" fmla="*/ 136 w 8724"/>
                  <a:gd name="connsiteY3" fmla="*/ 6210 h 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4" h="6210">
                    <a:moveTo>
                      <a:pt x="8725" y="6183"/>
                    </a:moveTo>
                    <a:cubicBezTo>
                      <a:pt x="8307" y="4291"/>
                      <a:pt x="7183" y="2632"/>
                      <a:pt x="5581" y="1542"/>
                    </a:cubicBezTo>
                    <a:cubicBezTo>
                      <a:pt x="3957" y="396"/>
                      <a:pt x="1980" y="-139"/>
                      <a:pt x="0" y="31"/>
                    </a:cubicBezTo>
                    <a:lnTo>
                      <a:pt x="136" y="6210"/>
                    </a:lnTo>
                    <a:close/>
                  </a:path>
                </a:pathLst>
              </a:custGeom>
              <a:solidFill>
                <a:srgbClr val="00000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0756DE4D-C8EC-8735-D192-ED271F1A1102}"/>
                  </a:ext>
                </a:extLst>
              </p:cNvPr>
              <p:cNvSpPr/>
              <p:nvPr/>
            </p:nvSpPr>
            <p:spPr>
              <a:xfrm>
                <a:off x="3132884" y="5638209"/>
                <a:ext cx="32531" cy="3704"/>
              </a:xfrm>
              <a:custGeom>
                <a:avLst/>
                <a:gdLst>
                  <a:gd name="connsiteX0" fmla="*/ 33688 w 40020"/>
                  <a:gd name="connsiteY0" fmla="*/ 0 h 4064"/>
                  <a:gd name="connsiteX1" fmla="*/ 39949 w 40020"/>
                  <a:gd name="connsiteY1" fmla="*/ 2858 h 4064"/>
                  <a:gd name="connsiteX2" fmla="*/ 0 w 40020"/>
                  <a:gd name="connsiteY2" fmla="*/ 3702 h 4064"/>
                  <a:gd name="connsiteX3" fmla="*/ 0 w 40020"/>
                  <a:gd name="connsiteY3" fmla="*/ 3212 h 4064"/>
                  <a:gd name="connsiteX4" fmla="*/ 31633 w 40020"/>
                  <a:gd name="connsiteY4" fmla="*/ 2886 h 4064"/>
                  <a:gd name="connsiteX5" fmla="*/ 33688 w 40020"/>
                  <a:gd name="connsiteY5" fmla="*/ 0 h 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20" h="4064">
                    <a:moveTo>
                      <a:pt x="33688" y="0"/>
                    </a:moveTo>
                    <a:cubicBezTo>
                      <a:pt x="33688" y="0"/>
                      <a:pt x="40807" y="1769"/>
                      <a:pt x="39949" y="2858"/>
                    </a:cubicBezTo>
                    <a:cubicBezTo>
                      <a:pt x="39092" y="3947"/>
                      <a:pt x="11978" y="4465"/>
                      <a:pt x="0" y="3702"/>
                    </a:cubicBezTo>
                    <a:lnTo>
                      <a:pt x="0" y="3212"/>
                    </a:lnTo>
                    <a:lnTo>
                      <a:pt x="31633" y="2886"/>
                    </a:lnTo>
                    <a:cubicBezTo>
                      <a:pt x="31633" y="2886"/>
                      <a:pt x="32313" y="0"/>
                      <a:pt x="33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B21ADB91-024F-4EAB-C3CC-2C4E8F149E98}"/>
                  </a:ext>
                </a:extLst>
              </p:cNvPr>
              <p:cNvSpPr/>
              <p:nvPr/>
            </p:nvSpPr>
            <p:spPr>
              <a:xfrm>
                <a:off x="3132596" y="5640442"/>
                <a:ext cx="32761" cy="759"/>
              </a:xfrm>
              <a:custGeom>
                <a:avLst/>
                <a:gdLst>
                  <a:gd name="connsiteX0" fmla="*/ 0 w 40303"/>
                  <a:gd name="connsiteY0" fmla="*/ 708 h 833"/>
                  <a:gd name="connsiteX1" fmla="*/ 408 w 40303"/>
                  <a:gd name="connsiteY1" fmla="*/ 708 h 833"/>
                  <a:gd name="connsiteX2" fmla="*/ 1579 w 40303"/>
                  <a:gd name="connsiteY2" fmla="*/ 708 h 833"/>
                  <a:gd name="connsiteX3" fmla="*/ 5907 w 40303"/>
                  <a:gd name="connsiteY3" fmla="*/ 803 h 833"/>
                  <a:gd name="connsiteX4" fmla="*/ 20158 w 40303"/>
                  <a:gd name="connsiteY4" fmla="*/ 803 h 833"/>
                  <a:gd name="connsiteX5" fmla="*/ 34409 w 40303"/>
                  <a:gd name="connsiteY5" fmla="*/ 327 h 833"/>
                  <a:gd name="connsiteX6" fmla="*/ 38724 w 40303"/>
                  <a:gd name="connsiteY6" fmla="*/ 82 h 833"/>
                  <a:gd name="connsiteX7" fmla="*/ 39895 w 40303"/>
                  <a:gd name="connsiteY7" fmla="*/ 0 h 833"/>
                  <a:gd name="connsiteX8" fmla="*/ 40303 w 40303"/>
                  <a:gd name="connsiteY8" fmla="*/ 0 h 833"/>
                  <a:gd name="connsiteX9" fmla="*/ 39895 w 40303"/>
                  <a:gd name="connsiteY9" fmla="*/ 0 h 833"/>
                  <a:gd name="connsiteX10" fmla="*/ 38724 w 40303"/>
                  <a:gd name="connsiteY10" fmla="*/ 0 h 833"/>
                  <a:gd name="connsiteX11" fmla="*/ 34409 w 40303"/>
                  <a:gd name="connsiteY11" fmla="*/ 150 h 833"/>
                  <a:gd name="connsiteX12" fmla="*/ 20158 w 40303"/>
                  <a:gd name="connsiteY12" fmla="*/ 544 h 833"/>
                  <a:gd name="connsiteX13" fmla="*/ 5907 w 40303"/>
                  <a:gd name="connsiteY13" fmla="*/ 653 h 833"/>
                  <a:gd name="connsiteX14" fmla="*/ 0 w 40303"/>
                  <a:gd name="connsiteY14" fmla="*/ 653 h 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303" h="833">
                    <a:moveTo>
                      <a:pt x="0" y="708"/>
                    </a:moveTo>
                    <a:lnTo>
                      <a:pt x="408" y="708"/>
                    </a:lnTo>
                    <a:lnTo>
                      <a:pt x="1579" y="708"/>
                    </a:lnTo>
                    <a:lnTo>
                      <a:pt x="5907" y="803"/>
                    </a:lnTo>
                    <a:cubicBezTo>
                      <a:pt x="9555" y="803"/>
                      <a:pt x="14591" y="871"/>
                      <a:pt x="20158" y="803"/>
                    </a:cubicBezTo>
                    <a:cubicBezTo>
                      <a:pt x="25725" y="735"/>
                      <a:pt x="30775" y="517"/>
                      <a:pt x="34409" y="327"/>
                    </a:cubicBezTo>
                    <a:lnTo>
                      <a:pt x="38724" y="82"/>
                    </a:lnTo>
                    <a:lnTo>
                      <a:pt x="39895" y="0"/>
                    </a:lnTo>
                    <a:lnTo>
                      <a:pt x="40303" y="0"/>
                    </a:lnTo>
                    <a:lnTo>
                      <a:pt x="39895" y="0"/>
                    </a:lnTo>
                    <a:lnTo>
                      <a:pt x="38724" y="0"/>
                    </a:lnTo>
                    <a:lnTo>
                      <a:pt x="34409" y="150"/>
                    </a:lnTo>
                    <a:cubicBezTo>
                      <a:pt x="30762" y="286"/>
                      <a:pt x="25725" y="449"/>
                      <a:pt x="20158" y="544"/>
                    </a:cubicBezTo>
                    <a:cubicBezTo>
                      <a:pt x="14591" y="640"/>
                      <a:pt x="9555" y="653"/>
                      <a:pt x="5907" y="653"/>
                    </a:cubicBezTo>
                    <a:lnTo>
                      <a:pt x="0" y="653"/>
                    </a:ln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62B5383D-A1C5-4D0C-C7CD-62A58940812C}"/>
                  </a:ext>
                </a:extLst>
              </p:cNvPr>
              <p:cNvSpPr/>
              <p:nvPr/>
            </p:nvSpPr>
            <p:spPr>
              <a:xfrm>
                <a:off x="3158592" y="5637924"/>
                <a:ext cx="1819" cy="3188"/>
              </a:xfrm>
              <a:custGeom>
                <a:avLst/>
                <a:gdLst>
                  <a:gd name="connsiteX0" fmla="*/ 34 w 2238"/>
                  <a:gd name="connsiteY0" fmla="*/ 3498 h 3498"/>
                  <a:gd name="connsiteX1" fmla="*/ 796 w 2238"/>
                  <a:gd name="connsiteY1" fmla="*/ 1565 h 3498"/>
                  <a:gd name="connsiteX2" fmla="*/ 2239 w 2238"/>
                  <a:gd name="connsiteY2" fmla="*/ 0 h 3498"/>
                  <a:gd name="connsiteX3" fmla="*/ 551 w 2238"/>
                  <a:gd name="connsiteY3" fmla="*/ 1429 h 3498"/>
                  <a:gd name="connsiteX4" fmla="*/ 34 w 2238"/>
                  <a:gd name="connsiteY4" fmla="*/ 3498 h 3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8" h="3498">
                    <a:moveTo>
                      <a:pt x="34" y="3498"/>
                    </a:moveTo>
                    <a:cubicBezTo>
                      <a:pt x="208" y="2826"/>
                      <a:pt x="464" y="2176"/>
                      <a:pt x="796" y="1565"/>
                    </a:cubicBezTo>
                    <a:cubicBezTo>
                      <a:pt x="1211" y="987"/>
                      <a:pt x="1695" y="461"/>
                      <a:pt x="2239" y="0"/>
                    </a:cubicBezTo>
                    <a:cubicBezTo>
                      <a:pt x="1519" y="252"/>
                      <a:pt x="918" y="761"/>
                      <a:pt x="551" y="1429"/>
                    </a:cubicBezTo>
                    <a:cubicBezTo>
                      <a:pt x="104" y="2020"/>
                      <a:pt x="-82" y="2767"/>
                      <a:pt x="34" y="34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49EF429-2579-7FB1-8D10-4A6520FD226D}"/>
                  </a:ext>
                </a:extLst>
              </p:cNvPr>
              <p:cNvSpPr/>
              <p:nvPr/>
            </p:nvSpPr>
            <p:spPr>
              <a:xfrm>
                <a:off x="3152855" y="5636507"/>
                <a:ext cx="1005" cy="1701"/>
              </a:xfrm>
              <a:custGeom>
                <a:avLst/>
                <a:gdLst>
                  <a:gd name="connsiteX0" fmla="*/ 13 w 1236"/>
                  <a:gd name="connsiteY0" fmla="*/ 1868 h 1867"/>
                  <a:gd name="connsiteX1" fmla="*/ 734 w 1236"/>
                  <a:gd name="connsiteY1" fmla="*/ 997 h 1867"/>
                  <a:gd name="connsiteX2" fmla="*/ 1224 w 1236"/>
                  <a:gd name="connsiteY2" fmla="*/ 3 h 1867"/>
                  <a:gd name="connsiteX3" fmla="*/ 489 w 1236"/>
                  <a:gd name="connsiteY3" fmla="*/ 861 h 1867"/>
                  <a:gd name="connsiteX4" fmla="*/ 13 w 1236"/>
                  <a:gd name="connsiteY4" fmla="*/ 1868 h 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6" h="1867">
                    <a:moveTo>
                      <a:pt x="13" y="1868"/>
                    </a:moveTo>
                    <a:cubicBezTo>
                      <a:pt x="81" y="1868"/>
                      <a:pt x="408" y="1514"/>
                      <a:pt x="734" y="997"/>
                    </a:cubicBezTo>
                    <a:cubicBezTo>
                      <a:pt x="1061" y="479"/>
                      <a:pt x="1293" y="44"/>
                      <a:pt x="1224" y="3"/>
                    </a:cubicBezTo>
                    <a:cubicBezTo>
                      <a:pt x="1156" y="-38"/>
                      <a:pt x="830" y="343"/>
                      <a:pt x="489" y="861"/>
                    </a:cubicBezTo>
                    <a:cubicBezTo>
                      <a:pt x="149" y="1378"/>
                      <a:pt x="-55" y="1868"/>
                      <a:pt x="13" y="18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1BCD8C74-872A-E808-92EC-9AE680FF4634}"/>
                  </a:ext>
                </a:extLst>
              </p:cNvPr>
              <p:cNvSpPr/>
              <p:nvPr/>
            </p:nvSpPr>
            <p:spPr>
              <a:xfrm>
                <a:off x="3151278" y="5636230"/>
                <a:ext cx="1194" cy="1160"/>
              </a:xfrm>
              <a:custGeom>
                <a:avLst/>
                <a:gdLst>
                  <a:gd name="connsiteX0" fmla="*/ 7 w 1469"/>
                  <a:gd name="connsiteY0" fmla="*/ 1274 h 1273"/>
                  <a:gd name="connsiteX1" fmla="*/ 824 w 1469"/>
                  <a:gd name="connsiteY1" fmla="*/ 729 h 1273"/>
                  <a:gd name="connsiteX2" fmla="*/ 1463 w 1469"/>
                  <a:gd name="connsiteY2" fmla="*/ 8 h 1273"/>
                  <a:gd name="connsiteX3" fmla="*/ 633 w 1469"/>
                  <a:gd name="connsiteY3" fmla="*/ 539 h 1273"/>
                  <a:gd name="connsiteX4" fmla="*/ 7 w 1469"/>
                  <a:gd name="connsiteY4" fmla="*/ 1274 h 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" h="1273">
                    <a:moveTo>
                      <a:pt x="7" y="1274"/>
                    </a:moveTo>
                    <a:cubicBezTo>
                      <a:pt x="7" y="1274"/>
                      <a:pt x="429" y="1083"/>
                      <a:pt x="824" y="729"/>
                    </a:cubicBezTo>
                    <a:cubicBezTo>
                      <a:pt x="1218" y="375"/>
                      <a:pt x="1518" y="62"/>
                      <a:pt x="1463" y="8"/>
                    </a:cubicBezTo>
                    <a:cubicBezTo>
                      <a:pt x="1409" y="-47"/>
                      <a:pt x="1041" y="185"/>
                      <a:pt x="633" y="539"/>
                    </a:cubicBezTo>
                    <a:cubicBezTo>
                      <a:pt x="225" y="893"/>
                      <a:pt x="-48" y="1219"/>
                      <a:pt x="7" y="12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97FB3789-A33A-DAF2-30AD-3FC09A5EA515}"/>
                  </a:ext>
                </a:extLst>
              </p:cNvPr>
              <p:cNvSpPr/>
              <p:nvPr/>
            </p:nvSpPr>
            <p:spPr>
              <a:xfrm>
                <a:off x="3150255" y="5635359"/>
                <a:ext cx="2013" cy="279"/>
              </a:xfrm>
              <a:custGeom>
                <a:avLst/>
                <a:gdLst>
                  <a:gd name="connsiteX0" fmla="*/ 0 w 2477"/>
                  <a:gd name="connsiteY0" fmla="*/ 160 h 306"/>
                  <a:gd name="connsiteX1" fmla="*/ 1239 w 2477"/>
                  <a:gd name="connsiteY1" fmla="*/ 283 h 306"/>
                  <a:gd name="connsiteX2" fmla="*/ 2477 w 2477"/>
                  <a:gd name="connsiteY2" fmla="*/ 146 h 306"/>
                  <a:gd name="connsiteX3" fmla="*/ 1239 w 2477"/>
                  <a:gd name="connsiteY3" fmla="*/ 24 h 306"/>
                  <a:gd name="connsiteX4" fmla="*/ 0 w 2477"/>
                  <a:gd name="connsiteY4" fmla="*/ 160 h 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7" h="306">
                    <a:moveTo>
                      <a:pt x="0" y="160"/>
                    </a:moveTo>
                    <a:cubicBezTo>
                      <a:pt x="397" y="296"/>
                      <a:pt x="822" y="338"/>
                      <a:pt x="1239" y="283"/>
                    </a:cubicBezTo>
                    <a:cubicBezTo>
                      <a:pt x="1657" y="325"/>
                      <a:pt x="2078" y="278"/>
                      <a:pt x="2477" y="146"/>
                    </a:cubicBezTo>
                    <a:cubicBezTo>
                      <a:pt x="2080" y="10"/>
                      <a:pt x="1655" y="-32"/>
                      <a:pt x="1239" y="24"/>
                    </a:cubicBezTo>
                    <a:cubicBezTo>
                      <a:pt x="821" y="-16"/>
                      <a:pt x="399" y="31"/>
                      <a:pt x="0" y="16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7EC9ABF0-9429-70AA-1A89-D30357E570BD}"/>
                  </a:ext>
                </a:extLst>
              </p:cNvPr>
              <p:cNvSpPr/>
              <p:nvPr/>
            </p:nvSpPr>
            <p:spPr>
              <a:xfrm>
                <a:off x="3149879" y="5634178"/>
                <a:ext cx="2268" cy="335"/>
              </a:xfrm>
              <a:custGeom>
                <a:avLst/>
                <a:gdLst>
                  <a:gd name="connsiteX0" fmla="*/ 0 w 2790"/>
                  <a:gd name="connsiteY0" fmla="*/ 0 h 368"/>
                  <a:gd name="connsiteX1" fmla="*/ 1361 w 2790"/>
                  <a:gd name="connsiteY1" fmla="*/ 341 h 368"/>
                  <a:gd name="connsiteX2" fmla="*/ 2790 w 2790"/>
                  <a:gd name="connsiteY2" fmla="*/ 136 h 368"/>
                  <a:gd name="connsiteX3" fmla="*/ 1429 w 2790"/>
                  <a:gd name="connsiteY3" fmla="*/ 136 h 368"/>
                  <a:gd name="connsiteX4" fmla="*/ 0 w 2790"/>
                  <a:gd name="connsiteY4" fmla="*/ 0 h 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0" h="368">
                    <a:moveTo>
                      <a:pt x="0" y="0"/>
                    </a:moveTo>
                    <a:cubicBezTo>
                      <a:pt x="414" y="238"/>
                      <a:pt x="885" y="355"/>
                      <a:pt x="1361" y="341"/>
                    </a:cubicBezTo>
                    <a:cubicBezTo>
                      <a:pt x="1847" y="414"/>
                      <a:pt x="2344" y="343"/>
                      <a:pt x="2790" y="136"/>
                    </a:cubicBezTo>
                    <a:cubicBezTo>
                      <a:pt x="2337" y="105"/>
                      <a:pt x="1882" y="105"/>
                      <a:pt x="1429" y="136"/>
                    </a:cubicBezTo>
                    <a:cubicBezTo>
                      <a:pt x="958" y="42"/>
                      <a:pt x="479" y="-4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5A031C01-14FE-971D-06C6-DC67B96D00D8}"/>
                  </a:ext>
                </a:extLst>
              </p:cNvPr>
              <p:cNvSpPr/>
              <p:nvPr/>
            </p:nvSpPr>
            <p:spPr>
              <a:xfrm>
                <a:off x="3153485" y="5634631"/>
                <a:ext cx="3605" cy="2202"/>
              </a:xfrm>
              <a:custGeom>
                <a:avLst/>
                <a:gdLst>
                  <a:gd name="connsiteX0" fmla="*/ 0 w 4435"/>
                  <a:gd name="connsiteY0" fmla="*/ 1994 h 2416"/>
                  <a:gd name="connsiteX1" fmla="*/ 1524 w 4435"/>
                  <a:gd name="connsiteY1" fmla="*/ 1994 h 2416"/>
                  <a:gd name="connsiteX2" fmla="*/ 3144 w 4435"/>
                  <a:gd name="connsiteY2" fmla="*/ 1640 h 2416"/>
                  <a:gd name="connsiteX3" fmla="*/ 4056 w 4435"/>
                  <a:gd name="connsiteY3" fmla="*/ 1259 h 2416"/>
                  <a:gd name="connsiteX4" fmla="*/ 4424 w 4435"/>
                  <a:gd name="connsiteY4" fmla="*/ 810 h 2416"/>
                  <a:gd name="connsiteX5" fmla="*/ 4192 w 4435"/>
                  <a:gd name="connsiteY5" fmla="*/ 252 h 2416"/>
                  <a:gd name="connsiteX6" fmla="*/ 735 w 4435"/>
                  <a:gd name="connsiteY6" fmla="*/ 1069 h 2416"/>
                  <a:gd name="connsiteX7" fmla="*/ 259 w 4435"/>
                  <a:gd name="connsiteY7" fmla="*/ 2035 h 2416"/>
                  <a:gd name="connsiteX8" fmla="*/ 259 w 4435"/>
                  <a:gd name="connsiteY8" fmla="*/ 2416 h 2416"/>
                  <a:gd name="connsiteX9" fmla="*/ 926 w 4435"/>
                  <a:gd name="connsiteY9" fmla="*/ 1191 h 2416"/>
                  <a:gd name="connsiteX10" fmla="*/ 2219 w 4435"/>
                  <a:gd name="connsiteY10" fmla="*/ 374 h 2416"/>
                  <a:gd name="connsiteX11" fmla="*/ 4043 w 4435"/>
                  <a:gd name="connsiteY11" fmla="*/ 456 h 2416"/>
                  <a:gd name="connsiteX12" fmla="*/ 3934 w 4435"/>
                  <a:gd name="connsiteY12" fmla="*/ 1041 h 2416"/>
                  <a:gd name="connsiteX13" fmla="*/ 3076 w 4435"/>
                  <a:gd name="connsiteY13" fmla="*/ 1395 h 2416"/>
                  <a:gd name="connsiteX14" fmla="*/ 1511 w 4435"/>
                  <a:gd name="connsiteY14" fmla="*/ 1817 h 2416"/>
                  <a:gd name="connsiteX15" fmla="*/ 0 w 4435"/>
                  <a:gd name="connsiteY15" fmla="*/ 1994 h 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35" h="2416">
                    <a:moveTo>
                      <a:pt x="0" y="1994"/>
                    </a:moveTo>
                    <a:cubicBezTo>
                      <a:pt x="505" y="2073"/>
                      <a:pt x="1019" y="2073"/>
                      <a:pt x="1524" y="1994"/>
                    </a:cubicBezTo>
                    <a:cubicBezTo>
                      <a:pt x="2073" y="1921"/>
                      <a:pt x="2615" y="1802"/>
                      <a:pt x="3144" y="1640"/>
                    </a:cubicBezTo>
                    <a:cubicBezTo>
                      <a:pt x="3460" y="1544"/>
                      <a:pt x="3765" y="1416"/>
                      <a:pt x="4056" y="1259"/>
                    </a:cubicBezTo>
                    <a:cubicBezTo>
                      <a:pt x="4233" y="1164"/>
                      <a:pt x="4365" y="1002"/>
                      <a:pt x="4424" y="810"/>
                    </a:cubicBezTo>
                    <a:cubicBezTo>
                      <a:pt x="4470" y="594"/>
                      <a:pt x="4379" y="372"/>
                      <a:pt x="4192" y="252"/>
                    </a:cubicBezTo>
                    <a:cubicBezTo>
                      <a:pt x="2988" y="-282"/>
                      <a:pt x="1573" y="52"/>
                      <a:pt x="735" y="1069"/>
                    </a:cubicBezTo>
                    <a:cubicBezTo>
                      <a:pt x="513" y="1356"/>
                      <a:pt x="351" y="1684"/>
                      <a:pt x="259" y="2035"/>
                    </a:cubicBezTo>
                    <a:cubicBezTo>
                      <a:pt x="226" y="2160"/>
                      <a:pt x="226" y="2291"/>
                      <a:pt x="259" y="2416"/>
                    </a:cubicBezTo>
                    <a:cubicBezTo>
                      <a:pt x="408" y="1972"/>
                      <a:pt x="634" y="1559"/>
                      <a:pt x="926" y="1191"/>
                    </a:cubicBezTo>
                    <a:cubicBezTo>
                      <a:pt x="1274" y="806"/>
                      <a:pt x="1720" y="523"/>
                      <a:pt x="2219" y="374"/>
                    </a:cubicBezTo>
                    <a:cubicBezTo>
                      <a:pt x="2818" y="184"/>
                      <a:pt x="3464" y="212"/>
                      <a:pt x="4043" y="456"/>
                    </a:cubicBezTo>
                    <a:cubicBezTo>
                      <a:pt x="4288" y="619"/>
                      <a:pt x="4192" y="892"/>
                      <a:pt x="3934" y="1041"/>
                    </a:cubicBezTo>
                    <a:cubicBezTo>
                      <a:pt x="3663" y="1192"/>
                      <a:pt x="3376" y="1311"/>
                      <a:pt x="3076" y="1395"/>
                    </a:cubicBezTo>
                    <a:cubicBezTo>
                      <a:pt x="2566" y="1574"/>
                      <a:pt x="2042" y="1714"/>
                      <a:pt x="1511" y="1817"/>
                    </a:cubicBezTo>
                    <a:cubicBezTo>
                      <a:pt x="572" y="1940"/>
                      <a:pt x="0" y="1953"/>
                      <a:pt x="0" y="199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3D9C05BB-8987-0CC9-D050-C65F7E669B12}"/>
                  </a:ext>
                </a:extLst>
              </p:cNvPr>
              <p:cNvSpPr/>
              <p:nvPr/>
            </p:nvSpPr>
            <p:spPr>
              <a:xfrm>
                <a:off x="3152145" y="5634029"/>
                <a:ext cx="1811" cy="2481"/>
              </a:xfrm>
              <a:custGeom>
                <a:avLst/>
                <a:gdLst>
                  <a:gd name="connsiteX0" fmla="*/ 2043 w 2228"/>
                  <a:gd name="connsiteY0" fmla="*/ 2722 h 2722"/>
                  <a:gd name="connsiteX1" fmla="*/ 2193 w 2228"/>
                  <a:gd name="connsiteY1" fmla="*/ 1729 h 2722"/>
                  <a:gd name="connsiteX2" fmla="*/ 1758 w 2228"/>
                  <a:gd name="connsiteY2" fmla="*/ 694 h 2722"/>
                  <a:gd name="connsiteX3" fmla="*/ 465 w 2228"/>
                  <a:gd name="connsiteY3" fmla="*/ 0 h 2722"/>
                  <a:gd name="connsiteX4" fmla="*/ 6 w 2228"/>
                  <a:gd name="connsiteY4" fmla="*/ 618 h 2722"/>
                  <a:gd name="connsiteX5" fmla="*/ 15 w 2228"/>
                  <a:gd name="connsiteY5" fmla="*/ 667 h 2722"/>
                  <a:gd name="connsiteX6" fmla="*/ 288 w 2228"/>
                  <a:gd name="connsiteY6" fmla="*/ 1293 h 2722"/>
                  <a:gd name="connsiteX7" fmla="*/ 1023 w 2228"/>
                  <a:gd name="connsiteY7" fmla="*/ 2137 h 2722"/>
                  <a:gd name="connsiteX8" fmla="*/ 1907 w 2228"/>
                  <a:gd name="connsiteY8" fmla="*/ 2695 h 2722"/>
                  <a:gd name="connsiteX9" fmla="*/ 1172 w 2228"/>
                  <a:gd name="connsiteY9" fmla="*/ 2001 h 2722"/>
                  <a:gd name="connsiteX10" fmla="*/ 519 w 2228"/>
                  <a:gd name="connsiteY10" fmla="*/ 1171 h 2722"/>
                  <a:gd name="connsiteX11" fmla="*/ 519 w 2228"/>
                  <a:gd name="connsiteY11" fmla="*/ 259 h 2722"/>
                  <a:gd name="connsiteX12" fmla="*/ 1540 w 2228"/>
                  <a:gd name="connsiteY12" fmla="*/ 844 h 2722"/>
                  <a:gd name="connsiteX13" fmla="*/ 1989 w 2228"/>
                  <a:gd name="connsiteY13" fmla="*/ 1756 h 2722"/>
                  <a:gd name="connsiteX14" fmla="*/ 2043 w 2228"/>
                  <a:gd name="connsiteY14" fmla="*/ 2722 h 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8" h="2722">
                    <a:moveTo>
                      <a:pt x="2043" y="2722"/>
                    </a:moveTo>
                    <a:cubicBezTo>
                      <a:pt x="2218" y="2423"/>
                      <a:pt x="2272" y="2066"/>
                      <a:pt x="2193" y="1729"/>
                    </a:cubicBezTo>
                    <a:cubicBezTo>
                      <a:pt x="2136" y="1353"/>
                      <a:pt x="1986" y="998"/>
                      <a:pt x="1758" y="694"/>
                    </a:cubicBezTo>
                    <a:cubicBezTo>
                      <a:pt x="1466" y="264"/>
                      <a:pt x="983" y="5"/>
                      <a:pt x="465" y="0"/>
                    </a:cubicBezTo>
                    <a:cubicBezTo>
                      <a:pt x="166" y="44"/>
                      <a:pt x="-38" y="321"/>
                      <a:pt x="6" y="618"/>
                    </a:cubicBezTo>
                    <a:cubicBezTo>
                      <a:pt x="9" y="634"/>
                      <a:pt x="11" y="651"/>
                      <a:pt x="15" y="667"/>
                    </a:cubicBezTo>
                    <a:cubicBezTo>
                      <a:pt x="51" y="896"/>
                      <a:pt x="145" y="1111"/>
                      <a:pt x="288" y="1293"/>
                    </a:cubicBezTo>
                    <a:cubicBezTo>
                      <a:pt x="497" y="1603"/>
                      <a:pt x="745" y="1887"/>
                      <a:pt x="1023" y="2137"/>
                    </a:cubicBezTo>
                    <a:cubicBezTo>
                      <a:pt x="1272" y="2387"/>
                      <a:pt x="1574" y="2578"/>
                      <a:pt x="1907" y="2695"/>
                    </a:cubicBezTo>
                    <a:cubicBezTo>
                      <a:pt x="1907" y="2695"/>
                      <a:pt x="1608" y="2450"/>
                      <a:pt x="1172" y="2001"/>
                    </a:cubicBezTo>
                    <a:cubicBezTo>
                      <a:pt x="925" y="1749"/>
                      <a:pt x="705" y="1471"/>
                      <a:pt x="519" y="1171"/>
                    </a:cubicBezTo>
                    <a:cubicBezTo>
                      <a:pt x="301" y="871"/>
                      <a:pt x="138" y="327"/>
                      <a:pt x="519" y="259"/>
                    </a:cubicBezTo>
                    <a:cubicBezTo>
                      <a:pt x="930" y="289"/>
                      <a:pt x="1306" y="504"/>
                      <a:pt x="1540" y="844"/>
                    </a:cubicBezTo>
                    <a:cubicBezTo>
                      <a:pt x="1762" y="1107"/>
                      <a:pt x="1916" y="1420"/>
                      <a:pt x="1989" y="1756"/>
                    </a:cubicBezTo>
                    <a:cubicBezTo>
                      <a:pt x="2038" y="2076"/>
                      <a:pt x="2056" y="2400"/>
                      <a:pt x="2043" y="27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1FBC76A9-EA5A-BFA9-7C4B-32897CEA6E1C}"/>
                  </a:ext>
                </a:extLst>
              </p:cNvPr>
              <p:cNvSpPr/>
              <p:nvPr/>
            </p:nvSpPr>
            <p:spPr>
              <a:xfrm>
                <a:off x="3132884" y="5635358"/>
                <a:ext cx="6977" cy="5716"/>
              </a:xfrm>
              <a:custGeom>
                <a:avLst/>
                <a:gdLst>
                  <a:gd name="connsiteX0" fmla="*/ 0 w 8583"/>
                  <a:gd name="connsiteY0" fmla="*/ 243 h 6272"/>
                  <a:gd name="connsiteX1" fmla="*/ 1756 w 8583"/>
                  <a:gd name="connsiteY1" fmla="*/ 243 h 6272"/>
                  <a:gd name="connsiteX2" fmla="*/ 5608 w 8583"/>
                  <a:gd name="connsiteY2" fmla="*/ 1604 h 6272"/>
                  <a:gd name="connsiteX3" fmla="*/ 8071 w 8583"/>
                  <a:gd name="connsiteY3" fmla="*/ 4707 h 6272"/>
                  <a:gd name="connsiteX4" fmla="*/ 8561 w 8583"/>
                  <a:gd name="connsiteY4" fmla="*/ 6273 h 6272"/>
                  <a:gd name="connsiteX5" fmla="*/ 8561 w 8583"/>
                  <a:gd name="connsiteY5" fmla="*/ 5824 h 6272"/>
                  <a:gd name="connsiteX6" fmla="*/ 8276 w 8583"/>
                  <a:gd name="connsiteY6" fmla="*/ 4639 h 6272"/>
                  <a:gd name="connsiteX7" fmla="*/ 5798 w 8583"/>
                  <a:gd name="connsiteY7" fmla="*/ 1400 h 6272"/>
                  <a:gd name="connsiteX8" fmla="*/ 1783 w 8583"/>
                  <a:gd name="connsiteY8" fmla="*/ 39 h 6272"/>
                  <a:gd name="connsiteX9" fmla="*/ 422 w 8583"/>
                  <a:gd name="connsiteY9" fmla="*/ 39 h 6272"/>
                  <a:gd name="connsiteX10" fmla="*/ 0 w 8583"/>
                  <a:gd name="connsiteY10" fmla="*/ 243 h 6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83" h="6272">
                    <a:moveTo>
                      <a:pt x="0" y="243"/>
                    </a:moveTo>
                    <a:cubicBezTo>
                      <a:pt x="585" y="210"/>
                      <a:pt x="1171" y="210"/>
                      <a:pt x="1756" y="243"/>
                    </a:cubicBezTo>
                    <a:cubicBezTo>
                      <a:pt x="3137" y="352"/>
                      <a:pt x="4465" y="821"/>
                      <a:pt x="5608" y="1604"/>
                    </a:cubicBezTo>
                    <a:cubicBezTo>
                      <a:pt x="6704" y="2387"/>
                      <a:pt x="7558" y="3462"/>
                      <a:pt x="8071" y="4707"/>
                    </a:cubicBezTo>
                    <a:cubicBezTo>
                      <a:pt x="8466" y="5647"/>
                      <a:pt x="8507" y="6286"/>
                      <a:pt x="8561" y="6273"/>
                    </a:cubicBezTo>
                    <a:cubicBezTo>
                      <a:pt x="8591" y="6124"/>
                      <a:pt x="8591" y="5972"/>
                      <a:pt x="8561" y="5824"/>
                    </a:cubicBezTo>
                    <a:cubicBezTo>
                      <a:pt x="8515" y="5419"/>
                      <a:pt x="8419" y="5021"/>
                      <a:pt x="8276" y="4639"/>
                    </a:cubicBezTo>
                    <a:cubicBezTo>
                      <a:pt x="7801" y="3331"/>
                      <a:pt x="6936" y="2202"/>
                      <a:pt x="5798" y="1400"/>
                    </a:cubicBezTo>
                    <a:cubicBezTo>
                      <a:pt x="4618" y="571"/>
                      <a:pt x="3225" y="99"/>
                      <a:pt x="1783" y="39"/>
                    </a:cubicBezTo>
                    <a:cubicBezTo>
                      <a:pt x="1331" y="-13"/>
                      <a:pt x="874" y="-13"/>
                      <a:pt x="422" y="39"/>
                    </a:cubicBezTo>
                    <a:cubicBezTo>
                      <a:pt x="163" y="175"/>
                      <a:pt x="0" y="216"/>
                      <a:pt x="0" y="24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1C125506-E1C0-42EE-CDB0-92B19BA298B5}"/>
                  </a:ext>
                </a:extLst>
              </p:cNvPr>
              <p:cNvSpPr/>
              <p:nvPr/>
            </p:nvSpPr>
            <p:spPr>
              <a:xfrm>
                <a:off x="3142266" y="5639165"/>
                <a:ext cx="5642" cy="313"/>
              </a:xfrm>
              <a:custGeom>
                <a:avLst/>
                <a:gdLst>
                  <a:gd name="connsiteX0" fmla="*/ 0 w 6941"/>
                  <a:gd name="connsiteY0" fmla="*/ 68 h 344"/>
                  <a:gd name="connsiteX1" fmla="*/ 3471 w 6941"/>
                  <a:gd name="connsiteY1" fmla="*/ 327 h 344"/>
                  <a:gd name="connsiteX2" fmla="*/ 6942 w 6941"/>
                  <a:gd name="connsiteY2" fmla="*/ 0 h 344"/>
                  <a:gd name="connsiteX3" fmla="*/ 3471 w 6941"/>
                  <a:gd name="connsiteY3" fmla="*/ 0 h 344"/>
                  <a:gd name="connsiteX4" fmla="*/ 0 w 6941"/>
                  <a:gd name="connsiteY4" fmla="*/ 68 h 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1" h="344">
                    <a:moveTo>
                      <a:pt x="0" y="68"/>
                    </a:moveTo>
                    <a:cubicBezTo>
                      <a:pt x="1142" y="298"/>
                      <a:pt x="2307" y="385"/>
                      <a:pt x="3471" y="327"/>
                    </a:cubicBezTo>
                    <a:cubicBezTo>
                      <a:pt x="4637" y="369"/>
                      <a:pt x="5804" y="259"/>
                      <a:pt x="6942" y="0"/>
                    </a:cubicBezTo>
                    <a:cubicBezTo>
                      <a:pt x="6942" y="0"/>
                      <a:pt x="5390" y="0"/>
                      <a:pt x="3471" y="0"/>
                    </a:cubicBezTo>
                    <a:cubicBezTo>
                      <a:pt x="1552" y="0"/>
                      <a:pt x="14" y="0"/>
                      <a:pt x="0" y="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06605291-AFDB-EAED-B2B5-CF831EA6BF89}"/>
                  </a:ext>
                </a:extLst>
              </p:cNvPr>
              <p:cNvSpPr/>
              <p:nvPr/>
            </p:nvSpPr>
            <p:spPr>
              <a:xfrm>
                <a:off x="3138482" y="5639292"/>
                <a:ext cx="571" cy="1137"/>
              </a:xfrm>
              <a:custGeom>
                <a:avLst/>
                <a:gdLst>
                  <a:gd name="connsiteX0" fmla="*/ 0 w 702"/>
                  <a:gd name="connsiteY0" fmla="*/ 9 h 1248"/>
                  <a:gd name="connsiteX1" fmla="*/ 299 w 702"/>
                  <a:gd name="connsiteY1" fmla="*/ 635 h 1248"/>
                  <a:gd name="connsiteX2" fmla="*/ 640 w 702"/>
                  <a:gd name="connsiteY2" fmla="*/ 1248 h 1248"/>
                  <a:gd name="connsiteX3" fmla="*/ 558 w 702"/>
                  <a:gd name="connsiteY3" fmla="*/ 526 h 1248"/>
                  <a:gd name="connsiteX4" fmla="*/ 0 w 702"/>
                  <a:gd name="connsiteY4" fmla="*/ 9 h 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2" h="1248">
                    <a:moveTo>
                      <a:pt x="0" y="9"/>
                    </a:moveTo>
                    <a:cubicBezTo>
                      <a:pt x="0" y="9"/>
                      <a:pt x="136" y="309"/>
                      <a:pt x="299" y="635"/>
                    </a:cubicBezTo>
                    <a:cubicBezTo>
                      <a:pt x="463" y="962"/>
                      <a:pt x="558" y="1261"/>
                      <a:pt x="640" y="1248"/>
                    </a:cubicBezTo>
                    <a:cubicBezTo>
                      <a:pt x="721" y="1234"/>
                      <a:pt x="749" y="908"/>
                      <a:pt x="558" y="526"/>
                    </a:cubicBezTo>
                    <a:cubicBezTo>
                      <a:pt x="367" y="145"/>
                      <a:pt x="54" y="-45"/>
                      <a:pt x="0" y="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74D4F9A8-2716-8CCA-BC9E-20E10E846E3D}"/>
                  </a:ext>
                </a:extLst>
              </p:cNvPr>
              <p:cNvSpPr/>
              <p:nvPr/>
            </p:nvSpPr>
            <p:spPr>
              <a:xfrm>
                <a:off x="3137022" y="5637467"/>
                <a:ext cx="753" cy="776"/>
              </a:xfrm>
              <a:custGeom>
                <a:avLst/>
                <a:gdLst>
                  <a:gd name="connsiteX0" fmla="*/ 0 w 926"/>
                  <a:gd name="connsiteY0" fmla="*/ 12 h 852"/>
                  <a:gd name="connsiteX1" fmla="*/ 354 w 926"/>
                  <a:gd name="connsiteY1" fmla="*/ 516 h 852"/>
                  <a:gd name="connsiteX2" fmla="*/ 912 w 926"/>
                  <a:gd name="connsiteY2" fmla="*/ 842 h 852"/>
                  <a:gd name="connsiteX3" fmla="*/ 558 w 926"/>
                  <a:gd name="connsiteY3" fmla="*/ 325 h 852"/>
                  <a:gd name="connsiteX4" fmla="*/ 0 w 926"/>
                  <a:gd name="connsiteY4" fmla="*/ 12 h 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6" h="852">
                    <a:moveTo>
                      <a:pt x="0" y="12"/>
                    </a:moveTo>
                    <a:cubicBezTo>
                      <a:pt x="0" y="12"/>
                      <a:pt x="95" y="298"/>
                      <a:pt x="354" y="516"/>
                    </a:cubicBezTo>
                    <a:cubicBezTo>
                      <a:pt x="612" y="733"/>
                      <a:pt x="844" y="897"/>
                      <a:pt x="912" y="842"/>
                    </a:cubicBezTo>
                    <a:cubicBezTo>
                      <a:pt x="980" y="788"/>
                      <a:pt x="803" y="556"/>
                      <a:pt x="558" y="325"/>
                    </a:cubicBezTo>
                    <a:cubicBezTo>
                      <a:pt x="313" y="94"/>
                      <a:pt x="54" y="-42"/>
                      <a:pt x="0" y="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214162B5-9253-C2E5-44ED-331C3BDC3CD4}"/>
                  </a:ext>
                </a:extLst>
              </p:cNvPr>
              <p:cNvSpPr/>
              <p:nvPr/>
            </p:nvSpPr>
            <p:spPr>
              <a:xfrm>
                <a:off x="3134963" y="5636546"/>
                <a:ext cx="1104" cy="502"/>
              </a:xfrm>
              <a:custGeom>
                <a:avLst/>
                <a:gdLst>
                  <a:gd name="connsiteX0" fmla="*/ 1 w 1358"/>
                  <a:gd name="connsiteY0" fmla="*/ 137 h 551"/>
                  <a:gd name="connsiteX1" fmla="*/ 682 w 1358"/>
                  <a:gd name="connsiteY1" fmla="*/ 314 h 551"/>
                  <a:gd name="connsiteX2" fmla="*/ 1349 w 1358"/>
                  <a:gd name="connsiteY2" fmla="*/ 545 h 551"/>
                  <a:gd name="connsiteX3" fmla="*/ 777 w 1358"/>
                  <a:gd name="connsiteY3" fmla="*/ 55 h 551"/>
                  <a:gd name="connsiteX4" fmla="*/ 1 w 1358"/>
                  <a:gd name="connsiteY4" fmla="*/ 137 h 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8" h="551">
                    <a:moveTo>
                      <a:pt x="1" y="137"/>
                    </a:moveTo>
                    <a:cubicBezTo>
                      <a:pt x="1" y="219"/>
                      <a:pt x="328" y="205"/>
                      <a:pt x="682" y="314"/>
                    </a:cubicBezTo>
                    <a:cubicBezTo>
                      <a:pt x="1036" y="423"/>
                      <a:pt x="1295" y="586"/>
                      <a:pt x="1349" y="545"/>
                    </a:cubicBezTo>
                    <a:cubicBezTo>
                      <a:pt x="1403" y="504"/>
                      <a:pt x="1213" y="191"/>
                      <a:pt x="777" y="55"/>
                    </a:cubicBezTo>
                    <a:cubicBezTo>
                      <a:pt x="342" y="-81"/>
                      <a:pt x="-26" y="69"/>
                      <a:pt x="1" y="1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4D504BA7-992D-C44E-1D7C-3F82BC2B26F3}"/>
                  </a:ext>
                </a:extLst>
              </p:cNvPr>
              <p:cNvSpPr/>
              <p:nvPr/>
            </p:nvSpPr>
            <p:spPr>
              <a:xfrm>
                <a:off x="3133504" y="5636258"/>
                <a:ext cx="589" cy="323"/>
              </a:xfrm>
              <a:custGeom>
                <a:avLst/>
                <a:gdLst>
                  <a:gd name="connsiteX0" fmla="*/ 0 w 724"/>
                  <a:gd name="connsiteY0" fmla="*/ 58 h 354"/>
                  <a:gd name="connsiteX1" fmla="*/ 313 w 724"/>
                  <a:gd name="connsiteY1" fmla="*/ 303 h 354"/>
                  <a:gd name="connsiteX2" fmla="*/ 721 w 724"/>
                  <a:gd name="connsiteY2" fmla="*/ 303 h 354"/>
                  <a:gd name="connsiteX3" fmla="*/ 408 w 724"/>
                  <a:gd name="connsiteY3" fmla="*/ 45 h 354"/>
                  <a:gd name="connsiteX4" fmla="*/ 0 w 724"/>
                  <a:gd name="connsiteY4" fmla="*/ 58 h 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" h="354">
                    <a:moveTo>
                      <a:pt x="0" y="58"/>
                    </a:moveTo>
                    <a:cubicBezTo>
                      <a:pt x="0" y="58"/>
                      <a:pt x="109" y="235"/>
                      <a:pt x="313" y="303"/>
                    </a:cubicBezTo>
                    <a:cubicBezTo>
                      <a:pt x="517" y="371"/>
                      <a:pt x="694" y="371"/>
                      <a:pt x="721" y="303"/>
                    </a:cubicBezTo>
                    <a:cubicBezTo>
                      <a:pt x="749" y="235"/>
                      <a:pt x="599" y="113"/>
                      <a:pt x="408" y="45"/>
                    </a:cubicBezTo>
                    <a:cubicBezTo>
                      <a:pt x="218" y="-23"/>
                      <a:pt x="27" y="-10"/>
                      <a:pt x="0" y="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534972FE-853F-552E-735E-42A36CD3DA5D}"/>
                  </a:ext>
                </a:extLst>
              </p:cNvPr>
              <p:cNvSpPr/>
              <p:nvPr/>
            </p:nvSpPr>
            <p:spPr>
              <a:xfrm>
                <a:off x="3050891" y="5292387"/>
                <a:ext cx="43666" cy="104057"/>
              </a:xfrm>
              <a:custGeom>
                <a:avLst/>
                <a:gdLst>
                  <a:gd name="connsiteX0" fmla="*/ 4406 w 53719"/>
                  <a:gd name="connsiteY0" fmla="*/ 67635 h 114181"/>
                  <a:gd name="connsiteX1" fmla="*/ 6911 w 53719"/>
                  <a:gd name="connsiteY1" fmla="*/ 37935 h 114181"/>
                  <a:gd name="connsiteX2" fmla="*/ 46234 w 53719"/>
                  <a:gd name="connsiteY2" fmla="*/ 0 h 114181"/>
                  <a:gd name="connsiteX3" fmla="*/ 53720 w 53719"/>
                  <a:gd name="connsiteY3" fmla="*/ 27726 h 114181"/>
                  <a:gd name="connsiteX4" fmla="*/ 23271 w 53719"/>
                  <a:gd name="connsiteY4" fmla="*/ 55262 h 114181"/>
                  <a:gd name="connsiteX5" fmla="*/ 44437 w 53719"/>
                  <a:gd name="connsiteY5" fmla="*/ 86500 h 114181"/>
                  <a:gd name="connsiteX6" fmla="*/ 45934 w 53719"/>
                  <a:gd name="connsiteY6" fmla="*/ 102833 h 114181"/>
                  <a:gd name="connsiteX7" fmla="*/ 44573 w 53719"/>
                  <a:gd name="connsiteY7" fmla="*/ 107066 h 114181"/>
                  <a:gd name="connsiteX8" fmla="*/ 31397 w 53719"/>
                  <a:gd name="connsiteY8" fmla="*/ 113642 h 114181"/>
                  <a:gd name="connsiteX9" fmla="*/ 29682 w 53719"/>
                  <a:gd name="connsiteY9" fmla="*/ 112892 h 114181"/>
                  <a:gd name="connsiteX10" fmla="*/ 23299 w 53719"/>
                  <a:gd name="connsiteY10" fmla="*/ 109394 h 114181"/>
                  <a:gd name="connsiteX11" fmla="*/ 22685 w 53719"/>
                  <a:gd name="connsiteY11" fmla="*/ 107570 h 114181"/>
                  <a:gd name="connsiteX12" fmla="*/ 22863 w 53719"/>
                  <a:gd name="connsiteY12" fmla="*/ 107298 h 114181"/>
                  <a:gd name="connsiteX13" fmla="*/ 22863 w 53719"/>
                  <a:gd name="connsiteY13" fmla="*/ 107298 h 114181"/>
                  <a:gd name="connsiteX14" fmla="*/ 24088 w 53719"/>
                  <a:gd name="connsiteY14" fmla="*/ 106753 h 114181"/>
                  <a:gd name="connsiteX15" fmla="*/ 33058 w 53719"/>
                  <a:gd name="connsiteY15" fmla="*/ 107488 h 114181"/>
                  <a:gd name="connsiteX16" fmla="*/ 37277 w 53719"/>
                  <a:gd name="connsiteY16" fmla="*/ 104766 h 114181"/>
                  <a:gd name="connsiteX17" fmla="*/ 37277 w 53719"/>
                  <a:gd name="connsiteY17" fmla="*/ 104766 h 11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719" h="114181">
                    <a:moveTo>
                      <a:pt x="4406" y="67635"/>
                    </a:moveTo>
                    <a:cubicBezTo>
                      <a:pt x="-2314" y="58504"/>
                      <a:pt x="-1244" y="45810"/>
                      <a:pt x="6911" y="37935"/>
                    </a:cubicBezTo>
                    <a:lnTo>
                      <a:pt x="46234" y="0"/>
                    </a:lnTo>
                    <a:lnTo>
                      <a:pt x="53720" y="27726"/>
                    </a:lnTo>
                    <a:cubicBezTo>
                      <a:pt x="53026" y="28121"/>
                      <a:pt x="23271" y="55262"/>
                      <a:pt x="23271" y="55262"/>
                    </a:cubicBezTo>
                    <a:lnTo>
                      <a:pt x="44437" y="86500"/>
                    </a:lnTo>
                    <a:cubicBezTo>
                      <a:pt x="47713" y="91324"/>
                      <a:pt x="48279" y="97494"/>
                      <a:pt x="45934" y="102833"/>
                    </a:cubicBezTo>
                    <a:lnTo>
                      <a:pt x="44573" y="107066"/>
                    </a:lnTo>
                    <a:cubicBezTo>
                      <a:pt x="42750" y="112521"/>
                      <a:pt x="36851" y="115465"/>
                      <a:pt x="31397" y="113642"/>
                    </a:cubicBezTo>
                    <a:cubicBezTo>
                      <a:pt x="30804" y="113445"/>
                      <a:pt x="30231" y="113193"/>
                      <a:pt x="29682" y="112892"/>
                    </a:cubicBezTo>
                    <a:lnTo>
                      <a:pt x="23299" y="109394"/>
                    </a:lnTo>
                    <a:cubicBezTo>
                      <a:pt x="22625" y="109059"/>
                      <a:pt x="22350" y="108243"/>
                      <a:pt x="22685" y="107570"/>
                    </a:cubicBezTo>
                    <a:cubicBezTo>
                      <a:pt x="22734" y="107472"/>
                      <a:pt x="22794" y="107381"/>
                      <a:pt x="22863" y="107298"/>
                    </a:cubicBezTo>
                    <a:lnTo>
                      <a:pt x="22863" y="107298"/>
                    </a:lnTo>
                    <a:cubicBezTo>
                      <a:pt x="23157" y="106926"/>
                      <a:pt x="23616" y="106722"/>
                      <a:pt x="24088" y="106753"/>
                    </a:cubicBezTo>
                    <a:lnTo>
                      <a:pt x="33058" y="107488"/>
                    </a:lnTo>
                    <a:cubicBezTo>
                      <a:pt x="34923" y="107656"/>
                      <a:pt x="36661" y="106533"/>
                      <a:pt x="37277" y="104766"/>
                    </a:cubicBezTo>
                    <a:lnTo>
                      <a:pt x="37277" y="104766"/>
                    </a:lnTo>
                    <a:close/>
                  </a:path>
                </a:pathLst>
              </a:custGeom>
              <a:solidFill>
                <a:srgbClr val="FFBE9D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79C2B738-AE37-081C-C60D-D0C608148C6A}"/>
                  </a:ext>
                </a:extLst>
              </p:cNvPr>
              <p:cNvSpPr/>
              <p:nvPr/>
            </p:nvSpPr>
            <p:spPr>
              <a:xfrm>
                <a:off x="3066001" y="5337613"/>
                <a:ext cx="4215" cy="5879"/>
              </a:xfrm>
              <a:custGeom>
                <a:avLst/>
                <a:gdLst>
                  <a:gd name="connsiteX0" fmla="*/ 5186 w 5185"/>
                  <a:gd name="connsiteY0" fmla="*/ 6452 h 6451"/>
                  <a:gd name="connsiteX1" fmla="*/ 0 w 5185"/>
                  <a:gd name="connsiteY1" fmla="*/ 0 h 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85" h="6451">
                    <a:moveTo>
                      <a:pt x="5186" y="6452"/>
                    </a:moveTo>
                    <a:cubicBezTo>
                      <a:pt x="3621" y="4138"/>
                      <a:pt x="1606" y="2069"/>
                      <a:pt x="0" y="0"/>
                    </a:cubicBezTo>
                  </a:path>
                </a:pathLst>
              </a:custGeom>
              <a:solidFill>
                <a:srgbClr val="FFBE9D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D14D8B17-9B85-C6D8-2D2B-0E7ABBC0BEE7}"/>
                  </a:ext>
                </a:extLst>
              </p:cNvPr>
              <p:cNvSpPr/>
              <p:nvPr/>
            </p:nvSpPr>
            <p:spPr>
              <a:xfrm>
                <a:off x="3141791" y="5262703"/>
                <a:ext cx="50258" cy="98092"/>
              </a:xfrm>
              <a:custGeom>
                <a:avLst/>
                <a:gdLst>
                  <a:gd name="connsiteX0" fmla="*/ 22309 w 61828"/>
                  <a:gd name="connsiteY0" fmla="*/ 62694 h 107636"/>
                  <a:gd name="connsiteX1" fmla="*/ 31115 w 61828"/>
                  <a:gd name="connsiteY1" fmla="*/ 78633 h 107636"/>
                  <a:gd name="connsiteX2" fmla="*/ 36560 w 61828"/>
                  <a:gd name="connsiteY2" fmla="*/ 35321 h 107636"/>
                  <a:gd name="connsiteX3" fmla="*/ 34763 w 61828"/>
                  <a:gd name="connsiteY3" fmla="*/ 26215 h 107636"/>
                  <a:gd name="connsiteX4" fmla="*/ 32572 w 61828"/>
                  <a:gd name="connsiteY4" fmla="*/ 22690 h 107636"/>
                  <a:gd name="connsiteX5" fmla="*/ 28802 w 61828"/>
                  <a:gd name="connsiteY5" fmla="*/ 19151 h 107636"/>
                  <a:gd name="connsiteX6" fmla="*/ 27994 w 61828"/>
                  <a:gd name="connsiteY6" fmla="*/ 17070 h 107636"/>
                  <a:gd name="connsiteX7" fmla="*/ 29074 w 61828"/>
                  <a:gd name="connsiteY7" fmla="*/ 16170 h 107636"/>
                  <a:gd name="connsiteX8" fmla="*/ 37377 w 61828"/>
                  <a:gd name="connsiteY8" fmla="*/ 22241 h 107636"/>
                  <a:gd name="connsiteX9" fmla="*/ 40888 w 61828"/>
                  <a:gd name="connsiteY9" fmla="*/ 15435 h 107636"/>
                  <a:gd name="connsiteX10" fmla="*/ 42930 w 61828"/>
                  <a:gd name="connsiteY10" fmla="*/ 2954 h 107636"/>
                  <a:gd name="connsiteX11" fmla="*/ 45339 w 61828"/>
                  <a:gd name="connsiteY11" fmla="*/ 6234 h 107636"/>
                  <a:gd name="connsiteX12" fmla="*/ 46537 w 61828"/>
                  <a:gd name="connsiteY12" fmla="*/ 17926 h 107636"/>
                  <a:gd name="connsiteX13" fmla="*/ 48715 w 61828"/>
                  <a:gd name="connsiteY13" fmla="*/ 3185 h 107636"/>
                  <a:gd name="connsiteX14" fmla="*/ 50076 w 61828"/>
                  <a:gd name="connsiteY14" fmla="*/ 0 h 107636"/>
                  <a:gd name="connsiteX15" fmla="*/ 51206 w 61828"/>
                  <a:gd name="connsiteY15" fmla="*/ 17137 h 107636"/>
                  <a:gd name="connsiteX16" fmla="*/ 52812 w 61828"/>
                  <a:gd name="connsiteY16" fmla="*/ 17137 h 107636"/>
                  <a:gd name="connsiteX17" fmla="*/ 56392 w 61828"/>
                  <a:gd name="connsiteY17" fmla="*/ 2328 h 107636"/>
                  <a:gd name="connsiteX18" fmla="*/ 56501 w 61828"/>
                  <a:gd name="connsiteY18" fmla="*/ 18117 h 107636"/>
                  <a:gd name="connsiteX19" fmla="*/ 60856 w 61828"/>
                  <a:gd name="connsiteY19" fmla="*/ 8085 h 107636"/>
                  <a:gd name="connsiteX20" fmla="*/ 61074 w 61828"/>
                  <a:gd name="connsiteY20" fmla="*/ 15667 h 107636"/>
                  <a:gd name="connsiteX21" fmla="*/ 56991 w 61828"/>
                  <a:gd name="connsiteY21" fmla="*/ 33144 h 107636"/>
                  <a:gd name="connsiteX22" fmla="*/ 56773 w 61828"/>
                  <a:gd name="connsiteY22" fmla="*/ 35158 h 107636"/>
                  <a:gd name="connsiteX23" fmla="*/ 45612 w 61828"/>
                  <a:gd name="connsiteY23" fmla="*/ 96259 h 107636"/>
                  <a:gd name="connsiteX24" fmla="*/ 13965 w 61828"/>
                  <a:gd name="connsiteY24" fmla="*/ 99458 h 107636"/>
                  <a:gd name="connsiteX25" fmla="*/ 0 w 61828"/>
                  <a:gd name="connsiteY25" fmla="*/ 69976 h 10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828" h="107636">
                    <a:moveTo>
                      <a:pt x="22309" y="62694"/>
                    </a:moveTo>
                    <a:lnTo>
                      <a:pt x="31115" y="78633"/>
                    </a:lnTo>
                    <a:lnTo>
                      <a:pt x="36560" y="35321"/>
                    </a:lnTo>
                    <a:cubicBezTo>
                      <a:pt x="36793" y="32180"/>
                      <a:pt x="36172" y="29033"/>
                      <a:pt x="34763" y="26215"/>
                    </a:cubicBezTo>
                    <a:cubicBezTo>
                      <a:pt x="34163" y="24965"/>
                      <a:pt x="33428" y="23782"/>
                      <a:pt x="32572" y="22690"/>
                    </a:cubicBezTo>
                    <a:cubicBezTo>
                      <a:pt x="31478" y="21348"/>
                      <a:pt x="30209" y="20158"/>
                      <a:pt x="28802" y="19151"/>
                    </a:cubicBezTo>
                    <a:cubicBezTo>
                      <a:pt x="28004" y="18800"/>
                      <a:pt x="27642" y="17868"/>
                      <a:pt x="27994" y="17070"/>
                    </a:cubicBezTo>
                    <a:cubicBezTo>
                      <a:pt x="28193" y="16617"/>
                      <a:pt x="28593" y="16285"/>
                      <a:pt x="29074" y="16170"/>
                    </a:cubicBezTo>
                    <a:cubicBezTo>
                      <a:pt x="30435" y="16021"/>
                      <a:pt x="34341" y="18089"/>
                      <a:pt x="37377" y="22241"/>
                    </a:cubicBezTo>
                    <a:cubicBezTo>
                      <a:pt x="40412" y="26392"/>
                      <a:pt x="40725" y="18403"/>
                      <a:pt x="40888" y="15435"/>
                    </a:cubicBezTo>
                    <a:cubicBezTo>
                      <a:pt x="41052" y="12468"/>
                      <a:pt x="42004" y="3580"/>
                      <a:pt x="42930" y="2954"/>
                    </a:cubicBezTo>
                    <a:cubicBezTo>
                      <a:pt x="44291" y="2028"/>
                      <a:pt x="45584" y="3348"/>
                      <a:pt x="45339" y="6234"/>
                    </a:cubicBezTo>
                    <a:cubicBezTo>
                      <a:pt x="45094" y="9120"/>
                      <a:pt x="45013" y="17872"/>
                      <a:pt x="46537" y="17926"/>
                    </a:cubicBezTo>
                    <a:cubicBezTo>
                      <a:pt x="48062" y="17981"/>
                      <a:pt x="48715" y="3185"/>
                      <a:pt x="48715" y="3185"/>
                    </a:cubicBezTo>
                    <a:cubicBezTo>
                      <a:pt x="48715" y="3185"/>
                      <a:pt x="48347" y="-14"/>
                      <a:pt x="50076" y="0"/>
                    </a:cubicBezTo>
                    <a:cubicBezTo>
                      <a:pt x="53275" y="0"/>
                      <a:pt x="51437" y="15653"/>
                      <a:pt x="51206" y="17137"/>
                    </a:cubicBezTo>
                    <a:cubicBezTo>
                      <a:pt x="51056" y="18171"/>
                      <a:pt x="52717" y="18280"/>
                      <a:pt x="52812" y="17137"/>
                    </a:cubicBezTo>
                    <a:cubicBezTo>
                      <a:pt x="52907" y="15993"/>
                      <a:pt x="53139" y="2355"/>
                      <a:pt x="56392" y="2328"/>
                    </a:cubicBezTo>
                    <a:cubicBezTo>
                      <a:pt x="58883" y="2328"/>
                      <a:pt x="55031" y="15217"/>
                      <a:pt x="56501" y="18117"/>
                    </a:cubicBezTo>
                    <a:cubicBezTo>
                      <a:pt x="57971" y="21016"/>
                      <a:pt x="58461" y="8003"/>
                      <a:pt x="60856" y="8085"/>
                    </a:cubicBezTo>
                    <a:cubicBezTo>
                      <a:pt x="61741" y="8085"/>
                      <a:pt x="62408" y="8262"/>
                      <a:pt x="61074" y="15667"/>
                    </a:cubicBezTo>
                    <a:cubicBezTo>
                      <a:pt x="60366" y="19641"/>
                      <a:pt x="57739" y="25372"/>
                      <a:pt x="56991" y="33144"/>
                    </a:cubicBezTo>
                    <a:lnTo>
                      <a:pt x="56773" y="35158"/>
                    </a:lnTo>
                    <a:cubicBezTo>
                      <a:pt x="56773" y="35158"/>
                      <a:pt x="52281" y="73120"/>
                      <a:pt x="45612" y="96259"/>
                    </a:cubicBezTo>
                    <a:cubicBezTo>
                      <a:pt x="41623" y="110115"/>
                      <a:pt x="21955" y="111477"/>
                      <a:pt x="13965" y="99458"/>
                    </a:cubicBezTo>
                    <a:cubicBezTo>
                      <a:pt x="8521" y="91291"/>
                      <a:pt x="0" y="69976"/>
                      <a:pt x="0" y="69976"/>
                    </a:cubicBezTo>
                    <a:close/>
                  </a:path>
                </a:pathLst>
              </a:custGeom>
              <a:solidFill>
                <a:srgbClr val="FFBE9D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6922FE0F-6C31-A8FE-E3CF-6162126545B4}"/>
                  </a:ext>
                </a:extLst>
              </p:cNvPr>
              <p:cNvSpPr/>
              <p:nvPr/>
            </p:nvSpPr>
            <p:spPr>
              <a:xfrm>
                <a:off x="3175879" y="5285288"/>
                <a:ext cx="9404" cy="6007"/>
              </a:xfrm>
              <a:custGeom>
                <a:avLst/>
                <a:gdLst>
                  <a:gd name="connsiteX0" fmla="*/ 11570 w 11569"/>
                  <a:gd name="connsiteY0" fmla="*/ 3679 h 6591"/>
                  <a:gd name="connsiteX1" fmla="*/ 10304 w 11569"/>
                  <a:gd name="connsiteY1" fmla="*/ 4006 h 6591"/>
                  <a:gd name="connsiteX2" fmla="*/ 7840 w 11569"/>
                  <a:gd name="connsiteY2" fmla="*/ 6047 h 6591"/>
                  <a:gd name="connsiteX3" fmla="*/ 7541 w 11569"/>
                  <a:gd name="connsiteY3" fmla="*/ 6592 h 6591"/>
                  <a:gd name="connsiteX4" fmla="*/ 7364 w 11569"/>
                  <a:gd name="connsiteY4" fmla="*/ 5979 h 6591"/>
                  <a:gd name="connsiteX5" fmla="*/ 6193 w 11569"/>
                  <a:gd name="connsiteY5" fmla="*/ 3625 h 6591"/>
                  <a:gd name="connsiteX6" fmla="*/ 2110 w 11569"/>
                  <a:gd name="connsiteY6" fmla="*/ 616 h 6591"/>
                  <a:gd name="connsiteX7" fmla="*/ 0 w 11569"/>
                  <a:gd name="connsiteY7" fmla="*/ 86 h 6591"/>
                  <a:gd name="connsiteX8" fmla="*/ 2219 w 11569"/>
                  <a:gd name="connsiteY8" fmla="*/ 235 h 6591"/>
                  <a:gd name="connsiteX9" fmla="*/ 6642 w 11569"/>
                  <a:gd name="connsiteY9" fmla="*/ 3298 h 6591"/>
                  <a:gd name="connsiteX10" fmla="*/ 7867 w 11569"/>
                  <a:gd name="connsiteY10" fmla="*/ 5843 h 6591"/>
                  <a:gd name="connsiteX11" fmla="*/ 7391 w 11569"/>
                  <a:gd name="connsiteY11" fmla="*/ 5843 h 6591"/>
                  <a:gd name="connsiteX12" fmla="*/ 10209 w 11569"/>
                  <a:gd name="connsiteY12" fmla="*/ 3761 h 6591"/>
                  <a:gd name="connsiteX13" fmla="*/ 11570 w 11569"/>
                  <a:gd name="connsiteY13" fmla="*/ 3679 h 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69" h="6591">
                    <a:moveTo>
                      <a:pt x="11570" y="3679"/>
                    </a:moveTo>
                    <a:cubicBezTo>
                      <a:pt x="11570" y="3747"/>
                      <a:pt x="11066" y="3747"/>
                      <a:pt x="10304" y="4006"/>
                    </a:cubicBezTo>
                    <a:cubicBezTo>
                      <a:pt x="9267" y="4372"/>
                      <a:pt x="8393" y="5096"/>
                      <a:pt x="7840" y="6047"/>
                    </a:cubicBezTo>
                    <a:lnTo>
                      <a:pt x="7541" y="6592"/>
                    </a:lnTo>
                    <a:lnTo>
                      <a:pt x="7364" y="5979"/>
                    </a:lnTo>
                    <a:cubicBezTo>
                      <a:pt x="7116" y="5131"/>
                      <a:pt x="6720" y="4334"/>
                      <a:pt x="6193" y="3625"/>
                    </a:cubicBezTo>
                    <a:cubicBezTo>
                      <a:pt x="5166" y="2234"/>
                      <a:pt x="3743" y="1185"/>
                      <a:pt x="2110" y="616"/>
                    </a:cubicBezTo>
                    <a:cubicBezTo>
                      <a:pt x="844" y="167"/>
                      <a:pt x="-13" y="195"/>
                      <a:pt x="0" y="86"/>
                    </a:cubicBezTo>
                    <a:cubicBezTo>
                      <a:pt x="739" y="-67"/>
                      <a:pt x="1507" y="-15"/>
                      <a:pt x="2219" y="235"/>
                    </a:cubicBezTo>
                    <a:cubicBezTo>
                      <a:pt x="3996" y="727"/>
                      <a:pt x="5556" y="1806"/>
                      <a:pt x="6642" y="3298"/>
                    </a:cubicBezTo>
                    <a:cubicBezTo>
                      <a:pt x="7210" y="4060"/>
                      <a:pt x="7627" y="4924"/>
                      <a:pt x="7867" y="5843"/>
                    </a:cubicBezTo>
                    <a:lnTo>
                      <a:pt x="7391" y="5843"/>
                    </a:lnTo>
                    <a:cubicBezTo>
                      <a:pt x="8016" y="4802"/>
                      <a:pt x="9030" y="4052"/>
                      <a:pt x="10209" y="3761"/>
                    </a:cubicBezTo>
                    <a:cubicBezTo>
                      <a:pt x="10643" y="3595"/>
                      <a:pt x="11118" y="3566"/>
                      <a:pt x="11570" y="3679"/>
                    </a:cubicBezTo>
                    <a:close/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F143F7E8-AD0F-0B40-2B19-C1684E8468B4}"/>
                  </a:ext>
                </a:extLst>
              </p:cNvPr>
              <p:cNvSpPr/>
              <p:nvPr/>
            </p:nvSpPr>
            <p:spPr>
              <a:xfrm>
                <a:off x="3058884" y="5633930"/>
                <a:ext cx="32598" cy="7759"/>
              </a:xfrm>
              <a:custGeom>
                <a:avLst/>
                <a:gdLst>
                  <a:gd name="connsiteX0" fmla="*/ 16174 w 40102"/>
                  <a:gd name="connsiteY0" fmla="*/ 2355 h 8514"/>
                  <a:gd name="connsiteX1" fmla="*/ 16242 w 40102"/>
                  <a:gd name="connsiteY1" fmla="*/ 0 h 8514"/>
                  <a:gd name="connsiteX2" fmla="*/ 40102 w 40102"/>
                  <a:gd name="connsiteY2" fmla="*/ 490 h 8514"/>
                  <a:gd name="connsiteX3" fmla="*/ 39953 w 40102"/>
                  <a:gd name="connsiteY3" fmla="*/ 8262 h 8514"/>
                  <a:gd name="connsiteX4" fmla="*/ 38483 w 40102"/>
                  <a:gd name="connsiteY4" fmla="*/ 8262 h 8514"/>
                  <a:gd name="connsiteX5" fmla="*/ 752 w 40102"/>
                  <a:gd name="connsiteY5" fmla="*/ 7609 h 8514"/>
                  <a:gd name="connsiteX6" fmla="*/ 16174 w 40102"/>
                  <a:gd name="connsiteY6" fmla="*/ 2355 h 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02" h="8514">
                    <a:moveTo>
                      <a:pt x="16174" y="2355"/>
                    </a:moveTo>
                    <a:lnTo>
                      <a:pt x="16242" y="0"/>
                    </a:lnTo>
                    <a:lnTo>
                      <a:pt x="40102" y="490"/>
                    </a:lnTo>
                    <a:lnTo>
                      <a:pt x="39953" y="8262"/>
                    </a:lnTo>
                    <a:lnTo>
                      <a:pt x="38483" y="8262"/>
                    </a:lnTo>
                    <a:cubicBezTo>
                      <a:pt x="31922" y="8480"/>
                      <a:pt x="5094" y="8929"/>
                      <a:pt x="752" y="7609"/>
                    </a:cubicBezTo>
                    <a:cubicBezTo>
                      <a:pt x="-4107" y="6193"/>
                      <a:pt x="16174" y="2355"/>
                      <a:pt x="16174" y="2355"/>
                    </a:cubicBezTo>
                    <a:close/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03D8B5A6-6298-74C2-01E2-99EA62A04C73}"/>
                  </a:ext>
                </a:extLst>
              </p:cNvPr>
              <p:cNvSpPr/>
              <p:nvPr/>
            </p:nvSpPr>
            <p:spPr>
              <a:xfrm>
                <a:off x="3084367" y="5635513"/>
                <a:ext cx="7091" cy="5648"/>
              </a:xfrm>
              <a:custGeom>
                <a:avLst/>
                <a:gdLst>
                  <a:gd name="connsiteX0" fmla="*/ 0 w 8724"/>
                  <a:gd name="connsiteY0" fmla="*/ 6185 h 6198"/>
                  <a:gd name="connsiteX1" fmla="*/ 3131 w 8724"/>
                  <a:gd name="connsiteY1" fmla="*/ 1530 h 6198"/>
                  <a:gd name="connsiteX2" fmla="*/ 8725 w 8724"/>
                  <a:gd name="connsiteY2" fmla="*/ 32 h 6198"/>
                  <a:gd name="connsiteX3" fmla="*/ 8589 w 8724"/>
                  <a:gd name="connsiteY3" fmla="*/ 6198 h 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4" h="6198">
                    <a:moveTo>
                      <a:pt x="0" y="6185"/>
                    </a:moveTo>
                    <a:cubicBezTo>
                      <a:pt x="421" y="4294"/>
                      <a:pt x="1538" y="2632"/>
                      <a:pt x="3131" y="1530"/>
                    </a:cubicBezTo>
                    <a:cubicBezTo>
                      <a:pt x="4761" y="389"/>
                      <a:pt x="6742" y="-142"/>
                      <a:pt x="8725" y="32"/>
                    </a:cubicBezTo>
                    <a:lnTo>
                      <a:pt x="8589" y="6198"/>
                    </a:lnTo>
                    <a:close/>
                  </a:path>
                </a:pathLst>
              </a:custGeom>
              <a:solidFill>
                <a:srgbClr val="00000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308DF549-F0EF-3A67-84EA-8FB48B6AC70A}"/>
                  </a:ext>
                </a:extLst>
              </p:cNvPr>
              <p:cNvSpPr/>
              <p:nvPr/>
            </p:nvSpPr>
            <p:spPr>
              <a:xfrm>
                <a:off x="3058817" y="5638085"/>
                <a:ext cx="32542" cy="3701"/>
              </a:xfrm>
              <a:custGeom>
                <a:avLst/>
                <a:gdLst>
                  <a:gd name="connsiteX0" fmla="*/ 6333 w 40034"/>
                  <a:gd name="connsiteY0" fmla="*/ 0 h 4061"/>
                  <a:gd name="connsiteX1" fmla="*/ 72 w 40034"/>
                  <a:gd name="connsiteY1" fmla="*/ 2858 h 4061"/>
                  <a:gd name="connsiteX2" fmla="*/ 40034 w 40034"/>
                  <a:gd name="connsiteY2" fmla="*/ 3702 h 4061"/>
                  <a:gd name="connsiteX3" fmla="*/ 40034 w 40034"/>
                  <a:gd name="connsiteY3" fmla="*/ 3199 h 4061"/>
                  <a:gd name="connsiteX4" fmla="*/ 8375 w 40034"/>
                  <a:gd name="connsiteY4" fmla="*/ 2858 h 4061"/>
                  <a:gd name="connsiteX5" fmla="*/ 6333 w 40034"/>
                  <a:gd name="connsiteY5" fmla="*/ 0 h 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34" h="4061">
                    <a:moveTo>
                      <a:pt x="6333" y="0"/>
                    </a:moveTo>
                    <a:cubicBezTo>
                      <a:pt x="6333" y="0"/>
                      <a:pt x="-786" y="1756"/>
                      <a:pt x="72" y="2858"/>
                    </a:cubicBezTo>
                    <a:cubicBezTo>
                      <a:pt x="929" y="3961"/>
                      <a:pt x="28057" y="4451"/>
                      <a:pt x="40034" y="3702"/>
                    </a:cubicBezTo>
                    <a:lnTo>
                      <a:pt x="40034" y="3199"/>
                    </a:lnTo>
                    <a:lnTo>
                      <a:pt x="8375" y="2858"/>
                    </a:lnTo>
                    <a:cubicBezTo>
                      <a:pt x="8375" y="2858"/>
                      <a:pt x="7721" y="136"/>
                      <a:pt x="63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5AA25B12-334E-59F1-54B3-CD70D16C9415}"/>
                  </a:ext>
                </a:extLst>
              </p:cNvPr>
              <p:cNvSpPr/>
              <p:nvPr/>
            </p:nvSpPr>
            <p:spPr>
              <a:xfrm>
                <a:off x="3058876" y="5640343"/>
                <a:ext cx="32771" cy="771"/>
              </a:xfrm>
              <a:custGeom>
                <a:avLst/>
                <a:gdLst>
                  <a:gd name="connsiteX0" fmla="*/ 40317 w 40316"/>
                  <a:gd name="connsiteY0" fmla="*/ 721 h 846"/>
                  <a:gd name="connsiteX1" fmla="*/ 39895 w 40316"/>
                  <a:gd name="connsiteY1" fmla="*/ 721 h 846"/>
                  <a:gd name="connsiteX2" fmla="*/ 38724 w 40316"/>
                  <a:gd name="connsiteY2" fmla="*/ 721 h 846"/>
                  <a:gd name="connsiteX3" fmla="*/ 34409 w 40316"/>
                  <a:gd name="connsiteY3" fmla="*/ 817 h 846"/>
                  <a:gd name="connsiteX4" fmla="*/ 20145 w 40316"/>
                  <a:gd name="connsiteY4" fmla="*/ 817 h 846"/>
                  <a:gd name="connsiteX5" fmla="*/ 5894 w 40316"/>
                  <a:gd name="connsiteY5" fmla="*/ 340 h 846"/>
                  <a:gd name="connsiteX6" fmla="*/ 1579 w 40316"/>
                  <a:gd name="connsiteY6" fmla="*/ 95 h 846"/>
                  <a:gd name="connsiteX7" fmla="*/ 408 w 40316"/>
                  <a:gd name="connsiteY7" fmla="*/ 0 h 846"/>
                  <a:gd name="connsiteX8" fmla="*/ 0 w 40316"/>
                  <a:gd name="connsiteY8" fmla="*/ 0 h 846"/>
                  <a:gd name="connsiteX9" fmla="*/ 408 w 40316"/>
                  <a:gd name="connsiteY9" fmla="*/ 0 h 846"/>
                  <a:gd name="connsiteX10" fmla="*/ 1593 w 40316"/>
                  <a:gd name="connsiteY10" fmla="*/ 0 h 846"/>
                  <a:gd name="connsiteX11" fmla="*/ 5907 w 40316"/>
                  <a:gd name="connsiteY11" fmla="*/ 163 h 846"/>
                  <a:gd name="connsiteX12" fmla="*/ 20158 w 40316"/>
                  <a:gd name="connsiteY12" fmla="*/ 558 h 846"/>
                  <a:gd name="connsiteX13" fmla="*/ 34409 w 40316"/>
                  <a:gd name="connsiteY13" fmla="*/ 667 h 846"/>
                  <a:gd name="connsiteX14" fmla="*/ 39854 w 40316"/>
                  <a:gd name="connsiteY14" fmla="*/ 667 h 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316" h="846">
                    <a:moveTo>
                      <a:pt x="40317" y="721"/>
                    </a:moveTo>
                    <a:lnTo>
                      <a:pt x="39895" y="721"/>
                    </a:lnTo>
                    <a:lnTo>
                      <a:pt x="38724" y="721"/>
                    </a:lnTo>
                    <a:lnTo>
                      <a:pt x="34409" y="817"/>
                    </a:lnTo>
                    <a:cubicBezTo>
                      <a:pt x="30762" y="817"/>
                      <a:pt x="25712" y="885"/>
                      <a:pt x="20145" y="817"/>
                    </a:cubicBezTo>
                    <a:cubicBezTo>
                      <a:pt x="14578" y="749"/>
                      <a:pt x="9542" y="517"/>
                      <a:pt x="5894" y="340"/>
                    </a:cubicBezTo>
                    <a:lnTo>
                      <a:pt x="1579" y="95"/>
                    </a:lnTo>
                    <a:lnTo>
                      <a:pt x="408" y="0"/>
                    </a:lnTo>
                    <a:lnTo>
                      <a:pt x="0" y="0"/>
                    </a:lnTo>
                    <a:lnTo>
                      <a:pt x="408" y="0"/>
                    </a:lnTo>
                    <a:lnTo>
                      <a:pt x="1593" y="0"/>
                    </a:lnTo>
                    <a:lnTo>
                      <a:pt x="5907" y="163"/>
                    </a:lnTo>
                    <a:cubicBezTo>
                      <a:pt x="9555" y="299"/>
                      <a:pt x="14591" y="463"/>
                      <a:pt x="20158" y="558"/>
                    </a:cubicBezTo>
                    <a:cubicBezTo>
                      <a:pt x="25725" y="653"/>
                      <a:pt x="30762" y="667"/>
                      <a:pt x="34409" y="667"/>
                    </a:cubicBezTo>
                    <a:lnTo>
                      <a:pt x="39854" y="667"/>
                    </a:ln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96CB0372-44C1-1C85-AD3E-85C38AEA213A}"/>
                  </a:ext>
                </a:extLst>
              </p:cNvPr>
              <p:cNvSpPr/>
              <p:nvPr/>
            </p:nvSpPr>
            <p:spPr>
              <a:xfrm>
                <a:off x="3063833" y="5637837"/>
                <a:ext cx="1814" cy="3188"/>
              </a:xfrm>
              <a:custGeom>
                <a:avLst/>
                <a:gdLst>
                  <a:gd name="connsiteX0" fmla="*/ 2205 w 2232"/>
                  <a:gd name="connsiteY0" fmla="*/ 3498 h 3498"/>
                  <a:gd name="connsiteX1" fmla="*/ 1443 w 2232"/>
                  <a:gd name="connsiteY1" fmla="*/ 1565 h 3498"/>
                  <a:gd name="connsiteX2" fmla="*/ 0 w 2232"/>
                  <a:gd name="connsiteY2" fmla="*/ 0 h 3498"/>
                  <a:gd name="connsiteX3" fmla="*/ 1688 w 2232"/>
                  <a:gd name="connsiteY3" fmla="*/ 1429 h 3498"/>
                  <a:gd name="connsiteX4" fmla="*/ 2205 w 2232"/>
                  <a:gd name="connsiteY4" fmla="*/ 3498 h 3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" h="3498">
                    <a:moveTo>
                      <a:pt x="2205" y="3498"/>
                    </a:moveTo>
                    <a:cubicBezTo>
                      <a:pt x="2027" y="2827"/>
                      <a:pt x="1771" y="2178"/>
                      <a:pt x="1443" y="1565"/>
                    </a:cubicBezTo>
                    <a:cubicBezTo>
                      <a:pt x="1024" y="990"/>
                      <a:pt x="539" y="465"/>
                      <a:pt x="0" y="0"/>
                    </a:cubicBezTo>
                    <a:cubicBezTo>
                      <a:pt x="715" y="260"/>
                      <a:pt x="1313" y="766"/>
                      <a:pt x="1688" y="1429"/>
                    </a:cubicBezTo>
                    <a:cubicBezTo>
                      <a:pt x="2122" y="2025"/>
                      <a:pt x="2307" y="2767"/>
                      <a:pt x="2205" y="34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F0D70E50-0FFF-F34F-32A7-BCD042B9593B}"/>
                  </a:ext>
                </a:extLst>
              </p:cNvPr>
              <p:cNvSpPr/>
              <p:nvPr/>
            </p:nvSpPr>
            <p:spPr>
              <a:xfrm>
                <a:off x="3070383" y="5636420"/>
                <a:ext cx="1005" cy="1701"/>
              </a:xfrm>
              <a:custGeom>
                <a:avLst/>
                <a:gdLst>
                  <a:gd name="connsiteX0" fmla="*/ 1224 w 1236"/>
                  <a:gd name="connsiteY0" fmla="*/ 1868 h 1867"/>
                  <a:gd name="connsiteX1" fmla="*/ 489 w 1236"/>
                  <a:gd name="connsiteY1" fmla="*/ 1010 h 1867"/>
                  <a:gd name="connsiteX2" fmla="*/ 13 w 1236"/>
                  <a:gd name="connsiteY2" fmla="*/ 3 h 1867"/>
                  <a:gd name="connsiteX3" fmla="*/ 734 w 1236"/>
                  <a:gd name="connsiteY3" fmla="*/ 874 h 1867"/>
                  <a:gd name="connsiteX4" fmla="*/ 1224 w 1236"/>
                  <a:gd name="connsiteY4" fmla="*/ 1868 h 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6" h="1867">
                    <a:moveTo>
                      <a:pt x="1224" y="1868"/>
                    </a:moveTo>
                    <a:cubicBezTo>
                      <a:pt x="1156" y="1868"/>
                      <a:pt x="830" y="1527"/>
                      <a:pt x="489" y="1010"/>
                    </a:cubicBezTo>
                    <a:cubicBezTo>
                      <a:pt x="149" y="493"/>
                      <a:pt x="-55" y="44"/>
                      <a:pt x="13" y="3"/>
                    </a:cubicBezTo>
                    <a:cubicBezTo>
                      <a:pt x="81" y="-38"/>
                      <a:pt x="408" y="357"/>
                      <a:pt x="734" y="874"/>
                    </a:cubicBezTo>
                    <a:cubicBezTo>
                      <a:pt x="1061" y="1391"/>
                      <a:pt x="1293" y="1827"/>
                      <a:pt x="1224" y="18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FB916CD3-23CC-7433-106B-8DEF21C083FE}"/>
                  </a:ext>
                </a:extLst>
              </p:cNvPr>
              <p:cNvSpPr/>
              <p:nvPr/>
            </p:nvSpPr>
            <p:spPr>
              <a:xfrm>
                <a:off x="3071771" y="5636131"/>
                <a:ext cx="1195" cy="1160"/>
              </a:xfrm>
              <a:custGeom>
                <a:avLst/>
                <a:gdLst>
                  <a:gd name="connsiteX0" fmla="*/ 1463 w 1470"/>
                  <a:gd name="connsiteY0" fmla="*/ 1273 h 1273"/>
                  <a:gd name="connsiteX1" fmla="*/ 633 w 1470"/>
                  <a:gd name="connsiteY1" fmla="*/ 743 h 1273"/>
                  <a:gd name="connsiteX2" fmla="*/ 7 w 1470"/>
                  <a:gd name="connsiteY2" fmla="*/ 8 h 1273"/>
                  <a:gd name="connsiteX3" fmla="*/ 837 w 1470"/>
                  <a:gd name="connsiteY3" fmla="*/ 552 h 1273"/>
                  <a:gd name="connsiteX4" fmla="*/ 1463 w 1470"/>
                  <a:gd name="connsiteY4" fmla="*/ 1273 h 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0" h="1273">
                    <a:moveTo>
                      <a:pt x="1463" y="1273"/>
                    </a:moveTo>
                    <a:cubicBezTo>
                      <a:pt x="1463" y="1273"/>
                      <a:pt x="1041" y="1096"/>
                      <a:pt x="633" y="743"/>
                    </a:cubicBezTo>
                    <a:cubicBezTo>
                      <a:pt x="225" y="389"/>
                      <a:pt x="-48" y="62"/>
                      <a:pt x="7" y="8"/>
                    </a:cubicBezTo>
                    <a:cubicBezTo>
                      <a:pt x="61" y="-47"/>
                      <a:pt x="429" y="198"/>
                      <a:pt x="837" y="552"/>
                    </a:cubicBezTo>
                    <a:cubicBezTo>
                      <a:pt x="1246" y="906"/>
                      <a:pt x="1518" y="1219"/>
                      <a:pt x="1463" y="12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8A3D2F05-BBC5-7DAE-981D-B35933C6A2E6}"/>
                  </a:ext>
                </a:extLst>
              </p:cNvPr>
              <p:cNvSpPr/>
              <p:nvPr/>
            </p:nvSpPr>
            <p:spPr>
              <a:xfrm>
                <a:off x="3071965" y="5635269"/>
                <a:ext cx="2024" cy="276"/>
              </a:xfrm>
              <a:custGeom>
                <a:avLst/>
                <a:gdLst>
                  <a:gd name="connsiteX0" fmla="*/ 2491 w 2490"/>
                  <a:gd name="connsiteY0" fmla="*/ 164 h 303"/>
                  <a:gd name="connsiteX1" fmla="*/ 1239 w 2490"/>
                  <a:gd name="connsiteY1" fmla="*/ 287 h 303"/>
                  <a:gd name="connsiteX2" fmla="*/ 0 w 2490"/>
                  <a:gd name="connsiteY2" fmla="*/ 137 h 303"/>
                  <a:gd name="connsiteX3" fmla="*/ 1239 w 2490"/>
                  <a:gd name="connsiteY3" fmla="*/ 15 h 303"/>
                  <a:gd name="connsiteX4" fmla="*/ 2491 w 2490"/>
                  <a:gd name="connsiteY4" fmla="*/ 164 h 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0" h="303">
                    <a:moveTo>
                      <a:pt x="2491" y="164"/>
                    </a:moveTo>
                    <a:cubicBezTo>
                      <a:pt x="2085" y="284"/>
                      <a:pt x="1661" y="325"/>
                      <a:pt x="1239" y="287"/>
                    </a:cubicBezTo>
                    <a:cubicBezTo>
                      <a:pt x="819" y="333"/>
                      <a:pt x="396" y="283"/>
                      <a:pt x="0" y="137"/>
                    </a:cubicBezTo>
                    <a:cubicBezTo>
                      <a:pt x="402" y="16"/>
                      <a:pt x="822" y="-25"/>
                      <a:pt x="1239" y="15"/>
                    </a:cubicBezTo>
                    <a:cubicBezTo>
                      <a:pt x="1662" y="-25"/>
                      <a:pt x="2089" y="25"/>
                      <a:pt x="2491" y="1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6E1A3C93-F6C4-14C6-074F-195D6A7CE8F8}"/>
                  </a:ext>
                </a:extLst>
              </p:cNvPr>
              <p:cNvSpPr/>
              <p:nvPr/>
            </p:nvSpPr>
            <p:spPr>
              <a:xfrm>
                <a:off x="3072065" y="5634078"/>
                <a:ext cx="2290" cy="326"/>
              </a:xfrm>
              <a:custGeom>
                <a:avLst/>
                <a:gdLst>
                  <a:gd name="connsiteX0" fmla="*/ 2818 w 2817"/>
                  <a:gd name="connsiteY0" fmla="*/ 0 h 358"/>
                  <a:gd name="connsiteX1" fmla="*/ 0 w 2817"/>
                  <a:gd name="connsiteY1" fmla="*/ 150 h 358"/>
                  <a:gd name="connsiteX2" fmla="*/ 1361 w 2817"/>
                  <a:gd name="connsiteY2" fmla="*/ 150 h 358"/>
                  <a:gd name="connsiteX3" fmla="*/ 2818 w 2817"/>
                  <a:gd name="connsiteY3" fmla="*/ 0 h 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7" h="358">
                    <a:moveTo>
                      <a:pt x="2818" y="0"/>
                    </a:moveTo>
                    <a:cubicBezTo>
                      <a:pt x="1936" y="419"/>
                      <a:pt x="921" y="474"/>
                      <a:pt x="0" y="150"/>
                    </a:cubicBezTo>
                    <a:cubicBezTo>
                      <a:pt x="453" y="106"/>
                      <a:pt x="908" y="106"/>
                      <a:pt x="1361" y="150"/>
                    </a:cubicBezTo>
                    <a:cubicBezTo>
                      <a:pt x="1843" y="67"/>
                      <a:pt x="2329" y="18"/>
                      <a:pt x="28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F7D216D5-0B40-F149-52D2-340234ECFF56}"/>
                  </a:ext>
                </a:extLst>
              </p:cNvPr>
              <p:cNvSpPr/>
              <p:nvPr/>
            </p:nvSpPr>
            <p:spPr>
              <a:xfrm>
                <a:off x="3067144" y="5634542"/>
                <a:ext cx="3615" cy="2203"/>
              </a:xfrm>
              <a:custGeom>
                <a:avLst/>
                <a:gdLst>
                  <a:gd name="connsiteX0" fmla="*/ 4448 w 4447"/>
                  <a:gd name="connsiteY0" fmla="*/ 1996 h 2417"/>
                  <a:gd name="connsiteX1" fmla="*/ 2923 w 4447"/>
                  <a:gd name="connsiteY1" fmla="*/ 1996 h 2417"/>
                  <a:gd name="connsiteX2" fmla="*/ 1303 w 4447"/>
                  <a:gd name="connsiteY2" fmla="*/ 1628 h 2417"/>
                  <a:gd name="connsiteX3" fmla="*/ 378 w 4447"/>
                  <a:gd name="connsiteY3" fmla="*/ 1261 h 2417"/>
                  <a:gd name="connsiteX4" fmla="*/ 10 w 4447"/>
                  <a:gd name="connsiteY4" fmla="*/ 811 h 2417"/>
                  <a:gd name="connsiteX5" fmla="*/ 255 w 4447"/>
                  <a:gd name="connsiteY5" fmla="*/ 253 h 2417"/>
                  <a:gd name="connsiteX6" fmla="*/ 3699 w 4447"/>
                  <a:gd name="connsiteY6" fmla="*/ 1070 h 2417"/>
                  <a:gd name="connsiteX7" fmla="*/ 4175 w 4447"/>
                  <a:gd name="connsiteY7" fmla="*/ 2023 h 2417"/>
                  <a:gd name="connsiteX8" fmla="*/ 4175 w 4447"/>
                  <a:gd name="connsiteY8" fmla="*/ 2418 h 2417"/>
                  <a:gd name="connsiteX9" fmla="*/ 3508 w 4447"/>
                  <a:gd name="connsiteY9" fmla="*/ 1193 h 2417"/>
                  <a:gd name="connsiteX10" fmla="*/ 2229 w 4447"/>
                  <a:gd name="connsiteY10" fmla="*/ 376 h 2417"/>
                  <a:gd name="connsiteX11" fmla="*/ 405 w 4447"/>
                  <a:gd name="connsiteY11" fmla="*/ 458 h 2417"/>
                  <a:gd name="connsiteX12" fmla="*/ 514 w 4447"/>
                  <a:gd name="connsiteY12" fmla="*/ 1043 h 2417"/>
                  <a:gd name="connsiteX13" fmla="*/ 1358 w 4447"/>
                  <a:gd name="connsiteY13" fmla="*/ 1397 h 2417"/>
                  <a:gd name="connsiteX14" fmla="*/ 2923 w 4447"/>
                  <a:gd name="connsiteY14" fmla="*/ 1805 h 2417"/>
                  <a:gd name="connsiteX15" fmla="*/ 4448 w 4447"/>
                  <a:gd name="connsiteY15" fmla="*/ 1996 h 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7" h="2417">
                    <a:moveTo>
                      <a:pt x="4448" y="1996"/>
                    </a:moveTo>
                    <a:cubicBezTo>
                      <a:pt x="3943" y="2075"/>
                      <a:pt x="3428" y="2075"/>
                      <a:pt x="2923" y="1996"/>
                    </a:cubicBezTo>
                    <a:cubicBezTo>
                      <a:pt x="2373" y="1918"/>
                      <a:pt x="1831" y="1796"/>
                      <a:pt x="1303" y="1628"/>
                    </a:cubicBezTo>
                    <a:cubicBezTo>
                      <a:pt x="981" y="1542"/>
                      <a:pt x="670" y="1420"/>
                      <a:pt x="378" y="1261"/>
                    </a:cubicBezTo>
                    <a:cubicBezTo>
                      <a:pt x="201" y="1165"/>
                      <a:pt x="69" y="1003"/>
                      <a:pt x="10" y="811"/>
                    </a:cubicBezTo>
                    <a:cubicBezTo>
                      <a:pt x="-33" y="592"/>
                      <a:pt x="65" y="369"/>
                      <a:pt x="255" y="253"/>
                    </a:cubicBezTo>
                    <a:cubicBezTo>
                      <a:pt x="1456" y="-283"/>
                      <a:pt x="2867" y="52"/>
                      <a:pt x="3699" y="1070"/>
                    </a:cubicBezTo>
                    <a:cubicBezTo>
                      <a:pt x="3922" y="1350"/>
                      <a:pt x="4085" y="1676"/>
                      <a:pt x="4175" y="2023"/>
                    </a:cubicBezTo>
                    <a:cubicBezTo>
                      <a:pt x="4175" y="2268"/>
                      <a:pt x="4175" y="2404"/>
                      <a:pt x="4175" y="2418"/>
                    </a:cubicBezTo>
                    <a:cubicBezTo>
                      <a:pt x="4036" y="1970"/>
                      <a:pt x="3809" y="1553"/>
                      <a:pt x="3508" y="1193"/>
                    </a:cubicBezTo>
                    <a:cubicBezTo>
                      <a:pt x="3168" y="805"/>
                      <a:pt x="2724" y="522"/>
                      <a:pt x="2229" y="376"/>
                    </a:cubicBezTo>
                    <a:cubicBezTo>
                      <a:pt x="1633" y="172"/>
                      <a:pt x="981" y="200"/>
                      <a:pt x="405" y="458"/>
                    </a:cubicBezTo>
                    <a:cubicBezTo>
                      <a:pt x="160" y="621"/>
                      <a:pt x="242" y="893"/>
                      <a:pt x="514" y="1043"/>
                    </a:cubicBezTo>
                    <a:cubicBezTo>
                      <a:pt x="783" y="1188"/>
                      <a:pt x="1065" y="1307"/>
                      <a:pt x="1358" y="1397"/>
                    </a:cubicBezTo>
                    <a:cubicBezTo>
                      <a:pt x="1870" y="1567"/>
                      <a:pt x="2392" y="1703"/>
                      <a:pt x="2923" y="1805"/>
                    </a:cubicBezTo>
                    <a:cubicBezTo>
                      <a:pt x="3862" y="1928"/>
                      <a:pt x="4448" y="1941"/>
                      <a:pt x="4448" y="19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F8AD6773-6BC2-4A68-B9B5-9B8924F02FB2}"/>
                  </a:ext>
                </a:extLst>
              </p:cNvPr>
              <p:cNvSpPr/>
              <p:nvPr/>
            </p:nvSpPr>
            <p:spPr>
              <a:xfrm>
                <a:off x="3070277" y="5633942"/>
                <a:ext cx="1817" cy="2468"/>
              </a:xfrm>
              <a:custGeom>
                <a:avLst/>
                <a:gdLst>
                  <a:gd name="connsiteX0" fmla="*/ 198 w 2235"/>
                  <a:gd name="connsiteY0" fmla="*/ 2709 h 2708"/>
                  <a:gd name="connsiteX1" fmla="*/ 35 w 2235"/>
                  <a:gd name="connsiteY1" fmla="*/ 1729 h 2708"/>
                  <a:gd name="connsiteX2" fmla="*/ 484 w 2235"/>
                  <a:gd name="connsiteY2" fmla="*/ 694 h 2708"/>
                  <a:gd name="connsiteX3" fmla="*/ 1764 w 2235"/>
                  <a:gd name="connsiteY3" fmla="*/ 0 h 2708"/>
                  <a:gd name="connsiteX4" fmla="*/ 2229 w 2235"/>
                  <a:gd name="connsiteY4" fmla="*/ 637 h 2708"/>
                  <a:gd name="connsiteX5" fmla="*/ 2226 w 2235"/>
                  <a:gd name="connsiteY5" fmla="*/ 653 h 2708"/>
                  <a:gd name="connsiteX6" fmla="*/ 1954 w 2235"/>
                  <a:gd name="connsiteY6" fmla="*/ 1293 h 2708"/>
                  <a:gd name="connsiteX7" fmla="*/ 1205 w 2235"/>
                  <a:gd name="connsiteY7" fmla="*/ 2137 h 2708"/>
                  <a:gd name="connsiteX8" fmla="*/ 321 w 2235"/>
                  <a:gd name="connsiteY8" fmla="*/ 2695 h 2708"/>
                  <a:gd name="connsiteX9" fmla="*/ 1069 w 2235"/>
                  <a:gd name="connsiteY9" fmla="*/ 2001 h 2708"/>
                  <a:gd name="connsiteX10" fmla="*/ 1723 w 2235"/>
                  <a:gd name="connsiteY10" fmla="*/ 1157 h 2708"/>
                  <a:gd name="connsiteX11" fmla="*/ 1723 w 2235"/>
                  <a:gd name="connsiteY11" fmla="*/ 259 h 2708"/>
                  <a:gd name="connsiteX12" fmla="*/ 702 w 2235"/>
                  <a:gd name="connsiteY12" fmla="*/ 844 h 2708"/>
                  <a:gd name="connsiteX13" fmla="*/ 253 w 2235"/>
                  <a:gd name="connsiteY13" fmla="*/ 1756 h 2708"/>
                  <a:gd name="connsiteX14" fmla="*/ 198 w 2235"/>
                  <a:gd name="connsiteY14" fmla="*/ 2709 h 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35" h="2708">
                    <a:moveTo>
                      <a:pt x="198" y="2709"/>
                    </a:moveTo>
                    <a:cubicBezTo>
                      <a:pt x="14" y="2417"/>
                      <a:pt x="-45" y="2063"/>
                      <a:pt x="35" y="1729"/>
                    </a:cubicBezTo>
                    <a:cubicBezTo>
                      <a:pt x="95" y="1352"/>
                      <a:pt x="250" y="996"/>
                      <a:pt x="484" y="694"/>
                    </a:cubicBezTo>
                    <a:cubicBezTo>
                      <a:pt x="763" y="259"/>
                      <a:pt x="1246" y="-3"/>
                      <a:pt x="1764" y="0"/>
                    </a:cubicBezTo>
                    <a:cubicBezTo>
                      <a:pt x="2068" y="48"/>
                      <a:pt x="2277" y="332"/>
                      <a:pt x="2229" y="637"/>
                    </a:cubicBezTo>
                    <a:cubicBezTo>
                      <a:pt x="2228" y="642"/>
                      <a:pt x="2228" y="648"/>
                      <a:pt x="2226" y="653"/>
                    </a:cubicBezTo>
                    <a:cubicBezTo>
                      <a:pt x="2180" y="883"/>
                      <a:pt x="2088" y="1101"/>
                      <a:pt x="1954" y="1293"/>
                    </a:cubicBezTo>
                    <a:cubicBezTo>
                      <a:pt x="1736" y="1601"/>
                      <a:pt x="1484" y="1884"/>
                      <a:pt x="1205" y="2137"/>
                    </a:cubicBezTo>
                    <a:cubicBezTo>
                      <a:pt x="956" y="2387"/>
                      <a:pt x="654" y="2578"/>
                      <a:pt x="321" y="2695"/>
                    </a:cubicBezTo>
                    <a:cubicBezTo>
                      <a:pt x="321" y="2695"/>
                      <a:pt x="634" y="2436"/>
                      <a:pt x="1069" y="2001"/>
                    </a:cubicBezTo>
                    <a:cubicBezTo>
                      <a:pt x="1316" y="1744"/>
                      <a:pt x="1535" y="1461"/>
                      <a:pt x="1723" y="1157"/>
                    </a:cubicBezTo>
                    <a:cubicBezTo>
                      <a:pt x="1941" y="858"/>
                      <a:pt x="2090" y="327"/>
                      <a:pt x="1723" y="259"/>
                    </a:cubicBezTo>
                    <a:cubicBezTo>
                      <a:pt x="1312" y="289"/>
                      <a:pt x="936" y="504"/>
                      <a:pt x="702" y="844"/>
                    </a:cubicBezTo>
                    <a:cubicBezTo>
                      <a:pt x="485" y="1111"/>
                      <a:pt x="332" y="1422"/>
                      <a:pt x="253" y="1756"/>
                    </a:cubicBezTo>
                    <a:cubicBezTo>
                      <a:pt x="208" y="2072"/>
                      <a:pt x="189" y="2390"/>
                      <a:pt x="198" y="27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7AECDEC3-DDBC-6B28-8FE0-D2776E3C184B}"/>
                  </a:ext>
                </a:extLst>
              </p:cNvPr>
              <p:cNvSpPr/>
              <p:nvPr/>
            </p:nvSpPr>
            <p:spPr>
              <a:xfrm>
                <a:off x="3084401" y="5635253"/>
                <a:ext cx="6959" cy="5722"/>
              </a:xfrm>
              <a:custGeom>
                <a:avLst/>
                <a:gdLst>
                  <a:gd name="connsiteX0" fmla="*/ 8561 w 8561"/>
                  <a:gd name="connsiteY0" fmla="*/ 249 h 6279"/>
                  <a:gd name="connsiteX1" fmla="*/ 6806 w 8561"/>
                  <a:gd name="connsiteY1" fmla="*/ 249 h 6279"/>
                  <a:gd name="connsiteX2" fmla="*/ 2940 w 8561"/>
                  <a:gd name="connsiteY2" fmla="*/ 1611 h 6279"/>
                  <a:gd name="connsiteX3" fmla="*/ 476 w 8561"/>
                  <a:gd name="connsiteY3" fmla="*/ 4714 h 6279"/>
                  <a:gd name="connsiteX4" fmla="*/ 0 w 8561"/>
                  <a:gd name="connsiteY4" fmla="*/ 6279 h 6279"/>
                  <a:gd name="connsiteX5" fmla="*/ 0 w 8561"/>
                  <a:gd name="connsiteY5" fmla="*/ 5830 h 6279"/>
                  <a:gd name="connsiteX6" fmla="*/ 286 w 8561"/>
                  <a:gd name="connsiteY6" fmla="*/ 4646 h 6279"/>
                  <a:gd name="connsiteX7" fmla="*/ 2763 w 8561"/>
                  <a:gd name="connsiteY7" fmla="*/ 1393 h 6279"/>
                  <a:gd name="connsiteX8" fmla="*/ 6846 w 8561"/>
                  <a:gd name="connsiteY8" fmla="*/ 32 h 6279"/>
                  <a:gd name="connsiteX9" fmla="*/ 8208 w 8561"/>
                  <a:gd name="connsiteY9" fmla="*/ 32 h 6279"/>
                  <a:gd name="connsiteX10" fmla="*/ 8561 w 8561"/>
                  <a:gd name="connsiteY10" fmla="*/ 249 h 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61" h="6279">
                    <a:moveTo>
                      <a:pt x="8561" y="249"/>
                    </a:moveTo>
                    <a:cubicBezTo>
                      <a:pt x="8561" y="249"/>
                      <a:pt x="7881" y="181"/>
                      <a:pt x="6806" y="249"/>
                    </a:cubicBezTo>
                    <a:cubicBezTo>
                      <a:pt x="5423" y="368"/>
                      <a:pt x="4092" y="836"/>
                      <a:pt x="2940" y="1611"/>
                    </a:cubicBezTo>
                    <a:cubicBezTo>
                      <a:pt x="1844" y="2395"/>
                      <a:pt x="991" y="3470"/>
                      <a:pt x="476" y="4714"/>
                    </a:cubicBezTo>
                    <a:cubicBezTo>
                      <a:pt x="286" y="5226"/>
                      <a:pt x="128" y="5748"/>
                      <a:pt x="0" y="6279"/>
                    </a:cubicBezTo>
                    <a:cubicBezTo>
                      <a:pt x="0" y="6279"/>
                      <a:pt x="0" y="6116"/>
                      <a:pt x="0" y="5830"/>
                    </a:cubicBezTo>
                    <a:cubicBezTo>
                      <a:pt x="53" y="5426"/>
                      <a:pt x="148" y="5030"/>
                      <a:pt x="286" y="4646"/>
                    </a:cubicBezTo>
                    <a:cubicBezTo>
                      <a:pt x="758" y="3334"/>
                      <a:pt x="1624" y="2197"/>
                      <a:pt x="2763" y="1393"/>
                    </a:cubicBezTo>
                    <a:cubicBezTo>
                      <a:pt x="3972" y="568"/>
                      <a:pt x="5385" y="97"/>
                      <a:pt x="6846" y="32"/>
                    </a:cubicBezTo>
                    <a:cubicBezTo>
                      <a:pt x="7300" y="-11"/>
                      <a:pt x="7754" y="-11"/>
                      <a:pt x="8208" y="32"/>
                    </a:cubicBezTo>
                    <a:cubicBezTo>
                      <a:pt x="8333" y="92"/>
                      <a:pt x="8451" y="165"/>
                      <a:pt x="8561" y="24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B63379DB-FEB2-0F4E-ECFD-932844DFF0D8}"/>
                  </a:ext>
                </a:extLst>
              </p:cNvPr>
              <p:cNvSpPr/>
              <p:nvPr/>
            </p:nvSpPr>
            <p:spPr>
              <a:xfrm>
                <a:off x="3076335" y="5639044"/>
                <a:ext cx="5642" cy="343"/>
              </a:xfrm>
              <a:custGeom>
                <a:avLst/>
                <a:gdLst>
                  <a:gd name="connsiteX0" fmla="*/ 6942 w 6941"/>
                  <a:gd name="connsiteY0" fmla="*/ 104 h 376"/>
                  <a:gd name="connsiteX1" fmla="*/ 3457 w 6941"/>
                  <a:gd name="connsiteY1" fmla="*/ 363 h 376"/>
                  <a:gd name="connsiteX2" fmla="*/ 0 w 6941"/>
                  <a:gd name="connsiteY2" fmla="*/ 36 h 376"/>
                  <a:gd name="connsiteX3" fmla="*/ 3471 w 6941"/>
                  <a:gd name="connsiteY3" fmla="*/ 36 h 376"/>
                  <a:gd name="connsiteX4" fmla="*/ 6942 w 6941"/>
                  <a:gd name="connsiteY4" fmla="*/ 104 h 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1" h="376">
                    <a:moveTo>
                      <a:pt x="6942" y="104"/>
                    </a:moveTo>
                    <a:cubicBezTo>
                      <a:pt x="5794" y="325"/>
                      <a:pt x="4625" y="412"/>
                      <a:pt x="3457" y="363"/>
                    </a:cubicBezTo>
                    <a:cubicBezTo>
                      <a:pt x="2296" y="397"/>
                      <a:pt x="1134" y="288"/>
                      <a:pt x="0" y="36"/>
                    </a:cubicBezTo>
                    <a:cubicBezTo>
                      <a:pt x="0" y="-45"/>
                      <a:pt x="1552" y="36"/>
                      <a:pt x="3471" y="36"/>
                    </a:cubicBezTo>
                    <a:cubicBezTo>
                      <a:pt x="5390" y="36"/>
                      <a:pt x="6928" y="23"/>
                      <a:pt x="6942" y="10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28CC8016-5503-5F81-3F3A-DB3D24BCD133}"/>
                  </a:ext>
                </a:extLst>
              </p:cNvPr>
              <p:cNvSpPr/>
              <p:nvPr/>
            </p:nvSpPr>
            <p:spPr>
              <a:xfrm>
                <a:off x="3085188" y="5639206"/>
                <a:ext cx="574" cy="1136"/>
              </a:xfrm>
              <a:custGeom>
                <a:avLst/>
                <a:gdLst>
                  <a:gd name="connsiteX0" fmla="*/ 707 w 706"/>
                  <a:gd name="connsiteY0" fmla="*/ 9 h 1247"/>
                  <a:gd name="connsiteX1" fmla="*/ 407 w 706"/>
                  <a:gd name="connsiteY1" fmla="*/ 635 h 1247"/>
                  <a:gd name="connsiteX2" fmla="*/ 67 w 706"/>
                  <a:gd name="connsiteY2" fmla="*/ 1247 h 1247"/>
                  <a:gd name="connsiteX3" fmla="*/ 149 w 706"/>
                  <a:gd name="connsiteY3" fmla="*/ 526 h 1247"/>
                  <a:gd name="connsiteX4" fmla="*/ 707 w 706"/>
                  <a:gd name="connsiteY4" fmla="*/ 9 h 1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" h="1247">
                    <a:moveTo>
                      <a:pt x="707" y="9"/>
                    </a:moveTo>
                    <a:cubicBezTo>
                      <a:pt x="707" y="9"/>
                      <a:pt x="571" y="308"/>
                      <a:pt x="407" y="635"/>
                    </a:cubicBezTo>
                    <a:cubicBezTo>
                      <a:pt x="244" y="962"/>
                      <a:pt x="149" y="1261"/>
                      <a:pt x="67" y="1247"/>
                    </a:cubicBezTo>
                    <a:cubicBezTo>
                      <a:pt x="-15" y="1234"/>
                      <a:pt x="-56" y="893"/>
                      <a:pt x="149" y="526"/>
                    </a:cubicBezTo>
                    <a:cubicBezTo>
                      <a:pt x="353" y="158"/>
                      <a:pt x="639" y="-46"/>
                      <a:pt x="707" y="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90F75922-9D60-7FB9-1DB9-95AE39FB88F8}"/>
                  </a:ext>
                </a:extLst>
              </p:cNvPr>
              <p:cNvSpPr/>
              <p:nvPr/>
            </p:nvSpPr>
            <p:spPr>
              <a:xfrm>
                <a:off x="3086473" y="5637379"/>
                <a:ext cx="749" cy="766"/>
              </a:xfrm>
              <a:custGeom>
                <a:avLst/>
                <a:gdLst>
                  <a:gd name="connsiteX0" fmla="*/ 922 w 922"/>
                  <a:gd name="connsiteY0" fmla="*/ 12 h 840"/>
                  <a:gd name="connsiteX1" fmla="*/ 569 w 922"/>
                  <a:gd name="connsiteY1" fmla="*/ 516 h 840"/>
                  <a:gd name="connsiteX2" fmla="*/ 10 w 922"/>
                  <a:gd name="connsiteY2" fmla="*/ 829 h 840"/>
                  <a:gd name="connsiteX3" fmla="*/ 364 w 922"/>
                  <a:gd name="connsiteY3" fmla="*/ 325 h 840"/>
                  <a:gd name="connsiteX4" fmla="*/ 922 w 922"/>
                  <a:gd name="connsiteY4" fmla="*/ 12 h 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" h="840">
                    <a:moveTo>
                      <a:pt x="922" y="12"/>
                    </a:moveTo>
                    <a:cubicBezTo>
                      <a:pt x="922" y="12"/>
                      <a:pt x="814" y="284"/>
                      <a:pt x="569" y="516"/>
                    </a:cubicBezTo>
                    <a:cubicBezTo>
                      <a:pt x="324" y="747"/>
                      <a:pt x="65" y="883"/>
                      <a:pt x="10" y="829"/>
                    </a:cubicBezTo>
                    <a:cubicBezTo>
                      <a:pt x="-44" y="774"/>
                      <a:pt x="119" y="556"/>
                      <a:pt x="364" y="325"/>
                    </a:cubicBezTo>
                    <a:cubicBezTo>
                      <a:pt x="609" y="94"/>
                      <a:pt x="868" y="-42"/>
                      <a:pt x="922" y="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AA02ED8-8BB3-46A3-AEAB-51A92E5EC4FA}"/>
                  </a:ext>
                </a:extLst>
              </p:cNvPr>
              <p:cNvSpPr/>
              <p:nvPr/>
            </p:nvSpPr>
            <p:spPr>
              <a:xfrm>
                <a:off x="3088163" y="5636465"/>
                <a:ext cx="1117" cy="488"/>
              </a:xfrm>
              <a:custGeom>
                <a:avLst/>
                <a:gdLst>
                  <a:gd name="connsiteX0" fmla="*/ 1373 w 1374"/>
                  <a:gd name="connsiteY0" fmla="*/ 131 h 536"/>
                  <a:gd name="connsiteX1" fmla="*/ 679 w 1374"/>
                  <a:gd name="connsiteY1" fmla="*/ 308 h 536"/>
                  <a:gd name="connsiteX2" fmla="*/ 12 w 1374"/>
                  <a:gd name="connsiteY2" fmla="*/ 526 h 536"/>
                  <a:gd name="connsiteX3" fmla="*/ 598 w 1374"/>
                  <a:gd name="connsiteY3" fmla="*/ 49 h 536"/>
                  <a:gd name="connsiteX4" fmla="*/ 1373 w 1374"/>
                  <a:gd name="connsiteY4" fmla="*/ 131 h 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4" h="536">
                    <a:moveTo>
                      <a:pt x="1373" y="131"/>
                    </a:moveTo>
                    <a:cubicBezTo>
                      <a:pt x="1373" y="213"/>
                      <a:pt x="1033" y="199"/>
                      <a:pt x="679" y="308"/>
                    </a:cubicBezTo>
                    <a:cubicBezTo>
                      <a:pt x="325" y="417"/>
                      <a:pt x="80" y="580"/>
                      <a:pt x="12" y="526"/>
                    </a:cubicBezTo>
                    <a:cubicBezTo>
                      <a:pt x="-56" y="471"/>
                      <a:pt x="162" y="172"/>
                      <a:pt x="598" y="49"/>
                    </a:cubicBezTo>
                    <a:cubicBezTo>
                      <a:pt x="1033" y="-73"/>
                      <a:pt x="1401" y="63"/>
                      <a:pt x="1373" y="1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6CDF1606-06EA-10F6-581D-BDBD74892DF1}"/>
                  </a:ext>
                </a:extLst>
              </p:cNvPr>
              <p:cNvSpPr/>
              <p:nvPr/>
            </p:nvSpPr>
            <p:spPr>
              <a:xfrm>
                <a:off x="3090152" y="5636165"/>
                <a:ext cx="589" cy="312"/>
              </a:xfrm>
              <a:custGeom>
                <a:avLst/>
                <a:gdLst>
                  <a:gd name="connsiteX0" fmla="*/ 725 w 724"/>
                  <a:gd name="connsiteY0" fmla="*/ 51 h 342"/>
                  <a:gd name="connsiteX1" fmla="*/ 412 w 724"/>
                  <a:gd name="connsiteY1" fmla="*/ 296 h 342"/>
                  <a:gd name="connsiteX2" fmla="*/ 3 w 724"/>
                  <a:gd name="connsiteY2" fmla="*/ 296 h 342"/>
                  <a:gd name="connsiteX3" fmla="*/ 317 w 724"/>
                  <a:gd name="connsiteY3" fmla="*/ 51 h 342"/>
                  <a:gd name="connsiteX4" fmla="*/ 725 w 724"/>
                  <a:gd name="connsiteY4" fmla="*/ 51 h 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" h="342">
                    <a:moveTo>
                      <a:pt x="725" y="51"/>
                    </a:moveTo>
                    <a:cubicBezTo>
                      <a:pt x="725" y="119"/>
                      <a:pt x="616" y="242"/>
                      <a:pt x="412" y="296"/>
                    </a:cubicBezTo>
                    <a:cubicBezTo>
                      <a:pt x="208" y="350"/>
                      <a:pt x="31" y="364"/>
                      <a:pt x="3" y="296"/>
                    </a:cubicBezTo>
                    <a:cubicBezTo>
                      <a:pt x="-24" y="228"/>
                      <a:pt x="112" y="119"/>
                      <a:pt x="317" y="51"/>
                    </a:cubicBezTo>
                    <a:cubicBezTo>
                      <a:pt x="521" y="-17"/>
                      <a:pt x="698" y="-17"/>
                      <a:pt x="725" y="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993F5566-6F7A-C89A-BB0A-E43B04C0E70D}"/>
                  </a:ext>
                </a:extLst>
              </p:cNvPr>
              <p:cNvSpPr/>
              <p:nvPr/>
            </p:nvSpPr>
            <p:spPr>
              <a:xfrm>
                <a:off x="3069376" y="5396641"/>
                <a:ext cx="90118" cy="224668"/>
              </a:xfrm>
              <a:custGeom>
                <a:avLst/>
                <a:gdLst>
                  <a:gd name="connsiteX0" fmla="*/ 34164 w 110864"/>
                  <a:gd name="connsiteY0" fmla="*/ 463 h 246527"/>
                  <a:gd name="connsiteX1" fmla="*/ 18416 w 110864"/>
                  <a:gd name="connsiteY1" fmla="*/ 37213 h 246527"/>
                  <a:gd name="connsiteX2" fmla="*/ 0 w 110864"/>
                  <a:gd name="connsiteY2" fmla="*/ 240022 h 246527"/>
                  <a:gd name="connsiteX3" fmla="*/ 47367 w 110864"/>
                  <a:gd name="connsiteY3" fmla="*/ 245140 h 246527"/>
                  <a:gd name="connsiteX4" fmla="*/ 62762 w 110864"/>
                  <a:gd name="connsiteY4" fmla="*/ 70166 h 246527"/>
                  <a:gd name="connsiteX5" fmla="*/ 67417 w 110864"/>
                  <a:gd name="connsiteY5" fmla="*/ 246528 h 246527"/>
                  <a:gd name="connsiteX6" fmla="*/ 110864 w 110864"/>
                  <a:gd name="connsiteY6" fmla="*/ 245167 h 246527"/>
                  <a:gd name="connsiteX7" fmla="*/ 104480 w 110864"/>
                  <a:gd name="connsiteY7" fmla="*/ 37499 h 246527"/>
                  <a:gd name="connsiteX8" fmla="*/ 100397 w 110864"/>
                  <a:gd name="connsiteY8" fmla="*/ 21356 h 246527"/>
                  <a:gd name="connsiteX9" fmla="*/ 89957 w 110864"/>
                  <a:gd name="connsiteY9" fmla="*/ 0 h 24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864" h="246527">
                    <a:moveTo>
                      <a:pt x="34164" y="463"/>
                    </a:moveTo>
                    <a:lnTo>
                      <a:pt x="18416" y="37213"/>
                    </a:lnTo>
                    <a:lnTo>
                      <a:pt x="0" y="240022"/>
                    </a:lnTo>
                    <a:lnTo>
                      <a:pt x="47367" y="245140"/>
                    </a:lnTo>
                    <a:lnTo>
                      <a:pt x="62762" y="70166"/>
                    </a:lnTo>
                    <a:lnTo>
                      <a:pt x="67417" y="246528"/>
                    </a:lnTo>
                    <a:lnTo>
                      <a:pt x="110864" y="245167"/>
                    </a:lnTo>
                    <a:lnTo>
                      <a:pt x="104480" y="37499"/>
                    </a:lnTo>
                    <a:cubicBezTo>
                      <a:pt x="104265" y="31891"/>
                      <a:pt x="102874" y="26391"/>
                      <a:pt x="100397" y="21356"/>
                    </a:cubicBezTo>
                    <a:lnTo>
                      <a:pt x="89957" y="0"/>
                    </a:ln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C331AD2B-37F6-F70D-2F58-560C59246258}"/>
                  </a:ext>
                </a:extLst>
              </p:cNvPr>
              <p:cNvSpPr/>
              <p:nvPr/>
            </p:nvSpPr>
            <p:spPr>
              <a:xfrm>
                <a:off x="3117870" y="5369356"/>
                <a:ext cx="6306" cy="46008"/>
              </a:xfrm>
              <a:custGeom>
                <a:avLst/>
                <a:gdLst>
                  <a:gd name="connsiteX0" fmla="*/ 7758 w 7758"/>
                  <a:gd name="connsiteY0" fmla="*/ 49681 h 50484"/>
                  <a:gd name="connsiteX1" fmla="*/ 7323 w 7758"/>
                  <a:gd name="connsiteY1" fmla="*/ 50049 h 50484"/>
                  <a:gd name="connsiteX2" fmla="*/ 5744 w 7758"/>
                  <a:gd name="connsiteY2" fmla="*/ 50484 h 50484"/>
                  <a:gd name="connsiteX3" fmla="*/ 3226 w 7758"/>
                  <a:gd name="connsiteY3" fmla="*/ 49790 h 50484"/>
                  <a:gd name="connsiteX4" fmla="*/ 980 w 7758"/>
                  <a:gd name="connsiteY4" fmla="*/ 47163 h 50484"/>
                  <a:gd name="connsiteX5" fmla="*/ 68 w 7758"/>
                  <a:gd name="connsiteY5" fmla="*/ 38384 h 50484"/>
                  <a:gd name="connsiteX6" fmla="*/ 0 w 7758"/>
                  <a:gd name="connsiteY6" fmla="*/ 27631 h 50484"/>
                  <a:gd name="connsiteX7" fmla="*/ 0 w 7758"/>
                  <a:gd name="connsiteY7" fmla="*/ 8099 h 50484"/>
                  <a:gd name="connsiteX8" fmla="*/ 82 w 7758"/>
                  <a:gd name="connsiteY8" fmla="*/ 2178 h 50484"/>
                  <a:gd name="connsiteX9" fmla="*/ 218 w 7758"/>
                  <a:gd name="connsiteY9" fmla="*/ 0 h 50484"/>
                  <a:gd name="connsiteX10" fmla="*/ 367 w 7758"/>
                  <a:gd name="connsiteY10" fmla="*/ 2178 h 50484"/>
                  <a:gd name="connsiteX11" fmla="*/ 504 w 7758"/>
                  <a:gd name="connsiteY11" fmla="*/ 8099 h 50484"/>
                  <a:gd name="connsiteX12" fmla="*/ 694 w 7758"/>
                  <a:gd name="connsiteY12" fmla="*/ 27631 h 50484"/>
                  <a:gd name="connsiteX13" fmla="*/ 694 w 7758"/>
                  <a:gd name="connsiteY13" fmla="*/ 38384 h 50484"/>
                  <a:gd name="connsiteX14" fmla="*/ 1416 w 7758"/>
                  <a:gd name="connsiteY14" fmla="*/ 46973 h 50484"/>
                  <a:gd name="connsiteX15" fmla="*/ 5717 w 7758"/>
                  <a:gd name="connsiteY15" fmla="*/ 50212 h 50484"/>
                  <a:gd name="connsiteX16" fmla="*/ 7758 w 7758"/>
                  <a:gd name="connsiteY16" fmla="*/ 49681 h 5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58" h="50484">
                    <a:moveTo>
                      <a:pt x="7758" y="49681"/>
                    </a:moveTo>
                    <a:cubicBezTo>
                      <a:pt x="7758" y="49681"/>
                      <a:pt x="7636" y="49845"/>
                      <a:pt x="7323" y="50049"/>
                    </a:cubicBezTo>
                    <a:cubicBezTo>
                      <a:pt x="6846" y="50336"/>
                      <a:pt x="6301" y="50487"/>
                      <a:pt x="5744" y="50484"/>
                    </a:cubicBezTo>
                    <a:cubicBezTo>
                      <a:pt x="4858" y="50483"/>
                      <a:pt x="3988" y="50243"/>
                      <a:pt x="3226" y="49790"/>
                    </a:cubicBezTo>
                    <a:cubicBezTo>
                      <a:pt x="2217" y="49176"/>
                      <a:pt x="1431" y="48255"/>
                      <a:pt x="980" y="47163"/>
                    </a:cubicBezTo>
                    <a:cubicBezTo>
                      <a:pt x="-95" y="44740"/>
                      <a:pt x="150" y="41651"/>
                      <a:pt x="68" y="38384"/>
                    </a:cubicBezTo>
                    <a:cubicBezTo>
                      <a:pt x="-14" y="35117"/>
                      <a:pt x="68" y="31442"/>
                      <a:pt x="0" y="27631"/>
                    </a:cubicBezTo>
                    <a:cubicBezTo>
                      <a:pt x="0" y="19995"/>
                      <a:pt x="0" y="13094"/>
                      <a:pt x="0" y="8099"/>
                    </a:cubicBezTo>
                    <a:cubicBezTo>
                      <a:pt x="0" y="5690"/>
                      <a:pt x="68" y="3702"/>
                      <a:pt x="82" y="2178"/>
                    </a:cubicBezTo>
                    <a:cubicBezTo>
                      <a:pt x="61" y="1450"/>
                      <a:pt x="108" y="720"/>
                      <a:pt x="218" y="0"/>
                    </a:cubicBezTo>
                    <a:cubicBezTo>
                      <a:pt x="321" y="721"/>
                      <a:pt x="372" y="1450"/>
                      <a:pt x="367" y="2178"/>
                    </a:cubicBezTo>
                    <a:cubicBezTo>
                      <a:pt x="367" y="3702"/>
                      <a:pt x="449" y="5690"/>
                      <a:pt x="504" y="8099"/>
                    </a:cubicBezTo>
                    <a:cubicBezTo>
                      <a:pt x="585" y="13094"/>
                      <a:pt x="653" y="19995"/>
                      <a:pt x="694" y="27631"/>
                    </a:cubicBezTo>
                    <a:cubicBezTo>
                      <a:pt x="694" y="31429"/>
                      <a:pt x="694" y="35063"/>
                      <a:pt x="694" y="38384"/>
                    </a:cubicBezTo>
                    <a:cubicBezTo>
                      <a:pt x="694" y="41705"/>
                      <a:pt x="463" y="44713"/>
                      <a:pt x="1416" y="46973"/>
                    </a:cubicBezTo>
                    <a:cubicBezTo>
                      <a:pt x="2092" y="48801"/>
                      <a:pt x="3773" y="50066"/>
                      <a:pt x="5717" y="50212"/>
                    </a:cubicBezTo>
                    <a:cubicBezTo>
                      <a:pt x="6433" y="50218"/>
                      <a:pt x="7136" y="50034"/>
                      <a:pt x="7758" y="4968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16D7A98F-CCAA-D338-0984-AA97B0246061}"/>
                  </a:ext>
                </a:extLst>
              </p:cNvPr>
              <p:cNvSpPr/>
              <p:nvPr/>
            </p:nvSpPr>
            <p:spPr>
              <a:xfrm>
                <a:off x="3130583" y="5371080"/>
                <a:ext cx="21033" cy="14700"/>
              </a:xfrm>
              <a:custGeom>
                <a:avLst/>
                <a:gdLst>
                  <a:gd name="connsiteX0" fmla="*/ 25875 w 25875"/>
                  <a:gd name="connsiteY0" fmla="*/ 14360 h 16130"/>
                  <a:gd name="connsiteX1" fmla="*/ 24705 w 25875"/>
                  <a:gd name="connsiteY1" fmla="*/ 15000 h 16130"/>
                  <a:gd name="connsiteX2" fmla="*/ 21207 w 25875"/>
                  <a:gd name="connsiteY2" fmla="*/ 15980 h 16130"/>
                  <a:gd name="connsiteX3" fmla="*/ 15762 w 25875"/>
                  <a:gd name="connsiteY3" fmla="*/ 15762 h 16130"/>
                  <a:gd name="connsiteX4" fmla="*/ 9596 w 25875"/>
                  <a:gd name="connsiteY4" fmla="*/ 13407 h 16130"/>
                  <a:gd name="connsiteX5" fmla="*/ 1429 w 25875"/>
                  <a:gd name="connsiteY5" fmla="*/ 4778 h 16130"/>
                  <a:gd name="connsiteX6" fmla="*/ 191 w 25875"/>
                  <a:gd name="connsiteY6" fmla="*/ 1361 h 16130"/>
                  <a:gd name="connsiteX7" fmla="*/ 0 w 25875"/>
                  <a:gd name="connsiteY7" fmla="*/ 0 h 16130"/>
                  <a:gd name="connsiteX8" fmla="*/ 1879 w 25875"/>
                  <a:gd name="connsiteY8" fmla="*/ 4505 h 16130"/>
                  <a:gd name="connsiteX9" fmla="*/ 9909 w 25875"/>
                  <a:gd name="connsiteY9" fmla="*/ 12740 h 16130"/>
                  <a:gd name="connsiteX10" fmla="*/ 15885 w 25875"/>
                  <a:gd name="connsiteY10" fmla="*/ 15081 h 16130"/>
                  <a:gd name="connsiteX11" fmla="*/ 21084 w 25875"/>
                  <a:gd name="connsiteY11" fmla="*/ 15422 h 16130"/>
                  <a:gd name="connsiteX12" fmla="*/ 25875 w 25875"/>
                  <a:gd name="connsiteY12" fmla="*/ 14360 h 1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875" h="16130">
                    <a:moveTo>
                      <a:pt x="25875" y="14360"/>
                    </a:moveTo>
                    <a:cubicBezTo>
                      <a:pt x="25524" y="14639"/>
                      <a:pt x="25129" y="14855"/>
                      <a:pt x="24705" y="15000"/>
                    </a:cubicBezTo>
                    <a:cubicBezTo>
                      <a:pt x="23586" y="15476"/>
                      <a:pt x="22410" y="15805"/>
                      <a:pt x="21207" y="15980"/>
                    </a:cubicBezTo>
                    <a:cubicBezTo>
                      <a:pt x="19394" y="16238"/>
                      <a:pt x="17549" y="16163"/>
                      <a:pt x="15762" y="15762"/>
                    </a:cubicBezTo>
                    <a:cubicBezTo>
                      <a:pt x="13602" y="15286"/>
                      <a:pt x="11525" y="14492"/>
                      <a:pt x="9596" y="13407"/>
                    </a:cubicBezTo>
                    <a:cubicBezTo>
                      <a:pt x="6046" y="11446"/>
                      <a:pt x="3192" y="8431"/>
                      <a:pt x="1429" y="4778"/>
                    </a:cubicBezTo>
                    <a:cubicBezTo>
                      <a:pt x="899" y="3685"/>
                      <a:pt x="483" y="2540"/>
                      <a:pt x="191" y="1361"/>
                    </a:cubicBezTo>
                    <a:cubicBezTo>
                      <a:pt x="60" y="920"/>
                      <a:pt x="-4" y="460"/>
                      <a:pt x="0" y="0"/>
                    </a:cubicBezTo>
                    <a:cubicBezTo>
                      <a:pt x="136" y="0"/>
                      <a:pt x="477" y="1838"/>
                      <a:pt x="1879" y="4505"/>
                    </a:cubicBezTo>
                    <a:cubicBezTo>
                      <a:pt x="3711" y="7963"/>
                      <a:pt x="6498" y="10821"/>
                      <a:pt x="9909" y="12740"/>
                    </a:cubicBezTo>
                    <a:cubicBezTo>
                      <a:pt x="11789" y="13781"/>
                      <a:pt x="13798" y="14568"/>
                      <a:pt x="15885" y="15081"/>
                    </a:cubicBezTo>
                    <a:cubicBezTo>
                      <a:pt x="17586" y="15486"/>
                      <a:pt x="19345" y="15601"/>
                      <a:pt x="21084" y="15422"/>
                    </a:cubicBezTo>
                    <a:cubicBezTo>
                      <a:pt x="22708" y="15200"/>
                      <a:pt x="24310" y="14846"/>
                      <a:pt x="25875" y="1436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28F93D4E-F0C9-7D8E-9209-1957609171D4}"/>
                  </a:ext>
                </a:extLst>
              </p:cNvPr>
              <p:cNvSpPr/>
              <p:nvPr/>
            </p:nvSpPr>
            <p:spPr>
              <a:xfrm>
                <a:off x="3088129" y="5371589"/>
                <a:ext cx="18068" cy="16862"/>
              </a:xfrm>
              <a:custGeom>
                <a:avLst/>
                <a:gdLst>
                  <a:gd name="connsiteX0" fmla="*/ 22173 w 22227"/>
                  <a:gd name="connsiteY0" fmla="*/ 0 h 18503"/>
                  <a:gd name="connsiteX1" fmla="*/ 22173 w 22227"/>
                  <a:gd name="connsiteY1" fmla="*/ 1266 h 18503"/>
                  <a:gd name="connsiteX2" fmla="*/ 21492 w 22227"/>
                  <a:gd name="connsiteY2" fmla="*/ 4655 h 18503"/>
                  <a:gd name="connsiteX3" fmla="*/ 4710 w 22227"/>
                  <a:gd name="connsiteY3" fmla="*/ 18416 h 18503"/>
                  <a:gd name="connsiteX4" fmla="*/ 1252 w 22227"/>
                  <a:gd name="connsiteY4" fmla="*/ 18416 h 18503"/>
                  <a:gd name="connsiteX5" fmla="*/ 0 w 22227"/>
                  <a:gd name="connsiteY5" fmla="*/ 18185 h 18503"/>
                  <a:gd name="connsiteX6" fmla="*/ 4655 w 22227"/>
                  <a:gd name="connsiteY6" fmla="*/ 17899 h 18503"/>
                  <a:gd name="connsiteX7" fmla="*/ 20989 w 22227"/>
                  <a:gd name="connsiteY7" fmla="*/ 4492 h 18503"/>
                  <a:gd name="connsiteX8" fmla="*/ 22173 w 22227"/>
                  <a:gd name="connsiteY8" fmla="*/ 0 h 1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27" h="18503">
                    <a:moveTo>
                      <a:pt x="22173" y="0"/>
                    </a:moveTo>
                    <a:cubicBezTo>
                      <a:pt x="22246" y="419"/>
                      <a:pt x="22246" y="847"/>
                      <a:pt x="22173" y="1266"/>
                    </a:cubicBezTo>
                    <a:cubicBezTo>
                      <a:pt x="22063" y="2416"/>
                      <a:pt x="21834" y="3551"/>
                      <a:pt x="21492" y="4655"/>
                    </a:cubicBezTo>
                    <a:cubicBezTo>
                      <a:pt x="19192" y="12212"/>
                      <a:pt x="12570" y="17642"/>
                      <a:pt x="4710" y="18416"/>
                    </a:cubicBezTo>
                    <a:cubicBezTo>
                      <a:pt x="3561" y="18533"/>
                      <a:pt x="2402" y="18533"/>
                      <a:pt x="1252" y="18416"/>
                    </a:cubicBezTo>
                    <a:cubicBezTo>
                      <a:pt x="825" y="18408"/>
                      <a:pt x="402" y="18330"/>
                      <a:pt x="0" y="18185"/>
                    </a:cubicBezTo>
                    <a:cubicBezTo>
                      <a:pt x="0" y="18049"/>
                      <a:pt x="1810" y="18307"/>
                      <a:pt x="4655" y="17899"/>
                    </a:cubicBezTo>
                    <a:cubicBezTo>
                      <a:pt x="12196" y="16877"/>
                      <a:pt x="18515" y="11689"/>
                      <a:pt x="20989" y="4492"/>
                    </a:cubicBezTo>
                    <a:cubicBezTo>
                      <a:pt x="21941" y="1797"/>
                      <a:pt x="22037" y="-14"/>
                      <a:pt x="2217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23381491-A4E9-B48F-F7CC-061ABA0B4C28}"/>
                  </a:ext>
                </a:extLst>
              </p:cNvPr>
              <p:cNvSpPr/>
              <p:nvPr/>
            </p:nvSpPr>
            <p:spPr>
              <a:xfrm>
                <a:off x="3120316" y="5368534"/>
                <a:ext cx="3705" cy="4032"/>
              </a:xfrm>
              <a:custGeom>
                <a:avLst/>
                <a:gdLst>
                  <a:gd name="connsiteX0" fmla="*/ 2081 w 4558"/>
                  <a:gd name="connsiteY0" fmla="*/ 99 h 4424"/>
                  <a:gd name="connsiteX1" fmla="*/ 2585 w 4558"/>
                  <a:gd name="connsiteY1" fmla="*/ 4 h 4424"/>
                  <a:gd name="connsiteX2" fmla="*/ 3837 w 4558"/>
                  <a:gd name="connsiteY2" fmla="*/ 603 h 4424"/>
                  <a:gd name="connsiteX3" fmla="*/ 4545 w 4558"/>
                  <a:gd name="connsiteY3" fmla="*/ 2576 h 4424"/>
                  <a:gd name="connsiteX4" fmla="*/ 1714 w 4558"/>
                  <a:gd name="connsiteY4" fmla="*/ 4366 h 4424"/>
                  <a:gd name="connsiteX5" fmla="*/ 298 w 4558"/>
                  <a:gd name="connsiteY5" fmla="*/ 3420 h 4424"/>
                  <a:gd name="connsiteX6" fmla="*/ 203 w 4558"/>
                  <a:gd name="connsiteY6" fmla="*/ 1324 h 4424"/>
                  <a:gd name="connsiteX7" fmla="*/ 1128 w 4558"/>
                  <a:gd name="connsiteY7" fmla="*/ 290 h 4424"/>
                  <a:gd name="connsiteX8" fmla="*/ 1618 w 4558"/>
                  <a:gd name="connsiteY8" fmla="*/ 195 h 4424"/>
                  <a:gd name="connsiteX9" fmla="*/ 666 w 4558"/>
                  <a:gd name="connsiteY9" fmla="*/ 1556 h 4424"/>
                  <a:gd name="connsiteX10" fmla="*/ 856 w 4558"/>
                  <a:gd name="connsiteY10" fmla="*/ 3135 h 4424"/>
                  <a:gd name="connsiteX11" fmla="*/ 2558 w 4558"/>
                  <a:gd name="connsiteY11" fmla="*/ 3747 h 4424"/>
                  <a:gd name="connsiteX12" fmla="*/ 3919 w 4558"/>
                  <a:gd name="connsiteY12" fmla="*/ 2522 h 4424"/>
                  <a:gd name="connsiteX13" fmla="*/ 3483 w 4558"/>
                  <a:gd name="connsiteY13" fmla="*/ 998 h 4424"/>
                  <a:gd name="connsiteX14" fmla="*/ 2081 w 4558"/>
                  <a:gd name="connsiteY14" fmla="*/ 99 h 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58" h="4424">
                    <a:moveTo>
                      <a:pt x="2081" y="99"/>
                    </a:moveTo>
                    <a:cubicBezTo>
                      <a:pt x="2081" y="99"/>
                      <a:pt x="2258" y="-23"/>
                      <a:pt x="2585" y="4"/>
                    </a:cubicBezTo>
                    <a:cubicBezTo>
                      <a:pt x="3060" y="49"/>
                      <a:pt x="3504" y="261"/>
                      <a:pt x="3837" y="603"/>
                    </a:cubicBezTo>
                    <a:cubicBezTo>
                      <a:pt x="4362" y="1119"/>
                      <a:pt x="4622" y="1846"/>
                      <a:pt x="4545" y="2576"/>
                    </a:cubicBezTo>
                    <a:cubicBezTo>
                      <a:pt x="4258" y="3853"/>
                      <a:pt x="2990" y="4654"/>
                      <a:pt x="1714" y="4366"/>
                    </a:cubicBezTo>
                    <a:cubicBezTo>
                      <a:pt x="1141" y="4238"/>
                      <a:pt x="637" y="3901"/>
                      <a:pt x="298" y="3420"/>
                    </a:cubicBezTo>
                    <a:cubicBezTo>
                      <a:pt x="-63" y="2775"/>
                      <a:pt x="-98" y="1999"/>
                      <a:pt x="203" y="1324"/>
                    </a:cubicBezTo>
                    <a:cubicBezTo>
                      <a:pt x="378" y="881"/>
                      <a:pt x="706" y="514"/>
                      <a:pt x="1128" y="290"/>
                    </a:cubicBezTo>
                    <a:cubicBezTo>
                      <a:pt x="1428" y="140"/>
                      <a:pt x="1618" y="154"/>
                      <a:pt x="1618" y="195"/>
                    </a:cubicBezTo>
                    <a:cubicBezTo>
                      <a:pt x="1618" y="235"/>
                      <a:pt x="965" y="521"/>
                      <a:pt x="666" y="1556"/>
                    </a:cubicBezTo>
                    <a:cubicBezTo>
                      <a:pt x="500" y="2085"/>
                      <a:pt x="569" y="2659"/>
                      <a:pt x="856" y="3135"/>
                    </a:cubicBezTo>
                    <a:cubicBezTo>
                      <a:pt x="1248" y="3663"/>
                      <a:pt x="1919" y="3904"/>
                      <a:pt x="2558" y="3747"/>
                    </a:cubicBezTo>
                    <a:cubicBezTo>
                      <a:pt x="3216" y="3649"/>
                      <a:pt x="3751" y="3166"/>
                      <a:pt x="3919" y="2522"/>
                    </a:cubicBezTo>
                    <a:cubicBezTo>
                      <a:pt x="3995" y="1975"/>
                      <a:pt x="3837" y="1422"/>
                      <a:pt x="3483" y="998"/>
                    </a:cubicBezTo>
                    <a:cubicBezTo>
                      <a:pt x="2830" y="154"/>
                      <a:pt x="2081" y="222"/>
                      <a:pt x="2081" y="99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EC9794D6-876C-F05D-19B8-B8EDC147BB8D}"/>
                  </a:ext>
                </a:extLst>
              </p:cNvPr>
              <p:cNvSpPr/>
              <p:nvPr/>
            </p:nvSpPr>
            <p:spPr>
              <a:xfrm>
                <a:off x="3071058" y="5570378"/>
                <a:ext cx="37087" cy="5171"/>
              </a:xfrm>
              <a:custGeom>
                <a:avLst/>
                <a:gdLst>
                  <a:gd name="connsiteX0" fmla="*/ 45625 w 45625"/>
                  <a:gd name="connsiteY0" fmla="*/ 5626 h 5674"/>
                  <a:gd name="connsiteX1" fmla="*/ 43815 w 45625"/>
                  <a:gd name="connsiteY1" fmla="*/ 5626 h 5674"/>
                  <a:gd name="connsiteX2" fmla="*/ 38901 w 45625"/>
                  <a:gd name="connsiteY2" fmla="*/ 5286 h 5674"/>
                  <a:gd name="connsiteX3" fmla="*/ 22717 w 45625"/>
                  <a:gd name="connsiteY3" fmla="*/ 3625 h 5674"/>
                  <a:gd name="connsiteX4" fmla="*/ 6615 w 45625"/>
                  <a:gd name="connsiteY4" fmla="*/ 1297 h 5674"/>
                  <a:gd name="connsiteX5" fmla="*/ 1756 w 45625"/>
                  <a:gd name="connsiteY5" fmla="*/ 426 h 5674"/>
                  <a:gd name="connsiteX6" fmla="*/ 0 w 45625"/>
                  <a:gd name="connsiteY6" fmla="*/ 4 h 5674"/>
                  <a:gd name="connsiteX7" fmla="*/ 1810 w 45625"/>
                  <a:gd name="connsiteY7" fmla="*/ 154 h 5674"/>
                  <a:gd name="connsiteX8" fmla="*/ 6683 w 45625"/>
                  <a:gd name="connsiteY8" fmla="*/ 807 h 5674"/>
                  <a:gd name="connsiteX9" fmla="*/ 22799 w 45625"/>
                  <a:gd name="connsiteY9" fmla="*/ 2917 h 5674"/>
                  <a:gd name="connsiteX10" fmla="*/ 38942 w 45625"/>
                  <a:gd name="connsiteY10" fmla="*/ 4782 h 5674"/>
                  <a:gd name="connsiteX11" fmla="*/ 43842 w 45625"/>
                  <a:gd name="connsiteY11" fmla="*/ 5340 h 5674"/>
                  <a:gd name="connsiteX12" fmla="*/ 45625 w 45625"/>
                  <a:gd name="connsiteY12" fmla="*/ 5626 h 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625" h="5674">
                    <a:moveTo>
                      <a:pt x="45625" y="5626"/>
                    </a:moveTo>
                    <a:cubicBezTo>
                      <a:pt x="45023" y="5691"/>
                      <a:pt x="44416" y="5691"/>
                      <a:pt x="43815" y="5626"/>
                    </a:cubicBezTo>
                    <a:cubicBezTo>
                      <a:pt x="42658" y="5626"/>
                      <a:pt x="40970" y="5449"/>
                      <a:pt x="38901" y="5286"/>
                    </a:cubicBezTo>
                    <a:cubicBezTo>
                      <a:pt x="34818" y="4959"/>
                      <a:pt x="29019" y="4401"/>
                      <a:pt x="22717" y="3625"/>
                    </a:cubicBezTo>
                    <a:cubicBezTo>
                      <a:pt x="16415" y="2849"/>
                      <a:pt x="10726" y="1992"/>
                      <a:pt x="6615" y="1297"/>
                    </a:cubicBezTo>
                    <a:cubicBezTo>
                      <a:pt x="4560" y="957"/>
                      <a:pt x="2899" y="658"/>
                      <a:pt x="1756" y="426"/>
                    </a:cubicBezTo>
                    <a:cubicBezTo>
                      <a:pt x="1158" y="341"/>
                      <a:pt x="572" y="199"/>
                      <a:pt x="0" y="4"/>
                    </a:cubicBezTo>
                    <a:cubicBezTo>
                      <a:pt x="607" y="-16"/>
                      <a:pt x="1214" y="34"/>
                      <a:pt x="1810" y="154"/>
                    </a:cubicBezTo>
                    <a:lnTo>
                      <a:pt x="6683" y="807"/>
                    </a:lnTo>
                    <a:cubicBezTo>
                      <a:pt x="10767" y="1366"/>
                      <a:pt x="16511" y="2169"/>
                      <a:pt x="22799" y="2917"/>
                    </a:cubicBezTo>
                    <a:cubicBezTo>
                      <a:pt x="29087" y="3666"/>
                      <a:pt x="34818" y="4278"/>
                      <a:pt x="38942" y="4782"/>
                    </a:cubicBezTo>
                    <a:lnTo>
                      <a:pt x="43842" y="5340"/>
                    </a:lnTo>
                    <a:cubicBezTo>
                      <a:pt x="44445" y="5371"/>
                      <a:pt x="45043" y="5467"/>
                      <a:pt x="45625" y="5626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870E69B5-4CEF-3AFD-42A6-78A7716FF775}"/>
                  </a:ext>
                </a:extLst>
              </p:cNvPr>
              <p:cNvSpPr/>
              <p:nvPr/>
            </p:nvSpPr>
            <p:spPr>
              <a:xfrm>
                <a:off x="3123734" y="5573581"/>
                <a:ext cx="33889" cy="3129"/>
              </a:xfrm>
              <a:custGeom>
                <a:avLst/>
                <a:gdLst>
                  <a:gd name="connsiteX0" fmla="*/ 41691 w 41691"/>
                  <a:gd name="connsiteY0" fmla="*/ 137 h 3433"/>
                  <a:gd name="connsiteX1" fmla="*/ 40044 w 41691"/>
                  <a:gd name="connsiteY1" fmla="*/ 300 h 3433"/>
                  <a:gd name="connsiteX2" fmla="*/ 35566 w 41691"/>
                  <a:gd name="connsiteY2" fmla="*/ 490 h 3433"/>
                  <a:gd name="connsiteX3" fmla="*/ 20812 w 41691"/>
                  <a:gd name="connsiteY3" fmla="*/ 1375 h 3433"/>
                  <a:gd name="connsiteX4" fmla="*/ 6098 w 41691"/>
                  <a:gd name="connsiteY4" fmla="*/ 2818 h 3433"/>
                  <a:gd name="connsiteX5" fmla="*/ 1647 w 41691"/>
                  <a:gd name="connsiteY5" fmla="*/ 3322 h 3433"/>
                  <a:gd name="connsiteX6" fmla="*/ 0 w 41691"/>
                  <a:gd name="connsiteY6" fmla="*/ 3431 h 3433"/>
                  <a:gd name="connsiteX7" fmla="*/ 1606 w 41691"/>
                  <a:gd name="connsiteY7" fmla="*/ 3049 h 3433"/>
                  <a:gd name="connsiteX8" fmla="*/ 6030 w 41691"/>
                  <a:gd name="connsiteY8" fmla="*/ 2314 h 3433"/>
                  <a:gd name="connsiteX9" fmla="*/ 20757 w 41691"/>
                  <a:gd name="connsiteY9" fmla="*/ 667 h 3433"/>
                  <a:gd name="connsiteX10" fmla="*/ 35553 w 41691"/>
                  <a:gd name="connsiteY10" fmla="*/ 0 h 3433"/>
                  <a:gd name="connsiteX11" fmla="*/ 40044 w 41691"/>
                  <a:gd name="connsiteY11" fmla="*/ 0 h 3433"/>
                  <a:gd name="connsiteX12" fmla="*/ 41691 w 41691"/>
                  <a:gd name="connsiteY12" fmla="*/ 137 h 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691" h="3433">
                    <a:moveTo>
                      <a:pt x="41691" y="137"/>
                    </a:moveTo>
                    <a:cubicBezTo>
                      <a:pt x="41151" y="258"/>
                      <a:pt x="40598" y="312"/>
                      <a:pt x="40044" y="300"/>
                    </a:cubicBezTo>
                    <a:lnTo>
                      <a:pt x="35566" y="490"/>
                    </a:lnTo>
                    <a:cubicBezTo>
                      <a:pt x="31782" y="654"/>
                      <a:pt x="26569" y="926"/>
                      <a:pt x="20812" y="1375"/>
                    </a:cubicBezTo>
                    <a:cubicBezTo>
                      <a:pt x="15054" y="1824"/>
                      <a:pt x="9855" y="2382"/>
                      <a:pt x="6098" y="2818"/>
                    </a:cubicBezTo>
                    <a:lnTo>
                      <a:pt x="1647" y="3322"/>
                    </a:lnTo>
                    <a:cubicBezTo>
                      <a:pt x="1103" y="3410"/>
                      <a:pt x="551" y="3445"/>
                      <a:pt x="0" y="3431"/>
                    </a:cubicBezTo>
                    <a:cubicBezTo>
                      <a:pt x="519" y="3240"/>
                      <a:pt x="1058" y="3113"/>
                      <a:pt x="1606" y="3049"/>
                    </a:cubicBezTo>
                    <a:cubicBezTo>
                      <a:pt x="2641" y="2845"/>
                      <a:pt x="4165" y="2600"/>
                      <a:pt x="6030" y="2314"/>
                    </a:cubicBezTo>
                    <a:cubicBezTo>
                      <a:pt x="9787" y="1756"/>
                      <a:pt x="14986" y="1130"/>
                      <a:pt x="20757" y="667"/>
                    </a:cubicBezTo>
                    <a:cubicBezTo>
                      <a:pt x="26528" y="205"/>
                      <a:pt x="31769" y="28"/>
                      <a:pt x="35553" y="0"/>
                    </a:cubicBezTo>
                    <a:cubicBezTo>
                      <a:pt x="37445" y="0"/>
                      <a:pt x="38983" y="0"/>
                      <a:pt x="40044" y="0"/>
                    </a:cubicBezTo>
                    <a:cubicBezTo>
                      <a:pt x="40597" y="-5"/>
                      <a:pt x="41148" y="40"/>
                      <a:pt x="41691" y="13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0D3DBA7C-AAB3-2F44-96CE-6C39A372700E}"/>
                  </a:ext>
                </a:extLst>
              </p:cNvPr>
              <p:cNvSpPr/>
              <p:nvPr/>
            </p:nvSpPr>
            <p:spPr>
              <a:xfrm>
                <a:off x="3153764" y="5566933"/>
                <a:ext cx="652" cy="6202"/>
              </a:xfrm>
              <a:custGeom>
                <a:avLst/>
                <a:gdLst>
                  <a:gd name="connsiteX0" fmla="*/ 297 w 802"/>
                  <a:gd name="connsiteY0" fmla="*/ 0 h 6805"/>
                  <a:gd name="connsiteX1" fmla="*/ 583 w 802"/>
                  <a:gd name="connsiteY1" fmla="*/ 6806 h 6805"/>
                  <a:gd name="connsiteX2" fmla="*/ 79 w 802"/>
                  <a:gd name="connsiteY2" fmla="*/ 3430 h 6805"/>
                  <a:gd name="connsiteX3" fmla="*/ 297 w 802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" h="6805">
                    <a:moveTo>
                      <a:pt x="297" y="0"/>
                    </a:moveTo>
                    <a:cubicBezTo>
                      <a:pt x="855" y="2225"/>
                      <a:pt x="953" y="4541"/>
                      <a:pt x="583" y="6806"/>
                    </a:cubicBezTo>
                    <a:cubicBezTo>
                      <a:pt x="178" y="5729"/>
                      <a:pt x="7" y="4579"/>
                      <a:pt x="79" y="3430"/>
                    </a:cubicBezTo>
                    <a:cubicBezTo>
                      <a:pt x="-76" y="2284"/>
                      <a:pt x="-3" y="1117"/>
                      <a:pt x="29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4E904CE5-6C25-380F-27C8-D06C33981CE3}"/>
                  </a:ext>
                </a:extLst>
              </p:cNvPr>
              <p:cNvSpPr/>
              <p:nvPr/>
            </p:nvSpPr>
            <p:spPr>
              <a:xfrm>
                <a:off x="3153317" y="5554541"/>
                <a:ext cx="708" cy="6190"/>
              </a:xfrm>
              <a:custGeom>
                <a:avLst/>
                <a:gdLst>
                  <a:gd name="connsiteX0" fmla="*/ 289 w 871"/>
                  <a:gd name="connsiteY0" fmla="*/ 0 h 6792"/>
                  <a:gd name="connsiteX1" fmla="*/ 793 w 871"/>
                  <a:gd name="connsiteY1" fmla="*/ 3376 h 6792"/>
                  <a:gd name="connsiteX2" fmla="*/ 575 w 871"/>
                  <a:gd name="connsiteY2" fmla="*/ 6792 h 6792"/>
                  <a:gd name="connsiteX3" fmla="*/ 85 w 871"/>
                  <a:gd name="connsiteY3" fmla="*/ 3403 h 6792"/>
                  <a:gd name="connsiteX4" fmla="*/ 289 w 871"/>
                  <a:gd name="connsiteY4" fmla="*/ 0 h 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" h="6792">
                    <a:moveTo>
                      <a:pt x="289" y="0"/>
                    </a:moveTo>
                    <a:cubicBezTo>
                      <a:pt x="694" y="1077"/>
                      <a:pt x="865" y="2227"/>
                      <a:pt x="793" y="3376"/>
                    </a:cubicBezTo>
                    <a:cubicBezTo>
                      <a:pt x="947" y="4518"/>
                      <a:pt x="873" y="5679"/>
                      <a:pt x="575" y="6792"/>
                    </a:cubicBezTo>
                    <a:cubicBezTo>
                      <a:pt x="174" y="5710"/>
                      <a:pt x="8" y="4554"/>
                      <a:pt x="85" y="3403"/>
                    </a:cubicBezTo>
                    <a:cubicBezTo>
                      <a:pt x="-77" y="2266"/>
                      <a:pt x="-7" y="1109"/>
                      <a:pt x="28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446C5A7F-2EB9-5062-A7C6-9BB5E18BA13C}"/>
                  </a:ext>
                </a:extLst>
              </p:cNvPr>
              <p:cNvSpPr/>
              <p:nvPr/>
            </p:nvSpPr>
            <p:spPr>
              <a:xfrm>
                <a:off x="3152860" y="5542137"/>
                <a:ext cx="658" cy="6202"/>
              </a:xfrm>
              <a:custGeom>
                <a:avLst/>
                <a:gdLst>
                  <a:gd name="connsiteX0" fmla="*/ 307 w 810"/>
                  <a:gd name="connsiteY0" fmla="*/ 0 h 6805"/>
                  <a:gd name="connsiteX1" fmla="*/ 579 w 810"/>
                  <a:gd name="connsiteY1" fmla="*/ 6806 h 6805"/>
                  <a:gd name="connsiteX2" fmla="*/ 89 w 810"/>
                  <a:gd name="connsiteY2" fmla="*/ 3416 h 6805"/>
                  <a:gd name="connsiteX3" fmla="*/ 307 w 810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0" h="6805">
                    <a:moveTo>
                      <a:pt x="307" y="0"/>
                    </a:moveTo>
                    <a:cubicBezTo>
                      <a:pt x="869" y="2225"/>
                      <a:pt x="961" y="4542"/>
                      <a:pt x="579" y="6806"/>
                    </a:cubicBezTo>
                    <a:cubicBezTo>
                      <a:pt x="186" y="5721"/>
                      <a:pt x="18" y="4568"/>
                      <a:pt x="89" y="3416"/>
                    </a:cubicBezTo>
                    <a:cubicBezTo>
                      <a:pt x="-81" y="2274"/>
                      <a:pt x="-6" y="1111"/>
                      <a:pt x="30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B765FEA3-FF62-80AA-25E1-EB069C90AAED}"/>
                  </a:ext>
                </a:extLst>
              </p:cNvPr>
              <p:cNvSpPr/>
              <p:nvPr/>
            </p:nvSpPr>
            <p:spPr>
              <a:xfrm>
                <a:off x="3152407" y="5529745"/>
                <a:ext cx="719" cy="6202"/>
              </a:xfrm>
              <a:custGeom>
                <a:avLst/>
                <a:gdLst>
                  <a:gd name="connsiteX0" fmla="*/ 307 w 885"/>
                  <a:gd name="connsiteY0" fmla="*/ 0 h 6805"/>
                  <a:gd name="connsiteX1" fmla="*/ 797 w 885"/>
                  <a:gd name="connsiteY1" fmla="*/ 3389 h 6805"/>
                  <a:gd name="connsiteX2" fmla="*/ 579 w 885"/>
                  <a:gd name="connsiteY2" fmla="*/ 6806 h 6805"/>
                  <a:gd name="connsiteX3" fmla="*/ 89 w 885"/>
                  <a:gd name="connsiteY3" fmla="*/ 3416 h 6805"/>
                  <a:gd name="connsiteX4" fmla="*/ 307 w 885"/>
                  <a:gd name="connsiteY4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" h="6805">
                    <a:moveTo>
                      <a:pt x="307" y="0"/>
                    </a:moveTo>
                    <a:cubicBezTo>
                      <a:pt x="692" y="1086"/>
                      <a:pt x="859" y="2238"/>
                      <a:pt x="797" y="3389"/>
                    </a:cubicBezTo>
                    <a:cubicBezTo>
                      <a:pt x="967" y="4531"/>
                      <a:pt x="892" y="5695"/>
                      <a:pt x="579" y="6806"/>
                    </a:cubicBezTo>
                    <a:cubicBezTo>
                      <a:pt x="195" y="5719"/>
                      <a:pt x="29" y="4568"/>
                      <a:pt x="89" y="3416"/>
                    </a:cubicBezTo>
                    <a:cubicBezTo>
                      <a:pt x="-81" y="2274"/>
                      <a:pt x="-6" y="1111"/>
                      <a:pt x="30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BBAC5D84-B6F4-F0C4-574F-7E2431A9D94E}"/>
                  </a:ext>
                </a:extLst>
              </p:cNvPr>
              <p:cNvSpPr/>
              <p:nvPr/>
            </p:nvSpPr>
            <p:spPr>
              <a:xfrm>
                <a:off x="3151962" y="5517353"/>
                <a:ext cx="710" cy="6190"/>
              </a:xfrm>
              <a:custGeom>
                <a:avLst/>
                <a:gdLst>
                  <a:gd name="connsiteX0" fmla="*/ 295 w 873"/>
                  <a:gd name="connsiteY0" fmla="*/ 0 h 6792"/>
                  <a:gd name="connsiteX1" fmla="*/ 785 w 873"/>
                  <a:gd name="connsiteY1" fmla="*/ 3376 h 6792"/>
                  <a:gd name="connsiteX2" fmla="*/ 567 w 873"/>
                  <a:gd name="connsiteY2" fmla="*/ 6792 h 6792"/>
                  <a:gd name="connsiteX3" fmla="*/ 77 w 873"/>
                  <a:gd name="connsiteY3" fmla="*/ 3416 h 6792"/>
                  <a:gd name="connsiteX4" fmla="*/ 295 w 873"/>
                  <a:gd name="connsiteY4" fmla="*/ 0 h 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" h="6792">
                    <a:moveTo>
                      <a:pt x="295" y="0"/>
                    </a:moveTo>
                    <a:cubicBezTo>
                      <a:pt x="687" y="1079"/>
                      <a:pt x="854" y="2228"/>
                      <a:pt x="785" y="3376"/>
                    </a:cubicBezTo>
                    <a:cubicBezTo>
                      <a:pt x="955" y="4518"/>
                      <a:pt x="880" y="5681"/>
                      <a:pt x="567" y="6792"/>
                    </a:cubicBezTo>
                    <a:cubicBezTo>
                      <a:pt x="182" y="5710"/>
                      <a:pt x="16" y="4562"/>
                      <a:pt x="77" y="3416"/>
                    </a:cubicBezTo>
                    <a:cubicBezTo>
                      <a:pt x="-75" y="2274"/>
                      <a:pt x="-2" y="1113"/>
                      <a:pt x="29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85E56449-6AE1-4A26-9906-819EBC55B193}"/>
                  </a:ext>
                </a:extLst>
              </p:cNvPr>
              <p:cNvSpPr/>
              <p:nvPr/>
            </p:nvSpPr>
            <p:spPr>
              <a:xfrm>
                <a:off x="3151513" y="5504961"/>
                <a:ext cx="708" cy="6190"/>
              </a:xfrm>
              <a:custGeom>
                <a:avLst/>
                <a:gdLst>
                  <a:gd name="connsiteX0" fmla="*/ 289 w 871"/>
                  <a:gd name="connsiteY0" fmla="*/ 0 h 6792"/>
                  <a:gd name="connsiteX1" fmla="*/ 793 w 871"/>
                  <a:gd name="connsiteY1" fmla="*/ 3376 h 6792"/>
                  <a:gd name="connsiteX2" fmla="*/ 575 w 871"/>
                  <a:gd name="connsiteY2" fmla="*/ 6792 h 6792"/>
                  <a:gd name="connsiteX3" fmla="*/ 85 w 871"/>
                  <a:gd name="connsiteY3" fmla="*/ 3416 h 6792"/>
                  <a:gd name="connsiteX4" fmla="*/ 289 w 871"/>
                  <a:gd name="connsiteY4" fmla="*/ 0 h 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" h="6792">
                    <a:moveTo>
                      <a:pt x="289" y="0"/>
                    </a:moveTo>
                    <a:cubicBezTo>
                      <a:pt x="691" y="1078"/>
                      <a:pt x="862" y="2228"/>
                      <a:pt x="793" y="3376"/>
                    </a:cubicBezTo>
                    <a:cubicBezTo>
                      <a:pt x="947" y="4518"/>
                      <a:pt x="873" y="5679"/>
                      <a:pt x="575" y="6792"/>
                    </a:cubicBezTo>
                    <a:cubicBezTo>
                      <a:pt x="172" y="5715"/>
                      <a:pt x="6" y="4564"/>
                      <a:pt x="85" y="3416"/>
                    </a:cubicBezTo>
                    <a:cubicBezTo>
                      <a:pt x="-77" y="2276"/>
                      <a:pt x="-7" y="1113"/>
                      <a:pt x="28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4DAF1829-D7EE-AB33-8737-3362AC50BC1C}"/>
                  </a:ext>
                </a:extLst>
              </p:cNvPr>
              <p:cNvSpPr/>
              <p:nvPr/>
            </p:nvSpPr>
            <p:spPr>
              <a:xfrm>
                <a:off x="3151058" y="5492569"/>
                <a:ext cx="710" cy="6190"/>
              </a:xfrm>
              <a:custGeom>
                <a:avLst/>
                <a:gdLst>
                  <a:gd name="connsiteX0" fmla="*/ 305 w 873"/>
                  <a:gd name="connsiteY0" fmla="*/ 0 h 6792"/>
                  <a:gd name="connsiteX1" fmla="*/ 795 w 873"/>
                  <a:gd name="connsiteY1" fmla="*/ 3376 h 6792"/>
                  <a:gd name="connsiteX2" fmla="*/ 577 w 873"/>
                  <a:gd name="connsiteY2" fmla="*/ 6792 h 6792"/>
                  <a:gd name="connsiteX3" fmla="*/ 87 w 873"/>
                  <a:gd name="connsiteY3" fmla="*/ 3403 h 6792"/>
                  <a:gd name="connsiteX4" fmla="*/ 305 w 873"/>
                  <a:gd name="connsiteY4" fmla="*/ 0 h 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" h="6792">
                    <a:moveTo>
                      <a:pt x="305" y="0"/>
                    </a:moveTo>
                    <a:cubicBezTo>
                      <a:pt x="692" y="1081"/>
                      <a:pt x="858" y="2230"/>
                      <a:pt x="795" y="3376"/>
                    </a:cubicBezTo>
                    <a:cubicBezTo>
                      <a:pt x="949" y="4518"/>
                      <a:pt x="875" y="5679"/>
                      <a:pt x="577" y="6792"/>
                    </a:cubicBezTo>
                    <a:cubicBezTo>
                      <a:pt x="184" y="5707"/>
                      <a:pt x="17" y="4554"/>
                      <a:pt x="87" y="3403"/>
                    </a:cubicBezTo>
                    <a:cubicBezTo>
                      <a:pt x="-80" y="2266"/>
                      <a:pt x="-7" y="1107"/>
                      <a:pt x="30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8EE28176-158C-2A6C-C76B-4C64E67D1955}"/>
                  </a:ext>
                </a:extLst>
              </p:cNvPr>
              <p:cNvSpPr/>
              <p:nvPr/>
            </p:nvSpPr>
            <p:spPr>
              <a:xfrm>
                <a:off x="3150609" y="5480165"/>
                <a:ext cx="715" cy="6202"/>
              </a:xfrm>
              <a:custGeom>
                <a:avLst/>
                <a:gdLst>
                  <a:gd name="connsiteX0" fmla="*/ 300 w 879"/>
                  <a:gd name="connsiteY0" fmla="*/ 0 h 6805"/>
                  <a:gd name="connsiteX1" fmla="*/ 790 w 879"/>
                  <a:gd name="connsiteY1" fmla="*/ 3389 h 6805"/>
                  <a:gd name="connsiteX2" fmla="*/ 572 w 879"/>
                  <a:gd name="connsiteY2" fmla="*/ 6806 h 6805"/>
                  <a:gd name="connsiteX3" fmla="*/ 82 w 879"/>
                  <a:gd name="connsiteY3" fmla="*/ 3416 h 6805"/>
                  <a:gd name="connsiteX4" fmla="*/ 300 w 879"/>
                  <a:gd name="connsiteY4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9" h="6805">
                    <a:moveTo>
                      <a:pt x="300" y="0"/>
                    </a:moveTo>
                    <a:cubicBezTo>
                      <a:pt x="684" y="1086"/>
                      <a:pt x="850" y="2238"/>
                      <a:pt x="790" y="3389"/>
                    </a:cubicBezTo>
                    <a:cubicBezTo>
                      <a:pt x="960" y="4531"/>
                      <a:pt x="886" y="5695"/>
                      <a:pt x="572" y="6806"/>
                    </a:cubicBezTo>
                    <a:cubicBezTo>
                      <a:pt x="187" y="5719"/>
                      <a:pt x="20" y="4568"/>
                      <a:pt x="82" y="3416"/>
                    </a:cubicBezTo>
                    <a:cubicBezTo>
                      <a:pt x="-78" y="2274"/>
                      <a:pt x="-3" y="1112"/>
                      <a:pt x="30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78592419-0D2A-0BB6-F55B-CB6124295CA7}"/>
                  </a:ext>
                </a:extLst>
              </p:cNvPr>
              <p:cNvSpPr/>
              <p:nvPr/>
            </p:nvSpPr>
            <p:spPr>
              <a:xfrm>
                <a:off x="3150159" y="5467772"/>
                <a:ext cx="706" cy="6202"/>
              </a:xfrm>
              <a:custGeom>
                <a:avLst/>
                <a:gdLst>
                  <a:gd name="connsiteX0" fmla="*/ 295 w 869"/>
                  <a:gd name="connsiteY0" fmla="*/ 0 h 6805"/>
                  <a:gd name="connsiteX1" fmla="*/ 785 w 869"/>
                  <a:gd name="connsiteY1" fmla="*/ 3389 h 6805"/>
                  <a:gd name="connsiteX2" fmla="*/ 581 w 869"/>
                  <a:gd name="connsiteY2" fmla="*/ 6806 h 6805"/>
                  <a:gd name="connsiteX3" fmla="*/ 77 w 869"/>
                  <a:gd name="connsiteY3" fmla="*/ 3416 h 6805"/>
                  <a:gd name="connsiteX4" fmla="*/ 295 w 869"/>
                  <a:gd name="connsiteY4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" h="6805">
                    <a:moveTo>
                      <a:pt x="295" y="0"/>
                    </a:moveTo>
                    <a:cubicBezTo>
                      <a:pt x="687" y="1085"/>
                      <a:pt x="853" y="2238"/>
                      <a:pt x="785" y="3389"/>
                    </a:cubicBezTo>
                    <a:cubicBezTo>
                      <a:pt x="946" y="4530"/>
                      <a:pt x="876" y="5692"/>
                      <a:pt x="581" y="6806"/>
                    </a:cubicBezTo>
                    <a:cubicBezTo>
                      <a:pt x="181" y="5722"/>
                      <a:pt x="9" y="4569"/>
                      <a:pt x="77" y="3416"/>
                    </a:cubicBezTo>
                    <a:cubicBezTo>
                      <a:pt x="-75" y="2274"/>
                      <a:pt x="-2" y="1113"/>
                      <a:pt x="29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77FFD89F-E66C-A2CC-29B6-B6CF147EE4E3}"/>
                  </a:ext>
                </a:extLst>
              </p:cNvPr>
              <p:cNvSpPr/>
              <p:nvPr/>
            </p:nvSpPr>
            <p:spPr>
              <a:xfrm>
                <a:off x="3149710" y="5455381"/>
                <a:ext cx="706" cy="6202"/>
              </a:xfrm>
              <a:custGeom>
                <a:avLst/>
                <a:gdLst>
                  <a:gd name="connsiteX0" fmla="*/ 288 w 869"/>
                  <a:gd name="connsiteY0" fmla="*/ 0 h 6805"/>
                  <a:gd name="connsiteX1" fmla="*/ 792 w 869"/>
                  <a:gd name="connsiteY1" fmla="*/ 3389 h 6805"/>
                  <a:gd name="connsiteX2" fmla="*/ 574 w 869"/>
                  <a:gd name="connsiteY2" fmla="*/ 6806 h 6805"/>
                  <a:gd name="connsiteX3" fmla="*/ 84 w 869"/>
                  <a:gd name="connsiteY3" fmla="*/ 3416 h 6805"/>
                  <a:gd name="connsiteX4" fmla="*/ 288 w 869"/>
                  <a:gd name="connsiteY4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" h="6805">
                    <a:moveTo>
                      <a:pt x="288" y="0"/>
                    </a:moveTo>
                    <a:cubicBezTo>
                      <a:pt x="689" y="1083"/>
                      <a:pt x="860" y="2236"/>
                      <a:pt x="792" y="3389"/>
                    </a:cubicBezTo>
                    <a:cubicBezTo>
                      <a:pt x="945" y="4531"/>
                      <a:pt x="871" y="5692"/>
                      <a:pt x="574" y="6806"/>
                    </a:cubicBezTo>
                    <a:cubicBezTo>
                      <a:pt x="173" y="5724"/>
                      <a:pt x="7" y="4568"/>
                      <a:pt x="84" y="3416"/>
                    </a:cubicBezTo>
                    <a:cubicBezTo>
                      <a:pt x="-76" y="2276"/>
                      <a:pt x="-7" y="1113"/>
                      <a:pt x="28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1C6B36B5-2ABC-6BFF-B090-C7A399AA012B}"/>
                  </a:ext>
                </a:extLst>
              </p:cNvPr>
              <p:cNvSpPr/>
              <p:nvPr/>
            </p:nvSpPr>
            <p:spPr>
              <a:xfrm>
                <a:off x="3149253" y="5442989"/>
                <a:ext cx="658" cy="6202"/>
              </a:xfrm>
              <a:custGeom>
                <a:avLst/>
                <a:gdLst>
                  <a:gd name="connsiteX0" fmla="*/ 307 w 810"/>
                  <a:gd name="connsiteY0" fmla="*/ 0 h 6805"/>
                  <a:gd name="connsiteX1" fmla="*/ 579 w 810"/>
                  <a:gd name="connsiteY1" fmla="*/ 6806 h 6805"/>
                  <a:gd name="connsiteX2" fmla="*/ 89 w 810"/>
                  <a:gd name="connsiteY2" fmla="*/ 3416 h 6805"/>
                  <a:gd name="connsiteX3" fmla="*/ 307 w 810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0" h="6805">
                    <a:moveTo>
                      <a:pt x="307" y="0"/>
                    </a:moveTo>
                    <a:cubicBezTo>
                      <a:pt x="869" y="2225"/>
                      <a:pt x="961" y="4542"/>
                      <a:pt x="579" y="6806"/>
                    </a:cubicBezTo>
                    <a:cubicBezTo>
                      <a:pt x="187" y="5721"/>
                      <a:pt x="21" y="4568"/>
                      <a:pt x="89" y="3416"/>
                    </a:cubicBezTo>
                    <a:cubicBezTo>
                      <a:pt x="-81" y="2274"/>
                      <a:pt x="-6" y="1111"/>
                      <a:pt x="30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6D19584B-9DFD-E65D-A60F-5F547E3327A4}"/>
                  </a:ext>
                </a:extLst>
              </p:cNvPr>
              <p:cNvSpPr/>
              <p:nvPr/>
            </p:nvSpPr>
            <p:spPr>
              <a:xfrm>
                <a:off x="3148804" y="5430596"/>
                <a:ext cx="715" cy="6190"/>
              </a:xfrm>
              <a:custGeom>
                <a:avLst/>
                <a:gdLst>
                  <a:gd name="connsiteX0" fmla="*/ 301 w 880"/>
                  <a:gd name="connsiteY0" fmla="*/ 0 h 6792"/>
                  <a:gd name="connsiteX1" fmla="*/ 791 w 880"/>
                  <a:gd name="connsiteY1" fmla="*/ 3389 h 6792"/>
                  <a:gd name="connsiteX2" fmla="*/ 573 w 880"/>
                  <a:gd name="connsiteY2" fmla="*/ 6792 h 6792"/>
                  <a:gd name="connsiteX3" fmla="*/ 83 w 880"/>
                  <a:gd name="connsiteY3" fmla="*/ 3416 h 6792"/>
                  <a:gd name="connsiteX4" fmla="*/ 301 w 880"/>
                  <a:gd name="connsiteY4" fmla="*/ 0 h 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" h="6792">
                    <a:moveTo>
                      <a:pt x="301" y="0"/>
                    </a:moveTo>
                    <a:cubicBezTo>
                      <a:pt x="686" y="1086"/>
                      <a:pt x="854" y="2238"/>
                      <a:pt x="791" y="3389"/>
                    </a:cubicBezTo>
                    <a:cubicBezTo>
                      <a:pt x="961" y="4526"/>
                      <a:pt x="888" y="5687"/>
                      <a:pt x="573" y="6792"/>
                    </a:cubicBezTo>
                    <a:cubicBezTo>
                      <a:pt x="187" y="5711"/>
                      <a:pt x="21" y="4562"/>
                      <a:pt x="83" y="3416"/>
                    </a:cubicBezTo>
                    <a:cubicBezTo>
                      <a:pt x="-79" y="2274"/>
                      <a:pt x="-4" y="1112"/>
                      <a:pt x="30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A24B7A74-B428-6E42-0C52-D22A5D3F96DC}"/>
                  </a:ext>
                </a:extLst>
              </p:cNvPr>
              <p:cNvSpPr/>
              <p:nvPr/>
            </p:nvSpPr>
            <p:spPr>
              <a:xfrm>
                <a:off x="3148355" y="5418205"/>
                <a:ext cx="708" cy="6190"/>
              </a:xfrm>
              <a:custGeom>
                <a:avLst/>
                <a:gdLst>
                  <a:gd name="connsiteX0" fmla="*/ 296 w 871"/>
                  <a:gd name="connsiteY0" fmla="*/ 0 h 6792"/>
                  <a:gd name="connsiteX1" fmla="*/ 786 w 871"/>
                  <a:gd name="connsiteY1" fmla="*/ 3376 h 6792"/>
                  <a:gd name="connsiteX2" fmla="*/ 582 w 871"/>
                  <a:gd name="connsiteY2" fmla="*/ 6792 h 6792"/>
                  <a:gd name="connsiteX3" fmla="*/ 78 w 871"/>
                  <a:gd name="connsiteY3" fmla="*/ 3416 h 6792"/>
                  <a:gd name="connsiteX4" fmla="*/ 296 w 871"/>
                  <a:gd name="connsiteY4" fmla="*/ 0 h 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" h="6792">
                    <a:moveTo>
                      <a:pt x="296" y="0"/>
                    </a:moveTo>
                    <a:cubicBezTo>
                      <a:pt x="699" y="1078"/>
                      <a:pt x="865" y="2228"/>
                      <a:pt x="786" y="3376"/>
                    </a:cubicBezTo>
                    <a:cubicBezTo>
                      <a:pt x="948" y="4516"/>
                      <a:pt x="879" y="5679"/>
                      <a:pt x="582" y="6792"/>
                    </a:cubicBezTo>
                    <a:cubicBezTo>
                      <a:pt x="178" y="5715"/>
                      <a:pt x="6" y="4565"/>
                      <a:pt x="78" y="3416"/>
                    </a:cubicBezTo>
                    <a:cubicBezTo>
                      <a:pt x="-76" y="2274"/>
                      <a:pt x="-2" y="1113"/>
                      <a:pt x="29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E0EF3A49-9A00-39E2-A1B9-6A75564C5D0E}"/>
                  </a:ext>
                </a:extLst>
              </p:cNvPr>
              <p:cNvSpPr/>
              <p:nvPr/>
            </p:nvSpPr>
            <p:spPr>
              <a:xfrm>
                <a:off x="3147907" y="5405813"/>
                <a:ext cx="708" cy="6190"/>
              </a:xfrm>
              <a:custGeom>
                <a:avLst/>
                <a:gdLst>
                  <a:gd name="connsiteX0" fmla="*/ 289 w 871"/>
                  <a:gd name="connsiteY0" fmla="*/ 0 h 6792"/>
                  <a:gd name="connsiteX1" fmla="*/ 793 w 871"/>
                  <a:gd name="connsiteY1" fmla="*/ 3376 h 6792"/>
                  <a:gd name="connsiteX2" fmla="*/ 575 w 871"/>
                  <a:gd name="connsiteY2" fmla="*/ 6792 h 6792"/>
                  <a:gd name="connsiteX3" fmla="*/ 85 w 871"/>
                  <a:gd name="connsiteY3" fmla="*/ 3403 h 6792"/>
                  <a:gd name="connsiteX4" fmla="*/ 289 w 871"/>
                  <a:gd name="connsiteY4" fmla="*/ 0 h 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" h="6792">
                    <a:moveTo>
                      <a:pt x="289" y="0"/>
                    </a:moveTo>
                    <a:cubicBezTo>
                      <a:pt x="694" y="1077"/>
                      <a:pt x="865" y="2227"/>
                      <a:pt x="793" y="3376"/>
                    </a:cubicBezTo>
                    <a:cubicBezTo>
                      <a:pt x="947" y="4518"/>
                      <a:pt x="873" y="5679"/>
                      <a:pt x="575" y="6792"/>
                    </a:cubicBezTo>
                    <a:cubicBezTo>
                      <a:pt x="174" y="5710"/>
                      <a:pt x="8" y="4554"/>
                      <a:pt x="85" y="3403"/>
                    </a:cubicBezTo>
                    <a:cubicBezTo>
                      <a:pt x="-77" y="2266"/>
                      <a:pt x="-7" y="1109"/>
                      <a:pt x="28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3F2608E8-8BE4-0A9B-0D93-73BDDA4E3FFF}"/>
                  </a:ext>
                </a:extLst>
              </p:cNvPr>
              <p:cNvSpPr/>
              <p:nvPr/>
            </p:nvSpPr>
            <p:spPr>
              <a:xfrm>
                <a:off x="3147417" y="5393409"/>
                <a:ext cx="658" cy="6202"/>
              </a:xfrm>
              <a:custGeom>
                <a:avLst/>
                <a:gdLst>
                  <a:gd name="connsiteX0" fmla="*/ 307 w 810"/>
                  <a:gd name="connsiteY0" fmla="*/ 0 h 6805"/>
                  <a:gd name="connsiteX1" fmla="*/ 579 w 810"/>
                  <a:gd name="connsiteY1" fmla="*/ 6806 h 6805"/>
                  <a:gd name="connsiteX2" fmla="*/ 89 w 810"/>
                  <a:gd name="connsiteY2" fmla="*/ 3416 h 6805"/>
                  <a:gd name="connsiteX3" fmla="*/ 307 w 810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0" h="6805">
                    <a:moveTo>
                      <a:pt x="307" y="0"/>
                    </a:moveTo>
                    <a:cubicBezTo>
                      <a:pt x="869" y="2225"/>
                      <a:pt x="961" y="4542"/>
                      <a:pt x="579" y="6806"/>
                    </a:cubicBezTo>
                    <a:cubicBezTo>
                      <a:pt x="186" y="5721"/>
                      <a:pt x="18" y="4568"/>
                      <a:pt x="89" y="3416"/>
                    </a:cubicBezTo>
                    <a:cubicBezTo>
                      <a:pt x="-81" y="2274"/>
                      <a:pt x="-6" y="1111"/>
                      <a:pt x="30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1E13BF14-2422-7750-4C03-3F451E09EAB3}"/>
                  </a:ext>
                </a:extLst>
              </p:cNvPr>
              <p:cNvSpPr/>
              <p:nvPr/>
            </p:nvSpPr>
            <p:spPr>
              <a:xfrm>
                <a:off x="3147143" y="5385159"/>
                <a:ext cx="580" cy="2009"/>
              </a:xfrm>
              <a:custGeom>
                <a:avLst/>
                <a:gdLst>
                  <a:gd name="connsiteX0" fmla="*/ 317 w 714"/>
                  <a:gd name="connsiteY0" fmla="*/ 0 h 2205"/>
                  <a:gd name="connsiteX1" fmla="*/ 711 w 714"/>
                  <a:gd name="connsiteY1" fmla="*/ 1089 h 2205"/>
                  <a:gd name="connsiteX2" fmla="*/ 398 w 714"/>
                  <a:gd name="connsiteY2" fmla="*/ 2205 h 2205"/>
                  <a:gd name="connsiteX3" fmla="*/ 3 w 714"/>
                  <a:gd name="connsiteY3" fmla="*/ 1116 h 2205"/>
                  <a:gd name="connsiteX4" fmla="*/ 317 w 714"/>
                  <a:gd name="connsiteY4" fmla="*/ 0 h 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" h="2205">
                    <a:moveTo>
                      <a:pt x="317" y="0"/>
                    </a:moveTo>
                    <a:cubicBezTo>
                      <a:pt x="507" y="0"/>
                      <a:pt x="684" y="476"/>
                      <a:pt x="711" y="1089"/>
                    </a:cubicBezTo>
                    <a:cubicBezTo>
                      <a:pt x="738" y="1701"/>
                      <a:pt x="602" y="2191"/>
                      <a:pt x="398" y="2205"/>
                    </a:cubicBezTo>
                    <a:cubicBezTo>
                      <a:pt x="194" y="2219"/>
                      <a:pt x="31" y="1729"/>
                      <a:pt x="3" y="1116"/>
                    </a:cubicBezTo>
                    <a:cubicBezTo>
                      <a:pt x="-24" y="504"/>
                      <a:pt x="112" y="0"/>
                      <a:pt x="31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C1406C2A-FED4-3D2C-514F-17759680CFEF}"/>
                  </a:ext>
                </a:extLst>
              </p:cNvPr>
              <p:cNvSpPr/>
              <p:nvPr/>
            </p:nvSpPr>
            <p:spPr>
              <a:xfrm>
                <a:off x="3075223" y="5564999"/>
                <a:ext cx="774" cy="6202"/>
              </a:xfrm>
              <a:custGeom>
                <a:avLst/>
                <a:gdLst>
                  <a:gd name="connsiteX0" fmla="*/ 784 w 952"/>
                  <a:gd name="connsiteY0" fmla="*/ 27 h 6805"/>
                  <a:gd name="connsiteX1" fmla="*/ 784 w 952"/>
                  <a:gd name="connsiteY1" fmla="*/ 3444 h 6805"/>
                  <a:gd name="connsiteX2" fmla="*/ 103 w 952"/>
                  <a:gd name="connsiteY2" fmla="*/ 6806 h 6805"/>
                  <a:gd name="connsiteX3" fmla="*/ 743 w 952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" h="6805">
                    <a:moveTo>
                      <a:pt x="784" y="27"/>
                    </a:moveTo>
                    <a:cubicBezTo>
                      <a:pt x="1008" y="1156"/>
                      <a:pt x="1008" y="2315"/>
                      <a:pt x="784" y="3444"/>
                    </a:cubicBezTo>
                    <a:cubicBezTo>
                      <a:pt x="795" y="4599"/>
                      <a:pt x="563" y="5745"/>
                      <a:pt x="103" y="6806"/>
                    </a:cubicBezTo>
                    <a:cubicBezTo>
                      <a:pt x="-151" y="4518"/>
                      <a:pt x="66" y="2201"/>
                      <a:pt x="74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B7796BA1-BD47-B082-BB14-7582E8183B73}"/>
                  </a:ext>
                </a:extLst>
              </p:cNvPr>
              <p:cNvSpPr/>
              <p:nvPr/>
            </p:nvSpPr>
            <p:spPr>
              <a:xfrm>
                <a:off x="3076166" y="5552693"/>
                <a:ext cx="836" cy="6177"/>
              </a:xfrm>
              <a:custGeom>
                <a:avLst/>
                <a:gdLst>
                  <a:gd name="connsiteX0" fmla="*/ 848 w 1028"/>
                  <a:gd name="connsiteY0" fmla="*/ 0 h 6778"/>
                  <a:gd name="connsiteX1" fmla="*/ 848 w 1028"/>
                  <a:gd name="connsiteY1" fmla="*/ 3430 h 6778"/>
                  <a:gd name="connsiteX2" fmla="*/ 181 w 1028"/>
                  <a:gd name="connsiteY2" fmla="*/ 6778 h 6778"/>
                  <a:gd name="connsiteX3" fmla="*/ 181 w 1028"/>
                  <a:gd name="connsiteY3" fmla="*/ 3362 h 6778"/>
                  <a:gd name="connsiteX4" fmla="*/ 848 w 1028"/>
                  <a:gd name="connsiteY4" fmla="*/ 0 h 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" h="6778">
                    <a:moveTo>
                      <a:pt x="848" y="0"/>
                    </a:moveTo>
                    <a:cubicBezTo>
                      <a:pt x="1089" y="1131"/>
                      <a:pt x="1089" y="2299"/>
                      <a:pt x="848" y="3430"/>
                    </a:cubicBezTo>
                    <a:cubicBezTo>
                      <a:pt x="852" y="4580"/>
                      <a:pt x="626" y="5718"/>
                      <a:pt x="181" y="6778"/>
                    </a:cubicBezTo>
                    <a:cubicBezTo>
                      <a:pt x="-60" y="5653"/>
                      <a:pt x="-60" y="4488"/>
                      <a:pt x="181" y="3362"/>
                    </a:cubicBezTo>
                    <a:cubicBezTo>
                      <a:pt x="177" y="2208"/>
                      <a:pt x="404" y="1064"/>
                      <a:pt x="84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A52E2750-8DED-0830-6491-56F1906B72D5}"/>
                  </a:ext>
                </a:extLst>
              </p:cNvPr>
              <p:cNvSpPr/>
              <p:nvPr/>
            </p:nvSpPr>
            <p:spPr>
              <a:xfrm>
                <a:off x="3077300" y="5540351"/>
                <a:ext cx="745" cy="6202"/>
              </a:xfrm>
              <a:custGeom>
                <a:avLst/>
                <a:gdLst>
                  <a:gd name="connsiteX0" fmla="*/ 814 w 917"/>
                  <a:gd name="connsiteY0" fmla="*/ 0 h 6805"/>
                  <a:gd name="connsiteX1" fmla="*/ 175 w 917"/>
                  <a:gd name="connsiteY1" fmla="*/ 6806 h 6805"/>
                  <a:gd name="connsiteX2" fmla="*/ 175 w 917"/>
                  <a:gd name="connsiteY2" fmla="*/ 3376 h 6805"/>
                  <a:gd name="connsiteX3" fmla="*/ 814 w 917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" h="6805">
                    <a:moveTo>
                      <a:pt x="814" y="0"/>
                    </a:moveTo>
                    <a:cubicBezTo>
                      <a:pt x="1069" y="2288"/>
                      <a:pt x="851" y="4605"/>
                      <a:pt x="175" y="6806"/>
                    </a:cubicBezTo>
                    <a:cubicBezTo>
                      <a:pt x="-58" y="5675"/>
                      <a:pt x="-58" y="4507"/>
                      <a:pt x="175" y="3376"/>
                    </a:cubicBezTo>
                    <a:cubicBezTo>
                      <a:pt x="146" y="2217"/>
                      <a:pt x="364" y="1067"/>
                      <a:pt x="81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792E3165-7596-C497-98C2-FCDC9CC86876}"/>
                  </a:ext>
                </a:extLst>
              </p:cNvPr>
              <p:cNvSpPr/>
              <p:nvPr/>
            </p:nvSpPr>
            <p:spPr>
              <a:xfrm>
                <a:off x="3078320" y="5527971"/>
                <a:ext cx="773" cy="6202"/>
              </a:xfrm>
              <a:custGeom>
                <a:avLst/>
                <a:gdLst>
                  <a:gd name="connsiteX0" fmla="*/ 784 w 951"/>
                  <a:gd name="connsiteY0" fmla="*/ 27 h 6805"/>
                  <a:gd name="connsiteX1" fmla="*/ 784 w 951"/>
                  <a:gd name="connsiteY1" fmla="*/ 3444 h 6805"/>
                  <a:gd name="connsiteX2" fmla="*/ 103 w 951"/>
                  <a:gd name="connsiteY2" fmla="*/ 6806 h 6805"/>
                  <a:gd name="connsiteX3" fmla="*/ 743 w 951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1" h="6805">
                    <a:moveTo>
                      <a:pt x="784" y="27"/>
                    </a:moveTo>
                    <a:cubicBezTo>
                      <a:pt x="1007" y="1156"/>
                      <a:pt x="1007" y="2315"/>
                      <a:pt x="784" y="3444"/>
                    </a:cubicBezTo>
                    <a:cubicBezTo>
                      <a:pt x="795" y="4599"/>
                      <a:pt x="563" y="5745"/>
                      <a:pt x="103" y="6806"/>
                    </a:cubicBezTo>
                    <a:cubicBezTo>
                      <a:pt x="-151" y="4518"/>
                      <a:pt x="66" y="2201"/>
                      <a:pt x="74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ED414388-39F1-7C64-2BA7-0D5B20F46DC0}"/>
                  </a:ext>
                </a:extLst>
              </p:cNvPr>
              <p:cNvSpPr/>
              <p:nvPr/>
            </p:nvSpPr>
            <p:spPr>
              <a:xfrm>
                <a:off x="3079298" y="5515654"/>
                <a:ext cx="836" cy="6164"/>
              </a:xfrm>
              <a:custGeom>
                <a:avLst/>
                <a:gdLst>
                  <a:gd name="connsiteX0" fmla="*/ 848 w 1028"/>
                  <a:gd name="connsiteY0" fmla="*/ 0 h 6764"/>
                  <a:gd name="connsiteX1" fmla="*/ 848 w 1028"/>
                  <a:gd name="connsiteY1" fmla="*/ 3416 h 6764"/>
                  <a:gd name="connsiteX2" fmla="*/ 181 w 1028"/>
                  <a:gd name="connsiteY2" fmla="*/ 6765 h 6764"/>
                  <a:gd name="connsiteX3" fmla="*/ 181 w 1028"/>
                  <a:gd name="connsiteY3" fmla="*/ 3348 h 6764"/>
                  <a:gd name="connsiteX4" fmla="*/ 848 w 1028"/>
                  <a:gd name="connsiteY4" fmla="*/ 0 h 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" h="6764">
                    <a:moveTo>
                      <a:pt x="848" y="0"/>
                    </a:moveTo>
                    <a:cubicBezTo>
                      <a:pt x="1089" y="1126"/>
                      <a:pt x="1089" y="2291"/>
                      <a:pt x="848" y="3416"/>
                    </a:cubicBezTo>
                    <a:cubicBezTo>
                      <a:pt x="852" y="4567"/>
                      <a:pt x="626" y="5704"/>
                      <a:pt x="181" y="6765"/>
                    </a:cubicBezTo>
                    <a:cubicBezTo>
                      <a:pt x="-60" y="5639"/>
                      <a:pt x="-60" y="4474"/>
                      <a:pt x="181" y="3348"/>
                    </a:cubicBezTo>
                    <a:cubicBezTo>
                      <a:pt x="177" y="2198"/>
                      <a:pt x="403" y="1060"/>
                      <a:pt x="84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2DBB905A-3CBB-9BB8-82DA-589C79EF64AF}"/>
                  </a:ext>
                </a:extLst>
              </p:cNvPr>
              <p:cNvSpPr/>
              <p:nvPr/>
            </p:nvSpPr>
            <p:spPr>
              <a:xfrm>
                <a:off x="3080370" y="5503299"/>
                <a:ext cx="741" cy="6202"/>
              </a:xfrm>
              <a:custGeom>
                <a:avLst/>
                <a:gdLst>
                  <a:gd name="connsiteX0" fmla="*/ 808 w 911"/>
                  <a:gd name="connsiteY0" fmla="*/ 0 h 6805"/>
                  <a:gd name="connsiteX1" fmla="*/ 168 w 911"/>
                  <a:gd name="connsiteY1" fmla="*/ 6806 h 6805"/>
                  <a:gd name="connsiteX2" fmla="*/ 168 w 911"/>
                  <a:gd name="connsiteY2" fmla="*/ 3376 h 6805"/>
                  <a:gd name="connsiteX3" fmla="*/ 808 w 911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1" h="6805">
                    <a:moveTo>
                      <a:pt x="808" y="0"/>
                    </a:moveTo>
                    <a:cubicBezTo>
                      <a:pt x="1063" y="2288"/>
                      <a:pt x="845" y="4605"/>
                      <a:pt x="168" y="6806"/>
                    </a:cubicBezTo>
                    <a:cubicBezTo>
                      <a:pt x="-56" y="5673"/>
                      <a:pt x="-56" y="4508"/>
                      <a:pt x="168" y="3376"/>
                    </a:cubicBezTo>
                    <a:cubicBezTo>
                      <a:pt x="143" y="2217"/>
                      <a:pt x="360" y="1067"/>
                      <a:pt x="80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094A8107-AD14-F8D9-6769-BE94604A8CAD}"/>
                  </a:ext>
                </a:extLst>
              </p:cNvPr>
              <p:cNvSpPr/>
              <p:nvPr/>
            </p:nvSpPr>
            <p:spPr>
              <a:xfrm>
                <a:off x="3081418" y="5490919"/>
                <a:ext cx="774" cy="6202"/>
              </a:xfrm>
              <a:custGeom>
                <a:avLst/>
                <a:gdLst>
                  <a:gd name="connsiteX0" fmla="*/ 784 w 952"/>
                  <a:gd name="connsiteY0" fmla="*/ 27 h 6805"/>
                  <a:gd name="connsiteX1" fmla="*/ 784 w 952"/>
                  <a:gd name="connsiteY1" fmla="*/ 3457 h 6805"/>
                  <a:gd name="connsiteX2" fmla="*/ 103 w 952"/>
                  <a:gd name="connsiteY2" fmla="*/ 6806 h 6805"/>
                  <a:gd name="connsiteX3" fmla="*/ 743 w 952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" h="6805">
                    <a:moveTo>
                      <a:pt x="784" y="27"/>
                    </a:moveTo>
                    <a:cubicBezTo>
                      <a:pt x="1008" y="1160"/>
                      <a:pt x="1008" y="2325"/>
                      <a:pt x="784" y="3457"/>
                    </a:cubicBezTo>
                    <a:cubicBezTo>
                      <a:pt x="793" y="4609"/>
                      <a:pt x="562" y="5749"/>
                      <a:pt x="103" y="6806"/>
                    </a:cubicBezTo>
                    <a:cubicBezTo>
                      <a:pt x="-151" y="4518"/>
                      <a:pt x="66" y="2201"/>
                      <a:pt x="74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9C7E8D86-8E82-3BEA-6813-3A8C5D602B82}"/>
                  </a:ext>
                </a:extLst>
              </p:cNvPr>
              <p:cNvSpPr/>
              <p:nvPr/>
            </p:nvSpPr>
            <p:spPr>
              <a:xfrm>
                <a:off x="3082395" y="5478602"/>
                <a:ext cx="836" cy="6164"/>
              </a:xfrm>
              <a:custGeom>
                <a:avLst/>
                <a:gdLst>
                  <a:gd name="connsiteX0" fmla="*/ 848 w 1028"/>
                  <a:gd name="connsiteY0" fmla="*/ 0 h 6764"/>
                  <a:gd name="connsiteX1" fmla="*/ 848 w 1028"/>
                  <a:gd name="connsiteY1" fmla="*/ 3416 h 6764"/>
                  <a:gd name="connsiteX2" fmla="*/ 181 w 1028"/>
                  <a:gd name="connsiteY2" fmla="*/ 6765 h 6764"/>
                  <a:gd name="connsiteX3" fmla="*/ 181 w 1028"/>
                  <a:gd name="connsiteY3" fmla="*/ 3348 h 6764"/>
                  <a:gd name="connsiteX4" fmla="*/ 848 w 1028"/>
                  <a:gd name="connsiteY4" fmla="*/ 0 h 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" h="6764">
                    <a:moveTo>
                      <a:pt x="848" y="0"/>
                    </a:moveTo>
                    <a:cubicBezTo>
                      <a:pt x="1089" y="1126"/>
                      <a:pt x="1089" y="2291"/>
                      <a:pt x="848" y="3416"/>
                    </a:cubicBezTo>
                    <a:cubicBezTo>
                      <a:pt x="852" y="4567"/>
                      <a:pt x="626" y="5705"/>
                      <a:pt x="181" y="6765"/>
                    </a:cubicBezTo>
                    <a:cubicBezTo>
                      <a:pt x="-60" y="5639"/>
                      <a:pt x="-60" y="4474"/>
                      <a:pt x="181" y="3348"/>
                    </a:cubicBezTo>
                    <a:cubicBezTo>
                      <a:pt x="177" y="2198"/>
                      <a:pt x="403" y="1060"/>
                      <a:pt x="84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B9C633CB-787E-945F-F2EA-A47BC039E1F7}"/>
                  </a:ext>
                </a:extLst>
              </p:cNvPr>
              <p:cNvSpPr/>
              <p:nvPr/>
            </p:nvSpPr>
            <p:spPr>
              <a:xfrm>
                <a:off x="3083468" y="5466247"/>
                <a:ext cx="741" cy="6202"/>
              </a:xfrm>
              <a:custGeom>
                <a:avLst/>
                <a:gdLst>
                  <a:gd name="connsiteX0" fmla="*/ 808 w 911"/>
                  <a:gd name="connsiteY0" fmla="*/ 0 h 6805"/>
                  <a:gd name="connsiteX1" fmla="*/ 168 w 911"/>
                  <a:gd name="connsiteY1" fmla="*/ 6806 h 6805"/>
                  <a:gd name="connsiteX2" fmla="*/ 168 w 911"/>
                  <a:gd name="connsiteY2" fmla="*/ 3376 h 6805"/>
                  <a:gd name="connsiteX3" fmla="*/ 808 w 911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1" h="6805">
                    <a:moveTo>
                      <a:pt x="808" y="0"/>
                    </a:moveTo>
                    <a:cubicBezTo>
                      <a:pt x="1063" y="2288"/>
                      <a:pt x="845" y="4605"/>
                      <a:pt x="168" y="6806"/>
                    </a:cubicBezTo>
                    <a:cubicBezTo>
                      <a:pt x="-56" y="5673"/>
                      <a:pt x="-56" y="4508"/>
                      <a:pt x="168" y="3376"/>
                    </a:cubicBezTo>
                    <a:cubicBezTo>
                      <a:pt x="143" y="2217"/>
                      <a:pt x="360" y="1067"/>
                      <a:pt x="80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7837CBD8-488E-7C2B-3E16-0E80D31901A7}"/>
                  </a:ext>
                </a:extLst>
              </p:cNvPr>
              <p:cNvSpPr/>
              <p:nvPr/>
            </p:nvSpPr>
            <p:spPr>
              <a:xfrm>
                <a:off x="3084516" y="5453867"/>
                <a:ext cx="779" cy="6202"/>
              </a:xfrm>
              <a:custGeom>
                <a:avLst/>
                <a:gdLst>
                  <a:gd name="connsiteX0" fmla="*/ 784 w 958"/>
                  <a:gd name="connsiteY0" fmla="*/ 27 h 6805"/>
                  <a:gd name="connsiteX1" fmla="*/ 784 w 958"/>
                  <a:gd name="connsiteY1" fmla="*/ 3457 h 6805"/>
                  <a:gd name="connsiteX2" fmla="*/ 103 w 958"/>
                  <a:gd name="connsiteY2" fmla="*/ 6806 h 6805"/>
                  <a:gd name="connsiteX3" fmla="*/ 743 w 958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8" h="6805">
                    <a:moveTo>
                      <a:pt x="784" y="27"/>
                    </a:moveTo>
                    <a:cubicBezTo>
                      <a:pt x="1016" y="1158"/>
                      <a:pt x="1016" y="2326"/>
                      <a:pt x="784" y="3457"/>
                    </a:cubicBezTo>
                    <a:cubicBezTo>
                      <a:pt x="796" y="4609"/>
                      <a:pt x="563" y="5749"/>
                      <a:pt x="103" y="6806"/>
                    </a:cubicBezTo>
                    <a:cubicBezTo>
                      <a:pt x="-151" y="4518"/>
                      <a:pt x="66" y="2201"/>
                      <a:pt x="74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708B5B84-8E01-8019-143C-A74FA953D1CE}"/>
                  </a:ext>
                </a:extLst>
              </p:cNvPr>
              <p:cNvSpPr/>
              <p:nvPr/>
            </p:nvSpPr>
            <p:spPr>
              <a:xfrm>
                <a:off x="3085493" y="5441550"/>
                <a:ext cx="836" cy="6177"/>
              </a:xfrm>
              <a:custGeom>
                <a:avLst/>
                <a:gdLst>
                  <a:gd name="connsiteX0" fmla="*/ 848 w 1028"/>
                  <a:gd name="connsiteY0" fmla="*/ 0 h 6778"/>
                  <a:gd name="connsiteX1" fmla="*/ 848 w 1028"/>
                  <a:gd name="connsiteY1" fmla="*/ 3416 h 6778"/>
                  <a:gd name="connsiteX2" fmla="*/ 181 w 1028"/>
                  <a:gd name="connsiteY2" fmla="*/ 6778 h 6778"/>
                  <a:gd name="connsiteX3" fmla="*/ 181 w 1028"/>
                  <a:gd name="connsiteY3" fmla="*/ 3348 h 6778"/>
                  <a:gd name="connsiteX4" fmla="*/ 848 w 1028"/>
                  <a:gd name="connsiteY4" fmla="*/ 0 h 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" h="6778">
                    <a:moveTo>
                      <a:pt x="848" y="0"/>
                    </a:moveTo>
                    <a:cubicBezTo>
                      <a:pt x="1089" y="1126"/>
                      <a:pt x="1089" y="2291"/>
                      <a:pt x="848" y="3416"/>
                    </a:cubicBezTo>
                    <a:cubicBezTo>
                      <a:pt x="852" y="4571"/>
                      <a:pt x="624" y="5713"/>
                      <a:pt x="181" y="6778"/>
                    </a:cubicBezTo>
                    <a:cubicBezTo>
                      <a:pt x="-60" y="5647"/>
                      <a:pt x="-60" y="4480"/>
                      <a:pt x="181" y="3348"/>
                    </a:cubicBezTo>
                    <a:cubicBezTo>
                      <a:pt x="177" y="2198"/>
                      <a:pt x="403" y="1060"/>
                      <a:pt x="84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281CC99A-3556-539B-70C7-31B98538EBDA}"/>
                  </a:ext>
                </a:extLst>
              </p:cNvPr>
              <p:cNvSpPr/>
              <p:nvPr/>
            </p:nvSpPr>
            <p:spPr>
              <a:xfrm>
                <a:off x="3086565" y="5429195"/>
                <a:ext cx="741" cy="6202"/>
              </a:xfrm>
              <a:custGeom>
                <a:avLst/>
                <a:gdLst>
                  <a:gd name="connsiteX0" fmla="*/ 808 w 911"/>
                  <a:gd name="connsiteY0" fmla="*/ 0 h 6805"/>
                  <a:gd name="connsiteX1" fmla="*/ 168 w 911"/>
                  <a:gd name="connsiteY1" fmla="*/ 6806 h 6805"/>
                  <a:gd name="connsiteX2" fmla="*/ 168 w 911"/>
                  <a:gd name="connsiteY2" fmla="*/ 3389 h 6805"/>
                  <a:gd name="connsiteX3" fmla="*/ 808 w 911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1" h="6805">
                    <a:moveTo>
                      <a:pt x="808" y="0"/>
                    </a:moveTo>
                    <a:cubicBezTo>
                      <a:pt x="1063" y="2288"/>
                      <a:pt x="845" y="4605"/>
                      <a:pt x="168" y="6806"/>
                    </a:cubicBezTo>
                    <a:cubicBezTo>
                      <a:pt x="-56" y="5677"/>
                      <a:pt x="-56" y="4518"/>
                      <a:pt x="168" y="3389"/>
                    </a:cubicBezTo>
                    <a:cubicBezTo>
                      <a:pt x="141" y="2227"/>
                      <a:pt x="359" y="1073"/>
                      <a:pt x="80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20756A95-EB1D-98BD-1611-0EC582D39F0F}"/>
                  </a:ext>
                </a:extLst>
              </p:cNvPr>
              <p:cNvSpPr/>
              <p:nvPr/>
            </p:nvSpPr>
            <p:spPr>
              <a:xfrm>
                <a:off x="3087614" y="5416815"/>
                <a:ext cx="779" cy="6202"/>
              </a:xfrm>
              <a:custGeom>
                <a:avLst/>
                <a:gdLst>
                  <a:gd name="connsiteX0" fmla="*/ 784 w 958"/>
                  <a:gd name="connsiteY0" fmla="*/ 27 h 6805"/>
                  <a:gd name="connsiteX1" fmla="*/ 784 w 958"/>
                  <a:gd name="connsiteY1" fmla="*/ 3457 h 6805"/>
                  <a:gd name="connsiteX2" fmla="*/ 103 w 958"/>
                  <a:gd name="connsiteY2" fmla="*/ 6806 h 6805"/>
                  <a:gd name="connsiteX3" fmla="*/ 743 w 958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8" h="6805">
                    <a:moveTo>
                      <a:pt x="784" y="27"/>
                    </a:moveTo>
                    <a:cubicBezTo>
                      <a:pt x="1016" y="1158"/>
                      <a:pt x="1016" y="2326"/>
                      <a:pt x="784" y="3457"/>
                    </a:cubicBezTo>
                    <a:cubicBezTo>
                      <a:pt x="796" y="4609"/>
                      <a:pt x="563" y="5749"/>
                      <a:pt x="103" y="6806"/>
                    </a:cubicBezTo>
                    <a:cubicBezTo>
                      <a:pt x="-151" y="4518"/>
                      <a:pt x="66" y="2201"/>
                      <a:pt x="74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1FE2D3E7-C92D-F717-E658-7D0F829AA509}"/>
                  </a:ext>
                </a:extLst>
              </p:cNvPr>
              <p:cNvSpPr/>
              <p:nvPr/>
            </p:nvSpPr>
            <p:spPr>
              <a:xfrm>
                <a:off x="3088591" y="5404498"/>
                <a:ext cx="836" cy="6177"/>
              </a:xfrm>
              <a:custGeom>
                <a:avLst/>
                <a:gdLst>
                  <a:gd name="connsiteX0" fmla="*/ 848 w 1028"/>
                  <a:gd name="connsiteY0" fmla="*/ 0 h 6778"/>
                  <a:gd name="connsiteX1" fmla="*/ 848 w 1028"/>
                  <a:gd name="connsiteY1" fmla="*/ 3416 h 6778"/>
                  <a:gd name="connsiteX2" fmla="*/ 181 w 1028"/>
                  <a:gd name="connsiteY2" fmla="*/ 6778 h 6778"/>
                  <a:gd name="connsiteX3" fmla="*/ 181 w 1028"/>
                  <a:gd name="connsiteY3" fmla="*/ 3348 h 6778"/>
                  <a:gd name="connsiteX4" fmla="*/ 848 w 1028"/>
                  <a:gd name="connsiteY4" fmla="*/ 0 h 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" h="6778">
                    <a:moveTo>
                      <a:pt x="848" y="0"/>
                    </a:moveTo>
                    <a:cubicBezTo>
                      <a:pt x="1089" y="1126"/>
                      <a:pt x="1089" y="2291"/>
                      <a:pt x="848" y="3416"/>
                    </a:cubicBezTo>
                    <a:cubicBezTo>
                      <a:pt x="852" y="4571"/>
                      <a:pt x="624" y="5713"/>
                      <a:pt x="181" y="6778"/>
                    </a:cubicBezTo>
                    <a:cubicBezTo>
                      <a:pt x="-60" y="5647"/>
                      <a:pt x="-60" y="4480"/>
                      <a:pt x="181" y="3348"/>
                    </a:cubicBezTo>
                    <a:cubicBezTo>
                      <a:pt x="177" y="2198"/>
                      <a:pt x="403" y="1060"/>
                      <a:pt x="84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6CAECDC3-236D-692A-0811-7E10714620B0}"/>
                  </a:ext>
                </a:extLst>
              </p:cNvPr>
              <p:cNvSpPr/>
              <p:nvPr/>
            </p:nvSpPr>
            <p:spPr>
              <a:xfrm>
                <a:off x="3089661" y="5392143"/>
                <a:ext cx="744" cy="6202"/>
              </a:xfrm>
              <a:custGeom>
                <a:avLst/>
                <a:gdLst>
                  <a:gd name="connsiteX0" fmla="*/ 811 w 915"/>
                  <a:gd name="connsiteY0" fmla="*/ 0 h 6805"/>
                  <a:gd name="connsiteX1" fmla="*/ 172 w 915"/>
                  <a:gd name="connsiteY1" fmla="*/ 6806 h 6805"/>
                  <a:gd name="connsiteX2" fmla="*/ 172 w 915"/>
                  <a:gd name="connsiteY2" fmla="*/ 3389 h 6805"/>
                  <a:gd name="connsiteX3" fmla="*/ 811 w 915"/>
                  <a:gd name="connsiteY3" fmla="*/ 0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" h="6805">
                    <a:moveTo>
                      <a:pt x="811" y="0"/>
                    </a:moveTo>
                    <a:cubicBezTo>
                      <a:pt x="1068" y="2288"/>
                      <a:pt x="851" y="4605"/>
                      <a:pt x="172" y="6806"/>
                    </a:cubicBezTo>
                    <a:cubicBezTo>
                      <a:pt x="-57" y="5679"/>
                      <a:pt x="-57" y="4516"/>
                      <a:pt x="172" y="3389"/>
                    </a:cubicBezTo>
                    <a:cubicBezTo>
                      <a:pt x="142" y="2227"/>
                      <a:pt x="359" y="1071"/>
                      <a:pt x="81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3036986E-C303-7051-4071-53084AB699DF}"/>
                  </a:ext>
                </a:extLst>
              </p:cNvPr>
              <p:cNvSpPr/>
              <p:nvPr/>
            </p:nvSpPr>
            <p:spPr>
              <a:xfrm>
                <a:off x="3066720" y="5282040"/>
                <a:ext cx="96524" cy="81672"/>
              </a:xfrm>
              <a:custGeom>
                <a:avLst/>
                <a:gdLst>
                  <a:gd name="connsiteX0" fmla="*/ 93306 w 118745"/>
                  <a:gd name="connsiteY0" fmla="*/ 89197 h 89618"/>
                  <a:gd name="connsiteX1" fmla="*/ 93687 w 118745"/>
                  <a:gd name="connsiteY1" fmla="*/ 49724 h 89618"/>
                  <a:gd name="connsiteX2" fmla="*/ 118745 w 118745"/>
                  <a:gd name="connsiteY2" fmla="*/ 46838 h 89618"/>
                  <a:gd name="connsiteX3" fmla="*/ 106890 w 118745"/>
                  <a:gd name="connsiteY3" fmla="*/ 12456 h 89618"/>
                  <a:gd name="connsiteX4" fmla="*/ 78551 w 118745"/>
                  <a:gd name="connsiteY4" fmla="*/ 859 h 89618"/>
                  <a:gd name="connsiteX5" fmla="*/ 52689 w 118745"/>
                  <a:gd name="connsiteY5" fmla="*/ 560 h 89618"/>
                  <a:gd name="connsiteX6" fmla="*/ 50484 w 118745"/>
                  <a:gd name="connsiteY6" fmla="*/ 179 h 89618"/>
                  <a:gd name="connsiteX7" fmla="*/ 29400 w 118745"/>
                  <a:gd name="connsiteY7" fmla="*/ 6984 h 89618"/>
                  <a:gd name="connsiteX8" fmla="*/ 0 w 118745"/>
                  <a:gd name="connsiteY8" fmla="*/ 33635 h 89618"/>
                  <a:gd name="connsiteX9" fmla="*/ 23411 w 118745"/>
                  <a:gd name="connsiteY9" fmla="*/ 55032 h 89618"/>
                  <a:gd name="connsiteX10" fmla="*/ 34205 w 118745"/>
                  <a:gd name="connsiteY10" fmla="*/ 46226 h 89618"/>
                  <a:gd name="connsiteX11" fmla="*/ 37417 w 118745"/>
                  <a:gd name="connsiteY11" fmla="*/ 89619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745" h="89618">
                    <a:moveTo>
                      <a:pt x="93306" y="89197"/>
                    </a:moveTo>
                    <a:cubicBezTo>
                      <a:pt x="93306" y="89197"/>
                      <a:pt x="93755" y="50432"/>
                      <a:pt x="93687" y="49724"/>
                    </a:cubicBezTo>
                    <a:lnTo>
                      <a:pt x="118745" y="46838"/>
                    </a:lnTo>
                    <a:cubicBezTo>
                      <a:pt x="118745" y="46838"/>
                      <a:pt x="111095" y="17873"/>
                      <a:pt x="106890" y="12456"/>
                    </a:cubicBezTo>
                    <a:cubicBezTo>
                      <a:pt x="96001" y="-1632"/>
                      <a:pt x="78551" y="859"/>
                      <a:pt x="78551" y="859"/>
                    </a:cubicBezTo>
                    <a:lnTo>
                      <a:pt x="52689" y="560"/>
                    </a:lnTo>
                    <a:cubicBezTo>
                      <a:pt x="51961" y="394"/>
                      <a:pt x="51226" y="266"/>
                      <a:pt x="50484" y="179"/>
                    </a:cubicBezTo>
                    <a:cubicBezTo>
                      <a:pt x="42802" y="-714"/>
                      <a:pt x="35110" y="1768"/>
                      <a:pt x="29400" y="6984"/>
                    </a:cubicBezTo>
                    <a:lnTo>
                      <a:pt x="0" y="33635"/>
                    </a:lnTo>
                    <a:lnTo>
                      <a:pt x="23411" y="55032"/>
                    </a:lnTo>
                    <a:lnTo>
                      <a:pt x="34205" y="46226"/>
                    </a:lnTo>
                    <a:lnTo>
                      <a:pt x="37417" y="89619"/>
                    </a:lnTo>
                    <a:close/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FED5B951-3AE2-A9B1-56B0-CF42B06EFAB4}"/>
                  </a:ext>
                </a:extLst>
              </p:cNvPr>
              <p:cNvSpPr/>
              <p:nvPr/>
            </p:nvSpPr>
            <p:spPr>
              <a:xfrm>
                <a:off x="3095675" y="5311053"/>
                <a:ext cx="63995" cy="44931"/>
              </a:xfrm>
              <a:custGeom>
                <a:avLst/>
                <a:gdLst>
                  <a:gd name="connsiteX0" fmla="*/ 78728 w 78728"/>
                  <a:gd name="connsiteY0" fmla="*/ 2 h 49303"/>
                  <a:gd name="connsiteX1" fmla="*/ 39555 w 78728"/>
                  <a:gd name="connsiteY1" fmla="*/ 24951 h 49303"/>
                  <a:gd name="connsiteX2" fmla="*/ 0 w 78728"/>
                  <a:gd name="connsiteY2" fmla="*/ 49302 h 49303"/>
                  <a:gd name="connsiteX3" fmla="*/ 39174 w 78728"/>
                  <a:gd name="connsiteY3" fmla="*/ 24352 h 49303"/>
                  <a:gd name="connsiteX4" fmla="*/ 78728 w 78728"/>
                  <a:gd name="connsiteY4" fmla="*/ 2 h 4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28" h="49303">
                    <a:moveTo>
                      <a:pt x="78728" y="2"/>
                    </a:moveTo>
                    <a:cubicBezTo>
                      <a:pt x="78837" y="165"/>
                      <a:pt x="61292" y="11340"/>
                      <a:pt x="39555" y="24951"/>
                    </a:cubicBezTo>
                    <a:cubicBezTo>
                      <a:pt x="17817" y="38563"/>
                      <a:pt x="82" y="49452"/>
                      <a:pt x="0" y="49302"/>
                    </a:cubicBezTo>
                    <a:cubicBezTo>
                      <a:pt x="-81" y="49152"/>
                      <a:pt x="17436" y="37964"/>
                      <a:pt x="39174" y="24352"/>
                    </a:cubicBezTo>
                    <a:cubicBezTo>
                      <a:pt x="60911" y="10741"/>
                      <a:pt x="78633" y="-162"/>
                      <a:pt x="78728" y="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69D7D462-98DB-CF87-8821-FC5F847809EC}"/>
                  </a:ext>
                </a:extLst>
              </p:cNvPr>
              <p:cNvSpPr/>
              <p:nvPr/>
            </p:nvSpPr>
            <p:spPr>
              <a:xfrm>
                <a:off x="3095309" y="5283368"/>
                <a:ext cx="40641" cy="60274"/>
              </a:xfrm>
              <a:custGeom>
                <a:avLst/>
                <a:gdLst>
                  <a:gd name="connsiteX0" fmla="*/ 49996 w 49997"/>
                  <a:gd name="connsiteY0" fmla="*/ 1 h 66138"/>
                  <a:gd name="connsiteX1" fmla="*/ 25292 w 49997"/>
                  <a:gd name="connsiteY1" fmla="*/ 33280 h 66138"/>
                  <a:gd name="connsiteX2" fmla="*/ 2 w 49997"/>
                  <a:gd name="connsiteY2" fmla="*/ 66138 h 66138"/>
                  <a:gd name="connsiteX3" fmla="*/ 24720 w 49997"/>
                  <a:gd name="connsiteY3" fmla="*/ 32858 h 66138"/>
                  <a:gd name="connsiteX4" fmla="*/ 49996 w 49997"/>
                  <a:gd name="connsiteY4" fmla="*/ 1 h 6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97" h="66138">
                    <a:moveTo>
                      <a:pt x="49996" y="1"/>
                    </a:moveTo>
                    <a:cubicBezTo>
                      <a:pt x="50159" y="123"/>
                      <a:pt x="39107" y="14973"/>
                      <a:pt x="25292" y="33280"/>
                    </a:cubicBezTo>
                    <a:cubicBezTo>
                      <a:pt x="11476" y="51588"/>
                      <a:pt x="165" y="66261"/>
                      <a:pt x="2" y="66138"/>
                    </a:cubicBezTo>
                    <a:cubicBezTo>
                      <a:pt x="-162" y="66016"/>
                      <a:pt x="10891" y="51166"/>
                      <a:pt x="24720" y="32858"/>
                    </a:cubicBezTo>
                    <a:cubicBezTo>
                      <a:pt x="38549" y="14551"/>
                      <a:pt x="49846" y="-122"/>
                      <a:pt x="4999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24430B7C-08BE-0380-1A2F-40619247A42F}"/>
                  </a:ext>
                </a:extLst>
              </p:cNvPr>
              <p:cNvSpPr/>
              <p:nvPr/>
            </p:nvSpPr>
            <p:spPr>
              <a:xfrm>
                <a:off x="3084342" y="5220603"/>
                <a:ext cx="36747" cy="73260"/>
              </a:xfrm>
              <a:custGeom>
                <a:avLst/>
                <a:gdLst>
                  <a:gd name="connsiteX0" fmla="*/ 1257 w 45207"/>
                  <a:gd name="connsiteY0" fmla="*/ 80388 h 80388"/>
                  <a:gd name="connsiteX1" fmla="*/ 658 w 45207"/>
                  <a:gd name="connsiteY1" fmla="*/ 65321 h 80388"/>
                  <a:gd name="connsiteX2" fmla="*/ 7327 w 45207"/>
                  <a:gd name="connsiteY2" fmla="*/ 56215 h 80388"/>
                  <a:gd name="connsiteX3" fmla="*/ 7327 w 45207"/>
                  <a:gd name="connsiteY3" fmla="*/ 45421 h 80388"/>
                  <a:gd name="connsiteX4" fmla="*/ 9138 w 45207"/>
                  <a:gd name="connsiteY4" fmla="*/ 35022 h 80388"/>
                  <a:gd name="connsiteX5" fmla="*/ 16801 w 45207"/>
                  <a:gd name="connsiteY5" fmla="*/ 30367 h 80388"/>
                  <a:gd name="connsiteX6" fmla="*/ 19714 w 45207"/>
                  <a:gd name="connsiteY6" fmla="*/ 22922 h 80388"/>
                  <a:gd name="connsiteX7" fmla="*/ 19932 w 45207"/>
                  <a:gd name="connsiteY7" fmla="*/ 14755 h 80388"/>
                  <a:gd name="connsiteX8" fmla="*/ 29269 w 45207"/>
                  <a:gd name="connsiteY8" fmla="*/ 1606 h 80388"/>
                  <a:gd name="connsiteX9" fmla="*/ 45208 w 45207"/>
                  <a:gd name="connsiteY9" fmla="*/ 4111 h 80388"/>
                  <a:gd name="connsiteX10" fmla="*/ 28398 w 45207"/>
                  <a:gd name="connsiteY10" fmla="*/ 67975 h 80388"/>
                  <a:gd name="connsiteX11" fmla="*/ 1257 w 45207"/>
                  <a:gd name="connsiteY11" fmla="*/ 80388 h 8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207" h="80388">
                    <a:moveTo>
                      <a:pt x="1257" y="80388"/>
                    </a:moveTo>
                    <a:cubicBezTo>
                      <a:pt x="1434" y="75298"/>
                      <a:pt x="-1180" y="70071"/>
                      <a:pt x="658" y="65321"/>
                    </a:cubicBezTo>
                    <a:cubicBezTo>
                      <a:pt x="2019" y="61795"/>
                      <a:pt x="5803" y="59672"/>
                      <a:pt x="7327" y="56215"/>
                    </a:cubicBezTo>
                    <a:cubicBezTo>
                      <a:pt x="8852" y="52758"/>
                      <a:pt x="7872" y="49014"/>
                      <a:pt x="7327" y="45421"/>
                    </a:cubicBezTo>
                    <a:cubicBezTo>
                      <a:pt x="6783" y="41828"/>
                      <a:pt x="6592" y="37649"/>
                      <a:pt x="9138" y="35022"/>
                    </a:cubicBezTo>
                    <a:cubicBezTo>
                      <a:pt x="11234" y="32871"/>
                      <a:pt x="14582" y="32395"/>
                      <a:pt x="16801" y="30367"/>
                    </a:cubicBezTo>
                    <a:cubicBezTo>
                      <a:pt x="18681" y="28344"/>
                      <a:pt x="19722" y="25683"/>
                      <a:pt x="19714" y="22922"/>
                    </a:cubicBezTo>
                    <a:cubicBezTo>
                      <a:pt x="19891" y="20199"/>
                      <a:pt x="19578" y="17477"/>
                      <a:pt x="19932" y="14755"/>
                    </a:cubicBezTo>
                    <a:cubicBezTo>
                      <a:pt x="20709" y="9109"/>
                      <a:pt x="24195" y="4201"/>
                      <a:pt x="29269" y="1606"/>
                    </a:cubicBezTo>
                    <a:cubicBezTo>
                      <a:pt x="34538" y="-1251"/>
                      <a:pt x="41069" y="-224"/>
                      <a:pt x="45208" y="4111"/>
                    </a:cubicBezTo>
                    <a:lnTo>
                      <a:pt x="28398" y="67975"/>
                    </a:lnTo>
                    <a:cubicBezTo>
                      <a:pt x="18511" y="69954"/>
                      <a:pt x="9219" y="74204"/>
                      <a:pt x="1257" y="803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0743D712-673E-6BA6-B0AB-FB1D6C3522CA}"/>
                  </a:ext>
                </a:extLst>
              </p:cNvPr>
              <p:cNvSpPr/>
              <p:nvPr/>
            </p:nvSpPr>
            <p:spPr>
              <a:xfrm>
                <a:off x="3084197" y="5238279"/>
                <a:ext cx="17151" cy="36535"/>
              </a:xfrm>
              <a:custGeom>
                <a:avLst/>
                <a:gdLst>
                  <a:gd name="connsiteX0" fmla="*/ 1570 w 21100"/>
                  <a:gd name="connsiteY0" fmla="*/ 34872 h 40090"/>
                  <a:gd name="connsiteX1" fmla="*/ 1121 w 21100"/>
                  <a:gd name="connsiteY1" fmla="*/ 35226 h 40090"/>
                  <a:gd name="connsiteX2" fmla="*/ 400 w 21100"/>
                  <a:gd name="connsiteY2" fmla="*/ 36587 h 40090"/>
                  <a:gd name="connsiteX3" fmla="*/ 1121 w 21100"/>
                  <a:gd name="connsiteY3" fmla="*/ 38860 h 40090"/>
                  <a:gd name="connsiteX4" fmla="*/ 4197 w 21100"/>
                  <a:gd name="connsiteY4" fmla="*/ 39405 h 40090"/>
                  <a:gd name="connsiteX5" fmla="*/ 6797 w 21100"/>
                  <a:gd name="connsiteY5" fmla="*/ 36574 h 40090"/>
                  <a:gd name="connsiteX6" fmla="*/ 6661 w 21100"/>
                  <a:gd name="connsiteY6" fmla="*/ 31946 h 40090"/>
                  <a:gd name="connsiteX7" fmla="*/ 4837 w 21100"/>
                  <a:gd name="connsiteY7" fmla="*/ 26869 h 40090"/>
                  <a:gd name="connsiteX8" fmla="*/ 4415 w 21100"/>
                  <a:gd name="connsiteY8" fmla="*/ 20989 h 40090"/>
                  <a:gd name="connsiteX9" fmla="*/ 11098 w 21100"/>
                  <a:gd name="connsiteY9" fmla="*/ 12141 h 40090"/>
                  <a:gd name="connsiteX10" fmla="*/ 15604 w 21100"/>
                  <a:gd name="connsiteY10" fmla="*/ 10277 h 40090"/>
                  <a:gd name="connsiteX11" fmla="*/ 18870 w 21100"/>
                  <a:gd name="connsiteY11" fmla="*/ 7799 h 40090"/>
                  <a:gd name="connsiteX12" fmla="*/ 20803 w 21100"/>
                  <a:gd name="connsiteY12" fmla="*/ 2219 h 40090"/>
                  <a:gd name="connsiteX13" fmla="*/ 20572 w 21100"/>
                  <a:gd name="connsiteY13" fmla="*/ 0 h 40090"/>
                  <a:gd name="connsiteX14" fmla="*/ 20803 w 21100"/>
                  <a:gd name="connsiteY14" fmla="*/ 544 h 40090"/>
                  <a:gd name="connsiteX15" fmla="*/ 21089 w 21100"/>
                  <a:gd name="connsiteY15" fmla="*/ 2219 h 40090"/>
                  <a:gd name="connsiteX16" fmla="*/ 19265 w 21100"/>
                  <a:gd name="connsiteY16" fmla="*/ 8112 h 40090"/>
                  <a:gd name="connsiteX17" fmla="*/ 15862 w 21100"/>
                  <a:gd name="connsiteY17" fmla="*/ 10835 h 40090"/>
                  <a:gd name="connsiteX18" fmla="*/ 11370 w 21100"/>
                  <a:gd name="connsiteY18" fmla="*/ 12754 h 40090"/>
                  <a:gd name="connsiteX19" fmla="*/ 5109 w 21100"/>
                  <a:gd name="connsiteY19" fmla="*/ 21138 h 40090"/>
                  <a:gd name="connsiteX20" fmla="*/ 5504 w 21100"/>
                  <a:gd name="connsiteY20" fmla="*/ 26692 h 40090"/>
                  <a:gd name="connsiteX21" fmla="*/ 7301 w 21100"/>
                  <a:gd name="connsiteY21" fmla="*/ 31796 h 40090"/>
                  <a:gd name="connsiteX22" fmla="*/ 7301 w 21100"/>
                  <a:gd name="connsiteY22" fmla="*/ 36778 h 40090"/>
                  <a:gd name="connsiteX23" fmla="*/ 4293 w 21100"/>
                  <a:gd name="connsiteY23" fmla="*/ 39908 h 40090"/>
                  <a:gd name="connsiteX24" fmla="*/ 795 w 21100"/>
                  <a:gd name="connsiteY24" fmla="*/ 39173 h 40090"/>
                  <a:gd name="connsiteX25" fmla="*/ 73 w 21100"/>
                  <a:gd name="connsiteY25" fmla="*/ 36560 h 40090"/>
                  <a:gd name="connsiteX26" fmla="*/ 971 w 21100"/>
                  <a:gd name="connsiteY26" fmla="*/ 35104 h 40090"/>
                  <a:gd name="connsiteX27" fmla="*/ 1570 w 21100"/>
                  <a:gd name="connsiteY27" fmla="*/ 34872 h 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100" h="40090">
                    <a:moveTo>
                      <a:pt x="1570" y="34872"/>
                    </a:moveTo>
                    <a:cubicBezTo>
                      <a:pt x="1570" y="34872"/>
                      <a:pt x="1393" y="34981"/>
                      <a:pt x="1121" y="35226"/>
                    </a:cubicBezTo>
                    <a:cubicBezTo>
                      <a:pt x="736" y="35587"/>
                      <a:pt x="481" y="36066"/>
                      <a:pt x="400" y="36587"/>
                    </a:cubicBezTo>
                    <a:cubicBezTo>
                      <a:pt x="258" y="37417"/>
                      <a:pt x="526" y="38264"/>
                      <a:pt x="1121" y="38860"/>
                    </a:cubicBezTo>
                    <a:cubicBezTo>
                      <a:pt x="1979" y="39572"/>
                      <a:pt x="3148" y="39779"/>
                      <a:pt x="4197" y="39405"/>
                    </a:cubicBezTo>
                    <a:cubicBezTo>
                      <a:pt x="5482" y="38953"/>
                      <a:pt x="6457" y="37891"/>
                      <a:pt x="6797" y="36574"/>
                    </a:cubicBezTo>
                    <a:cubicBezTo>
                      <a:pt x="7207" y="35050"/>
                      <a:pt x="7159" y="33442"/>
                      <a:pt x="6661" y="31946"/>
                    </a:cubicBezTo>
                    <a:cubicBezTo>
                      <a:pt x="6212" y="30312"/>
                      <a:pt x="5436" y="28693"/>
                      <a:pt x="4837" y="26869"/>
                    </a:cubicBezTo>
                    <a:cubicBezTo>
                      <a:pt x="4197" y="24977"/>
                      <a:pt x="4052" y="22953"/>
                      <a:pt x="4415" y="20989"/>
                    </a:cubicBezTo>
                    <a:cubicBezTo>
                      <a:pt x="5083" y="17134"/>
                      <a:pt x="7573" y="13839"/>
                      <a:pt x="11098" y="12141"/>
                    </a:cubicBezTo>
                    <a:cubicBezTo>
                      <a:pt x="12677" y="11393"/>
                      <a:pt x="14256" y="10916"/>
                      <a:pt x="15604" y="10277"/>
                    </a:cubicBezTo>
                    <a:cubicBezTo>
                      <a:pt x="16878" y="9729"/>
                      <a:pt x="17999" y="8879"/>
                      <a:pt x="18870" y="7799"/>
                    </a:cubicBezTo>
                    <a:cubicBezTo>
                      <a:pt x="20133" y="6215"/>
                      <a:pt x="20815" y="4245"/>
                      <a:pt x="20803" y="2219"/>
                    </a:cubicBezTo>
                    <a:cubicBezTo>
                      <a:pt x="20768" y="1475"/>
                      <a:pt x="20692" y="735"/>
                      <a:pt x="20572" y="0"/>
                    </a:cubicBezTo>
                    <a:cubicBezTo>
                      <a:pt x="20572" y="0"/>
                      <a:pt x="20667" y="177"/>
                      <a:pt x="20803" y="544"/>
                    </a:cubicBezTo>
                    <a:cubicBezTo>
                      <a:pt x="20965" y="1089"/>
                      <a:pt x="21060" y="1651"/>
                      <a:pt x="21089" y="2219"/>
                    </a:cubicBezTo>
                    <a:cubicBezTo>
                      <a:pt x="21195" y="4337"/>
                      <a:pt x="20549" y="6425"/>
                      <a:pt x="19265" y="8112"/>
                    </a:cubicBezTo>
                    <a:cubicBezTo>
                      <a:pt x="18368" y="9282"/>
                      <a:pt x="17200" y="10217"/>
                      <a:pt x="15862" y="10835"/>
                    </a:cubicBezTo>
                    <a:cubicBezTo>
                      <a:pt x="14501" y="11515"/>
                      <a:pt x="12895" y="12019"/>
                      <a:pt x="11370" y="12754"/>
                    </a:cubicBezTo>
                    <a:cubicBezTo>
                      <a:pt x="8066" y="14390"/>
                      <a:pt x="5739" y="17504"/>
                      <a:pt x="5109" y="21138"/>
                    </a:cubicBezTo>
                    <a:cubicBezTo>
                      <a:pt x="4773" y="22994"/>
                      <a:pt x="4908" y="24903"/>
                      <a:pt x="5504" y="26692"/>
                    </a:cubicBezTo>
                    <a:cubicBezTo>
                      <a:pt x="6062" y="28448"/>
                      <a:pt x="6865" y="30095"/>
                      <a:pt x="7301" y="31796"/>
                    </a:cubicBezTo>
                    <a:cubicBezTo>
                      <a:pt x="7798" y="33420"/>
                      <a:pt x="7798" y="35154"/>
                      <a:pt x="7301" y="36778"/>
                    </a:cubicBezTo>
                    <a:cubicBezTo>
                      <a:pt x="6880" y="38256"/>
                      <a:pt x="5753" y="39429"/>
                      <a:pt x="4293" y="39908"/>
                    </a:cubicBezTo>
                    <a:cubicBezTo>
                      <a:pt x="3080" y="40314"/>
                      <a:pt x="1742" y="40032"/>
                      <a:pt x="795" y="39173"/>
                    </a:cubicBezTo>
                    <a:cubicBezTo>
                      <a:pt x="128" y="38481"/>
                      <a:pt x="-143" y="37496"/>
                      <a:pt x="73" y="36560"/>
                    </a:cubicBezTo>
                    <a:cubicBezTo>
                      <a:pt x="186" y="35981"/>
                      <a:pt x="505" y="35464"/>
                      <a:pt x="971" y="35104"/>
                    </a:cubicBezTo>
                    <a:cubicBezTo>
                      <a:pt x="1147" y="34976"/>
                      <a:pt x="1354" y="34895"/>
                      <a:pt x="1570" y="3487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0018EE4C-AC8A-D2F7-20E5-2F80414CAAFE}"/>
                  </a:ext>
                </a:extLst>
              </p:cNvPr>
              <p:cNvSpPr/>
              <p:nvPr/>
            </p:nvSpPr>
            <p:spPr>
              <a:xfrm>
                <a:off x="3121475" y="5228604"/>
                <a:ext cx="6474" cy="53040"/>
              </a:xfrm>
              <a:custGeom>
                <a:avLst/>
                <a:gdLst>
                  <a:gd name="connsiteX0" fmla="*/ 7965 w 7964"/>
                  <a:gd name="connsiteY0" fmla="*/ 58202 h 58201"/>
                  <a:gd name="connsiteX1" fmla="*/ 70 w 7964"/>
                  <a:gd name="connsiteY1" fmla="*/ 48293 h 58201"/>
                  <a:gd name="connsiteX2" fmla="*/ 2384 w 7964"/>
                  <a:gd name="connsiteY2" fmla="*/ 0 h 5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64" h="58201">
                    <a:moveTo>
                      <a:pt x="7965" y="58202"/>
                    </a:moveTo>
                    <a:cubicBezTo>
                      <a:pt x="7393" y="51056"/>
                      <a:pt x="-842" y="55398"/>
                      <a:pt x="70" y="48293"/>
                    </a:cubicBezTo>
                    <a:cubicBezTo>
                      <a:pt x="2141" y="32283"/>
                      <a:pt x="2914" y="16133"/>
                      <a:pt x="2384" y="0"/>
                    </a:cubicBezTo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5B842D3-553D-D524-A7F0-33059D721A58}"/>
                  </a:ext>
                </a:extLst>
              </p:cNvPr>
              <p:cNvSpPr/>
              <p:nvPr/>
            </p:nvSpPr>
            <p:spPr>
              <a:xfrm>
                <a:off x="3100898" y="5226978"/>
                <a:ext cx="34644" cy="80505"/>
              </a:xfrm>
              <a:custGeom>
                <a:avLst/>
                <a:gdLst>
                  <a:gd name="connsiteX0" fmla="*/ 8276 w 42619"/>
                  <a:gd name="connsiteY0" fmla="*/ 60177 h 88338"/>
                  <a:gd name="connsiteX1" fmla="*/ 5091 w 42619"/>
                  <a:gd name="connsiteY1" fmla="*/ 11353 h 88338"/>
                  <a:gd name="connsiteX2" fmla="*/ 37567 w 42619"/>
                  <a:gd name="connsiteY2" fmla="*/ 1825 h 88338"/>
                  <a:gd name="connsiteX3" fmla="*/ 42563 w 42619"/>
                  <a:gd name="connsiteY3" fmla="*/ 36697 h 88338"/>
                  <a:gd name="connsiteX4" fmla="*/ 33035 w 42619"/>
                  <a:gd name="connsiteY4" fmla="*/ 50880 h 88338"/>
                  <a:gd name="connsiteX5" fmla="*/ 33770 w 42619"/>
                  <a:gd name="connsiteY5" fmla="*/ 59727 h 88338"/>
                  <a:gd name="connsiteX6" fmla="*/ 42195 w 42619"/>
                  <a:gd name="connsiteY6" fmla="*/ 61320 h 88338"/>
                  <a:gd name="connsiteX7" fmla="*/ 23234 w 42619"/>
                  <a:gd name="connsiteY7" fmla="*/ 88338 h 88338"/>
                  <a:gd name="connsiteX8" fmla="*/ 0 w 42619"/>
                  <a:gd name="connsiteY8" fmla="*/ 63171 h 88338"/>
                  <a:gd name="connsiteX9" fmla="*/ 8276 w 42619"/>
                  <a:gd name="connsiteY9" fmla="*/ 60177 h 8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619" h="88338">
                    <a:moveTo>
                      <a:pt x="8276" y="60177"/>
                    </a:moveTo>
                    <a:lnTo>
                      <a:pt x="5091" y="11353"/>
                    </a:lnTo>
                    <a:cubicBezTo>
                      <a:pt x="13257" y="178"/>
                      <a:pt x="24146" y="-2190"/>
                      <a:pt x="37567" y="1825"/>
                    </a:cubicBezTo>
                    <a:cubicBezTo>
                      <a:pt x="37567" y="1825"/>
                      <a:pt x="43243" y="25413"/>
                      <a:pt x="42563" y="36697"/>
                    </a:cubicBezTo>
                    <a:cubicBezTo>
                      <a:pt x="41868" y="48512"/>
                      <a:pt x="33035" y="50880"/>
                      <a:pt x="33035" y="50880"/>
                    </a:cubicBezTo>
                    <a:cubicBezTo>
                      <a:pt x="33035" y="50880"/>
                      <a:pt x="33348" y="54855"/>
                      <a:pt x="33770" y="59727"/>
                    </a:cubicBezTo>
                    <a:cubicBezTo>
                      <a:pt x="36043" y="60095"/>
                      <a:pt x="39704" y="60694"/>
                      <a:pt x="42195" y="61320"/>
                    </a:cubicBezTo>
                    <a:cubicBezTo>
                      <a:pt x="43148" y="61551"/>
                      <a:pt x="23234" y="88338"/>
                      <a:pt x="23234" y="88338"/>
                    </a:cubicBezTo>
                    <a:lnTo>
                      <a:pt x="0" y="63171"/>
                    </a:lnTo>
                    <a:cubicBezTo>
                      <a:pt x="2609" y="61799"/>
                      <a:pt x="5393" y="60792"/>
                      <a:pt x="8276" y="60177"/>
                    </a:cubicBezTo>
                    <a:close/>
                  </a:path>
                </a:pathLst>
              </a:custGeom>
              <a:solidFill>
                <a:srgbClr val="FFBE9D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5639AE97-D948-0AA8-4635-76EC0008C812}"/>
                  </a:ext>
                </a:extLst>
              </p:cNvPr>
              <p:cNvSpPr/>
              <p:nvPr/>
            </p:nvSpPr>
            <p:spPr>
              <a:xfrm>
                <a:off x="3129005" y="5244340"/>
                <a:ext cx="2426" cy="2632"/>
              </a:xfrm>
              <a:custGeom>
                <a:avLst/>
                <a:gdLst>
                  <a:gd name="connsiteX0" fmla="*/ 2975 w 2984"/>
                  <a:gd name="connsiteY0" fmla="*/ 1217 h 2888"/>
                  <a:gd name="connsiteX1" fmla="*/ 1682 w 2984"/>
                  <a:gd name="connsiteY1" fmla="*/ 2864 h 2888"/>
                  <a:gd name="connsiteX2" fmla="*/ 15 w 2984"/>
                  <a:gd name="connsiteY2" fmla="*/ 1721 h 2888"/>
                  <a:gd name="connsiteX3" fmla="*/ 8 w 2984"/>
                  <a:gd name="connsiteY3" fmla="*/ 1680 h 2888"/>
                  <a:gd name="connsiteX4" fmla="*/ 1301 w 2984"/>
                  <a:gd name="connsiteY4" fmla="*/ 20 h 2888"/>
                  <a:gd name="connsiteX5" fmla="*/ 2975 w 2984"/>
                  <a:gd name="connsiteY5" fmla="*/ 1217 h 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4" h="2888">
                    <a:moveTo>
                      <a:pt x="2975" y="1217"/>
                    </a:moveTo>
                    <a:cubicBezTo>
                      <a:pt x="3064" y="2027"/>
                      <a:pt x="2489" y="2758"/>
                      <a:pt x="1682" y="2864"/>
                    </a:cubicBezTo>
                    <a:cubicBezTo>
                      <a:pt x="906" y="3009"/>
                      <a:pt x="160" y="2497"/>
                      <a:pt x="15" y="1721"/>
                    </a:cubicBezTo>
                    <a:cubicBezTo>
                      <a:pt x="12" y="1707"/>
                      <a:pt x="11" y="1694"/>
                      <a:pt x="8" y="1680"/>
                    </a:cubicBezTo>
                    <a:cubicBezTo>
                      <a:pt x="-74" y="870"/>
                      <a:pt x="495" y="139"/>
                      <a:pt x="1301" y="20"/>
                    </a:cubicBezTo>
                    <a:cubicBezTo>
                      <a:pt x="2094" y="-111"/>
                      <a:pt x="2843" y="425"/>
                      <a:pt x="2975" y="12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FEAC54C0-013A-ABED-C83B-51AD16D40C97}"/>
                  </a:ext>
                </a:extLst>
              </p:cNvPr>
              <p:cNvSpPr/>
              <p:nvPr/>
            </p:nvSpPr>
            <p:spPr>
              <a:xfrm>
                <a:off x="3128047" y="5243090"/>
                <a:ext cx="4851" cy="1709"/>
              </a:xfrm>
              <a:custGeom>
                <a:avLst/>
                <a:gdLst>
                  <a:gd name="connsiteX0" fmla="*/ 5951 w 5968"/>
                  <a:gd name="connsiteY0" fmla="*/ 1308 h 1875"/>
                  <a:gd name="connsiteX1" fmla="*/ 2957 w 5968"/>
                  <a:gd name="connsiteY1" fmla="*/ 954 h 1875"/>
                  <a:gd name="connsiteX2" fmla="*/ 58 w 5968"/>
                  <a:gd name="connsiteY2" fmla="*/ 1853 h 1875"/>
                  <a:gd name="connsiteX3" fmla="*/ 602 w 5968"/>
                  <a:gd name="connsiteY3" fmla="*/ 982 h 1875"/>
                  <a:gd name="connsiteX4" fmla="*/ 5298 w 5968"/>
                  <a:gd name="connsiteY4" fmla="*/ 546 h 1875"/>
                  <a:gd name="connsiteX5" fmla="*/ 5951 w 5968"/>
                  <a:gd name="connsiteY5" fmla="*/ 1308 h 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68" h="1875">
                    <a:moveTo>
                      <a:pt x="5951" y="1308"/>
                    </a:moveTo>
                    <a:cubicBezTo>
                      <a:pt x="5774" y="1512"/>
                      <a:pt x="4590" y="791"/>
                      <a:pt x="2957" y="954"/>
                    </a:cubicBezTo>
                    <a:cubicBezTo>
                      <a:pt x="1323" y="1118"/>
                      <a:pt x="235" y="2030"/>
                      <a:pt x="58" y="1853"/>
                    </a:cubicBezTo>
                    <a:cubicBezTo>
                      <a:pt x="-119" y="1676"/>
                      <a:pt x="126" y="1403"/>
                      <a:pt x="602" y="982"/>
                    </a:cubicBezTo>
                    <a:cubicBezTo>
                      <a:pt x="1917" y="-144"/>
                      <a:pt x="3798" y="-318"/>
                      <a:pt x="5298" y="546"/>
                    </a:cubicBezTo>
                    <a:cubicBezTo>
                      <a:pt x="5829" y="873"/>
                      <a:pt x="6033" y="1213"/>
                      <a:pt x="5951" y="13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29F15AB7-2D32-90D4-8613-00379DD7ACB2}"/>
                  </a:ext>
                </a:extLst>
              </p:cNvPr>
              <p:cNvSpPr/>
              <p:nvPr/>
            </p:nvSpPr>
            <p:spPr>
              <a:xfrm>
                <a:off x="3115661" y="5246074"/>
                <a:ext cx="2426" cy="2632"/>
              </a:xfrm>
              <a:custGeom>
                <a:avLst/>
                <a:gdLst>
                  <a:gd name="connsiteX0" fmla="*/ 2976 w 2985"/>
                  <a:gd name="connsiteY0" fmla="*/ 1220 h 2888"/>
                  <a:gd name="connsiteX1" fmla="*/ 1683 w 2985"/>
                  <a:gd name="connsiteY1" fmla="*/ 2867 h 2888"/>
                  <a:gd name="connsiteX2" fmla="*/ 13 w 2985"/>
                  <a:gd name="connsiteY2" fmla="*/ 1695 h 2888"/>
                  <a:gd name="connsiteX3" fmla="*/ 9 w 2985"/>
                  <a:gd name="connsiteY3" fmla="*/ 1669 h 2888"/>
                  <a:gd name="connsiteX4" fmla="*/ 1302 w 2985"/>
                  <a:gd name="connsiteY4" fmla="*/ 22 h 2888"/>
                  <a:gd name="connsiteX5" fmla="*/ 2972 w 2985"/>
                  <a:gd name="connsiteY5" fmla="*/ 1194 h 2888"/>
                  <a:gd name="connsiteX6" fmla="*/ 2976 w 2985"/>
                  <a:gd name="connsiteY6" fmla="*/ 1220 h 2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5" h="2888">
                    <a:moveTo>
                      <a:pt x="2976" y="1220"/>
                    </a:moveTo>
                    <a:cubicBezTo>
                      <a:pt x="3065" y="2030"/>
                      <a:pt x="2490" y="2760"/>
                      <a:pt x="1683" y="2867"/>
                    </a:cubicBezTo>
                    <a:cubicBezTo>
                      <a:pt x="898" y="3004"/>
                      <a:pt x="151" y="2479"/>
                      <a:pt x="13" y="1695"/>
                    </a:cubicBezTo>
                    <a:cubicBezTo>
                      <a:pt x="12" y="1685"/>
                      <a:pt x="10" y="1677"/>
                      <a:pt x="9" y="1669"/>
                    </a:cubicBezTo>
                    <a:cubicBezTo>
                      <a:pt x="-79" y="859"/>
                      <a:pt x="495" y="128"/>
                      <a:pt x="1302" y="22"/>
                    </a:cubicBezTo>
                    <a:cubicBezTo>
                      <a:pt x="2087" y="-116"/>
                      <a:pt x="2835" y="410"/>
                      <a:pt x="2972" y="1194"/>
                    </a:cubicBezTo>
                    <a:cubicBezTo>
                      <a:pt x="2974" y="1203"/>
                      <a:pt x="2975" y="1211"/>
                      <a:pt x="2976" y="122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A578D999-74B9-65F4-5DFC-9E063B48EFA1}"/>
                  </a:ext>
                </a:extLst>
              </p:cNvPr>
              <p:cNvSpPr/>
              <p:nvPr/>
            </p:nvSpPr>
            <p:spPr>
              <a:xfrm>
                <a:off x="3114674" y="5244796"/>
                <a:ext cx="4858" cy="1714"/>
              </a:xfrm>
              <a:custGeom>
                <a:avLst/>
                <a:gdLst>
                  <a:gd name="connsiteX0" fmla="*/ 5960 w 5977"/>
                  <a:gd name="connsiteY0" fmla="*/ 1315 h 1881"/>
                  <a:gd name="connsiteX1" fmla="*/ 2965 w 5977"/>
                  <a:gd name="connsiteY1" fmla="*/ 961 h 1881"/>
                  <a:gd name="connsiteX2" fmla="*/ 66 w 5977"/>
                  <a:gd name="connsiteY2" fmla="*/ 1859 h 1881"/>
                  <a:gd name="connsiteX3" fmla="*/ 611 w 5977"/>
                  <a:gd name="connsiteY3" fmla="*/ 988 h 1881"/>
                  <a:gd name="connsiteX4" fmla="*/ 2911 w 5977"/>
                  <a:gd name="connsiteY4" fmla="*/ 21 h 1881"/>
                  <a:gd name="connsiteX5" fmla="*/ 5306 w 5977"/>
                  <a:gd name="connsiteY5" fmla="*/ 552 h 1881"/>
                  <a:gd name="connsiteX6" fmla="*/ 5960 w 5977"/>
                  <a:gd name="connsiteY6" fmla="*/ 1315 h 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7" h="1881">
                    <a:moveTo>
                      <a:pt x="5960" y="1315"/>
                    </a:moveTo>
                    <a:cubicBezTo>
                      <a:pt x="5796" y="1519"/>
                      <a:pt x="4599" y="797"/>
                      <a:pt x="2965" y="961"/>
                    </a:cubicBezTo>
                    <a:cubicBezTo>
                      <a:pt x="1332" y="1124"/>
                      <a:pt x="243" y="2036"/>
                      <a:pt x="66" y="1859"/>
                    </a:cubicBezTo>
                    <a:cubicBezTo>
                      <a:pt x="-111" y="1682"/>
                      <a:pt x="66" y="1410"/>
                      <a:pt x="611" y="988"/>
                    </a:cubicBezTo>
                    <a:cubicBezTo>
                      <a:pt x="1257" y="434"/>
                      <a:pt x="2062" y="96"/>
                      <a:pt x="2911" y="21"/>
                    </a:cubicBezTo>
                    <a:cubicBezTo>
                      <a:pt x="3747" y="-67"/>
                      <a:pt x="4588" y="119"/>
                      <a:pt x="5306" y="552"/>
                    </a:cubicBezTo>
                    <a:cubicBezTo>
                      <a:pt x="5837" y="879"/>
                      <a:pt x="6041" y="1219"/>
                      <a:pt x="5960" y="13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822B1C25-B44D-DC11-37AE-2B3CAF1040B6}"/>
                  </a:ext>
                </a:extLst>
              </p:cNvPr>
              <p:cNvSpPr/>
              <p:nvPr/>
            </p:nvSpPr>
            <p:spPr>
              <a:xfrm>
                <a:off x="3123701" y="5243948"/>
                <a:ext cx="4892" cy="12136"/>
              </a:xfrm>
              <a:custGeom>
                <a:avLst/>
                <a:gdLst>
                  <a:gd name="connsiteX0" fmla="*/ 2055 w 6018"/>
                  <a:gd name="connsiteY0" fmla="*/ 13312 h 13317"/>
                  <a:gd name="connsiteX1" fmla="*/ 4614 w 6018"/>
                  <a:gd name="connsiteY1" fmla="*/ 12590 h 13317"/>
                  <a:gd name="connsiteX2" fmla="*/ 5445 w 6018"/>
                  <a:gd name="connsiteY2" fmla="*/ 12100 h 13317"/>
                  <a:gd name="connsiteX3" fmla="*/ 5050 w 6018"/>
                  <a:gd name="connsiteY3" fmla="*/ 10903 h 13317"/>
                  <a:gd name="connsiteX4" fmla="*/ 3525 w 6018"/>
                  <a:gd name="connsiteY4" fmla="*/ 7908 h 13317"/>
                  <a:gd name="connsiteX5" fmla="*/ 0 w 6018"/>
                  <a:gd name="connsiteY5" fmla="*/ 0 h 13317"/>
                  <a:gd name="connsiteX6" fmla="*/ 4165 w 6018"/>
                  <a:gd name="connsiteY6" fmla="*/ 7595 h 13317"/>
                  <a:gd name="connsiteX7" fmla="*/ 5635 w 6018"/>
                  <a:gd name="connsiteY7" fmla="*/ 10630 h 13317"/>
                  <a:gd name="connsiteX8" fmla="*/ 6003 w 6018"/>
                  <a:gd name="connsiteY8" fmla="*/ 12223 h 13317"/>
                  <a:gd name="connsiteX9" fmla="*/ 5390 w 6018"/>
                  <a:gd name="connsiteY9" fmla="*/ 12890 h 13317"/>
                  <a:gd name="connsiteX10" fmla="*/ 4696 w 6018"/>
                  <a:gd name="connsiteY10" fmla="*/ 13053 h 13317"/>
                  <a:gd name="connsiteX11" fmla="*/ 2055 w 6018"/>
                  <a:gd name="connsiteY11" fmla="*/ 13312 h 1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18" h="13317">
                    <a:moveTo>
                      <a:pt x="2055" y="13312"/>
                    </a:moveTo>
                    <a:cubicBezTo>
                      <a:pt x="2875" y="12966"/>
                      <a:pt x="3735" y="12724"/>
                      <a:pt x="4614" y="12590"/>
                    </a:cubicBezTo>
                    <a:cubicBezTo>
                      <a:pt x="5023" y="12509"/>
                      <a:pt x="5404" y="12386"/>
                      <a:pt x="5445" y="12100"/>
                    </a:cubicBezTo>
                    <a:cubicBezTo>
                      <a:pt x="5438" y="11670"/>
                      <a:pt x="5300" y="11252"/>
                      <a:pt x="5050" y="10903"/>
                    </a:cubicBezTo>
                    <a:cubicBezTo>
                      <a:pt x="4573" y="9950"/>
                      <a:pt x="4056" y="8956"/>
                      <a:pt x="3525" y="7908"/>
                    </a:cubicBezTo>
                    <a:cubicBezTo>
                      <a:pt x="2138" y="5372"/>
                      <a:pt x="960" y="2728"/>
                      <a:pt x="0" y="0"/>
                    </a:cubicBezTo>
                    <a:cubicBezTo>
                      <a:pt x="1591" y="2416"/>
                      <a:pt x="2984" y="4956"/>
                      <a:pt x="4165" y="7595"/>
                    </a:cubicBezTo>
                    <a:cubicBezTo>
                      <a:pt x="4669" y="8657"/>
                      <a:pt x="5159" y="9664"/>
                      <a:pt x="5635" y="10630"/>
                    </a:cubicBezTo>
                    <a:cubicBezTo>
                      <a:pt x="5937" y="11103"/>
                      <a:pt x="6067" y="11666"/>
                      <a:pt x="6003" y="12223"/>
                    </a:cubicBezTo>
                    <a:cubicBezTo>
                      <a:pt x="5906" y="12525"/>
                      <a:pt x="5683" y="12769"/>
                      <a:pt x="5390" y="12890"/>
                    </a:cubicBezTo>
                    <a:cubicBezTo>
                      <a:pt x="5164" y="12965"/>
                      <a:pt x="4931" y="13019"/>
                      <a:pt x="4696" y="13053"/>
                    </a:cubicBezTo>
                    <a:cubicBezTo>
                      <a:pt x="3830" y="13255"/>
                      <a:pt x="2943" y="13340"/>
                      <a:pt x="2055" y="133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19913001-FB48-232D-EC18-8100D4A467B7}"/>
                  </a:ext>
                </a:extLst>
              </p:cNvPr>
              <p:cNvSpPr/>
              <p:nvPr/>
            </p:nvSpPr>
            <p:spPr>
              <a:xfrm>
                <a:off x="3114738" y="5270915"/>
                <a:ext cx="13099" cy="5318"/>
              </a:xfrm>
              <a:custGeom>
                <a:avLst/>
                <a:gdLst>
                  <a:gd name="connsiteX0" fmla="*/ 16007 w 16115"/>
                  <a:gd name="connsiteY0" fmla="*/ 2627 h 5835"/>
                  <a:gd name="connsiteX1" fmla="*/ 0 w 16115"/>
                  <a:gd name="connsiteY1" fmla="*/ 0 h 5835"/>
                  <a:gd name="connsiteX2" fmla="*/ 16116 w 16115"/>
                  <a:gd name="connsiteY2" fmla="*/ 5445 h 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15" h="5835">
                    <a:moveTo>
                      <a:pt x="16007" y="2627"/>
                    </a:moveTo>
                    <a:cubicBezTo>
                      <a:pt x="10531" y="3252"/>
                      <a:pt x="4989" y="2343"/>
                      <a:pt x="0" y="0"/>
                    </a:cubicBezTo>
                    <a:cubicBezTo>
                      <a:pt x="0" y="0"/>
                      <a:pt x="4573" y="7622"/>
                      <a:pt x="16116" y="5445"/>
                    </a:cubicBezTo>
                    <a:close/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1FE25DAC-EF36-B684-40B3-8F2399830619}"/>
                  </a:ext>
                </a:extLst>
              </p:cNvPr>
              <p:cNvSpPr/>
              <p:nvPr/>
            </p:nvSpPr>
            <p:spPr>
              <a:xfrm>
                <a:off x="3121265" y="5258859"/>
                <a:ext cx="3953" cy="3345"/>
              </a:xfrm>
              <a:custGeom>
                <a:avLst/>
                <a:gdLst>
                  <a:gd name="connsiteX0" fmla="*/ 4752 w 4863"/>
                  <a:gd name="connsiteY0" fmla="*/ 897 h 3671"/>
                  <a:gd name="connsiteX1" fmla="*/ 2030 w 4863"/>
                  <a:gd name="connsiteY1" fmla="*/ 66 h 3671"/>
                  <a:gd name="connsiteX2" fmla="*/ 301 w 4863"/>
                  <a:gd name="connsiteY2" fmla="*/ 1223 h 3671"/>
                  <a:gd name="connsiteX3" fmla="*/ 301 w 4863"/>
                  <a:gd name="connsiteY3" fmla="*/ 3156 h 3671"/>
                  <a:gd name="connsiteX4" fmla="*/ 2465 w 4863"/>
                  <a:gd name="connsiteY4" fmla="*/ 3483 h 3671"/>
                  <a:gd name="connsiteX5" fmla="*/ 4398 w 4863"/>
                  <a:gd name="connsiteY5" fmla="*/ 2054 h 3671"/>
                  <a:gd name="connsiteX6" fmla="*/ 4807 w 4863"/>
                  <a:gd name="connsiteY6" fmla="*/ 1537 h 3671"/>
                  <a:gd name="connsiteX7" fmla="*/ 4738 w 4863"/>
                  <a:gd name="connsiteY7" fmla="*/ 938 h 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3" h="3671">
                    <a:moveTo>
                      <a:pt x="4752" y="897"/>
                    </a:moveTo>
                    <a:cubicBezTo>
                      <a:pt x="4051" y="166"/>
                      <a:pt x="3019" y="-149"/>
                      <a:pt x="2030" y="66"/>
                    </a:cubicBezTo>
                    <a:cubicBezTo>
                      <a:pt x="1323" y="208"/>
                      <a:pt x="701" y="625"/>
                      <a:pt x="301" y="1223"/>
                    </a:cubicBezTo>
                    <a:cubicBezTo>
                      <a:pt x="-100" y="1805"/>
                      <a:pt x="-100" y="2575"/>
                      <a:pt x="301" y="3156"/>
                    </a:cubicBezTo>
                    <a:cubicBezTo>
                      <a:pt x="889" y="3695"/>
                      <a:pt x="1745" y="3825"/>
                      <a:pt x="2465" y="3483"/>
                    </a:cubicBezTo>
                    <a:cubicBezTo>
                      <a:pt x="3195" y="3134"/>
                      <a:pt x="3851" y="2650"/>
                      <a:pt x="4398" y="2054"/>
                    </a:cubicBezTo>
                    <a:cubicBezTo>
                      <a:pt x="4563" y="1907"/>
                      <a:pt x="4702" y="1731"/>
                      <a:pt x="4807" y="1537"/>
                    </a:cubicBezTo>
                    <a:cubicBezTo>
                      <a:pt x="4903" y="1341"/>
                      <a:pt x="4876" y="1106"/>
                      <a:pt x="4738" y="938"/>
                    </a:cubicBezTo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FCE42049-E8C4-0664-390F-B77E9F181570}"/>
                  </a:ext>
                </a:extLst>
              </p:cNvPr>
              <p:cNvSpPr/>
              <p:nvPr/>
            </p:nvSpPr>
            <p:spPr>
              <a:xfrm>
                <a:off x="3121467" y="5257518"/>
                <a:ext cx="4647" cy="3880"/>
              </a:xfrm>
              <a:custGeom>
                <a:avLst/>
                <a:gdLst>
                  <a:gd name="connsiteX0" fmla="*/ 190 w 5717"/>
                  <a:gd name="connsiteY0" fmla="*/ 0 h 4258"/>
                  <a:gd name="connsiteX1" fmla="*/ 2232 w 5717"/>
                  <a:gd name="connsiteY1" fmla="*/ 2790 h 4258"/>
                  <a:gd name="connsiteX2" fmla="*/ 5716 w 5717"/>
                  <a:gd name="connsiteY2" fmla="*/ 3757 h 4258"/>
                  <a:gd name="connsiteX3" fmla="*/ 4559 w 5717"/>
                  <a:gd name="connsiteY3" fmla="*/ 4233 h 4258"/>
                  <a:gd name="connsiteX4" fmla="*/ 1660 w 5717"/>
                  <a:gd name="connsiteY4" fmla="*/ 3525 h 4258"/>
                  <a:gd name="connsiteX5" fmla="*/ 54 w 5717"/>
                  <a:gd name="connsiteY5" fmla="*/ 1171 h 4258"/>
                  <a:gd name="connsiteX6" fmla="*/ 190 w 5717"/>
                  <a:gd name="connsiteY6" fmla="*/ 0 h 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7" h="4258">
                    <a:moveTo>
                      <a:pt x="190" y="0"/>
                    </a:moveTo>
                    <a:cubicBezTo>
                      <a:pt x="449" y="0"/>
                      <a:pt x="626" y="1701"/>
                      <a:pt x="2232" y="2790"/>
                    </a:cubicBezTo>
                    <a:cubicBezTo>
                      <a:pt x="3838" y="3879"/>
                      <a:pt x="5689" y="3512"/>
                      <a:pt x="5716" y="3757"/>
                    </a:cubicBezTo>
                    <a:cubicBezTo>
                      <a:pt x="5744" y="4002"/>
                      <a:pt x="5349" y="4138"/>
                      <a:pt x="4559" y="4233"/>
                    </a:cubicBezTo>
                    <a:cubicBezTo>
                      <a:pt x="3540" y="4342"/>
                      <a:pt x="2515" y="4092"/>
                      <a:pt x="1660" y="3525"/>
                    </a:cubicBezTo>
                    <a:cubicBezTo>
                      <a:pt x="835" y="2984"/>
                      <a:pt x="258" y="2137"/>
                      <a:pt x="54" y="1171"/>
                    </a:cubicBezTo>
                    <a:cubicBezTo>
                      <a:pt x="-82" y="449"/>
                      <a:pt x="68" y="0"/>
                      <a:pt x="19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BBA0E777-24BA-231E-0E07-C888F050BE14}"/>
                  </a:ext>
                </a:extLst>
              </p:cNvPr>
              <p:cNvSpPr/>
              <p:nvPr/>
            </p:nvSpPr>
            <p:spPr>
              <a:xfrm>
                <a:off x="3128408" y="5241330"/>
                <a:ext cx="4159" cy="905"/>
              </a:xfrm>
              <a:custGeom>
                <a:avLst/>
                <a:gdLst>
                  <a:gd name="connsiteX0" fmla="*/ 7 w 5117"/>
                  <a:gd name="connsiteY0" fmla="*/ 885 h 993"/>
                  <a:gd name="connsiteX1" fmla="*/ 2553 w 5117"/>
                  <a:gd name="connsiteY1" fmla="*/ 885 h 993"/>
                  <a:gd name="connsiteX2" fmla="*/ 5112 w 5117"/>
                  <a:gd name="connsiteY2" fmla="*/ 885 h 993"/>
                  <a:gd name="connsiteX3" fmla="*/ 2553 w 5117"/>
                  <a:gd name="connsiteY3" fmla="*/ 0 h 993"/>
                  <a:gd name="connsiteX4" fmla="*/ 7 w 5117"/>
                  <a:gd name="connsiteY4" fmla="*/ 885 h 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7" h="993">
                    <a:moveTo>
                      <a:pt x="7" y="885"/>
                    </a:moveTo>
                    <a:cubicBezTo>
                      <a:pt x="103" y="1130"/>
                      <a:pt x="1205" y="885"/>
                      <a:pt x="2553" y="885"/>
                    </a:cubicBezTo>
                    <a:cubicBezTo>
                      <a:pt x="3900" y="885"/>
                      <a:pt x="5016" y="1089"/>
                      <a:pt x="5112" y="885"/>
                    </a:cubicBezTo>
                    <a:cubicBezTo>
                      <a:pt x="5207" y="681"/>
                      <a:pt x="4091" y="-13"/>
                      <a:pt x="2553" y="0"/>
                    </a:cubicBezTo>
                    <a:cubicBezTo>
                      <a:pt x="1015" y="14"/>
                      <a:pt x="-102" y="654"/>
                      <a:pt x="7" y="88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7F0E2D1B-854E-E128-C104-E26615B62EC8}"/>
                  </a:ext>
                </a:extLst>
              </p:cNvPr>
              <p:cNvSpPr/>
              <p:nvPr/>
            </p:nvSpPr>
            <p:spPr>
              <a:xfrm>
                <a:off x="3115016" y="5241309"/>
                <a:ext cx="4650" cy="1468"/>
              </a:xfrm>
              <a:custGeom>
                <a:avLst/>
                <a:gdLst>
                  <a:gd name="connsiteX0" fmla="*/ 313 w 5720"/>
                  <a:gd name="connsiteY0" fmla="*/ 1602 h 1611"/>
                  <a:gd name="connsiteX1" fmla="*/ 313 w 5720"/>
                  <a:gd name="connsiteY1" fmla="*/ 1330 h 1611"/>
                  <a:gd name="connsiteX2" fmla="*/ 313 w 5720"/>
                  <a:gd name="connsiteY2" fmla="*/ 1561 h 1611"/>
                  <a:gd name="connsiteX3" fmla="*/ 2831 w 5720"/>
                  <a:gd name="connsiteY3" fmla="*/ 935 h 1611"/>
                  <a:gd name="connsiteX4" fmla="*/ 5690 w 5720"/>
                  <a:gd name="connsiteY4" fmla="*/ 1044 h 1611"/>
                  <a:gd name="connsiteX5" fmla="*/ 4982 w 5720"/>
                  <a:gd name="connsiteY5" fmla="*/ 404 h 1611"/>
                  <a:gd name="connsiteX6" fmla="*/ 2750 w 5720"/>
                  <a:gd name="connsiteY6" fmla="*/ 23 h 1611"/>
                  <a:gd name="connsiteX7" fmla="*/ 109 w 5720"/>
                  <a:gd name="connsiteY7" fmla="*/ 1275 h 1611"/>
                  <a:gd name="connsiteX8" fmla="*/ 0 w 5720"/>
                  <a:gd name="connsiteY8" fmla="*/ 1466 h 1611"/>
                  <a:gd name="connsiteX9" fmla="*/ 0 w 5720"/>
                  <a:gd name="connsiteY9" fmla="*/ 1466 h 1611"/>
                  <a:gd name="connsiteX10" fmla="*/ 313 w 5720"/>
                  <a:gd name="connsiteY10" fmla="*/ 1602 h 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20" h="1611">
                    <a:moveTo>
                      <a:pt x="313" y="1602"/>
                    </a:moveTo>
                    <a:cubicBezTo>
                      <a:pt x="313" y="1602"/>
                      <a:pt x="313" y="1466"/>
                      <a:pt x="313" y="1330"/>
                    </a:cubicBezTo>
                    <a:lnTo>
                      <a:pt x="313" y="1561"/>
                    </a:lnTo>
                    <a:cubicBezTo>
                      <a:pt x="1126" y="1259"/>
                      <a:pt x="1971" y="1048"/>
                      <a:pt x="2831" y="935"/>
                    </a:cubicBezTo>
                    <a:cubicBezTo>
                      <a:pt x="4342" y="785"/>
                      <a:pt x="5553" y="1275"/>
                      <a:pt x="5690" y="1044"/>
                    </a:cubicBezTo>
                    <a:cubicBezTo>
                      <a:pt x="5826" y="812"/>
                      <a:pt x="5499" y="663"/>
                      <a:pt x="4982" y="404"/>
                    </a:cubicBezTo>
                    <a:cubicBezTo>
                      <a:pt x="4286" y="75"/>
                      <a:pt x="3514" y="-57"/>
                      <a:pt x="2750" y="23"/>
                    </a:cubicBezTo>
                    <a:cubicBezTo>
                      <a:pt x="1737" y="66"/>
                      <a:pt x="784" y="518"/>
                      <a:pt x="109" y="1275"/>
                    </a:cubicBezTo>
                    <a:lnTo>
                      <a:pt x="0" y="1466"/>
                    </a:lnTo>
                    <a:lnTo>
                      <a:pt x="0" y="1466"/>
                    </a:lnTo>
                    <a:cubicBezTo>
                      <a:pt x="163" y="1602"/>
                      <a:pt x="259" y="1629"/>
                      <a:pt x="313" y="16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8EA3AB84-58F2-646C-AF4C-80C67BD3826E}"/>
                  </a:ext>
                </a:extLst>
              </p:cNvPr>
              <p:cNvSpPr/>
              <p:nvPr/>
            </p:nvSpPr>
            <p:spPr>
              <a:xfrm>
                <a:off x="3114779" y="5251539"/>
                <a:ext cx="388" cy="769"/>
              </a:xfrm>
              <a:custGeom>
                <a:avLst/>
                <a:gdLst>
                  <a:gd name="connsiteX0" fmla="*/ 182 w 477"/>
                  <a:gd name="connsiteY0" fmla="*/ 845 h 844"/>
                  <a:gd name="connsiteX1" fmla="*/ 468 w 477"/>
                  <a:gd name="connsiteY1" fmla="*/ 450 h 844"/>
                  <a:gd name="connsiteX2" fmla="*/ 291 w 477"/>
                  <a:gd name="connsiteY2" fmla="*/ 1 h 844"/>
                  <a:gd name="connsiteX3" fmla="*/ 5 w 477"/>
                  <a:gd name="connsiteY3" fmla="*/ 395 h 844"/>
                  <a:gd name="connsiteX4" fmla="*/ 182 w 477"/>
                  <a:gd name="connsiteY4" fmla="*/ 845 h 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" h="844">
                    <a:moveTo>
                      <a:pt x="182" y="845"/>
                    </a:moveTo>
                    <a:cubicBezTo>
                      <a:pt x="318" y="845"/>
                      <a:pt x="441" y="681"/>
                      <a:pt x="468" y="450"/>
                    </a:cubicBezTo>
                    <a:cubicBezTo>
                      <a:pt x="495" y="219"/>
                      <a:pt x="468" y="14"/>
                      <a:pt x="291" y="1"/>
                    </a:cubicBezTo>
                    <a:cubicBezTo>
                      <a:pt x="114" y="-13"/>
                      <a:pt x="32" y="164"/>
                      <a:pt x="5" y="395"/>
                    </a:cubicBezTo>
                    <a:cubicBezTo>
                      <a:pt x="-22" y="627"/>
                      <a:pt x="60" y="831"/>
                      <a:pt x="182" y="845"/>
                    </a:cubicBezTo>
                    <a:close/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35CB5CBC-B3F3-5955-AE6C-941143AD39E0}"/>
                  </a:ext>
                </a:extLst>
              </p:cNvPr>
              <p:cNvSpPr/>
              <p:nvPr/>
            </p:nvSpPr>
            <p:spPr>
              <a:xfrm>
                <a:off x="3117639" y="5251535"/>
                <a:ext cx="417" cy="624"/>
              </a:xfrm>
              <a:custGeom>
                <a:avLst/>
                <a:gdLst>
                  <a:gd name="connsiteX0" fmla="*/ 352 w 513"/>
                  <a:gd name="connsiteY0" fmla="*/ 684 h 685"/>
                  <a:gd name="connsiteX1" fmla="*/ 475 w 513"/>
                  <a:gd name="connsiteY1" fmla="*/ 249 h 685"/>
                  <a:gd name="connsiteX2" fmla="*/ 66 w 513"/>
                  <a:gd name="connsiteY2" fmla="*/ 31 h 685"/>
                  <a:gd name="connsiteX3" fmla="*/ 66 w 513"/>
                  <a:gd name="connsiteY3" fmla="*/ 426 h 685"/>
                  <a:gd name="connsiteX4" fmla="*/ 352 w 513"/>
                  <a:gd name="connsiteY4" fmla="*/ 684 h 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" h="685">
                    <a:moveTo>
                      <a:pt x="352" y="684"/>
                    </a:moveTo>
                    <a:cubicBezTo>
                      <a:pt x="475" y="684"/>
                      <a:pt x="570" y="467"/>
                      <a:pt x="475" y="249"/>
                    </a:cubicBezTo>
                    <a:cubicBezTo>
                      <a:pt x="380" y="31"/>
                      <a:pt x="162" y="-51"/>
                      <a:pt x="66" y="31"/>
                    </a:cubicBezTo>
                    <a:cubicBezTo>
                      <a:pt x="-29" y="113"/>
                      <a:pt x="-15" y="276"/>
                      <a:pt x="66" y="426"/>
                    </a:cubicBezTo>
                    <a:cubicBezTo>
                      <a:pt x="148" y="576"/>
                      <a:pt x="189" y="698"/>
                      <a:pt x="352" y="684"/>
                    </a:cubicBezTo>
                    <a:close/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0B6C64CD-82D4-2259-9CAE-252C9466FBA1}"/>
                  </a:ext>
                </a:extLst>
              </p:cNvPr>
              <p:cNvSpPr/>
              <p:nvPr/>
            </p:nvSpPr>
            <p:spPr>
              <a:xfrm>
                <a:off x="3116099" y="5253152"/>
                <a:ext cx="380" cy="520"/>
              </a:xfrm>
              <a:custGeom>
                <a:avLst/>
                <a:gdLst>
                  <a:gd name="connsiteX0" fmla="*/ 259 w 467"/>
                  <a:gd name="connsiteY0" fmla="*/ 572 h 571"/>
                  <a:gd name="connsiteX1" fmla="*/ 464 w 467"/>
                  <a:gd name="connsiteY1" fmla="*/ 272 h 571"/>
                  <a:gd name="connsiteX2" fmla="*/ 219 w 467"/>
                  <a:gd name="connsiteY2" fmla="*/ 0 h 571"/>
                  <a:gd name="connsiteX3" fmla="*/ 1 w 467"/>
                  <a:gd name="connsiteY3" fmla="*/ 299 h 571"/>
                  <a:gd name="connsiteX4" fmla="*/ 259 w 467"/>
                  <a:gd name="connsiteY4" fmla="*/ 572 h 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" h="571">
                    <a:moveTo>
                      <a:pt x="259" y="572"/>
                    </a:moveTo>
                    <a:cubicBezTo>
                      <a:pt x="398" y="544"/>
                      <a:pt x="488" y="411"/>
                      <a:pt x="464" y="272"/>
                    </a:cubicBezTo>
                    <a:cubicBezTo>
                      <a:pt x="465" y="132"/>
                      <a:pt x="359" y="14"/>
                      <a:pt x="219" y="0"/>
                    </a:cubicBezTo>
                    <a:cubicBezTo>
                      <a:pt x="83" y="33"/>
                      <a:pt x="-10" y="159"/>
                      <a:pt x="1" y="299"/>
                    </a:cubicBezTo>
                    <a:cubicBezTo>
                      <a:pt x="14" y="395"/>
                      <a:pt x="123" y="572"/>
                      <a:pt x="259" y="572"/>
                    </a:cubicBezTo>
                    <a:close/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F61DBD3B-7AC2-0ACE-B1C9-2FA6B86865AA}"/>
                  </a:ext>
                </a:extLst>
              </p:cNvPr>
              <p:cNvSpPr/>
              <p:nvPr/>
            </p:nvSpPr>
            <p:spPr>
              <a:xfrm>
                <a:off x="3133156" y="5250744"/>
                <a:ext cx="384" cy="757"/>
              </a:xfrm>
              <a:custGeom>
                <a:avLst/>
                <a:gdLst>
                  <a:gd name="connsiteX0" fmla="*/ 292 w 473"/>
                  <a:gd name="connsiteY0" fmla="*/ 831 h 831"/>
                  <a:gd name="connsiteX1" fmla="*/ 469 w 473"/>
                  <a:gd name="connsiteY1" fmla="*/ 382 h 831"/>
                  <a:gd name="connsiteX2" fmla="*/ 183 w 473"/>
                  <a:gd name="connsiteY2" fmla="*/ 1 h 831"/>
                  <a:gd name="connsiteX3" fmla="*/ 6 w 473"/>
                  <a:gd name="connsiteY3" fmla="*/ 450 h 831"/>
                  <a:gd name="connsiteX4" fmla="*/ 292 w 473"/>
                  <a:gd name="connsiteY4" fmla="*/ 831 h 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" h="831">
                    <a:moveTo>
                      <a:pt x="292" y="831"/>
                    </a:moveTo>
                    <a:cubicBezTo>
                      <a:pt x="414" y="831"/>
                      <a:pt x="496" y="613"/>
                      <a:pt x="469" y="382"/>
                    </a:cubicBezTo>
                    <a:cubicBezTo>
                      <a:pt x="441" y="151"/>
                      <a:pt x="319" y="-13"/>
                      <a:pt x="183" y="1"/>
                    </a:cubicBezTo>
                    <a:cubicBezTo>
                      <a:pt x="47" y="14"/>
                      <a:pt x="-21" y="219"/>
                      <a:pt x="6" y="450"/>
                    </a:cubicBezTo>
                    <a:cubicBezTo>
                      <a:pt x="33" y="681"/>
                      <a:pt x="156" y="845"/>
                      <a:pt x="292" y="831"/>
                    </a:cubicBezTo>
                    <a:close/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75F45ACA-32B3-9D08-849C-27B8B3A23CD0}"/>
                  </a:ext>
                </a:extLst>
              </p:cNvPr>
              <p:cNvSpPr/>
              <p:nvPr/>
            </p:nvSpPr>
            <p:spPr>
              <a:xfrm>
                <a:off x="3130172" y="5250956"/>
                <a:ext cx="378" cy="621"/>
              </a:xfrm>
              <a:custGeom>
                <a:avLst/>
                <a:gdLst>
                  <a:gd name="connsiteX0" fmla="*/ 246 w 465"/>
                  <a:gd name="connsiteY0" fmla="*/ 681 h 681"/>
                  <a:gd name="connsiteX1" fmla="*/ 464 w 465"/>
                  <a:gd name="connsiteY1" fmla="*/ 328 h 681"/>
                  <a:gd name="connsiteX2" fmla="*/ 219 w 465"/>
                  <a:gd name="connsiteY2" fmla="*/ 1 h 681"/>
                  <a:gd name="connsiteX3" fmla="*/ 1 w 465"/>
                  <a:gd name="connsiteY3" fmla="*/ 355 h 681"/>
                  <a:gd name="connsiteX4" fmla="*/ 246 w 465"/>
                  <a:gd name="connsiteY4" fmla="*/ 681 h 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" h="681">
                    <a:moveTo>
                      <a:pt x="246" y="681"/>
                    </a:moveTo>
                    <a:cubicBezTo>
                      <a:pt x="382" y="681"/>
                      <a:pt x="478" y="518"/>
                      <a:pt x="464" y="328"/>
                    </a:cubicBezTo>
                    <a:cubicBezTo>
                      <a:pt x="450" y="137"/>
                      <a:pt x="341" y="-13"/>
                      <a:pt x="219" y="1"/>
                    </a:cubicBezTo>
                    <a:cubicBezTo>
                      <a:pt x="96" y="14"/>
                      <a:pt x="-12" y="164"/>
                      <a:pt x="1" y="355"/>
                    </a:cubicBezTo>
                    <a:cubicBezTo>
                      <a:pt x="15" y="545"/>
                      <a:pt x="124" y="681"/>
                      <a:pt x="246" y="681"/>
                    </a:cubicBezTo>
                    <a:close/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E28730CA-20EC-B4A3-4BFE-D61B3161A068}"/>
                  </a:ext>
                </a:extLst>
              </p:cNvPr>
              <p:cNvSpPr/>
              <p:nvPr/>
            </p:nvSpPr>
            <p:spPr>
              <a:xfrm>
                <a:off x="3131667" y="5251886"/>
                <a:ext cx="376" cy="756"/>
              </a:xfrm>
              <a:custGeom>
                <a:avLst/>
                <a:gdLst>
                  <a:gd name="connsiteX0" fmla="*/ 218 w 462"/>
                  <a:gd name="connsiteY0" fmla="*/ 830 h 830"/>
                  <a:gd name="connsiteX1" fmla="*/ 463 w 462"/>
                  <a:gd name="connsiteY1" fmla="*/ 408 h 830"/>
                  <a:gd name="connsiteX2" fmla="*/ 231 w 462"/>
                  <a:gd name="connsiteY2" fmla="*/ 0 h 830"/>
                  <a:gd name="connsiteX3" fmla="*/ 0 w 462"/>
                  <a:gd name="connsiteY3" fmla="*/ 408 h 830"/>
                  <a:gd name="connsiteX4" fmla="*/ 218 w 462"/>
                  <a:gd name="connsiteY4" fmla="*/ 830 h 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" h="830">
                    <a:moveTo>
                      <a:pt x="218" y="830"/>
                    </a:moveTo>
                    <a:cubicBezTo>
                      <a:pt x="354" y="830"/>
                      <a:pt x="463" y="640"/>
                      <a:pt x="463" y="408"/>
                    </a:cubicBezTo>
                    <a:cubicBezTo>
                      <a:pt x="463" y="177"/>
                      <a:pt x="354" y="0"/>
                      <a:pt x="231" y="0"/>
                    </a:cubicBezTo>
                    <a:cubicBezTo>
                      <a:pt x="109" y="0"/>
                      <a:pt x="0" y="177"/>
                      <a:pt x="0" y="408"/>
                    </a:cubicBezTo>
                    <a:cubicBezTo>
                      <a:pt x="0" y="640"/>
                      <a:pt x="95" y="830"/>
                      <a:pt x="218" y="83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B1B6FE45-4CD3-080F-D6C4-0C64E5A41E08}"/>
                  </a:ext>
                </a:extLst>
              </p:cNvPr>
              <p:cNvSpPr/>
              <p:nvPr/>
            </p:nvSpPr>
            <p:spPr>
              <a:xfrm>
                <a:off x="3119574" y="5220976"/>
                <a:ext cx="19152" cy="24312"/>
              </a:xfrm>
              <a:custGeom>
                <a:avLst/>
                <a:gdLst>
                  <a:gd name="connsiteX0" fmla="*/ 3348 w 23561"/>
                  <a:gd name="connsiteY0" fmla="*/ 2749 h 26677"/>
                  <a:gd name="connsiteX1" fmla="*/ 9950 w 23561"/>
                  <a:gd name="connsiteY1" fmla="*/ 17898 h 26677"/>
                  <a:gd name="connsiteX2" fmla="*/ 23561 w 23561"/>
                  <a:gd name="connsiteY2" fmla="*/ 26677 h 26677"/>
                  <a:gd name="connsiteX3" fmla="*/ 20526 w 23561"/>
                  <a:gd name="connsiteY3" fmla="*/ 14128 h 26677"/>
                  <a:gd name="connsiteX4" fmla="*/ 14510 w 23561"/>
                  <a:gd name="connsiteY4" fmla="*/ 3415 h 26677"/>
                  <a:gd name="connsiteX5" fmla="*/ 0 w 23561"/>
                  <a:gd name="connsiteY5" fmla="*/ 1047 h 2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61" h="26677">
                    <a:moveTo>
                      <a:pt x="3348" y="2749"/>
                    </a:moveTo>
                    <a:cubicBezTo>
                      <a:pt x="3841" y="8382"/>
                      <a:pt x="6159" y="13702"/>
                      <a:pt x="9950" y="17898"/>
                    </a:cubicBezTo>
                    <a:cubicBezTo>
                      <a:pt x="13720" y="22049"/>
                      <a:pt x="17994" y="25670"/>
                      <a:pt x="23561" y="26677"/>
                    </a:cubicBezTo>
                    <a:cubicBezTo>
                      <a:pt x="22064" y="21913"/>
                      <a:pt x="21737" y="18088"/>
                      <a:pt x="20526" y="14128"/>
                    </a:cubicBezTo>
                    <a:cubicBezTo>
                      <a:pt x="19314" y="10167"/>
                      <a:pt x="17613" y="6165"/>
                      <a:pt x="14510" y="3415"/>
                    </a:cubicBezTo>
                    <a:cubicBezTo>
                      <a:pt x="10504" y="-40"/>
                      <a:pt x="4897" y="-956"/>
                      <a:pt x="0" y="1047"/>
                    </a:cubicBezTo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B0F0462F-9BD4-658C-6300-ABA5F07CADF8}"/>
                  </a:ext>
                </a:extLst>
              </p:cNvPr>
              <p:cNvSpPr/>
              <p:nvPr/>
            </p:nvSpPr>
            <p:spPr>
              <a:xfrm>
                <a:off x="3123325" y="5227500"/>
                <a:ext cx="14383" cy="13934"/>
              </a:xfrm>
              <a:custGeom>
                <a:avLst/>
                <a:gdLst>
                  <a:gd name="connsiteX0" fmla="*/ 17695 w 17694"/>
                  <a:gd name="connsiteY0" fmla="*/ 15109 h 15290"/>
                  <a:gd name="connsiteX1" fmla="*/ 16742 w 17694"/>
                  <a:gd name="connsiteY1" fmla="*/ 15272 h 15290"/>
                  <a:gd name="connsiteX2" fmla="*/ 14020 w 17694"/>
                  <a:gd name="connsiteY2" fmla="*/ 15027 h 15290"/>
                  <a:gd name="connsiteX3" fmla="*/ 10413 w 17694"/>
                  <a:gd name="connsiteY3" fmla="*/ 13380 h 15290"/>
                  <a:gd name="connsiteX4" fmla="*/ 6697 w 17694"/>
                  <a:gd name="connsiteY4" fmla="*/ 10290 h 15290"/>
                  <a:gd name="connsiteX5" fmla="*/ 1484 w 17694"/>
                  <a:gd name="connsiteY5" fmla="*/ 3294 h 15290"/>
                  <a:gd name="connsiteX6" fmla="*/ 0 w 17694"/>
                  <a:gd name="connsiteY6" fmla="*/ 0 h 15290"/>
                  <a:gd name="connsiteX7" fmla="*/ 2028 w 17694"/>
                  <a:gd name="connsiteY7" fmla="*/ 2967 h 15290"/>
                  <a:gd name="connsiteX8" fmla="*/ 7309 w 17694"/>
                  <a:gd name="connsiteY8" fmla="*/ 9773 h 15290"/>
                  <a:gd name="connsiteX9" fmla="*/ 14265 w 17694"/>
                  <a:gd name="connsiteY9" fmla="*/ 14537 h 15290"/>
                  <a:gd name="connsiteX10" fmla="*/ 17695 w 17694"/>
                  <a:gd name="connsiteY10" fmla="*/ 15109 h 1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94" h="15290">
                    <a:moveTo>
                      <a:pt x="17695" y="15109"/>
                    </a:moveTo>
                    <a:cubicBezTo>
                      <a:pt x="17695" y="15109"/>
                      <a:pt x="17368" y="15231"/>
                      <a:pt x="16742" y="15272"/>
                    </a:cubicBezTo>
                    <a:cubicBezTo>
                      <a:pt x="15827" y="15332"/>
                      <a:pt x="14908" y="15249"/>
                      <a:pt x="14020" y="15027"/>
                    </a:cubicBezTo>
                    <a:cubicBezTo>
                      <a:pt x="12732" y="14688"/>
                      <a:pt x="11512" y="14131"/>
                      <a:pt x="10413" y="13380"/>
                    </a:cubicBezTo>
                    <a:cubicBezTo>
                      <a:pt x="9080" y="12468"/>
                      <a:pt x="7837" y="11434"/>
                      <a:pt x="6697" y="10290"/>
                    </a:cubicBezTo>
                    <a:cubicBezTo>
                      <a:pt x="4671" y="8187"/>
                      <a:pt x="2920" y="5837"/>
                      <a:pt x="1484" y="3294"/>
                    </a:cubicBezTo>
                    <a:cubicBezTo>
                      <a:pt x="860" y="2259"/>
                      <a:pt x="362" y="1153"/>
                      <a:pt x="0" y="0"/>
                    </a:cubicBezTo>
                    <a:cubicBezTo>
                      <a:pt x="755" y="932"/>
                      <a:pt x="1433" y="1925"/>
                      <a:pt x="2028" y="2967"/>
                    </a:cubicBezTo>
                    <a:cubicBezTo>
                      <a:pt x="3557" y="5406"/>
                      <a:pt x="5326" y="7686"/>
                      <a:pt x="7309" y="9773"/>
                    </a:cubicBezTo>
                    <a:cubicBezTo>
                      <a:pt x="9222" y="11884"/>
                      <a:pt x="11605" y="13516"/>
                      <a:pt x="14265" y="14537"/>
                    </a:cubicBezTo>
                    <a:cubicBezTo>
                      <a:pt x="15394" y="14804"/>
                      <a:pt x="16540" y="14996"/>
                      <a:pt x="17695" y="15109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4C6BF316-E94F-7F59-5C04-D766F81C9AA5}"/>
                  </a:ext>
                </a:extLst>
              </p:cNvPr>
              <p:cNvSpPr/>
              <p:nvPr/>
            </p:nvSpPr>
            <p:spPr>
              <a:xfrm>
                <a:off x="3134807" y="5241728"/>
                <a:ext cx="11166" cy="43589"/>
              </a:xfrm>
              <a:custGeom>
                <a:avLst/>
                <a:gdLst>
                  <a:gd name="connsiteX0" fmla="*/ 2 w 13736"/>
                  <a:gd name="connsiteY0" fmla="*/ 0 h 47830"/>
                  <a:gd name="connsiteX1" fmla="*/ 424 w 13736"/>
                  <a:gd name="connsiteY1" fmla="*/ 368 h 47830"/>
                  <a:gd name="connsiteX2" fmla="*/ 1445 w 13736"/>
                  <a:gd name="connsiteY2" fmla="*/ 1593 h 47830"/>
                  <a:gd name="connsiteX3" fmla="*/ 3881 w 13736"/>
                  <a:gd name="connsiteY3" fmla="*/ 6901 h 47830"/>
                  <a:gd name="connsiteX4" fmla="*/ 4317 w 13736"/>
                  <a:gd name="connsiteY4" fmla="*/ 10984 h 47830"/>
                  <a:gd name="connsiteX5" fmla="*/ 3677 w 13736"/>
                  <a:gd name="connsiteY5" fmla="*/ 15585 h 47830"/>
                  <a:gd name="connsiteX6" fmla="*/ 2970 w 13736"/>
                  <a:gd name="connsiteY6" fmla="*/ 20539 h 47830"/>
                  <a:gd name="connsiteX7" fmla="*/ 4058 w 13736"/>
                  <a:gd name="connsiteY7" fmla="*/ 25657 h 47830"/>
                  <a:gd name="connsiteX8" fmla="*/ 7339 w 13736"/>
                  <a:gd name="connsiteY8" fmla="*/ 29741 h 47830"/>
                  <a:gd name="connsiteX9" fmla="*/ 11545 w 13736"/>
                  <a:gd name="connsiteY9" fmla="*/ 32613 h 47830"/>
                  <a:gd name="connsiteX10" fmla="*/ 13736 w 13736"/>
                  <a:gd name="connsiteY10" fmla="*/ 36778 h 47830"/>
                  <a:gd name="connsiteX11" fmla="*/ 12375 w 13736"/>
                  <a:gd name="connsiteY11" fmla="*/ 40643 h 47830"/>
                  <a:gd name="connsiteX12" fmla="*/ 10823 w 13736"/>
                  <a:gd name="connsiteY12" fmla="*/ 43515 h 47830"/>
                  <a:gd name="connsiteX13" fmla="*/ 10347 w 13736"/>
                  <a:gd name="connsiteY13" fmla="*/ 45884 h 47830"/>
                  <a:gd name="connsiteX14" fmla="*/ 10973 w 13736"/>
                  <a:gd name="connsiteY14" fmla="*/ 47830 h 47830"/>
                  <a:gd name="connsiteX15" fmla="*/ 10592 w 13736"/>
                  <a:gd name="connsiteY15" fmla="*/ 47422 h 47830"/>
                  <a:gd name="connsiteX16" fmla="*/ 10075 w 13736"/>
                  <a:gd name="connsiteY16" fmla="*/ 45897 h 47830"/>
                  <a:gd name="connsiteX17" fmla="*/ 10442 w 13736"/>
                  <a:gd name="connsiteY17" fmla="*/ 43379 h 47830"/>
                  <a:gd name="connsiteX18" fmla="*/ 11939 w 13736"/>
                  <a:gd name="connsiteY18" fmla="*/ 40398 h 47830"/>
                  <a:gd name="connsiteX19" fmla="*/ 13151 w 13736"/>
                  <a:gd name="connsiteY19" fmla="*/ 36778 h 47830"/>
                  <a:gd name="connsiteX20" fmla="*/ 11123 w 13736"/>
                  <a:gd name="connsiteY20" fmla="*/ 33103 h 47830"/>
                  <a:gd name="connsiteX21" fmla="*/ 6917 w 13736"/>
                  <a:gd name="connsiteY21" fmla="*/ 30285 h 47830"/>
                  <a:gd name="connsiteX22" fmla="*/ 3419 w 13736"/>
                  <a:gd name="connsiteY22" fmla="*/ 25957 h 47830"/>
                  <a:gd name="connsiteX23" fmla="*/ 2275 w 13736"/>
                  <a:gd name="connsiteY23" fmla="*/ 20512 h 47830"/>
                  <a:gd name="connsiteX24" fmla="*/ 3038 w 13736"/>
                  <a:gd name="connsiteY24" fmla="*/ 15435 h 47830"/>
                  <a:gd name="connsiteX25" fmla="*/ 3732 w 13736"/>
                  <a:gd name="connsiteY25" fmla="*/ 10943 h 47830"/>
                  <a:gd name="connsiteX26" fmla="*/ 3391 w 13736"/>
                  <a:gd name="connsiteY26" fmla="*/ 7037 h 47830"/>
                  <a:gd name="connsiteX27" fmla="*/ 1214 w 13736"/>
                  <a:gd name="connsiteY27" fmla="*/ 1769 h 47830"/>
                  <a:gd name="connsiteX28" fmla="*/ 2 w 13736"/>
                  <a:gd name="connsiteY28" fmla="*/ 0 h 4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736" h="47830">
                    <a:moveTo>
                      <a:pt x="2" y="0"/>
                    </a:moveTo>
                    <a:cubicBezTo>
                      <a:pt x="2" y="0"/>
                      <a:pt x="166" y="109"/>
                      <a:pt x="424" y="368"/>
                    </a:cubicBezTo>
                    <a:cubicBezTo>
                      <a:pt x="794" y="750"/>
                      <a:pt x="1135" y="1160"/>
                      <a:pt x="1445" y="1593"/>
                    </a:cubicBezTo>
                    <a:cubicBezTo>
                      <a:pt x="2598" y="3185"/>
                      <a:pt x="3425" y="4989"/>
                      <a:pt x="3881" y="6901"/>
                    </a:cubicBezTo>
                    <a:cubicBezTo>
                      <a:pt x="4205" y="8238"/>
                      <a:pt x="4352" y="9610"/>
                      <a:pt x="4317" y="10984"/>
                    </a:cubicBezTo>
                    <a:cubicBezTo>
                      <a:pt x="4237" y="12533"/>
                      <a:pt x="4022" y="14073"/>
                      <a:pt x="3677" y="15585"/>
                    </a:cubicBezTo>
                    <a:cubicBezTo>
                      <a:pt x="3292" y="17211"/>
                      <a:pt x="3055" y="18869"/>
                      <a:pt x="2970" y="20539"/>
                    </a:cubicBezTo>
                    <a:cubicBezTo>
                      <a:pt x="2915" y="22308"/>
                      <a:pt x="3288" y="24063"/>
                      <a:pt x="4058" y="25657"/>
                    </a:cubicBezTo>
                    <a:cubicBezTo>
                      <a:pt x="4823" y="27253"/>
                      <a:pt x="5945" y="28650"/>
                      <a:pt x="7339" y="29741"/>
                    </a:cubicBezTo>
                    <a:cubicBezTo>
                      <a:pt x="8700" y="30775"/>
                      <a:pt x="10265" y="31510"/>
                      <a:pt x="11545" y="32613"/>
                    </a:cubicBezTo>
                    <a:cubicBezTo>
                      <a:pt x="12869" y="33597"/>
                      <a:pt x="13675" y="35129"/>
                      <a:pt x="13736" y="36778"/>
                    </a:cubicBezTo>
                    <a:cubicBezTo>
                      <a:pt x="13618" y="38161"/>
                      <a:pt x="13149" y="39492"/>
                      <a:pt x="12375" y="40643"/>
                    </a:cubicBezTo>
                    <a:cubicBezTo>
                      <a:pt x="11776" y="41554"/>
                      <a:pt x="11257" y="42515"/>
                      <a:pt x="10823" y="43515"/>
                    </a:cubicBezTo>
                    <a:cubicBezTo>
                      <a:pt x="10509" y="44265"/>
                      <a:pt x="10347" y="45071"/>
                      <a:pt x="10347" y="45884"/>
                    </a:cubicBezTo>
                    <a:cubicBezTo>
                      <a:pt x="10388" y="46575"/>
                      <a:pt x="10603" y="47245"/>
                      <a:pt x="10973" y="47830"/>
                    </a:cubicBezTo>
                    <a:cubicBezTo>
                      <a:pt x="10973" y="47830"/>
                      <a:pt x="10810" y="47721"/>
                      <a:pt x="10592" y="47422"/>
                    </a:cubicBezTo>
                    <a:cubicBezTo>
                      <a:pt x="10296" y="46964"/>
                      <a:pt x="10118" y="46440"/>
                      <a:pt x="10075" y="45897"/>
                    </a:cubicBezTo>
                    <a:cubicBezTo>
                      <a:pt x="10024" y="45041"/>
                      <a:pt x="10149" y="44185"/>
                      <a:pt x="10442" y="43379"/>
                    </a:cubicBezTo>
                    <a:cubicBezTo>
                      <a:pt x="10850" y="42342"/>
                      <a:pt x="11351" y="41344"/>
                      <a:pt x="11939" y="40398"/>
                    </a:cubicBezTo>
                    <a:cubicBezTo>
                      <a:pt x="12636" y="39311"/>
                      <a:pt x="13053" y="38067"/>
                      <a:pt x="13151" y="36778"/>
                    </a:cubicBezTo>
                    <a:cubicBezTo>
                      <a:pt x="13057" y="35312"/>
                      <a:pt x="12312" y="33964"/>
                      <a:pt x="11123" y="33103"/>
                    </a:cubicBezTo>
                    <a:cubicBezTo>
                      <a:pt x="9925" y="32095"/>
                      <a:pt x="8400" y="31388"/>
                      <a:pt x="6917" y="30285"/>
                    </a:cubicBezTo>
                    <a:cubicBezTo>
                      <a:pt x="5429" y="29135"/>
                      <a:pt x="4230" y="27653"/>
                      <a:pt x="3419" y="25957"/>
                    </a:cubicBezTo>
                    <a:cubicBezTo>
                      <a:pt x="2605" y="24261"/>
                      <a:pt x="2213" y="22393"/>
                      <a:pt x="2275" y="20512"/>
                    </a:cubicBezTo>
                    <a:cubicBezTo>
                      <a:pt x="2372" y="18800"/>
                      <a:pt x="2627" y="17100"/>
                      <a:pt x="3038" y="15435"/>
                    </a:cubicBezTo>
                    <a:cubicBezTo>
                      <a:pt x="3396" y="13960"/>
                      <a:pt x="3628" y="12457"/>
                      <a:pt x="3732" y="10943"/>
                    </a:cubicBezTo>
                    <a:cubicBezTo>
                      <a:pt x="3785" y="9633"/>
                      <a:pt x="3671" y="8319"/>
                      <a:pt x="3391" y="7037"/>
                    </a:cubicBezTo>
                    <a:cubicBezTo>
                      <a:pt x="2986" y="5165"/>
                      <a:pt x="2249" y="3381"/>
                      <a:pt x="1214" y="1769"/>
                    </a:cubicBezTo>
                    <a:cubicBezTo>
                      <a:pt x="479" y="613"/>
                      <a:pt x="-39" y="41"/>
                      <a:pt x="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C093AACB-380E-8328-7CA6-F89662D46740}"/>
                  </a:ext>
                </a:extLst>
              </p:cNvPr>
              <p:cNvSpPr/>
              <p:nvPr/>
            </p:nvSpPr>
            <p:spPr>
              <a:xfrm>
                <a:off x="3124873" y="5228988"/>
                <a:ext cx="20700" cy="37563"/>
              </a:xfrm>
              <a:custGeom>
                <a:avLst/>
                <a:gdLst>
                  <a:gd name="connsiteX0" fmla="*/ 25467 w 25466"/>
                  <a:gd name="connsiteY0" fmla="*/ 38683 h 41218"/>
                  <a:gd name="connsiteX1" fmla="*/ 25249 w 25466"/>
                  <a:gd name="connsiteY1" fmla="*/ 39296 h 41218"/>
                  <a:gd name="connsiteX2" fmla="*/ 23888 w 25466"/>
                  <a:gd name="connsiteY2" fmla="*/ 40657 h 41218"/>
                  <a:gd name="connsiteX3" fmla="*/ 20975 w 25466"/>
                  <a:gd name="connsiteY3" fmla="*/ 41161 h 41218"/>
                  <a:gd name="connsiteX4" fmla="*/ 17763 w 25466"/>
                  <a:gd name="connsiteY4" fmla="*/ 38956 h 41218"/>
                  <a:gd name="connsiteX5" fmla="*/ 16796 w 25466"/>
                  <a:gd name="connsiteY5" fmla="*/ 34300 h 41218"/>
                  <a:gd name="connsiteX6" fmla="*/ 18838 w 25466"/>
                  <a:gd name="connsiteY6" fmla="*/ 29264 h 41218"/>
                  <a:gd name="connsiteX7" fmla="*/ 22336 w 25466"/>
                  <a:gd name="connsiteY7" fmla="*/ 24528 h 41218"/>
                  <a:gd name="connsiteX8" fmla="*/ 23275 w 25466"/>
                  <a:gd name="connsiteY8" fmla="*/ 18743 h 41218"/>
                  <a:gd name="connsiteX9" fmla="*/ 19491 w 25466"/>
                  <a:gd name="connsiteY9" fmla="*/ 14224 h 41218"/>
                  <a:gd name="connsiteX10" fmla="*/ 16769 w 25466"/>
                  <a:gd name="connsiteY10" fmla="*/ 13339 h 41218"/>
                  <a:gd name="connsiteX11" fmla="*/ 13938 w 25466"/>
                  <a:gd name="connsiteY11" fmla="*/ 12658 h 41218"/>
                  <a:gd name="connsiteX12" fmla="*/ 9052 w 25466"/>
                  <a:gd name="connsiteY12" fmla="*/ 10345 h 41218"/>
                  <a:gd name="connsiteX13" fmla="*/ 5390 w 25466"/>
                  <a:gd name="connsiteY13" fmla="*/ 7405 h 41218"/>
                  <a:gd name="connsiteX14" fmla="*/ 953 w 25466"/>
                  <a:gd name="connsiteY14" fmla="*/ 2300 h 41218"/>
                  <a:gd name="connsiteX15" fmla="*/ 150 w 25466"/>
                  <a:gd name="connsiteY15" fmla="*/ 626 h 41218"/>
                  <a:gd name="connsiteX16" fmla="*/ 0 w 25466"/>
                  <a:gd name="connsiteY16" fmla="*/ 0 h 41218"/>
                  <a:gd name="connsiteX17" fmla="*/ 1184 w 25466"/>
                  <a:gd name="connsiteY17" fmla="*/ 2151 h 41218"/>
                  <a:gd name="connsiteX18" fmla="*/ 5717 w 25466"/>
                  <a:gd name="connsiteY18" fmla="*/ 7037 h 41218"/>
                  <a:gd name="connsiteX19" fmla="*/ 14129 w 25466"/>
                  <a:gd name="connsiteY19" fmla="*/ 12032 h 41218"/>
                  <a:gd name="connsiteX20" fmla="*/ 16919 w 25466"/>
                  <a:gd name="connsiteY20" fmla="*/ 12672 h 41218"/>
                  <a:gd name="connsiteX21" fmla="*/ 19873 w 25466"/>
                  <a:gd name="connsiteY21" fmla="*/ 13611 h 41218"/>
                  <a:gd name="connsiteX22" fmla="*/ 23956 w 25466"/>
                  <a:gd name="connsiteY22" fmla="*/ 18552 h 41218"/>
                  <a:gd name="connsiteX23" fmla="*/ 22935 w 25466"/>
                  <a:gd name="connsiteY23" fmla="*/ 24895 h 41218"/>
                  <a:gd name="connsiteX24" fmla="*/ 19383 w 25466"/>
                  <a:gd name="connsiteY24" fmla="*/ 29632 h 41218"/>
                  <a:gd name="connsiteX25" fmla="*/ 17382 w 25466"/>
                  <a:gd name="connsiteY25" fmla="*/ 34382 h 41218"/>
                  <a:gd name="connsiteX26" fmla="*/ 18185 w 25466"/>
                  <a:gd name="connsiteY26" fmla="*/ 38683 h 41218"/>
                  <a:gd name="connsiteX27" fmla="*/ 21043 w 25466"/>
                  <a:gd name="connsiteY27" fmla="*/ 40779 h 41218"/>
                  <a:gd name="connsiteX28" fmla="*/ 23765 w 25466"/>
                  <a:gd name="connsiteY28" fmla="*/ 40412 h 41218"/>
                  <a:gd name="connsiteX29" fmla="*/ 25467 w 25466"/>
                  <a:gd name="connsiteY29" fmla="*/ 38683 h 4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466" h="41218">
                    <a:moveTo>
                      <a:pt x="25467" y="38683"/>
                    </a:moveTo>
                    <a:cubicBezTo>
                      <a:pt x="25435" y="38900"/>
                      <a:pt x="25361" y="39108"/>
                      <a:pt x="25249" y="39296"/>
                    </a:cubicBezTo>
                    <a:cubicBezTo>
                      <a:pt x="24941" y="39876"/>
                      <a:pt x="24468" y="40349"/>
                      <a:pt x="23888" y="40657"/>
                    </a:cubicBezTo>
                    <a:cubicBezTo>
                      <a:pt x="23000" y="41146"/>
                      <a:pt x="21975" y="41323"/>
                      <a:pt x="20975" y="41161"/>
                    </a:cubicBezTo>
                    <a:cubicBezTo>
                      <a:pt x="19632" y="40935"/>
                      <a:pt x="18457" y="40127"/>
                      <a:pt x="17763" y="38956"/>
                    </a:cubicBezTo>
                    <a:cubicBezTo>
                      <a:pt x="16920" y="37559"/>
                      <a:pt x="16580" y="35918"/>
                      <a:pt x="16796" y="34300"/>
                    </a:cubicBezTo>
                    <a:cubicBezTo>
                      <a:pt x="17082" y="32487"/>
                      <a:pt x="17780" y="30764"/>
                      <a:pt x="18838" y="29264"/>
                    </a:cubicBezTo>
                    <a:cubicBezTo>
                      <a:pt x="19873" y="27658"/>
                      <a:pt x="21288" y="26215"/>
                      <a:pt x="22336" y="24528"/>
                    </a:cubicBezTo>
                    <a:cubicBezTo>
                      <a:pt x="23477" y="22829"/>
                      <a:pt x="23820" y="20716"/>
                      <a:pt x="23275" y="18743"/>
                    </a:cubicBezTo>
                    <a:cubicBezTo>
                      <a:pt x="22678" y="16787"/>
                      <a:pt x="21313" y="15156"/>
                      <a:pt x="19491" y="14224"/>
                    </a:cubicBezTo>
                    <a:cubicBezTo>
                      <a:pt x="18633" y="13796"/>
                      <a:pt x="17715" y="13498"/>
                      <a:pt x="16769" y="13339"/>
                    </a:cubicBezTo>
                    <a:cubicBezTo>
                      <a:pt x="15816" y="13135"/>
                      <a:pt x="14864" y="12931"/>
                      <a:pt x="13938" y="12658"/>
                    </a:cubicBezTo>
                    <a:cubicBezTo>
                      <a:pt x="12188" y="12175"/>
                      <a:pt x="10535" y="11391"/>
                      <a:pt x="9052" y="10345"/>
                    </a:cubicBezTo>
                    <a:cubicBezTo>
                      <a:pt x="7772" y="9441"/>
                      <a:pt x="6548" y="8459"/>
                      <a:pt x="5390" y="7405"/>
                    </a:cubicBezTo>
                    <a:cubicBezTo>
                      <a:pt x="3670" y="5929"/>
                      <a:pt x="2174" y="4210"/>
                      <a:pt x="953" y="2300"/>
                    </a:cubicBezTo>
                    <a:cubicBezTo>
                      <a:pt x="634" y="1768"/>
                      <a:pt x="366" y="1207"/>
                      <a:pt x="150" y="626"/>
                    </a:cubicBezTo>
                    <a:cubicBezTo>
                      <a:pt x="75" y="425"/>
                      <a:pt x="25" y="214"/>
                      <a:pt x="0" y="0"/>
                    </a:cubicBezTo>
                    <a:cubicBezTo>
                      <a:pt x="357" y="736"/>
                      <a:pt x="753" y="1455"/>
                      <a:pt x="1184" y="2151"/>
                    </a:cubicBezTo>
                    <a:cubicBezTo>
                      <a:pt x="2476" y="3969"/>
                      <a:pt x="4000" y="5612"/>
                      <a:pt x="5717" y="7037"/>
                    </a:cubicBezTo>
                    <a:cubicBezTo>
                      <a:pt x="8101" y="9324"/>
                      <a:pt x="10979" y="11033"/>
                      <a:pt x="14129" y="12032"/>
                    </a:cubicBezTo>
                    <a:cubicBezTo>
                      <a:pt x="15013" y="12277"/>
                      <a:pt x="15952" y="12482"/>
                      <a:pt x="16919" y="12672"/>
                    </a:cubicBezTo>
                    <a:cubicBezTo>
                      <a:pt x="17944" y="12840"/>
                      <a:pt x="18939" y="13155"/>
                      <a:pt x="19873" y="13611"/>
                    </a:cubicBezTo>
                    <a:cubicBezTo>
                      <a:pt x="21850" y="14633"/>
                      <a:pt x="23324" y="16418"/>
                      <a:pt x="23956" y="18552"/>
                    </a:cubicBezTo>
                    <a:cubicBezTo>
                      <a:pt x="24548" y="20715"/>
                      <a:pt x="24176" y="23028"/>
                      <a:pt x="22935" y="24895"/>
                    </a:cubicBezTo>
                    <a:cubicBezTo>
                      <a:pt x="21792" y="26678"/>
                      <a:pt x="20390" y="28080"/>
                      <a:pt x="19383" y="29632"/>
                    </a:cubicBezTo>
                    <a:cubicBezTo>
                      <a:pt x="18362" y="31042"/>
                      <a:pt x="17678" y="32667"/>
                      <a:pt x="17382" y="34382"/>
                    </a:cubicBezTo>
                    <a:cubicBezTo>
                      <a:pt x="17154" y="35866"/>
                      <a:pt x="17437" y="37382"/>
                      <a:pt x="18185" y="38683"/>
                    </a:cubicBezTo>
                    <a:cubicBezTo>
                      <a:pt x="18793" y="39759"/>
                      <a:pt x="19834" y="40522"/>
                      <a:pt x="21043" y="40779"/>
                    </a:cubicBezTo>
                    <a:cubicBezTo>
                      <a:pt x="21966" y="40950"/>
                      <a:pt x="22920" y="40820"/>
                      <a:pt x="23765" y="40412"/>
                    </a:cubicBezTo>
                    <a:cubicBezTo>
                      <a:pt x="24503" y="40034"/>
                      <a:pt x="25099" y="39426"/>
                      <a:pt x="25467" y="386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E7F893A0-4FA0-1424-BDCD-3178CDE456E3}"/>
                  </a:ext>
                </a:extLst>
              </p:cNvPr>
              <p:cNvSpPr/>
              <p:nvPr/>
            </p:nvSpPr>
            <p:spPr>
              <a:xfrm>
                <a:off x="3087080" y="5238726"/>
                <a:ext cx="16917" cy="51875"/>
              </a:xfrm>
              <a:custGeom>
                <a:avLst/>
                <a:gdLst>
                  <a:gd name="connsiteX0" fmla="*/ 2870 w 20811"/>
                  <a:gd name="connsiteY0" fmla="*/ 56922 h 56922"/>
                  <a:gd name="connsiteX1" fmla="*/ 2380 w 20811"/>
                  <a:gd name="connsiteY1" fmla="*/ 56432 h 56922"/>
                  <a:gd name="connsiteX2" fmla="*/ 1250 w 20811"/>
                  <a:gd name="connsiteY2" fmla="*/ 54758 h 56922"/>
                  <a:gd name="connsiteX3" fmla="*/ 189 w 20811"/>
                  <a:gd name="connsiteY3" fmla="*/ 47503 h 56922"/>
                  <a:gd name="connsiteX4" fmla="*/ 2298 w 20811"/>
                  <a:gd name="connsiteY4" fmla="*/ 42821 h 56922"/>
                  <a:gd name="connsiteX5" fmla="*/ 6559 w 20811"/>
                  <a:gd name="connsiteY5" fmla="*/ 38738 h 56922"/>
                  <a:gd name="connsiteX6" fmla="*/ 10901 w 20811"/>
                  <a:gd name="connsiteY6" fmla="*/ 34192 h 56922"/>
                  <a:gd name="connsiteX7" fmla="*/ 12058 w 20811"/>
                  <a:gd name="connsiteY7" fmla="*/ 31170 h 56922"/>
                  <a:gd name="connsiteX8" fmla="*/ 11636 w 20811"/>
                  <a:gd name="connsiteY8" fmla="*/ 27930 h 56922"/>
                  <a:gd name="connsiteX9" fmla="*/ 8301 w 20811"/>
                  <a:gd name="connsiteY9" fmla="*/ 21901 h 56922"/>
                  <a:gd name="connsiteX10" fmla="*/ 7797 w 20811"/>
                  <a:gd name="connsiteY10" fmla="*/ 18511 h 56922"/>
                  <a:gd name="connsiteX11" fmla="*/ 9090 w 20811"/>
                  <a:gd name="connsiteY11" fmla="*/ 15503 h 56922"/>
                  <a:gd name="connsiteX12" fmla="*/ 13609 w 20811"/>
                  <a:gd name="connsiteY12" fmla="*/ 11733 h 56922"/>
                  <a:gd name="connsiteX13" fmla="*/ 17693 w 20811"/>
                  <a:gd name="connsiteY13" fmla="*/ 8834 h 56922"/>
                  <a:gd name="connsiteX14" fmla="*/ 20510 w 20811"/>
                  <a:gd name="connsiteY14" fmla="*/ 2532 h 56922"/>
                  <a:gd name="connsiteX15" fmla="*/ 19734 w 20811"/>
                  <a:gd name="connsiteY15" fmla="*/ 0 h 56922"/>
                  <a:gd name="connsiteX16" fmla="*/ 20129 w 20811"/>
                  <a:gd name="connsiteY16" fmla="*/ 585 h 56922"/>
                  <a:gd name="connsiteX17" fmla="*/ 20782 w 20811"/>
                  <a:gd name="connsiteY17" fmla="*/ 2491 h 56922"/>
                  <a:gd name="connsiteX18" fmla="*/ 18060 w 20811"/>
                  <a:gd name="connsiteY18" fmla="*/ 9201 h 56922"/>
                  <a:gd name="connsiteX19" fmla="*/ 13977 w 20811"/>
                  <a:gd name="connsiteY19" fmla="*/ 12223 h 56922"/>
                  <a:gd name="connsiteX20" fmla="*/ 9662 w 20811"/>
                  <a:gd name="connsiteY20" fmla="*/ 15884 h 56922"/>
                  <a:gd name="connsiteX21" fmla="*/ 8519 w 20811"/>
                  <a:gd name="connsiteY21" fmla="*/ 18607 h 56922"/>
                  <a:gd name="connsiteX22" fmla="*/ 9009 w 20811"/>
                  <a:gd name="connsiteY22" fmla="*/ 21628 h 56922"/>
                  <a:gd name="connsiteX23" fmla="*/ 12343 w 20811"/>
                  <a:gd name="connsiteY23" fmla="*/ 27672 h 56922"/>
                  <a:gd name="connsiteX24" fmla="*/ 12820 w 20811"/>
                  <a:gd name="connsiteY24" fmla="*/ 31279 h 56922"/>
                  <a:gd name="connsiteX25" fmla="*/ 11540 w 20811"/>
                  <a:gd name="connsiteY25" fmla="*/ 34559 h 56922"/>
                  <a:gd name="connsiteX26" fmla="*/ 7035 w 20811"/>
                  <a:gd name="connsiteY26" fmla="*/ 39241 h 56922"/>
                  <a:gd name="connsiteX27" fmla="*/ 2815 w 20811"/>
                  <a:gd name="connsiteY27" fmla="*/ 43148 h 56922"/>
                  <a:gd name="connsiteX28" fmla="*/ 733 w 20811"/>
                  <a:gd name="connsiteY28" fmla="*/ 47558 h 56922"/>
                  <a:gd name="connsiteX29" fmla="*/ 1550 w 20811"/>
                  <a:gd name="connsiteY29" fmla="*/ 54595 h 56922"/>
                  <a:gd name="connsiteX30" fmla="*/ 2870 w 20811"/>
                  <a:gd name="connsiteY30" fmla="*/ 56922 h 5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811" h="56922">
                    <a:moveTo>
                      <a:pt x="2870" y="56922"/>
                    </a:moveTo>
                    <a:cubicBezTo>
                      <a:pt x="2870" y="56922"/>
                      <a:pt x="2693" y="56773"/>
                      <a:pt x="2380" y="56432"/>
                    </a:cubicBezTo>
                    <a:cubicBezTo>
                      <a:pt x="1944" y="55917"/>
                      <a:pt x="1565" y="55356"/>
                      <a:pt x="1250" y="54758"/>
                    </a:cubicBezTo>
                    <a:cubicBezTo>
                      <a:pt x="107" y="52523"/>
                      <a:pt x="-266" y="49973"/>
                      <a:pt x="189" y="47503"/>
                    </a:cubicBezTo>
                    <a:cubicBezTo>
                      <a:pt x="497" y="45794"/>
                      <a:pt x="1222" y="44185"/>
                      <a:pt x="2298" y="42821"/>
                    </a:cubicBezTo>
                    <a:cubicBezTo>
                      <a:pt x="3571" y="41314"/>
                      <a:pt x="4999" y="39946"/>
                      <a:pt x="6559" y="38738"/>
                    </a:cubicBezTo>
                    <a:cubicBezTo>
                      <a:pt x="8249" y="37475"/>
                      <a:pt x="9716" y="35938"/>
                      <a:pt x="10901" y="34192"/>
                    </a:cubicBezTo>
                    <a:cubicBezTo>
                      <a:pt x="11495" y="33277"/>
                      <a:pt x="11890" y="32248"/>
                      <a:pt x="12058" y="31170"/>
                    </a:cubicBezTo>
                    <a:cubicBezTo>
                      <a:pt x="12209" y="30071"/>
                      <a:pt x="12063" y="28953"/>
                      <a:pt x="11636" y="27930"/>
                    </a:cubicBezTo>
                    <a:cubicBezTo>
                      <a:pt x="10792" y="25807"/>
                      <a:pt x="9199" y="24038"/>
                      <a:pt x="8301" y="21901"/>
                    </a:cubicBezTo>
                    <a:cubicBezTo>
                      <a:pt x="7846" y="20832"/>
                      <a:pt x="7673" y="19666"/>
                      <a:pt x="7797" y="18511"/>
                    </a:cubicBezTo>
                    <a:cubicBezTo>
                      <a:pt x="7971" y="17417"/>
                      <a:pt x="8415" y="16383"/>
                      <a:pt x="9090" y="15503"/>
                    </a:cubicBezTo>
                    <a:cubicBezTo>
                      <a:pt x="10336" y="13962"/>
                      <a:pt x="11871" y="12682"/>
                      <a:pt x="13609" y="11733"/>
                    </a:cubicBezTo>
                    <a:cubicBezTo>
                      <a:pt x="15072" y="10919"/>
                      <a:pt x="16442" y="9946"/>
                      <a:pt x="17693" y="8834"/>
                    </a:cubicBezTo>
                    <a:cubicBezTo>
                      <a:pt x="19564" y="7289"/>
                      <a:pt x="20607" y="4957"/>
                      <a:pt x="20510" y="2532"/>
                    </a:cubicBezTo>
                    <a:cubicBezTo>
                      <a:pt x="20369" y="1657"/>
                      <a:pt x="20107" y="804"/>
                      <a:pt x="19734" y="0"/>
                    </a:cubicBezTo>
                    <a:cubicBezTo>
                      <a:pt x="19734" y="0"/>
                      <a:pt x="19884" y="191"/>
                      <a:pt x="20129" y="585"/>
                    </a:cubicBezTo>
                    <a:cubicBezTo>
                      <a:pt x="20465" y="1173"/>
                      <a:pt x="20687" y="1820"/>
                      <a:pt x="20782" y="2491"/>
                    </a:cubicBezTo>
                    <a:cubicBezTo>
                      <a:pt x="20999" y="5033"/>
                      <a:pt x="19988" y="7527"/>
                      <a:pt x="18060" y="9201"/>
                    </a:cubicBezTo>
                    <a:cubicBezTo>
                      <a:pt x="16815" y="10357"/>
                      <a:pt x="15445" y="11370"/>
                      <a:pt x="13977" y="12223"/>
                    </a:cubicBezTo>
                    <a:cubicBezTo>
                      <a:pt x="12319" y="13158"/>
                      <a:pt x="10854" y="14401"/>
                      <a:pt x="9662" y="15884"/>
                    </a:cubicBezTo>
                    <a:cubicBezTo>
                      <a:pt x="9073" y="16690"/>
                      <a:pt x="8682" y="17623"/>
                      <a:pt x="8519" y="18607"/>
                    </a:cubicBezTo>
                    <a:cubicBezTo>
                      <a:pt x="8419" y="19640"/>
                      <a:pt x="8588" y="20680"/>
                      <a:pt x="9009" y="21628"/>
                    </a:cubicBezTo>
                    <a:cubicBezTo>
                      <a:pt x="9839" y="23629"/>
                      <a:pt x="11418" y="25385"/>
                      <a:pt x="12343" y="27672"/>
                    </a:cubicBezTo>
                    <a:cubicBezTo>
                      <a:pt x="12827" y="28808"/>
                      <a:pt x="12991" y="30055"/>
                      <a:pt x="12820" y="31279"/>
                    </a:cubicBezTo>
                    <a:cubicBezTo>
                      <a:pt x="12618" y="32447"/>
                      <a:pt x="12183" y="33563"/>
                      <a:pt x="11540" y="34559"/>
                    </a:cubicBezTo>
                    <a:cubicBezTo>
                      <a:pt x="10315" y="36364"/>
                      <a:pt x="8791" y="37947"/>
                      <a:pt x="7035" y="39241"/>
                    </a:cubicBezTo>
                    <a:cubicBezTo>
                      <a:pt x="5496" y="40392"/>
                      <a:pt x="4081" y="41701"/>
                      <a:pt x="2815" y="43148"/>
                    </a:cubicBezTo>
                    <a:cubicBezTo>
                      <a:pt x="1776" y="44429"/>
                      <a:pt x="1061" y="45941"/>
                      <a:pt x="733" y="47558"/>
                    </a:cubicBezTo>
                    <a:cubicBezTo>
                      <a:pt x="255" y="49930"/>
                      <a:pt x="541" y="52394"/>
                      <a:pt x="1550" y="54595"/>
                    </a:cubicBezTo>
                    <a:cubicBezTo>
                      <a:pt x="1944" y="55395"/>
                      <a:pt x="2385" y="56172"/>
                      <a:pt x="2870" y="56922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8CD32A13-B01A-8B1F-AA28-AA3ACE42C356}"/>
                  </a:ext>
                </a:extLst>
              </p:cNvPr>
              <p:cNvSpPr/>
              <p:nvPr/>
            </p:nvSpPr>
            <p:spPr>
              <a:xfrm>
                <a:off x="3087997" y="5221068"/>
                <a:ext cx="35969" cy="89975"/>
              </a:xfrm>
              <a:custGeom>
                <a:avLst/>
                <a:gdLst>
                  <a:gd name="connsiteX0" fmla="*/ 7704 w 44250"/>
                  <a:gd name="connsiteY0" fmla="*/ 74379 h 98729"/>
                  <a:gd name="connsiteX1" fmla="*/ 9337 w 44250"/>
                  <a:gd name="connsiteY1" fmla="*/ 61448 h 98729"/>
                  <a:gd name="connsiteX2" fmla="*/ 11052 w 44250"/>
                  <a:gd name="connsiteY2" fmla="*/ 44162 h 98729"/>
                  <a:gd name="connsiteX3" fmla="*/ 14959 w 44250"/>
                  <a:gd name="connsiteY3" fmla="*/ 33518 h 98729"/>
                  <a:gd name="connsiteX4" fmla="*/ 20199 w 44250"/>
                  <a:gd name="connsiteY4" fmla="*/ 22724 h 98729"/>
                  <a:gd name="connsiteX5" fmla="*/ 17314 w 44250"/>
                  <a:gd name="connsiteY5" fmla="*/ 15020 h 98729"/>
                  <a:gd name="connsiteX6" fmla="*/ 24310 w 44250"/>
                  <a:gd name="connsiteY6" fmla="*/ 2770 h 98729"/>
                  <a:gd name="connsiteX7" fmla="*/ 32926 w 44250"/>
                  <a:gd name="connsiteY7" fmla="*/ 157 h 98729"/>
                  <a:gd name="connsiteX8" fmla="*/ 39228 w 44250"/>
                  <a:gd name="connsiteY8" fmla="*/ 442 h 98729"/>
                  <a:gd name="connsiteX9" fmla="*/ 44250 w 44250"/>
                  <a:gd name="connsiteY9" fmla="*/ 4022 h 98729"/>
                  <a:gd name="connsiteX10" fmla="*/ 43189 w 44250"/>
                  <a:gd name="connsiteY10" fmla="*/ 3015 h 98729"/>
                  <a:gd name="connsiteX11" fmla="*/ 39650 w 44250"/>
                  <a:gd name="connsiteY11" fmla="*/ 15755 h 98729"/>
                  <a:gd name="connsiteX12" fmla="*/ 28039 w 44250"/>
                  <a:gd name="connsiteY12" fmla="*/ 22561 h 98729"/>
                  <a:gd name="connsiteX13" fmla="*/ 27059 w 44250"/>
                  <a:gd name="connsiteY13" fmla="*/ 26876 h 98729"/>
                  <a:gd name="connsiteX14" fmla="*/ 27168 w 44250"/>
                  <a:gd name="connsiteY14" fmla="*/ 27025 h 98729"/>
                  <a:gd name="connsiteX15" fmla="*/ 26910 w 44250"/>
                  <a:gd name="connsiteY15" fmla="*/ 27161 h 98729"/>
                  <a:gd name="connsiteX16" fmla="*/ 25930 w 44250"/>
                  <a:gd name="connsiteY16" fmla="*/ 28523 h 98729"/>
                  <a:gd name="connsiteX17" fmla="*/ 24228 w 44250"/>
                  <a:gd name="connsiteY17" fmla="*/ 30033 h 98729"/>
                  <a:gd name="connsiteX18" fmla="*/ 24228 w 44250"/>
                  <a:gd name="connsiteY18" fmla="*/ 35845 h 98729"/>
                  <a:gd name="connsiteX19" fmla="*/ 28026 w 44250"/>
                  <a:gd name="connsiteY19" fmla="*/ 41726 h 98729"/>
                  <a:gd name="connsiteX20" fmla="*/ 26665 w 44250"/>
                  <a:gd name="connsiteY20" fmla="*/ 49457 h 98729"/>
                  <a:gd name="connsiteX21" fmla="*/ 28026 w 44250"/>
                  <a:gd name="connsiteY21" fmla="*/ 53404 h 98729"/>
                  <a:gd name="connsiteX22" fmla="*/ 29264 w 44250"/>
                  <a:gd name="connsiteY22" fmla="*/ 73249 h 98729"/>
                  <a:gd name="connsiteX23" fmla="*/ 27495 w 44250"/>
                  <a:gd name="connsiteY23" fmla="*/ 81620 h 98729"/>
                  <a:gd name="connsiteX24" fmla="*/ 31728 w 44250"/>
                  <a:gd name="connsiteY24" fmla="*/ 88603 h 98729"/>
                  <a:gd name="connsiteX25" fmla="*/ 27713 w 44250"/>
                  <a:gd name="connsiteY25" fmla="*/ 98730 h 98729"/>
                  <a:gd name="connsiteX26" fmla="*/ 11093 w 44250"/>
                  <a:gd name="connsiteY26" fmla="*/ 93285 h 98729"/>
                  <a:gd name="connsiteX27" fmla="*/ 11937 w 44250"/>
                  <a:gd name="connsiteY27" fmla="*/ 85949 h 98729"/>
                  <a:gd name="connsiteX28" fmla="*/ 4511 w 44250"/>
                  <a:gd name="connsiteY28" fmla="*/ 91081 h 98729"/>
                  <a:gd name="connsiteX29" fmla="*/ 0 w 44250"/>
                  <a:gd name="connsiteY29" fmla="*/ 87759 h 98729"/>
                  <a:gd name="connsiteX30" fmla="*/ 7704 w 44250"/>
                  <a:gd name="connsiteY30" fmla="*/ 74379 h 9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250" h="98729">
                    <a:moveTo>
                      <a:pt x="7704" y="74379"/>
                    </a:moveTo>
                    <a:cubicBezTo>
                      <a:pt x="8316" y="69043"/>
                      <a:pt x="9365" y="66825"/>
                      <a:pt x="9337" y="61448"/>
                    </a:cubicBezTo>
                    <a:cubicBezTo>
                      <a:pt x="9337" y="56521"/>
                      <a:pt x="13870" y="49960"/>
                      <a:pt x="11052" y="44162"/>
                    </a:cubicBezTo>
                    <a:cubicBezTo>
                      <a:pt x="12046" y="40509"/>
                      <a:pt x="13353" y="36947"/>
                      <a:pt x="14959" y="33518"/>
                    </a:cubicBezTo>
                    <a:cubicBezTo>
                      <a:pt x="15898" y="31381"/>
                      <a:pt x="19328" y="24902"/>
                      <a:pt x="20199" y="22724"/>
                    </a:cubicBezTo>
                    <a:cubicBezTo>
                      <a:pt x="19641" y="18709"/>
                      <a:pt x="16756" y="19008"/>
                      <a:pt x="17314" y="15020"/>
                    </a:cubicBezTo>
                    <a:cubicBezTo>
                      <a:pt x="17967" y="10229"/>
                      <a:pt x="20226" y="5424"/>
                      <a:pt x="24310" y="2770"/>
                    </a:cubicBezTo>
                    <a:cubicBezTo>
                      <a:pt x="26939" y="1241"/>
                      <a:pt x="29890" y="347"/>
                      <a:pt x="32926" y="157"/>
                    </a:cubicBezTo>
                    <a:cubicBezTo>
                      <a:pt x="35026" y="-124"/>
                      <a:pt x="37160" y="-27"/>
                      <a:pt x="39228" y="442"/>
                    </a:cubicBezTo>
                    <a:cubicBezTo>
                      <a:pt x="41301" y="942"/>
                      <a:pt x="43102" y="2226"/>
                      <a:pt x="44250" y="4022"/>
                    </a:cubicBezTo>
                    <a:lnTo>
                      <a:pt x="43189" y="3015"/>
                    </a:lnTo>
                    <a:cubicBezTo>
                      <a:pt x="44031" y="7580"/>
                      <a:pt x="42726" y="12279"/>
                      <a:pt x="39650" y="15755"/>
                    </a:cubicBezTo>
                    <a:cubicBezTo>
                      <a:pt x="36578" y="19172"/>
                      <a:pt x="32520" y="21549"/>
                      <a:pt x="28039" y="22561"/>
                    </a:cubicBezTo>
                    <a:cubicBezTo>
                      <a:pt x="28080" y="24058"/>
                      <a:pt x="27743" y="25542"/>
                      <a:pt x="27059" y="26876"/>
                    </a:cubicBezTo>
                    <a:lnTo>
                      <a:pt x="27168" y="27025"/>
                    </a:lnTo>
                    <a:lnTo>
                      <a:pt x="26910" y="27161"/>
                    </a:lnTo>
                    <a:cubicBezTo>
                      <a:pt x="26624" y="27643"/>
                      <a:pt x="26296" y="28099"/>
                      <a:pt x="25930" y="28523"/>
                    </a:cubicBezTo>
                    <a:cubicBezTo>
                      <a:pt x="25435" y="29104"/>
                      <a:pt x="24862" y="29611"/>
                      <a:pt x="24228" y="30033"/>
                    </a:cubicBezTo>
                    <a:cubicBezTo>
                      <a:pt x="23323" y="31865"/>
                      <a:pt x="23323" y="34013"/>
                      <a:pt x="24228" y="35845"/>
                    </a:cubicBezTo>
                    <a:cubicBezTo>
                      <a:pt x="25331" y="37928"/>
                      <a:pt x="27576" y="39412"/>
                      <a:pt x="28026" y="41726"/>
                    </a:cubicBezTo>
                    <a:cubicBezTo>
                      <a:pt x="28543" y="44325"/>
                      <a:pt x="26556" y="46816"/>
                      <a:pt x="26665" y="49457"/>
                    </a:cubicBezTo>
                    <a:cubicBezTo>
                      <a:pt x="26779" y="50866"/>
                      <a:pt x="27247" y="52224"/>
                      <a:pt x="28026" y="53404"/>
                    </a:cubicBezTo>
                    <a:cubicBezTo>
                      <a:pt x="32830" y="59570"/>
                      <a:pt x="31987" y="65926"/>
                      <a:pt x="29264" y="73249"/>
                    </a:cubicBezTo>
                    <a:cubicBezTo>
                      <a:pt x="28257" y="75972"/>
                      <a:pt x="26705" y="78830"/>
                      <a:pt x="27495" y="81620"/>
                    </a:cubicBezTo>
                    <a:cubicBezTo>
                      <a:pt x="28284" y="84411"/>
                      <a:pt x="30898" y="85989"/>
                      <a:pt x="31728" y="88603"/>
                    </a:cubicBezTo>
                    <a:cubicBezTo>
                      <a:pt x="32899" y="92223"/>
                      <a:pt x="30217" y="95858"/>
                      <a:pt x="27713" y="98730"/>
                    </a:cubicBezTo>
                    <a:cubicBezTo>
                      <a:pt x="22374" y="96350"/>
                      <a:pt x="16804" y="94525"/>
                      <a:pt x="11093" y="93285"/>
                    </a:cubicBezTo>
                    <a:cubicBezTo>
                      <a:pt x="11673" y="90883"/>
                      <a:pt x="11956" y="88419"/>
                      <a:pt x="11937" y="85949"/>
                    </a:cubicBezTo>
                    <a:cubicBezTo>
                      <a:pt x="11304" y="89417"/>
                      <a:pt x="7979" y="91714"/>
                      <a:pt x="4511" y="91081"/>
                    </a:cubicBezTo>
                    <a:cubicBezTo>
                      <a:pt x="2575" y="90728"/>
                      <a:pt x="912" y="89503"/>
                      <a:pt x="0" y="87759"/>
                    </a:cubicBezTo>
                    <a:cubicBezTo>
                      <a:pt x="4669" y="85268"/>
                      <a:pt x="7091" y="79728"/>
                      <a:pt x="7704" y="743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0D4B978C-599D-E285-C5D6-1F87711FD1F6}"/>
                  </a:ext>
                </a:extLst>
              </p:cNvPr>
              <p:cNvSpPr/>
              <p:nvPr/>
            </p:nvSpPr>
            <p:spPr>
              <a:xfrm>
                <a:off x="3100488" y="5227500"/>
                <a:ext cx="22836" cy="13407"/>
              </a:xfrm>
              <a:custGeom>
                <a:avLst/>
                <a:gdLst>
                  <a:gd name="connsiteX0" fmla="*/ 0 w 28093"/>
                  <a:gd name="connsiteY0" fmla="*/ 10168 h 14711"/>
                  <a:gd name="connsiteX1" fmla="*/ 4587 w 28093"/>
                  <a:gd name="connsiteY1" fmla="*/ 12713 h 14711"/>
                  <a:gd name="connsiteX2" fmla="*/ 26066 w 28093"/>
                  <a:gd name="connsiteY2" fmla="*/ 4873 h 14711"/>
                  <a:gd name="connsiteX3" fmla="*/ 28094 w 28093"/>
                  <a:gd name="connsiteY3" fmla="*/ 0 h 14711"/>
                  <a:gd name="connsiteX4" fmla="*/ 27890 w 28093"/>
                  <a:gd name="connsiteY4" fmla="*/ 1361 h 14711"/>
                  <a:gd name="connsiteX5" fmla="*/ 26528 w 28093"/>
                  <a:gd name="connsiteY5" fmla="*/ 5050 h 14711"/>
                  <a:gd name="connsiteX6" fmla="*/ 23153 w 28093"/>
                  <a:gd name="connsiteY6" fmla="*/ 9800 h 14711"/>
                  <a:gd name="connsiteX7" fmla="*/ 17205 w 28093"/>
                  <a:gd name="connsiteY7" fmla="*/ 13747 h 14711"/>
                  <a:gd name="connsiteX8" fmla="*/ 4465 w 28093"/>
                  <a:gd name="connsiteY8" fmla="*/ 13203 h 14711"/>
                  <a:gd name="connsiteX9" fmla="*/ 1103 w 28093"/>
                  <a:gd name="connsiteY9" fmla="*/ 11188 h 14711"/>
                  <a:gd name="connsiteX10" fmla="*/ 0 w 28093"/>
                  <a:gd name="connsiteY10" fmla="*/ 10168 h 1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93" h="14711">
                    <a:moveTo>
                      <a:pt x="0" y="10168"/>
                    </a:moveTo>
                    <a:cubicBezTo>
                      <a:pt x="1448" y="11154"/>
                      <a:pt x="2984" y="12007"/>
                      <a:pt x="4587" y="12713"/>
                    </a:cubicBezTo>
                    <a:cubicBezTo>
                      <a:pt x="12694" y="16193"/>
                      <a:pt x="22107" y="12757"/>
                      <a:pt x="26066" y="4873"/>
                    </a:cubicBezTo>
                    <a:cubicBezTo>
                      <a:pt x="26850" y="3295"/>
                      <a:pt x="27528" y="1667"/>
                      <a:pt x="28094" y="0"/>
                    </a:cubicBezTo>
                    <a:cubicBezTo>
                      <a:pt x="28094" y="461"/>
                      <a:pt x="28026" y="920"/>
                      <a:pt x="27890" y="1361"/>
                    </a:cubicBezTo>
                    <a:cubicBezTo>
                      <a:pt x="27574" y="2637"/>
                      <a:pt x="27116" y="3874"/>
                      <a:pt x="26528" y="5050"/>
                    </a:cubicBezTo>
                    <a:cubicBezTo>
                      <a:pt x="25666" y="6804"/>
                      <a:pt x="24525" y="8408"/>
                      <a:pt x="23153" y="9800"/>
                    </a:cubicBezTo>
                    <a:cubicBezTo>
                      <a:pt x="21479" y="11530"/>
                      <a:pt x="19449" y="12876"/>
                      <a:pt x="17205" y="13747"/>
                    </a:cubicBezTo>
                    <a:cubicBezTo>
                      <a:pt x="13044" y="15200"/>
                      <a:pt x="8485" y="15005"/>
                      <a:pt x="4465" y="13203"/>
                    </a:cubicBezTo>
                    <a:cubicBezTo>
                      <a:pt x="3264" y="12676"/>
                      <a:pt x="2134" y="11998"/>
                      <a:pt x="1103" y="11188"/>
                    </a:cubicBezTo>
                    <a:cubicBezTo>
                      <a:pt x="681" y="10912"/>
                      <a:pt x="309" y="10566"/>
                      <a:pt x="0" y="10168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4CC3F999-2825-0321-C115-A47E2036478C}"/>
                  </a:ext>
                </a:extLst>
              </p:cNvPr>
              <p:cNvSpPr/>
              <p:nvPr/>
            </p:nvSpPr>
            <p:spPr>
              <a:xfrm>
                <a:off x="3101196" y="5224458"/>
                <a:ext cx="15887" cy="7655"/>
              </a:xfrm>
              <a:custGeom>
                <a:avLst/>
                <a:gdLst>
                  <a:gd name="connsiteX0" fmla="*/ 0 w 19545"/>
                  <a:gd name="connsiteY0" fmla="*/ 7557 h 8400"/>
                  <a:gd name="connsiteX1" fmla="*/ 3239 w 19545"/>
                  <a:gd name="connsiteY1" fmla="*/ 7830 h 8400"/>
                  <a:gd name="connsiteX2" fmla="*/ 17327 w 19545"/>
                  <a:gd name="connsiteY2" fmla="*/ 2385 h 8400"/>
                  <a:gd name="connsiteX3" fmla="*/ 19546 w 19545"/>
                  <a:gd name="connsiteY3" fmla="*/ 3 h 8400"/>
                  <a:gd name="connsiteX4" fmla="*/ 17695 w 19545"/>
                  <a:gd name="connsiteY4" fmla="*/ 2725 h 8400"/>
                  <a:gd name="connsiteX5" fmla="*/ 11107 w 19545"/>
                  <a:gd name="connsiteY5" fmla="*/ 7244 h 8400"/>
                  <a:gd name="connsiteX6" fmla="*/ 3212 w 19545"/>
                  <a:gd name="connsiteY6" fmla="*/ 8320 h 8400"/>
                  <a:gd name="connsiteX7" fmla="*/ 0 w 19545"/>
                  <a:gd name="connsiteY7" fmla="*/ 7557 h 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45" h="8400">
                    <a:moveTo>
                      <a:pt x="0" y="7557"/>
                    </a:moveTo>
                    <a:cubicBezTo>
                      <a:pt x="0" y="7448"/>
                      <a:pt x="1252" y="7748"/>
                      <a:pt x="3239" y="7830"/>
                    </a:cubicBezTo>
                    <a:cubicBezTo>
                      <a:pt x="8491" y="8069"/>
                      <a:pt x="13602" y="6094"/>
                      <a:pt x="17327" y="2385"/>
                    </a:cubicBezTo>
                    <a:cubicBezTo>
                      <a:pt x="18756" y="1024"/>
                      <a:pt x="19451" y="-65"/>
                      <a:pt x="19546" y="3"/>
                    </a:cubicBezTo>
                    <a:cubicBezTo>
                      <a:pt x="19110" y="1021"/>
                      <a:pt x="18481" y="1945"/>
                      <a:pt x="17695" y="2725"/>
                    </a:cubicBezTo>
                    <a:cubicBezTo>
                      <a:pt x="15875" y="4718"/>
                      <a:pt x="13621" y="6264"/>
                      <a:pt x="11107" y="7244"/>
                    </a:cubicBezTo>
                    <a:cubicBezTo>
                      <a:pt x="8594" y="8212"/>
                      <a:pt x="5891" y="8580"/>
                      <a:pt x="3212" y="8320"/>
                    </a:cubicBezTo>
                    <a:cubicBezTo>
                      <a:pt x="2100" y="8290"/>
                      <a:pt x="1007" y="8030"/>
                      <a:pt x="0" y="755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A0AB3258-AD74-B403-3BA7-044EA82EA14E}"/>
                  </a:ext>
                </a:extLst>
              </p:cNvPr>
              <p:cNvSpPr/>
              <p:nvPr/>
            </p:nvSpPr>
            <p:spPr>
              <a:xfrm>
                <a:off x="3100474" y="5233742"/>
                <a:ext cx="5226" cy="3066"/>
              </a:xfrm>
              <a:custGeom>
                <a:avLst/>
                <a:gdLst>
                  <a:gd name="connsiteX0" fmla="*/ 18 w 6429"/>
                  <a:gd name="connsiteY0" fmla="*/ 10 h 3364"/>
                  <a:gd name="connsiteX1" fmla="*/ 3053 w 6429"/>
                  <a:gd name="connsiteY1" fmla="*/ 1970 h 3364"/>
                  <a:gd name="connsiteX2" fmla="*/ 6429 w 6429"/>
                  <a:gd name="connsiteY2" fmla="*/ 3250 h 3364"/>
                  <a:gd name="connsiteX3" fmla="*/ 2727 w 6429"/>
                  <a:gd name="connsiteY3" fmla="*/ 2610 h 3364"/>
                  <a:gd name="connsiteX4" fmla="*/ 18 w 6429"/>
                  <a:gd name="connsiteY4" fmla="*/ 10 h 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9" h="3364">
                    <a:moveTo>
                      <a:pt x="18" y="10"/>
                    </a:moveTo>
                    <a:cubicBezTo>
                      <a:pt x="181" y="-126"/>
                      <a:pt x="1284" y="1099"/>
                      <a:pt x="3053" y="1970"/>
                    </a:cubicBezTo>
                    <a:cubicBezTo>
                      <a:pt x="4823" y="2842"/>
                      <a:pt x="6443" y="3046"/>
                      <a:pt x="6429" y="3250"/>
                    </a:cubicBezTo>
                    <a:cubicBezTo>
                      <a:pt x="5159" y="3526"/>
                      <a:pt x="3831" y="3298"/>
                      <a:pt x="2727" y="2610"/>
                    </a:cubicBezTo>
                    <a:cubicBezTo>
                      <a:pt x="807" y="1644"/>
                      <a:pt x="-145" y="92"/>
                      <a:pt x="18" y="1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8353CFBF-5BE9-8B15-D968-11D49586E037}"/>
                  </a:ext>
                </a:extLst>
              </p:cNvPr>
              <p:cNvSpPr/>
              <p:nvPr/>
            </p:nvSpPr>
            <p:spPr>
              <a:xfrm>
                <a:off x="3099792" y="5240499"/>
                <a:ext cx="7238" cy="66946"/>
              </a:xfrm>
              <a:custGeom>
                <a:avLst/>
                <a:gdLst>
                  <a:gd name="connsiteX0" fmla="*/ 2178 w 8904"/>
                  <a:gd name="connsiteY0" fmla="*/ 73460 h 73460"/>
                  <a:gd name="connsiteX1" fmla="*/ 2300 w 8904"/>
                  <a:gd name="connsiteY1" fmla="*/ 72603 h 73460"/>
                  <a:gd name="connsiteX2" fmla="*/ 3593 w 8904"/>
                  <a:gd name="connsiteY2" fmla="*/ 70452 h 73460"/>
                  <a:gd name="connsiteX3" fmla="*/ 6152 w 8904"/>
                  <a:gd name="connsiteY3" fmla="*/ 67730 h 73460"/>
                  <a:gd name="connsiteX4" fmla="*/ 5989 w 8904"/>
                  <a:gd name="connsiteY4" fmla="*/ 62966 h 73460"/>
                  <a:gd name="connsiteX5" fmla="*/ 3798 w 8904"/>
                  <a:gd name="connsiteY5" fmla="*/ 61142 h 73460"/>
                  <a:gd name="connsiteX6" fmla="*/ 1375 w 8904"/>
                  <a:gd name="connsiteY6" fmla="*/ 58746 h 73460"/>
                  <a:gd name="connsiteX7" fmla="*/ 1007 w 8904"/>
                  <a:gd name="connsiteY7" fmla="*/ 56950 h 73460"/>
                  <a:gd name="connsiteX8" fmla="*/ 1429 w 8904"/>
                  <a:gd name="connsiteY8" fmla="*/ 55112 h 73460"/>
                  <a:gd name="connsiteX9" fmla="*/ 3267 w 8904"/>
                  <a:gd name="connsiteY9" fmla="*/ 51818 h 73460"/>
                  <a:gd name="connsiteX10" fmla="*/ 1906 w 8904"/>
                  <a:gd name="connsiteY10" fmla="*/ 36846 h 73460"/>
                  <a:gd name="connsiteX11" fmla="*/ 0 w 8904"/>
                  <a:gd name="connsiteY11" fmla="*/ 32762 h 73460"/>
                  <a:gd name="connsiteX12" fmla="*/ 1606 w 8904"/>
                  <a:gd name="connsiteY12" fmla="*/ 28679 h 73460"/>
                  <a:gd name="connsiteX13" fmla="*/ 4097 w 8904"/>
                  <a:gd name="connsiteY13" fmla="*/ 25467 h 73460"/>
                  <a:gd name="connsiteX14" fmla="*/ 5240 w 8904"/>
                  <a:gd name="connsiteY14" fmla="*/ 22023 h 73460"/>
                  <a:gd name="connsiteX15" fmla="*/ 3729 w 8904"/>
                  <a:gd name="connsiteY15" fmla="*/ 18892 h 73460"/>
                  <a:gd name="connsiteX16" fmla="*/ 1729 w 8904"/>
                  <a:gd name="connsiteY16" fmla="*/ 15816 h 73460"/>
                  <a:gd name="connsiteX17" fmla="*/ 1974 w 8904"/>
                  <a:gd name="connsiteY17" fmla="*/ 9501 h 73460"/>
                  <a:gd name="connsiteX18" fmla="*/ 5948 w 8904"/>
                  <a:gd name="connsiteY18" fmla="*/ 6071 h 73460"/>
                  <a:gd name="connsiteX19" fmla="*/ 8357 w 8904"/>
                  <a:gd name="connsiteY19" fmla="*/ 3185 h 73460"/>
                  <a:gd name="connsiteX20" fmla="*/ 8657 w 8904"/>
                  <a:gd name="connsiteY20" fmla="*/ 803 h 73460"/>
                  <a:gd name="connsiteX21" fmla="*/ 8398 w 8904"/>
                  <a:gd name="connsiteY21" fmla="*/ 0 h 73460"/>
                  <a:gd name="connsiteX22" fmla="*/ 8793 w 8904"/>
                  <a:gd name="connsiteY22" fmla="*/ 776 h 73460"/>
                  <a:gd name="connsiteX23" fmla="*/ 8616 w 8904"/>
                  <a:gd name="connsiteY23" fmla="*/ 3280 h 73460"/>
                  <a:gd name="connsiteX24" fmla="*/ 6180 w 8904"/>
                  <a:gd name="connsiteY24" fmla="*/ 6397 h 73460"/>
                  <a:gd name="connsiteX25" fmla="*/ 2396 w 8904"/>
                  <a:gd name="connsiteY25" fmla="*/ 9746 h 73460"/>
                  <a:gd name="connsiteX26" fmla="*/ 2273 w 8904"/>
                  <a:gd name="connsiteY26" fmla="*/ 15585 h 73460"/>
                  <a:gd name="connsiteX27" fmla="*/ 4179 w 8904"/>
                  <a:gd name="connsiteY27" fmla="*/ 18430 h 73460"/>
                  <a:gd name="connsiteX28" fmla="*/ 4628 w 8904"/>
                  <a:gd name="connsiteY28" fmla="*/ 25766 h 73460"/>
                  <a:gd name="connsiteX29" fmla="*/ 2123 w 8904"/>
                  <a:gd name="connsiteY29" fmla="*/ 29006 h 73460"/>
                  <a:gd name="connsiteX30" fmla="*/ 667 w 8904"/>
                  <a:gd name="connsiteY30" fmla="*/ 32667 h 73460"/>
                  <a:gd name="connsiteX31" fmla="*/ 2423 w 8904"/>
                  <a:gd name="connsiteY31" fmla="*/ 36301 h 73460"/>
                  <a:gd name="connsiteX32" fmla="*/ 5812 w 8904"/>
                  <a:gd name="connsiteY32" fmla="*/ 44264 h 73460"/>
                  <a:gd name="connsiteX33" fmla="*/ 3879 w 8904"/>
                  <a:gd name="connsiteY33" fmla="*/ 52090 h 73460"/>
                  <a:gd name="connsiteX34" fmla="*/ 2055 w 8904"/>
                  <a:gd name="connsiteY34" fmla="*/ 55275 h 73460"/>
                  <a:gd name="connsiteX35" fmla="*/ 1647 w 8904"/>
                  <a:gd name="connsiteY35" fmla="*/ 56895 h 73460"/>
                  <a:gd name="connsiteX36" fmla="*/ 1946 w 8904"/>
                  <a:gd name="connsiteY36" fmla="*/ 58447 h 73460"/>
                  <a:gd name="connsiteX37" fmla="*/ 4083 w 8904"/>
                  <a:gd name="connsiteY37" fmla="*/ 60584 h 73460"/>
                  <a:gd name="connsiteX38" fmla="*/ 6452 w 8904"/>
                  <a:gd name="connsiteY38" fmla="*/ 62626 h 73460"/>
                  <a:gd name="connsiteX39" fmla="*/ 7173 w 8904"/>
                  <a:gd name="connsiteY39" fmla="*/ 65348 h 73460"/>
                  <a:gd name="connsiteX40" fmla="*/ 6547 w 8904"/>
                  <a:gd name="connsiteY40" fmla="*/ 67798 h 73460"/>
                  <a:gd name="connsiteX41" fmla="*/ 5254 w 8904"/>
                  <a:gd name="connsiteY41" fmla="*/ 69567 h 73460"/>
                  <a:gd name="connsiteX42" fmla="*/ 3811 w 8904"/>
                  <a:gd name="connsiteY42" fmla="*/ 70643 h 73460"/>
                  <a:gd name="connsiteX43" fmla="*/ 2450 w 8904"/>
                  <a:gd name="connsiteY43" fmla="*/ 72616 h 73460"/>
                  <a:gd name="connsiteX44" fmla="*/ 2178 w 8904"/>
                  <a:gd name="connsiteY44" fmla="*/ 73460 h 7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904" h="73460">
                    <a:moveTo>
                      <a:pt x="2178" y="73460"/>
                    </a:moveTo>
                    <a:cubicBezTo>
                      <a:pt x="2182" y="73170"/>
                      <a:pt x="2223" y="72882"/>
                      <a:pt x="2300" y="72603"/>
                    </a:cubicBezTo>
                    <a:cubicBezTo>
                      <a:pt x="2495" y="71768"/>
                      <a:pt x="2947" y="71016"/>
                      <a:pt x="3593" y="70452"/>
                    </a:cubicBezTo>
                    <a:cubicBezTo>
                      <a:pt x="4684" y="69801"/>
                      <a:pt x="5570" y="68858"/>
                      <a:pt x="6152" y="67730"/>
                    </a:cubicBezTo>
                    <a:cubicBezTo>
                      <a:pt x="6901" y="66215"/>
                      <a:pt x="6840" y="64426"/>
                      <a:pt x="5989" y="62966"/>
                    </a:cubicBezTo>
                    <a:cubicBezTo>
                      <a:pt x="5424" y="62182"/>
                      <a:pt x="4670" y="61554"/>
                      <a:pt x="3798" y="61142"/>
                    </a:cubicBezTo>
                    <a:cubicBezTo>
                      <a:pt x="2725" y="60666"/>
                      <a:pt x="1863" y="59813"/>
                      <a:pt x="1375" y="58746"/>
                    </a:cubicBezTo>
                    <a:cubicBezTo>
                      <a:pt x="1122" y="58181"/>
                      <a:pt x="996" y="57569"/>
                      <a:pt x="1007" y="56950"/>
                    </a:cubicBezTo>
                    <a:cubicBezTo>
                      <a:pt x="1036" y="56317"/>
                      <a:pt x="1179" y="55695"/>
                      <a:pt x="1429" y="55112"/>
                    </a:cubicBezTo>
                    <a:cubicBezTo>
                      <a:pt x="1959" y="53970"/>
                      <a:pt x="2573" y="52869"/>
                      <a:pt x="3267" y="51818"/>
                    </a:cubicBezTo>
                    <a:cubicBezTo>
                      <a:pt x="6124" y="47064"/>
                      <a:pt x="5574" y="41007"/>
                      <a:pt x="1906" y="36846"/>
                    </a:cubicBezTo>
                    <a:cubicBezTo>
                      <a:pt x="819" y="35745"/>
                      <a:pt x="146" y="34302"/>
                      <a:pt x="0" y="32762"/>
                    </a:cubicBezTo>
                    <a:cubicBezTo>
                      <a:pt x="93" y="31267"/>
                      <a:pt x="655" y="29837"/>
                      <a:pt x="1606" y="28679"/>
                    </a:cubicBezTo>
                    <a:cubicBezTo>
                      <a:pt x="2436" y="27536"/>
                      <a:pt x="3389" y="26556"/>
                      <a:pt x="4097" y="25467"/>
                    </a:cubicBezTo>
                    <a:cubicBezTo>
                      <a:pt x="4848" y="24477"/>
                      <a:pt x="5250" y="23266"/>
                      <a:pt x="5240" y="22023"/>
                    </a:cubicBezTo>
                    <a:cubicBezTo>
                      <a:pt x="5067" y="20850"/>
                      <a:pt x="4539" y="19758"/>
                      <a:pt x="3729" y="18892"/>
                    </a:cubicBezTo>
                    <a:cubicBezTo>
                      <a:pt x="2905" y="17979"/>
                      <a:pt x="2230" y="16941"/>
                      <a:pt x="1729" y="15816"/>
                    </a:cubicBezTo>
                    <a:cubicBezTo>
                      <a:pt x="825" y="13787"/>
                      <a:pt x="915" y="11454"/>
                      <a:pt x="1974" y="9501"/>
                    </a:cubicBezTo>
                    <a:cubicBezTo>
                      <a:pt x="3035" y="8084"/>
                      <a:pt x="4391" y="6913"/>
                      <a:pt x="5948" y="6071"/>
                    </a:cubicBezTo>
                    <a:cubicBezTo>
                      <a:pt x="7051" y="5405"/>
                      <a:pt x="7899" y="4388"/>
                      <a:pt x="8357" y="3185"/>
                    </a:cubicBezTo>
                    <a:cubicBezTo>
                      <a:pt x="8674" y="2434"/>
                      <a:pt x="8778" y="1609"/>
                      <a:pt x="8657" y="803"/>
                    </a:cubicBezTo>
                    <a:cubicBezTo>
                      <a:pt x="8548" y="272"/>
                      <a:pt x="8357" y="14"/>
                      <a:pt x="8398" y="0"/>
                    </a:cubicBezTo>
                    <a:cubicBezTo>
                      <a:pt x="8591" y="223"/>
                      <a:pt x="8726" y="489"/>
                      <a:pt x="8793" y="776"/>
                    </a:cubicBezTo>
                    <a:cubicBezTo>
                      <a:pt x="8989" y="1609"/>
                      <a:pt x="8926" y="2483"/>
                      <a:pt x="8616" y="3280"/>
                    </a:cubicBezTo>
                    <a:cubicBezTo>
                      <a:pt x="8176" y="4564"/>
                      <a:pt x="7319" y="5661"/>
                      <a:pt x="6180" y="6397"/>
                    </a:cubicBezTo>
                    <a:cubicBezTo>
                      <a:pt x="4696" y="7234"/>
                      <a:pt x="3407" y="8375"/>
                      <a:pt x="2396" y="9746"/>
                    </a:cubicBezTo>
                    <a:cubicBezTo>
                      <a:pt x="1454" y="11568"/>
                      <a:pt x="1407" y="13724"/>
                      <a:pt x="2273" y="15585"/>
                    </a:cubicBezTo>
                    <a:cubicBezTo>
                      <a:pt x="2767" y="16621"/>
                      <a:pt x="3408" y="17579"/>
                      <a:pt x="4179" y="18430"/>
                    </a:cubicBezTo>
                    <a:cubicBezTo>
                      <a:pt x="6250" y="20369"/>
                      <a:pt x="6448" y="23588"/>
                      <a:pt x="4628" y="25766"/>
                    </a:cubicBezTo>
                    <a:cubicBezTo>
                      <a:pt x="3879" y="26923"/>
                      <a:pt x="2913" y="27903"/>
                      <a:pt x="2123" y="29006"/>
                    </a:cubicBezTo>
                    <a:cubicBezTo>
                      <a:pt x="1269" y="30044"/>
                      <a:pt x="759" y="31325"/>
                      <a:pt x="667" y="32667"/>
                    </a:cubicBezTo>
                    <a:cubicBezTo>
                      <a:pt x="811" y="34046"/>
                      <a:pt x="1432" y="35332"/>
                      <a:pt x="2423" y="36301"/>
                    </a:cubicBezTo>
                    <a:cubicBezTo>
                      <a:pt x="4409" y="38504"/>
                      <a:pt x="5601" y="41306"/>
                      <a:pt x="5812" y="44264"/>
                    </a:cubicBezTo>
                    <a:cubicBezTo>
                      <a:pt x="6009" y="47011"/>
                      <a:pt x="5333" y="49751"/>
                      <a:pt x="3879" y="52090"/>
                    </a:cubicBezTo>
                    <a:cubicBezTo>
                      <a:pt x="3186" y="53100"/>
                      <a:pt x="2575" y="54166"/>
                      <a:pt x="2055" y="55275"/>
                    </a:cubicBezTo>
                    <a:cubicBezTo>
                      <a:pt x="1825" y="55787"/>
                      <a:pt x="1688" y="56336"/>
                      <a:pt x="1647" y="56895"/>
                    </a:cubicBezTo>
                    <a:cubicBezTo>
                      <a:pt x="1636" y="57427"/>
                      <a:pt x="1738" y="57957"/>
                      <a:pt x="1946" y="58447"/>
                    </a:cubicBezTo>
                    <a:cubicBezTo>
                      <a:pt x="2377" y="59394"/>
                      <a:pt x="3136" y="60154"/>
                      <a:pt x="4083" y="60584"/>
                    </a:cubicBezTo>
                    <a:cubicBezTo>
                      <a:pt x="5035" y="61051"/>
                      <a:pt x="5850" y="61753"/>
                      <a:pt x="6452" y="62626"/>
                    </a:cubicBezTo>
                    <a:cubicBezTo>
                      <a:pt x="6987" y="63429"/>
                      <a:pt x="7240" y="64386"/>
                      <a:pt x="7173" y="65348"/>
                    </a:cubicBezTo>
                    <a:cubicBezTo>
                      <a:pt x="7096" y="66193"/>
                      <a:pt x="6885" y="67019"/>
                      <a:pt x="6547" y="67798"/>
                    </a:cubicBezTo>
                    <a:cubicBezTo>
                      <a:pt x="6256" y="68478"/>
                      <a:pt x="5815" y="69084"/>
                      <a:pt x="5254" y="69567"/>
                    </a:cubicBezTo>
                    <a:cubicBezTo>
                      <a:pt x="4737" y="70003"/>
                      <a:pt x="4219" y="70302"/>
                      <a:pt x="3811" y="70643"/>
                    </a:cubicBezTo>
                    <a:cubicBezTo>
                      <a:pt x="3170" y="71149"/>
                      <a:pt x="2696" y="71838"/>
                      <a:pt x="2450" y="72616"/>
                    </a:cubicBezTo>
                    <a:cubicBezTo>
                      <a:pt x="2382" y="72905"/>
                      <a:pt x="2291" y="73187"/>
                      <a:pt x="2178" y="7346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F0530A41-F3AF-762C-404D-759396CB11F8}"/>
                  </a:ext>
                </a:extLst>
              </p:cNvPr>
              <p:cNvSpPr/>
              <p:nvPr/>
            </p:nvSpPr>
            <p:spPr>
              <a:xfrm>
                <a:off x="3100389" y="5224397"/>
                <a:ext cx="21741" cy="15656"/>
              </a:xfrm>
              <a:custGeom>
                <a:avLst/>
                <a:gdLst>
                  <a:gd name="connsiteX0" fmla="*/ 0 w 26746"/>
                  <a:gd name="connsiteY0" fmla="*/ 12170 h 17179"/>
                  <a:gd name="connsiteX1" fmla="*/ 4328 w 26746"/>
                  <a:gd name="connsiteY1" fmla="*/ 15287 h 17179"/>
                  <a:gd name="connsiteX2" fmla="*/ 9923 w 26746"/>
                  <a:gd name="connsiteY2" fmla="*/ 16512 h 17179"/>
                  <a:gd name="connsiteX3" fmla="*/ 16728 w 26746"/>
                  <a:gd name="connsiteY3" fmla="*/ 14892 h 17179"/>
                  <a:gd name="connsiteX4" fmla="*/ 21438 w 26746"/>
                  <a:gd name="connsiteY4" fmla="*/ 9897 h 17179"/>
                  <a:gd name="connsiteX5" fmla="*/ 23629 w 26746"/>
                  <a:gd name="connsiteY5" fmla="*/ 4453 h 17179"/>
                  <a:gd name="connsiteX6" fmla="*/ 25644 w 26746"/>
                  <a:gd name="connsiteY6" fmla="*/ 995 h 17179"/>
                  <a:gd name="connsiteX7" fmla="*/ 26420 w 26746"/>
                  <a:gd name="connsiteY7" fmla="*/ 219 h 17179"/>
                  <a:gd name="connsiteX8" fmla="*/ 26746 w 26746"/>
                  <a:gd name="connsiteY8" fmla="*/ 2 h 17179"/>
                  <a:gd name="connsiteX9" fmla="*/ 24024 w 26746"/>
                  <a:gd name="connsiteY9" fmla="*/ 4643 h 17179"/>
                  <a:gd name="connsiteX10" fmla="*/ 21955 w 26746"/>
                  <a:gd name="connsiteY10" fmla="*/ 10183 h 17179"/>
                  <a:gd name="connsiteX11" fmla="*/ 16987 w 26746"/>
                  <a:gd name="connsiteY11" fmla="*/ 15532 h 17179"/>
                  <a:gd name="connsiteX12" fmla="*/ 9868 w 26746"/>
                  <a:gd name="connsiteY12" fmla="*/ 17179 h 17179"/>
                  <a:gd name="connsiteX13" fmla="*/ 4056 w 26746"/>
                  <a:gd name="connsiteY13" fmla="*/ 15818 h 17179"/>
                  <a:gd name="connsiteX14" fmla="*/ 830 w 26746"/>
                  <a:gd name="connsiteY14" fmla="*/ 13422 h 17179"/>
                  <a:gd name="connsiteX15" fmla="*/ 0 w 26746"/>
                  <a:gd name="connsiteY15" fmla="*/ 12170 h 1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746" h="17179">
                    <a:moveTo>
                      <a:pt x="0" y="12170"/>
                    </a:moveTo>
                    <a:cubicBezTo>
                      <a:pt x="1277" y="13422"/>
                      <a:pt x="2736" y="14473"/>
                      <a:pt x="4328" y="15287"/>
                    </a:cubicBezTo>
                    <a:cubicBezTo>
                      <a:pt x="6080" y="16101"/>
                      <a:pt x="7991" y="16519"/>
                      <a:pt x="9923" y="16512"/>
                    </a:cubicBezTo>
                    <a:cubicBezTo>
                      <a:pt x="12284" y="16490"/>
                      <a:pt x="14610" y="15936"/>
                      <a:pt x="16728" y="14892"/>
                    </a:cubicBezTo>
                    <a:cubicBezTo>
                      <a:pt x="18823" y="13816"/>
                      <a:pt x="20486" y="12052"/>
                      <a:pt x="21438" y="9897"/>
                    </a:cubicBezTo>
                    <a:cubicBezTo>
                      <a:pt x="22363" y="7923"/>
                      <a:pt x="22949" y="5991"/>
                      <a:pt x="23629" y="4453"/>
                    </a:cubicBezTo>
                    <a:cubicBezTo>
                      <a:pt x="24121" y="3204"/>
                      <a:pt x="24800" y="2038"/>
                      <a:pt x="25644" y="995"/>
                    </a:cubicBezTo>
                    <a:cubicBezTo>
                      <a:pt x="25878" y="712"/>
                      <a:pt x="26136" y="454"/>
                      <a:pt x="26420" y="219"/>
                    </a:cubicBezTo>
                    <a:cubicBezTo>
                      <a:pt x="26610" y="56"/>
                      <a:pt x="26719" y="-12"/>
                      <a:pt x="26746" y="2"/>
                    </a:cubicBezTo>
                    <a:cubicBezTo>
                      <a:pt x="25573" y="1376"/>
                      <a:pt x="24651" y="2947"/>
                      <a:pt x="24024" y="4643"/>
                    </a:cubicBezTo>
                    <a:cubicBezTo>
                      <a:pt x="23411" y="6195"/>
                      <a:pt x="22881" y="8128"/>
                      <a:pt x="21955" y="10183"/>
                    </a:cubicBezTo>
                    <a:cubicBezTo>
                      <a:pt x="20976" y="12493"/>
                      <a:pt x="19218" y="14386"/>
                      <a:pt x="16987" y="15532"/>
                    </a:cubicBezTo>
                    <a:cubicBezTo>
                      <a:pt x="14778" y="16639"/>
                      <a:pt x="12339" y="17204"/>
                      <a:pt x="9868" y="17179"/>
                    </a:cubicBezTo>
                    <a:cubicBezTo>
                      <a:pt x="7852" y="17174"/>
                      <a:pt x="5865" y="16708"/>
                      <a:pt x="4056" y="15818"/>
                    </a:cubicBezTo>
                    <a:cubicBezTo>
                      <a:pt x="2856" y="15203"/>
                      <a:pt x="1767" y="14393"/>
                      <a:pt x="830" y="13422"/>
                    </a:cubicBezTo>
                    <a:cubicBezTo>
                      <a:pt x="480" y="13059"/>
                      <a:pt x="199" y="12634"/>
                      <a:pt x="0" y="1217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0C6F02AF-9416-4DBB-D3A7-2D8DCD04F7F8}"/>
                  </a:ext>
                </a:extLst>
              </p:cNvPr>
              <p:cNvSpPr/>
              <p:nvPr/>
            </p:nvSpPr>
            <p:spPr>
              <a:xfrm>
                <a:off x="2860778" y="5629080"/>
                <a:ext cx="21624" cy="29371"/>
              </a:xfrm>
              <a:custGeom>
                <a:avLst/>
                <a:gdLst>
                  <a:gd name="connsiteX0" fmla="*/ 26603 w 26602"/>
                  <a:gd name="connsiteY0" fmla="*/ 0 h 32229"/>
                  <a:gd name="connsiteX1" fmla="*/ 24071 w 26602"/>
                  <a:gd name="connsiteY1" fmla="*/ 10658 h 32229"/>
                  <a:gd name="connsiteX2" fmla="*/ 1259 w 26602"/>
                  <a:gd name="connsiteY2" fmla="*/ 32191 h 32229"/>
                  <a:gd name="connsiteX3" fmla="*/ 8690 w 26602"/>
                  <a:gd name="connsiteY3" fmla="*/ 8357 h 32229"/>
                  <a:gd name="connsiteX4" fmla="*/ 10051 w 26602"/>
                  <a:gd name="connsiteY4" fmla="*/ 1266 h 3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02" h="32229">
                    <a:moveTo>
                      <a:pt x="26603" y="0"/>
                    </a:moveTo>
                    <a:lnTo>
                      <a:pt x="24071" y="10658"/>
                    </a:lnTo>
                    <a:cubicBezTo>
                      <a:pt x="24071" y="10658"/>
                      <a:pt x="6635" y="33293"/>
                      <a:pt x="1259" y="32191"/>
                    </a:cubicBezTo>
                    <a:cubicBezTo>
                      <a:pt x="-2267" y="31469"/>
                      <a:pt x="2062" y="25562"/>
                      <a:pt x="8690" y="8357"/>
                    </a:cubicBezTo>
                    <a:lnTo>
                      <a:pt x="10051" y="1266"/>
                    </a:lnTo>
                    <a:close/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BF06C643-F38B-71B2-D2EB-B73D800E017D}"/>
                  </a:ext>
                </a:extLst>
              </p:cNvPr>
              <p:cNvSpPr/>
              <p:nvPr/>
            </p:nvSpPr>
            <p:spPr>
              <a:xfrm>
                <a:off x="2861226" y="5636510"/>
                <a:ext cx="19384" cy="20124"/>
              </a:xfrm>
              <a:custGeom>
                <a:avLst/>
                <a:gdLst>
                  <a:gd name="connsiteX0" fmla="*/ 0 w 23847"/>
                  <a:gd name="connsiteY0" fmla="*/ 20689 h 22082"/>
                  <a:gd name="connsiteX1" fmla="*/ 926 w 23847"/>
                  <a:gd name="connsiteY1" fmla="*/ 21588 h 22082"/>
                  <a:gd name="connsiteX2" fmla="*/ 4260 w 23847"/>
                  <a:gd name="connsiteY2" fmla="*/ 21125 h 22082"/>
                  <a:gd name="connsiteX3" fmla="*/ 12944 w 23847"/>
                  <a:gd name="connsiteY3" fmla="*/ 12958 h 22082"/>
                  <a:gd name="connsiteX4" fmla="*/ 20784 w 23847"/>
                  <a:gd name="connsiteY4" fmla="*/ 3906 h 22082"/>
                  <a:gd name="connsiteX5" fmla="*/ 23017 w 23847"/>
                  <a:gd name="connsiteY5" fmla="*/ 1048 h 22082"/>
                  <a:gd name="connsiteX6" fmla="*/ 23616 w 23847"/>
                  <a:gd name="connsiteY6" fmla="*/ 259 h 22082"/>
                  <a:gd name="connsiteX7" fmla="*/ 23847 w 23847"/>
                  <a:gd name="connsiteY7" fmla="*/ 0 h 22082"/>
                  <a:gd name="connsiteX8" fmla="*/ 23670 w 23847"/>
                  <a:gd name="connsiteY8" fmla="*/ 299 h 22082"/>
                  <a:gd name="connsiteX9" fmla="*/ 23112 w 23847"/>
                  <a:gd name="connsiteY9" fmla="*/ 1116 h 22082"/>
                  <a:gd name="connsiteX10" fmla="*/ 20961 w 23847"/>
                  <a:gd name="connsiteY10" fmla="*/ 4043 h 22082"/>
                  <a:gd name="connsiteX11" fmla="*/ 13162 w 23847"/>
                  <a:gd name="connsiteY11" fmla="*/ 13176 h 22082"/>
                  <a:gd name="connsiteX12" fmla="*/ 4383 w 23847"/>
                  <a:gd name="connsiteY12" fmla="*/ 21343 h 22082"/>
                  <a:gd name="connsiteX13" fmla="*/ 2423 w 23847"/>
                  <a:gd name="connsiteY13" fmla="*/ 22078 h 22082"/>
                  <a:gd name="connsiteX14" fmla="*/ 871 w 23847"/>
                  <a:gd name="connsiteY14" fmla="*/ 21737 h 22082"/>
                  <a:gd name="connsiteX15" fmla="*/ 136 w 23847"/>
                  <a:gd name="connsiteY15" fmla="*/ 21057 h 22082"/>
                  <a:gd name="connsiteX16" fmla="*/ 0 w 23847"/>
                  <a:gd name="connsiteY16" fmla="*/ 20689 h 2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847" h="22082">
                    <a:moveTo>
                      <a:pt x="0" y="20689"/>
                    </a:moveTo>
                    <a:cubicBezTo>
                      <a:pt x="207" y="21078"/>
                      <a:pt x="531" y="21392"/>
                      <a:pt x="926" y="21588"/>
                    </a:cubicBezTo>
                    <a:cubicBezTo>
                      <a:pt x="2036" y="22065"/>
                      <a:pt x="3321" y="21887"/>
                      <a:pt x="4260" y="21125"/>
                    </a:cubicBezTo>
                    <a:cubicBezTo>
                      <a:pt x="7317" y="18579"/>
                      <a:pt x="10217" y="15853"/>
                      <a:pt x="12944" y="12958"/>
                    </a:cubicBezTo>
                    <a:cubicBezTo>
                      <a:pt x="16170" y="9569"/>
                      <a:pt x="18879" y="6316"/>
                      <a:pt x="20784" y="3906"/>
                    </a:cubicBezTo>
                    <a:lnTo>
                      <a:pt x="23017" y="1048"/>
                    </a:lnTo>
                    <a:cubicBezTo>
                      <a:pt x="23221" y="762"/>
                      <a:pt x="23425" y="504"/>
                      <a:pt x="23616" y="259"/>
                    </a:cubicBezTo>
                    <a:cubicBezTo>
                      <a:pt x="23680" y="162"/>
                      <a:pt x="23757" y="75"/>
                      <a:pt x="23847" y="0"/>
                    </a:cubicBezTo>
                    <a:cubicBezTo>
                      <a:pt x="23847" y="0"/>
                      <a:pt x="23847" y="109"/>
                      <a:pt x="23670" y="299"/>
                    </a:cubicBezTo>
                    <a:cubicBezTo>
                      <a:pt x="23493" y="490"/>
                      <a:pt x="23303" y="817"/>
                      <a:pt x="23112" y="1116"/>
                    </a:cubicBezTo>
                    <a:cubicBezTo>
                      <a:pt x="22622" y="1824"/>
                      <a:pt x="21887" y="2831"/>
                      <a:pt x="20961" y="4043"/>
                    </a:cubicBezTo>
                    <a:cubicBezTo>
                      <a:pt x="18528" y="7225"/>
                      <a:pt x="15924" y="10274"/>
                      <a:pt x="13162" y="13176"/>
                    </a:cubicBezTo>
                    <a:cubicBezTo>
                      <a:pt x="10430" y="16101"/>
                      <a:pt x="7497" y="18830"/>
                      <a:pt x="4383" y="21343"/>
                    </a:cubicBezTo>
                    <a:cubicBezTo>
                      <a:pt x="3804" y="21754"/>
                      <a:pt x="3129" y="22007"/>
                      <a:pt x="2423" y="22078"/>
                    </a:cubicBezTo>
                    <a:cubicBezTo>
                      <a:pt x="1884" y="22110"/>
                      <a:pt x="1348" y="21992"/>
                      <a:pt x="871" y="21737"/>
                    </a:cubicBezTo>
                    <a:cubicBezTo>
                      <a:pt x="573" y="21577"/>
                      <a:pt x="320" y="21343"/>
                      <a:pt x="136" y="21057"/>
                    </a:cubicBezTo>
                    <a:cubicBezTo>
                      <a:pt x="65" y="20945"/>
                      <a:pt x="18" y="20820"/>
                      <a:pt x="0" y="206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17A9214C-CE8A-941B-3902-C63315B3BCF7}"/>
                  </a:ext>
                </a:extLst>
              </p:cNvPr>
              <p:cNvSpPr/>
              <p:nvPr/>
            </p:nvSpPr>
            <p:spPr>
              <a:xfrm>
                <a:off x="2863228" y="5648564"/>
                <a:ext cx="6085" cy="4605"/>
              </a:xfrm>
              <a:custGeom>
                <a:avLst/>
                <a:gdLst>
                  <a:gd name="connsiteX0" fmla="*/ 0 w 7486"/>
                  <a:gd name="connsiteY0" fmla="*/ 194 h 5053"/>
                  <a:gd name="connsiteX1" fmla="*/ 1443 w 7486"/>
                  <a:gd name="connsiteY1" fmla="*/ 31 h 5053"/>
                  <a:gd name="connsiteX2" fmla="*/ 4723 w 7486"/>
                  <a:gd name="connsiteY2" fmla="*/ 1174 h 5053"/>
                  <a:gd name="connsiteX3" fmla="*/ 7105 w 7486"/>
                  <a:gd name="connsiteY3" fmla="*/ 3692 h 5053"/>
                  <a:gd name="connsiteX4" fmla="*/ 7486 w 7486"/>
                  <a:gd name="connsiteY4" fmla="*/ 5053 h 5053"/>
                  <a:gd name="connsiteX5" fmla="*/ 6915 w 7486"/>
                  <a:gd name="connsiteY5" fmla="*/ 3760 h 5053"/>
                  <a:gd name="connsiteX6" fmla="*/ 4560 w 7486"/>
                  <a:gd name="connsiteY6" fmla="*/ 1405 h 5053"/>
                  <a:gd name="connsiteX7" fmla="*/ 1416 w 7486"/>
                  <a:gd name="connsiteY7" fmla="*/ 208 h 5053"/>
                  <a:gd name="connsiteX8" fmla="*/ 0 w 7486"/>
                  <a:gd name="connsiteY8" fmla="*/ 194 h 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6" h="5053">
                    <a:moveTo>
                      <a:pt x="0" y="194"/>
                    </a:moveTo>
                    <a:cubicBezTo>
                      <a:pt x="459" y="14"/>
                      <a:pt x="956" y="-42"/>
                      <a:pt x="1443" y="31"/>
                    </a:cubicBezTo>
                    <a:cubicBezTo>
                      <a:pt x="2611" y="149"/>
                      <a:pt x="3735" y="541"/>
                      <a:pt x="4723" y="1174"/>
                    </a:cubicBezTo>
                    <a:cubicBezTo>
                      <a:pt x="5748" y="1759"/>
                      <a:pt x="6577" y="2636"/>
                      <a:pt x="7105" y="3692"/>
                    </a:cubicBezTo>
                    <a:cubicBezTo>
                      <a:pt x="7334" y="4111"/>
                      <a:pt x="7464" y="4577"/>
                      <a:pt x="7486" y="5053"/>
                    </a:cubicBezTo>
                    <a:cubicBezTo>
                      <a:pt x="7486" y="5053"/>
                      <a:pt x="7323" y="4522"/>
                      <a:pt x="6915" y="3760"/>
                    </a:cubicBezTo>
                    <a:cubicBezTo>
                      <a:pt x="6354" y="2780"/>
                      <a:pt x="5540" y="1966"/>
                      <a:pt x="4560" y="1405"/>
                    </a:cubicBezTo>
                    <a:cubicBezTo>
                      <a:pt x="3603" y="798"/>
                      <a:pt x="2534" y="390"/>
                      <a:pt x="1416" y="208"/>
                    </a:cubicBezTo>
                    <a:cubicBezTo>
                      <a:pt x="558" y="126"/>
                      <a:pt x="14" y="248"/>
                      <a:pt x="0" y="19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F6AB303C-09F2-F781-0688-78D9C42201FD}"/>
                  </a:ext>
                </a:extLst>
              </p:cNvPr>
              <p:cNvSpPr/>
              <p:nvPr/>
            </p:nvSpPr>
            <p:spPr>
              <a:xfrm>
                <a:off x="2876124" y="5634130"/>
                <a:ext cx="5160" cy="9759"/>
              </a:xfrm>
              <a:custGeom>
                <a:avLst/>
                <a:gdLst>
                  <a:gd name="connsiteX0" fmla="*/ 646 w 6348"/>
                  <a:gd name="connsiteY0" fmla="*/ 10709 h 10709"/>
                  <a:gd name="connsiteX1" fmla="*/ 428 w 6348"/>
                  <a:gd name="connsiteY1" fmla="*/ 10206 h 10709"/>
                  <a:gd name="connsiteX2" fmla="*/ 88 w 6348"/>
                  <a:gd name="connsiteY2" fmla="*/ 8749 h 10709"/>
                  <a:gd name="connsiteX3" fmla="*/ 904 w 6348"/>
                  <a:gd name="connsiteY3" fmla="*/ 3904 h 10709"/>
                  <a:gd name="connsiteX4" fmla="*/ 4430 w 6348"/>
                  <a:gd name="connsiteY4" fmla="*/ 474 h 10709"/>
                  <a:gd name="connsiteX5" fmla="*/ 5791 w 6348"/>
                  <a:gd name="connsiteY5" fmla="*/ 25 h 10709"/>
                  <a:gd name="connsiteX6" fmla="*/ 6349 w 6348"/>
                  <a:gd name="connsiteY6" fmla="*/ 25 h 10709"/>
                  <a:gd name="connsiteX7" fmla="*/ 4457 w 6348"/>
                  <a:gd name="connsiteY7" fmla="*/ 705 h 10709"/>
                  <a:gd name="connsiteX8" fmla="*/ 1108 w 6348"/>
                  <a:gd name="connsiteY8" fmla="*/ 4067 h 10709"/>
                  <a:gd name="connsiteX9" fmla="*/ 237 w 6348"/>
                  <a:gd name="connsiteY9" fmla="*/ 8749 h 10709"/>
                  <a:gd name="connsiteX10" fmla="*/ 646 w 6348"/>
                  <a:gd name="connsiteY10" fmla="*/ 10709 h 1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48" h="10709">
                    <a:moveTo>
                      <a:pt x="646" y="10709"/>
                    </a:moveTo>
                    <a:cubicBezTo>
                      <a:pt x="646" y="10709"/>
                      <a:pt x="537" y="10546"/>
                      <a:pt x="428" y="10206"/>
                    </a:cubicBezTo>
                    <a:cubicBezTo>
                      <a:pt x="275" y="9731"/>
                      <a:pt x="162" y="9243"/>
                      <a:pt x="88" y="8749"/>
                    </a:cubicBezTo>
                    <a:cubicBezTo>
                      <a:pt x="-162" y="7089"/>
                      <a:pt x="124" y="5391"/>
                      <a:pt x="904" y="3904"/>
                    </a:cubicBezTo>
                    <a:cubicBezTo>
                      <a:pt x="1656" y="2393"/>
                      <a:pt x="2898" y="1183"/>
                      <a:pt x="4430" y="474"/>
                    </a:cubicBezTo>
                    <a:cubicBezTo>
                      <a:pt x="4864" y="270"/>
                      <a:pt x="5320" y="118"/>
                      <a:pt x="5791" y="25"/>
                    </a:cubicBezTo>
                    <a:cubicBezTo>
                      <a:pt x="5976" y="-8"/>
                      <a:pt x="6164" y="-8"/>
                      <a:pt x="6349" y="25"/>
                    </a:cubicBezTo>
                    <a:cubicBezTo>
                      <a:pt x="5699" y="193"/>
                      <a:pt x="5065" y="422"/>
                      <a:pt x="4457" y="705"/>
                    </a:cubicBezTo>
                    <a:cubicBezTo>
                      <a:pt x="3014" y="1444"/>
                      <a:pt x="1842" y="2622"/>
                      <a:pt x="1108" y="4067"/>
                    </a:cubicBezTo>
                    <a:cubicBezTo>
                      <a:pt x="367" y="5510"/>
                      <a:pt x="64" y="7136"/>
                      <a:pt x="237" y="8749"/>
                    </a:cubicBezTo>
                    <a:cubicBezTo>
                      <a:pt x="455" y="9920"/>
                      <a:pt x="700" y="10696"/>
                      <a:pt x="646" y="107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944BF2D6-1753-4DFC-9661-AC7B8142FA73}"/>
                  </a:ext>
                </a:extLst>
              </p:cNvPr>
              <p:cNvSpPr/>
              <p:nvPr/>
            </p:nvSpPr>
            <p:spPr>
              <a:xfrm>
                <a:off x="2880238" y="5630767"/>
                <a:ext cx="1266" cy="6152"/>
              </a:xfrm>
              <a:custGeom>
                <a:avLst/>
                <a:gdLst>
                  <a:gd name="connsiteX0" fmla="*/ 1547 w 1557"/>
                  <a:gd name="connsiteY0" fmla="*/ 0 h 6751"/>
                  <a:gd name="connsiteX1" fmla="*/ 907 w 1557"/>
                  <a:gd name="connsiteY1" fmla="*/ 3403 h 6751"/>
                  <a:gd name="connsiteX2" fmla="*/ 9 w 1557"/>
                  <a:gd name="connsiteY2" fmla="*/ 6751 h 6751"/>
                  <a:gd name="connsiteX3" fmla="*/ 608 w 1557"/>
                  <a:gd name="connsiteY3" fmla="*/ 3335 h 6751"/>
                  <a:gd name="connsiteX4" fmla="*/ 1547 w 1557"/>
                  <a:gd name="connsiteY4" fmla="*/ 0 h 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7" h="6751">
                    <a:moveTo>
                      <a:pt x="1547" y="0"/>
                    </a:moveTo>
                    <a:cubicBezTo>
                      <a:pt x="1629" y="0"/>
                      <a:pt x="1234" y="1511"/>
                      <a:pt x="907" y="3403"/>
                    </a:cubicBezTo>
                    <a:cubicBezTo>
                      <a:pt x="779" y="4558"/>
                      <a:pt x="476" y="5687"/>
                      <a:pt x="9" y="6751"/>
                    </a:cubicBezTo>
                    <a:cubicBezTo>
                      <a:pt x="-59" y="6751"/>
                      <a:pt x="281" y="5227"/>
                      <a:pt x="608" y="3335"/>
                    </a:cubicBezTo>
                    <a:cubicBezTo>
                      <a:pt x="755" y="2183"/>
                      <a:pt x="1070" y="1059"/>
                      <a:pt x="154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D879A88E-02A8-634F-0260-5E260ACF8AA9}"/>
                  </a:ext>
                </a:extLst>
              </p:cNvPr>
              <p:cNvSpPr/>
              <p:nvPr/>
            </p:nvSpPr>
            <p:spPr>
              <a:xfrm>
                <a:off x="2867599" y="5637928"/>
                <a:ext cx="3451" cy="1022"/>
              </a:xfrm>
              <a:custGeom>
                <a:avLst/>
                <a:gdLst>
                  <a:gd name="connsiteX0" fmla="*/ 0 w 4246"/>
                  <a:gd name="connsiteY0" fmla="*/ 159 h 1121"/>
                  <a:gd name="connsiteX1" fmla="*/ 2232 w 4246"/>
                  <a:gd name="connsiteY1" fmla="*/ 159 h 1121"/>
                  <a:gd name="connsiteX2" fmla="*/ 4247 w 4246"/>
                  <a:gd name="connsiteY2" fmla="*/ 1112 h 1121"/>
                  <a:gd name="connsiteX3" fmla="*/ 2164 w 4246"/>
                  <a:gd name="connsiteY3" fmla="*/ 459 h 1121"/>
                  <a:gd name="connsiteX4" fmla="*/ 0 w 4246"/>
                  <a:gd name="connsiteY4" fmla="*/ 159 h 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6" h="1121">
                    <a:moveTo>
                      <a:pt x="0" y="159"/>
                    </a:moveTo>
                    <a:cubicBezTo>
                      <a:pt x="730" y="-53"/>
                      <a:pt x="1503" y="-53"/>
                      <a:pt x="2232" y="159"/>
                    </a:cubicBezTo>
                    <a:cubicBezTo>
                      <a:pt x="2982" y="272"/>
                      <a:pt x="3683" y="603"/>
                      <a:pt x="4247" y="1112"/>
                    </a:cubicBezTo>
                    <a:cubicBezTo>
                      <a:pt x="4247" y="1194"/>
                      <a:pt x="3335" y="731"/>
                      <a:pt x="2164" y="459"/>
                    </a:cubicBezTo>
                    <a:cubicBezTo>
                      <a:pt x="994" y="186"/>
                      <a:pt x="0" y="309"/>
                      <a:pt x="0" y="15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5C2A0C5A-DD34-9F3E-D7BD-29247A7967FA}"/>
                  </a:ext>
                </a:extLst>
              </p:cNvPr>
              <p:cNvSpPr/>
              <p:nvPr/>
            </p:nvSpPr>
            <p:spPr>
              <a:xfrm>
                <a:off x="2867300" y="5639548"/>
                <a:ext cx="2876" cy="956"/>
              </a:xfrm>
              <a:custGeom>
                <a:avLst/>
                <a:gdLst>
                  <a:gd name="connsiteX0" fmla="*/ 0 w 3538"/>
                  <a:gd name="connsiteY0" fmla="*/ 205 h 1049"/>
                  <a:gd name="connsiteX1" fmla="*/ 1892 w 3538"/>
                  <a:gd name="connsiteY1" fmla="*/ 137 h 1049"/>
                  <a:gd name="connsiteX2" fmla="*/ 3539 w 3538"/>
                  <a:gd name="connsiteY2" fmla="*/ 1049 h 1049"/>
                  <a:gd name="connsiteX3" fmla="*/ 1810 w 3538"/>
                  <a:gd name="connsiteY3" fmla="*/ 437 h 1049"/>
                  <a:gd name="connsiteX4" fmla="*/ 0 w 3538"/>
                  <a:gd name="connsiteY4" fmla="*/ 205 h 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8" h="1049">
                    <a:moveTo>
                      <a:pt x="0" y="205"/>
                    </a:moveTo>
                    <a:cubicBezTo>
                      <a:pt x="602" y="-42"/>
                      <a:pt x="1274" y="-67"/>
                      <a:pt x="1892" y="137"/>
                    </a:cubicBezTo>
                    <a:cubicBezTo>
                      <a:pt x="2532" y="235"/>
                      <a:pt x="3116" y="559"/>
                      <a:pt x="3539" y="1049"/>
                    </a:cubicBezTo>
                    <a:cubicBezTo>
                      <a:pt x="3539" y="1049"/>
                      <a:pt x="2790" y="668"/>
                      <a:pt x="1810" y="437"/>
                    </a:cubicBezTo>
                    <a:cubicBezTo>
                      <a:pt x="830" y="205"/>
                      <a:pt x="14" y="301"/>
                      <a:pt x="0" y="2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114C144E-38E1-CCD4-858B-15E5E87A8EA5}"/>
                  </a:ext>
                </a:extLst>
              </p:cNvPr>
              <p:cNvSpPr/>
              <p:nvPr/>
            </p:nvSpPr>
            <p:spPr>
              <a:xfrm>
                <a:off x="2866171" y="5641497"/>
                <a:ext cx="2931" cy="1066"/>
              </a:xfrm>
              <a:custGeom>
                <a:avLst/>
                <a:gdLst>
                  <a:gd name="connsiteX0" fmla="*/ 0 w 3606"/>
                  <a:gd name="connsiteY0" fmla="*/ 353 h 1170"/>
                  <a:gd name="connsiteX1" fmla="*/ 1946 w 3606"/>
                  <a:gd name="connsiteY1" fmla="*/ 108 h 1170"/>
                  <a:gd name="connsiteX2" fmla="*/ 3607 w 3606"/>
                  <a:gd name="connsiteY2" fmla="*/ 1170 h 1170"/>
                  <a:gd name="connsiteX3" fmla="*/ 1933 w 3606"/>
                  <a:gd name="connsiteY3" fmla="*/ 476 h 1170"/>
                  <a:gd name="connsiteX4" fmla="*/ 0 w 3606"/>
                  <a:gd name="connsiteY4" fmla="*/ 353 h 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" h="1170">
                    <a:moveTo>
                      <a:pt x="0" y="353"/>
                    </a:moveTo>
                    <a:cubicBezTo>
                      <a:pt x="583" y="-7"/>
                      <a:pt x="1293" y="-97"/>
                      <a:pt x="1946" y="108"/>
                    </a:cubicBezTo>
                    <a:cubicBezTo>
                      <a:pt x="2626" y="209"/>
                      <a:pt x="3230" y="596"/>
                      <a:pt x="3607" y="1170"/>
                    </a:cubicBezTo>
                    <a:cubicBezTo>
                      <a:pt x="3071" y="890"/>
                      <a:pt x="2510" y="657"/>
                      <a:pt x="1933" y="476"/>
                    </a:cubicBezTo>
                    <a:cubicBezTo>
                      <a:pt x="1294" y="368"/>
                      <a:pt x="647" y="326"/>
                      <a:pt x="0" y="35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D6D7DD65-C0B3-9AF9-A766-CF922D247874}"/>
                  </a:ext>
                </a:extLst>
              </p:cNvPr>
              <p:cNvSpPr/>
              <p:nvPr/>
            </p:nvSpPr>
            <p:spPr>
              <a:xfrm>
                <a:off x="2868572" y="5633356"/>
                <a:ext cx="5255" cy="4030"/>
              </a:xfrm>
              <a:custGeom>
                <a:avLst/>
                <a:gdLst>
                  <a:gd name="connsiteX0" fmla="*/ 0 w 6465"/>
                  <a:gd name="connsiteY0" fmla="*/ 4413 h 4422"/>
                  <a:gd name="connsiteX1" fmla="*/ 2042 w 6465"/>
                  <a:gd name="connsiteY1" fmla="*/ 3706 h 4422"/>
                  <a:gd name="connsiteX2" fmla="*/ 4151 w 6465"/>
                  <a:gd name="connsiteY2" fmla="*/ 2698 h 4422"/>
                  <a:gd name="connsiteX3" fmla="*/ 5308 w 6465"/>
                  <a:gd name="connsiteY3" fmla="*/ 1963 h 4422"/>
                  <a:gd name="connsiteX4" fmla="*/ 6030 w 6465"/>
                  <a:gd name="connsiteY4" fmla="*/ 902 h 4422"/>
                  <a:gd name="connsiteX5" fmla="*/ 5104 w 6465"/>
                  <a:gd name="connsiteY5" fmla="*/ 357 h 4422"/>
                  <a:gd name="connsiteX6" fmla="*/ 4029 w 6465"/>
                  <a:gd name="connsiteY6" fmla="*/ 1079 h 4422"/>
                  <a:gd name="connsiteX7" fmla="*/ 2396 w 6465"/>
                  <a:gd name="connsiteY7" fmla="*/ 2753 h 4422"/>
                  <a:gd name="connsiteX8" fmla="*/ 1034 w 6465"/>
                  <a:gd name="connsiteY8" fmla="*/ 4386 h 4422"/>
                  <a:gd name="connsiteX9" fmla="*/ 1334 w 6465"/>
                  <a:gd name="connsiteY9" fmla="*/ 3882 h 4422"/>
                  <a:gd name="connsiteX10" fmla="*/ 2300 w 6465"/>
                  <a:gd name="connsiteY10" fmla="*/ 2617 h 4422"/>
                  <a:gd name="connsiteX11" fmla="*/ 3893 w 6465"/>
                  <a:gd name="connsiteY11" fmla="*/ 874 h 4422"/>
                  <a:gd name="connsiteX12" fmla="*/ 5104 w 6465"/>
                  <a:gd name="connsiteY12" fmla="*/ 58 h 4422"/>
                  <a:gd name="connsiteX13" fmla="*/ 6420 w 6465"/>
                  <a:gd name="connsiteY13" fmla="*/ 696 h 4422"/>
                  <a:gd name="connsiteX14" fmla="*/ 6465 w 6465"/>
                  <a:gd name="connsiteY14" fmla="*/ 874 h 4422"/>
                  <a:gd name="connsiteX15" fmla="*/ 5594 w 6465"/>
                  <a:gd name="connsiteY15" fmla="*/ 2236 h 4422"/>
                  <a:gd name="connsiteX16" fmla="*/ 4396 w 6465"/>
                  <a:gd name="connsiteY16" fmla="*/ 2984 h 4422"/>
                  <a:gd name="connsiteX17" fmla="*/ 2232 w 6465"/>
                  <a:gd name="connsiteY17" fmla="*/ 3951 h 4422"/>
                  <a:gd name="connsiteX18" fmla="*/ 694 w 6465"/>
                  <a:gd name="connsiteY18" fmla="*/ 4372 h 4422"/>
                  <a:gd name="connsiteX19" fmla="*/ 0 w 6465"/>
                  <a:gd name="connsiteY19" fmla="*/ 4413 h 4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465" h="4422">
                    <a:moveTo>
                      <a:pt x="0" y="4413"/>
                    </a:moveTo>
                    <a:cubicBezTo>
                      <a:pt x="0" y="4413"/>
                      <a:pt x="803" y="4196"/>
                      <a:pt x="2042" y="3706"/>
                    </a:cubicBezTo>
                    <a:cubicBezTo>
                      <a:pt x="2769" y="3421"/>
                      <a:pt x="3474" y="3085"/>
                      <a:pt x="4151" y="2698"/>
                    </a:cubicBezTo>
                    <a:cubicBezTo>
                      <a:pt x="4533" y="2481"/>
                      <a:pt x="4914" y="2236"/>
                      <a:pt x="5308" y="1963"/>
                    </a:cubicBezTo>
                    <a:cubicBezTo>
                      <a:pt x="5703" y="1691"/>
                      <a:pt x="6043" y="1310"/>
                      <a:pt x="6030" y="902"/>
                    </a:cubicBezTo>
                    <a:cubicBezTo>
                      <a:pt x="6016" y="493"/>
                      <a:pt x="5513" y="262"/>
                      <a:pt x="5104" y="357"/>
                    </a:cubicBezTo>
                    <a:cubicBezTo>
                      <a:pt x="4688" y="497"/>
                      <a:pt x="4316" y="746"/>
                      <a:pt x="4029" y="1079"/>
                    </a:cubicBezTo>
                    <a:cubicBezTo>
                      <a:pt x="3389" y="1677"/>
                      <a:pt x="2845" y="2263"/>
                      <a:pt x="2396" y="2753"/>
                    </a:cubicBezTo>
                    <a:cubicBezTo>
                      <a:pt x="1511" y="3760"/>
                      <a:pt x="1034" y="4427"/>
                      <a:pt x="1034" y="4386"/>
                    </a:cubicBezTo>
                    <a:cubicBezTo>
                      <a:pt x="1119" y="4209"/>
                      <a:pt x="1220" y="4040"/>
                      <a:pt x="1334" y="3882"/>
                    </a:cubicBezTo>
                    <a:cubicBezTo>
                      <a:pt x="1552" y="3569"/>
                      <a:pt x="1865" y="3134"/>
                      <a:pt x="2300" y="2617"/>
                    </a:cubicBezTo>
                    <a:cubicBezTo>
                      <a:pt x="2792" y="2001"/>
                      <a:pt x="3324" y="1419"/>
                      <a:pt x="3893" y="874"/>
                    </a:cubicBezTo>
                    <a:cubicBezTo>
                      <a:pt x="4214" y="497"/>
                      <a:pt x="4633" y="214"/>
                      <a:pt x="5104" y="58"/>
                    </a:cubicBezTo>
                    <a:cubicBezTo>
                      <a:pt x="5645" y="-130"/>
                      <a:pt x="6234" y="156"/>
                      <a:pt x="6420" y="696"/>
                    </a:cubicBezTo>
                    <a:cubicBezTo>
                      <a:pt x="6441" y="753"/>
                      <a:pt x="6456" y="813"/>
                      <a:pt x="6465" y="874"/>
                    </a:cubicBezTo>
                    <a:cubicBezTo>
                      <a:pt x="6410" y="1441"/>
                      <a:pt x="6086" y="1947"/>
                      <a:pt x="5594" y="2236"/>
                    </a:cubicBezTo>
                    <a:cubicBezTo>
                      <a:pt x="5209" y="2506"/>
                      <a:pt x="4809" y="2757"/>
                      <a:pt x="4396" y="2984"/>
                    </a:cubicBezTo>
                    <a:cubicBezTo>
                      <a:pt x="3704" y="3365"/>
                      <a:pt x="2980" y="3689"/>
                      <a:pt x="2232" y="3951"/>
                    </a:cubicBezTo>
                    <a:cubicBezTo>
                      <a:pt x="1729" y="4121"/>
                      <a:pt x="1214" y="4261"/>
                      <a:pt x="694" y="4372"/>
                    </a:cubicBezTo>
                    <a:cubicBezTo>
                      <a:pt x="466" y="4420"/>
                      <a:pt x="233" y="4434"/>
                      <a:pt x="0" y="441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F7388518-F9F4-4B38-3048-17EEF7073762}"/>
                  </a:ext>
                </a:extLst>
              </p:cNvPr>
              <p:cNvSpPr/>
              <p:nvPr/>
            </p:nvSpPr>
            <p:spPr>
              <a:xfrm>
                <a:off x="2866664" y="5631975"/>
                <a:ext cx="2655" cy="5205"/>
              </a:xfrm>
              <a:custGeom>
                <a:avLst/>
                <a:gdLst>
                  <a:gd name="connsiteX0" fmla="*/ 3259 w 3266"/>
                  <a:gd name="connsiteY0" fmla="*/ 5711 h 5711"/>
                  <a:gd name="connsiteX1" fmla="*/ 2946 w 3266"/>
                  <a:gd name="connsiteY1" fmla="*/ 3765 h 5711"/>
                  <a:gd name="connsiteX2" fmla="*/ 2347 w 3266"/>
                  <a:gd name="connsiteY2" fmla="*/ 1737 h 5711"/>
                  <a:gd name="connsiteX3" fmla="*/ 1694 w 3266"/>
                  <a:gd name="connsiteY3" fmla="*/ 716 h 5711"/>
                  <a:gd name="connsiteX4" fmla="*/ 700 w 3266"/>
                  <a:gd name="connsiteY4" fmla="*/ 348 h 5711"/>
                  <a:gd name="connsiteX5" fmla="*/ 374 w 3266"/>
                  <a:gd name="connsiteY5" fmla="*/ 1410 h 5711"/>
                  <a:gd name="connsiteX6" fmla="*/ 714 w 3266"/>
                  <a:gd name="connsiteY6" fmla="*/ 2580 h 5711"/>
                  <a:gd name="connsiteX7" fmla="*/ 1857 w 3266"/>
                  <a:gd name="connsiteY7" fmla="*/ 4336 h 5711"/>
                  <a:gd name="connsiteX8" fmla="*/ 3218 w 3266"/>
                  <a:gd name="connsiteY8" fmla="*/ 5697 h 5711"/>
                  <a:gd name="connsiteX9" fmla="*/ 2756 w 3266"/>
                  <a:gd name="connsiteY9" fmla="*/ 5425 h 5711"/>
                  <a:gd name="connsiteX10" fmla="*/ 1653 w 3266"/>
                  <a:gd name="connsiteY10" fmla="*/ 4472 h 5711"/>
                  <a:gd name="connsiteX11" fmla="*/ 414 w 3266"/>
                  <a:gd name="connsiteY11" fmla="*/ 2676 h 5711"/>
                  <a:gd name="connsiteX12" fmla="*/ 33 w 3266"/>
                  <a:gd name="connsiteY12" fmla="*/ 1437 h 5711"/>
                  <a:gd name="connsiteX13" fmla="*/ 510 w 3266"/>
                  <a:gd name="connsiteY13" fmla="*/ 76 h 5711"/>
                  <a:gd name="connsiteX14" fmla="*/ 1871 w 3266"/>
                  <a:gd name="connsiteY14" fmla="*/ 512 h 5711"/>
                  <a:gd name="connsiteX15" fmla="*/ 2551 w 3266"/>
                  <a:gd name="connsiteY15" fmla="*/ 1628 h 5711"/>
                  <a:gd name="connsiteX16" fmla="*/ 3109 w 3266"/>
                  <a:gd name="connsiteY16" fmla="*/ 3724 h 5711"/>
                  <a:gd name="connsiteX17" fmla="*/ 3218 w 3266"/>
                  <a:gd name="connsiteY17" fmla="*/ 5167 h 5711"/>
                  <a:gd name="connsiteX18" fmla="*/ 3259 w 3266"/>
                  <a:gd name="connsiteY18" fmla="*/ 5711 h 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66" h="5711">
                    <a:moveTo>
                      <a:pt x="3259" y="5711"/>
                    </a:moveTo>
                    <a:cubicBezTo>
                      <a:pt x="3122" y="5069"/>
                      <a:pt x="3017" y="4418"/>
                      <a:pt x="2946" y="3765"/>
                    </a:cubicBezTo>
                    <a:cubicBezTo>
                      <a:pt x="2830" y="3066"/>
                      <a:pt x="2630" y="2386"/>
                      <a:pt x="2347" y="1737"/>
                    </a:cubicBezTo>
                    <a:cubicBezTo>
                      <a:pt x="2178" y="1368"/>
                      <a:pt x="1958" y="1023"/>
                      <a:pt x="1694" y="716"/>
                    </a:cubicBezTo>
                    <a:cubicBezTo>
                      <a:pt x="1435" y="416"/>
                      <a:pt x="1027" y="158"/>
                      <a:pt x="700" y="348"/>
                    </a:cubicBezTo>
                    <a:cubicBezTo>
                      <a:pt x="374" y="539"/>
                      <a:pt x="333" y="1015"/>
                      <a:pt x="374" y="1410"/>
                    </a:cubicBezTo>
                    <a:cubicBezTo>
                      <a:pt x="442" y="1811"/>
                      <a:pt x="556" y="2205"/>
                      <a:pt x="714" y="2580"/>
                    </a:cubicBezTo>
                    <a:cubicBezTo>
                      <a:pt x="1002" y="3222"/>
                      <a:pt x="1388" y="3814"/>
                      <a:pt x="1857" y="4336"/>
                    </a:cubicBezTo>
                    <a:cubicBezTo>
                      <a:pt x="2660" y="5235"/>
                      <a:pt x="3300" y="5697"/>
                      <a:pt x="3218" y="5697"/>
                    </a:cubicBezTo>
                    <a:cubicBezTo>
                      <a:pt x="3052" y="5628"/>
                      <a:pt x="2897" y="5537"/>
                      <a:pt x="2756" y="5425"/>
                    </a:cubicBezTo>
                    <a:cubicBezTo>
                      <a:pt x="2366" y="5134"/>
                      <a:pt x="1997" y="4815"/>
                      <a:pt x="1653" y="4472"/>
                    </a:cubicBezTo>
                    <a:cubicBezTo>
                      <a:pt x="1141" y="3947"/>
                      <a:pt x="723" y="3340"/>
                      <a:pt x="414" y="2676"/>
                    </a:cubicBezTo>
                    <a:cubicBezTo>
                      <a:pt x="227" y="2284"/>
                      <a:pt x="99" y="1866"/>
                      <a:pt x="33" y="1437"/>
                    </a:cubicBezTo>
                    <a:cubicBezTo>
                      <a:pt x="-81" y="929"/>
                      <a:pt x="104" y="401"/>
                      <a:pt x="510" y="76"/>
                    </a:cubicBezTo>
                    <a:cubicBezTo>
                      <a:pt x="1009" y="-116"/>
                      <a:pt x="1575" y="65"/>
                      <a:pt x="1871" y="512"/>
                    </a:cubicBezTo>
                    <a:cubicBezTo>
                      <a:pt x="2157" y="845"/>
                      <a:pt x="2385" y="1222"/>
                      <a:pt x="2551" y="1628"/>
                    </a:cubicBezTo>
                    <a:cubicBezTo>
                      <a:pt x="2841" y="2295"/>
                      <a:pt x="3029" y="3001"/>
                      <a:pt x="3109" y="3724"/>
                    </a:cubicBezTo>
                    <a:cubicBezTo>
                      <a:pt x="3178" y="4336"/>
                      <a:pt x="3205" y="4826"/>
                      <a:pt x="3218" y="5167"/>
                    </a:cubicBezTo>
                    <a:cubicBezTo>
                      <a:pt x="3263" y="5345"/>
                      <a:pt x="3277" y="5529"/>
                      <a:pt x="3259" y="57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EFBD072D-EEBF-2EA4-7049-576FBC25F736}"/>
                  </a:ext>
                </a:extLst>
              </p:cNvPr>
              <p:cNvSpPr/>
              <p:nvPr/>
            </p:nvSpPr>
            <p:spPr>
              <a:xfrm>
                <a:off x="2860803" y="5634128"/>
                <a:ext cx="20537" cy="24261"/>
              </a:xfrm>
              <a:custGeom>
                <a:avLst/>
                <a:gdLst>
                  <a:gd name="connsiteX0" fmla="*/ 24040 w 25265"/>
                  <a:gd name="connsiteY0" fmla="*/ 5118 h 26622"/>
                  <a:gd name="connsiteX1" fmla="*/ 25265 w 25265"/>
                  <a:gd name="connsiteY1" fmla="*/ 0 h 26622"/>
                  <a:gd name="connsiteX2" fmla="*/ 19889 w 25265"/>
                  <a:gd name="connsiteY2" fmla="*/ 3988 h 26622"/>
                  <a:gd name="connsiteX3" fmla="*/ 19045 w 25265"/>
                  <a:gd name="connsiteY3" fmla="*/ 9433 h 26622"/>
                  <a:gd name="connsiteX4" fmla="*/ 9762 w 25265"/>
                  <a:gd name="connsiteY4" fmla="*/ 19451 h 26622"/>
                  <a:gd name="connsiteX5" fmla="*/ 3215 w 25265"/>
                  <a:gd name="connsiteY5" fmla="*/ 15993 h 26622"/>
                  <a:gd name="connsiteX6" fmla="*/ 3 w 25265"/>
                  <a:gd name="connsiteY6" fmla="*/ 25126 h 26622"/>
                  <a:gd name="connsiteX7" fmla="*/ 2984 w 25265"/>
                  <a:gd name="connsiteY7" fmla="*/ 26392 h 26622"/>
                  <a:gd name="connsiteX8" fmla="*/ 11300 w 25265"/>
                  <a:gd name="connsiteY8" fmla="*/ 19832 h 26622"/>
                  <a:gd name="connsiteX9" fmla="*/ 24040 w 25265"/>
                  <a:gd name="connsiteY9" fmla="*/ 5118 h 2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65" h="26622">
                    <a:moveTo>
                      <a:pt x="24040" y="5118"/>
                    </a:moveTo>
                    <a:lnTo>
                      <a:pt x="25265" y="0"/>
                    </a:lnTo>
                    <a:cubicBezTo>
                      <a:pt x="25265" y="0"/>
                      <a:pt x="20991" y="789"/>
                      <a:pt x="19889" y="3988"/>
                    </a:cubicBezTo>
                    <a:cubicBezTo>
                      <a:pt x="19233" y="5725"/>
                      <a:pt x="18945" y="7579"/>
                      <a:pt x="19045" y="9433"/>
                    </a:cubicBezTo>
                    <a:lnTo>
                      <a:pt x="9762" y="19451"/>
                    </a:lnTo>
                    <a:cubicBezTo>
                      <a:pt x="9762" y="19451"/>
                      <a:pt x="7434" y="14904"/>
                      <a:pt x="3215" y="15993"/>
                    </a:cubicBezTo>
                    <a:cubicBezTo>
                      <a:pt x="3215" y="15993"/>
                      <a:pt x="-106" y="23303"/>
                      <a:pt x="3" y="25126"/>
                    </a:cubicBezTo>
                    <a:cubicBezTo>
                      <a:pt x="112" y="26950"/>
                      <a:pt x="2235" y="26733"/>
                      <a:pt x="2984" y="26392"/>
                    </a:cubicBezTo>
                    <a:cubicBezTo>
                      <a:pt x="6054" y="24612"/>
                      <a:pt x="8854" y="22403"/>
                      <a:pt x="11300" y="19832"/>
                    </a:cubicBezTo>
                    <a:cubicBezTo>
                      <a:pt x="16214" y="14727"/>
                      <a:pt x="21658" y="8262"/>
                      <a:pt x="24040" y="51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C55122F7-C488-1473-B139-5D84499EF103}"/>
                  </a:ext>
                </a:extLst>
              </p:cNvPr>
              <p:cNvSpPr/>
              <p:nvPr/>
            </p:nvSpPr>
            <p:spPr>
              <a:xfrm>
                <a:off x="2928407" y="5622083"/>
                <a:ext cx="36425" cy="20132"/>
              </a:xfrm>
              <a:custGeom>
                <a:avLst/>
                <a:gdLst>
                  <a:gd name="connsiteX0" fmla="*/ 26882 w 44810"/>
                  <a:gd name="connsiteY0" fmla="*/ 14523 h 22091"/>
                  <a:gd name="connsiteX1" fmla="*/ 26964 w 44810"/>
                  <a:gd name="connsiteY1" fmla="*/ 313 h 22091"/>
                  <a:gd name="connsiteX2" fmla="*/ 340 w 44810"/>
                  <a:gd name="connsiteY2" fmla="*/ 0 h 22091"/>
                  <a:gd name="connsiteX3" fmla="*/ 0 w 44810"/>
                  <a:gd name="connsiteY3" fmla="*/ 20784 h 22091"/>
                  <a:gd name="connsiteX4" fmla="*/ 1647 w 44810"/>
                  <a:gd name="connsiteY4" fmla="*/ 20907 h 22091"/>
                  <a:gd name="connsiteX5" fmla="*/ 43951 w 44810"/>
                  <a:gd name="connsiteY5" fmla="*/ 21492 h 22091"/>
                  <a:gd name="connsiteX6" fmla="*/ 26882 w 44810"/>
                  <a:gd name="connsiteY6" fmla="*/ 14523 h 2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810" h="22091">
                    <a:moveTo>
                      <a:pt x="26882" y="14523"/>
                    </a:moveTo>
                    <a:lnTo>
                      <a:pt x="26964" y="313"/>
                    </a:lnTo>
                    <a:lnTo>
                      <a:pt x="340" y="0"/>
                    </a:lnTo>
                    <a:lnTo>
                      <a:pt x="0" y="20784"/>
                    </a:lnTo>
                    <a:lnTo>
                      <a:pt x="1647" y="20907"/>
                    </a:lnTo>
                    <a:cubicBezTo>
                      <a:pt x="8997" y="21411"/>
                      <a:pt x="39010" y="22921"/>
                      <a:pt x="43951" y="21492"/>
                    </a:cubicBezTo>
                    <a:cubicBezTo>
                      <a:pt x="49436" y="19900"/>
                      <a:pt x="26882" y="14523"/>
                      <a:pt x="26882" y="14523"/>
                    </a:cubicBezTo>
                    <a:close/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E8C6CBC0-A81D-FBBE-6F04-4CB3EE81032D}"/>
                  </a:ext>
                </a:extLst>
              </p:cNvPr>
              <p:cNvSpPr/>
              <p:nvPr/>
            </p:nvSpPr>
            <p:spPr>
              <a:xfrm>
                <a:off x="2928440" y="5633890"/>
                <a:ext cx="7822" cy="7047"/>
              </a:xfrm>
              <a:custGeom>
                <a:avLst/>
                <a:gdLst>
                  <a:gd name="connsiteX0" fmla="*/ 9623 w 9623"/>
                  <a:gd name="connsiteY0" fmla="*/ 7734 h 7733"/>
                  <a:gd name="connsiteX1" fmla="*/ 6288 w 9623"/>
                  <a:gd name="connsiteY1" fmla="*/ 2017 h 7733"/>
                  <a:gd name="connsiteX2" fmla="*/ 95 w 9623"/>
                  <a:gd name="connsiteY2" fmla="*/ 16 h 7733"/>
                  <a:gd name="connsiteX3" fmla="*/ 0 w 9623"/>
                  <a:gd name="connsiteY3" fmla="*/ 7448 h 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23" h="7733">
                    <a:moveTo>
                      <a:pt x="9623" y="7734"/>
                    </a:moveTo>
                    <a:cubicBezTo>
                      <a:pt x="9252" y="5484"/>
                      <a:pt x="8065" y="3448"/>
                      <a:pt x="6288" y="2017"/>
                    </a:cubicBezTo>
                    <a:cubicBezTo>
                      <a:pt x="4549" y="596"/>
                      <a:pt x="2337" y="-119"/>
                      <a:pt x="95" y="16"/>
                    </a:cubicBezTo>
                    <a:lnTo>
                      <a:pt x="0" y="7448"/>
                    </a:lnTo>
                    <a:close/>
                  </a:path>
                </a:pathLst>
              </a:custGeom>
              <a:solidFill>
                <a:srgbClr val="00000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2303778A-BB55-5EFF-EDF6-9D19826E4FD6}"/>
                  </a:ext>
                </a:extLst>
              </p:cNvPr>
              <p:cNvSpPr/>
              <p:nvPr/>
            </p:nvSpPr>
            <p:spPr>
              <a:xfrm>
                <a:off x="2928407" y="5638073"/>
                <a:ext cx="36484" cy="4074"/>
              </a:xfrm>
              <a:custGeom>
                <a:avLst/>
                <a:gdLst>
                  <a:gd name="connsiteX0" fmla="*/ 37907 w 44883"/>
                  <a:gd name="connsiteY0" fmla="*/ 0 h 4470"/>
                  <a:gd name="connsiteX1" fmla="*/ 44795 w 44883"/>
                  <a:gd name="connsiteY1" fmla="*/ 3675 h 4470"/>
                  <a:gd name="connsiteX2" fmla="*/ 0 w 44883"/>
                  <a:gd name="connsiteY2" fmla="*/ 3239 h 4470"/>
                  <a:gd name="connsiteX3" fmla="*/ 0 w 44883"/>
                  <a:gd name="connsiteY3" fmla="*/ 2654 h 4470"/>
                  <a:gd name="connsiteX4" fmla="*/ 35389 w 44883"/>
                  <a:gd name="connsiteY4" fmla="*/ 3403 h 4470"/>
                  <a:gd name="connsiteX5" fmla="*/ 37907 w 44883"/>
                  <a:gd name="connsiteY5" fmla="*/ 0 h 4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883" h="4470">
                    <a:moveTo>
                      <a:pt x="37907" y="0"/>
                    </a:moveTo>
                    <a:cubicBezTo>
                      <a:pt x="37907" y="0"/>
                      <a:pt x="45802" y="2382"/>
                      <a:pt x="44795" y="3675"/>
                    </a:cubicBezTo>
                    <a:cubicBezTo>
                      <a:pt x="43788" y="4968"/>
                      <a:pt x="13394" y="4587"/>
                      <a:pt x="0" y="3239"/>
                    </a:cubicBezTo>
                    <a:lnTo>
                      <a:pt x="0" y="2654"/>
                    </a:lnTo>
                    <a:lnTo>
                      <a:pt x="35389" y="3403"/>
                    </a:lnTo>
                    <a:cubicBezTo>
                      <a:pt x="35389" y="3403"/>
                      <a:pt x="36356" y="54"/>
                      <a:pt x="379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59D8B165-80AA-3539-50E8-D3E96EF33D16}"/>
                  </a:ext>
                </a:extLst>
              </p:cNvPr>
              <p:cNvSpPr/>
              <p:nvPr/>
            </p:nvSpPr>
            <p:spPr>
              <a:xfrm>
                <a:off x="2928109" y="5640467"/>
                <a:ext cx="36799" cy="802"/>
              </a:xfrm>
              <a:custGeom>
                <a:avLst/>
                <a:gdLst>
                  <a:gd name="connsiteX0" fmla="*/ 0 w 45271"/>
                  <a:gd name="connsiteY0" fmla="*/ 0 h 880"/>
                  <a:gd name="connsiteX1" fmla="*/ 463 w 45271"/>
                  <a:gd name="connsiteY1" fmla="*/ 0 h 880"/>
                  <a:gd name="connsiteX2" fmla="*/ 1824 w 45271"/>
                  <a:gd name="connsiteY2" fmla="*/ 95 h 880"/>
                  <a:gd name="connsiteX3" fmla="*/ 6670 w 45271"/>
                  <a:gd name="connsiteY3" fmla="*/ 367 h 880"/>
                  <a:gd name="connsiteX4" fmla="*/ 22636 w 45271"/>
                  <a:gd name="connsiteY4" fmla="*/ 844 h 880"/>
                  <a:gd name="connsiteX5" fmla="*/ 38615 w 45271"/>
                  <a:gd name="connsiteY5" fmla="*/ 844 h 880"/>
                  <a:gd name="connsiteX6" fmla="*/ 43461 w 45271"/>
                  <a:gd name="connsiteY6" fmla="*/ 694 h 880"/>
                  <a:gd name="connsiteX7" fmla="*/ 44822 w 45271"/>
                  <a:gd name="connsiteY7" fmla="*/ 694 h 880"/>
                  <a:gd name="connsiteX8" fmla="*/ 45271 w 45271"/>
                  <a:gd name="connsiteY8" fmla="*/ 694 h 880"/>
                  <a:gd name="connsiteX9" fmla="*/ 44808 w 45271"/>
                  <a:gd name="connsiteY9" fmla="*/ 694 h 880"/>
                  <a:gd name="connsiteX10" fmla="*/ 43447 w 45271"/>
                  <a:gd name="connsiteY10" fmla="*/ 694 h 880"/>
                  <a:gd name="connsiteX11" fmla="*/ 38602 w 45271"/>
                  <a:gd name="connsiteY11" fmla="*/ 694 h 880"/>
                  <a:gd name="connsiteX12" fmla="*/ 22622 w 45271"/>
                  <a:gd name="connsiteY12" fmla="*/ 694 h 880"/>
                  <a:gd name="connsiteX13" fmla="*/ 6656 w 45271"/>
                  <a:gd name="connsiteY13" fmla="*/ 299 h 880"/>
                  <a:gd name="connsiteX14" fmla="*/ 1824 w 45271"/>
                  <a:gd name="connsiteY14" fmla="*/ 136 h 880"/>
                  <a:gd name="connsiteX15" fmla="*/ 463 w 45271"/>
                  <a:gd name="connsiteY15" fmla="*/ 136 h 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271" h="880">
                    <a:moveTo>
                      <a:pt x="0" y="0"/>
                    </a:moveTo>
                    <a:lnTo>
                      <a:pt x="463" y="0"/>
                    </a:lnTo>
                    <a:lnTo>
                      <a:pt x="1824" y="95"/>
                    </a:lnTo>
                    <a:lnTo>
                      <a:pt x="6670" y="367"/>
                    </a:lnTo>
                    <a:cubicBezTo>
                      <a:pt x="10753" y="558"/>
                      <a:pt x="16402" y="762"/>
                      <a:pt x="22636" y="844"/>
                    </a:cubicBezTo>
                    <a:cubicBezTo>
                      <a:pt x="28870" y="926"/>
                      <a:pt x="34532" y="844"/>
                      <a:pt x="38615" y="844"/>
                    </a:cubicBezTo>
                    <a:lnTo>
                      <a:pt x="43461" y="694"/>
                    </a:lnTo>
                    <a:lnTo>
                      <a:pt x="44822" y="694"/>
                    </a:lnTo>
                    <a:cubicBezTo>
                      <a:pt x="44972" y="704"/>
                      <a:pt x="45121" y="704"/>
                      <a:pt x="45271" y="694"/>
                    </a:cubicBezTo>
                    <a:cubicBezTo>
                      <a:pt x="45117" y="672"/>
                      <a:pt x="44962" y="672"/>
                      <a:pt x="44808" y="694"/>
                    </a:cubicBezTo>
                    <a:lnTo>
                      <a:pt x="43447" y="694"/>
                    </a:lnTo>
                    <a:lnTo>
                      <a:pt x="38602" y="694"/>
                    </a:lnTo>
                    <a:cubicBezTo>
                      <a:pt x="34518" y="694"/>
                      <a:pt x="28870" y="694"/>
                      <a:pt x="22622" y="694"/>
                    </a:cubicBezTo>
                    <a:cubicBezTo>
                      <a:pt x="16374" y="694"/>
                      <a:pt x="10739" y="436"/>
                      <a:pt x="6656" y="299"/>
                    </a:cubicBezTo>
                    <a:lnTo>
                      <a:pt x="1824" y="136"/>
                    </a:lnTo>
                    <a:lnTo>
                      <a:pt x="463" y="136"/>
                    </a:ln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C8DC6A67-C6CD-B3D4-5FD3-2CA3158C2DFB}"/>
                  </a:ext>
                </a:extLst>
              </p:cNvPr>
              <p:cNvSpPr/>
              <p:nvPr/>
            </p:nvSpPr>
            <p:spPr>
              <a:xfrm>
                <a:off x="2957260" y="5637787"/>
                <a:ext cx="2115" cy="3758"/>
              </a:xfrm>
              <a:custGeom>
                <a:avLst/>
                <a:gdLst>
                  <a:gd name="connsiteX0" fmla="*/ 2 w 2602"/>
                  <a:gd name="connsiteY0" fmla="*/ 4124 h 4124"/>
                  <a:gd name="connsiteX1" fmla="*/ 928 w 2602"/>
                  <a:gd name="connsiteY1" fmla="*/ 1824 h 4124"/>
                  <a:gd name="connsiteX2" fmla="*/ 2602 w 2602"/>
                  <a:gd name="connsiteY2" fmla="*/ 0 h 4124"/>
                  <a:gd name="connsiteX3" fmla="*/ 2 w 2602"/>
                  <a:gd name="connsiteY3" fmla="*/ 4083 h 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2" h="4124">
                    <a:moveTo>
                      <a:pt x="2" y="4124"/>
                    </a:moveTo>
                    <a:cubicBezTo>
                      <a:pt x="216" y="3323"/>
                      <a:pt x="526" y="2551"/>
                      <a:pt x="928" y="1824"/>
                    </a:cubicBezTo>
                    <a:cubicBezTo>
                      <a:pt x="1411" y="1152"/>
                      <a:pt x="1973" y="539"/>
                      <a:pt x="2602" y="0"/>
                    </a:cubicBezTo>
                    <a:cubicBezTo>
                      <a:pt x="977" y="696"/>
                      <a:pt x="-56" y="2317"/>
                      <a:pt x="2" y="40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A4EC9E34-9775-8A4E-ED3A-668657E1395E}"/>
                  </a:ext>
                </a:extLst>
              </p:cNvPr>
              <p:cNvSpPr/>
              <p:nvPr/>
            </p:nvSpPr>
            <p:spPr>
              <a:xfrm>
                <a:off x="2950912" y="5635827"/>
                <a:ext cx="1172" cy="1997"/>
              </a:xfrm>
              <a:custGeom>
                <a:avLst/>
                <a:gdLst>
                  <a:gd name="connsiteX0" fmla="*/ 0 w 1442"/>
                  <a:gd name="connsiteY0" fmla="*/ 2191 h 2191"/>
                  <a:gd name="connsiteX1" fmla="*/ 858 w 1442"/>
                  <a:gd name="connsiteY1" fmla="*/ 1184 h 2191"/>
                  <a:gd name="connsiteX2" fmla="*/ 1443 w 1442"/>
                  <a:gd name="connsiteY2" fmla="*/ 0 h 2191"/>
                  <a:gd name="connsiteX3" fmla="*/ 585 w 1442"/>
                  <a:gd name="connsiteY3" fmla="*/ 1007 h 2191"/>
                  <a:gd name="connsiteX4" fmla="*/ 0 w 1442"/>
                  <a:gd name="connsiteY4" fmla="*/ 2191 h 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2" h="2191">
                    <a:moveTo>
                      <a:pt x="0" y="2191"/>
                    </a:moveTo>
                    <a:cubicBezTo>
                      <a:pt x="82" y="2191"/>
                      <a:pt x="463" y="1783"/>
                      <a:pt x="858" y="1184"/>
                    </a:cubicBezTo>
                    <a:cubicBezTo>
                      <a:pt x="1137" y="837"/>
                      <a:pt x="1337" y="433"/>
                      <a:pt x="1443" y="0"/>
                    </a:cubicBezTo>
                    <a:cubicBezTo>
                      <a:pt x="1361" y="0"/>
                      <a:pt x="980" y="395"/>
                      <a:pt x="585" y="1007"/>
                    </a:cubicBezTo>
                    <a:cubicBezTo>
                      <a:pt x="304" y="1353"/>
                      <a:pt x="103" y="1757"/>
                      <a:pt x="0" y="219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08243D04-CD56-2267-0919-64AF1E358795}"/>
                  </a:ext>
                </a:extLst>
              </p:cNvPr>
              <p:cNvSpPr/>
              <p:nvPr/>
            </p:nvSpPr>
            <p:spPr>
              <a:xfrm>
                <a:off x="2949170" y="5635409"/>
                <a:ext cx="1372" cy="1358"/>
              </a:xfrm>
              <a:custGeom>
                <a:avLst/>
                <a:gdLst>
                  <a:gd name="connsiteX0" fmla="*/ 6 w 1688"/>
                  <a:gd name="connsiteY0" fmla="*/ 1480 h 1490"/>
                  <a:gd name="connsiteX1" fmla="*/ 945 w 1688"/>
                  <a:gd name="connsiteY1" fmla="*/ 868 h 1490"/>
                  <a:gd name="connsiteX2" fmla="*/ 1680 w 1688"/>
                  <a:gd name="connsiteY2" fmla="*/ 10 h 1490"/>
                  <a:gd name="connsiteX3" fmla="*/ 741 w 1688"/>
                  <a:gd name="connsiteY3" fmla="*/ 623 h 1490"/>
                  <a:gd name="connsiteX4" fmla="*/ 6 w 1688"/>
                  <a:gd name="connsiteY4" fmla="*/ 1480 h 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8" h="1490">
                    <a:moveTo>
                      <a:pt x="6" y="1480"/>
                    </a:moveTo>
                    <a:cubicBezTo>
                      <a:pt x="6" y="1548"/>
                      <a:pt x="482" y="1276"/>
                      <a:pt x="945" y="868"/>
                    </a:cubicBezTo>
                    <a:cubicBezTo>
                      <a:pt x="1408" y="459"/>
                      <a:pt x="1748" y="78"/>
                      <a:pt x="1680" y="10"/>
                    </a:cubicBezTo>
                    <a:cubicBezTo>
                      <a:pt x="1612" y="-58"/>
                      <a:pt x="1204" y="228"/>
                      <a:pt x="741" y="623"/>
                    </a:cubicBezTo>
                    <a:cubicBezTo>
                      <a:pt x="278" y="1017"/>
                      <a:pt x="-49" y="1412"/>
                      <a:pt x="6" y="14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A8C1034F-EBB8-4B15-0C5D-8ECC7AC04F1C}"/>
                  </a:ext>
                </a:extLst>
              </p:cNvPr>
              <p:cNvSpPr/>
              <p:nvPr/>
            </p:nvSpPr>
            <p:spPr>
              <a:xfrm>
                <a:off x="2948090" y="5634357"/>
                <a:ext cx="2213" cy="339"/>
              </a:xfrm>
              <a:custGeom>
                <a:avLst/>
                <a:gdLst>
                  <a:gd name="connsiteX0" fmla="*/ 0 w 2722"/>
                  <a:gd name="connsiteY0" fmla="*/ 143 h 372"/>
                  <a:gd name="connsiteX1" fmla="*/ 1361 w 2722"/>
                  <a:gd name="connsiteY1" fmla="*/ 348 h 372"/>
                  <a:gd name="connsiteX2" fmla="*/ 2722 w 2722"/>
                  <a:gd name="connsiteY2" fmla="*/ 211 h 372"/>
                  <a:gd name="connsiteX3" fmla="*/ 1361 w 2722"/>
                  <a:gd name="connsiteY3" fmla="*/ 21 h 372"/>
                  <a:gd name="connsiteX4" fmla="*/ 0 w 2722"/>
                  <a:gd name="connsiteY4" fmla="*/ 143 h 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2" h="372">
                    <a:moveTo>
                      <a:pt x="0" y="143"/>
                    </a:moveTo>
                    <a:cubicBezTo>
                      <a:pt x="433" y="311"/>
                      <a:pt x="898" y="380"/>
                      <a:pt x="1361" y="348"/>
                    </a:cubicBezTo>
                    <a:cubicBezTo>
                      <a:pt x="1820" y="407"/>
                      <a:pt x="2285" y="360"/>
                      <a:pt x="2722" y="211"/>
                    </a:cubicBezTo>
                    <a:cubicBezTo>
                      <a:pt x="2288" y="48"/>
                      <a:pt x="1824" y="-17"/>
                      <a:pt x="1361" y="21"/>
                    </a:cubicBezTo>
                    <a:cubicBezTo>
                      <a:pt x="904" y="-30"/>
                      <a:pt x="441" y="11"/>
                      <a:pt x="0" y="14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DE9BC535-B5FE-0D0E-EA0E-72FC075E7DC6}"/>
                  </a:ext>
                </a:extLst>
              </p:cNvPr>
              <p:cNvSpPr/>
              <p:nvPr/>
            </p:nvSpPr>
            <p:spPr>
              <a:xfrm>
                <a:off x="2947725" y="5632837"/>
                <a:ext cx="2566" cy="464"/>
              </a:xfrm>
              <a:custGeom>
                <a:avLst/>
                <a:gdLst>
                  <a:gd name="connsiteX0" fmla="*/ 0 w 3157"/>
                  <a:gd name="connsiteY0" fmla="*/ 1 h 509"/>
                  <a:gd name="connsiteX1" fmla="*/ 1552 w 3157"/>
                  <a:gd name="connsiteY1" fmla="*/ 464 h 509"/>
                  <a:gd name="connsiteX2" fmla="*/ 3158 w 3157"/>
                  <a:gd name="connsiteY2" fmla="*/ 273 h 509"/>
                  <a:gd name="connsiteX3" fmla="*/ 1579 w 3157"/>
                  <a:gd name="connsiteY3" fmla="*/ 151 h 509"/>
                  <a:gd name="connsiteX4" fmla="*/ 0 w 3157"/>
                  <a:gd name="connsiteY4" fmla="*/ 1 h 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7" h="509">
                    <a:moveTo>
                      <a:pt x="0" y="1"/>
                    </a:moveTo>
                    <a:cubicBezTo>
                      <a:pt x="459" y="308"/>
                      <a:pt x="999" y="470"/>
                      <a:pt x="1552" y="464"/>
                    </a:cubicBezTo>
                    <a:cubicBezTo>
                      <a:pt x="2093" y="564"/>
                      <a:pt x="2654" y="498"/>
                      <a:pt x="3158" y="273"/>
                    </a:cubicBezTo>
                    <a:cubicBezTo>
                      <a:pt x="2637" y="186"/>
                      <a:pt x="2108" y="145"/>
                      <a:pt x="1579" y="151"/>
                    </a:cubicBezTo>
                    <a:cubicBezTo>
                      <a:pt x="1060" y="43"/>
                      <a:pt x="531" y="-7"/>
                      <a:pt x="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2452F47B-6362-C0E9-8DCD-A14D9BD20AB6}"/>
                  </a:ext>
                </a:extLst>
              </p:cNvPr>
              <p:cNvSpPr/>
              <p:nvPr/>
            </p:nvSpPr>
            <p:spPr>
              <a:xfrm>
                <a:off x="2951675" y="5633594"/>
                <a:ext cx="4088" cy="2555"/>
              </a:xfrm>
              <a:custGeom>
                <a:avLst/>
                <a:gdLst>
                  <a:gd name="connsiteX0" fmla="*/ 0 w 5029"/>
                  <a:gd name="connsiteY0" fmla="*/ 2342 h 2804"/>
                  <a:gd name="connsiteX1" fmla="*/ 1701 w 5029"/>
                  <a:gd name="connsiteY1" fmla="*/ 2342 h 2804"/>
                  <a:gd name="connsiteX2" fmla="*/ 3539 w 5029"/>
                  <a:gd name="connsiteY2" fmla="*/ 1960 h 2804"/>
                  <a:gd name="connsiteX3" fmla="*/ 4587 w 5029"/>
                  <a:gd name="connsiteY3" fmla="*/ 1552 h 2804"/>
                  <a:gd name="connsiteX4" fmla="*/ 5009 w 5029"/>
                  <a:gd name="connsiteY4" fmla="*/ 1021 h 2804"/>
                  <a:gd name="connsiteX5" fmla="*/ 4764 w 5029"/>
                  <a:gd name="connsiteY5" fmla="*/ 341 h 2804"/>
                  <a:gd name="connsiteX6" fmla="*/ 871 w 5029"/>
                  <a:gd name="connsiteY6" fmla="*/ 1198 h 2804"/>
                  <a:gd name="connsiteX7" fmla="*/ 299 w 5029"/>
                  <a:gd name="connsiteY7" fmla="*/ 2342 h 2804"/>
                  <a:gd name="connsiteX8" fmla="*/ 299 w 5029"/>
                  <a:gd name="connsiteY8" fmla="*/ 2804 h 2804"/>
                  <a:gd name="connsiteX9" fmla="*/ 1103 w 5029"/>
                  <a:gd name="connsiteY9" fmla="*/ 1348 h 2804"/>
                  <a:gd name="connsiteX10" fmla="*/ 2573 w 5029"/>
                  <a:gd name="connsiteY10" fmla="*/ 422 h 2804"/>
                  <a:gd name="connsiteX11" fmla="*/ 4614 w 5029"/>
                  <a:gd name="connsiteY11" fmla="*/ 586 h 2804"/>
                  <a:gd name="connsiteX12" fmla="*/ 4465 w 5029"/>
                  <a:gd name="connsiteY12" fmla="*/ 1280 h 2804"/>
                  <a:gd name="connsiteX13" fmla="*/ 3498 w 5029"/>
                  <a:gd name="connsiteY13" fmla="*/ 1675 h 2804"/>
                  <a:gd name="connsiteX14" fmla="*/ 1729 w 5029"/>
                  <a:gd name="connsiteY14" fmla="*/ 2124 h 2804"/>
                  <a:gd name="connsiteX15" fmla="*/ 0 w 5029"/>
                  <a:gd name="connsiteY15" fmla="*/ 2342 h 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29" h="2804">
                    <a:moveTo>
                      <a:pt x="0" y="2342"/>
                    </a:moveTo>
                    <a:cubicBezTo>
                      <a:pt x="562" y="2442"/>
                      <a:pt x="1139" y="2442"/>
                      <a:pt x="1701" y="2342"/>
                    </a:cubicBezTo>
                    <a:cubicBezTo>
                      <a:pt x="2325" y="2272"/>
                      <a:pt x="2940" y="2144"/>
                      <a:pt x="3539" y="1960"/>
                    </a:cubicBezTo>
                    <a:cubicBezTo>
                      <a:pt x="3902" y="1865"/>
                      <a:pt x="4255" y="1728"/>
                      <a:pt x="4587" y="1552"/>
                    </a:cubicBezTo>
                    <a:cubicBezTo>
                      <a:pt x="4788" y="1434"/>
                      <a:pt x="4940" y="1244"/>
                      <a:pt x="5009" y="1021"/>
                    </a:cubicBezTo>
                    <a:cubicBezTo>
                      <a:pt x="5076" y="765"/>
                      <a:pt x="4979" y="494"/>
                      <a:pt x="4764" y="341"/>
                    </a:cubicBezTo>
                    <a:cubicBezTo>
                      <a:pt x="3427" y="-337"/>
                      <a:pt x="1798" y="21"/>
                      <a:pt x="871" y="1198"/>
                    </a:cubicBezTo>
                    <a:cubicBezTo>
                      <a:pt x="602" y="1534"/>
                      <a:pt x="407" y="1924"/>
                      <a:pt x="299" y="2342"/>
                    </a:cubicBezTo>
                    <a:cubicBezTo>
                      <a:pt x="261" y="2494"/>
                      <a:pt x="261" y="2652"/>
                      <a:pt x="299" y="2804"/>
                    </a:cubicBezTo>
                    <a:cubicBezTo>
                      <a:pt x="480" y="2276"/>
                      <a:pt x="753" y="1783"/>
                      <a:pt x="1103" y="1348"/>
                    </a:cubicBezTo>
                    <a:cubicBezTo>
                      <a:pt x="1490" y="901"/>
                      <a:pt x="2002" y="580"/>
                      <a:pt x="2573" y="422"/>
                    </a:cubicBezTo>
                    <a:cubicBezTo>
                      <a:pt x="3246" y="195"/>
                      <a:pt x="3985" y="254"/>
                      <a:pt x="4614" y="586"/>
                    </a:cubicBezTo>
                    <a:cubicBezTo>
                      <a:pt x="4873" y="790"/>
                      <a:pt x="4764" y="1103"/>
                      <a:pt x="4465" y="1280"/>
                    </a:cubicBezTo>
                    <a:cubicBezTo>
                      <a:pt x="4157" y="1445"/>
                      <a:pt x="3833" y="1578"/>
                      <a:pt x="3498" y="1675"/>
                    </a:cubicBezTo>
                    <a:cubicBezTo>
                      <a:pt x="2920" y="1865"/>
                      <a:pt x="2329" y="2016"/>
                      <a:pt x="1729" y="2124"/>
                    </a:cubicBezTo>
                    <a:cubicBezTo>
                      <a:pt x="653" y="2342"/>
                      <a:pt x="0" y="2342"/>
                      <a:pt x="0" y="23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84840B28-8BDF-C1F6-D29D-FB384F72F37E}"/>
                  </a:ext>
                </a:extLst>
              </p:cNvPr>
              <p:cNvSpPr/>
              <p:nvPr/>
            </p:nvSpPr>
            <p:spPr>
              <a:xfrm>
                <a:off x="2950287" y="5632763"/>
                <a:ext cx="1942" cy="3038"/>
              </a:xfrm>
              <a:custGeom>
                <a:avLst/>
                <a:gdLst>
                  <a:gd name="connsiteX0" fmla="*/ 2144 w 2389"/>
                  <a:gd name="connsiteY0" fmla="*/ 3335 h 3334"/>
                  <a:gd name="connsiteX1" fmla="*/ 2362 w 2389"/>
                  <a:gd name="connsiteY1" fmla="*/ 2151 h 3334"/>
                  <a:gd name="connsiteX2" fmla="*/ 1913 w 2389"/>
                  <a:gd name="connsiteY2" fmla="*/ 898 h 3334"/>
                  <a:gd name="connsiteX3" fmla="*/ 552 w 2389"/>
                  <a:gd name="connsiteY3" fmla="*/ 0 h 3334"/>
                  <a:gd name="connsiteX4" fmla="*/ 7 w 2389"/>
                  <a:gd name="connsiteY4" fmla="*/ 789 h 3334"/>
                  <a:gd name="connsiteX5" fmla="*/ 293 w 2389"/>
                  <a:gd name="connsiteY5" fmla="*/ 1552 h 3334"/>
                  <a:gd name="connsiteX6" fmla="*/ 1082 w 2389"/>
                  <a:gd name="connsiteY6" fmla="*/ 2600 h 3334"/>
                  <a:gd name="connsiteX7" fmla="*/ 2062 w 2389"/>
                  <a:gd name="connsiteY7" fmla="*/ 3308 h 3334"/>
                  <a:gd name="connsiteX8" fmla="*/ 1259 w 2389"/>
                  <a:gd name="connsiteY8" fmla="*/ 2450 h 3334"/>
                  <a:gd name="connsiteX9" fmla="*/ 552 w 2389"/>
                  <a:gd name="connsiteY9" fmla="*/ 1416 h 3334"/>
                  <a:gd name="connsiteX10" fmla="*/ 552 w 2389"/>
                  <a:gd name="connsiteY10" fmla="*/ 327 h 3334"/>
                  <a:gd name="connsiteX11" fmla="*/ 1668 w 2389"/>
                  <a:gd name="connsiteY11" fmla="*/ 1062 h 3334"/>
                  <a:gd name="connsiteX12" fmla="*/ 2130 w 2389"/>
                  <a:gd name="connsiteY12" fmla="*/ 2178 h 3334"/>
                  <a:gd name="connsiteX13" fmla="*/ 2144 w 2389"/>
                  <a:gd name="connsiteY13" fmla="*/ 3335 h 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89" h="3334">
                    <a:moveTo>
                      <a:pt x="2144" y="3335"/>
                    </a:moveTo>
                    <a:cubicBezTo>
                      <a:pt x="2359" y="2981"/>
                      <a:pt x="2437" y="2559"/>
                      <a:pt x="2362" y="2151"/>
                    </a:cubicBezTo>
                    <a:cubicBezTo>
                      <a:pt x="2310" y="1704"/>
                      <a:pt x="2156" y="1275"/>
                      <a:pt x="1913" y="898"/>
                    </a:cubicBezTo>
                    <a:cubicBezTo>
                      <a:pt x="1638" y="391"/>
                      <a:pt x="1127" y="53"/>
                      <a:pt x="552" y="0"/>
                    </a:cubicBezTo>
                    <a:cubicBezTo>
                      <a:pt x="192" y="82"/>
                      <a:pt x="-45" y="425"/>
                      <a:pt x="7" y="789"/>
                    </a:cubicBezTo>
                    <a:cubicBezTo>
                      <a:pt x="44" y="1062"/>
                      <a:pt x="142" y="1323"/>
                      <a:pt x="293" y="1552"/>
                    </a:cubicBezTo>
                    <a:cubicBezTo>
                      <a:pt x="511" y="1933"/>
                      <a:pt x="776" y="2285"/>
                      <a:pt x="1082" y="2600"/>
                    </a:cubicBezTo>
                    <a:cubicBezTo>
                      <a:pt x="1346" y="2913"/>
                      <a:pt x="1683" y="3155"/>
                      <a:pt x="2062" y="3308"/>
                    </a:cubicBezTo>
                    <a:cubicBezTo>
                      <a:pt x="2062" y="3308"/>
                      <a:pt x="1722" y="2995"/>
                      <a:pt x="1259" y="2450"/>
                    </a:cubicBezTo>
                    <a:cubicBezTo>
                      <a:pt x="987" y="2132"/>
                      <a:pt x="750" y="1784"/>
                      <a:pt x="552" y="1416"/>
                    </a:cubicBezTo>
                    <a:cubicBezTo>
                      <a:pt x="320" y="1048"/>
                      <a:pt x="170" y="395"/>
                      <a:pt x="552" y="327"/>
                    </a:cubicBezTo>
                    <a:cubicBezTo>
                      <a:pt x="933" y="259"/>
                      <a:pt x="1409" y="721"/>
                      <a:pt x="1668" y="1062"/>
                    </a:cubicBezTo>
                    <a:cubicBezTo>
                      <a:pt x="1903" y="1394"/>
                      <a:pt x="2062" y="1776"/>
                      <a:pt x="2130" y="2178"/>
                    </a:cubicBezTo>
                    <a:cubicBezTo>
                      <a:pt x="2173" y="2562"/>
                      <a:pt x="2177" y="2950"/>
                      <a:pt x="2144" y="33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2C188C09-C7F7-0806-CBAF-F0736F48468E}"/>
                  </a:ext>
                </a:extLst>
              </p:cNvPr>
              <p:cNvSpPr/>
              <p:nvPr/>
            </p:nvSpPr>
            <p:spPr>
              <a:xfrm>
                <a:off x="2928595" y="5633685"/>
                <a:ext cx="7617" cy="7117"/>
              </a:xfrm>
              <a:custGeom>
                <a:avLst/>
                <a:gdLst>
                  <a:gd name="connsiteX0" fmla="*/ 0 w 9370"/>
                  <a:gd name="connsiteY0" fmla="*/ 160 h 7810"/>
                  <a:gd name="connsiteX1" fmla="*/ 1960 w 9370"/>
                  <a:gd name="connsiteY1" fmla="*/ 256 h 7810"/>
                  <a:gd name="connsiteX2" fmla="*/ 8861 w 9370"/>
                  <a:gd name="connsiteY2" fmla="*/ 5904 h 7810"/>
                  <a:gd name="connsiteX3" fmla="*/ 9351 w 9370"/>
                  <a:gd name="connsiteY3" fmla="*/ 7810 h 7810"/>
                  <a:gd name="connsiteX4" fmla="*/ 9351 w 9370"/>
                  <a:gd name="connsiteY4" fmla="*/ 7279 h 7810"/>
                  <a:gd name="connsiteX5" fmla="*/ 9079 w 9370"/>
                  <a:gd name="connsiteY5" fmla="*/ 5836 h 7810"/>
                  <a:gd name="connsiteX6" fmla="*/ 6438 w 9370"/>
                  <a:gd name="connsiteY6" fmla="*/ 1834 h 7810"/>
                  <a:gd name="connsiteX7" fmla="*/ 1987 w 9370"/>
                  <a:gd name="connsiteY7" fmla="*/ 38 h 7810"/>
                  <a:gd name="connsiteX8" fmla="*/ 517 w 9370"/>
                  <a:gd name="connsiteY8" fmla="*/ 38 h 7810"/>
                  <a:gd name="connsiteX9" fmla="*/ 0 w 9370"/>
                  <a:gd name="connsiteY9" fmla="*/ 160 h 7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70" h="7810">
                    <a:moveTo>
                      <a:pt x="0" y="160"/>
                    </a:moveTo>
                    <a:cubicBezTo>
                      <a:pt x="0" y="160"/>
                      <a:pt x="762" y="160"/>
                      <a:pt x="1960" y="256"/>
                    </a:cubicBezTo>
                    <a:cubicBezTo>
                      <a:pt x="5161" y="642"/>
                      <a:pt x="7850" y="2843"/>
                      <a:pt x="8861" y="5904"/>
                    </a:cubicBezTo>
                    <a:cubicBezTo>
                      <a:pt x="9256" y="7048"/>
                      <a:pt x="9283" y="7823"/>
                      <a:pt x="9351" y="7810"/>
                    </a:cubicBezTo>
                    <a:cubicBezTo>
                      <a:pt x="9377" y="7634"/>
                      <a:pt x="9377" y="7455"/>
                      <a:pt x="9351" y="7279"/>
                    </a:cubicBezTo>
                    <a:cubicBezTo>
                      <a:pt x="9318" y="6789"/>
                      <a:pt x="9227" y="6304"/>
                      <a:pt x="9079" y="5836"/>
                    </a:cubicBezTo>
                    <a:cubicBezTo>
                      <a:pt x="8619" y="4268"/>
                      <a:pt x="7699" y="2874"/>
                      <a:pt x="6438" y="1834"/>
                    </a:cubicBezTo>
                    <a:cubicBezTo>
                      <a:pt x="5171" y="799"/>
                      <a:pt x="3619" y="171"/>
                      <a:pt x="1987" y="38"/>
                    </a:cubicBezTo>
                    <a:cubicBezTo>
                      <a:pt x="1499" y="-13"/>
                      <a:pt x="1006" y="-13"/>
                      <a:pt x="517" y="38"/>
                    </a:cubicBezTo>
                    <a:cubicBezTo>
                      <a:pt x="339" y="50"/>
                      <a:pt x="165" y="92"/>
                      <a:pt x="0" y="16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4E218027-CD35-D16E-9F60-F08F35C80921}"/>
                  </a:ext>
                </a:extLst>
              </p:cNvPr>
              <p:cNvSpPr/>
              <p:nvPr/>
            </p:nvSpPr>
            <p:spPr>
              <a:xfrm>
                <a:off x="2930673" y="5623770"/>
                <a:ext cx="376" cy="9923"/>
              </a:xfrm>
              <a:custGeom>
                <a:avLst/>
                <a:gdLst>
                  <a:gd name="connsiteX0" fmla="*/ 384 w 463"/>
                  <a:gd name="connsiteY0" fmla="*/ 0 h 10889"/>
                  <a:gd name="connsiteX1" fmla="*/ 85 w 463"/>
                  <a:gd name="connsiteY1" fmla="*/ 5445 h 10889"/>
                  <a:gd name="connsiteX2" fmla="*/ 85 w 463"/>
                  <a:gd name="connsiteY2" fmla="*/ 10889 h 10889"/>
                  <a:gd name="connsiteX3" fmla="*/ 384 w 463"/>
                  <a:gd name="connsiteY3" fmla="*/ 5445 h 10889"/>
                  <a:gd name="connsiteX4" fmla="*/ 384 w 463"/>
                  <a:gd name="connsiteY4" fmla="*/ 0 h 1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" h="10889">
                    <a:moveTo>
                      <a:pt x="384" y="0"/>
                    </a:moveTo>
                    <a:cubicBezTo>
                      <a:pt x="177" y="1808"/>
                      <a:pt x="77" y="3625"/>
                      <a:pt x="85" y="5445"/>
                    </a:cubicBezTo>
                    <a:cubicBezTo>
                      <a:pt x="-28" y="7258"/>
                      <a:pt x="-28" y="9076"/>
                      <a:pt x="85" y="10889"/>
                    </a:cubicBezTo>
                    <a:cubicBezTo>
                      <a:pt x="283" y="9081"/>
                      <a:pt x="383" y="7263"/>
                      <a:pt x="384" y="5445"/>
                    </a:cubicBezTo>
                    <a:cubicBezTo>
                      <a:pt x="490" y="3632"/>
                      <a:pt x="490" y="1813"/>
                      <a:pt x="3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6741E049-062A-7A0F-FA3D-E801EEB97250}"/>
                  </a:ext>
                </a:extLst>
              </p:cNvPr>
              <p:cNvSpPr/>
              <p:nvPr/>
            </p:nvSpPr>
            <p:spPr>
              <a:xfrm>
                <a:off x="2939007" y="5638600"/>
                <a:ext cx="6328" cy="442"/>
              </a:xfrm>
              <a:custGeom>
                <a:avLst/>
                <a:gdLst>
                  <a:gd name="connsiteX0" fmla="*/ 0 w 7785"/>
                  <a:gd name="connsiteY0" fmla="*/ 20 h 485"/>
                  <a:gd name="connsiteX1" fmla="*/ 3879 w 7785"/>
                  <a:gd name="connsiteY1" fmla="*/ 456 h 485"/>
                  <a:gd name="connsiteX2" fmla="*/ 7786 w 7785"/>
                  <a:gd name="connsiteY2" fmla="*/ 197 h 485"/>
                  <a:gd name="connsiteX3" fmla="*/ 3893 w 7785"/>
                  <a:gd name="connsiteY3" fmla="*/ 197 h 485"/>
                  <a:gd name="connsiteX4" fmla="*/ 0 w 7785"/>
                  <a:gd name="connsiteY4" fmla="*/ 20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85" h="485">
                    <a:moveTo>
                      <a:pt x="0" y="20"/>
                    </a:moveTo>
                    <a:cubicBezTo>
                      <a:pt x="1269" y="335"/>
                      <a:pt x="2573" y="480"/>
                      <a:pt x="3879" y="456"/>
                    </a:cubicBezTo>
                    <a:cubicBezTo>
                      <a:pt x="5187" y="537"/>
                      <a:pt x="6499" y="450"/>
                      <a:pt x="7786" y="197"/>
                    </a:cubicBezTo>
                    <a:cubicBezTo>
                      <a:pt x="7786" y="102"/>
                      <a:pt x="6030" y="197"/>
                      <a:pt x="3893" y="197"/>
                    </a:cubicBezTo>
                    <a:cubicBezTo>
                      <a:pt x="1756" y="197"/>
                      <a:pt x="14" y="-75"/>
                      <a:pt x="0" y="2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802D4A73-8AC7-EE18-DFEB-A87BDFA10008}"/>
                  </a:ext>
                </a:extLst>
              </p:cNvPr>
              <p:cNvSpPr/>
              <p:nvPr/>
            </p:nvSpPr>
            <p:spPr>
              <a:xfrm>
                <a:off x="2934759" y="5638538"/>
                <a:ext cx="623" cy="1396"/>
              </a:xfrm>
              <a:custGeom>
                <a:avLst/>
                <a:gdLst>
                  <a:gd name="connsiteX0" fmla="*/ 13 w 767"/>
                  <a:gd name="connsiteY0" fmla="*/ 7 h 1532"/>
                  <a:gd name="connsiteX1" fmla="*/ 326 w 767"/>
                  <a:gd name="connsiteY1" fmla="*/ 783 h 1532"/>
                  <a:gd name="connsiteX2" fmla="*/ 680 w 767"/>
                  <a:gd name="connsiteY2" fmla="*/ 1532 h 1532"/>
                  <a:gd name="connsiteX3" fmla="*/ 680 w 767"/>
                  <a:gd name="connsiteY3" fmla="*/ 661 h 1532"/>
                  <a:gd name="connsiteX4" fmla="*/ 13 w 767"/>
                  <a:gd name="connsiteY4" fmla="*/ 7 h 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7" h="1532">
                    <a:moveTo>
                      <a:pt x="13" y="7"/>
                    </a:moveTo>
                    <a:cubicBezTo>
                      <a:pt x="-55" y="76"/>
                      <a:pt x="150" y="389"/>
                      <a:pt x="326" y="783"/>
                    </a:cubicBezTo>
                    <a:cubicBezTo>
                      <a:pt x="503" y="1178"/>
                      <a:pt x="585" y="1546"/>
                      <a:pt x="680" y="1532"/>
                    </a:cubicBezTo>
                    <a:cubicBezTo>
                      <a:pt x="776" y="1518"/>
                      <a:pt x="816" y="1124"/>
                      <a:pt x="680" y="661"/>
                    </a:cubicBezTo>
                    <a:cubicBezTo>
                      <a:pt x="544" y="198"/>
                      <a:pt x="68" y="-47"/>
                      <a:pt x="13" y="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5B7626CB-79B3-ABB3-BD2D-7D38CD1C58C4}"/>
                  </a:ext>
                </a:extLst>
              </p:cNvPr>
              <p:cNvSpPr/>
              <p:nvPr/>
            </p:nvSpPr>
            <p:spPr>
              <a:xfrm>
                <a:off x="2933198" y="5636286"/>
                <a:ext cx="808" cy="956"/>
              </a:xfrm>
              <a:custGeom>
                <a:avLst/>
                <a:gdLst>
                  <a:gd name="connsiteX0" fmla="*/ 0 w 994"/>
                  <a:gd name="connsiteY0" fmla="*/ 15 h 1049"/>
                  <a:gd name="connsiteX1" fmla="*/ 367 w 994"/>
                  <a:gd name="connsiteY1" fmla="*/ 641 h 1049"/>
                  <a:gd name="connsiteX2" fmla="*/ 980 w 994"/>
                  <a:gd name="connsiteY2" fmla="*/ 1035 h 1049"/>
                  <a:gd name="connsiteX3" fmla="*/ 599 w 994"/>
                  <a:gd name="connsiteY3" fmla="*/ 409 h 1049"/>
                  <a:gd name="connsiteX4" fmla="*/ 0 w 994"/>
                  <a:gd name="connsiteY4" fmla="*/ 15 h 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4" h="1049">
                    <a:moveTo>
                      <a:pt x="0" y="15"/>
                    </a:moveTo>
                    <a:cubicBezTo>
                      <a:pt x="0" y="15"/>
                      <a:pt x="95" y="355"/>
                      <a:pt x="367" y="641"/>
                    </a:cubicBezTo>
                    <a:cubicBezTo>
                      <a:pt x="640" y="927"/>
                      <a:pt x="912" y="1103"/>
                      <a:pt x="980" y="1035"/>
                    </a:cubicBezTo>
                    <a:cubicBezTo>
                      <a:pt x="1048" y="967"/>
                      <a:pt x="871" y="695"/>
                      <a:pt x="599" y="409"/>
                    </a:cubicBezTo>
                    <a:cubicBezTo>
                      <a:pt x="327" y="123"/>
                      <a:pt x="54" y="-53"/>
                      <a:pt x="0" y="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B9B865C0-C759-A39F-E8B2-2C7AD17B681B}"/>
                  </a:ext>
                </a:extLst>
              </p:cNvPr>
              <p:cNvSpPr/>
              <p:nvPr/>
            </p:nvSpPr>
            <p:spPr>
              <a:xfrm>
                <a:off x="2930918" y="5635115"/>
                <a:ext cx="1227" cy="620"/>
              </a:xfrm>
              <a:custGeom>
                <a:avLst/>
                <a:gdLst>
                  <a:gd name="connsiteX0" fmla="*/ 1 w 1510"/>
                  <a:gd name="connsiteY0" fmla="*/ 141 h 680"/>
                  <a:gd name="connsiteX1" fmla="*/ 763 w 1510"/>
                  <a:gd name="connsiteY1" fmla="*/ 373 h 680"/>
                  <a:gd name="connsiteX2" fmla="*/ 1498 w 1510"/>
                  <a:gd name="connsiteY2" fmla="*/ 672 h 680"/>
                  <a:gd name="connsiteX3" fmla="*/ 872 w 1510"/>
                  <a:gd name="connsiteY3" fmla="*/ 73 h 680"/>
                  <a:gd name="connsiteX4" fmla="*/ 1 w 1510"/>
                  <a:gd name="connsiteY4" fmla="*/ 141 h 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" h="680">
                    <a:moveTo>
                      <a:pt x="1" y="141"/>
                    </a:moveTo>
                    <a:cubicBezTo>
                      <a:pt x="1" y="236"/>
                      <a:pt x="369" y="236"/>
                      <a:pt x="763" y="373"/>
                    </a:cubicBezTo>
                    <a:cubicBezTo>
                      <a:pt x="1158" y="509"/>
                      <a:pt x="1430" y="726"/>
                      <a:pt x="1498" y="672"/>
                    </a:cubicBezTo>
                    <a:cubicBezTo>
                      <a:pt x="1567" y="618"/>
                      <a:pt x="1349" y="236"/>
                      <a:pt x="872" y="73"/>
                    </a:cubicBezTo>
                    <a:cubicBezTo>
                      <a:pt x="396" y="-90"/>
                      <a:pt x="-26" y="60"/>
                      <a:pt x="1" y="1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087B1775-F3F9-E016-0A8C-529B0529A5C2}"/>
                  </a:ext>
                </a:extLst>
              </p:cNvPr>
              <p:cNvSpPr/>
              <p:nvPr/>
            </p:nvSpPr>
            <p:spPr>
              <a:xfrm>
                <a:off x="2929292" y="5634675"/>
                <a:ext cx="658" cy="406"/>
              </a:xfrm>
              <a:custGeom>
                <a:avLst/>
                <a:gdLst>
                  <a:gd name="connsiteX0" fmla="*/ 0 w 809"/>
                  <a:gd name="connsiteY0" fmla="*/ 66 h 445"/>
                  <a:gd name="connsiteX1" fmla="*/ 340 w 809"/>
                  <a:gd name="connsiteY1" fmla="*/ 379 h 445"/>
                  <a:gd name="connsiteX2" fmla="*/ 803 w 809"/>
                  <a:gd name="connsiteY2" fmla="*/ 379 h 445"/>
                  <a:gd name="connsiteX3" fmla="*/ 463 w 809"/>
                  <a:gd name="connsiteY3" fmla="*/ 66 h 445"/>
                  <a:gd name="connsiteX4" fmla="*/ 0 w 809"/>
                  <a:gd name="connsiteY4" fmla="*/ 66 h 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" h="445">
                    <a:moveTo>
                      <a:pt x="0" y="66"/>
                    </a:moveTo>
                    <a:cubicBezTo>
                      <a:pt x="0" y="148"/>
                      <a:pt x="122" y="298"/>
                      <a:pt x="340" y="379"/>
                    </a:cubicBezTo>
                    <a:cubicBezTo>
                      <a:pt x="558" y="461"/>
                      <a:pt x="762" y="475"/>
                      <a:pt x="803" y="379"/>
                    </a:cubicBezTo>
                    <a:cubicBezTo>
                      <a:pt x="844" y="284"/>
                      <a:pt x="681" y="162"/>
                      <a:pt x="463" y="66"/>
                    </a:cubicBezTo>
                    <a:cubicBezTo>
                      <a:pt x="245" y="-29"/>
                      <a:pt x="41" y="-15"/>
                      <a:pt x="0" y="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B05B1928-4EE5-BEA6-CD32-E42FE8B59095}"/>
                  </a:ext>
                </a:extLst>
              </p:cNvPr>
              <p:cNvSpPr/>
              <p:nvPr/>
            </p:nvSpPr>
            <p:spPr>
              <a:xfrm>
                <a:off x="2858537" y="5385519"/>
                <a:ext cx="106359" cy="245569"/>
              </a:xfrm>
              <a:custGeom>
                <a:avLst/>
                <a:gdLst>
                  <a:gd name="connsiteX0" fmla="*/ 130846 w 130845"/>
                  <a:gd name="connsiteY0" fmla="*/ 0 h 269462"/>
                  <a:gd name="connsiteX1" fmla="*/ 120623 w 130845"/>
                  <a:gd name="connsiteY1" fmla="*/ 266822 h 269462"/>
                  <a:gd name="connsiteX2" fmla="*/ 79163 w 130845"/>
                  <a:gd name="connsiteY2" fmla="*/ 267693 h 269462"/>
                  <a:gd name="connsiteX3" fmla="*/ 86051 w 130845"/>
                  <a:gd name="connsiteY3" fmla="*/ 36492 h 269462"/>
                  <a:gd name="connsiteX4" fmla="*/ 39418 w 130845"/>
                  <a:gd name="connsiteY4" fmla="*/ 269463 h 269462"/>
                  <a:gd name="connsiteX5" fmla="*/ 0 w 130845"/>
                  <a:gd name="connsiteY5" fmla="*/ 269463 h 269462"/>
                  <a:gd name="connsiteX6" fmla="*/ 50784 w 130845"/>
                  <a:gd name="connsiteY6" fmla="*/ 531 h 269462"/>
                  <a:gd name="connsiteX7" fmla="*/ 130846 w 130845"/>
                  <a:gd name="connsiteY7" fmla="*/ 0 h 26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845" h="269462">
                    <a:moveTo>
                      <a:pt x="130846" y="0"/>
                    </a:moveTo>
                    <a:lnTo>
                      <a:pt x="120623" y="266822"/>
                    </a:lnTo>
                    <a:lnTo>
                      <a:pt x="79163" y="267693"/>
                    </a:lnTo>
                    <a:lnTo>
                      <a:pt x="86051" y="36492"/>
                    </a:lnTo>
                    <a:lnTo>
                      <a:pt x="39418" y="269463"/>
                    </a:lnTo>
                    <a:lnTo>
                      <a:pt x="0" y="269463"/>
                    </a:lnTo>
                    <a:lnTo>
                      <a:pt x="50784" y="531"/>
                    </a:lnTo>
                    <a:lnTo>
                      <a:pt x="130846" y="0"/>
                    </a:ln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662CDE65-D81D-3024-DD95-D2925078E61B}"/>
                  </a:ext>
                </a:extLst>
              </p:cNvPr>
              <p:cNvSpPr/>
              <p:nvPr/>
            </p:nvSpPr>
            <p:spPr>
              <a:xfrm>
                <a:off x="2927909" y="5394364"/>
                <a:ext cx="8342" cy="23911"/>
              </a:xfrm>
              <a:custGeom>
                <a:avLst/>
                <a:gdLst>
                  <a:gd name="connsiteX0" fmla="*/ 10263 w 10262"/>
                  <a:gd name="connsiteY0" fmla="*/ 0 h 26237"/>
                  <a:gd name="connsiteX1" fmla="*/ 9787 w 10262"/>
                  <a:gd name="connsiteY1" fmla="*/ 4396 h 26237"/>
                  <a:gd name="connsiteX2" fmla="*/ 8126 w 10262"/>
                  <a:gd name="connsiteY2" fmla="*/ 14932 h 26237"/>
                  <a:gd name="connsiteX3" fmla="*/ 6942 w 10262"/>
                  <a:gd name="connsiteY3" fmla="*/ 20716 h 26237"/>
                  <a:gd name="connsiteX4" fmla="*/ 4219 w 10262"/>
                  <a:gd name="connsiteY4" fmla="*/ 24800 h 26237"/>
                  <a:gd name="connsiteX5" fmla="*/ 1211 w 10262"/>
                  <a:gd name="connsiteY5" fmla="*/ 26161 h 26237"/>
                  <a:gd name="connsiteX6" fmla="*/ 0 w 10262"/>
                  <a:gd name="connsiteY6" fmla="*/ 26161 h 26237"/>
                  <a:gd name="connsiteX7" fmla="*/ 6288 w 10262"/>
                  <a:gd name="connsiteY7" fmla="*/ 20553 h 26237"/>
                  <a:gd name="connsiteX8" fmla="*/ 7391 w 10262"/>
                  <a:gd name="connsiteY8" fmla="*/ 14850 h 26237"/>
                  <a:gd name="connsiteX9" fmla="*/ 9256 w 10262"/>
                  <a:gd name="connsiteY9" fmla="*/ 4356 h 26237"/>
                  <a:gd name="connsiteX10" fmla="*/ 10263 w 10262"/>
                  <a:gd name="connsiteY10" fmla="*/ 0 h 2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62" h="26237">
                    <a:moveTo>
                      <a:pt x="10263" y="0"/>
                    </a:moveTo>
                    <a:cubicBezTo>
                      <a:pt x="10221" y="1475"/>
                      <a:pt x="10061" y="2945"/>
                      <a:pt x="9787" y="4396"/>
                    </a:cubicBezTo>
                    <a:cubicBezTo>
                      <a:pt x="9392" y="7119"/>
                      <a:pt x="8820" y="10821"/>
                      <a:pt x="8126" y="14932"/>
                    </a:cubicBezTo>
                    <a:cubicBezTo>
                      <a:pt x="7863" y="16885"/>
                      <a:pt x="7467" y="18818"/>
                      <a:pt x="6942" y="20716"/>
                    </a:cubicBezTo>
                    <a:cubicBezTo>
                      <a:pt x="6475" y="22324"/>
                      <a:pt x="5523" y="23750"/>
                      <a:pt x="4219" y="24800"/>
                    </a:cubicBezTo>
                    <a:cubicBezTo>
                      <a:pt x="3354" y="25509"/>
                      <a:pt x="2315" y="25979"/>
                      <a:pt x="1211" y="26161"/>
                    </a:cubicBezTo>
                    <a:cubicBezTo>
                      <a:pt x="814" y="26263"/>
                      <a:pt x="397" y="26263"/>
                      <a:pt x="0" y="26161"/>
                    </a:cubicBezTo>
                    <a:cubicBezTo>
                      <a:pt x="3052" y="25768"/>
                      <a:pt x="5549" y="23541"/>
                      <a:pt x="6288" y="20553"/>
                    </a:cubicBezTo>
                    <a:cubicBezTo>
                      <a:pt x="6762" y="18675"/>
                      <a:pt x="7131" y="16770"/>
                      <a:pt x="7391" y="14850"/>
                    </a:cubicBezTo>
                    <a:cubicBezTo>
                      <a:pt x="8085" y="10767"/>
                      <a:pt x="8752" y="7023"/>
                      <a:pt x="9256" y="4356"/>
                    </a:cubicBezTo>
                    <a:cubicBezTo>
                      <a:pt x="9469" y="2877"/>
                      <a:pt x="9806" y="1421"/>
                      <a:pt x="1026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A346A104-9F41-3723-9876-AD92AD07585A}"/>
                  </a:ext>
                </a:extLst>
              </p:cNvPr>
              <p:cNvSpPr/>
              <p:nvPr/>
            </p:nvSpPr>
            <p:spPr>
              <a:xfrm>
                <a:off x="2928809" y="5394896"/>
                <a:ext cx="2908" cy="3236"/>
              </a:xfrm>
              <a:custGeom>
                <a:avLst/>
                <a:gdLst>
                  <a:gd name="connsiteX0" fmla="*/ 527 w 3578"/>
                  <a:gd name="connsiteY0" fmla="*/ 695 h 3551"/>
                  <a:gd name="connsiteX1" fmla="*/ 527 w 3578"/>
                  <a:gd name="connsiteY1" fmla="*/ 1893 h 3551"/>
                  <a:gd name="connsiteX2" fmla="*/ 1221 w 3578"/>
                  <a:gd name="connsiteY2" fmla="*/ 2777 h 3551"/>
                  <a:gd name="connsiteX3" fmla="*/ 2460 w 3578"/>
                  <a:gd name="connsiteY3" fmla="*/ 2532 h 3551"/>
                  <a:gd name="connsiteX4" fmla="*/ 2868 w 3578"/>
                  <a:gd name="connsiteY4" fmla="*/ 1348 h 3551"/>
                  <a:gd name="connsiteX5" fmla="*/ 2065 w 3578"/>
                  <a:gd name="connsiteY5" fmla="*/ 545 h 3551"/>
                  <a:gd name="connsiteX6" fmla="*/ 867 w 3578"/>
                  <a:gd name="connsiteY6" fmla="*/ 436 h 3551"/>
                  <a:gd name="connsiteX7" fmla="*/ 2228 w 3578"/>
                  <a:gd name="connsiteY7" fmla="*/ 55 h 3551"/>
                  <a:gd name="connsiteX8" fmla="*/ 3494 w 3578"/>
                  <a:gd name="connsiteY8" fmla="*/ 1117 h 3551"/>
                  <a:gd name="connsiteX9" fmla="*/ 2257 w 3578"/>
                  <a:gd name="connsiteY9" fmla="*/ 3468 h 3551"/>
                  <a:gd name="connsiteX10" fmla="*/ 908 w 3578"/>
                  <a:gd name="connsiteY10" fmla="*/ 3376 h 3551"/>
                  <a:gd name="connsiteX11" fmla="*/ 23 w 3578"/>
                  <a:gd name="connsiteY11" fmla="*/ 2015 h 3551"/>
                  <a:gd name="connsiteX12" fmla="*/ 527 w 3578"/>
                  <a:gd name="connsiteY12" fmla="*/ 695 h 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8" h="3551">
                    <a:moveTo>
                      <a:pt x="527" y="695"/>
                    </a:moveTo>
                    <a:cubicBezTo>
                      <a:pt x="622" y="763"/>
                      <a:pt x="282" y="1185"/>
                      <a:pt x="527" y="1893"/>
                    </a:cubicBezTo>
                    <a:cubicBezTo>
                      <a:pt x="619" y="2274"/>
                      <a:pt x="872" y="2596"/>
                      <a:pt x="1221" y="2777"/>
                    </a:cubicBezTo>
                    <a:cubicBezTo>
                      <a:pt x="1644" y="2960"/>
                      <a:pt x="2137" y="2862"/>
                      <a:pt x="2460" y="2532"/>
                    </a:cubicBezTo>
                    <a:cubicBezTo>
                      <a:pt x="2816" y="2252"/>
                      <a:pt x="2975" y="1789"/>
                      <a:pt x="2868" y="1348"/>
                    </a:cubicBezTo>
                    <a:cubicBezTo>
                      <a:pt x="2730" y="977"/>
                      <a:pt x="2436" y="683"/>
                      <a:pt x="2065" y="545"/>
                    </a:cubicBezTo>
                    <a:cubicBezTo>
                      <a:pt x="1398" y="259"/>
                      <a:pt x="921" y="545"/>
                      <a:pt x="867" y="436"/>
                    </a:cubicBezTo>
                    <a:cubicBezTo>
                      <a:pt x="813" y="327"/>
                      <a:pt x="1248" y="-163"/>
                      <a:pt x="2228" y="55"/>
                    </a:cubicBezTo>
                    <a:cubicBezTo>
                      <a:pt x="2796" y="187"/>
                      <a:pt x="3265" y="581"/>
                      <a:pt x="3494" y="1117"/>
                    </a:cubicBezTo>
                    <a:cubicBezTo>
                      <a:pt x="3802" y="2108"/>
                      <a:pt x="3248" y="3160"/>
                      <a:pt x="2257" y="3468"/>
                    </a:cubicBezTo>
                    <a:cubicBezTo>
                      <a:pt x="1812" y="3605"/>
                      <a:pt x="1330" y="3572"/>
                      <a:pt x="908" y="3376"/>
                    </a:cubicBezTo>
                    <a:cubicBezTo>
                      <a:pt x="419" y="3084"/>
                      <a:pt x="93" y="2581"/>
                      <a:pt x="23" y="2015"/>
                    </a:cubicBezTo>
                    <a:cubicBezTo>
                      <a:pt x="-127" y="994"/>
                      <a:pt x="499" y="600"/>
                      <a:pt x="527" y="69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C5ADB82C-20C9-A935-87BE-EA4FB89EDC21}"/>
                  </a:ext>
                </a:extLst>
              </p:cNvPr>
              <p:cNvSpPr/>
              <p:nvPr/>
            </p:nvSpPr>
            <p:spPr>
              <a:xfrm>
                <a:off x="2910658" y="5392242"/>
                <a:ext cx="1153" cy="6747"/>
              </a:xfrm>
              <a:custGeom>
                <a:avLst/>
                <a:gdLst>
                  <a:gd name="connsiteX0" fmla="*/ 588 w 1419"/>
                  <a:gd name="connsiteY0" fmla="*/ 7405 h 7404"/>
                  <a:gd name="connsiteX1" fmla="*/ 1378 w 1419"/>
                  <a:gd name="connsiteY1" fmla="*/ 0 h 7404"/>
                  <a:gd name="connsiteX2" fmla="*/ 779 w 1419"/>
                  <a:gd name="connsiteY2" fmla="*/ 3689 h 7404"/>
                  <a:gd name="connsiteX3" fmla="*/ 588 w 1419"/>
                  <a:gd name="connsiteY3" fmla="*/ 7405 h 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9" h="7404">
                    <a:moveTo>
                      <a:pt x="588" y="7405"/>
                    </a:moveTo>
                    <a:cubicBezTo>
                      <a:pt x="-417" y="4961"/>
                      <a:pt x="-121" y="2176"/>
                      <a:pt x="1378" y="0"/>
                    </a:cubicBezTo>
                    <a:cubicBezTo>
                      <a:pt x="1582" y="95"/>
                      <a:pt x="983" y="1661"/>
                      <a:pt x="779" y="3689"/>
                    </a:cubicBezTo>
                    <a:cubicBezTo>
                      <a:pt x="575" y="5717"/>
                      <a:pt x="806" y="7364"/>
                      <a:pt x="588" y="74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2C9C1C49-5470-2276-4C85-2BE473DD19B4}"/>
                  </a:ext>
                </a:extLst>
              </p:cNvPr>
              <p:cNvSpPr/>
              <p:nvPr/>
            </p:nvSpPr>
            <p:spPr>
              <a:xfrm>
                <a:off x="2914641" y="5391672"/>
                <a:ext cx="987" cy="7033"/>
              </a:xfrm>
              <a:custGeom>
                <a:avLst/>
                <a:gdLst>
                  <a:gd name="connsiteX0" fmla="*/ 683 w 1214"/>
                  <a:gd name="connsiteY0" fmla="*/ 7718 h 7717"/>
                  <a:gd name="connsiteX1" fmla="*/ 85 w 1214"/>
                  <a:gd name="connsiteY1" fmla="*/ 3798 h 7717"/>
                  <a:gd name="connsiteX2" fmla="*/ 1214 w 1214"/>
                  <a:gd name="connsiteY2" fmla="*/ 0 h 7717"/>
                  <a:gd name="connsiteX3" fmla="*/ 806 w 1214"/>
                  <a:gd name="connsiteY3" fmla="*/ 3852 h 7717"/>
                  <a:gd name="connsiteX4" fmla="*/ 683 w 1214"/>
                  <a:gd name="connsiteY4" fmla="*/ 7718 h 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4" h="7717">
                    <a:moveTo>
                      <a:pt x="683" y="7718"/>
                    </a:moveTo>
                    <a:cubicBezTo>
                      <a:pt x="75" y="6508"/>
                      <a:pt x="-135" y="5134"/>
                      <a:pt x="85" y="3798"/>
                    </a:cubicBezTo>
                    <a:cubicBezTo>
                      <a:pt x="56" y="2445"/>
                      <a:pt x="451" y="1118"/>
                      <a:pt x="1214" y="0"/>
                    </a:cubicBezTo>
                    <a:cubicBezTo>
                      <a:pt x="1152" y="1290"/>
                      <a:pt x="1014" y="2577"/>
                      <a:pt x="806" y="3852"/>
                    </a:cubicBezTo>
                    <a:cubicBezTo>
                      <a:pt x="836" y="5142"/>
                      <a:pt x="795" y="6433"/>
                      <a:pt x="683" y="7718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E6F5DB50-B643-4EFB-1003-F923F1B89641}"/>
                  </a:ext>
                </a:extLst>
              </p:cNvPr>
              <p:cNvSpPr/>
              <p:nvPr/>
            </p:nvSpPr>
            <p:spPr>
              <a:xfrm>
                <a:off x="2950020" y="5392392"/>
                <a:ext cx="854" cy="7306"/>
              </a:xfrm>
              <a:custGeom>
                <a:avLst/>
                <a:gdLst>
                  <a:gd name="connsiteX0" fmla="*/ 8 w 1050"/>
                  <a:gd name="connsiteY0" fmla="*/ 8017 h 8017"/>
                  <a:gd name="connsiteX1" fmla="*/ 240 w 1050"/>
                  <a:gd name="connsiteY1" fmla="*/ 4015 h 8017"/>
                  <a:gd name="connsiteX2" fmla="*/ 417 w 1050"/>
                  <a:gd name="connsiteY2" fmla="*/ 0 h 8017"/>
                  <a:gd name="connsiteX3" fmla="*/ 975 w 1050"/>
                  <a:gd name="connsiteY3" fmla="*/ 4083 h 8017"/>
                  <a:gd name="connsiteX4" fmla="*/ 8 w 1050"/>
                  <a:gd name="connsiteY4" fmla="*/ 8017 h 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" h="8017">
                    <a:moveTo>
                      <a:pt x="8" y="8017"/>
                    </a:moveTo>
                    <a:cubicBezTo>
                      <a:pt x="-27" y="6679"/>
                      <a:pt x="51" y="5340"/>
                      <a:pt x="240" y="4015"/>
                    </a:cubicBezTo>
                    <a:cubicBezTo>
                      <a:pt x="193" y="2675"/>
                      <a:pt x="252" y="1331"/>
                      <a:pt x="417" y="0"/>
                    </a:cubicBezTo>
                    <a:cubicBezTo>
                      <a:pt x="980" y="1282"/>
                      <a:pt x="1173" y="2696"/>
                      <a:pt x="975" y="4083"/>
                    </a:cubicBezTo>
                    <a:cubicBezTo>
                      <a:pt x="1005" y="5457"/>
                      <a:pt x="673" y="6814"/>
                      <a:pt x="8" y="801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4DD3360C-42A2-BD47-B1BF-BB713169E35F}"/>
                  </a:ext>
                </a:extLst>
              </p:cNvPr>
              <p:cNvSpPr/>
              <p:nvPr/>
            </p:nvSpPr>
            <p:spPr>
              <a:xfrm>
                <a:off x="2954397" y="5391981"/>
                <a:ext cx="1185" cy="7442"/>
              </a:xfrm>
              <a:custGeom>
                <a:avLst/>
                <a:gdLst>
                  <a:gd name="connsiteX0" fmla="*/ 40 w 1458"/>
                  <a:gd name="connsiteY0" fmla="*/ 8167 h 8166"/>
                  <a:gd name="connsiteX1" fmla="*/ 625 w 1458"/>
                  <a:gd name="connsiteY1" fmla="*/ 4083 h 8166"/>
                  <a:gd name="connsiteX2" fmla="*/ 625 w 1458"/>
                  <a:gd name="connsiteY2" fmla="*/ 0 h 8166"/>
                  <a:gd name="connsiteX3" fmla="*/ 1387 w 1458"/>
                  <a:gd name="connsiteY3" fmla="*/ 4165 h 8166"/>
                  <a:gd name="connsiteX4" fmla="*/ 40 w 1458"/>
                  <a:gd name="connsiteY4" fmla="*/ 8167 h 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8" h="8166">
                    <a:moveTo>
                      <a:pt x="40" y="8167"/>
                    </a:moveTo>
                    <a:cubicBezTo>
                      <a:pt x="-164" y="8085"/>
                      <a:pt x="475" y="6343"/>
                      <a:pt x="625" y="4083"/>
                    </a:cubicBezTo>
                    <a:cubicBezTo>
                      <a:pt x="775" y="1824"/>
                      <a:pt x="394" y="0"/>
                      <a:pt x="625" y="0"/>
                    </a:cubicBezTo>
                    <a:cubicBezTo>
                      <a:pt x="1333" y="1266"/>
                      <a:pt x="1601" y="2730"/>
                      <a:pt x="1387" y="4165"/>
                    </a:cubicBezTo>
                    <a:cubicBezTo>
                      <a:pt x="1387" y="5611"/>
                      <a:pt x="914" y="7015"/>
                      <a:pt x="40" y="8167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706D355B-5E68-6A08-E7B2-1ED948E01FF5}"/>
                  </a:ext>
                </a:extLst>
              </p:cNvPr>
              <p:cNvSpPr/>
              <p:nvPr/>
            </p:nvSpPr>
            <p:spPr>
              <a:xfrm>
                <a:off x="2914600" y="5223333"/>
                <a:ext cx="32909" cy="61015"/>
              </a:xfrm>
              <a:custGeom>
                <a:avLst/>
                <a:gdLst>
                  <a:gd name="connsiteX0" fmla="*/ 4111 w 40485"/>
                  <a:gd name="connsiteY0" fmla="*/ 66952 h 66952"/>
                  <a:gd name="connsiteX1" fmla="*/ 29700 w 40485"/>
                  <a:gd name="connsiteY1" fmla="*/ 64910 h 66952"/>
                  <a:gd name="connsiteX2" fmla="*/ 29700 w 40485"/>
                  <a:gd name="connsiteY2" fmla="*/ 50360 h 66952"/>
                  <a:gd name="connsiteX3" fmla="*/ 40480 w 40485"/>
                  <a:gd name="connsiteY3" fmla="*/ 38110 h 66952"/>
                  <a:gd name="connsiteX4" fmla="*/ 38765 w 40485"/>
                  <a:gd name="connsiteY4" fmla="*/ 3006 h 66952"/>
                  <a:gd name="connsiteX5" fmla="*/ 38765 w 40485"/>
                  <a:gd name="connsiteY5" fmla="*/ 3006 h 66952"/>
                  <a:gd name="connsiteX6" fmla="*/ 1579 w 40485"/>
                  <a:gd name="connsiteY6" fmla="*/ 7689 h 66952"/>
                  <a:gd name="connsiteX7" fmla="*/ 0 w 40485"/>
                  <a:gd name="connsiteY7" fmla="*/ 8900 h 6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85" h="66952">
                    <a:moveTo>
                      <a:pt x="4111" y="66952"/>
                    </a:moveTo>
                    <a:lnTo>
                      <a:pt x="29700" y="64910"/>
                    </a:lnTo>
                    <a:cubicBezTo>
                      <a:pt x="29863" y="61916"/>
                      <a:pt x="29700" y="50360"/>
                      <a:pt x="29700" y="50360"/>
                    </a:cubicBezTo>
                    <a:cubicBezTo>
                      <a:pt x="29700" y="50360"/>
                      <a:pt x="40358" y="48699"/>
                      <a:pt x="40480" y="38110"/>
                    </a:cubicBezTo>
                    <a:cubicBezTo>
                      <a:pt x="40603" y="27520"/>
                      <a:pt x="38765" y="3006"/>
                      <a:pt x="38765" y="3006"/>
                    </a:cubicBezTo>
                    <a:lnTo>
                      <a:pt x="38765" y="3006"/>
                    </a:lnTo>
                    <a:cubicBezTo>
                      <a:pt x="26437" y="-2291"/>
                      <a:pt x="12208" y="-500"/>
                      <a:pt x="1579" y="7689"/>
                    </a:cubicBezTo>
                    <a:lnTo>
                      <a:pt x="0" y="8900"/>
                    </a:lnTo>
                    <a:close/>
                  </a:path>
                </a:pathLst>
              </a:custGeom>
              <a:solidFill>
                <a:srgbClr val="FFBE9D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23DE30A4-1338-B61E-75C1-AE67F3C0AD89}"/>
                  </a:ext>
                </a:extLst>
              </p:cNvPr>
              <p:cNvSpPr/>
              <p:nvPr/>
            </p:nvSpPr>
            <p:spPr>
              <a:xfrm>
                <a:off x="2927434" y="5265494"/>
                <a:ext cx="11296" cy="6180"/>
              </a:xfrm>
              <a:custGeom>
                <a:avLst/>
                <a:gdLst>
                  <a:gd name="connsiteX0" fmla="*/ 13884 w 13897"/>
                  <a:gd name="connsiteY0" fmla="*/ 3934 h 6781"/>
                  <a:gd name="connsiteX1" fmla="*/ 0 w 13897"/>
                  <a:gd name="connsiteY1" fmla="*/ 0 h 6781"/>
                  <a:gd name="connsiteX2" fmla="*/ 13897 w 13897"/>
                  <a:gd name="connsiteY2" fmla="*/ 6697 h 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97" h="6781">
                    <a:moveTo>
                      <a:pt x="13884" y="3934"/>
                    </a:moveTo>
                    <a:cubicBezTo>
                      <a:pt x="8967" y="4034"/>
                      <a:pt x="4132" y="2665"/>
                      <a:pt x="0" y="0"/>
                    </a:cubicBezTo>
                    <a:cubicBezTo>
                      <a:pt x="0" y="0"/>
                      <a:pt x="3280" y="7663"/>
                      <a:pt x="13897" y="6697"/>
                    </a:cubicBezTo>
                    <a:close/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067395C7-71ED-9335-5459-1A73F6C96E02}"/>
                  </a:ext>
                </a:extLst>
              </p:cNvPr>
              <p:cNvSpPr/>
              <p:nvPr/>
            </p:nvSpPr>
            <p:spPr>
              <a:xfrm>
                <a:off x="2909859" y="5241135"/>
                <a:ext cx="6101" cy="10131"/>
              </a:xfrm>
              <a:custGeom>
                <a:avLst/>
                <a:gdLst>
                  <a:gd name="connsiteX0" fmla="*/ 7097 w 7505"/>
                  <a:gd name="connsiteY0" fmla="*/ 337 h 11117"/>
                  <a:gd name="connsiteX1" fmla="*/ 6 w 7505"/>
                  <a:gd name="connsiteY1" fmla="*/ 5455 h 11117"/>
                  <a:gd name="connsiteX2" fmla="*/ 7505 w 7505"/>
                  <a:gd name="connsiteY2" fmla="*/ 10790 h 11117"/>
                  <a:gd name="connsiteX3" fmla="*/ 7097 w 7505"/>
                  <a:gd name="connsiteY3" fmla="*/ 337 h 1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05" h="11117">
                    <a:moveTo>
                      <a:pt x="7097" y="337"/>
                    </a:moveTo>
                    <a:cubicBezTo>
                      <a:pt x="6920" y="255"/>
                      <a:pt x="-226" y="-1827"/>
                      <a:pt x="6" y="5455"/>
                    </a:cubicBezTo>
                    <a:cubicBezTo>
                      <a:pt x="237" y="12737"/>
                      <a:pt x="7505" y="10994"/>
                      <a:pt x="7505" y="10790"/>
                    </a:cubicBezTo>
                    <a:cubicBezTo>
                      <a:pt x="7505" y="10586"/>
                      <a:pt x="7097" y="337"/>
                      <a:pt x="7097" y="337"/>
                    </a:cubicBezTo>
                    <a:close/>
                  </a:path>
                </a:pathLst>
              </a:custGeom>
              <a:solidFill>
                <a:srgbClr val="FFBE9D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372AC7C8-8C99-B066-2F82-6E7C83C45490}"/>
                  </a:ext>
                </a:extLst>
              </p:cNvPr>
              <p:cNvSpPr/>
              <p:nvPr/>
            </p:nvSpPr>
            <p:spPr>
              <a:xfrm>
                <a:off x="2911372" y="5243306"/>
                <a:ext cx="2720" cy="5791"/>
              </a:xfrm>
              <a:custGeom>
                <a:avLst/>
                <a:gdLst>
                  <a:gd name="connsiteX0" fmla="*/ 3344 w 3346"/>
                  <a:gd name="connsiteY0" fmla="*/ 5727 h 6354"/>
                  <a:gd name="connsiteX1" fmla="*/ 3003 w 3346"/>
                  <a:gd name="connsiteY1" fmla="*/ 5917 h 6354"/>
                  <a:gd name="connsiteX2" fmla="*/ 2051 w 3346"/>
                  <a:gd name="connsiteY2" fmla="*/ 5917 h 6354"/>
                  <a:gd name="connsiteX3" fmla="*/ 512 w 3346"/>
                  <a:gd name="connsiteY3" fmla="*/ 3195 h 6354"/>
                  <a:gd name="connsiteX4" fmla="*/ 812 w 3346"/>
                  <a:gd name="connsiteY4" fmla="*/ 1371 h 6354"/>
                  <a:gd name="connsiteX5" fmla="*/ 1737 w 3346"/>
                  <a:gd name="connsiteY5" fmla="*/ 364 h 6354"/>
                  <a:gd name="connsiteX6" fmla="*/ 2486 w 3346"/>
                  <a:gd name="connsiteY6" fmla="*/ 691 h 6354"/>
                  <a:gd name="connsiteX7" fmla="*/ 2595 w 3346"/>
                  <a:gd name="connsiteY7" fmla="*/ 1045 h 6354"/>
                  <a:gd name="connsiteX8" fmla="*/ 2677 w 3346"/>
                  <a:gd name="connsiteY8" fmla="*/ 623 h 6354"/>
                  <a:gd name="connsiteX9" fmla="*/ 2377 w 3346"/>
                  <a:gd name="connsiteY9" fmla="*/ 173 h 6354"/>
                  <a:gd name="connsiteX10" fmla="*/ 1669 w 3346"/>
                  <a:gd name="connsiteY10" fmla="*/ 10 h 6354"/>
                  <a:gd name="connsiteX11" fmla="*/ 376 w 3346"/>
                  <a:gd name="connsiteY11" fmla="*/ 1181 h 6354"/>
                  <a:gd name="connsiteX12" fmla="*/ 9 w 3346"/>
                  <a:gd name="connsiteY12" fmla="*/ 3222 h 6354"/>
                  <a:gd name="connsiteX13" fmla="*/ 1955 w 3346"/>
                  <a:gd name="connsiteY13" fmla="*/ 6312 h 6354"/>
                  <a:gd name="connsiteX14" fmla="*/ 3112 w 3346"/>
                  <a:gd name="connsiteY14" fmla="*/ 6081 h 6354"/>
                  <a:gd name="connsiteX15" fmla="*/ 3344 w 3346"/>
                  <a:gd name="connsiteY15" fmla="*/ 5727 h 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46" h="6354">
                    <a:moveTo>
                      <a:pt x="3344" y="5727"/>
                    </a:moveTo>
                    <a:cubicBezTo>
                      <a:pt x="3344" y="5727"/>
                      <a:pt x="3207" y="5809"/>
                      <a:pt x="3003" y="5917"/>
                    </a:cubicBezTo>
                    <a:cubicBezTo>
                      <a:pt x="2697" y="6040"/>
                      <a:pt x="2357" y="6040"/>
                      <a:pt x="2051" y="5917"/>
                    </a:cubicBezTo>
                    <a:cubicBezTo>
                      <a:pt x="1094" y="5346"/>
                      <a:pt x="508" y="4310"/>
                      <a:pt x="512" y="3195"/>
                    </a:cubicBezTo>
                    <a:cubicBezTo>
                      <a:pt x="476" y="2573"/>
                      <a:pt x="578" y="1950"/>
                      <a:pt x="812" y="1371"/>
                    </a:cubicBezTo>
                    <a:cubicBezTo>
                      <a:pt x="932" y="902"/>
                      <a:pt x="1279" y="523"/>
                      <a:pt x="1737" y="364"/>
                    </a:cubicBezTo>
                    <a:cubicBezTo>
                      <a:pt x="2033" y="278"/>
                      <a:pt x="2347" y="416"/>
                      <a:pt x="2486" y="691"/>
                    </a:cubicBezTo>
                    <a:cubicBezTo>
                      <a:pt x="2595" y="895"/>
                      <a:pt x="2554" y="1045"/>
                      <a:pt x="2595" y="1045"/>
                    </a:cubicBezTo>
                    <a:cubicBezTo>
                      <a:pt x="2636" y="1045"/>
                      <a:pt x="2745" y="922"/>
                      <a:pt x="2677" y="623"/>
                    </a:cubicBezTo>
                    <a:cubicBezTo>
                      <a:pt x="2633" y="443"/>
                      <a:pt x="2527" y="284"/>
                      <a:pt x="2377" y="173"/>
                    </a:cubicBezTo>
                    <a:cubicBezTo>
                      <a:pt x="2170" y="33"/>
                      <a:pt x="1917" y="-25"/>
                      <a:pt x="1669" y="10"/>
                    </a:cubicBezTo>
                    <a:cubicBezTo>
                      <a:pt x="1069" y="158"/>
                      <a:pt x="583" y="598"/>
                      <a:pt x="376" y="1181"/>
                    </a:cubicBezTo>
                    <a:cubicBezTo>
                      <a:pt x="91" y="1822"/>
                      <a:pt x="-36" y="2523"/>
                      <a:pt x="9" y="3222"/>
                    </a:cubicBezTo>
                    <a:cubicBezTo>
                      <a:pt x="-25" y="4551"/>
                      <a:pt x="743" y="5769"/>
                      <a:pt x="1955" y="6312"/>
                    </a:cubicBezTo>
                    <a:cubicBezTo>
                      <a:pt x="2355" y="6414"/>
                      <a:pt x="2781" y="6330"/>
                      <a:pt x="3112" y="6081"/>
                    </a:cubicBezTo>
                    <a:cubicBezTo>
                      <a:pt x="3330" y="5931"/>
                      <a:pt x="3357" y="5727"/>
                      <a:pt x="3344" y="5727"/>
                    </a:cubicBezTo>
                    <a:close/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656A9450-7B47-5B63-4A84-BAB7068BCC44}"/>
                  </a:ext>
                </a:extLst>
              </p:cNvPr>
              <p:cNvSpPr/>
              <p:nvPr/>
            </p:nvSpPr>
            <p:spPr>
              <a:xfrm>
                <a:off x="2940766" y="5239714"/>
                <a:ext cx="2467" cy="2649"/>
              </a:xfrm>
              <a:custGeom>
                <a:avLst/>
                <a:gdLst>
                  <a:gd name="connsiteX0" fmla="*/ 3035 w 3035"/>
                  <a:gd name="connsiteY0" fmla="*/ 1365 h 2907"/>
                  <a:gd name="connsiteX1" fmla="*/ 1565 w 3035"/>
                  <a:gd name="connsiteY1" fmla="*/ 2904 h 2907"/>
                  <a:gd name="connsiteX2" fmla="*/ 1 w 3035"/>
                  <a:gd name="connsiteY2" fmla="*/ 1563 h 2907"/>
                  <a:gd name="connsiteX3" fmla="*/ 0 w 3035"/>
                  <a:gd name="connsiteY3" fmla="*/ 1542 h 2907"/>
                  <a:gd name="connsiteX4" fmla="*/ 1470 w 3035"/>
                  <a:gd name="connsiteY4" fmla="*/ 4 h 2907"/>
                  <a:gd name="connsiteX5" fmla="*/ 3034 w 3035"/>
                  <a:gd name="connsiteY5" fmla="*/ 1345 h 2907"/>
                  <a:gd name="connsiteX6" fmla="*/ 3035 w 3035"/>
                  <a:gd name="connsiteY6" fmla="*/ 1365 h 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5" h="2907">
                    <a:moveTo>
                      <a:pt x="3035" y="1365"/>
                    </a:moveTo>
                    <a:cubicBezTo>
                      <a:pt x="3044" y="2192"/>
                      <a:pt x="2392" y="2874"/>
                      <a:pt x="1565" y="2904"/>
                    </a:cubicBezTo>
                    <a:cubicBezTo>
                      <a:pt x="764" y="2965"/>
                      <a:pt x="63" y="2364"/>
                      <a:pt x="1" y="1563"/>
                    </a:cubicBezTo>
                    <a:cubicBezTo>
                      <a:pt x="1" y="1556"/>
                      <a:pt x="0" y="1549"/>
                      <a:pt x="0" y="1542"/>
                    </a:cubicBezTo>
                    <a:cubicBezTo>
                      <a:pt x="-8" y="716"/>
                      <a:pt x="644" y="34"/>
                      <a:pt x="1470" y="4"/>
                    </a:cubicBezTo>
                    <a:cubicBezTo>
                      <a:pt x="2272" y="-57"/>
                      <a:pt x="2973" y="543"/>
                      <a:pt x="3034" y="1345"/>
                    </a:cubicBezTo>
                    <a:cubicBezTo>
                      <a:pt x="3034" y="1352"/>
                      <a:pt x="3035" y="1359"/>
                      <a:pt x="3035" y="13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8A386AC3-1E14-5322-EBF9-B43D9405C03C}"/>
                  </a:ext>
                </a:extLst>
              </p:cNvPr>
              <p:cNvSpPr/>
              <p:nvPr/>
            </p:nvSpPr>
            <p:spPr>
              <a:xfrm>
                <a:off x="2939517" y="5238217"/>
                <a:ext cx="4932" cy="1489"/>
              </a:xfrm>
              <a:custGeom>
                <a:avLst/>
                <a:gdLst>
                  <a:gd name="connsiteX0" fmla="*/ 6041 w 6067"/>
                  <a:gd name="connsiteY0" fmla="*/ 1606 h 1634"/>
                  <a:gd name="connsiteX1" fmla="*/ 3074 w 6067"/>
                  <a:gd name="connsiteY1" fmla="*/ 953 h 1634"/>
                  <a:gd name="connsiteX2" fmla="*/ 52 w 6067"/>
                  <a:gd name="connsiteY2" fmla="*/ 1579 h 1634"/>
                  <a:gd name="connsiteX3" fmla="*/ 679 w 6067"/>
                  <a:gd name="connsiteY3" fmla="*/ 749 h 1634"/>
                  <a:gd name="connsiteX4" fmla="*/ 3101 w 6067"/>
                  <a:gd name="connsiteY4" fmla="*/ 0 h 1634"/>
                  <a:gd name="connsiteX5" fmla="*/ 5470 w 6067"/>
                  <a:gd name="connsiteY5" fmla="*/ 762 h 1634"/>
                  <a:gd name="connsiteX6" fmla="*/ 6041 w 6067"/>
                  <a:gd name="connsiteY6" fmla="*/ 1606 h 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67" h="1634">
                    <a:moveTo>
                      <a:pt x="6041" y="1606"/>
                    </a:moveTo>
                    <a:cubicBezTo>
                      <a:pt x="5851" y="1797"/>
                      <a:pt x="4680" y="953"/>
                      <a:pt x="3074" y="953"/>
                    </a:cubicBezTo>
                    <a:cubicBezTo>
                      <a:pt x="1468" y="953"/>
                      <a:pt x="229" y="1770"/>
                      <a:pt x="52" y="1579"/>
                    </a:cubicBezTo>
                    <a:cubicBezTo>
                      <a:pt x="-124" y="1388"/>
                      <a:pt x="161" y="1130"/>
                      <a:pt x="679" y="749"/>
                    </a:cubicBezTo>
                    <a:cubicBezTo>
                      <a:pt x="1390" y="257"/>
                      <a:pt x="2236" y="-4"/>
                      <a:pt x="3101" y="0"/>
                    </a:cubicBezTo>
                    <a:cubicBezTo>
                      <a:pt x="3951" y="1"/>
                      <a:pt x="4778" y="268"/>
                      <a:pt x="5470" y="762"/>
                    </a:cubicBezTo>
                    <a:cubicBezTo>
                      <a:pt x="5973" y="1157"/>
                      <a:pt x="6137" y="1511"/>
                      <a:pt x="6041" y="160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A15562F7-4FA3-D497-AB6A-358901185C75}"/>
                  </a:ext>
                </a:extLst>
              </p:cNvPr>
              <p:cNvSpPr/>
              <p:nvPr/>
            </p:nvSpPr>
            <p:spPr>
              <a:xfrm>
                <a:off x="2927434" y="5239875"/>
                <a:ext cx="2468" cy="2637"/>
              </a:xfrm>
              <a:custGeom>
                <a:avLst/>
                <a:gdLst>
                  <a:gd name="connsiteX0" fmla="*/ 3035 w 3036"/>
                  <a:gd name="connsiteY0" fmla="*/ 1311 h 2894"/>
                  <a:gd name="connsiteX1" fmla="*/ 1595 w 3036"/>
                  <a:gd name="connsiteY1" fmla="*/ 2889 h 2894"/>
                  <a:gd name="connsiteX2" fmla="*/ 1565 w 3036"/>
                  <a:gd name="connsiteY2" fmla="*/ 2890 h 2894"/>
                  <a:gd name="connsiteX3" fmla="*/ 1 w 3036"/>
                  <a:gd name="connsiteY3" fmla="*/ 1550 h 2894"/>
                  <a:gd name="connsiteX4" fmla="*/ 0 w 3036"/>
                  <a:gd name="connsiteY4" fmla="*/ 1529 h 2894"/>
                  <a:gd name="connsiteX5" fmla="*/ 1470 w 3036"/>
                  <a:gd name="connsiteY5" fmla="*/ 5 h 2894"/>
                  <a:gd name="connsiteX6" fmla="*/ 3035 w 3036"/>
                  <a:gd name="connsiteY6" fmla="*/ 1311 h 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6" h="2894">
                    <a:moveTo>
                      <a:pt x="3035" y="1311"/>
                    </a:moveTo>
                    <a:cubicBezTo>
                      <a:pt x="3073" y="2144"/>
                      <a:pt x="2428" y="2851"/>
                      <a:pt x="1595" y="2889"/>
                    </a:cubicBezTo>
                    <a:cubicBezTo>
                      <a:pt x="1584" y="2890"/>
                      <a:pt x="1575" y="2890"/>
                      <a:pt x="1565" y="2890"/>
                    </a:cubicBezTo>
                    <a:cubicBezTo>
                      <a:pt x="764" y="2951"/>
                      <a:pt x="63" y="2351"/>
                      <a:pt x="1" y="1550"/>
                    </a:cubicBezTo>
                    <a:cubicBezTo>
                      <a:pt x="1" y="1543"/>
                      <a:pt x="0" y="1536"/>
                      <a:pt x="0" y="1529"/>
                    </a:cubicBezTo>
                    <a:cubicBezTo>
                      <a:pt x="0" y="708"/>
                      <a:pt x="649" y="35"/>
                      <a:pt x="1470" y="5"/>
                    </a:cubicBezTo>
                    <a:cubicBezTo>
                      <a:pt x="2261" y="-58"/>
                      <a:pt x="2956" y="522"/>
                      <a:pt x="3035" y="13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F8E56792-7085-3923-9249-B0F368943C15}"/>
                  </a:ext>
                </a:extLst>
              </p:cNvPr>
              <p:cNvSpPr/>
              <p:nvPr/>
            </p:nvSpPr>
            <p:spPr>
              <a:xfrm>
                <a:off x="2926450" y="5238502"/>
                <a:ext cx="4928" cy="1480"/>
              </a:xfrm>
              <a:custGeom>
                <a:avLst/>
                <a:gdLst>
                  <a:gd name="connsiteX0" fmla="*/ 6043 w 6062"/>
                  <a:gd name="connsiteY0" fmla="*/ 1593 h 1624"/>
                  <a:gd name="connsiteX1" fmla="*/ 3062 w 6062"/>
                  <a:gd name="connsiteY1" fmla="*/ 940 h 1624"/>
                  <a:gd name="connsiteX2" fmla="*/ 54 w 6062"/>
                  <a:gd name="connsiteY2" fmla="*/ 1566 h 1624"/>
                  <a:gd name="connsiteX3" fmla="*/ 680 w 6062"/>
                  <a:gd name="connsiteY3" fmla="*/ 736 h 1624"/>
                  <a:gd name="connsiteX4" fmla="*/ 3089 w 6062"/>
                  <a:gd name="connsiteY4" fmla="*/ 1 h 1624"/>
                  <a:gd name="connsiteX5" fmla="*/ 5458 w 6062"/>
                  <a:gd name="connsiteY5" fmla="*/ 763 h 1624"/>
                  <a:gd name="connsiteX6" fmla="*/ 6043 w 6062"/>
                  <a:gd name="connsiteY6" fmla="*/ 1593 h 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62" h="1624">
                    <a:moveTo>
                      <a:pt x="6043" y="1593"/>
                    </a:moveTo>
                    <a:cubicBezTo>
                      <a:pt x="5852" y="1797"/>
                      <a:pt x="4682" y="940"/>
                      <a:pt x="3062" y="940"/>
                    </a:cubicBezTo>
                    <a:cubicBezTo>
                      <a:pt x="1442" y="940"/>
                      <a:pt x="231" y="1770"/>
                      <a:pt x="54" y="1566"/>
                    </a:cubicBezTo>
                    <a:cubicBezTo>
                      <a:pt x="-123" y="1362"/>
                      <a:pt x="149" y="1117"/>
                      <a:pt x="680" y="736"/>
                    </a:cubicBezTo>
                    <a:cubicBezTo>
                      <a:pt x="1385" y="243"/>
                      <a:pt x="2229" y="-14"/>
                      <a:pt x="3089" y="1"/>
                    </a:cubicBezTo>
                    <a:cubicBezTo>
                      <a:pt x="3940" y="-5"/>
                      <a:pt x="4770" y="262"/>
                      <a:pt x="5458" y="763"/>
                    </a:cubicBezTo>
                    <a:cubicBezTo>
                      <a:pt x="5961" y="1144"/>
                      <a:pt x="6124" y="1511"/>
                      <a:pt x="6043" y="15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BCC5A6C9-52CA-9823-5F2C-DCAAA291FAD4}"/>
                  </a:ext>
                </a:extLst>
              </p:cNvPr>
              <p:cNvSpPr/>
              <p:nvPr/>
            </p:nvSpPr>
            <p:spPr>
              <a:xfrm>
                <a:off x="2935621" y="5238589"/>
                <a:ext cx="3976" cy="12499"/>
              </a:xfrm>
              <a:custGeom>
                <a:avLst/>
                <a:gdLst>
                  <a:gd name="connsiteX0" fmla="*/ 694 w 4891"/>
                  <a:gd name="connsiteY0" fmla="*/ 13639 h 13715"/>
                  <a:gd name="connsiteX1" fmla="*/ 3348 w 4891"/>
                  <a:gd name="connsiteY1" fmla="*/ 13149 h 13715"/>
                  <a:gd name="connsiteX2" fmla="*/ 4233 w 4891"/>
                  <a:gd name="connsiteY2" fmla="*/ 12740 h 13715"/>
                  <a:gd name="connsiteX3" fmla="*/ 3961 w 4891"/>
                  <a:gd name="connsiteY3" fmla="*/ 11502 h 13715"/>
                  <a:gd name="connsiteX4" fmla="*/ 2722 w 4891"/>
                  <a:gd name="connsiteY4" fmla="*/ 8317 h 13715"/>
                  <a:gd name="connsiteX5" fmla="*/ 0 w 4891"/>
                  <a:gd name="connsiteY5" fmla="*/ 0 h 13715"/>
                  <a:gd name="connsiteX6" fmla="*/ 3444 w 4891"/>
                  <a:gd name="connsiteY6" fmla="*/ 8085 h 13715"/>
                  <a:gd name="connsiteX7" fmla="*/ 4628 w 4891"/>
                  <a:gd name="connsiteY7" fmla="*/ 11284 h 13715"/>
                  <a:gd name="connsiteX8" fmla="*/ 4832 w 4891"/>
                  <a:gd name="connsiteY8" fmla="*/ 12917 h 13715"/>
                  <a:gd name="connsiteX9" fmla="*/ 4151 w 4891"/>
                  <a:gd name="connsiteY9" fmla="*/ 13530 h 13715"/>
                  <a:gd name="connsiteX10" fmla="*/ 3444 w 4891"/>
                  <a:gd name="connsiteY10" fmla="*/ 13625 h 13715"/>
                  <a:gd name="connsiteX11" fmla="*/ 694 w 4891"/>
                  <a:gd name="connsiteY11" fmla="*/ 13639 h 1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91" h="13715">
                    <a:moveTo>
                      <a:pt x="694" y="13639"/>
                    </a:moveTo>
                    <a:cubicBezTo>
                      <a:pt x="1554" y="13364"/>
                      <a:pt x="2446" y="13199"/>
                      <a:pt x="3348" y="13149"/>
                    </a:cubicBezTo>
                    <a:cubicBezTo>
                      <a:pt x="3770" y="13149"/>
                      <a:pt x="4165" y="13026"/>
                      <a:pt x="4233" y="12740"/>
                    </a:cubicBezTo>
                    <a:cubicBezTo>
                      <a:pt x="4263" y="12310"/>
                      <a:pt x="4169" y="11880"/>
                      <a:pt x="3961" y="11502"/>
                    </a:cubicBezTo>
                    <a:lnTo>
                      <a:pt x="2722" y="8317"/>
                    </a:lnTo>
                    <a:cubicBezTo>
                      <a:pt x="1590" y="5623"/>
                      <a:pt x="679" y="2842"/>
                      <a:pt x="0" y="0"/>
                    </a:cubicBezTo>
                    <a:cubicBezTo>
                      <a:pt x="1354" y="2602"/>
                      <a:pt x="2506" y="5306"/>
                      <a:pt x="3444" y="8085"/>
                    </a:cubicBezTo>
                    <a:lnTo>
                      <a:pt x="4628" y="11284"/>
                    </a:lnTo>
                    <a:cubicBezTo>
                      <a:pt x="4885" y="11787"/>
                      <a:pt x="4957" y="12366"/>
                      <a:pt x="4832" y="12917"/>
                    </a:cubicBezTo>
                    <a:cubicBezTo>
                      <a:pt x="4716" y="13218"/>
                      <a:pt x="4463" y="13447"/>
                      <a:pt x="4151" y="13530"/>
                    </a:cubicBezTo>
                    <a:cubicBezTo>
                      <a:pt x="3920" y="13591"/>
                      <a:pt x="3683" y="13622"/>
                      <a:pt x="3444" y="13625"/>
                    </a:cubicBezTo>
                    <a:cubicBezTo>
                      <a:pt x="2532" y="13741"/>
                      <a:pt x="1607" y="13746"/>
                      <a:pt x="694" y="136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305D4E5C-D43A-0B64-4E89-007ACD9BD757}"/>
                  </a:ext>
                </a:extLst>
              </p:cNvPr>
              <p:cNvSpPr/>
              <p:nvPr/>
            </p:nvSpPr>
            <p:spPr>
              <a:xfrm>
                <a:off x="2932065" y="5252048"/>
                <a:ext cx="4441" cy="4330"/>
              </a:xfrm>
              <a:custGeom>
                <a:avLst/>
                <a:gdLst>
                  <a:gd name="connsiteX0" fmla="*/ 251 w 5464"/>
                  <a:gd name="connsiteY0" fmla="*/ 0 h 4751"/>
                  <a:gd name="connsiteX1" fmla="*/ 2048 w 5464"/>
                  <a:gd name="connsiteY1" fmla="*/ 3022 h 4751"/>
                  <a:gd name="connsiteX2" fmla="*/ 5464 w 5464"/>
                  <a:gd name="connsiteY2" fmla="*/ 4383 h 4751"/>
                  <a:gd name="connsiteX3" fmla="*/ 4253 w 5464"/>
                  <a:gd name="connsiteY3" fmla="*/ 4751 h 4751"/>
                  <a:gd name="connsiteX4" fmla="*/ 1381 w 5464"/>
                  <a:gd name="connsiteY4" fmla="*/ 3757 h 4751"/>
                  <a:gd name="connsiteX5" fmla="*/ 20 w 5464"/>
                  <a:gd name="connsiteY5" fmla="*/ 1225 h 4751"/>
                  <a:gd name="connsiteX6" fmla="*/ 251 w 5464"/>
                  <a:gd name="connsiteY6" fmla="*/ 0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4" h="4751">
                    <a:moveTo>
                      <a:pt x="251" y="0"/>
                    </a:moveTo>
                    <a:cubicBezTo>
                      <a:pt x="523" y="0"/>
                      <a:pt x="523" y="1756"/>
                      <a:pt x="2048" y="3022"/>
                    </a:cubicBezTo>
                    <a:cubicBezTo>
                      <a:pt x="3572" y="4288"/>
                      <a:pt x="5451" y="4084"/>
                      <a:pt x="5464" y="4383"/>
                    </a:cubicBezTo>
                    <a:cubicBezTo>
                      <a:pt x="5478" y="4683"/>
                      <a:pt x="5042" y="4737"/>
                      <a:pt x="4253" y="4751"/>
                    </a:cubicBezTo>
                    <a:cubicBezTo>
                      <a:pt x="3209" y="4768"/>
                      <a:pt x="2191" y="4417"/>
                      <a:pt x="1381" y="3757"/>
                    </a:cubicBezTo>
                    <a:cubicBezTo>
                      <a:pt x="616" y="3123"/>
                      <a:pt x="127" y="2213"/>
                      <a:pt x="20" y="1225"/>
                    </a:cubicBezTo>
                    <a:cubicBezTo>
                      <a:pt x="-62" y="422"/>
                      <a:pt x="129" y="-13"/>
                      <a:pt x="2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CAABC803-57BD-46BC-8A29-1FC9E8DFB0B3}"/>
                  </a:ext>
                </a:extLst>
              </p:cNvPr>
              <p:cNvSpPr/>
              <p:nvPr/>
            </p:nvSpPr>
            <p:spPr>
              <a:xfrm>
                <a:off x="2925633" y="5232991"/>
                <a:ext cx="6078" cy="2000"/>
              </a:xfrm>
              <a:custGeom>
                <a:avLst/>
                <a:gdLst>
                  <a:gd name="connsiteX0" fmla="*/ 7470 w 7477"/>
                  <a:gd name="connsiteY0" fmla="*/ 1229 h 2195"/>
                  <a:gd name="connsiteX1" fmla="*/ 3754 w 7477"/>
                  <a:gd name="connsiteY1" fmla="*/ 1692 h 2195"/>
                  <a:gd name="connsiteX2" fmla="*/ 24 w 7477"/>
                  <a:gd name="connsiteY2" fmla="*/ 2046 h 2195"/>
                  <a:gd name="connsiteX3" fmla="*/ 800 w 7477"/>
                  <a:gd name="connsiteY3" fmla="*/ 1011 h 2195"/>
                  <a:gd name="connsiteX4" fmla="*/ 3522 w 7477"/>
                  <a:gd name="connsiteY4" fmla="*/ 45 h 2195"/>
                  <a:gd name="connsiteX5" fmla="*/ 6435 w 7477"/>
                  <a:gd name="connsiteY5" fmla="*/ 385 h 2195"/>
                  <a:gd name="connsiteX6" fmla="*/ 7470 w 7477"/>
                  <a:gd name="connsiteY6" fmla="*/ 1229 h 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7" h="2195">
                    <a:moveTo>
                      <a:pt x="7470" y="1229"/>
                    </a:moveTo>
                    <a:cubicBezTo>
                      <a:pt x="7306" y="1678"/>
                      <a:pt x="5673" y="1461"/>
                      <a:pt x="3754" y="1692"/>
                    </a:cubicBezTo>
                    <a:cubicBezTo>
                      <a:pt x="1835" y="1923"/>
                      <a:pt x="283" y="2454"/>
                      <a:pt x="24" y="2046"/>
                    </a:cubicBezTo>
                    <a:cubicBezTo>
                      <a:pt x="-85" y="1855"/>
                      <a:pt x="174" y="1447"/>
                      <a:pt x="800" y="1011"/>
                    </a:cubicBezTo>
                    <a:cubicBezTo>
                      <a:pt x="1618" y="478"/>
                      <a:pt x="2550" y="147"/>
                      <a:pt x="3522" y="45"/>
                    </a:cubicBezTo>
                    <a:cubicBezTo>
                      <a:pt x="4506" y="-73"/>
                      <a:pt x="5505" y="42"/>
                      <a:pt x="6435" y="385"/>
                    </a:cubicBezTo>
                    <a:cubicBezTo>
                      <a:pt x="7184" y="671"/>
                      <a:pt x="7538" y="1011"/>
                      <a:pt x="7470" y="122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FC26DA2A-A1EE-8AEB-84F7-48DF437D9AD2}"/>
                  </a:ext>
                </a:extLst>
              </p:cNvPr>
              <p:cNvSpPr/>
              <p:nvPr/>
            </p:nvSpPr>
            <p:spPr>
              <a:xfrm>
                <a:off x="2939448" y="5233848"/>
                <a:ext cx="4545" cy="1664"/>
              </a:xfrm>
              <a:custGeom>
                <a:avLst/>
                <a:gdLst>
                  <a:gd name="connsiteX0" fmla="*/ 5528 w 5591"/>
                  <a:gd name="connsiteY0" fmla="*/ 1663 h 1826"/>
                  <a:gd name="connsiteX1" fmla="*/ 2805 w 5591"/>
                  <a:gd name="connsiteY1" fmla="*/ 1663 h 1826"/>
                  <a:gd name="connsiteX2" fmla="*/ 83 w 5591"/>
                  <a:gd name="connsiteY2" fmla="*/ 1527 h 1826"/>
                  <a:gd name="connsiteX3" fmla="*/ 655 w 5591"/>
                  <a:gd name="connsiteY3" fmla="*/ 615 h 1826"/>
                  <a:gd name="connsiteX4" fmla="*/ 5119 w 5591"/>
                  <a:gd name="connsiteY4" fmla="*/ 751 h 1826"/>
                  <a:gd name="connsiteX5" fmla="*/ 5528 w 5591"/>
                  <a:gd name="connsiteY5" fmla="*/ 1663 h 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1" h="1826">
                    <a:moveTo>
                      <a:pt x="5528" y="1663"/>
                    </a:moveTo>
                    <a:cubicBezTo>
                      <a:pt x="5242" y="2030"/>
                      <a:pt x="4166" y="1663"/>
                      <a:pt x="2805" y="1663"/>
                    </a:cubicBezTo>
                    <a:cubicBezTo>
                      <a:pt x="1444" y="1663"/>
                      <a:pt x="301" y="1921"/>
                      <a:pt x="83" y="1527"/>
                    </a:cubicBezTo>
                    <a:cubicBezTo>
                      <a:pt x="-135" y="1132"/>
                      <a:pt x="83" y="969"/>
                      <a:pt x="655" y="615"/>
                    </a:cubicBezTo>
                    <a:cubicBezTo>
                      <a:pt x="2032" y="-252"/>
                      <a:pt x="3798" y="-198"/>
                      <a:pt x="5119" y="751"/>
                    </a:cubicBezTo>
                    <a:cubicBezTo>
                      <a:pt x="5500" y="1091"/>
                      <a:pt x="5704" y="1472"/>
                      <a:pt x="5528" y="166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70082F60-3C82-9B45-E9A3-7DE4919D78CD}"/>
                  </a:ext>
                </a:extLst>
              </p:cNvPr>
              <p:cNvSpPr/>
              <p:nvPr/>
            </p:nvSpPr>
            <p:spPr>
              <a:xfrm>
                <a:off x="2911460" y="5211669"/>
                <a:ext cx="38843" cy="32997"/>
              </a:xfrm>
              <a:custGeom>
                <a:avLst/>
                <a:gdLst>
                  <a:gd name="connsiteX0" fmla="*/ 47758 w 47785"/>
                  <a:gd name="connsiteY0" fmla="*/ 9026 h 36208"/>
                  <a:gd name="connsiteX1" fmla="*/ 46315 w 47785"/>
                  <a:gd name="connsiteY1" fmla="*/ 5515 h 36208"/>
                  <a:gd name="connsiteX2" fmla="*/ 42695 w 47785"/>
                  <a:gd name="connsiteY2" fmla="*/ 5787 h 36208"/>
                  <a:gd name="connsiteX3" fmla="*/ 40249 w 47785"/>
                  <a:gd name="connsiteY3" fmla="*/ 1890 h 36208"/>
                  <a:gd name="connsiteX4" fmla="*/ 39973 w 47785"/>
                  <a:gd name="connsiteY4" fmla="*/ 1840 h 36208"/>
                  <a:gd name="connsiteX5" fmla="*/ 35073 w 47785"/>
                  <a:gd name="connsiteY5" fmla="*/ 3500 h 36208"/>
                  <a:gd name="connsiteX6" fmla="*/ 30104 w 47785"/>
                  <a:gd name="connsiteY6" fmla="*/ 2929 h 36208"/>
                  <a:gd name="connsiteX7" fmla="*/ 25463 w 47785"/>
                  <a:gd name="connsiteY7" fmla="*/ 832 h 36208"/>
                  <a:gd name="connsiteX8" fmla="*/ 8040 w 47785"/>
                  <a:gd name="connsiteY8" fmla="*/ 8836 h 36208"/>
                  <a:gd name="connsiteX9" fmla="*/ 1630 w 47785"/>
                  <a:gd name="connsiteY9" fmla="*/ 11259 h 36208"/>
                  <a:gd name="connsiteX10" fmla="*/ 119 w 47785"/>
                  <a:gd name="connsiteY10" fmla="*/ 18241 h 36208"/>
                  <a:gd name="connsiteX11" fmla="*/ 1330 w 47785"/>
                  <a:gd name="connsiteY11" fmla="*/ 23019 h 36208"/>
                  <a:gd name="connsiteX12" fmla="*/ 1330 w 47785"/>
                  <a:gd name="connsiteY12" fmla="*/ 23427 h 36208"/>
                  <a:gd name="connsiteX13" fmla="*/ 4610 w 47785"/>
                  <a:gd name="connsiteY13" fmla="*/ 36208 h 36208"/>
                  <a:gd name="connsiteX14" fmla="*/ 7918 w 47785"/>
                  <a:gd name="connsiteY14" fmla="*/ 28041 h 36208"/>
                  <a:gd name="connsiteX15" fmla="*/ 12614 w 47785"/>
                  <a:gd name="connsiteY15" fmla="*/ 16758 h 36208"/>
                  <a:gd name="connsiteX16" fmla="*/ 27927 w 47785"/>
                  <a:gd name="connsiteY16" fmla="*/ 18432 h 36208"/>
                  <a:gd name="connsiteX17" fmla="*/ 41198 w 47785"/>
                  <a:gd name="connsiteY17" fmla="*/ 19875 h 36208"/>
                  <a:gd name="connsiteX18" fmla="*/ 41483 w 47785"/>
                  <a:gd name="connsiteY18" fmla="*/ 19875 h 36208"/>
                  <a:gd name="connsiteX19" fmla="*/ 41483 w 47785"/>
                  <a:gd name="connsiteY19" fmla="*/ 19875 h 36208"/>
                  <a:gd name="connsiteX20" fmla="*/ 41579 w 47785"/>
                  <a:gd name="connsiteY20" fmla="*/ 19875 h 36208"/>
                  <a:gd name="connsiteX21" fmla="*/ 44451 w 47785"/>
                  <a:gd name="connsiteY21" fmla="*/ 18650 h 36208"/>
                  <a:gd name="connsiteX22" fmla="*/ 46819 w 47785"/>
                  <a:gd name="connsiteY22" fmla="*/ 16023 h 36208"/>
                  <a:gd name="connsiteX23" fmla="*/ 46207 w 47785"/>
                  <a:gd name="connsiteY23" fmla="*/ 12688 h 36208"/>
                  <a:gd name="connsiteX24" fmla="*/ 47758 w 47785"/>
                  <a:gd name="connsiteY24" fmla="*/ 9026 h 3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785" h="36208">
                    <a:moveTo>
                      <a:pt x="47758" y="9026"/>
                    </a:moveTo>
                    <a:cubicBezTo>
                      <a:pt x="47916" y="7686"/>
                      <a:pt x="47372" y="6357"/>
                      <a:pt x="46315" y="5515"/>
                    </a:cubicBezTo>
                    <a:cubicBezTo>
                      <a:pt x="45205" y="4706"/>
                      <a:pt x="43672" y="4822"/>
                      <a:pt x="42695" y="5787"/>
                    </a:cubicBezTo>
                    <a:cubicBezTo>
                      <a:pt x="43095" y="4035"/>
                      <a:pt x="42001" y="2291"/>
                      <a:pt x="40249" y="1890"/>
                    </a:cubicBezTo>
                    <a:cubicBezTo>
                      <a:pt x="40158" y="1870"/>
                      <a:pt x="40065" y="1852"/>
                      <a:pt x="39973" y="1840"/>
                    </a:cubicBezTo>
                    <a:cubicBezTo>
                      <a:pt x="38230" y="1731"/>
                      <a:pt x="36760" y="3051"/>
                      <a:pt x="35073" y="3500"/>
                    </a:cubicBezTo>
                    <a:cubicBezTo>
                      <a:pt x="33398" y="3855"/>
                      <a:pt x="31655" y="3654"/>
                      <a:pt x="30104" y="2929"/>
                    </a:cubicBezTo>
                    <a:cubicBezTo>
                      <a:pt x="28525" y="2302"/>
                      <a:pt x="27055" y="1418"/>
                      <a:pt x="25463" y="832"/>
                    </a:cubicBezTo>
                    <a:cubicBezTo>
                      <a:pt x="18444" y="-1736"/>
                      <a:pt x="10665" y="1837"/>
                      <a:pt x="8040" y="8836"/>
                    </a:cubicBezTo>
                    <a:cubicBezTo>
                      <a:pt x="5608" y="8233"/>
                      <a:pt x="3055" y="9196"/>
                      <a:pt x="1630" y="11259"/>
                    </a:cubicBezTo>
                    <a:cubicBezTo>
                      <a:pt x="278" y="13318"/>
                      <a:pt x="-261" y="15808"/>
                      <a:pt x="119" y="18241"/>
                    </a:cubicBezTo>
                    <a:cubicBezTo>
                      <a:pt x="343" y="19873"/>
                      <a:pt x="750" y="21477"/>
                      <a:pt x="1330" y="23019"/>
                    </a:cubicBezTo>
                    <a:cubicBezTo>
                      <a:pt x="1330" y="23155"/>
                      <a:pt x="1330" y="23291"/>
                      <a:pt x="1330" y="23427"/>
                    </a:cubicBezTo>
                    <a:cubicBezTo>
                      <a:pt x="1453" y="29294"/>
                      <a:pt x="2106" y="36167"/>
                      <a:pt x="4610" y="36208"/>
                    </a:cubicBezTo>
                    <a:cubicBezTo>
                      <a:pt x="8966" y="36208"/>
                      <a:pt x="7918" y="28041"/>
                      <a:pt x="7918" y="28041"/>
                    </a:cubicBezTo>
                    <a:cubicBezTo>
                      <a:pt x="13267" y="25972"/>
                      <a:pt x="11280" y="17969"/>
                      <a:pt x="12614" y="16758"/>
                    </a:cubicBezTo>
                    <a:cubicBezTo>
                      <a:pt x="13948" y="15546"/>
                      <a:pt x="16697" y="12674"/>
                      <a:pt x="27927" y="18432"/>
                    </a:cubicBezTo>
                    <a:cubicBezTo>
                      <a:pt x="32090" y="20290"/>
                      <a:pt x="36732" y="20795"/>
                      <a:pt x="41198" y="19875"/>
                    </a:cubicBezTo>
                    <a:lnTo>
                      <a:pt x="41483" y="19875"/>
                    </a:lnTo>
                    <a:lnTo>
                      <a:pt x="41483" y="19875"/>
                    </a:lnTo>
                    <a:lnTo>
                      <a:pt x="41579" y="19875"/>
                    </a:lnTo>
                    <a:cubicBezTo>
                      <a:pt x="42595" y="19621"/>
                      <a:pt x="43565" y="19208"/>
                      <a:pt x="44451" y="18650"/>
                    </a:cubicBezTo>
                    <a:cubicBezTo>
                      <a:pt x="45500" y="18048"/>
                      <a:pt x="46329" y="17128"/>
                      <a:pt x="46819" y="16023"/>
                    </a:cubicBezTo>
                    <a:cubicBezTo>
                      <a:pt x="47283" y="14887"/>
                      <a:pt x="47044" y="13585"/>
                      <a:pt x="46207" y="12688"/>
                    </a:cubicBezTo>
                    <a:cubicBezTo>
                      <a:pt x="47082" y="11652"/>
                      <a:pt x="47622" y="10375"/>
                      <a:pt x="47758" y="90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3D08308A-D39E-4C43-8ECF-F0ED95D7E220}"/>
                  </a:ext>
                </a:extLst>
              </p:cNvPr>
              <p:cNvSpPr/>
              <p:nvPr/>
            </p:nvSpPr>
            <p:spPr>
              <a:xfrm>
                <a:off x="2923046" y="5234715"/>
                <a:ext cx="11106" cy="12587"/>
              </a:xfrm>
              <a:custGeom>
                <a:avLst/>
                <a:gdLst>
                  <a:gd name="connsiteX0" fmla="*/ 13633 w 13663"/>
                  <a:gd name="connsiteY0" fmla="*/ 6905 h 13812"/>
                  <a:gd name="connsiteX1" fmla="*/ 13293 w 13663"/>
                  <a:gd name="connsiteY1" fmla="*/ 5326 h 13812"/>
                  <a:gd name="connsiteX2" fmla="*/ 10870 w 13663"/>
                  <a:gd name="connsiteY2" fmla="*/ 1855 h 13812"/>
                  <a:gd name="connsiteX3" fmla="*/ 2050 w 13663"/>
                  <a:gd name="connsiteY3" fmla="*/ 3134 h 13812"/>
                  <a:gd name="connsiteX4" fmla="*/ 3329 w 13663"/>
                  <a:gd name="connsiteY4" fmla="*/ 11955 h 13812"/>
                  <a:gd name="connsiteX5" fmla="*/ 10870 w 13663"/>
                  <a:gd name="connsiteY5" fmla="*/ 11955 h 13812"/>
                  <a:gd name="connsiteX6" fmla="*/ 13293 w 13663"/>
                  <a:gd name="connsiteY6" fmla="*/ 8484 h 13812"/>
                  <a:gd name="connsiteX7" fmla="*/ 13633 w 13663"/>
                  <a:gd name="connsiteY7" fmla="*/ 6905 h 13812"/>
                  <a:gd name="connsiteX8" fmla="*/ 13633 w 13663"/>
                  <a:gd name="connsiteY8" fmla="*/ 7327 h 13812"/>
                  <a:gd name="connsiteX9" fmla="*/ 13510 w 13663"/>
                  <a:gd name="connsiteY9" fmla="*/ 8552 h 13812"/>
                  <a:gd name="connsiteX10" fmla="*/ 11128 w 13663"/>
                  <a:gd name="connsiteY10" fmla="*/ 12349 h 13812"/>
                  <a:gd name="connsiteX11" fmla="*/ 4609 w 13663"/>
                  <a:gd name="connsiteY11" fmla="*/ 13411 h 13812"/>
                  <a:gd name="connsiteX12" fmla="*/ 395 w 13663"/>
                  <a:gd name="connsiteY12" fmla="*/ 4609 h 13812"/>
                  <a:gd name="connsiteX13" fmla="*/ 9197 w 13663"/>
                  <a:gd name="connsiteY13" fmla="*/ 395 h 13812"/>
                  <a:gd name="connsiteX14" fmla="*/ 11128 w 13663"/>
                  <a:gd name="connsiteY14" fmla="*/ 1447 h 13812"/>
                  <a:gd name="connsiteX15" fmla="*/ 13510 w 13663"/>
                  <a:gd name="connsiteY15" fmla="*/ 5258 h 13812"/>
                  <a:gd name="connsiteX16" fmla="*/ 13633 w 13663"/>
                  <a:gd name="connsiteY16" fmla="*/ 6483 h 13812"/>
                  <a:gd name="connsiteX17" fmla="*/ 13633 w 13663"/>
                  <a:gd name="connsiteY17" fmla="*/ 6905 h 1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663" h="13812">
                    <a:moveTo>
                      <a:pt x="13633" y="6905"/>
                    </a:moveTo>
                    <a:cubicBezTo>
                      <a:pt x="13565" y="6905"/>
                      <a:pt x="13633" y="6319"/>
                      <a:pt x="13293" y="5326"/>
                    </a:cubicBezTo>
                    <a:cubicBezTo>
                      <a:pt x="12894" y="3931"/>
                      <a:pt x="12042" y="2710"/>
                      <a:pt x="10870" y="1855"/>
                    </a:cubicBezTo>
                    <a:cubicBezTo>
                      <a:pt x="8081" y="-228"/>
                      <a:pt x="4132" y="345"/>
                      <a:pt x="2050" y="3134"/>
                    </a:cubicBezTo>
                    <a:cubicBezTo>
                      <a:pt x="-33" y="5923"/>
                      <a:pt x="540" y="9872"/>
                      <a:pt x="3329" y="11955"/>
                    </a:cubicBezTo>
                    <a:cubicBezTo>
                      <a:pt x="5565" y="13625"/>
                      <a:pt x="8633" y="13625"/>
                      <a:pt x="10870" y="11955"/>
                    </a:cubicBezTo>
                    <a:cubicBezTo>
                      <a:pt x="12036" y="11094"/>
                      <a:pt x="12888" y="9875"/>
                      <a:pt x="13293" y="8484"/>
                    </a:cubicBezTo>
                    <a:cubicBezTo>
                      <a:pt x="13578" y="7490"/>
                      <a:pt x="13565" y="6905"/>
                      <a:pt x="13633" y="6905"/>
                    </a:cubicBezTo>
                    <a:cubicBezTo>
                      <a:pt x="13701" y="6905"/>
                      <a:pt x="13633" y="7041"/>
                      <a:pt x="13633" y="7327"/>
                    </a:cubicBezTo>
                    <a:cubicBezTo>
                      <a:pt x="13642" y="7739"/>
                      <a:pt x="13600" y="8150"/>
                      <a:pt x="13510" y="8552"/>
                    </a:cubicBezTo>
                    <a:cubicBezTo>
                      <a:pt x="13186" y="10057"/>
                      <a:pt x="12343" y="11402"/>
                      <a:pt x="11128" y="12349"/>
                    </a:cubicBezTo>
                    <a:cubicBezTo>
                      <a:pt x="9284" y="13804"/>
                      <a:pt x="6819" y="14206"/>
                      <a:pt x="4609" y="13411"/>
                    </a:cubicBezTo>
                    <a:cubicBezTo>
                      <a:pt x="1014" y="12144"/>
                      <a:pt x="-873" y="8203"/>
                      <a:pt x="395" y="4609"/>
                    </a:cubicBezTo>
                    <a:cubicBezTo>
                      <a:pt x="1662" y="1014"/>
                      <a:pt x="5602" y="-873"/>
                      <a:pt x="9197" y="395"/>
                    </a:cubicBezTo>
                    <a:cubicBezTo>
                      <a:pt x="9892" y="639"/>
                      <a:pt x="10544" y="995"/>
                      <a:pt x="11128" y="1447"/>
                    </a:cubicBezTo>
                    <a:cubicBezTo>
                      <a:pt x="12344" y="2399"/>
                      <a:pt x="13186" y="3748"/>
                      <a:pt x="13510" y="5258"/>
                    </a:cubicBezTo>
                    <a:cubicBezTo>
                      <a:pt x="13602" y="5659"/>
                      <a:pt x="13642" y="6070"/>
                      <a:pt x="13633" y="6483"/>
                    </a:cubicBezTo>
                    <a:cubicBezTo>
                      <a:pt x="13633" y="6755"/>
                      <a:pt x="13633" y="6905"/>
                      <a:pt x="13633" y="69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811A2D92-0ED1-C08D-7F14-81988E864DB0}"/>
                  </a:ext>
                </a:extLst>
              </p:cNvPr>
              <p:cNvSpPr/>
              <p:nvPr/>
            </p:nvSpPr>
            <p:spPr>
              <a:xfrm>
                <a:off x="2937445" y="5234712"/>
                <a:ext cx="11090" cy="12588"/>
              </a:xfrm>
              <a:custGeom>
                <a:avLst/>
                <a:gdLst>
                  <a:gd name="connsiteX0" fmla="*/ 13613 w 13643"/>
                  <a:gd name="connsiteY0" fmla="*/ 6909 h 13813"/>
                  <a:gd name="connsiteX1" fmla="*/ 13273 w 13643"/>
                  <a:gd name="connsiteY1" fmla="*/ 5330 h 13813"/>
                  <a:gd name="connsiteX2" fmla="*/ 10863 w 13643"/>
                  <a:gd name="connsiteY2" fmla="*/ 1859 h 13813"/>
                  <a:gd name="connsiteX3" fmla="*/ 2043 w 13643"/>
                  <a:gd name="connsiteY3" fmla="*/ 3138 h 13813"/>
                  <a:gd name="connsiteX4" fmla="*/ 3323 w 13643"/>
                  <a:gd name="connsiteY4" fmla="*/ 11958 h 13813"/>
                  <a:gd name="connsiteX5" fmla="*/ 10863 w 13643"/>
                  <a:gd name="connsiteY5" fmla="*/ 11958 h 13813"/>
                  <a:gd name="connsiteX6" fmla="*/ 13273 w 13643"/>
                  <a:gd name="connsiteY6" fmla="*/ 8487 h 13813"/>
                  <a:gd name="connsiteX7" fmla="*/ 13613 w 13643"/>
                  <a:gd name="connsiteY7" fmla="*/ 6909 h 13813"/>
                  <a:gd name="connsiteX8" fmla="*/ 13613 w 13643"/>
                  <a:gd name="connsiteY8" fmla="*/ 7331 h 13813"/>
                  <a:gd name="connsiteX9" fmla="*/ 13490 w 13643"/>
                  <a:gd name="connsiteY9" fmla="*/ 8556 h 13813"/>
                  <a:gd name="connsiteX10" fmla="*/ 11108 w 13643"/>
                  <a:gd name="connsiteY10" fmla="*/ 12353 h 13813"/>
                  <a:gd name="connsiteX11" fmla="*/ 4602 w 13643"/>
                  <a:gd name="connsiteY11" fmla="*/ 13415 h 13813"/>
                  <a:gd name="connsiteX12" fmla="*/ 396 w 13643"/>
                  <a:gd name="connsiteY12" fmla="*/ 4608 h 13813"/>
                  <a:gd name="connsiteX13" fmla="*/ 4602 w 13643"/>
                  <a:gd name="connsiteY13" fmla="*/ 402 h 13813"/>
                  <a:gd name="connsiteX14" fmla="*/ 11108 w 13643"/>
                  <a:gd name="connsiteY14" fmla="*/ 1450 h 13813"/>
                  <a:gd name="connsiteX15" fmla="*/ 13490 w 13643"/>
                  <a:gd name="connsiteY15" fmla="*/ 5262 h 13813"/>
                  <a:gd name="connsiteX16" fmla="*/ 13613 w 13643"/>
                  <a:gd name="connsiteY16" fmla="*/ 6487 h 13813"/>
                  <a:gd name="connsiteX17" fmla="*/ 13613 w 13643"/>
                  <a:gd name="connsiteY17" fmla="*/ 6909 h 1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643" h="13813">
                    <a:moveTo>
                      <a:pt x="13613" y="6909"/>
                    </a:moveTo>
                    <a:cubicBezTo>
                      <a:pt x="13613" y="6909"/>
                      <a:pt x="13613" y="6323"/>
                      <a:pt x="13273" y="5330"/>
                    </a:cubicBezTo>
                    <a:cubicBezTo>
                      <a:pt x="12875" y="3939"/>
                      <a:pt x="12029" y="2718"/>
                      <a:pt x="10863" y="1859"/>
                    </a:cubicBezTo>
                    <a:cubicBezTo>
                      <a:pt x="8075" y="-224"/>
                      <a:pt x="4126" y="349"/>
                      <a:pt x="2043" y="3138"/>
                    </a:cubicBezTo>
                    <a:cubicBezTo>
                      <a:pt x="-39" y="5927"/>
                      <a:pt x="534" y="9876"/>
                      <a:pt x="3323" y="11958"/>
                    </a:cubicBezTo>
                    <a:cubicBezTo>
                      <a:pt x="5559" y="13628"/>
                      <a:pt x="8627" y="13628"/>
                      <a:pt x="10863" y="11958"/>
                    </a:cubicBezTo>
                    <a:cubicBezTo>
                      <a:pt x="12023" y="11094"/>
                      <a:pt x="12868" y="9876"/>
                      <a:pt x="13273" y="8487"/>
                    </a:cubicBezTo>
                    <a:cubicBezTo>
                      <a:pt x="13559" y="7494"/>
                      <a:pt x="13545" y="6909"/>
                      <a:pt x="13613" y="6909"/>
                    </a:cubicBezTo>
                    <a:cubicBezTo>
                      <a:pt x="13681" y="6909"/>
                      <a:pt x="13613" y="7045"/>
                      <a:pt x="13613" y="7331"/>
                    </a:cubicBezTo>
                    <a:cubicBezTo>
                      <a:pt x="13622" y="7743"/>
                      <a:pt x="13580" y="8154"/>
                      <a:pt x="13490" y="8556"/>
                    </a:cubicBezTo>
                    <a:cubicBezTo>
                      <a:pt x="13167" y="10061"/>
                      <a:pt x="12323" y="11406"/>
                      <a:pt x="11108" y="12353"/>
                    </a:cubicBezTo>
                    <a:cubicBezTo>
                      <a:pt x="9267" y="13804"/>
                      <a:pt x="6809" y="14206"/>
                      <a:pt x="4602" y="13415"/>
                    </a:cubicBezTo>
                    <a:cubicBezTo>
                      <a:pt x="1009" y="12145"/>
                      <a:pt x="-874" y="8202"/>
                      <a:pt x="396" y="4608"/>
                    </a:cubicBezTo>
                    <a:cubicBezTo>
                      <a:pt x="1092" y="2643"/>
                      <a:pt x="2637" y="1097"/>
                      <a:pt x="4602" y="402"/>
                    </a:cubicBezTo>
                    <a:cubicBezTo>
                      <a:pt x="6807" y="-391"/>
                      <a:pt x="9264" y="5"/>
                      <a:pt x="11108" y="1450"/>
                    </a:cubicBezTo>
                    <a:cubicBezTo>
                      <a:pt x="12324" y="2403"/>
                      <a:pt x="13167" y="3752"/>
                      <a:pt x="13490" y="5262"/>
                    </a:cubicBezTo>
                    <a:cubicBezTo>
                      <a:pt x="13582" y="5663"/>
                      <a:pt x="13622" y="6074"/>
                      <a:pt x="13613" y="6487"/>
                    </a:cubicBezTo>
                    <a:cubicBezTo>
                      <a:pt x="13613" y="6759"/>
                      <a:pt x="13613" y="6909"/>
                      <a:pt x="13613" y="69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2604D3AC-203F-13D1-8F66-A5AA300A5920}"/>
                  </a:ext>
                </a:extLst>
              </p:cNvPr>
              <p:cNvSpPr/>
              <p:nvPr/>
            </p:nvSpPr>
            <p:spPr>
              <a:xfrm>
                <a:off x="2934012" y="5239926"/>
                <a:ext cx="4158" cy="938"/>
              </a:xfrm>
              <a:custGeom>
                <a:avLst/>
                <a:gdLst>
                  <a:gd name="connsiteX0" fmla="*/ 5110 w 5115"/>
                  <a:gd name="connsiteY0" fmla="*/ 779 h 1029"/>
                  <a:gd name="connsiteX1" fmla="*/ 2551 w 5115"/>
                  <a:gd name="connsiteY1" fmla="*/ 711 h 1029"/>
                  <a:gd name="connsiteX2" fmla="*/ 6 w 5115"/>
                  <a:gd name="connsiteY2" fmla="*/ 983 h 1029"/>
                  <a:gd name="connsiteX3" fmla="*/ 2524 w 5115"/>
                  <a:gd name="connsiteY3" fmla="*/ 3 h 1029"/>
                  <a:gd name="connsiteX4" fmla="*/ 5110 w 5115"/>
                  <a:gd name="connsiteY4" fmla="*/ 779 h 1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5" h="1029">
                    <a:moveTo>
                      <a:pt x="5110" y="779"/>
                    </a:moveTo>
                    <a:cubicBezTo>
                      <a:pt x="5029" y="970"/>
                      <a:pt x="3926" y="643"/>
                      <a:pt x="2551" y="711"/>
                    </a:cubicBezTo>
                    <a:cubicBezTo>
                      <a:pt x="1177" y="779"/>
                      <a:pt x="101" y="1160"/>
                      <a:pt x="6" y="983"/>
                    </a:cubicBezTo>
                    <a:cubicBezTo>
                      <a:pt x="-89" y="806"/>
                      <a:pt x="972" y="58"/>
                      <a:pt x="2524" y="3"/>
                    </a:cubicBezTo>
                    <a:cubicBezTo>
                      <a:pt x="4076" y="-51"/>
                      <a:pt x="5205" y="616"/>
                      <a:pt x="5110" y="7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DE860DE8-04D9-CAE4-3232-3BB5377BF034}"/>
                  </a:ext>
                </a:extLst>
              </p:cNvPr>
              <p:cNvSpPr/>
              <p:nvPr/>
            </p:nvSpPr>
            <p:spPr>
              <a:xfrm>
                <a:off x="2915728" y="5240372"/>
                <a:ext cx="7578" cy="876"/>
              </a:xfrm>
              <a:custGeom>
                <a:avLst/>
                <a:gdLst>
                  <a:gd name="connsiteX0" fmla="*/ 9324 w 9323"/>
                  <a:gd name="connsiteY0" fmla="*/ 222 h 961"/>
                  <a:gd name="connsiteX1" fmla="*/ 4682 w 9323"/>
                  <a:gd name="connsiteY1" fmla="*/ 834 h 961"/>
                  <a:gd name="connsiteX2" fmla="*/ 0 w 9323"/>
                  <a:gd name="connsiteY2" fmla="*/ 739 h 961"/>
                  <a:gd name="connsiteX3" fmla="*/ 4641 w 9323"/>
                  <a:gd name="connsiteY3" fmla="*/ 126 h 961"/>
                  <a:gd name="connsiteX4" fmla="*/ 9324 w 9323"/>
                  <a:gd name="connsiteY4" fmla="*/ 222 h 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3" h="961">
                    <a:moveTo>
                      <a:pt x="9324" y="222"/>
                    </a:moveTo>
                    <a:cubicBezTo>
                      <a:pt x="7816" y="653"/>
                      <a:pt x="6252" y="860"/>
                      <a:pt x="4682" y="834"/>
                    </a:cubicBezTo>
                    <a:cubicBezTo>
                      <a:pt x="3125" y="1031"/>
                      <a:pt x="1548" y="999"/>
                      <a:pt x="0" y="739"/>
                    </a:cubicBezTo>
                    <a:cubicBezTo>
                      <a:pt x="1507" y="298"/>
                      <a:pt x="3072" y="91"/>
                      <a:pt x="4641" y="126"/>
                    </a:cubicBezTo>
                    <a:cubicBezTo>
                      <a:pt x="6199" y="-70"/>
                      <a:pt x="7776" y="-37"/>
                      <a:pt x="9324" y="2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7AD30A3D-325C-0ACF-94C3-658E8932B894}"/>
                  </a:ext>
                </a:extLst>
              </p:cNvPr>
              <p:cNvSpPr/>
              <p:nvPr/>
            </p:nvSpPr>
            <p:spPr>
              <a:xfrm>
                <a:off x="2958645" y="5263348"/>
                <a:ext cx="48044" cy="93585"/>
              </a:xfrm>
              <a:custGeom>
                <a:avLst/>
                <a:gdLst>
                  <a:gd name="connsiteX0" fmla="*/ 21274 w 59105"/>
                  <a:gd name="connsiteY0" fmla="*/ 59903 h 102690"/>
                  <a:gd name="connsiteX1" fmla="*/ 29727 w 59105"/>
                  <a:gd name="connsiteY1" fmla="*/ 75134 h 102690"/>
                  <a:gd name="connsiteX2" fmla="*/ 34886 w 59105"/>
                  <a:gd name="connsiteY2" fmla="*/ 33715 h 102690"/>
                  <a:gd name="connsiteX3" fmla="*/ 33171 w 59105"/>
                  <a:gd name="connsiteY3" fmla="*/ 25018 h 102690"/>
                  <a:gd name="connsiteX4" fmla="*/ 31075 w 59105"/>
                  <a:gd name="connsiteY4" fmla="*/ 21642 h 102690"/>
                  <a:gd name="connsiteX5" fmla="*/ 27468 w 59105"/>
                  <a:gd name="connsiteY5" fmla="*/ 18253 h 102690"/>
                  <a:gd name="connsiteX6" fmla="*/ 26716 w 59105"/>
                  <a:gd name="connsiteY6" fmla="*/ 16252 h 102690"/>
                  <a:gd name="connsiteX7" fmla="*/ 27740 w 59105"/>
                  <a:gd name="connsiteY7" fmla="*/ 15408 h 102690"/>
                  <a:gd name="connsiteX8" fmla="*/ 35675 w 59105"/>
                  <a:gd name="connsiteY8" fmla="*/ 21206 h 102690"/>
                  <a:gd name="connsiteX9" fmla="*/ 39037 w 59105"/>
                  <a:gd name="connsiteY9" fmla="*/ 14755 h 102690"/>
                  <a:gd name="connsiteX10" fmla="*/ 40984 w 59105"/>
                  <a:gd name="connsiteY10" fmla="*/ 2818 h 102690"/>
                  <a:gd name="connsiteX11" fmla="*/ 43298 w 59105"/>
                  <a:gd name="connsiteY11" fmla="*/ 5975 h 102690"/>
                  <a:gd name="connsiteX12" fmla="*/ 44441 w 59105"/>
                  <a:gd name="connsiteY12" fmla="*/ 17150 h 102690"/>
                  <a:gd name="connsiteX13" fmla="*/ 46510 w 59105"/>
                  <a:gd name="connsiteY13" fmla="*/ 3049 h 102690"/>
                  <a:gd name="connsiteX14" fmla="*/ 47871 w 59105"/>
                  <a:gd name="connsiteY14" fmla="*/ 0 h 102690"/>
                  <a:gd name="connsiteX15" fmla="*/ 48946 w 59105"/>
                  <a:gd name="connsiteY15" fmla="*/ 16334 h 102690"/>
                  <a:gd name="connsiteX16" fmla="*/ 50498 w 59105"/>
                  <a:gd name="connsiteY16" fmla="*/ 16334 h 102690"/>
                  <a:gd name="connsiteX17" fmla="*/ 53901 w 59105"/>
                  <a:gd name="connsiteY17" fmla="*/ 2178 h 102690"/>
                  <a:gd name="connsiteX18" fmla="*/ 54010 w 59105"/>
                  <a:gd name="connsiteY18" fmla="*/ 17273 h 102690"/>
                  <a:gd name="connsiteX19" fmla="*/ 58175 w 59105"/>
                  <a:gd name="connsiteY19" fmla="*/ 7677 h 102690"/>
                  <a:gd name="connsiteX20" fmla="*/ 58392 w 59105"/>
                  <a:gd name="connsiteY20" fmla="*/ 14918 h 102690"/>
                  <a:gd name="connsiteX21" fmla="*/ 54432 w 59105"/>
                  <a:gd name="connsiteY21" fmla="*/ 31646 h 102690"/>
                  <a:gd name="connsiteX22" fmla="*/ 54227 w 59105"/>
                  <a:gd name="connsiteY22" fmla="*/ 33566 h 102690"/>
                  <a:gd name="connsiteX23" fmla="*/ 43624 w 59105"/>
                  <a:gd name="connsiteY23" fmla="*/ 91944 h 102690"/>
                  <a:gd name="connsiteX24" fmla="*/ 21216 w 59105"/>
                  <a:gd name="connsiteY24" fmla="*/ 101426 h 102690"/>
                  <a:gd name="connsiteX25" fmla="*/ 13353 w 59105"/>
                  <a:gd name="connsiteY25" fmla="*/ 95007 h 102690"/>
                  <a:gd name="connsiteX26" fmla="*/ 0 w 59105"/>
                  <a:gd name="connsiteY26" fmla="*/ 66818 h 10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105" h="102690">
                    <a:moveTo>
                      <a:pt x="21274" y="59903"/>
                    </a:moveTo>
                    <a:lnTo>
                      <a:pt x="29727" y="75134"/>
                    </a:lnTo>
                    <a:lnTo>
                      <a:pt x="34886" y="33715"/>
                    </a:lnTo>
                    <a:cubicBezTo>
                      <a:pt x="35113" y="30714"/>
                      <a:pt x="34521" y="27707"/>
                      <a:pt x="33171" y="25018"/>
                    </a:cubicBezTo>
                    <a:cubicBezTo>
                      <a:pt x="32605" y="23816"/>
                      <a:pt x="31901" y="22683"/>
                      <a:pt x="31075" y="21642"/>
                    </a:cubicBezTo>
                    <a:cubicBezTo>
                      <a:pt x="30031" y="20354"/>
                      <a:pt x="28818" y="19214"/>
                      <a:pt x="27468" y="18253"/>
                    </a:cubicBezTo>
                    <a:cubicBezTo>
                      <a:pt x="26708" y="17907"/>
                      <a:pt x="26372" y="17013"/>
                      <a:pt x="26716" y="16252"/>
                    </a:cubicBezTo>
                    <a:cubicBezTo>
                      <a:pt x="26910" y="15829"/>
                      <a:pt x="27287" y="15517"/>
                      <a:pt x="27740" y="15408"/>
                    </a:cubicBezTo>
                    <a:cubicBezTo>
                      <a:pt x="29101" y="15258"/>
                      <a:pt x="32776" y="17232"/>
                      <a:pt x="35675" y="21206"/>
                    </a:cubicBezTo>
                    <a:cubicBezTo>
                      <a:pt x="38574" y="25181"/>
                      <a:pt x="38874" y="17531"/>
                      <a:pt x="39037" y="14755"/>
                    </a:cubicBezTo>
                    <a:cubicBezTo>
                      <a:pt x="39201" y="11978"/>
                      <a:pt x="40099" y="3430"/>
                      <a:pt x="40984" y="2818"/>
                    </a:cubicBezTo>
                    <a:cubicBezTo>
                      <a:pt x="42345" y="1933"/>
                      <a:pt x="43515" y="3199"/>
                      <a:pt x="43298" y="5975"/>
                    </a:cubicBezTo>
                    <a:cubicBezTo>
                      <a:pt x="43080" y="8752"/>
                      <a:pt x="42971" y="17096"/>
                      <a:pt x="44441" y="17150"/>
                    </a:cubicBezTo>
                    <a:cubicBezTo>
                      <a:pt x="45911" y="17205"/>
                      <a:pt x="46510" y="3049"/>
                      <a:pt x="46510" y="3049"/>
                    </a:cubicBezTo>
                    <a:cubicBezTo>
                      <a:pt x="46510" y="3049"/>
                      <a:pt x="46156" y="-14"/>
                      <a:pt x="47871" y="0"/>
                    </a:cubicBezTo>
                    <a:cubicBezTo>
                      <a:pt x="50920" y="0"/>
                      <a:pt x="49150" y="14972"/>
                      <a:pt x="48946" y="16334"/>
                    </a:cubicBezTo>
                    <a:cubicBezTo>
                      <a:pt x="48810" y="17314"/>
                      <a:pt x="50403" y="17436"/>
                      <a:pt x="50498" y="16334"/>
                    </a:cubicBezTo>
                    <a:cubicBezTo>
                      <a:pt x="50593" y="15231"/>
                      <a:pt x="50797" y="2205"/>
                      <a:pt x="53901" y="2178"/>
                    </a:cubicBezTo>
                    <a:cubicBezTo>
                      <a:pt x="56296" y="2178"/>
                      <a:pt x="52540" y="14510"/>
                      <a:pt x="54010" y="17273"/>
                    </a:cubicBezTo>
                    <a:cubicBezTo>
                      <a:pt x="55480" y="20036"/>
                      <a:pt x="55888" y="7595"/>
                      <a:pt x="58175" y="7677"/>
                    </a:cubicBezTo>
                    <a:cubicBezTo>
                      <a:pt x="59019" y="7677"/>
                      <a:pt x="59658" y="7840"/>
                      <a:pt x="58392" y="14918"/>
                    </a:cubicBezTo>
                    <a:cubicBezTo>
                      <a:pt x="57712" y="18729"/>
                      <a:pt x="55194" y="24215"/>
                      <a:pt x="54432" y="31646"/>
                    </a:cubicBezTo>
                    <a:lnTo>
                      <a:pt x="54227" y="33566"/>
                    </a:lnTo>
                    <a:cubicBezTo>
                      <a:pt x="54078" y="42821"/>
                      <a:pt x="52036" y="70711"/>
                      <a:pt x="43624" y="91944"/>
                    </a:cubicBezTo>
                    <a:cubicBezTo>
                      <a:pt x="40055" y="100751"/>
                      <a:pt x="30022" y="104995"/>
                      <a:pt x="21216" y="101426"/>
                    </a:cubicBezTo>
                    <a:cubicBezTo>
                      <a:pt x="18009" y="100126"/>
                      <a:pt x="15269" y="97888"/>
                      <a:pt x="13353" y="95007"/>
                    </a:cubicBezTo>
                    <a:cubicBezTo>
                      <a:pt x="8180" y="87208"/>
                      <a:pt x="0" y="66818"/>
                      <a:pt x="0" y="66818"/>
                    </a:cubicBezTo>
                    <a:close/>
                  </a:path>
                </a:pathLst>
              </a:custGeom>
              <a:solidFill>
                <a:srgbClr val="FFBE9D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2DAC8ED5-788F-E06B-65B9-77742AC2D7CE}"/>
                  </a:ext>
                </a:extLst>
              </p:cNvPr>
              <p:cNvSpPr/>
              <p:nvPr/>
            </p:nvSpPr>
            <p:spPr>
              <a:xfrm>
                <a:off x="2990146" y="5285543"/>
                <a:ext cx="8994" cy="5740"/>
              </a:xfrm>
              <a:custGeom>
                <a:avLst/>
                <a:gdLst>
                  <a:gd name="connsiteX0" fmla="*/ 11066 w 11065"/>
                  <a:gd name="connsiteY0" fmla="*/ 3523 h 6299"/>
                  <a:gd name="connsiteX1" fmla="*/ 9855 w 11065"/>
                  <a:gd name="connsiteY1" fmla="*/ 3836 h 6299"/>
                  <a:gd name="connsiteX2" fmla="*/ 7500 w 11065"/>
                  <a:gd name="connsiteY2" fmla="*/ 5782 h 6299"/>
                  <a:gd name="connsiteX3" fmla="*/ 7214 w 11065"/>
                  <a:gd name="connsiteY3" fmla="*/ 6299 h 6299"/>
                  <a:gd name="connsiteX4" fmla="*/ 7051 w 11065"/>
                  <a:gd name="connsiteY4" fmla="*/ 5728 h 6299"/>
                  <a:gd name="connsiteX5" fmla="*/ 5921 w 11065"/>
                  <a:gd name="connsiteY5" fmla="*/ 3468 h 6299"/>
                  <a:gd name="connsiteX6" fmla="*/ 2014 w 11065"/>
                  <a:gd name="connsiteY6" fmla="*/ 583 h 6299"/>
                  <a:gd name="connsiteX7" fmla="*/ 0 w 11065"/>
                  <a:gd name="connsiteY7" fmla="*/ 79 h 6299"/>
                  <a:gd name="connsiteX8" fmla="*/ 2123 w 11065"/>
                  <a:gd name="connsiteY8" fmla="*/ 229 h 6299"/>
                  <a:gd name="connsiteX9" fmla="*/ 6356 w 11065"/>
                  <a:gd name="connsiteY9" fmla="*/ 3142 h 6299"/>
                  <a:gd name="connsiteX10" fmla="*/ 7527 w 11065"/>
                  <a:gd name="connsiteY10" fmla="*/ 5578 h 6299"/>
                  <a:gd name="connsiteX11" fmla="*/ 7078 w 11065"/>
                  <a:gd name="connsiteY11" fmla="*/ 5578 h 6299"/>
                  <a:gd name="connsiteX12" fmla="*/ 9800 w 11065"/>
                  <a:gd name="connsiteY12" fmla="*/ 3591 h 6299"/>
                  <a:gd name="connsiteX13" fmla="*/ 11066 w 11065"/>
                  <a:gd name="connsiteY13" fmla="*/ 3523 h 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65" h="6299">
                    <a:moveTo>
                      <a:pt x="11066" y="3523"/>
                    </a:moveTo>
                    <a:cubicBezTo>
                      <a:pt x="11066" y="3591"/>
                      <a:pt x="10590" y="3523"/>
                      <a:pt x="9855" y="3836"/>
                    </a:cubicBezTo>
                    <a:cubicBezTo>
                      <a:pt x="8862" y="4183"/>
                      <a:pt x="8027" y="4873"/>
                      <a:pt x="7500" y="5782"/>
                    </a:cubicBezTo>
                    <a:lnTo>
                      <a:pt x="7214" y="6299"/>
                    </a:lnTo>
                    <a:lnTo>
                      <a:pt x="7051" y="5728"/>
                    </a:lnTo>
                    <a:cubicBezTo>
                      <a:pt x="6811" y="4914"/>
                      <a:pt x="6429" y="4149"/>
                      <a:pt x="5921" y="3468"/>
                    </a:cubicBezTo>
                    <a:cubicBezTo>
                      <a:pt x="4937" y="2137"/>
                      <a:pt x="3576" y="1131"/>
                      <a:pt x="2014" y="583"/>
                    </a:cubicBezTo>
                    <a:cubicBezTo>
                      <a:pt x="817" y="161"/>
                      <a:pt x="0" y="188"/>
                      <a:pt x="0" y="79"/>
                    </a:cubicBezTo>
                    <a:cubicBezTo>
                      <a:pt x="708" y="-64"/>
                      <a:pt x="1443" y="-12"/>
                      <a:pt x="2123" y="229"/>
                    </a:cubicBezTo>
                    <a:cubicBezTo>
                      <a:pt x="3825" y="690"/>
                      <a:pt x="5317" y="1718"/>
                      <a:pt x="6356" y="3142"/>
                    </a:cubicBezTo>
                    <a:cubicBezTo>
                      <a:pt x="6901" y="3870"/>
                      <a:pt x="7298" y="4697"/>
                      <a:pt x="7527" y="5578"/>
                    </a:cubicBezTo>
                    <a:lnTo>
                      <a:pt x="7078" y="5578"/>
                    </a:lnTo>
                    <a:cubicBezTo>
                      <a:pt x="7675" y="4571"/>
                      <a:pt x="8658" y="3852"/>
                      <a:pt x="9800" y="3591"/>
                    </a:cubicBezTo>
                    <a:cubicBezTo>
                      <a:pt x="10204" y="3436"/>
                      <a:pt x="10647" y="3411"/>
                      <a:pt x="11066" y="3523"/>
                    </a:cubicBezTo>
                    <a:close/>
                  </a:path>
                </a:pathLst>
              </a:custGeom>
              <a:solidFill>
                <a:srgbClr val="EB996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1CF6CBAD-365C-8771-592C-F34F0882B216}"/>
                  </a:ext>
                </a:extLst>
              </p:cNvPr>
              <p:cNvSpPr/>
              <p:nvPr/>
            </p:nvSpPr>
            <p:spPr>
              <a:xfrm>
                <a:off x="2958612" y="5290390"/>
                <a:ext cx="45008" cy="70559"/>
              </a:xfrm>
              <a:custGeom>
                <a:avLst/>
                <a:gdLst>
                  <a:gd name="connsiteX0" fmla="*/ 5744 w 55370"/>
                  <a:gd name="connsiteY0" fmla="*/ 0 h 77424"/>
                  <a:gd name="connsiteX1" fmla="*/ 29768 w 55370"/>
                  <a:gd name="connsiteY1" fmla="*/ 45462 h 77424"/>
                  <a:gd name="connsiteX2" fmla="*/ 33851 w 55370"/>
                  <a:gd name="connsiteY2" fmla="*/ 5268 h 77424"/>
                  <a:gd name="connsiteX3" fmla="*/ 55371 w 55370"/>
                  <a:gd name="connsiteY3" fmla="*/ 5268 h 77424"/>
                  <a:gd name="connsiteX4" fmla="*/ 47463 w 55370"/>
                  <a:gd name="connsiteY4" fmla="*/ 62558 h 77424"/>
                  <a:gd name="connsiteX5" fmla="*/ 36124 w 55370"/>
                  <a:gd name="connsiteY5" fmla="*/ 76496 h 77424"/>
                  <a:gd name="connsiteX6" fmla="*/ 36124 w 55370"/>
                  <a:gd name="connsiteY6" fmla="*/ 76496 h 77424"/>
                  <a:gd name="connsiteX7" fmla="*/ 14074 w 55370"/>
                  <a:gd name="connsiteY7" fmla="*/ 68778 h 77424"/>
                  <a:gd name="connsiteX8" fmla="*/ 0 w 55370"/>
                  <a:gd name="connsiteY8" fmla="*/ 44822 h 7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70" h="77424">
                    <a:moveTo>
                      <a:pt x="5744" y="0"/>
                    </a:moveTo>
                    <a:lnTo>
                      <a:pt x="29768" y="45462"/>
                    </a:lnTo>
                    <a:lnTo>
                      <a:pt x="33851" y="5268"/>
                    </a:lnTo>
                    <a:lnTo>
                      <a:pt x="55371" y="5268"/>
                    </a:lnTo>
                    <a:lnTo>
                      <a:pt x="47463" y="62558"/>
                    </a:lnTo>
                    <a:cubicBezTo>
                      <a:pt x="46691" y="69002"/>
                      <a:pt x="42278" y="74428"/>
                      <a:pt x="36124" y="76496"/>
                    </a:cubicBezTo>
                    <a:lnTo>
                      <a:pt x="36124" y="76496"/>
                    </a:lnTo>
                    <a:cubicBezTo>
                      <a:pt x="28312" y="79122"/>
                      <a:pt x="17926" y="76060"/>
                      <a:pt x="14074" y="68778"/>
                    </a:cubicBezTo>
                    <a:lnTo>
                      <a:pt x="0" y="44822"/>
                    </a:lnTo>
                    <a:close/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ABBF0A3A-8ED0-0707-74F2-EFC4BE61F583}"/>
                  </a:ext>
                </a:extLst>
              </p:cNvPr>
              <p:cNvSpPr/>
              <p:nvPr/>
            </p:nvSpPr>
            <p:spPr>
              <a:xfrm>
                <a:off x="2981073" y="5331014"/>
                <a:ext cx="2953" cy="17949"/>
              </a:xfrm>
              <a:custGeom>
                <a:avLst/>
                <a:gdLst>
                  <a:gd name="connsiteX0" fmla="*/ 3634 w 3633"/>
                  <a:gd name="connsiteY0" fmla="*/ 19696 h 19695"/>
                  <a:gd name="connsiteX1" fmla="*/ 2028 w 3633"/>
                  <a:gd name="connsiteY1" fmla="*/ 17137 h 19695"/>
                  <a:gd name="connsiteX2" fmla="*/ 667 w 3633"/>
                  <a:gd name="connsiteY2" fmla="*/ 2818 h 19695"/>
                  <a:gd name="connsiteX3" fmla="*/ 1783 w 3633"/>
                  <a:gd name="connsiteY3" fmla="*/ 0 h 19695"/>
                  <a:gd name="connsiteX4" fmla="*/ 3607 w 3633"/>
                  <a:gd name="connsiteY4" fmla="*/ 19696 h 19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3" h="19695">
                    <a:moveTo>
                      <a:pt x="3634" y="19696"/>
                    </a:moveTo>
                    <a:cubicBezTo>
                      <a:pt x="2949" y="18946"/>
                      <a:pt x="2406" y="18079"/>
                      <a:pt x="2028" y="17137"/>
                    </a:cubicBezTo>
                    <a:cubicBezTo>
                      <a:pt x="-82" y="12668"/>
                      <a:pt x="-563" y="7603"/>
                      <a:pt x="667" y="2818"/>
                    </a:cubicBezTo>
                    <a:cubicBezTo>
                      <a:pt x="875" y="1821"/>
                      <a:pt x="1253" y="868"/>
                      <a:pt x="1783" y="0"/>
                    </a:cubicBezTo>
                    <a:cubicBezTo>
                      <a:pt x="-175" y="6554"/>
                      <a:pt x="480" y="13611"/>
                      <a:pt x="3607" y="196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FE1509FA-63A7-569D-0077-8DF6AFAF74B9}"/>
                  </a:ext>
                </a:extLst>
              </p:cNvPr>
              <p:cNvSpPr/>
              <p:nvPr/>
            </p:nvSpPr>
            <p:spPr>
              <a:xfrm>
                <a:off x="2978518" y="5330431"/>
                <a:ext cx="4258" cy="15879"/>
              </a:xfrm>
              <a:custGeom>
                <a:avLst/>
                <a:gdLst>
                  <a:gd name="connsiteX0" fmla="*/ 4599 w 5238"/>
                  <a:gd name="connsiteY0" fmla="*/ 0 h 17424"/>
                  <a:gd name="connsiteX1" fmla="*/ 406 w 5238"/>
                  <a:gd name="connsiteY1" fmla="*/ 6506 h 17424"/>
                  <a:gd name="connsiteX2" fmla="*/ 257 w 5238"/>
                  <a:gd name="connsiteY2" fmla="*/ 14428 h 17424"/>
                  <a:gd name="connsiteX3" fmla="*/ 856 w 5238"/>
                  <a:gd name="connsiteY3" fmla="*/ 16606 h 17424"/>
                  <a:gd name="connsiteX4" fmla="*/ 2816 w 5238"/>
                  <a:gd name="connsiteY4" fmla="*/ 17341 h 17424"/>
                  <a:gd name="connsiteX5" fmla="*/ 3687 w 5238"/>
                  <a:gd name="connsiteY5" fmla="*/ 15735 h 17424"/>
                  <a:gd name="connsiteX6" fmla="*/ 3265 w 5238"/>
                  <a:gd name="connsiteY6" fmla="*/ 13870 h 17424"/>
                  <a:gd name="connsiteX7" fmla="*/ 5238 w 5238"/>
                  <a:gd name="connsiteY7" fmla="*/ 476 h 1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" h="17424">
                    <a:moveTo>
                      <a:pt x="4599" y="0"/>
                    </a:moveTo>
                    <a:cubicBezTo>
                      <a:pt x="2398" y="1531"/>
                      <a:pt x="891" y="3870"/>
                      <a:pt x="406" y="6506"/>
                    </a:cubicBezTo>
                    <a:cubicBezTo>
                      <a:pt x="-80" y="9121"/>
                      <a:pt x="-130" y="11797"/>
                      <a:pt x="257" y="14428"/>
                    </a:cubicBezTo>
                    <a:cubicBezTo>
                      <a:pt x="276" y="15192"/>
                      <a:pt x="481" y="15940"/>
                      <a:pt x="856" y="16606"/>
                    </a:cubicBezTo>
                    <a:cubicBezTo>
                      <a:pt x="1256" y="17280"/>
                      <a:pt x="2071" y="17584"/>
                      <a:pt x="2816" y="17341"/>
                    </a:cubicBezTo>
                    <a:cubicBezTo>
                      <a:pt x="3386" y="17013"/>
                      <a:pt x="3723" y="16392"/>
                      <a:pt x="3687" y="15735"/>
                    </a:cubicBezTo>
                    <a:cubicBezTo>
                      <a:pt x="3640" y="15095"/>
                      <a:pt x="3499" y="14467"/>
                      <a:pt x="3265" y="13870"/>
                    </a:cubicBezTo>
                    <a:cubicBezTo>
                      <a:pt x="1890" y="9335"/>
                      <a:pt x="2614" y="4422"/>
                      <a:pt x="5238" y="476"/>
                    </a:cubicBezTo>
                  </a:path>
                </a:pathLst>
              </a:custGeom>
              <a:solidFill>
                <a:srgbClr val="00000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ABCAF880-4229-3985-420E-FDAB1512E4A4}"/>
                  </a:ext>
                </a:extLst>
              </p:cNvPr>
              <p:cNvSpPr/>
              <p:nvPr/>
            </p:nvSpPr>
            <p:spPr>
              <a:xfrm>
                <a:off x="2877103" y="5278718"/>
                <a:ext cx="87577" cy="113165"/>
              </a:xfrm>
              <a:custGeom>
                <a:avLst/>
                <a:gdLst>
                  <a:gd name="connsiteX0" fmla="*/ 37921 w 107738"/>
                  <a:gd name="connsiteY0" fmla="*/ 2164 h 124175"/>
                  <a:gd name="connsiteX1" fmla="*/ 49218 w 107738"/>
                  <a:gd name="connsiteY1" fmla="*/ 0 h 124175"/>
                  <a:gd name="connsiteX2" fmla="*/ 49218 w 107738"/>
                  <a:gd name="connsiteY2" fmla="*/ 0 h 124175"/>
                  <a:gd name="connsiteX3" fmla="*/ 76441 w 107738"/>
                  <a:gd name="connsiteY3" fmla="*/ 0 h 124175"/>
                  <a:gd name="connsiteX4" fmla="*/ 81028 w 107738"/>
                  <a:gd name="connsiteY4" fmla="*/ 517 h 124175"/>
                  <a:gd name="connsiteX5" fmla="*/ 105950 w 107738"/>
                  <a:gd name="connsiteY5" fmla="*/ 12767 h 124175"/>
                  <a:gd name="connsiteX6" fmla="*/ 105011 w 107738"/>
                  <a:gd name="connsiteY6" fmla="*/ 60747 h 124175"/>
                  <a:gd name="connsiteX7" fmla="*/ 107733 w 107738"/>
                  <a:gd name="connsiteY7" fmla="*/ 124176 h 124175"/>
                  <a:gd name="connsiteX8" fmla="*/ 26719 w 107738"/>
                  <a:gd name="connsiteY8" fmla="*/ 124176 h 124175"/>
                  <a:gd name="connsiteX9" fmla="*/ 26596 w 107738"/>
                  <a:gd name="connsiteY9" fmla="*/ 87180 h 124175"/>
                  <a:gd name="connsiteX10" fmla="*/ 26596 w 107738"/>
                  <a:gd name="connsiteY10" fmla="*/ 77108 h 124175"/>
                  <a:gd name="connsiteX11" fmla="*/ 0 w 107738"/>
                  <a:gd name="connsiteY11" fmla="*/ 86854 h 124175"/>
                  <a:gd name="connsiteX12" fmla="*/ 2423 w 107738"/>
                  <a:gd name="connsiteY12" fmla="*/ 72861 h 124175"/>
                  <a:gd name="connsiteX13" fmla="*/ 16225 w 107738"/>
                  <a:gd name="connsiteY13" fmla="*/ 20158 h 124175"/>
                  <a:gd name="connsiteX14" fmla="*/ 37921 w 107738"/>
                  <a:gd name="connsiteY14" fmla="*/ 2164 h 1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7738" h="124175">
                    <a:moveTo>
                      <a:pt x="37921" y="2164"/>
                    </a:moveTo>
                    <a:cubicBezTo>
                      <a:pt x="41514" y="1484"/>
                      <a:pt x="44999" y="177"/>
                      <a:pt x="49218" y="0"/>
                    </a:cubicBezTo>
                    <a:lnTo>
                      <a:pt x="49218" y="0"/>
                    </a:lnTo>
                    <a:cubicBezTo>
                      <a:pt x="58077" y="2796"/>
                      <a:pt x="67583" y="2796"/>
                      <a:pt x="76441" y="0"/>
                    </a:cubicBezTo>
                    <a:cubicBezTo>
                      <a:pt x="77557" y="150"/>
                      <a:pt x="79163" y="286"/>
                      <a:pt x="81028" y="517"/>
                    </a:cubicBezTo>
                    <a:cubicBezTo>
                      <a:pt x="92884" y="1878"/>
                      <a:pt x="97430" y="4424"/>
                      <a:pt x="105950" y="12767"/>
                    </a:cubicBezTo>
                    <a:lnTo>
                      <a:pt x="105011" y="60747"/>
                    </a:lnTo>
                    <a:cubicBezTo>
                      <a:pt x="105011" y="60747"/>
                      <a:pt x="107870" y="115356"/>
                      <a:pt x="107733" y="124176"/>
                    </a:cubicBezTo>
                    <a:lnTo>
                      <a:pt x="26719" y="124176"/>
                    </a:lnTo>
                    <a:lnTo>
                      <a:pt x="26596" y="87180"/>
                    </a:lnTo>
                    <a:lnTo>
                      <a:pt x="26596" y="77108"/>
                    </a:lnTo>
                    <a:lnTo>
                      <a:pt x="0" y="86854"/>
                    </a:lnTo>
                    <a:lnTo>
                      <a:pt x="2423" y="72861"/>
                    </a:lnTo>
                    <a:cubicBezTo>
                      <a:pt x="2423" y="72861"/>
                      <a:pt x="14346" y="26420"/>
                      <a:pt x="16225" y="20158"/>
                    </a:cubicBezTo>
                    <a:cubicBezTo>
                      <a:pt x="18430" y="12563"/>
                      <a:pt x="26596" y="4328"/>
                      <a:pt x="37921" y="2164"/>
                    </a:cubicBezTo>
                    <a:close/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DBEEED90-B139-A2D1-2291-DCCAA74C342D}"/>
                  </a:ext>
                </a:extLst>
              </p:cNvPr>
              <p:cNvSpPr/>
              <p:nvPr/>
            </p:nvSpPr>
            <p:spPr>
              <a:xfrm>
                <a:off x="2877103" y="5336572"/>
                <a:ext cx="50574" cy="32922"/>
              </a:xfrm>
              <a:custGeom>
                <a:avLst/>
                <a:gdLst>
                  <a:gd name="connsiteX0" fmla="*/ 12209 w 62217"/>
                  <a:gd name="connsiteY0" fmla="*/ 10113 h 36125"/>
                  <a:gd name="connsiteX1" fmla="*/ 51097 w 62217"/>
                  <a:gd name="connsiteY1" fmla="*/ 0 h 36125"/>
                  <a:gd name="connsiteX2" fmla="*/ 62217 w 62217"/>
                  <a:gd name="connsiteY2" fmla="*/ 18089 h 36125"/>
                  <a:gd name="connsiteX3" fmla="*/ 22608 w 62217"/>
                  <a:gd name="connsiteY3" fmla="*/ 34763 h 36125"/>
                  <a:gd name="connsiteX4" fmla="*/ 16020 w 62217"/>
                  <a:gd name="connsiteY4" fmla="*/ 36124 h 36125"/>
                  <a:gd name="connsiteX5" fmla="*/ 16020 w 62217"/>
                  <a:gd name="connsiteY5" fmla="*/ 36124 h 36125"/>
                  <a:gd name="connsiteX6" fmla="*/ 1198 w 62217"/>
                  <a:gd name="connsiteY6" fmla="*/ 26188 h 36125"/>
                  <a:gd name="connsiteX7" fmla="*/ 0 w 62217"/>
                  <a:gd name="connsiteY7" fmla="*/ 23248 h 3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217" h="36125">
                    <a:moveTo>
                      <a:pt x="12209" y="10113"/>
                    </a:moveTo>
                    <a:lnTo>
                      <a:pt x="51097" y="0"/>
                    </a:lnTo>
                    <a:lnTo>
                      <a:pt x="62217" y="18089"/>
                    </a:lnTo>
                    <a:lnTo>
                      <a:pt x="22608" y="34763"/>
                    </a:lnTo>
                    <a:cubicBezTo>
                      <a:pt x="20534" y="35681"/>
                      <a:pt x="18288" y="36145"/>
                      <a:pt x="16020" y="36124"/>
                    </a:cubicBezTo>
                    <a:lnTo>
                      <a:pt x="16020" y="36124"/>
                    </a:lnTo>
                    <a:cubicBezTo>
                      <a:pt x="9524" y="36118"/>
                      <a:pt x="3672" y="32195"/>
                      <a:pt x="1198" y="26188"/>
                    </a:cubicBezTo>
                    <a:lnTo>
                      <a:pt x="0" y="23248"/>
                    </a:lnTo>
                    <a:close/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EA7D29EF-64F6-3436-4B47-C7F2C38F2963}"/>
                  </a:ext>
                </a:extLst>
              </p:cNvPr>
              <p:cNvSpPr/>
              <p:nvPr/>
            </p:nvSpPr>
            <p:spPr>
              <a:xfrm>
                <a:off x="2903214" y="5313127"/>
                <a:ext cx="586" cy="29063"/>
              </a:xfrm>
              <a:custGeom>
                <a:avLst/>
                <a:gdLst>
                  <a:gd name="connsiteX0" fmla="*/ 354 w 721"/>
                  <a:gd name="connsiteY0" fmla="*/ 31891 h 31891"/>
                  <a:gd name="connsiteX1" fmla="*/ 0 w 721"/>
                  <a:gd name="connsiteY1" fmla="*/ 15939 h 31891"/>
                  <a:gd name="connsiteX2" fmla="*/ 354 w 721"/>
                  <a:gd name="connsiteY2" fmla="*/ 0 h 31891"/>
                  <a:gd name="connsiteX3" fmla="*/ 721 w 721"/>
                  <a:gd name="connsiteY3" fmla="*/ 15939 h 31891"/>
                  <a:gd name="connsiteX4" fmla="*/ 354 w 721"/>
                  <a:gd name="connsiteY4" fmla="*/ 31891 h 3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1" h="31891">
                    <a:moveTo>
                      <a:pt x="354" y="31891"/>
                    </a:moveTo>
                    <a:cubicBezTo>
                      <a:pt x="163" y="31891"/>
                      <a:pt x="0" y="24745"/>
                      <a:pt x="0" y="15939"/>
                    </a:cubicBezTo>
                    <a:cubicBezTo>
                      <a:pt x="0" y="7132"/>
                      <a:pt x="163" y="0"/>
                      <a:pt x="354" y="0"/>
                    </a:cubicBezTo>
                    <a:cubicBezTo>
                      <a:pt x="544" y="0"/>
                      <a:pt x="721" y="7132"/>
                      <a:pt x="721" y="15939"/>
                    </a:cubicBezTo>
                    <a:cubicBezTo>
                      <a:pt x="721" y="24745"/>
                      <a:pt x="558" y="31891"/>
                      <a:pt x="354" y="3189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62B724B1-3884-76CB-7661-214E5E79D929}"/>
                  </a:ext>
                </a:extLst>
              </p:cNvPr>
              <p:cNvSpPr/>
              <p:nvPr/>
            </p:nvSpPr>
            <p:spPr>
              <a:xfrm>
                <a:off x="2898489" y="5348541"/>
                <a:ext cx="42099" cy="24693"/>
              </a:xfrm>
              <a:custGeom>
                <a:avLst/>
                <a:gdLst>
                  <a:gd name="connsiteX0" fmla="*/ 0 w 51791"/>
                  <a:gd name="connsiteY0" fmla="*/ 20200 h 27095"/>
                  <a:gd name="connsiteX1" fmla="*/ 5186 w 51791"/>
                  <a:gd name="connsiteY1" fmla="*/ 25032 h 27095"/>
                  <a:gd name="connsiteX2" fmla="*/ 21288 w 51791"/>
                  <a:gd name="connsiteY2" fmla="*/ 25876 h 27095"/>
                  <a:gd name="connsiteX3" fmla="*/ 35457 w 51791"/>
                  <a:gd name="connsiteY3" fmla="*/ 17492 h 27095"/>
                  <a:gd name="connsiteX4" fmla="*/ 51219 w 51791"/>
                  <a:gd name="connsiteY4" fmla="*/ 2165 h 27095"/>
                  <a:gd name="connsiteX5" fmla="*/ 51791 w 51791"/>
                  <a:gd name="connsiteY5" fmla="*/ 872 h 27095"/>
                  <a:gd name="connsiteX6" fmla="*/ 49640 w 51791"/>
                  <a:gd name="connsiteY6" fmla="*/ 42 h 27095"/>
                  <a:gd name="connsiteX7" fmla="*/ 26882 w 51791"/>
                  <a:gd name="connsiteY7" fmla="*/ 8780 h 27095"/>
                  <a:gd name="connsiteX8" fmla="*/ 68 w 51791"/>
                  <a:gd name="connsiteY8" fmla="*/ 20187 h 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791" h="27095">
                    <a:moveTo>
                      <a:pt x="0" y="20200"/>
                    </a:moveTo>
                    <a:cubicBezTo>
                      <a:pt x="1269" y="22243"/>
                      <a:pt x="3058" y="23912"/>
                      <a:pt x="5186" y="25032"/>
                    </a:cubicBezTo>
                    <a:cubicBezTo>
                      <a:pt x="10045" y="27659"/>
                      <a:pt x="16075" y="27591"/>
                      <a:pt x="21288" y="25876"/>
                    </a:cubicBezTo>
                    <a:cubicBezTo>
                      <a:pt x="26477" y="23956"/>
                      <a:pt x="31276" y="21115"/>
                      <a:pt x="35457" y="17492"/>
                    </a:cubicBezTo>
                    <a:cubicBezTo>
                      <a:pt x="41173" y="12880"/>
                      <a:pt x="46450" y="7750"/>
                      <a:pt x="51219" y="2165"/>
                    </a:cubicBezTo>
                    <a:cubicBezTo>
                      <a:pt x="51591" y="1840"/>
                      <a:pt x="51801" y="1366"/>
                      <a:pt x="51791" y="872"/>
                    </a:cubicBezTo>
                    <a:cubicBezTo>
                      <a:pt x="51655" y="28"/>
                      <a:pt x="50430" y="-81"/>
                      <a:pt x="49640" y="42"/>
                    </a:cubicBezTo>
                    <a:cubicBezTo>
                      <a:pt x="41583" y="1321"/>
                      <a:pt x="34232" y="5228"/>
                      <a:pt x="26882" y="8780"/>
                    </a:cubicBezTo>
                    <a:cubicBezTo>
                      <a:pt x="18144" y="13009"/>
                      <a:pt x="9205" y="16811"/>
                      <a:pt x="68" y="20187"/>
                    </a:cubicBezTo>
                  </a:path>
                </a:pathLst>
              </a:custGeom>
              <a:solidFill>
                <a:srgbClr val="00000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E391C994-A52F-09B3-BD1B-D07F9AB4A95F}"/>
                  </a:ext>
                </a:extLst>
              </p:cNvPr>
              <p:cNvSpPr/>
              <p:nvPr/>
            </p:nvSpPr>
            <p:spPr>
              <a:xfrm>
                <a:off x="2905604" y="5281769"/>
                <a:ext cx="55077" cy="47962"/>
              </a:xfrm>
              <a:custGeom>
                <a:avLst/>
                <a:gdLst>
                  <a:gd name="connsiteX0" fmla="*/ 67757 w 67757"/>
                  <a:gd name="connsiteY0" fmla="*/ 39146 h 52629"/>
                  <a:gd name="connsiteX1" fmla="*/ 67607 w 67757"/>
                  <a:gd name="connsiteY1" fmla="*/ 39514 h 52629"/>
                  <a:gd name="connsiteX2" fmla="*/ 67104 w 67757"/>
                  <a:gd name="connsiteY2" fmla="*/ 40562 h 52629"/>
                  <a:gd name="connsiteX3" fmla="*/ 66151 w 67757"/>
                  <a:gd name="connsiteY3" fmla="*/ 42181 h 52629"/>
                  <a:gd name="connsiteX4" fmla="*/ 64586 w 67757"/>
                  <a:gd name="connsiteY4" fmla="*/ 44237 h 52629"/>
                  <a:gd name="connsiteX5" fmla="*/ 59250 w 67757"/>
                  <a:gd name="connsiteY5" fmla="*/ 48865 h 52629"/>
                  <a:gd name="connsiteX6" fmla="*/ 50552 w 67757"/>
                  <a:gd name="connsiteY6" fmla="*/ 52267 h 52629"/>
                  <a:gd name="connsiteX7" fmla="*/ 39269 w 67757"/>
                  <a:gd name="connsiteY7" fmla="*/ 51492 h 52629"/>
                  <a:gd name="connsiteX8" fmla="*/ 28257 w 67757"/>
                  <a:gd name="connsiteY8" fmla="*/ 44604 h 52629"/>
                  <a:gd name="connsiteX9" fmla="*/ 21451 w 67757"/>
                  <a:gd name="connsiteY9" fmla="*/ 31973 h 52629"/>
                  <a:gd name="connsiteX10" fmla="*/ 21383 w 67757"/>
                  <a:gd name="connsiteY10" fmla="*/ 24310 h 52629"/>
                  <a:gd name="connsiteX11" fmla="*/ 24677 w 67757"/>
                  <a:gd name="connsiteY11" fmla="*/ 17137 h 52629"/>
                  <a:gd name="connsiteX12" fmla="*/ 31102 w 67757"/>
                  <a:gd name="connsiteY12" fmla="*/ 12536 h 52629"/>
                  <a:gd name="connsiteX13" fmla="*/ 35022 w 67757"/>
                  <a:gd name="connsiteY13" fmla="*/ 12128 h 52629"/>
                  <a:gd name="connsiteX14" fmla="*/ 38547 w 67757"/>
                  <a:gd name="connsiteY14" fmla="*/ 13829 h 52629"/>
                  <a:gd name="connsiteX15" fmla="*/ 40099 w 67757"/>
                  <a:gd name="connsiteY15" fmla="*/ 17368 h 52629"/>
                  <a:gd name="connsiteX16" fmla="*/ 38996 w 67757"/>
                  <a:gd name="connsiteY16" fmla="*/ 20975 h 52629"/>
                  <a:gd name="connsiteX17" fmla="*/ 32994 w 67757"/>
                  <a:gd name="connsiteY17" fmla="*/ 24745 h 52629"/>
                  <a:gd name="connsiteX18" fmla="*/ 19995 w 67757"/>
                  <a:gd name="connsiteY18" fmla="*/ 24487 h 52629"/>
                  <a:gd name="connsiteX19" fmla="*/ 980 w 67757"/>
                  <a:gd name="connsiteY19" fmla="*/ 5921 h 52629"/>
                  <a:gd name="connsiteX20" fmla="*/ 0 w 67757"/>
                  <a:gd name="connsiteY20" fmla="*/ 0 h 52629"/>
                  <a:gd name="connsiteX21" fmla="*/ 68 w 67757"/>
                  <a:gd name="connsiteY21" fmla="*/ 381 h 52629"/>
                  <a:gd name="connsiteX22" fmla="*/ 231 w 67757"/>
                  <a:gd name="connsiteY22" fmla="*/ 1524 h 52629"/>
                  <a:gd name="connsiteX23" fmla="*/ 1252 w 67757"/>
                  <a:gd name="connsiteY23" fmla="*/ 5839 h 52629"/>
                  <a:gd name="connsiteX24" fmla="*/ 10290 w 67757"/>
                  <a:gd name="connsiteY24" fmla="*/ 19029 h 52629"/>
                  <a:gd name="connsiteX25" fmla="*/ 20254 w 67757"/>
                  <a:gd name="connsiteY25" fmla="*/ 23942 h 52629"/>
                  <a:gd name="connsiteX26" fmla="*/ 32939 w 67757"/>
                  <a:gd name="connsiteY26" fmla="*/ 24146 h 52629"/>
                  <a:gd name="connsiteX27" fmla="*/ 38534 w 67757"/>
                  <a:gd name="connsiteY27" fmla="*/ 20635 h 52629"/>
                  <a:gd name="connsiteX28" fmla="*/ 39514 w 67757"/>
                  <a:gd name="connsiteY28" fmla="*/ 17409 h 52629"/>
                  <a:gd name="connsiteX29" fmla="*/ 38152 w 67757"/>
                  <a:gd name="connsiteY29" fmla="*/ 14360 h 52629"/>
                  <a:gd name="connsiteX30" fmla="*/ 35008 w 67757"/>
                  <a:gd name="connsiteY30" fmla="*/ 12849 h 52629"/>
                  <a:gd name="connsiteX31" fmla="*/ 31401 w 67757"/>
                  <a:gd name="connsiteY31" fmla="*/ 13230 h 52629"/>
                  <a:gd name="connsiteX32" fmla="*/ 25317 w 67757"/>
                  <a:gd name="connsiteY32" fmla="*/ 17599 h 52629"/>
                  <a:gd name="connsiteX33" fmla="*/ 22159 w 67757"/>
                  <a:gd name="connsiteY33" fmla="*/ 24473 h 52629"/>
                  <a:gd name="connsiteX34" fmla="*/ 22159 w 67757"/>
                  <a:gd name="connsiteY34" fmla="*/ 31864 h 52629"/>
                  <a:gd name="connsiteX35" fmla="*/ 28693 w 67757"/>
                  <a:gd name="connsiteY35" fmla="*/ 44182 h 52629"/>
                  <a:gd name="connsiteX36" fmla="*/ 39418 w 67757"/>
                  <a:gd name="connsiteY36" fmla="*/ 50988 h 52629"/>
                  <a:gd name="connsiteX37" fmla="*/ 50444 w 67757"/>
                  <a:gd name="connsiteY37" fmla="*/ 51832 h 52629"/>
                  <a:gd name="connsiteX38" fmla="*/ 59019 w 67757"/>
                  <a:gd name="connsiteY38" fmla="*/ 48579 h 52629"/>
                  <a:gd name="connsiteX39" fmla="*/ 64354 w 67757"/>
                  <a:gd name="connsiteY39" fmla="*/ 44114 h 52629"/>
                  <a:gd name="connsiteX40" fmla="*/ 67757 w 67757"/>
                  <a:gd name="connsiteY40" fmla="*/ 39146 h 52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7757" h="52629">
                    <a:moveTo>
                      <a:pt x="67757" y="39146"/>
                    </a:moveTo>
                    <a:cubicBezTo>
                      <a:pt x="67720" y="39274"/>
                      <a:pt x="67670" y="39397"/>
                      <a:pt x="67607" y="39514"/>
                    </a:cubicBezTo>
                    <a:lnTo>
                      <a:pt x="67104" y="40562"/>
                    </a:lnTo>
                    <a:cubicBezTo>
                      <a:pt x="66872" y="41011"/>
                      <a:pt x="66532" y="41542"/>
                      <a:pt x="66151" y="42181"/>
                    </a:cubicBezTo>
                    <a:cubicBezTo>
                      <a:pt x="65669" y="42896"/>
                      <a:pt x="65146" y="43582"/>
                      <a:pt x="64586" y="44237"/>
                    </a:cubicBezTo>
                    <a:cubicBezTo>
                      <a:pt x="63053" y="46042"/>
                      <a:pt x="61254" y="47603"/>
                      <a:pt x="59250" y="48865"/>
                    </a:cubicBezTo>
                    <a:cubicBezTo>
                      <a:pt x="56599" y="50551"/>
                      <a:pt x="53645" y="51707"/>
                      <a:pt x="50552" y="52267"/>
                    </a:cubicBezTo>
                    <a:cubicBezTo>
                      <a:pt x="46785" y="52940"/>
                      <a:pt x="42910" y="52673"/>
                      <a:pt x="39269" y="51492"/>
                    </a:cubicBezTo>
                    <a:cubicBezTo>
                      <a:pt x="35087" y="50136"/>
                      <a:pt x="31306" y="47770"/>
                      <a:pt x="28257" y="44604"/>
                    </a:cubicBezTo>
                    <a:cubicBezTo>
                      <a:pt x="24824" y="41133"/>
                      <a:pt x="22463" y="36749"/>
                      <a:pt x="21451" y="31973"/>
                    </a:cubicBezTo>
                    <a:cubicBezTo>
                      <a:pt x="20931" y="29447"/>
                      <a:pt x="20908" y="26844"/>
                      <a:pt x="21383" y="24310"/>
                    </a:cubicBezTo>
                    <a:cubicBezTo>
                      <a:pt x="21901" y="21692"/>
                      <a:pt x="23029" y="19234"/>
                      <a:pt x="24677" y="17137"/>
                    </a:cubicBezTo>
                    <a:cubicBezTo>
                      <a:pt x="26327" y="15012"/>
                      <a:pt x="28559" y="13414"/>
                      <a:pt x="31102" y="12536"/>
                    </a:cubicBezTo>
                    <a:cubicBezTo>
                      <a:pt x="32361" y="12103"/>
                      <a:pt x="33702" y="11963"/>
                      <a:pt x="35022" y="12128"/>
                    </a:cubicBezTo>
                    <a:cubicBezTo>
                      <a:pt x="36348" y="12307"/>
                      <a:pt x="37581" y="12904"/>
                      <a:pt x="38547" y="13829"/>
                    </a:cubicBezTo>
                    <a:cubicBezTo>
                      <a:pt x="39516" y="14755"/>
                      <a:pt x="40074" y="16029"/>
                      <a:pt x="40099" y="17368"/>
                    </a:cubicBezTo>
                    <a:cubicBezTo>
                      <a:pt x="40093" y="18653"/>
                      <a:pt x="39710" y="19907"/>
                      <a:pt x="38996" y="20975"/>
                    </a:cubicBezTo>
                    <a:cubicBezTo>
                      <a:pt x="37545" y="22947"/>
                      <a:pt x="35400" y="24295"/>
                      <a:pt x="32994" y="24745"/>
                    </a:cubicBezTo>
                    <a:cubicBezTo>
                      <a:pt x="28704" y="25714"/>
                      <a:pt x="24243" y="25626"/>
                      <a:pt x="19995" y="24487"/>
                    </a:cubicBezTo>
                    <a:cubicBezTo>
                      <a:pt x="10836" y="22068"/>
                      <a:pt x="3617" y="15020"/>
                      <a:pt x="980" y="5921"/>
                    </a:cubicBezTo>
                    <a:cubicBezTo>
                      <a:pt x="366" y="4006"/>
                      <a:pt x="35" y="2010"/>
                      <a:pt x="0" y="0"/>
                    </a:cubicBezTo>
                    <a:cubicBezTo>
                      <a:pt x="35" y="124"/>
                      <a:pt x="57" y="252"/>
                      <a:pt x="68" y="381"/>
                    </a:cubicBezTo>
                    <a:lnTo>
                      <a:pt x="231" y="1524"/>
                    </a:lnTo>
                    <a:cubicBezTo>
                      <a:pt x="461" y="2986"/>
                      <a:pt x="803" y="4429"/>
                      <a:pt x="1252" y="5839"/>
                    </a:cubicBezTo>
                    <a:cubicBezTo>
                      <a:pt x="2899" y="11031"/>
                      <a:pt x="6043" y="15619"/>
                      <a:pt x="10290" y="19029"/>
                    </a:cubicBezTo>
                    <a:cubicBezTo>
                      <a:pt x="13236" y="21338"/>
                      <a:pt x="16628" y="23013"/>
                      <a:pt x="20254" y="23942"/>
                    </a:cubicBezTo>
                    <a:cubicBezTo>
                      <a:pt x="24405" y="25028"/>
                      <a:pt x="28755" y="25098"/>
                      <a:pt x="32939" y="24146"/>
                    </a:cubicBezTo>
                    <a:cubicBezTo>
                      <a:pt x="35178" y="23718"/>
                      <a:pt x="37174" y="22464"/>
                      <a:pt x="38534" y="20635"/>
                    </a:cubicBezTo>
                    <a:cubicBezTo>
                      <a:pt x="39172" y="19681"/>
                      <a:pt x="39514" y="18558"/>
                      <a:pt x="39514" y="17409"/>
                    </a:cubicBezTo>
                    <a:cubicBezTo>
                      <a:pt x="39497" y="16249"/>
                      <a:pt x="39005" y="15147"/>
                      <a:pt x="38152" y="14360"/>
                    </a:cubicBezTo>
                    <a:cubicBezTo>
                      <a:pt x="37292" y="13535"/>
                      <a:pt x="36190" y="13006"/>
                      <a:pt x="35008" y="12849"/>
                    </a:cubicBezTo>
                    <a:cubicBezTo>
                      <a:pt x="33793" y="12698"/>
                      <a:pt x="32558" y="12829"/>
                      <a:pt x="31401" y="13230"/>
                    </a:cubicBezTo>
                    <a:cubicBezTo>
                      <a:pt x="28998" y="14075"/>
                      <a:pt x="26885" y="15592"/>
                      <a:pt x="25317" y="17599"/>
                    </a:cubicBezTo>
                    <a:cubicBezTo>
                      <a:pt x="23741" y="19613"/>
                      <a:pt x="22660" y="21966"/>
                      <a:pt x="22159" y="24473"/>
                    </a:cubicBezTo>
                    <a:cubicBezTo>
                      <a:pt x="21683" y="26914"/>
                      <a:pt x="21683" y="29424"/>
                      <a:pt x="22159" y="31864"/>
                    </a:cubicBezTo>
                    <a:cubicBezTo>
                      <a:pt x="23120" y="36508"/>
                      <a:pt x="25388" y="40781"/>
                      <a:pt x="28693" y="44182"/>
                    </a:cubicBezTo>
                    <a:cubicBezTo>
                      <a:pt x="31663" y="47287"/>
                      <a:pt x="35344" y="49624"/>
                      <a:pt x="39418" y="50988"/>
                    </a:cubicBezTo>
                    <a:cubicBezTo>
                      <a:pt x="42970" y="52163"/>
                      <a:pt x="46755" y="52453"/>
                      <a:pt x="50444" y="51832"/>
                    </a:cubicBezTo>
                    <a:cubicBezTo>
                      <a:pt x="53483" y="51304"/>
                      <a:pt x="56394" y="50200"/>
                      <a:pt x="59019" y="48579"/>
                    </a:cubicBezTo>
                    <a:cubicBezTo>
                      <a:pt x="61005" y="47358"/>
                      <a:pt x="62803" y="45854"/>
                      <a:pt x="64354" y="44114"/>
                    </a:cubicBezTo>
                    <a:cubicBezTo>
                      <a:pt x="65670" y="42591"/>
                      <a:pt x="66812" y="40924"/>
                      <a:pt x="67757" y="39146"/>
                    </a:cubicBezTo>
                    <a:close/>
                  </a:path>
                </a:pathLst>
              </a:custGeom>
              <a:solidFill>
                <a:srgbClr val="E0E0E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4B8A9C9D-70B6-4C12-C0F0-A5AEA1D4F756}"/>
                  </a:ext>
                </a:extLst>
              </p:cNvPr>
              <p:cNvSpPr/>
              <p:nvPr/>
            </p:nvSpPr>
            <p:spPr>
              <a:xfrm>
                <a:off x="2904188" y="5333305"/>
                <a:ext cx="59260" cy="37124"/>
              </a:xfrm>
              <a:custGeom>
                <a:avLst/>
                <a:gdLst>
                  <a:gd name="connsiteX0" fmla="*/ 72902 w 72902"/>
                  <a:gd name="connsiteY0" fmla="*/ 35626 h 40736"/>
                  <a:gd name="connsiteX1" fmla="*/ 70684 w 72902"/>
                  <a:gd name="connsiteY1" fmla="*/ 30698 h 40736"/>
                  <a:gd name="connsiteX2" fmla="*/ 58883 w 72902"/>
                  <a:gd name="connsiteY2" fmla="*/ 22777 h 40736"/>
                  <a:gd name="connsiteX3" fmla="*/ 48851 w 72902"/>
                  <a:gd name="connsiteY3" fmla="*/ 23239 h 40736"/>
                  <a:gd name="connsiteX4" fmla="*/ 43570 w 72902"/>
                  <a:gd name="connsiteY4" fmla="*/ 25199 h 40736"/>
                  <a:gd name="connsiteX5" fmla="*/ 38643 w 72902"/>
                  <a:gd name="connsiteY5" fmla="*/ 28507 h 40736"/>
                  <a:gd name="connsiteX6" fmla="*/ 35811 w 72902"/>
                  <a:gd name="connsiteY6" fmla="*/ 33815 h 40736"/>
                  <a:gd name="connsiteX7" fmla="*/ 38139 w 72902"/>
                  <a:gd name="connsiteY7" fmla="*/ 39260 h 40736"/>
                  <a:gd name="connsiteX8" fmla="*/ 43842 w 72902"/>
                  <a:gd name="connsiteY8" fmla="*/ 38389 h 40736"/>
                  <a:gd name="connsiteX9" fmla="*/ 46564 w 72902"/>
                  <a:gd name="connsiteY9" fmla="*/ 32087 h 40736"/>
                  <a:gd name="connsiteX10" fmla="*/ 45666 w 72902"/>
                  <a:gd name="connsiteY10" fmla="*/ 18544 h 40736"/>
                  <a:gd name="connsiteX11" fmla="*/ 38643 w 72902"/>
                  <a:gd name="connsiteY11" fmla="*/ 7981 h 40736"/>
                  <a:gd name="connsiteX12" fmla="*/ 28665 w 72902"/>
                  <a:gd name="connsiteY12" fmla="*/ 2142 h 40736"/>
                  <a:gd name="connsiteX13" fmla="*/ 4601 w 72902"/>
                  <a:gd name="connsiteY13" fmla="*/ 4238 h 40736"/>
                  <a:gd name="connsiteX14" fmla="*/ 1171 w 72902"/>
                  <a:gd name="connsiteY14" fmla="*/ 6334 h 40736"/>
                  <a:gd name="connsiteX15" fmla="*/ 313 w 72902"/>
                  <a:gd name="connsiteY15" fmla="*/ 6919 h 40736"/>
                  <a:gd name="connsiteX16" fmla="*/ 0 w 72902"/>
                  <a:gd name="connsiteY16" fmla="*/ 7110 h 40736"/>
                  <a:gd name="connsiteX17" fmla="*/ 4465 w 72902"/>
                  <a:gd name="connsiteY17" fmla="*/ 3993 h 40736"/>
                  <a:gd name="connsiteX18" fmla="*/ 18688 w 72902"/>
                  <a:gd name="connsiteY18" fmla="*/ 5 h 40736"/>
                  <a:gd name="connsiteX19" fmla="*/ 28856 w 72902"/>
                  <a:gd name="connsiteY19" fmla="*/ 1584 h 40736"/>
                  <a:gd name="connsiteX20" fmla="*/ 39078 w 72902"/>
                  <a:gd name="connsiteY20" fmla="*/ 7491 h 40736"/>
                  <a:gd name="connsiteX21" fmla="*/ 46333 w 72902"/>
                  <a:gd name="connsiteY21" fmla="*/ 18312 h 40736"/>
                  <a:gd name="connsiteX22" fmla="*/ 47258 w 72902"/>
                  <a:gd name="connsiteY22" fmla="*/ 32250 h 40736"/>
                  <a:gd name="connsiteX23" fmla="*/ 44427 w 72902"/>
                  <a:gd name="connsiteY23" fmla="*/ 38852 h 40736"/>
                  <a:gd name="connsiteX24" fmla="*/ 37812 w 72902"/>
                  <a:gd name="connsiteY24" fmla="*/ 39845 h 40736"/>
                  <a:gd name="connsiteX25" fmla="*/ 35580 w 72902"/>
                  <a:gd name="connsiteY25" fmla="*/ 37123 h 40736"/>
                  <a:gd name="connsiteX26" fmla="*/ 35185 w 72902"/>
                  <a:gd name="connsiteY26" fmla="*/ 33734 h 40736"/>
                  <a:gd name="connsiteX27" fmla="*/ 38193 w 72902"/>
                  <a:gd name="connsiteY27" fmla="*/ 28044 h 40736"/>
                  <a:gd name="connsiteX28" fmla="*/ 43284 w 72902"/>
                  <a:gd name="connsiteY28" fmla="*/ 24641 h 40736"/>
                  <a:gd name="connsiteX29" fmla="*/ 48728 w 72902"/>
                  <a:gd name="connsiteY29" fmla="*/ 22668 h 40736"/>
                  <a:gd name="connsiteX30" fmla="*/ 59005 w 72902"/>
                  <a:gd name="connsiteY30" fmla="*/ 22273 h 40736"/>
                  <a:gd name="connsiteX31" fmla="*/ 70956 w 72902"/>
                  <a:gd name="connsiteY31" fmla="*/ 30549 h 40736"/>
                  <a:gd name="connsiteX32" fmla="*/ 72589 w 72902"/>
                  <a:gd name="connsiteY32" fmla="*/ 34251 h 40736"/>
                  <a:gd name="connsiteX33" fmla="*/ 72861 w 72902"/>
                  <a:gd name="connsiteY33" fmla="*/ 35272 h 40736"/>
                  <a:gd name="connsiteX34" fmla="*/ 72902 w 72902"/>
                  <a:gd name="connsiteY34" fmla="*/ 35626 h 4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2902" h="40736">
                    <a:moveTo>
                      <a:pt x="72902" y="35626"/>
                    </a:moveTo>
                    <a:cubicBezTo>
                      <a:pt x="72345" y="33907"/>
                      <a:pt x="71602" y="32254"/>
                      <a:pt x="70684" y="30698"/>
                    </a:cubicBezTo>
                    <a:cubicBezTo>
                      <a:pt x="68101" y="26456"/>
                      <a:pt x="63787" y="23561"/>
                      <a:pt x="58883" y="22777"/>
                    </a:cubicBezTo>
                    <a:cubicBezTo>
                      <a:pt x="55545" y="22198"/>
                      <a:pt x="52122" y="22356"/>
                      <a:pt x="48851" y="23239"/>
                    </a:cubicBezTo>
                    <a:cubicBezTo>
                      <a:pt x="47028" y="23713"/>
                      <a:pt x="45259" y="24369"/>
                      <a:pt x="43570" y="25199"/>
                    </a:cubicBezTo>
                    <a:cubicBezTo>
                      <a:pt x="41769" y="26046"/>
                      <a:pt x="40108" y="27162"/>
                      <a:pt x="38643" y="28507"/>
                    </a:cubicBezTo>
                    <a:cubicBezTo>
                      <a:pt x="37119" y="29901"/>
                      <a:pt x="36120" y="31774"/>
                      <a:pt x="35811" y="33815"/>
                    </a:cubicBezTo>
                    <a:cubicBezTo>
                      <a:pt x="35447" y="35931"/>
                      <a:pt x="36357" y="38062"/>
                      <a:pt x="38139" y="39260"/>
                    </a:cubicBezTo>
                    <a:cubicBezTo>
                      <a:pt x="39955" y="40592"/>
                      <a:pt x="42507" y="40202"/>
                      <a:pt x="43842" y="38389"/>
                    </a:cubicBezTo>
                    <a:cubicBezTo>
                      <a:pt x="45219" y="36524"/>
                      <a:pt x="46150" y="34368"/>
                      <a:pt x="46564" y="32087"/>
                    </a:cubicBezTo>
                    <a:cubicBezTo>
                      <a:pt x="47525" y="27576"/>
                      <a:pt x="47214" y="22887"/>
                      <a:pt x="45666" y="18544"/>
                    </a:cubicBezTo>
                    <a:cubicBezTo>
                      <a:pt x="44261" y="14483"/>
                      <a:pt x="41844" y="10848"/>
                      <a:pt x="38643" y="7981"/>
                    </a:cubicBezTo>
                    <a:cubicBezTo>
                      <a:pt x="35742" y="5385"/>
                      <a:pt x="32349" y="3400"/>
                      <a:pt x="28665" y="2142"/>
                    </a:cubicBezTo>
                    <a:cubicBezTo>
                      <a:pt x="20714" y="-639"/>
                      <a:pt x="11952" y="125"/>
                      <a:pt x="4601" y="4238"/>
                    </a:cubicBezTo>
                    <a:cubicBezTo>
                      <a:pt x="3063" y="5068"/>
                      <a:pt x="1946" y="5831"/>
                      <a:pt x="1171" y="6334"/>
                    </a:cubicBezTo>
                    <a:lnTo>
                      <a:pt x="313" y="6919"/>
                    </a:lnTo>
                    <a:lnTo>
                      <a:pt x="0" y="7110"/>
                    </a:lnTo>
                    <a:cubicBezTo>
                      <a:pt x="1377" y="5920"/>
                      <a:pt x="2873" y="4876"/>
                      <a:pt x="4465" y="3993"/>
                    </a:cubicBezTo>
                    <a:cubicBezTo>
                      <a:pt x="8783" y="1461"/>
                      <a:pt x="13683" y="88"/>
                      <a:pt x="18688" y="5"/>
                    </a:cubicBezTo>
                    <a:cubicBezTo>
                      <a:pt x="22143" y="-58"/>
                      <a:pt x="25582" y="477"/>
                      <a:pt x="28856" y="1584"/>
                    </a:cubicBezTo>
                    <a:cubicBezTo>
                      <a:pt x="32629" y="2839"/>
                      <a:pt x="36107" y="4849"/>
                      <a:pt x="39078" y="7491"/>
                    </a:cubicBezTo>
                    <a:cubicBezTo>
                      <a:pt x="42371" y="10428"/>
                      <a:pt x="44867" y="14151"/>
                      <a:pt x="46333" y="18312"/>
                    </a:cubicBezTo>
                    <a:cubicBezTo>
                      <a:pt x="47925" y="22783"/>
                      <a:pt x="48245" y="27609"/>
                      <a:pt x="47258" y="32250"/>
                    </a:cubicBezTo>
                    <a:cubicBezTo>
                      <a:pt x="46831" y="34638"/>
                      <a:pt x="45863" y="36896"/>
                      <a:pt x="44427" y="38852"/>
                    </a:cubicBezTo>
                    <a:cubicBezTo>
                      <a:pt x="42848" y="40908"/>
                      <a:pt x="39926" y="41348"/>
                      <a:pt x="37812" y="39845"/>
                    </a:cubicBezTo>
                    <a:cubicBezTo>
                      <a:pt x="36797" y="39199"/>
                      <a:pt x="36016" y="38245"/>
                      <a:pt x="35580" y="37123"/>
                    </a:cubicBezTo>
                    <a:cubicBezTo>
                      <a:pt x="35162" y="36045"/>
                      <a:pt x="35027" y="34878"/>
                      <a:pt x="35185" y="33734"/>
                    </a:cubicBezTo>
                    <a:cubicBezTo>
                      <a:pt x="35498" y="31546"/>
                      <a:pt x="36561" y="29535"/>
                      <a:pt x="38193" y="28044"/>
                    </a:cubicBezTo>
                    <a:cubicBezTo>
                      <a:pt x="39710" y="26660"/>
                      <a:pt x="41426" y="25514"/>
                      <a:pt x="43284" y="24641"/>
                    </a:cubicBezTo>
                    <a:cubicBezTo>
                      <a:pt x="45028" y="23802"/>
                      <a:pt x="46851" y="23140"/>
                      <a:pt x="48728" y="22668"/>
                    </a:cubicBezTo>
                    <a:cubicBezTo>
                      <a:pt x="52086" y="21798"/>
                      <a:pt x="55591" y="21663"/>
                      <a:pt x="59005" y="22273"/>
                    </a:cubicBezTo>
                    <a:cubicBezTo>
                      <a:pt x="64015" y="23131"/>
                      <a:pt x="68390" y="26160"/>
                      <a:pt x="70956" y="30549"/>
                    </a:cubicBezTo>
                    <a:cubicBezTo>
                      <a:pt x="71638" y="31718"/>
                      <a:pt x="72185" y="32959"/>
                      <a:pt x="72589" y="34251"/>
                    </a:cubicBezTo>
                    <a:cubicBezTo>
                      <a:pt x="72698" y="34586"/>
                      <a:pt x="72789" y="34927"/>
                      <a:pt x="72861" y="35272"/>
                    </a:cubicBezTo>
                    <a:cubicBezTo>
                      <a:pt x="72890" y="35388"/>
                      <a:pt x="72904" y="35506"/>
                      <a:pt x="72902" y="35626"/>
                    </a:cubicBezTo>
                    <a:close/>
                  </a:path>
                </a:pathLst>
              </a:custGeom>
              <a:solidFill>
                <a:srgbClr val="E0E0E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5C56BC49-B356-A821-A827-6BCC49D45E4E}"/>
                  </a:ext>
                </a:extLst>
              </p:cNvPr>
              <p:cNvSpPr/>
              <p:nvPr/>
            </p:nvSpPr>
            <p:spPr>
              <a:xfrm>
                <a:off x="2882656" y="5324200"/>
                <a:ext cx="20557" cy="6794"/>
              </a:xfrm>
              <a:custGeom>
                <a:avLst/>
                <a:gdLst>
                  <a:gd name="connsiteX0" fmla="*/ 25290 w 25290"/>
                  <a:gd name="connsiteY0" fmla="*/ 4 h 7455"/>
                  <a:gd name="connsiteX1" fmla="*/ 24610 w 25290"/>
                  <a:gd name="connsiteY1" fmla="*/ 862 h 7455"/>
                  <a:gd name="connsiteX2" fmla="*/ 22486 w 25290"/>
                  <a:gd name="connsiteY2" fmla="*/ 2917 h 7455"/>
                  <a:gd name="connsiteX3" fmla="*/ 18770 w 25290"/>
                  <a:gd name="connsiteY3" fmla="*/ 5272 h 7455"/>
                  <a:gd name="connsiteX4" fmla="*/ 13653 w 25290"/>
                  <a:gd name="connsiteY4" fmla="*/ 7014 h 7455"/>
                  <a:gd name="connsiteX5" fmla="*/ 3907 w 25290"/>
                  <a:gd name="connsiteY5" fmla="*/ 7014 h 7455"/>
                  <a:gd name="connsiteX6" fmla="*/ 1021 w 25290"/>
                  <a:gd name="connsiteY6" fmla="*/ 6361 h 7455"/>
                  <a:gd name="connsiteX7" fmla="*/ 0 w 25290"/>
                  <a:gd name="connsiteY7" fmla="*/ 5980 h 7455"/>
                  <a:gd name="connsiteX8" fmla="*/ 3975 w 25290"/>
                  <a:gd name="connsiteY8" fmla="*/ 6510 h 7455"/>
                  <a:gd name="connsiteX9" fmla="*/ 13503 w 25290"/>
                  <a:gd name="connsiteY9" fmla="*/ 6279 h 7455"/>
                  <a:gd name="connsiteX10" fmla="*/ 18471 w 25290"/>
                  <a:gd name="connsiteY10" fmla="*/ 4646 h 7455"/>
                  <a:gd name="connsiteX11" fmla="*/ 22173 w 25290"/>
                  <a:gd name="connsiteY11" fmla="*/ 2468 h 7455"/>
                  <a:gd name="connsiteX12" fmla="*/ 25290 w 25290"/>
                  <a:gd name="connsiteY12" fmla="*/ 4 h 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90" h="7455">
                    <a:moveTo>
                      <a:pt x="25290" y="4"/>
                    </a:moveTo>
                    <a:cubicBezTo>
                      <a:pt x="25290" y="4"/>
                      <a:pt x="25086" y="344"/>
                      <a:pt x="24610" y="862"/>
                    </a:cubicBezTo>
                    <a:cubicBezTo>
                      <a:pt x="23964" y="1609"/>
                      <a:pt x="23254" y="2296"/>
                      <a:pt x="22486" y="2917"/>
                    </a:cubicBezTo>
                    <a:cubicBezTo>
                      <a:pt x="21339" y="3837"/>
                      <a:pt x="20092" y="4627"/>
                      <a:pt x="18770" y="5272"/>
                    </a:cubicBezTo>
                    <a:cubicBezTo>
                      <a:pt x="17142" y="6061"/>
                      <a:pt x="15423" y="6647"/>
                      <a:pt x="13653" y="7014"/>
                    </a:cubicBezTo>
                    <a:cubicBezTo>
                      <a:pt x="10431" y="7602"/>
                      <a:pt x="7129" y="7602"/>
                      <a:pt x="3907" y="7014"/>
                    </a:cubicBezTo>
                    <a:cubicBezTo>
                      <a:pt x="2935" y="6847"/>
                      <a:pt x="1971" y="6627"/>
                      <a:pt x="1021" y="6361"/>
                    </a:cubicBezTo>
                    <a:cubicBezTo>
                      <a:pt x="354" y="6157"/>
                      <a:pt x="-13" y="6034"/>
                      <a:pt x="0" y="5980"/>
                    </a:cubicBezTo>
                    <a:cubicBezTo>
                      <a:pt x="14" y="5925"/>
                      <a:pt x="1525" y="6211"/>
                      <a:pt x="3975" y="6510"/>
                    </a:cubicBezTo>
                    <a:cubicBezTo>
                      <a:pt x="7144" y="6932"/>
                      <a:pt x="10359" y="6855"/>
                      <a:pt x="13503" y="6279"/>
                    </a:cubicBezTo>
                    <a:cubicBezTo>
                      <a:pt x="15214" y="5920"/>
                      <a:pt x="16880" y="5373"/>
                      <a:pt x="18471" y="4646"/>
                    </a:cubicBezTo>
                    <a:cubicBezTo>
                      <a:pt x="19772" y="4041"/>
                      <a:pt x="21012" y="3312"/>
                      <a:pt x="22173" y="2468"/>
                    </a:cubicBezTo>
                    <a:cubicBezTo>
                      <a:pt x="24133" y="1039"/>
                      <a:pt x="25209" y="-77"/>
                      <a:pt x="25290" y="4"/>
                    </a:cubicBezTo>
                    <a:close/>
                  </a:path>
                </a:pathLst>
              </a:custGeom>
              <a:solidFill>
                <a:srgbClr val="E0E0E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635DB44-C866-A97A-F1FE-6802FE52F13A}"/>
                  </a:ext>
                </a:extLst>
              </p:cNvPr>
              <p:cNvSpPr/>
              <p:nvPr/>
            </p:nvSpPr>
            <p:spPr>
              <a:xfrm>
                <a:off x="2878264" y="5355918"/>
                <a:ext cx="19092" cy="11316"/>
              </a:xfrm>
              <a:custGeom>
                <a:avLst/>
                <a:gdLst>
                  <a:gd name="connsiteX0" fmla="*/ 23439 w 23487"/>
                  <a:gd name="connsiteY0" fmla="*/ 12417 h 12417"/>
                  <a:gd name="connsiteX1" fmla="*/ 21941 w 23487"/>
                  <a:gd name="connsiteY1" fmla="*/ 8184 h 12417"/>
                  <a:gd name="connsiteX2" fmla="*/ 4153 w 23487"/>
                  <a:gd name="connsiteY2" fmla="*/ 2020 h 12417"/>
                  <a:gd name="connsiteX3" fmla="*/ 3702 w 23487"/>
                  <a:gd name="connsiteY3" fmla="*/ 2250 h 12417"/>
                  <a:gd name="connsiteX4" fmla="*/ 0 w 23487"/>
                  <a:gd name="connsiteY4" fmla="*/ 4781 h 12417"/>
                  <a:gd name="connsiteX5" fmla="*/ 776 w 23487"/>
                  <a:gd name="connsiteY5" fmla="*/ 3829 h 12417"/>
                  <a:gd name="connsiteX6" fmla="*/ 3498 w 23487"/>
                  <a:gd name="connsiteY6" fmla="*/ 1801 h 12417"/>
                  <a:gd name="connsiteX7" fmla="*/ 21797 w 23487"/>
                  <a:gd name="connsiteY7" fmla="*/ 6692 h 12417"/>
                  <a:gd name="connsiteX8" fmla="*/ 22445 w 23487"/>
                  <a:gd name="connsiteY8" fmla="*/ 7966 h 12417"/>
                  <a:gd name="connsiteX9" fmla="*/ 23425 w 23487"/>
                  <a:gd name="connsiteY9" fmla="*/ 11179 h 12417"/>
                  <a:gd name="connsiteX10" fmla="*/ 23439 w 23487"/>
                  <a:gd name="connsiteY10" fmla="*/ 12417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87" h="12417">
                    <a:moveTo>
                      <a:pt x="23439" y="12417"/>
                    </a:moveTo>
                    <a:cubicBezTo>
                      <a:pt x="23070" y="10964"/>
                      <a:pt x="22569" y="9547"/>
                      <a:pt x="21941" y="8184"/>
                    </a:cubicBezTo>
                    <a:cubicBezTo>
                      <a:pt x="18732" y="1570"/>
                      <a:pt x="10768" y="-1190"/>
                      <a:pt x="4153" y="2020"/>
                    </a:cubicBezTo>
                    <a:cubicBezTo>
                      <a:pt x="4002" y="2093"/>
                      <a:pt x="3851" y="2171"/>
                      <a:pt x="3702" y="2250"/>
                    </a:cubicBezTo>
                    <a:cubicBezTo>
                      <a:pt x="2394" y="2981"/>
                      <a:pt x="1156" y="3829"/>
                      <a:pt x="0" y="4781"/>
                    </a:cubicBezTo>
                    <a:cubicBezTo>
                      <a:pt x="197" y="4418"/>
                      <a:pt x="460" y="4095"/>
                      <a:pt x="776" y="3829"/>
                    </a:cubicBezTo>
                    <a:cubicBezTo>
                      <a:pt x="1582" y="3027"/>
                      <a:pt x="2499" y="2344"/>
                      <a:pt x="3498" y="1801"/>
                    </a:cubicBezTo>
                    <a:cubicBezTo>
                      <a:pt x="9902" y="-1902"/>
                      <a:pt x="18095" y="288"/>
                      <a:pt x="21797" y="6692"/>
                    </a:cubicBezTo>
                    <a:cubicBezTo>
                      <a:pt x="22035" y="7105"/>
                      <a:pt x="22252" y="7531"/>
                      <a:pt x="22445" y="7966"/>
                    </a:cubicBezTo>
                    <a:cubicBezTo>
                      <a:pt x="22917" y="8987"/>
                      <a:pt x="23247" y="10068"/>
                      <a:pt x="23425" y="11179"/>
                    </a:cubicBezTo>
                    <a:cubicBezTo>
                      <a:pt x="23504" y="11587"/>
                      <a:pt x="23508" y="12008"/>
                      <a:pt x="23439" y="12417"/>
                    </a:cubicBezTo>
                    <a:close/>
                  </a:path>
                </a:pathLst>
              </a:custGeom>
              <a:solidFill>
                <a:srgbClr val="E0E0E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8B97D677-7542-CE71-4E3A-893FF200C0BB}"/>
                  </a:ext>
                </a:extLst>
              </p:cNvPr>
              <p:cNvSpPr/>
              <p:nvPr/>
            </p:nvSpPr>
            <p:spPr>
              <a:xfrm>
                <a:off x="2966290" y="5318250"/>
                <a:ext cx="9807" cy="28455"/>
              </a:xfrm>
              <a:custGeom>
                <a:avLst/>
                <a:gdLst>
                  <a:gd name="connsiteX0" fmla="*/ 941 w 12065"/>
                  <a:gd name="connsiteY0" fmla="*/ 31224 h 31224"/>
                  <a:gd name="connsiteX1" fmla="*/ 573 w 12065"/>
                  <a:gd name="connsiteY1" fmla="*/ 29863 h 31224"/>
                  <a:gd name="connsiteX2" fmla="*/ 70 w 12065"/>
                  <a:gd name="connsiteY2" fmla="*/ 26147 h 31224"/>
                  <a:gd name="connsiteX3" fmla="*/ 206 w 12065"/>
                  <a:gd name="connsiteY3" fmla="*/ 20567 h 31224"/>
                  <a:gd name="connsiteX4" fmla="*/ 1771 w 12065"/>
                  <a:gd name="connsiteY4" fmla="*/ 13897 h 31224"/>
                  <a:gd name="connsiteX5" fmla="*/ 4793 w 12065"/>
                  <a:gd name="connsiteY5" fmla="*/ 7758 h 31224"/>
                  <a:gd name="connsiteX6" fmla="*/ 8223 w 12065"/>
                  <a:gd name="connsiteY6" fmla="*/ 3348 h 31224"/>
                  <a:gd name="connsiteX7" fmla="*/ 10945 w 12065"/>
                  <a:gd name="connsiteY7" fmla="*/ 789 h 31224"/>
                  <a:gd name="connsiteX8" fmla="*/ 12061 w 12065"/>
                  <a:gd name="connsiteY8" fmla="*/ 0 h 31224"/>
                  <a:gd name="connsiteX9" fmla="*/ 8563 w 12065"/>
                  <a:gd name="connsiteY9" fmla="*/ 3689 h 31224"/>
                  <a:gd name="connsiteX10" fmla="*/ 5310 w 12065"/>
                  <a:gd name="connsiteY10" fmla="*/ 8099 h 31224"/>
                  <a:gd name="connsiteX11" fmla="*/ 832 w 12065"/>
                  <a:gd name="connsiteY11" fmla="*/ 20648 h 31224"/>
                  <a:gd name="connsiteX12" fmla="*/ 546 w 12065"/>
                  <a:gd name="connsiteY12" fmla="*/ 26093 h 31224"/>
                  <a:gd name="connsiteX13" fmla="*/ 941 w 12065"/>
                  <a:gd name="connsiteY13" fmla="*/ 31224 h 3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65" h="31224">
                    <a:moveTo>
                      <a:pt x="941" y="31224"/>
                    </a:moveTo>
                    <a:cubicBezTo>
                      <a:pt x="752" y="30791"/>
                      <a:pt x="628" y="30333"/>
                      <a:pt x="573" y="29863"/>
                    </a:cubicBezTo>
                    <a:cubicBezTo>
                      <a:pt x="309" y="28640"/>
                      <a:pt x="140" y="27397"/>
                      <a:pt x="70" y="26147"/>
                    </a:cubicBezTo>
                    <a:cubicBezTo>
                      <a:pt x="-57" y="24287"/>
                      <a:pt x="-11" y="22419"/>
                      <a:pt x="206" y="20567"/>
                    </a:cubicBezTo>
                    <a:cubicBezTo>
                      <a:pt x="490" y="18295"/>
                      <a:pt x="1016" y="16059"/>
                      <a:pt x="1771" y="13897"/>
                    </a:cubicBezTo>
                    <a:cubicBezTo>
                      <a:pt x="2555" y="11748"/>
                      <a:pt x="3568" y="9690"/>
                      <a:pt x="4793" y="7758"/>
                    </a:cubicBezTo>
                    <a:cubicBezTo>
                      <a:pt x="5793" y="6182"/>
                      <a:pt x="6942" y="4705"/>
                      <a:pt x="8223" y="3348"/>
                    </a:cubicBezTo>
                    <a:cubicBezTo>
                      <a:pt x="9067" y="2431"/>
                      <a:pt x="9977" y="1576"/>
                      <a:pt x="10945" y="789"/>
                    </a:cubicBezTo>
                    <a:cubicBezTo>
                      <a:pt x="11280" y="478"/>
                      <a:pt x="11656" y="212"/>
                      <a:pt x="12061" y="0"/>
                    </a:cubicBezTo>
                    <a:cubicBezTo>
                      <a:pt x="12157" y="109"/>
                      <a:pt x="10618" y="1361"/>
                      <a:pt x="8563" y="3689"/>
                    </a:cubicBezTo>
                    <a:cubicBezTo>
                      <a:pt x="7361" y="5067"/>
                      <a:pt x="6274" y="6543"/>
                      <a:pt x="5310" y="8099"/>
                    </a:cubicBezTo>
                    <a:cubicBezTo>
                      <a:pt x="2955" y="11922"/>
                      <a:pt x="1429" y="16197"/>
                      <a:pt x="832" y="20648"/>
                    </a:cubicBezTo>
                    <a:cubicBezTo>
                      <a:pt x="587" y="22452"/>
                      <a:pt x="492" y="24273"/>
                      <a:pt x="546" y="26093"/>
                    </a:cubicBezTo>
                    <a:cubicBezTo>
                      <a:pt x="669" y="29332"/>
                      <a:pt x="1077" y="31224"/>
                      <a:pt x="941" y="31224"/>
                    </a:cubicBezTo>
                    <a:close/>
                  </a:path>
                </a:pathLst>
              </a:custGeom>
              <a:solidFill>
                <a:srgbClr val="E0E0E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D8B5D352-C017-AB85-4D08-92E5D06CB4E8}"/>
                  </a:ext>
                </a:extLst>
              </p:cNvPr>
              <p:cNvSpPr/>
              <p:nvPr/>
            </p:nvSpPr>
            <p:spPr>
              <a:xfrm>
                <a:off x="2984822" y="5312780"/>
                <a:ext cx="15314" cy="12410"/>
              </a:xfrm>
              <a:custGeom>
                <a:avLst/>
                <a:gdLst>
                  <a:gd name="connsiteX0" fmla="*/ 18840 w 18839"/>
                  <a:gd name="connsiteY0" fmla="*/ 10590 h 13617"/>
                  <a:gd name="connsiteX1" fmla="*/ 18091 w 18839"/>
                  <a:gd name="connsiteY1" fmla="*/ 11393 h 13617"/>
                  <a:gd name="connsiteX2" fmla="*/ 15478 w 18839"/>
                  <a:gd name="connsiteY2" fmla="*/ 12904 h 13617"/>
                  <a:gd name="connsiteX3" fmla="*/ 5787 w 18839"/>
                  <a:gd name="connsiteY3" fmla="*/ 12155 h 13617"/>
                  <a:gd name="connsiteX4" fmla="*/ 1921 w 18839"/>
                  <a:gd name="connsiteY4" fmla="*/ 8262 h 13617"/>
                  <a:gd name="connsiteX5" fmla="*/ 424 w 18839"/>
                  <a:gd name="connsiteY5" fmla="*/ 4056 h 13617"/>
                  <a:gd name="connsiteX6" fmla="*/ 56 w 18839"/>
                  <a:gd name="connsiteY6" fmla="*/ 1103 h 13617"/>
                  <a:gd name="connsiteX7" fmla="*/ 56 w 18839"/>
                  <a:gd name="connsiteY7" fmla="*/ 0 h 13617"/>
                  <a:gd name="connsiteX8" fmla="*/ 859 w 18839"/>
                  <a:gd name="connsiteY8" fmla="*/ 3947 h 13617"/>
                  <a:gd name="connsiteX9" fmla="*/ 2438 w 18839"/>
                  <a:gd name="connsiteY9" fmla="*/ 7935 h 13617"/>
                  <a:gd name="connsiteX10" fmla="*/ 6086 w 18839"/>
                  <a:gd name="connsiteY10" fmla="*/ 11542 h 13617"/>
                  <a:gd name="connsiteX11" fmla="*/ 15274 w 18839"/>
                  <a:gd name="connsiteY11" fmla="*/ 12427 h 13617"/>
                  <a:gd name="connsiteX12" fmla="*/ 18840 w 18839"/>
                  <a:gd name="connsiteY12" fmla="*/ 10590 h 1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9" h="13617">
                    <a:moveTo>
                      <a:pt x="18840" y="10590"/>
                    </a:moveTo>
                    <a:cubicBezTo>
                      <a:pt x="18840" y="10590"/>
                      <a:pt x="18622" y="10930"/>
                      <a:pt x="18091" y="11393"/>
                    </a:cubicBezTo>
                    <a:cubicBezTo>
                      <a:pt x="17310" y="12036"/>
                      <a:pt x="16426" y="12548"/>
                      <a:pt x="15478" y="12904"/>
                    </a:cubicBezTo>
                    <a:cubicBezTo>
                      <a:pt x="12291" y="14070"/>
                      <a:pt x="8755" y="13798"/>
                      <a:pt x="5787" y="12155"/>
                    </a:cubicBezTo>
                    <a:cubicBezTo>
                      <a:pt x="4157" y="11247"/>
                      <a:pt x="2818" y="9898"/>
                      <a:pt x="1921" y="8262"/>
                    </a:cubicBezTo>
                    <a:cubicBezTo>
                      <a:pt x="1202" y="6949"/>
                      <a:pt x="697" y="5529"/>
                      <a:pt x="424" y="4056"/>
                    </a:cubicBezTo>
                    <a:cubicBezTo>
                      <a:pt x="220" y="3083"/>
                      <a:pt x="96" y="2096"/>
                      <a:pt x="56" y="1103"/>
                    </a:cubicBezTo>
                    <a:cubicBezTo>
                      <a:pt x="-19" y="739"/>
                      <a:pt x="-19" y="363"/>
                      <a:pt x="56" y="0"/>
                    </a:cubicBezTo>
                    <a:cubicBezTo>
                      <a:pt x="179" y="0"/>
                      <a:pt x="274" y="1552"/>
                      <a:pt x="859" y="3947"/>
                    </a:cubicBezTo>
                    <a:cubicBezTo>
                      <a:pt x="1204" y="5342"/>
                      <a:pt x="1734" y="6683"/>
                      <a:pt x="2438" y="7935"/>
                    </a:cubicBezTo>
                    <a:cubicBezTo>
                      <a:pt x="3307" y="9445"/>
                      <a:pt x="4567" y="10690"/>
                      <a:pt x="6086" y="11542"/>
                    </a:cubicBezTo>
                    <a:cubicBezTo>
                      <a:pt x="8898" y="13085"/>
                      <a:pt x="12219" y="13404"/>
                      <a:pt x="15274" y="12427"/>
                    </a:cubicBezTo>
                    <a:cubicBezTo>
                      <a:pt x="16533" y="11962"/>
                      <a:pt x="17729" y="11344"/>
                      <a:pt x="18840" y="1059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53C77F53-E91F-7295-C60B-A4EF07E16A5A}"/>
                  </a:ext>
                </a:extLst>
              </p:cNvPr>
              <p:cNvSpPr/>
              <p:nvPr/>
            </p:nvSpPr>
            <p:spPr>
              <a:xfrm>
                <a:off x="2948802" y="5280838"/>
                <a:ext cx="15885" cy="14271"/>
              </a:xfrm>
              <a:custGeom>
                <a:avLst/>
                <a:gdLst>
                  <a:gd name="connsiteX0" fmla="*/ 19542 w 19542"/>
                  <a:gd name="connsiteY0" fmla="*/ 13911 h 15660"/>
                  <a:gd name="connsiteX1" fmla="*/ 18562 w 19542"/>
                  <a:gd name="connsiteY1" fmla="*/ 14537 h 15660"/>
                  <a:gd name="connsiteX2" fmla="*/ 15554 w 19542"/>
                  <a:gd name="connsiteY2" fmla="*/ 15503 h 15660"/>
                  <a:gd name="connsiteX3" fmla="*/ 10872 w 19542"/>
                  <a:gd name="connsiteY3" fmla="*/ 15354 h 15660"/>
                  <a:gd name="connsiteX4" fmla="*/ 5645 w 19542"/>
                  <a:gd name="connsiteY4" fmla="*/ 12972 h 15660"/>
                  <a:gd name="connsiteX5" fmla="*/ 201 w 19542"/>
                  <a:gd name="connsiteY5" fmla="*/ 4288 h 15660"/>
                  <a:gd name="connsiteX6" fmla="*/ 37 w 19542"/>
                  <a:gd name="connsiteY6" fmla="*/ 1143 h 15660"/>
                  <a:gd name="connsiteX7" fmla="*/ 255 w 19542"/>
                  <a:gd name="connsiteY7" fmla="*/ 0 h 15660"/>
                  <a:gd name="connsiteX8" fmla="*/ 691 w 19542"/>
                  <a:gd name="connsiteY8" fmla="*/ 4179 h 15660"/>
                  <a:gd name="connsiteX9" fmla="*/ 6040 w 19542"/>
                  <a:gd name="connsiteY9" fmla="*/ 12345 h 15660"/>
                  <a:gd name="connsiteX10" fmla="*/ 11008 w 19542"/>
                  <a:gd name="connsiteY10" fmla="*/ 14659 h 15660"/>
                  <a:gd name="connsiteX11" fmla="*/ 15473 w 19542"/>
                  <a:gd name="connsiteY11" fmla="*/ 14945 h 15660"/>
                  <a:gd name="connsiteX12" fmla="*/ 19542 w 19542"/>
                  <a:gd name="connsiteY12" fmla="*/ 13911 h 1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42" h="15660">
                    <a:moveTo>
                      <a:pt x="19542" y="13911"/>
                    </a:moveTo>
                    <a:cubicBezTo>
                      <a:pt x="19258" y="14179"/>
                      <a:pt x="18926" y="14391"/>
                      <a:pt x="18562" y="14537"/>
                    </a:cubicBezTo>
                    <a:cubicBezTo>
                      <a:pt x="17614" y="15009"/>
                      <a:pt x="16600" y="15334"/>
                      <a:pt x="15554" y="15503"/>
                    </a:cubicBezTo>
                    <a:cubicBezTo>
                      <a:pt x="13998" y="15755"/>
                      <a:pt x="12409" y="15705"/>
                      <a:pt x="10872" y="15354"/>
                    </a:cubicBezTo>
                    <a:cubicBezTo>
                      <a:pt x="8990" y="14913"/>
                      <a:pt x="7213" y="14104"/>
                      <a:pt x="5645" y="12972"/>
                    </a:cubicBezTo>
                    <a:cubicBezTo>
                      <a:pt x="2781" y="10884"/>
                      <a:pt x="832" y="7775"/>
                      <a:pt x="201" y="4288"/>
                    </a:cubicBezTo>
                    <a:cubicBezTo>
                      <a:pt x="10" y="3252"/>
                      <a:pt x="-46" y="2194"/>
                      <a:pt x="37" y="1143"/>
                    </a:cubicBezTo>
                    <a:cubicBezTo>
                      <a:pt x="46" y="753"/>
                      <a:pt x="119" y="366"/>
                      <a:pt x="255" y="0"/>
                    </a:cubicBezTo>
                    <a:cubicBezTo>
                      <a:pt x="300" y="1402"/>
                      <a:pt x="446" y="2798"/>
                      <a:pt x="691" y="4179"/>
                    </a:cubicBezTo>
                    <a:cubicBezTo>
                      <a:pt x="1447" y="7449"/>
                      <a:pt x="3344" y="10345"/>
                      <a:pt x="6040" y="12345"/>
                    </a:cubicBezTo>
                    <a:cubicBezTo>
                      <a:pt x="7536" y="13423"/>
                      <a:pt x="9221" y="14207"/>
                      <a:pt x="11008" y="14659"/>
                    </a:cubicBezTo>
                    <a:cubicBezTo>
                      <a:pt x="12467" y="15021"/>
                      <a:pt x="13979" y="15118"/>
                      <a:pt x="15473" y="14945"/>
                    </a:cubicBezTo>
                    <a:cubicBezTo>
                      <a:pt x="16858" y="14725"/>
                      <a:pt x="18219" y="14378"/>
                      <a:pt x="19542" y="139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2DF1924C-FC88-B71F-9C46-6F726F4A601E}"/>
                  </a:ext>
                </a:extLst>
              </p:cNvPr>
              <p:cNvSpPr/>
              <p:nvPr/>
            </p:nvSpPr>
            <p:spPr>
              <a:xfrm>
                <a:off x="2899076" y="5372507"/>
                <a:ext cx="30891" cy="18854"/>
              </a:xfrm>
              <a:custGeom>
                <a:avLst/>
                <a:gdLst>
                  <a:gd name="connsiteX0" fmla="*/ 38003 w 38002"/>
                  <a:gd name="connsiteY0" fmla="*/ 20688 h 20688"/>
                  <a:gd name="connsiteX1" fmla="*/ 34464 w 38002"/>
                  <a:gd name="connsiteY1" fmla="*/ 14944 h 20688"/>
                  <a:gd name="connsiteX2" fmla="*/ 22282 w 38002"/>
                  <a:gd name="connsiteY2" fmla="*/ 4464 h 20688"/>
                  <a:gd name="connsiteX3" fmla="*/ 13938 w 38002"/>
                  <a:gd name="connsiteY3" fmla="*/ 1347 h 20688"/>
                  <a:gd name="connsiteX4" fmla="*/ 6710 w 38002"/>
                  <a:gd name="connsiteY4" fmla="*/ 516 h 20688"/>
                  <a:gd name="connsiteX5" fmla="*/ 0 w 38002"/>
                  <a:gd name="connsiteY5" fmla="*/ 1129 h 20688"/>
                  <a:gd name="connsiteX6" fmla="*/ 1756 w 38002"/>
                  <a:gd name="connsiteY6" fmla="*/ 625 h 20688"/>
                  <a:gd name="connsiteX7" fmla="*/ 6710 w 38002"/>
                  <a:gd name="connsiteY7" fmla="*/ 13 h 20688"/>
                  <a:gd name="connsiteX8" fmla="*/ 14088 w 38002"/>
                  <a:gd name="connsiteY8" fmla="*/ 707 h 20688"/>
                  <a:gd name="connsiteX9" fmla="*/ 22608 w 38002"/>
                  <a:gd name="connsiteY9" fmla="*/ 3838 h 20688"/>
                  <a:gd name="connsiteX10" fmla="*/ 34859 w 38002"/>
                  <a:gd name="connsiteY10" fmla="*/ 14659 h 20688"/>
                  <a:gd name="connsiteX11" fmla="*/ 37336 w 38002"/>
                  <a:gd name="connsiteY11" fmla="*/ 18973 h 20688"/>
                  <a:gd name="connsiteX12" fmla="*/ 38003 w 38002"/>
                  <a:gd name="connsiteY12" fmla="*/ 20688 h 2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02" h="20688">
                    <a:moveTo>
                      <a:pt x="38003" y="20688"/>
                    </a:moveTo>
                    <a:cubicBezTo>
                      <a:pt x="36922" y="18715"/>
                      <a:pt x="35741" y="16797"/>
                      <a:pt x="34464" y="14944"/>
                    </a:cubicBezTo>
                    <a:cubicBezTo>
                      <a:pt x="31267" y="10557"/>
                      <a:pt x="27096" y="6971"/>
                      <a:pt x="22282" y="4464"/>
                    </a:cubicBezTo>
                    <a:cubicBezTo>
                      <a:pt x="19636" y="3094"/>
                      <a:pt x="16834" y="2048"/>
                      <a:pt x="13938" y="1347"/>
                    </a:cubicBezTo>
                    <a:cubicBezTo>
                      <a:pt x="11568" y="794"/>
                      <a:pt x="9144" y="515"/>
                      <a:pt x="6710" y="516"/>
                    </a:cubicBezTo>
                    <a:cubicBezTo>
                      <a:pt x="4465" y="602"/>
                      <a:pt x="2224" y="808"/>
                      <a:pt x="0" y="1129"/>
                    </a:cubicBezTo>
                    <a:cubicBezTo>
                      <a:pt x="562" y="891"/>
                      <a:pt x="1153" y="721"/>
                      <a:pt x="1756" y="625"/>
                    </a:cubicBezTo>
                    <a:cubicBezTo>
                      <a:pt x="3385" y="271"/>
                      <a:pt x="5044" y="67"/>
                      <a:pt x="6710" y="13"/>
                    </a:cubicBezTo>
                    <a:cubicBezTo>
                      <a:pt x="9189" y="-59"/>
                      <a:pt x="11666" y="173"/>
                      <a:pt x="14088" y="707"/>
                    </a:cubicBezTo>
                    <a:cubicBezTo>
                      <a:pt x="17048" y="1386"/>
                      <a:pt x="19912" y="2438"/>
                      <a:pt x="22608" y="3838"/>
                    </a:cubicBezTo>
                    <a:cubicBezTo>
                      <a:pt x="27521" y="6382"/>
                      <a:pt x="31728" y="10097"/>
                      <a:pt x="34859" y="14659"/>
                    </a:cubicBezTo>
                    <a:cubicBezTo>
                      <a:pt x="35799" y="16028"/>
                      <a:pt x="36628" y="17471"/>
                      <a:pt x="37336" y="18973"/>
                    </a:cubicBezTo>
                    <a:cubicBezTo>
                      <a:pt x="37630" y="19515"/>
                      <a:pt x="37853" y="20091"/>
                      <a:pt x="38003" y="20688"/>
                    </a:cubicBezTo>
                    <a:close/>
                  </a:path>
                </a:pathLst>
              </a:custGeom>
              <a:solidFill>
                <a:srgbClr val="E0E0E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AF0C9624-E6F0-D8DF-674B-EC245B32B118}"/>
                  </a:ext>
                </a:extLst>
              </p:cNvPr>
              <p:cNvSpPr/>
              <p:nvPr/>
            </p:nvSpPr>
            <p:spPr>
              <a:xfrm>
                <a:off x="2961597" y="5309393"/>
                <a:ext cx="3699" cy="81795"/>
              </a:xfrm>
              <a:custGeom>
                <a:avLst/>
                <a:gdLst>
                  <a:gd name="connsiteX0" fmla="*/ 30 w 4551"/>
                  <a:gd name="connsiteY0" fmla="*/ 0 h 89753"/>
                  <a:gd name="connsiteX1" fmla="*/ 2630 w 4551"/>
                  <a:gd name="connsiteY1" fmla="*/ 44836 h 89753"/>
                  <a:gd name="connsiteX2" fmla="*/ 4522 w 4551"/>
                  <a:gd name="connsiteY2" fmla="*/ 89753 h 89753"/>
                  <a:gd name="connsiteX3" fmla="*/ 1922 w 4551"/>
                  <a:gd name="connsiteY3" fmla="*/ 44917 h 89753"/>
                  <a:gd name="connsiteX4" fmla="*/ 30 w 4551"/>
                  <a:gd name="connsiteY4" fmla="*/ 0 h 8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" h="89753">
                    <a:moveTo>
                      <a:pt x="30" y="0"/>
                    </a:moveTo>
                    <a:cubicBezTo>
                      <a:pt x="221" y="0"/>
                      <a:pt x="1391" y="20063"/>
                      <a:pt x="2630" y="44836"/>
                    </a:cubicBezTo>
                    <a:cubicBezTo>
                      <a:pt x="3868" y="69608"/>
                      <a:pt x="4726" y="89685"/>
                      <a:pt x="4522" y="89753"/>
                    </a:cubicBezTo>
                    <a:cubicBezTo>
                      <a:pt x="4318" y="89821"/>
                      <a:pt x="3161" y="69690"/>
                      <a:pt x="1922" y="44917"/>
                    </a:cubicBezTo>
                    <a:cubicBezTo>
                      <a:pt x="683" y="20145"/>
                      <a:pt x="-174" y="14"/>
                      <a:pt x="3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1D28DCD1-1B5A-B235-1DFE-4DA96F5155B2}"/>
                  </a:ext>
                </a:extLst>
              </p:cNvPr>
              <p:cNvSpPr/>
              <p:nvPr/>
            </p:nvSpPr>
            <p:spPr>
              <a:xfrm>
                <a:off x="2918638" y="5321877"/>
                <a:ext cx="30221" cy="29964"/>
              </a:xfrm>
              <a:custGeom>
                <a:avLst/>
                <a:gdLst>
                  <a:gd name="connsiteX0" fmla="*/ 0 w 37178"/>
                  <a:gd name="connsiteY0" fmla="*/ 16124 h 32879"/>
                  <a:gd name="connsiteX1" fmla="*/ 6670 w 37178"/>
                  <a:gd name="connsiteY1" fmla="*/ 10162 h 32879"/>
                  <a:gd name="connsiteX2" fmla="*/ 8521 w 37178"/>
                  <a:gd name="connsiteY2" fmla="*/ 6609 h 32879"/>
                  <a:gd name="connsiteX3" fmla="*/ 9596 w 37178"/>
                  <a:gd name="connsiteY3" fmla="*/ 1750 h 32879"/>
                  <a:gd name="connsiteX4" fmla="*/ 12209 w 37178"/>
                  <a:gd name="connsiteY4" fmla="*/ 511 h 32879"/>
                  <a:gd name="connsiteX5" fmla="*/ 11257 w 37178"/>
                  <a:gd name="connsiteY5" fmla="*/ 10366 h 32879"/>
                  <a:gd name="connsiteX6" fmla="*/ 18579 w 37178"/>
                  <a:gd name="connsiteY6" fmla="*/ 9971 h 32879"/>
                  <a:gd name="connsiteX7" fmla="*/ 29931 w 37178"/>
                  <a:gd name="connsiteY7" fmla="*/ 5520 h 32879"/>
                  <a:gd name="connsiteX8" fmla="*/ 28380 w 37178"/>
                  <a:gd name="connsiteY8" fmla="*/ 9141 h 32879"/>
                  <a:gd name="connsiteX9" fmla="*/ 19287 w 37178"/>
                  <a:gd name="connsiteY9" fmla="*/ 15947 h 32879"/>
                  <a:gd name="connsiteX10" fmla="*/ 32572 w 37178"/>
                  <a:gd name="connsiteY10" fmla="*/ 10502 h 32879"/>
                  <a:gd name="connsiteX11" fmla="*/ 35907 w 37178"/>
                  <a:gd name="connsiteY11" fmla="*/ 10094 h 32879"/>
                  <a:gd name="connsiteX12" fmla="*/ 22295 w 37178"/>
                  <a:gd name="connsiteY12" fmla="*/ 19458 h 32879"/>
                  <a:gd name="connsiteX13" fmla="*/ 23071 w 37178"/>
                  <a:gd name="connsiteY13" fmla="*/ 20819 h 32879"/>
                  <a:gd name="connsiteX14" fmla="*/ 37091 w 37178"/>
                  <a:gd name="connsiteY14" fmla="*/ 16491 h 32879"/>
                  <a:gd name="connsiteX15" fmla="*/ 24065 w 37178"/>
                  <a:gd name="connsiteY15" fmla="*/ 24345 h 32879"/>
                  <a:gd name="connsiteX16" fmla="*/ 34532 w 37178"/>
                  <a:gd name="connsiteY16" fmla="*/ 22984 h 32879"/>
                  <a:gd name="connsiteX17" fmla="*/ 28352 w 37178"/>
                  <a:gd name="connsiteY17" fmla="*/ 26904 h 32879"/>
                  <a:gd name="connsiteX18" fmla="*/ 11828 w 37178"/>
                  <a:gd name="connsiteY18" fmla="*/ 32076 h 32879"/>
                  <a:gd name="connsiteX19" fmla="*/ 10045 w 37178"/>
                  <a:gd name="connsiteY19" fmla="*/ 32879 h 32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178" h="32879">
                    <a:moveTo>
                      <a:pt x="0" y="16124"/>
                    </a:moveTo>
                    <a:cubicBezTo>
                      <a:pt x="2725" y="14780"/>
                      <a:pt x="5031" y="12719"/>
                      <a:pt x="6670" y="10162"/>
                    </a:cubicBezTo>
                    <a:cubicBezTo>
                      <a:pt x="7420" y="9051"/>
                      <a:pt x="8040" y="7860"/>
                      <a:pt x="8521" y="6609"/>
                    </a:cubicBezTo>
                    <a:cubicBezTo>
                      <a:pt x="9092" y="5044"/>
                      <a:pt x="9453" y="3411"/>
                      <a:pt x="9596" y="1750"/>
                    </a:cubicBezTo>
                    <a:cubicBezTo>
                      <a:pt x="9596" y="212"/>
                      <a:pt x="11379" y="-591"/>
                      <a:pt x="12209" y="511"/>
                    </a:cubicBezTo>
                    <a:cubicBezTo>
                      <a:pt x="13040" y="1614"/>
                      <a:pt x="13203" y="5820"/>
                      <a:pt x="11257" y="10366"/>
                    </a:cubicBezTo>
                    <a:cubicBezTo>
                      <a:pt x="9310" y="14912"/>
                      <a:pt x="16089" y="11264"/>
                      <a:pt x="18579" y="9971"/>
                    </a:cubicBezTo>
                    <a:cubicBezTo>
                      <a:pt x="21070" y="8678"/>
                      <a:pt x="28951" y="5058"/>
                      <a:pt x="29931" y="5520"/>
                    </a:cubicBezTo>
                    <a:cubicBezTo>
                      <a:pt x="31374" y="6201"/>
                      <a:pt x="30898" y="7916"/>
                      <a:pt x="28380" y="9141"/>
                    </a:cubicBezTo>
                    <a:cubicBezTo>
                      <a:pt x="25861" y="10366"/>
                      <a:pt x="18579" y="14585"/>
                      <a:pt x="19287" y="15947"/>
                    </a:cubicBezTo>
                    <a:cubicBezTo>
                      <a:pt x="19995" y="17308"/>
                      <a:pt x="32572" y="10502"/>
                      <a:pt x="32572" y="10502"/>
                    </a:cubicBezTo>
                    <a:cubicBezTo>
                      <a:pt x="32572" y="10502"/>
                      <a:pt x="35049" y="8624"/>
                      <a:pt x="35907" y="10094"/>
                    </a:cubicBezTo>
                    <a:cubicBezTo>
                      <a:pt x="37472" y="12816"/>
                      <a:pt x="23656" y="18900"/>
                      <a:pt x="22295" y="19458"/>
                    </a:cubicBezTo>
                    <a:cubicBezTo>
                      <a:pt x="21370" y="19839"/>
                      <a:pt x="22091" y="21282"/>
                      <a:pt x="23071" y="20819"/>
                    </a:cubicBezTo>
                    <a:cubicBezTo>
                      <a:pt x="24051" y="20357"/>
                      <a:pt x="35471" y="13796"/>
                      <a:pt x="37091" y="16491"/>
                    </a:cubicBezTo>
                    <a:cubicBezTo>
                      <a:pt x="38343" y="18546"/>
                      <a:pt x="25725" y="21663"/>
                      <a:pt x="24065" y="24345"/>
                    </a:cubicBezTo>
                    <a:cubicBezTo>
                      <a:pt x="22404" y="27026"/>
                      <a:pt x="33416" y="20996"/>
                      <a:pt x="34532" y="22984"/>
                    </a:cubicBezTo>
                    <a:cubicBezTo>
                      <a:pt x="34940" y="23746"/>
                      <a:pt x="35144" y="24345"/>
                      <a:pt x="28352" y="26904"/>
                    </a:cubicBezTo>
                    <a:cubicBezTo>
                      <a:pt x="24705" y="28265"/>
                      <a:pt x="18661" y="28918"/>
                      <a:pt x="11828" y="32076"/>
                    </a:cubicBezTo>
                    <a:lnTo>
                      <a:pt x="10045" y="32879"/>
                    </a:lnTo>
                  </a:path>
                </a:pathLst>
              </a:custGeom>
              <a:solidFill>
                <a:srgbClr val="FFBE9D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BEA37AF1-680F-449D-A70E-7023B8A8BEEC}"/>
                  </a:ext>
                </a:extLst>
              </p:cNvPr>
              <p:cNvSpPr/>
              <p:nvPr/>
            </p:nvSpPr>
            <p:spPr>
              <a:xfrm>
                <a:off x="2892438" y="5336212"/>
                <a:ext cx="35638" cy="31457"/>
              </a:xfrm>
              <a:custGeom>
                <a:avLst/>
                <a:gdLst>
                  <a:gd name="connsiteX0" fmla="*/ 5268 w 43842"/>
                  <a:gd name="connsiteY0" fmla="*/ 34518 h 34518"/>
                  <a:gd name="connsiteX1" fmla="*/ 6003 w 43842"/>
                  <a:gd name="connsiteY1" fmla="*/ 34137 h 34518"/>
                  <a:gd name="connsiteX2" fmla="*/ 8140 w 43842"/>
                  <a:gd name="connsiteY2" fmla="*/ 33171 h 34518"/>
                  <a:gd name="connsiteX3" fmla="*/ 16143 w 43842"/>
                  <a:gd name="connsiteY3" fmla="*/ 29686 h 34518"/>
                  <a:gd name="connsiteX4" fmla="*/ 43216 w 43842"/>
                  <a:gd name="connsiteY4" fmla="*/ 18157 h 34518"/>
                  <a:gd name="connsiteX5" fmla="*/ 43053 w 43842"/>
                  <a:gd name="connsiteY5" fmla="*/ 18675 h 34518"/>
                  <a:gd name="connsiteX6" fmla="*/ 39432 w 43842"/>
                  <a:gd name="connsiteY6" fmla="*/ 12876 h 34518"/>
                  <a:gd name="connsiteX7" fmla="*/ 31728 w 43842"/>
                  <a:gd name="connsiteY7" fmla="*/ 626 h 34518"/>
                  <a:gd name="connsiteX8" fmla="*/ 32123 w 43842"/>
                  <a:gd name="connsiteY8" fmla="*/ 762 h 34518"/>
                  <a:gd name="connsiteX9" fmla="*/ 9092 w 43842"/>
                  <a:gd name="connsiteY9" fmla="*/ 8058 h 34518"/>
                  <a:gd name="connsiteX10" fmla="*/ 2423 w 43842"/>
                  <a:gd name="connsiteY10" fmla="*/ 10127 h 34518"/>
                  <a:gd name="connsiteX11" fmla="*/ 626 w 43842"/>
                  <a:gd name="connsiteY11" fmla="*/ 10644 h 34518"/>
                  <a:gd name="connsiteX12" fmla="*/ 0 w 43842"/>
                  <a:gd name="connsiteY12" fmla="*/ 10794 h 34518"/>
                  <a:gd name="connsiteX13" fmla="*/ 599 w 43842"/>
                  <a:gd name="connsiteY13" fmla="*/ 10535 h 34518"/>
                  <a:gd name="connsiteX14" fmla="*/ 2355 w 43842"/>
                  <a:gd name="connsiteY14" fmla="*/ 9909 h 34518"/>
                  <a:gd name="connsiteX15" fmla="*/ 8956 w 43842"/>
                  <a:gd name="connsiteY15" fmla="*/ 7663 h 34518"/>
                  <a:gd name="connsiteX16" fmla="*/ 31878 w 43842"/>
                  <a:gd name="connsiteY16" fmla="*/ 82 h 34518"/>
                  <a:gd name="connsiteX17" fmla="*/ 32136 w 43842"/>
                  <a:gd name="connsiteY17" fmla="*/ 0 h 34518"/>
                  <a:gd name="connsiteX18" fmla="*/ 32272 w 43842"/>
                  <a:gd name="connsiteY18" fmla="*/ 218 h 34518"/>
                  <a:gd name="connsiteX19" fmla="*/ 40004 w 43842"/>
                  <a:gd name="connsiteY19" fmla="*/ 12468 h 34518"/>
                  <a:gd name="connsiteX20" fmla="*/ 43624 w 43842"/>
                  <a:gd name="connsiteY20" fmla="*/ 18266 h 34518"/>
                  <a:gd name="connsiteX21" fmla="*/ 43842 w 43842"/>
                  <a:gd name="connsiteY21" fmla="*/ 18607 h 34518"/>
                  <a:gd name="connsiteX22" fmla="*/ 43461 w 43842"/>
                  <a:gd name="connsiteY22" fmla="*/ 18770 h 34518"/>
                  <a:gd name="connsiteX23" fmla="*/ 16238 w 43842"/>
                  <a:gd name="connsiteY23" fmla="*/ 30081 h 34518"/>
                  <a:gd name="connsiteX24" fmla="*/ 8153 w 43842"/>
                  <a:gd name="connsiteY24" fmla="*/ 33361 h 34518"/>
                  <a:gd name="connsiteX25" fmla="*/ 5962 w 43842"/>
                  <a:gd name="connsiteY25" fmla="*/ 34219 h 34518"/>
                  <a:gd name="connsiteX26" fmla="*/ 5268 w 43842"/>
                  <a:gd name="connsiteY26" fmla="*/ 34518 h 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842" h="34518">
                    <a:moveTo>
                      <a:pt x="5268" y="34518"/>
                    </a:moveTo>
                    <a:cubicBezTo>
                      <a:pt x="5499" y="34366"/>
                      <a:pt x="5745" y="34238"/>
                      <a:pt x="6003" y="34137"/>
                    </a:cubicBezTo>
                    <a:lnTo>
                      <a:pt x="8140" y="33171"/>
                    </a:lnTo>
                    <a:lnTo>
                      <a:pt x="16143" y="29686"/>
                    </a:lnTo>
                    <a:lnTo>
                      <a:pt x="43216" y="18157"/>
                    </a:lnTo>
                    <a:lnTo>
                      <a:pt x="43053" y="18675"/>
                    </a:lnTo>
                    <a:lnTo>
                      <a:pt x="39432" y="12876"/>
                    </a:lnTo>
                    <a:lnTo>
                      <a:pt x="31728" y="626"/>
                    </a:lnTo>
                    <a:lnTo>
                      <a:pt x="32123" y="762"/>
                    </a:lnTo>
                    <a:lnTo>
                      <a:pt x="9092" y="8058"/>
                    </a:lnTo>
                    <a:lnTo>
                      <a:pt x="2423" y="10127"/>
                    </a:lnTo>
                    <a:lnTo>
                      <a:pt x="626" y="10644"/>
                    </a:lnTo>
                    <a:lnTo>
                      <a:pt x="0" y="10794"/>
                    </a:lnTo>
                    <a:cubicBezTo>
                      <a:pt x="185" y="10678"/>
                      <a:pt x="388" y="10591"/>
                      <a:pt x="599" y="10535"/>
                    </a:cubicBezTo>
                    <a:lnTo>
                      <a:pt x="2355" y="9909"/>
                    </a:lnTo>
                    <a:lnTo>
                      <a:pt x="8956" y="7663"/>
                    </a:lnTo>
                    <a:lnTo>
                      <a:pt x="31878" y="82"/>
                    </a:lnTo>
                    <a:lnTo>
                      <a:pt x="32136" y="0"/>
                    </a:lnTo>
                    <a:lnTo>
                      <a:pt x="32272" y="218"/>
                    </a:lnTo>
                    <a:lnTo>
                      <a:pt x="40004" y="12468"/>
                    </a:lnTo>
                    <a:lnTo>
                      <a:pt x="43624" y="18266"/>
                    </a:lnTo>
                    <a:lnTo>
                      <a:pt x="43842" y="18607"/>
                    </a:lnTo>
                    <a:lnTo>
                      <a:pt x="43461" y="18770"/>
                    </a:lnTo>
                    <a:lnTo>
                      <a:pt x="16238" y="30081"/>
                    </a:lnTo>
                    <a:lnTo>
                      <a:pt x="8153" y="33361"/>
                    </a:lnTo>
                    <a:lnTo>
                      <a:pt x="5962" y="34219"/>
                    </a:lnTo>
                    <a:cubicBezTo>
                      <a:pt x="5740" y="34339"/>
                      <a:pt x="5507" y="34438"/>
                      <a:pt x="5268" y="34518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B25E8AE3-9491-7D19-0F00-274F7E6D9937}"/>
                  </a:ext>
                </a:extLst>
              </p:cNvPr>
              <p:cNvSpPr/>
              <p:nvPr/>
            </p:nvSpPr>
            <p:spPr>
              <a:xfrm>
                <a:off x="2895978" y="5339041"/>
                <a:ext cx="7457" cy="2640"/>
              </a:xfrm>
              <a:custGeom>
                <a:avLst/>
                <a:gdLst>
                  <a:gd name="connsiteX0" fmla="*/ 0 w 9174"/>
                  <a:gd name="connsiteY0" fmla="*/ 434 h 2897"/>
                  <a:gd name="connsiteX1" fmla="*/ 9174 w 9174"/>
                  <a:gd name="connsiteY1" fmla="*/ 2897 h 2897"/>
                  <a:gd name="connsiteX2" fmla="*/ 4764 w 9174"/>
                  <a:gd name="connsiteY2" fmla="*/ 978 h 2897"/>
                  <a:gd name="connsiteX3" fmla="*/ 0 w 9174"/>
                  <a:gd name="connsiteY3" fmla="*/ 434 h 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4" h="2897">
                    <a:moveTo>
                      <a:pt x="0" y="434"/>
                    </a:moveTo>
                    <a:cubicBezTo>
                      <a:pt x="3276" y="-643"/>
                      <a:pt x="6878" y="325"/>
                      <a:pt x="9174" y="2897"/>
                    </a:cubicBezTo>
                    <a:cubicBezTo>
                      <a:pt x="7756" y="2143"/>
                      <a:pt x="6282" y="1502"/>
                      <a:pt x="4764" y="978"/>
                    </a:cubicBezTo>
                    <a:cubicBezTo>
                      <a:pt x="3192" y="679"/>
                      <a:pt x="1599" y="496"/>
                      <a:pt x="0" y="4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40DCBA6C-3D24-0095-F5D0-4584BDED954D}"/>
                  </a:ext>
                </a:extLst>
              </p:cNvPr>
              <p:cNvSpPr/>
              <p:nvPr/>
            </p:nvSpPr>
            <p:spPr>
              <a:xfrm>
                <a:off x="3011944" y="5181845"/>
                <a:ext cx="266976" cy="426774"/>
              </a:xfrm>
              <a:custGeom>
                <a:avLst/>
                <a:gdLst>
                  <a:gd name="connsiteX0" fmla="*/ 326219 w 328438"/>
                  <a:gd name="connsiteY0" fmla="*/ 443463 h 468298"/>
                  <a:gd name="connsiteX1" fmla="*/ 211231 w 328438"/>
                  <a:gd name="connsiteY1" fmla="*/ 242941 h 468298"/>
                  <a:gd name="connsiteX2" fmla="*/ 263376 w 328438"/>
                  <a:gd name="connsiteY2" fmla="*/ 167290 h 468298"/>
                  <a:gd name="connsiteX3" fmla="*/ 171935 w 328438"/>
                  <a:gd name="connsiteY3" fmla="*/ 5587 h 468298"/>
                  <a:gd name="connsiteX4" fmla="*/ 5529 w 328438"/>
                  <a:gd name="connsiteY4" fmla="*/ 95702 h 468298"/>
                  <a:gd name="connsiteX5" fmla="*/ 5061 w 328438"/>
                  <a:gd name="connsiteY5" fmla="*/ 97314 h 468298"/>
                  <a:gd name="connsiteX6" fmla="*/ 97332 w 328438"/>
                  <a:gd name="connsiteY6" fmla="*/ 262623 h 468298"/>
                  <a:gd name="connsiteX7" fmla="*/ 184240 w 328438"/>
                  <a:gd name="connsiteY7" fmla="*/ 257791 h 468298"/>
                  <a:gd name="connsiteX8" fmla="*/ 297445 w 328438"/>
                  <a:gd name="connsiteY8" fmla="*/ 459837 h 468298"/>
                  <a:gd name="connsiteX9" fmla="*/ 319954 w 328438"/>
                  <a:gd name="connsiteY9" fmla="*/ 466187 h 468298"/>
                  <a:gd name="connsiteX10" fmla="*/ 320040 w 328438"/>
                  <a:gd name="connsiteY10" fmla="*/ 466139 h 468298"/>
                  <a:gd name="connsiteX11" fmla="*/ 320040 w 328438"/>
                  <a:gd name="connsiteY11" fmla="*/ 466139 h 468298"/>
                  <a:gd name="connsiteX12" fmla="*/ 326287 w 328438"/>
                  <a:gd name="connsiteY12" fmla="*/ 443581 h 468298"/>
                  <a:gd name="connsiteX13" fmla="*/ 326219 w 328438"/>
                  <a:gd name="connsiteY13" fmla="*/ 443463 h 468298"/>
                  <a:gd name="connsiteX14" fmla="*/ 100639 w 328438"/>
                  <a:gd name="connsiteY14" fmla="*/ 252251 h 468298"/>
                  <a:gd name="connsiteX15" fmla="*/ 14642 w 328438"/>
                  <a:gd name="connsiteY15" fmla="*/ 100730 h 468298"/>
                  <a:gd name="connsiteX16" fmla="*/ 166163 w 328438"/>
                  <a:gd name="connsiteY16" fmla="*/ 14731 h 468298"/>
                  <a:gd name="connsiteX17" fmla="*/ 252160 w 328438"/>
                  <a:gd name="connsiteY17" fmla="*/ 166254 h 468298"/>
                  <a:gd name="connsiteX18" fmla="*/ 252160 w 328438"/>
                  <a:gd name="connsiteY18" fmla="*/ 166255 h 468298"/>
                  <a:gd name="connsiteX19" fmla="*/ 100639 w 328438"/>
                  <a:gd name="connsiteY19" fmla="*/ 252251 h 4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8438" h="468298">
                    <a:moveTo>
                      <a:pt x="326219" y="443463"/>
                    </a:moveTo>
                    <a:lnTo>
                      <a:pt x="211231" y="242941"/>
                    </a:lnTo>
                    <a:cubicBezTo>
                      <a:pt x="237031" y="224702"/>
                      <a:pt x="255511" y="197890"/>
                      <a:pt x="263376" y="167290"/>
                    </a:cubicBezTo>
                    <a:cubicBezTo>
                      <a:pt x="281302" y="97872"/>
                      <a:pt x="240631" y="25977"/>
                      <a:pt x="171935" y="5587"/>
                    </a:cubicBezTo>
                    <a:cubicBezTo>
                      <a:pt x="101099" y="-15480"/>
                      <a:pt x="26596" y="24866"/>
                      <a:pt x="5529" y="95702"/>
                    </a:cubicBezTo>
                    <a:cubicBezTo>
                      <a:pt x="5370" y="96239"/>
                      <a:pt x="5213" y="96776"/>
                      <a:pt x="5061" y="97314"/>
                    </a:cubicBezTo>
                    <a:cubicBezTo>
                      <a:pt x="-15030" y="168093"/>
                      <a:pt x="26526" y="242587"/>
                      <a:pt x="97332" y="262623"/>
                    </a:cubicBezTo>
                    <a:cubicBezTo>
                      <a:pt x="126024" y="270791"/>
                      <a:pt x="156629" y="269090"/>
                      <a:pt x="184240" y="257791"/>
                    </a:cubicBezTo>
                    <a:lnTo>
                      <a:pt x="297445" y="459837"/>
                    </a:lnTo>
                    <a:cubicBezTo>
                      <a:pt x="301907" y="467807"/>
                      <a:pt x="311985" y="470650"/>
                      <a:pt x="319954" y="466187"/>
                    </a:cubicBezTo>
                    <a:cubicBezTo>
                      <a:pt x="319983" y="466172"/>
                      <a:pt x="320011" y="466156"/>
                      <a:pt x="320040" y="466139"/>
                    </a:cubicBezTo>
                    <a:lnTo>
                      <a:pt x="320040" y="466139"/>
                    </a:lnTo>
                    <a:cubicBezTo>
                      <a:pt x="327994" y="461635"/>
                      <a:pt x="330791" y="451536"/>
                      <a:pt x="326287" y="443581"/>
                    </a:cubicBezTo>
                    <a:cubicBezTo>
                      <a:pt x="326264" y="443542"/>
                      <a:pt x="326243" y="443502"/>
                      <a:pt x="326219" y="443463"/>
                    </a:cubicBezTo>
                    <a:close/>
                    <a:moveTo>
                      <a:pt x="100639" y="252251"/>
                    </a:moveTo>
                    <a:cubicBezTo>
                      <a:pt x="35050" y="234158"/>
                      <a:pt x="-3453" y="166319"/>
                      <a:pt x="14642" y="100730"/>
                    </a:cubicBezTo>
                    <a:cubicBezTo>
                      <a:pt x="32735" y="35140"/>
                      <a:pt x="100574" y="-3362"/>
                      <a:pt x="166163" y="14731"/>
                    </a:cubicBezTo>
                    <a:cubicBezTo>
                      <a:pt x="231751" y="32825"/>
                      <a:pt x="270255" y="100664"/>
                      <a:pt x="252160" y="166254"/>
                    </a:cubicBezTo>
                    <a:cubicBezTo>
                      <a:pt x="252160" y="166254"/>
                      <a:pt x="252160" y="166255"/>
                      <a:pt x="252160" y="166255"/>
                    </a:cubicBezTo>
                    <a:cubicBezTo>
                      <a:pt x="234065" y="231844"/>
                      <a:pt x="166228" y="270345"/>
                      <a:pt x="100639" y="252251"/>
                    </a:cubicBezTo>
                    <a:close/>
                  </a:path>
                </a:pathLst>
              </a:custGeom>
              <a:solidFill>
                <a:srgbClr val="455A64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1E30690D-9497-D2AE-4B25-F55F7D81661F}"/>
                  </a:ext>
                </a:extLst>
              </p:cNvPr>
              <p:cNvSpPr/>
              <p:nvPr/>
            </p:nvSpPr>
            <p:spPr>
              <a:xfrm>
                <a:off x="3030804" y="5227474"/>
                <a:ext cx="29366" cy="152041"/>
              </a:xfrm>
              <a:custGeom>
                <a:avLst/>
                <a:gdLst>
                  <a:gd name="connsiteX0" fmla="*/ 36128 w 36127"/>
                  <a:gd name="connsiteY0" fmla="*/ 166835 h 166834"/>
                  <a:gd name="connsiteX1" fmla="*/ 35760 w 36127"/>
                  <a:gd name="connsiteY1" fmla="*/ 166522 h 166834"/>
                  <a:gd name="connsiteX2" fmla="*/ 34753 w 36127"/>
                  <a:gd name="connsiteY2" fmla="*/ 165542 h 166834"/>
                  <a:gd name="connsiteX3" fmla="*/ 30955 w 36127"/>
                  <a:gd name="connsiteY3" fmla="*/ 161690 h 166834"/>
                  <a:gd name="connsiteX4" fmla="*/ 18773 w 36127"/>
                  <a:gd name="connsiteY4" fmla="*/ 145928 h 166834"/>
                  <a:gd name="connsiteX5" fmla="*/ 11968 w 36127"/>
                  <a:gd name="connsiteY5" fmla="*/ 133936 h 166834"/>
                  <a:gd name="connsiteX6" fmla="*/ 6006 w 36127"/>
                  <a:gd name="connsiteY6" fmla="*/ 119304 h 166834"/>
                  <a:gd name="connsiteX7" fmla="*/ 5489 w 36127"/>
                  <a:gd name="connsiteY7" fmla="*/ 47981 h 166834"/>
                  <a:gd name="connsiteX8" fmla="*/ 17834 w 36127"/>
                  <a:gd name="connsiteY8" fmla="*/ 21153 h 166834"/>
                  <a:gd name="connsiteX9" fmla="*/ 29785 w 36127"/>
                  <a:gd name="connsiteY9" fmla="*/ 5228 h 166834"/>
                  <a:gd name="connsiteX10" fmla="*/ 33528 w 36127"/>
                  <a:gd name="connsiteY10" fmla="*/ 1308 h 166834"/>
                  <a:gd name="connsiteX11" fmla="*/ 34522 w 36127"/>
                  <a:gd name="connsiteY11" fmla="*/ 314 h 166834"/>
                  <a:gd name="connsiteX12" fmla="*/ 34889 w 36127"/>
                  <a:gd name="connsiteY12" fmla="*/ 1 h 166834"/>
                  <a:gd name="connsiteX13" fmla="*/ 34576 w 36127"/>
                  <a:gd name="connsiteY13" fmla="*/ 369 h 166834"/>
                  <a:gd name="connsiteX14" fmla="*/ 33623 w 36127"/>
                  <a:gd name="connsiteY14" fmla="*/ 1417 h 166834"/>
                  <a:gd name="connsiteX15" fmla="*/ 29989 w 36127"/>
                  <a:gd name="connsiteY15" fmla="*/ 5418 h 166834"/>
                  <a:gd name="connsiteX16" fmla="*/ 18256 w 36127"/>
                  <a:gd name="connsiteY16" fmla="*/ 21425 h 166834"/>
                  <a:gd name="connsiteX17" fmla="*/ 11763 w 36127"/>
                  <a:gd name="connsiteY17" fmla="*/ 33499 h 166834"/>
                  <a:gd name="connsiteX18" fmla="*/ 6101 w 36127"/>
                  <a:gd name="connsiteY18" fmla="*/ 48172 h 166834"/>
                  <a:gd name="connsiteX19" fmla="*/ 6618 w 36127"/>
                  <a:gd name="connsiteY19" fmla="*/ 119086 h 166834"/>
                  <a:gd name="connsiteX20" fmla="*/ 12499 w 36127"/>
                  <a:gd name="connsiteY20" fmla="*/ 133678 h 166834"/>
                  <a:gd name="connsiteX21" fmla="*/ 19168 w 36127"/>
                  <a:gd name="connsiteY21" fmla="*/ 145656 h 166834"/>
                  <a:gd name="connsiteX22" fmla="*/ 31132 w 36127"/>
                  <a:gd name="connsiteY22" fmla="*/ 161499 h 166834"/>
                  <a:gd name="connsiteX23" fmla="*/ 34821 w 36127"/>
                  <a:gd name="connsiteY23" fmla="*/ 165446 h 166834"/>
                  <a:gd name="connsiteX24" fmla="*/ 35787 w 36127"/>
                  <a:gd name="connsiteY24" fmla="*/ 166467 h 166834"/>
                  <a:gd name="connsiteX25" fmla="*/ 36128 w 36127"/>
                  <a:gd name="connsiteY25" fmla="*/ 166835 h 16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6127" h="166834">
                    <a:moveTo>
                      <a:pt x="36128" y="166835"/>
                    </a:moveTo>
                    <a:cubicBezTo>
                      <a:pt x="36128" y="166835"/>
                      <a:pt x="35992" y="166740"/>
                      <a:pt x="35760" y="166522"/>
                    </a:cubicBezTo>
                    <a:lnTo>
                      <a:pt x="34753" y="165542"/>
                    </a:lnTo>
                    <a:cubicBezTo>
                      <a:pt x="33895" y="164657"/>
                      <a:pt x="32507" y="163446"/>
                      <a:pt x="30955" y="161690"/>
                    </a:cubicBezTo>
                    <a:cubicBezTo>
                      <a:pt x="26426" y="156816"/>
                      <a:pt x="22348" y="151540"/>
                      <a:pt x="18773" y="145928"/>
                    </a:cubicBezTo>
                    <a:cubicBezTo>
                      <a:pt x="16277" y="142064"/>
                      <a:pt x="14005" y="138061"/>
                      <a:pt x="11968" y="133936"/>
                    </a:cubicBezTo>
                    <a:cubicBezTo>
                      <a:pt x="9670" y="129191"/>
                      <a:pt x="7679" y="124304"/>
                      <a:pt x="6006" y="119304"/>
                    </a:cubicBezTo>
                    <a:cubicBezTo>
                      <a:pt x="-1821" y="96202"/>
                      <a:pt x="-2003" y="71194"/>
                      <a:pt x="5489" y="47981"/>
                    </a:cubicBezTo>
                    <a:cubicBezTo>
                      <a:pt x="8445" y="38550"/>
                      <a:pt x="12594" y="29534"/>
                      <a:pt x="17834" y="21153"/>
                    </a:cubicBezTo>
                    <a:cubicBezTo>
                      <a:pt x="21335" y="15499"/>
                      <a:pt x="25335" y="10170"/>
                      <a:pt x="29785" y="5228"/>
                    </a:cubicBezTo>
                    <a:cubicBezTo>
                      <a:pt x="31323" y="3445"/>
                      <a:pt x="32684" y="2206"/>
                      <a:pt x="33528" y="1308"/>
                    </a:cubicBezTo>
                    <a:lnTo>
                      <a:pt x="34522" y="314"/>
                    </a:lnTo>
                    <a:cubicBezTo>
                      <a:pt x="34753" y="96"/>
                      <a:pt x="34875" y="-12"/>
                      <a:pt x="34889" y="1"/>
                    </a:cubicBezTo>
                    <a:cubicBezTo>
                      <a:pt x="34792" y="130"/>
                      <a:pt x="34688" y="253"/>
                      <a:pt x="34576" y="369"/>
                    </a:cubicBezTo>
                    <a:lnTo>
                      <a:pt x="33623" y="1417"/>
                    </a:lnTo>
                    <a:cubicBezTo>
                      <a:pt x="32820" y="2342"/>
                      <a:pt x="31486" y="3595"/>
                      <a:pt x="29989" y="5418"/>
                    </a:cubicBezTo>
                    <a:cubicBezTo>
                      <a:pt x="25635" y="10415"/>
                      <a:pt x="21709" y="15770"/>
                      <a:pt x="18256" y="21425"/>
                    </a:cubicBezTo>
                    <a:cubicBezTo>
                      <a:pt x="15869" y="25326"/>
                      <a:pt x="13702" y="29357"/>
                      <a:pt x="11763" y="33499"/>
                    </a:cubicBezTo>
                    <a:cubicBezTo>
                      <a:pt x="9575" y="38268"/>
                      <a:pt x="7684" y="43168"/>
                      <a:pt x="6101" y="48172"/>
                    </a:cubicBezTo>
                    <a:cubicBezTo>
                      <a:pt x="-1263" y="71264"/>
                      <a:pt x="-1081" y="96102"/>
                      <a:pt x="6618" y="119086"/>
                    </a:cubicBezTo>
                    <a:cubicBezTo>
                      <a:pt x="8271" y="124068"/>
                      <a:pt x="10235" y="128942"/>
                      <a:pt x="12499" y="133678"/>
                    </a:cubicBezTo>
                    <a:cubicBezTo>
                      <a:pt x="14498" y="137791"/>
                      <a:pt x="16725" y="141790"/>
                      <a:pt x="19168" y="145656"/>
                    </a:cubicBezTo>
                    <a:cubicBezTo>
                      <a:pt x="22702" y="151265"/>
                      <a:pt x="26705" y="156565"/>
                      <a:pt x="31132" y="161499"/>
                    </a:cubicBezTo>
                    <a:cubicBezTo>
                      <a:pt x="32657" y="163282"/>
                      <a:pt x="34004" y="164521"/>
                      <a:pt x="34821" y="165446"/>
                    </a:cubicBezTo>
                    <a:cubicBezTo>
                      <a:pt x="35229" y="165882"/>
                      <a:pt x="35542" y="166222"/>
                      <a:pt x="35787" y="166467"/>
                    </a:cubicBezTo>
                    <a:cubicBezTo>
                      <a:pt x="35910" y="166580"/>
                      <a:pt x="36024" y="166704"/>
                      <a:pt x="36128" y="166835"/>
                    </a:cubicBezTo>
                    <a:close/>
                  </a:path>
                </a:pathLst>
              </a:custGeom>
              <a:solidFill>
                <a:srgbClr val="E0E0E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134F8337-594B-4C48-868C-F09AE734A651}"/>
                  </a:ext>
                </a:extLst>
              </p:cNvPr>
              <p:cNvSpPr/>
              <p:nvPr/>
            </p:nvSpPr>
            <p:spPr>
              <a:xfrm>
                <a:off x="3073005" y="5207777"/>
                <a:ext cx="19340" cy="10432"/>
              </a:xfrm>
              <a:custGeom>
                <a:avLst/>
                <a:gdLst>
                  <a:gd name="connsiteX0" fmla="*/ 23793 w 23792"/>
                  <a:gd name="connsiteY0" fmla="*/ 0 h 11447"/>
                  <a:gd name="connsiteX1" fmla="*/ 20186 w 23792"/>
                  <a:gd name="connsiteY1" fmla="*/ 1443 h 11447"/>
                  <a:gd name="connsiteX2" fmla="*/ 11597 w 23792"/>
                  <a:gd name="connsiteY2" fmla="*/ 5091 h 11447"/>
                  <a:gd name="connsiteX3" fmla="*/ 3376 w 23792"/>
                  <a:gd name="connsiteY3" fmla="*/ 9528 h 11447"/>
                  <a:gd name="connsiteX4" fmla="*/ 0 w 23792"/>
                  <a:gd name="connsiteY4" fmla="*/ 11447 h 11447"/>
                  <a:gd name="connsiteX5" fmla="*/ 3117 w 23792"/>
                  <a:gd name="connsiteY5" fmla="*/ 9106 h 11447"/>
                  <a:gd name="connsiteX6" fmla="*/ 11284 w 23792"/>
                  <a:gd name="connsiteY6" fmla="*/ 4492 h 11447"/>
                  <a:gd name="connsiteX7" fmla="*/ 20022 w 23792"/>
                  <a:gd name="connsiteY7" fmla="*/ 1007 h 11447"/>
                  <a:gd name="connsiteX8" fmla="*/ 23793 w 23792"/>
                  <a:gd name="connsiteY8" fmla="*/ 0 h 1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792" h="11447">
                    <a:moveTo>
                      <a:pt x="23793" y="0"/>
                    </a:moveTo>
                    <a:cubicBezTo>
                      <a:pt x="22629" y="572"/>
                      <a:pt x="21423" y="1055"/>
                      <a:pt x="20186" y="1443"/>
                    </a:cubicBezTo>
                    <a:cubicBezTo>
                      <a:pt x="17940" y="2287"/>
                      <a:pt x="14877" y="3512"/>
                      <a:pt x="11597" y="5091"/>
                    </a:cubicBezTo>
                    <a:cubicBezTo>
                      <a:pt x="8317" y="6670"/>
                      <a:pt x="5445" y="8303"/>
                      <a:pt x="3376" y="9528"/>
                    </a:cubicBezTo>
                    <a:cubicBezTo>
                      <a:pt x="2304" y="10257"/>
                      <a:pt x="1175" y="10900"/>
                      <a:pt x="0" y="11447"/>
                    </a:cubicBezTo>
                    <a:cubicBezTo>
                      <a:pt x="951" y="10556"/>
                      <a:pt x="1997" y="9772"/>
                      <a:pt x="3117" y="9106"/>
                    </a:cubicBezTo>
                    <a:cubicBezTo>
                      <a:pt x="5733" y="7387"/>
                      <a:pt x="8461" y="5845"/>
                      <a:pt x="11284" y="4492"/>
                    </a:cubicBezTo>
                    <a:cubicBezTo>
                      <a:pt x="14112" y="3129"/>
                      <a:pt x="17032" y="1965"/>
                      <a:pt x="20022" y="1007"/>
                    </a:cubicBezTo>
                    <a:cubicBezTo>
                      <a:pt x="21238" y="531"/>
                      <a:pt x="22502" y="193"/>
                      <a:pt x="2379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45CE398D-07E3-515E-F757-F092897008AA}"/>
                  </a:ext>
                </a:extLst>
              </p:cNvPr>
              <p:cNvSpPr/>
              <p:nvPr/>
            </p:nvSpPr>
            <p:spPr>
              <a:xfrm>
                <a:off x="3001814" y="5563951"/>
                <a:ext cx="14572" cy="33703"/>
              </a:xfrm>
              <a:custGeom>
                <a:avLst/>
                <a:gdLst>
                  <a:gd name="connsiteX0" fmla="*/ 15684 w 17927"/>
                  <a:gd name="connsiteY0" fmla="*/ 34852 h 36982"/>
                  <a:gd name="connsiteX1" fmla="*/ 6660 w 17927"/>
                  <a:gd name="connsiteY1" fmla="*/ 35042 h 36982"/>
                  <a:gd name="connsiteX2" fmla="*/ 2835 w 17927"/>
                  <a:gd name="connsiteY2" fmla="*/ 27202 h 36982"/>
                  <a:gd name="connsiteX3" fmla="*/ 480 w 17927"/>
                  <a:gd name="connsiteY3" fmla="*/ 7370 h 36982"/>
                  <a:gd name="connsiteX4" fmla="*/ 3012 w 17927"/>
                  <a:gd name="connsiteY4" fmla="*/ 1926 h 36982"/>
                  <a:gd name="connsiteX5" fmla="*/ 8457 w 17927"/>
                  <a:gd name="connsiteY5" fmla="*/ 116 h 36982"/>
                  <a:gd name="connsiteX6" fmla="*/ 13221 w 17927"/>
                  <a:gd name="connsiteY6" fmla="*/ 5125 h 36982"/>
                  <a:gd name="connsiteX7" fmla="*/ 17889 w 17927"/>
                  <a:gd name="connsiteY7" fmla="*/ 25405 h 36982"/>
                  <a:gd name="connsiteX8" fmla="*/ 15671 w 17927"/>
                  <a:gd name="connsiteY8" fmla="*/ 34811 h 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27" h="36982">
                    <a:moveTo>
                      <a:pt x="15684" y="34852"/>
                    </a:moveTo>
                    <a:cubicBezTo>
                      <a:pt x="13343" y="38200"/>
                      <a:pt x="8770" y="37084"/>
                      <a:pt x="6660" y="35042"/>
                    </a:cubicBezTo>
                    <a:cubicBezTo>
                      <a:pt x="4550" y="33000"/>
                      <a:pt x="3638" y="30033"/>
                      <a:pt x="2835" y="27202"/>
                    </a:cubicBezTo>
                    <a:cubicBezTo>
                      <a:pt x="971" y="20737"/>
                      <a:pt x="-908" y="13945"/>
                      <a:pt x="480" y="7370"/>
                    </a:cubicBezTo>
                    <a:cubicBezTo>
                      <a:pt x="802" y="5356"/>
                      <a:pt x="1680" y="3471"/>
                      <a:pt x="3012" y="1926"/>
                    </a:cubicBezTo>
                    <a:cubicBezTo>
                      <a:pt x="4376" y="397"/>
                      <a:pt x="6449" y="-293"/>
                      <a:pt x="8457" y="116"/>
                    </a:cubicBezTo>
                    <a:cubicBezTo>
                      <a:pt x="10757" y="728"/>
                      <a:pt x="12186" y="2974"/>
                      <a:pt x="13221" y="5125"/>
                    </a:cubicBezTo>
                    <a:cubicBezTo>
                      <a:pt x="16261" y="11455"/>
                      <a:pt x="17857" y="18382"/>
                      <a:pt x="17889" y="25405"/>
                    </a:cubicBezTo>
                    <a:cubicBezTo>
                      <a:pt x="18115" y="28692"/>
                      <a:pt x="17342" y="31971"/>
                      <a:pt x="15671" y="34811"/>
                    </a:cubicBezTo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BE1FE8D9-0445-5E99-7381-B3DB46E69BE4}"/>
                  </a:ext>
                </a:extLst>
              </p:cNvPr>
              <p:cNvSpPr/>
              <p:nvPr/>
            </p:nvSpPr>
            <p:spPr>
              <a:xfrm>
                <a:off x="3001814" y="5563951"/>
                <a:ext cx="14572" cy="33703"/>
              </a:xfrm>
              <a:custGeom>
                <a:avLst/>
                <a:gdLst>
                  <a:gd name="connsiteX0" fmla="*/ 15684 w 17927"/>
                  <a:gd name="connsiteY0" fmla="*/ 34852 h 36982"/>
                  <a:gd name="connsiteX1" fmla="*/ 6660 w 17927"/>
                  <a:gd name="connsiteY1" fmla="*/ 35042 h 36982"/>
                  <a:gd name="connsiteX2" fmla="*/ 2835 w 17927"/>
                  <a:gd name="connsiteY2" fmla="*/ 27202 h 36982"/>
                  <a:gd name="connsiteX3" fmla="*/ 480 w 17927"/>
                  <a:gd name="connsiteY3" fmla="*/ 7370 h 36982"/>
                  <a:gd name="connsiteX4" fmla="*/ 3012 w 17927"/>
                  <a:gd name="connsiteY4" fmla="*/ 1926 h 36982"/>
                  <a:gd name="connsiteX5" fmla="*/ 8457 w 17927"/>
                  <a:gd name="connsiteY5" fmla="*/ 116 h 36982"/>
                  <a:gd name="connsiteX6" fmla="*/ 13221 w 17927"/>
                  <a:gd name="connsiteY6" fmla="*/ 5125 h 36982"/>
                  <a:gd name="connsiteX7" fmla="*/ 17889 w 17927"/>
                  <a:gd name="connsiteY7" fmla="*/ 25405 h 36982"/>
                  <a:gd name="connsiteX8" fmla="*/ 15671 w 17927"/>
                  <a:gd name="connsiteY8" fmla="*/ 34811 h 3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27" h="36982">
                    <a:moveTo>
                      <a:pt x="15684" y="34852"/>
                    </a:moveTo>
                    <a:cubicBezTo>
                      <a:pt x="13343" y="38200"/>
                      <a:pt x="8770" y="37084"/>
                      <a:pt x="6660" y="35042"/>
                    </a:cubicBezTo>
                    <a:cubicBezTo>
                      <a:pt x="4550" y="33000"/>
                      <a:pt x="3638" y="30033"/>
                      <a:pt x="2835" y="27202"/>
                    </a:cubicBezTo>
                    <a:cubicBezTo>
                      <a:pt x="971" y="20737"/>
                      <a:pt x="-908" y="13945"/>
                      <a:pt x="480" y="7370"/>
                    </a:cubicBezTo>
                    <a:cubicBezTo>
                      <a:pt x="802" y="5356"/>
                      <a:pt x="1680" y="3471"/>
                      <a:pt x="3012" y="1926"/>
                    </a:cubicBezTo>
                    <a:cubicBezTo>
                      <a:pt x="4376" y="397"/>
                      <a:pt x="6449" y="-293"/>
                      <a:pt x="8457" y="116"/>
                    </a:cubicBezTo>
                    <a:cubicBezTo>
                      <a:pt x="10757" y="728"/>
                      <a:pt x="12186" y="2974"/>
                      <a:pt x="13221" y="5125"/>
                    </a:cubicBezTo>
                    <a:cubicBezTo>
                      <a:pt x="16261" y="11455"/>
                      <a:pt x="17857" y="18382"/>
                      <a:pt x="17889" y="25405"/>
                    </a:cubicBezTo>
                    <a:cubicBezTo>
                      <a:pt x="18115" y="28692"/>
                      <a:pt x="17342" y="31971"/>
                      <a:pt x="15671" y="34811"/>
                    </a:cubicBezTo>
                  </a:path>
                </a:pathLst>
              </a:custGeom>
              <a:solidFill>
                <a:srgbClr val="000000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59B408C3-B4CC-4C6D-48D6-E5392A37FA9D}"/>
                  </a:ext>
                </a:extLst>
              </p:cNvPr>
              <p:cNvSpPr/>
              <p:nvPr/>
            </p:nvSpPr>
            <p:spPr>
              <a:xfrm>
                <a:off x="2991026" y="5609431"/>
                <a:ext cx="20144" cy="14114"/>
              </a:xfrm>
              <a:custGeom>
                <a:avLst/>
                <a:gdLst>
                  <a:gd name="connsiteX0" fmla="*/ 20164 w 24782"/>
                  <a:gd name="connsiteY0" fmla="*/ 1932 h 15487"/>
                  <a:gd name="connsiteX1" fmla="*/ 7532 w 24782"/>
                  <a:gd name="connsiteY1" fmla="*/ 394 h 15487"/>
                  <a:gd name="connsiteX2" fmla="*/ 1299 w 24782"/>
                  <a:gd name="connsiteY2" fmla="*/ 3184 h 15487"/>
                  <a:gd name="connsiteX3" fmla="*/ 1230 w 24782"/>
                  <a:gd name="connsiteY3" fmla="*/ 9404 h 15487"/>
                  <a:gd name="connsiteX4" fmla="*/ 5164 w 24782"/>
                  <a:gd name="connsiteY4" fmla="*/ 10398 h 15487"/>
                  <a:gd name="connsiteX5" fmla="*/ 14869 w 24782"/>
                  <a:gd name="connsiteY5" fmla="*/ 11759 h 15487"/>
                  <a:gd name="connsiteX6" fmla="*/ 19225 w 24782"/>
                  <a:gd name="connsiteY6" fmla="*/ 15380 h 15487"/>
                  <a:gd name="connsiteX7" fmla="*/ 23961 w 24782"/>
                  <a:gd name="connsiteY7" fmla="*/ 13270 h 15487"/>
                  <a:gd name="connsiteX8" fmla="*/ 24492 w 24782"/>
                  <a:gd name="connsiteY8" fmla="*/ 7825 h 15487"/>
                  <a:gd name="connsiteX9" fmla="*/ 20164 w 24782"/>
                  <a:gd name="connsiteY9" fmla="*/ 1932 h 1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82" h="15487">
                    <a:moveTo>
                      <a:pt x="20164" y="1932"/>
                    </a:moveTo>
                    <a:cubicBezTo>
                      <a:pt x="16226" y="81"/>
                      <a:pt x="11800" y="-458"/>
                      <a:pt x="7532" y="394"/>
                    </a:cubicBezTo>
                    <a:cubicBezTo>
                      <a:pt x="5201" y="599"/>
                      <a:pt x="3005" y="1582"/>
                      <a:pt x="1299" y="3184"/>
                    </a:cubicBezTo>
                    <a:cubicBezTo>
                      <a:pt x="-267" y="4899"/>
                      <a:pt x="-566" y="7921"/>
                      <a:pt x="1230" y="9404"/>
                    </a:cubicBezTo>
                    <a:cubicBezTo>
                      <a:pt x="2382" y="10193"/>
                      <a:pt x="3777" y="10545"/>
                      <a:pt x="5164" y="10398"/>
                    </a:cubicBezTo>
                    <a:cubicBezTo>
                      <a:pt x="8499" y="10398"/>
                      <a:pt x="12201" y="9772"/>
                      <a:pt x="14869" y="11759"/>
                    </a:cubicBezTo>
                    <a:cubicBezTo>
                      <a:pt x="16393" y="12903"/>
                      <a:pt x="17401" y="14808"/>
                      <a:pt x="19225" y="15380"/>
                    </a:cubicBezTo>
                    <a:cubicBezTo>
                      <a:pt x="21096" y="15804"/>
                      <a:pt x="23025" y="14946"/>
                      <a:pt x="23961" y="13270"/>
                    </a:cubicBezTo>
                    <a:cubicBezTo>
                      <a:pt x="24827" y="11589"/>
                      <a:pt x="25016" y="9641"/>
                      <a:pt x="24492" y="7825"/>
                    </a:cubicBezTo>
                    <a:cubicBezTo>
                      <a:pt x="24044" y="5295"/>
                      <a:pt x="22445" y="3116"/>
                      <a:pt x="20164" y="1932"/>
                    </a:cubicBezTo>
                    <a:close/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86544335-FCCF-9C46-7A52-6D6BFF2A980A}"/>
                  </a:ext>
                </a:extLst>
              </p:cNvPr>
              <p:cNvSpPr/>
              <p:nvPr/>
            </p:nvSpPr>
            <p:spPr>
              <a:xfrm>
                <a:off x="3017732" y="5573791"/>
                <a:ext cx="24012" cy="27823"/>
              </a:xfrm>
              <a:custGeom>
                <a:avLst/>
                <a:gdLst>
                  <a:gd name="connsiteX0" fmla="*/ 2555 w 29540"/>
                  <a:gd name="connsiteY0" fmla="*/ 28858 h 30530"/>
                  <a:gd name="connsiteX1" fmla="*/ 595 w 29540"/>
                  <a:gd name="connsiteY1" fmla="*/ 17601 h 30530"/>
                  <a:gd name="connsiteX2" fmla="*/ 7251 w 29540"/>
                  <a:gd name="connsiteY2" fmla="*/ 7951 h 30530"/>
                  <a:gd name="connsiteX3" fmla="*/ 19174 w 29540"/>
                  <a:gd name="connsiteY3" fmla="*/ 927 h 30530"/>
                  <a:gd name="connsiteX4" fmla="*/ 24523 w 29540"/>
                  <a:gd name="connsiteY4" fmla="*/ 16 h 30530"/>
                  <a:gd name="connsiteX5" fmla="*/ 29015 w 29540"/>
                  <a:gd name="connsiteY5" fmla="*/ 2738 h 30530"/>
                  <a:gd name="connsiteX6" fmla="*/ 27776 w 29540"/>
                  <a:gd name="connsiteY6" fmla="*/ 10387 h 30530"/>
                  <a:gd name="connsiteX7" fmla="*/ 19950 w 29540"/>
                  <a:gd name="connsiteY7" fmla="*/ 22311 h 30530"/>
                  <a:gd name="connsiteX8" fmla="*/ 11348 w 29540"/>
                  <a:gd name="connsiteY8" fmla="*/ 29675 h 30530"/>
                  <a:gd name="connsiteX9" fmla="*/ 2160 w 29540"/>
                  <a:gd name="connsiteY9" fmla="*/ 28409 h 3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40" h="30530">
                    <a:moveTo>
                      <a:pt x="2555" y="28858"/>
                    </a:moveTo>
                    <a:cubicBezTo>
                      <a:pt x="84" y="25659"/>
                      <a:pt x="-649" y="21447"/>
                      <a:pt x="595" y="17601"/>
                    </a:cubicBezTo>
                    <a:cubicBezTo>
                      <a:pt x="1885" y="13834"/>
                      <a:pt x="4188" y="10495"/>
                      <a:pt x="7251" y="7951"/>
                    </a:cubicBezTo>
                    <a:cubicBezTo>
                      <a:pt x="10731" y="4857"/>
                      <a:pt x="14780" y="2471"/>
                      <a:pt x="19174" y="927"/>
                    </a:cubicBezTo>
                    <a:cubicBezTo>
                      <a:pt x="20869" y="236"/>
                      <a:pt x="22695" y="-76"/>
                      <a:pt x="24523" y="16"/>
                    </a:cubicBezTo>
                    <a:cubicBezTo>
                      <a:pt x="26381" y="115"/>
                      <a:pt x="28066" y="1137"/>
                      <a:pt x="29015" y="2738"/>
                    </a:cubicBezTo>
                    <a:cubicBezTo>
                      <a:pt x="30281" y="5120"/>
                      <a:pt x="29015" y="8019"/>
                      <a:pt x="27776" y="10387"/>
                    </a:cubicBezTo>
                    <a:cubicBezTo>
                      <a:pt x="25476" y="14556"/>
                      <a:pt x="22860" y="18542"/>
                      <a:pt x="19950" y="22311"/>
                    </a:cubicBezTo>
                    <a:cubicBezTo>
                      <a:pt x="17609" y="25333"/>
                      <a:pt x="14914" y="28313"/>
                      <a:pt x="11348" y="29675"/>
                    </a:cubicBezTo>
                    <a:cubicBezTo>
                      <a:pt x="7781" y="31036"/>
                      <a:pt x="4052" y="30886"/>
                      <a:pt x="2160" y="28409"/>
                    </a:cubicBezTo>
                  </a:path>
                </a:pathLst>
              </a:custGeom>
              <a:solidFill>
                <a:srgbClr val="FF725E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717C9D4E-E045-30FD-E6F6-A1AF7656A940}"/>
                  </a:ext>
                </a:extLst>
              </p:cNvPr>
              <p:cNvSpPr/>
              <p:nvPr/>
            </p:nvSpPr>
            <p:spPr>
              <a:xfrm>
                <a:off x="3000446" y="5613709"/>
                <a:ext cx="14295" cy="28109"/>
              </a:xfrm>
              <a:custGeom>
                <a:avLst/>
                <a:gdLst>
                  <a:gd name="connsiteX0" fmla="*/ 17531 w 17586"/>
                  <a:gd name="connsiteY0" fmla="*/ 30844 h 30844"/>
                  <a:gd name="connsiteX1" fmla="*/ 17314 w 17586"/>
                  <a:gd name="connsiteY1" fmla="*/ 29320 h 30844"/>
                  <a:gd name="connsiteX2" fmla="*/ 16905 w 17586"/>
                  <a:gd name="connsiteY2" fmla="*/ 25168 h 30844"/>
                  <a:gd name="connsiteX3" fmla="*/ 15980 w 17586"/>
                  <a:gd name="connsiteY3" fmla="*/ 19057 h 30844"/>
                  <a:gd name="connsiteX4" fmla="*/ 13761 w 17586"/>
                  <a:gd name="connsiteY4" fmla="*/ 11856 h 30844"/>
                  <a:gd name="connsiteX5" fmla="*/ 10086 w 17586"/>
                  <a:gd name="connsiteY5" fmla="*/ 5350 h 30844"/>
                  <a:gd name="connsiteX6" fmla="*/ 5431 w 17586"/>
                  <a:gd name="connsiteY6" fmla="*/ 1485 h 30844"/>
                  <a:gd name="connsiteX7" fmla="*/ 1511 w 17586"/>
                  <a:gd name="connsiteY7" fmla="*/ 260 h 30844"/>
                  <a:gd name="connsiteX8" fmla="*/ 0 w 17586"/>
                  <a:gd name="connsiteY8" fmla="*/ 42 h 30844"/>
                  <a:gd name="connsiteX9" fmla="*/ 1538 w 17586"/>
                  <a:gd name="connsiteY9" fmla="*/ 42 h 30844"/>
                  <a:gd name="connsiteX10" fmla="*/ 5621 w 17586"/>
                  <a:gd name="connsiteY10" fmla="*/ 1104 h 30844"/>
                  <a:gd name="connsiteX11" fmla="*/ 10535 w 17586"/>
                  <a:gd name="connsiteY11" fmla="*/ 5010 h 30844"/>
                  <a:gd name="connsiteX12" fmla="*/ 14346 w 17586"/>
                  <a:gd name="connsiteY12" fmla="*/ 11652 h 30844"/>
                  <a:gd name="connsiteX13" fmla="*/ 16538 w 17586"/>
                  <a:gd name="connsiteY13" fmla="*/ 18975 h 30844"/>
                  <a:gd name="connsiteX14" fmla="*/ 17354 w 17586"/>
                  <a:gd name="connsiteY14" fmla="*/ 25155 h 30844"/>
                  <a:gd name="connsiteX15" fmla="*/ 17559 w 17586"/>
                  <a:gd name="connsiteY15" fmla="*/ 29333 h 30844"/>
                  <a:gd name="connsiteX16" fmla="*/ 17531 w 17586"/>
                  <a:gd name="connsiteY16" fmla="*/ 30844 h 3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586" h="30844">
                    <a:moveTo>
                      <a:pt x="17531" y="30844"/>
                    </a:moveTo>
                    <a:cubicBezTo>
                      <a:pt x="17401" y="30346"/>
                      <a:pt x="17329" y="29834"/>
                      <a:pt x="17314" y="29320"/>
                    </a:cubicBezTo>
                    <a:lnTo>
                      <a:pt x="16905" y="25168"/>
                    </a:lnTo>
                    <a:cubicBezTo>
                      <a:pt x="16715" y="23412"/>
                      <a:pt x="16456" y="21330"/>
                      <a:pt x="15980" y="19057"/>
                    </a:cubicBezTo>
                    <a:cubicBezTo>
                      <a:pt x="15427" y="16603"/>
                      <a:pt x="14685" y="14196"/>
                      <a:pt x="13761" y="11856"/>
                    </a:cubicBezTo>
                    <a:cubicBezTo>
                      <a:pt x="12845" y="9528"/>
                      <a:pt x="11608" y="7338"/>
                      <a:pt x="10086" y="5350"/>
                    </a:cubicBezTo>
                    <a:cubicBezTo>
                      <a:pt x="8845" y="3729"/>
                      <a:pt x="7253" y="2407"/>
                      <a:pt x="5431" y="1485"/>
                    </a:cubicBezTo>
                    <a:cubicBezTo>
                      <a:pt x="4199" y="867"/>
                      <a:pt x="2875" y="453"/>
                      <a:pt x="1511" y="260"/>
                    </a:cubicBezTo>
                    <a:cubicBezTo>
                      <a:pt x="1000" y="241"/>
                      <a:pt x="494" y="168"/>
                      <a:pt x="0" y="42"/>
                    </a:cubicBezTo>
                    <a:cubicBezTo>
                      <a:pt x="512" y="-14"/>
                      <a:pt x="1026" y="-14"/>
                      <a:pt x="1538" y="42"/>
                    </a:cubicBezTo>
                    <a:cubicBezTo>
                      <a:pt x="2952" y="147"/>
                      <a:pt x="4335" y="507"/>
                      <a:pt x="5621" y="1104"/>
                    </a:cubicBezTo>
                    <a:cubicBezTo>
                      <a:pt x="7539" y="2009"/>
                      <a:pt x="9222" y="3345"/>
                      <a:pt x="10535" y="5010"/>
                    </a:cubicBezTo>
                    <a:cubicBezTo>
                      <a:pt x="12128" y="7023"/>
                      <a:pt x="13413" y="9261"/>
                      <a:pt x="14346" y="11652"/>
                    </a:cubicBezTo>
                    <a:cubicBezTo>
                      <a:pt x="15290" y="14025"/>
                      <a:pt x="16023" y="16475"/>
                      <a:pt x="16538" y="18975"/>
                    </a:cubicBezTo>
                    <a:cubicBezTo>
                      <a:pt x="16937" y="21017"/>
                      <a:pt x="17209" y="23080"/>
                      <a:pt x="17354" y="25155"/>
                    </a:cubicBezTo>
                    <a:cubicBezTo>
                      <a:pt x="17491" y="26924"/>
                      <a:pt x="17531" y="28353"/>
                      <a:pt x="17559" y="29333"/>
                    </a:cubicBezTo>
                    <a:cubicBezTo>
                      <a:pt x="17603" y="29837"/>
                      <a:pt x="17594" y="30343"/>
                      <a:pt x="17531" y="308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ABDE2729-908C-C7CB-686C-3796A9470C5F}"/>
                  </a:ext>
                </a:extLst>
              </p:cNvPr>
              <p:cNvSpPr/>
              <p:nvPr/>
            </p:nvSpPr>
            <p:spPr>
              <a:xfrm>
                <a:off x="3008169" y="5576249"/>
                <a:ext cx="6583" cy="62654"/>
              </a:xfrm>
              <a:custGeom>
                <a:avLst/>
                <a:gdLst>
                  <a:gd name="connsiteX0" fmla="*/ 7745 w 8098"/>
                  <a:gd name="connsiteY0" fmla="*/ 68751 h 68750"/>
                  <a:gd name="connsiteX1" fmla="*/ 7745 w 8098"/>
                  <a:gd name="connsiteY1" fmla="*/ 68043 h 68750"/>
                  <a:gd name="connsiteX2" fmla="*/ 7745 w 8098"/>
                  <a:gd name="connsiteY2" fmla="*/ 66028 h 68750"/>
                  <a:gd name="connsiteX3" fmla="*/ 7663 w 8098"/>
                  <a:gd name="connsiteY3" fmla="*/ 58597 h 68750"/>
                  <a:gd name="connsiteX4" fmla="*/ 5921 w 8098"/>
                  <a:gd name="connsiteY4" fmla="*/ 34096 h 68750"/>
                  <a:gd name="connsiteX5" fmla="*/ 2205 w 8098"/>
                  <a:gd name="connsiteY5" fmla="*/ 9868 h 68750"/>
                  <a:gd name="connsiteX6" fmla="*/ 1320 w 8098"/>
                  <a:gd name="connsiteY6" fmla="*/ 5785 h 68750"/>
                  <a:gd name="connsiteX7" fmla="*/ 585 w 8098"/>
                  <a:gd name="connsiteY7" fmla="*/ 2668 h 68750"/>
                  <a:gd name="connsiteX8" fmla="*/ 122 w 8098"/>
                  <a:gd name="connsiteY8" fmla="*/ 708 h 68750"/>
                  <a:gd name="connsiteX9" fmla="*/ 0 w 8098"/>
                  <a:gd name="connsiteY9" fmla="*/ 0 h 68750"/>
                  <a:gd name="connsiteX10" fmla="*/ 245 w 8098"/>
                  <a:gd name="connsiteY10" fmla="*/ 667 h 68750"/>
                  <a:gd name="connsiteX11" fmla="*/ 830 w 8098"/>
                  <a:gd name="connsiteY11" fmla="*/ 2600 h 68750"/>
                  <a:gd name="connsiteX12" fmla="*/ 1661 w 8098"/>
                  <a:gd name="connsiteY12" fmla="*/ 5703 h 68750"/>
                  <a:gd name="connsiteX13" fmla="*/ 2641 w 8098"/>
                  <a:gd name="connsiteY13" fmla="*/ 9787 h 68750"/>
                  <a:gd name="connsiteX14" fmla="*/ 6547 w 8098"/>
                  <a:gd name="connsiteY14" fmla="*/ 34042 h 68750"/>
                  <a:gd name="connsiteX15" fmla="*/ 8099 w 8098"/>
                  <a:gd name="connsiteY15" fmla="*/ 58542 h 68750"/>
                  <a:gd name="connsiteX16" fmla="*/ 7990 w 8098"/>
                  <a:gd name="connsiteY16" fmla="*/ 65988 h 68750"/>
                  <a:gd name="connsiteX17" fmla="*/ 7867 w 8098"/>
                  <a:gd name="connsiteY17" fmla="*/ 68016 h 68750"/>
                  <a:gd name="connsiteX18" fmla="*/ 7745 w 8098"/>
                  <a:gd name="connsiteY18" fmla="*/ 68751 h 6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98" h="68750">
                    <a:moveTo>
                      <a:pt x="7745" y="68751"/>
                    </a:moveTo>
                    <a:cubicBezTo>
                      <a:pt x="7709" y="68517"/>
                      <a:pt x="7709" y="68277"/>
                      <a:pt x="7745" y="68043"/>
                    </a:cubicBezTo>
                    <a:lnTo>
                      <a:pt x="7745" y="66028"/>
                    </a:lnTo>
                    <a:cubicBezTo>
                      <a:pt x="7745" y="64273"/>
                      <a:pt x="7745" y="61727"/>
                      <a:pt x="7663" y="58597"/>
                    </a:cubicBezTo>
                    <a:cubicBezTo>
                      <a:pt x="7500" y="52322"/>
                      <a:pt x="6955" y="43624"/>
                      <a:pt x="5921" y="34096"/>
                    </a:cubicBezTo>
                    <a:cubicBezTo>
                      <a:pt x="4886" y="24568"/>
                      <a:pt x="3471" y="16007"/>
                      <a:pt x="2205" y="9868"/>
                    </a:cubicBezTo>
                    <a:cubicBezTo>
                      <a:pt x="1906" y="8330"/>
                      <a:pt x="1606" y="6942"/>
                      <a:pt x="1320" y="5785"/>
                    </a:cubicBezTo>
                    <a:cubicBezTo>
                      <a:pt x="1034" y="4628"/>
                      <a:pt x="817" y="3512"/>
                      <a:pt x="585" y="2668"/>
                    </a:cubicBezTo>
                    <a:lnTo>
                      <a:pt x="122" y="708"/>
                    </a:lnTo>
                    <a:cubicBezTo>
                      <a:pt x="45" y="479"/>
                      <a:pt x="4" y="241"/>
                      <a:pt x="0" y="0"/>
                    </a:cubicBezTo>
                    <a:cubicBezTo>
                      <a:pt x="95" y="218"/>
                      <a:pt x="177" y="440"/>
                      <a:pt x="245" y="667"/>
                    </a:cubicBezTo>
                    <a:cubicBezTo>
                      <a:pt x="395" y="1171"/>
                      <a:pt x="585" y="1824"/>
                      <a:pt x="830" y="2600"/>
                    </a:cubicBezTo>
                    <a:cubicBezTo>
                      <a:pt x="1075" y="3376"/>
                      <a:pt x="1361" y="4492"/>
                      <a:pt x="1661" y="5703"/>
                    </a:cubicBezTo>
                    <a:cubicBezTo>
                      <a:pt x="1960" y="6915"/>
                      <a:pt x="2314" y="8289"/>
                      <a:pt x="2641" y="9787"/>
                    </a:cubicBezTo>
                    <a:cubicBezTo>
                      <a:pt x="4372" y="17797"/>
                      <a:pt x="5676" y="25893"/>
                      <a:pt x="6547" y="34042"/>
                    </a:cubicBezTo>
                    <a:cubicBezTo>
                      <a:pt x="7595" y="43570"/>
                      <a:pt x="8058" y="52267"/>
                      <a:pt x="8099" y="58542"/>
                    </a:cubicBezTo>
                    <a:cubicBezTo>
                      <a:pt x="8099" y="61686"/>
                      <a:pt x="8099" y="64232"/>
                      <a:pt x="7990" y="65988"/>
                    </a:cubicBezTo>
                    <a:cubicBezTo>
                      <a:pt x="7990" y="66804"/>
                      <a:pt x="7895" y="67485"/>
                      <a:pt x="7867" y="68016"/>
                    </a:cubicBezTo>
                    <a:cubicBezTo>
                      <a:pt x="7856" y="68265"/>
                      <a:pt x="7816" y="68511"/>
                      <a:pt x="7745" y="687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E66B3A71-8F06-6D59-DCFC-DAA148BE2A1D}"/>
                  </a:ext>
                </a:extLst>
              </p:cNvPr>
              <p:cNvSpPr/>
              <p:nvPr/>
            </p:nvSpPr>
            <p:spPr>
              <a:xfrm>
                <a:off x="3014397" y="5580913"/>
                <a:ext cx="18234" cy="42732"/>
              </a:xfrm>
              <a:custGeom>
                <a:avLst/>
                <a:gdLst>
                  <a:gd name="connsiteX0" fmla="*/ 42 w 22432"/>
                  <a:gd name="connsiteY0" fmla="*/ 46891 h 46890"/>
                  <a:gd name="connsiteX1" fmla="*/ 42 w 22432"/>
                  <a:gd name="connsiteY1" fmla="*/ 44768 h 46890"/>
                  <a:gd name="connsiteX2" fmla="*/ 682 w 22432"/>
                  <a:gd name="connsiteY2" fmla="*/ 39051 h 46890"/>
                  <a:gd name="connsiteX3" fmla="*/ 2546 w 22432"/>
                  <a:gd name="connsiteY3" fmla="*/ 30707 h 46890"/>
                  <a:gd name="connsiteX4" fmla="*/ 6031 w 22432"/>
                  <a:gd name="connsiteY4" fmla="*/ 20839 h 46890"/>
                  <a:gd name="connsiteX5" fmla="*/ 16280 w 22432"/>
                  <a:gd name="connsiteY5" fmla="*/ 4886 h 46890"/>
                  <a:gd name="connsiteX6" fmla="*/ 18689 w 22432"/>
                  <a:gd name="connsiteY6" fmla="*/ 2654 h 46890"/>
                  <a:gd name="connsiteX7" fmla="*/ 19710 w 22432"/>
                  <a:gd name="connsiteY7" fmla="*/ 1783 h 46890"/>
                  <a:gd name="connsiteX8" fmla="*/ 20649 w 22432"/>
                  <a:gd name="connsiteY8" fmla="*/ 1130 h 46890"/>
                  <a:gd name="connsiteX9" fmla="*/ 22432 w 22432"/>
                  <a:gd name="connsiteY9" fmla="*/ 0 h 46890"/>
                  <a:gd name="connsiteX10" fmla="*/ 16593 w 22432"/>
                  <a:gd name="connsiteY10" fmla="*/ 5200 h 46890"/>
                  <a:gd name="connsiteX11" fmla="*/ 6616 w 22432"/>
                  <a:gd name="connsiteY11" fmla="*/ 21084 h 46890"/>
                  <a:gd name="connsiteX12" fmla="*/ 3104 w 22432"/>
                  <a:gd name="connsiteY12" fmla="*/ 30870 h 46890"/>
                  <a:gd name="connsiteX13" fmla="*/ 1131 w 22432"/>
                  <a:gd name="connsiteY13" fmla="*/ 39119 h 46890"/>
                  <a:gd name="connsiteX14" fmla="*/ 287 w 22432"/>
                  <a:gd name="connsiteY14" fmla="*/ 44795 h 46890"/>
                  <a:gd name="connsiteX15" fmla="*/ 42 w 22432"/>
                  <a:gd name="connsiteY15" fmla="*/ 46891 h 4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2" h="46890">
                    <a:moveTo>
                      <a:pt x="42" y="46891"/>
                    </a:moveTo>
                    <a:cubicBezTo>
                      <a:pt x="-14" y="46185"/>
                      <a:pt x="-14" y="45474"/>
                      <a:pt x="42" y="44768"/>
                    </a:cubicBezTo>
                    <a:cubicBezTo>
                      <a:pt x="124" y="43406"/>
                      <a:pt x="300" y="41446"/>
                      <a:pt x="682" y="39051"/>
                    </a:cubicBezTo>
                    <a:cubicBezTo>
                      <a:pt x="1148" y="36237"/>
                      <a:pt x="1772" y="33452"/>
                      <a:pt x="2546" y="30707"/>
                    </a:cubicBezTo>
                    <a:cubicBezTo>
                      <a:pt x="3477" y="27341"/>
                      <a:pt x="4641" y="24043"/>
                      <a:pt x="6031" y="20839"/>
                    </a:cubicBezTo>
                    <a:cubicBezTo>
                      <a:pt x="8459" y="14948"/>
                      <a:pt x="11931" y="9543"/>
                      <a:pt x="16280" y="4886"/>
                    </a:cubicBezTo>
                    <a:cubicBezTo>
                      <a:pt x="17037" y="4094"/>
                      <a:pt x="17841" y="3348"/>
                      <a:pt x="18689" y="2654"/>
                    </a:cubicBezTo>
                    <a:cubicBezTo>
                      <a:pt x="19057" y="2341"/>
                      <a:pt x="19384" y="2028"/>
                      <a:pt x="19710" y="1783"/>
                    </a:cubicBezTo>
                    <a:lnTo>
                      <a:pt x="20649" y="1130"/>
                    </a:lnTo>
                    <a:cubicBezTo>
                      <a:pt x="21212" y="705"/>
                      <a:pt x="21808" y="327"/>
                      <a:pt x="22432" y="0"/>
                    </a:cubicBezTo>
                    <a:cubicBezTo>
                      <a:pt x="20379" y="1609"/>
                      <a:pt x="18428" y="3346"/>
                      <a:pt x="16593" y="5200"/>
                    </a:cubicBezTo>
                    <a:cubicBezTo>
                      <a:pt x="12389" y="9889"/>
                      <a:pt x="9016" y="15261"/>
                      <a:pt x="6616" y="21084"/>
                    </a:cubicBezTo>
                    <a:cubicBezTo>
                      <a:pt x="5230" y="24265"/>
                      <a:pt x="4059" y="27534"/>
                      <a:pt x="3104" y="30870"/>
                    </a:cubicBezTo>
                    <a:cubicBezTo>
                      <a:pt x="2305" y="33585"/>
                      <a:pt x="1647" y="36338"/>
                      <a:pt x="1131" y="39119"/>
                    </a:cubicBezTo>
                    <a:cubicBezTo>
                      <a:pt x="682" y="41501"/>
                      <a:pt x="437" y="43447"/>
                      <a:pt x="287" y="44795"/>
                    </a:cubicBezTo>
                    <a:cubicBezTo>
                      <a:pt x="260" y="45498"/>
                      <a:pt x="178" y="46199"/>
                      <a:pt x="42" y="4689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3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 sz="14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C89AED36-C826-DC38-5F33-C69AB57D43E3}"/>
              </a:ext>
            </a:extLst>
          </p:cNvPr>
          <p:cNvGrpSpPr/>
          <p:nvPr/>
        </p:nvGrpSpPr>
        <p:grpSpPr>
          <a:xfrm>
            <a:off x="5575403" y="4696143"/>
            <a:ext cx="902482" cy="1302356"/>
            <a:chOff x="5580482" y="4686964"/>
            <a:chExt cx="902482" cy="1302356"/>
          </a:xfrm>
        </p:grpSpPr>
        <p:grpSp>
          <p:nvGrpSpPr>
            <p:cNvPr id="661" name="Group 660">
              <a:extLst>
                <a:ext uri="{FF2B5EF4-FFF2-40B4-BE49-F238E27FC236}">
                  <a16:creationId xmlns:a16="http://schemas.microsoft.com/office/drawing/2014/main" id="{9DC35B5B-BE0B-CF28-DED4-E8139F8653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23546" y="4686964"/>
              <a:ext cx="616356" cy="665485"/>
              <a:chOff x="14759718" y="1228217"/>
              <a:chExt cx="2090181" cy="2574131"/>
            </a:xfrm>
          </p:grpSpPr>
          <p:grpSp>
            <p:nvGrpSpPr>
              <p:cNvPr id="663" name="Graphic 16">
                <a:extLst>
                  <a:ext uri="{FF2B5EF4-FFF2-40B4-BE49-F238E27FC236}">
                    <a16:creationId xmlns:a16="http://schemas.microsoft.com/office/drawing/2014/main" id="{E5C20355-9B42-53B3-9A25-BFBD209027ED}"/>
                  </a:ext>
                </a:extLst>
              </p:cNvPr>
              <p:cNvGrpSpPr/>
              <p:nvPr/>
            </p:nvGrpSpPr>
            <p:grpSpPr>
              <a:xfrm>
                <a:off x="15291705" y="1228217"/>
                <a:ext cx="1558194" cy="2573845"/>
                <a:chOff x="15291705" y="1228217"/>
                <a:chExt cx="1558194" cy="2573845"/>
              </a:xfrm>
            </p:grpSpPr>
            <p:sp>
              <p:nvSpPr>
                <p:cNvPr id="706" name="Freeform: Shape 705">
                  <a:extLst>
                    <a:ext uri="{FF2B5EF4-FFF2-40B4-BE49-F238E27FC236}">
                      <a16:creationId xmlns:a16="http://schemas.microsoft.com/office/drawing/2014/main" id="{7BAF13E7-251F-C032-C09C-44E8CE7B94D1}"/>
                    </a:ext>
                  </a:extLst>
                </p:cNvPr>
                <p:cNvSpPr/>
                <p:nvPr/>
              </p:nvSpPr>
              <p:spPr>
                <a:xfrm>
                  <a:off x="15355713" y="1268984"/>
                  <a:ext cx="1494186" cy="2529649"/>
                </a:xfrm>
                <a:custGeom>
                  <a:avLst/>
                  <a:gdLst>
                    <a:gd name="connsiteX0" fmla="*/ 1494187 w 1494186"/>
                    <a:gd name="connsiteY0" fmla="*/ 174498 h 2529649"/>
                    <a:gd name="connsiteX1" fmla="*/ 1494187 w 1494186"/>
                    <a:gd name="connsiteY1" fmla="*/ 2529649 h 2529649"/>
                    <a:gd name="connsiteX2" fmla="*/ 0 w 1494186"/>
                    <a:gd name="connsiteY2" fmla="*/ 2529649 h 2529649"/>
                    <a:gd name="connsiteX3" fmla="*/ 0 w 1494186"/>
                    <a:gd name="connsiteY3" fmla="*/ 1486090 h 2529649"/>
                    <a:gd name="connsiteX4" fmla="*/ 158877 w 1494186"/>
                    <a:gd name="connsiteY4" fmla="*/ 1264825 h 2529649"/>
                    <a:gd name="connsiteX5" fmla="*/ 1067276 w 1494186"/>
                    <a:gd name="connsiteY5" fmla="*/ 0 h 2529649"/>
                    <a:gd name="connsiteX6" fmla="*/ 1494187 w 1494186"/>
                    <a:gd name="connsiteY6" fmla="*/ 174498 h 252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94186" h="2529649">
                      <a:moveTo>
                        <a:pt x="1494187" y="174498"/>
                      </a:moveTo>
                      <a:lnTo>
                        <a:pt x="1494187" y="2529649"/>
                      </a:lnTo>
                      <a:lnTo>
                        <a:pt x="0" y="2529649"/>
                      </a:lnTo>
                      <a:lnTo>
                        <a:pt x="0" y="1486090"/>
                      </a:lnTo>
                      <a:lnTo>
                        <a:pt x="158877" y="1264825"/>
                      </a:lnTo>
                      <a:lnTo>
                        <a:pt x="1067276" y="0"/>
                      </a:lnTo>
                      <a:lnTo>
                        <a:pt x="1494187" y="1744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7" name="Freeform: Shape 706">
                  <a:extLst>
                    <a:ext uri="{FF2B5EF4-FFF2-40B4-BE49-F238E27FC236}">
                      <a16:creationId xmlns:a16="http://schemas.microsoft.com/office/drawing/2014/main" id="{078A2F5D-4861-F823-3E12-C4029EF60F36}"/>
                    </a:ext>
                  </a:extLst>
                </p:cNvPr>
                <p:cNvSpPr/>
                <p:nvPr/>
              </p:nvSpPr>
              <p:spPr>
                <a:xfrm>
                  <a:off x="15355713" y="1268984"/>
                  <a:ext cx="1494186" cy="2529649"/>
                </a:xfrm>
                <a:custGeom>
                  <a:avLst/>
                  <a:gdLst>
                    <a:gd name="connsiteX0" fmla="*/ 1494187 w 1494186"/>
                    <a:gd name="connsiteY0" fmla="*/ 174498 h 2529649"/>
                    <a:gd name="connsiteX1" fmla="*/ 1494187 w 1494186"/>
                    <a:gd name="connsiteY1" fmla="*/ 2529649 h 2529649"/>
                    <a:gd name="connsiteX2" fmla="*/ 0 w 1494186"/>
                    <a:gd name="connsiteY2" fmla="*/ 2529649 h 2529649"/>
                    <a:gd name="connsiteX3" fmla="*/ 0 w 1494186"/>
                    <a:gd name="connsiteY3" fmla="*/ 1486090 h 2529649"/>
                    <a:gd name="connsiteX4" fmla="*/ 158877 w 1494186"/>
                    <a:gd name="connsiteY4" fmla="*/ 1264825 h 2529649"/>
                    <a:gd name="connsiteX5" fmla="*/ 1067276 w 1494186"/>
                    <a:gd name="connsiteY5" fmla="*/ 0 h 2529649"/>
                    <a:gd name="connsiteX6" fmla="*/ 1494187 w 1494186"/>
                    <a:gd name="connsiteY6" fmla="*/ 174498 h 252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94186" h="2529649">
                      <a:moveTo>
                        <a:pt x="1494187" y="174498"/>
                      </a:moveTo>
                      <a:lnTo>
                        <a:pt x="1494187" y="2529649"/>
                      </a:lnTo>
                      <a:lnTo>
                        <a:pt x="0" y="2529649"/>
                      </a:lnTo>
                      <a:lnTo>
                        <a:pt x="0" y="1486090"/>
                      </a:lnTo>
                      <a:lnTo>
                        <a:pt x="158877" y="1264825"/>
                      </a:lnTo>
                      <a:lnTo>
                        <a:pt x="1067276" y="0"/>
                      </a:lnTo>
                      <a:lnTo>
                        <a:pt x="1494187" y="174498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8" name="Freeform: Shape 707">
                  <a:extLst>
                    <a:ext uri="{FF2B5EF4-FFF2-40B4-BE49-F238E27FC236}">
                      <a16:creationId xmlns:a16="http://schemas.microsoft.com/office/drawing/2014/main" id="{6B897009-7ADD-DB6D-4B20-40D7A4F36564}"/>
                    </a:ext>
                  </a:extLst>
                </p:cNvPr>
                <p:cNvSpPr/>
                <p:nvPr/>
              </p:nvSpPr>
              <p:spPr>
                <a:xfrm>
                  <a:off x="15355713" y="2533809"/>
                  <a:ext cx="830960" cy="1268253"/>
                </a:xfrm>
                <a:custGeom>
                  <a:avLst/>
                  <a:gdLst>
                    <a:gd name="connsiteX0" fmla="*/ 830961 w 830960"/>
                    <a:gd name="connsiteY0" fmla="*/ 0 h 1268253"/>
                    <a:gd name="connsiteX1" fmla="*/ 830961 w 830960"/>
                    <a:gd name="connsiteY1" fmla="*/ 1268254 h 1268253"/>
                    <a:gd name="connsiteX2" fmla="*/ 0 w 830960"/>
                    <a:gd name="connsiteY2" fmla="*/ 1268254 h 1268253"/>
                    <a:gd name="connsiteX3" fmla="*/ 0 w 830960"/>
                    <a:gd name="connsiteY3" fmla="*/ 221266 h 1268253"/>
                    <a:gd name="connsiteX4" fmla="*/ 158877 w 830960"/>
                    <a:gd name="connsiteY4" fmla="*/ 0 h 1268253"/>
                    <a:gd name="connsiteX5" fmla="*/ 830961 w 830960"/>
                    <a:gd name="connsiteY5" fmla="*/ 0 h 1268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0960" h="1268253">
                      <a:moveTo>
                        <a:pt x="830961" y="0"/>
                      </a:moveTo>
                      <a:lnTo>
                        <a:pt x="830961" y="1268254"/>
                      </a:lnTo>
                      <a:lnTo>
                        <a:pt x="0" y="1268254"/>
                      </a:lnTo>
                      <a:lnTo>
                        <a:pt x="0" y="221266"/>
                      </a:lnTo>
                      <a:lnTo>
                        <a:pt x="158877" y="0"/>
                      </a:lnTo>
                      <a:lnTo>
                        <a:pt x="830961" y="0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9" name="Freeform: Shape 708">
                  <a:extLst>
                    <a:ext uri="{FF2B5EF4-FFF2-40B4-BE49-F238E27FC236}">
                      <a16:creationId xmlns:a16="http://schemas.microsoft.com/office/drawing/2014/main" id="{CA50B088-54FE-D906-A7E5-A940F0E59CED}"/>
                    </a:ext>
                  </a:extLst>
                </p:cNvPr>
                <p:cNvSpPr/>
                <p:nvPr/>
              </p:nvSpPr>
              <p:spPr>
                <a:xfrm>
                  <a:off x="15485730" y="3009678"/>
                  <a:ext cx="513492" cy="487680"/>
                </a:xfrm>
                <a:custGeom>
                  <a:avLst/>
                  <a:gdLst>
                    <a:gd name="connsiteX0" fmla="*/ 513493 w 513492"/>
                    <a:gd name="connsiteY0" fmla="*/ 487680 h 487680"/>
                    <a:gd name="connsiteX1" fmla="*/ 0 w 513492"/>
                    <a:gd name="connsiteY1" fmla="*/ 487680 h 487680"/>
                    <a:gd name="connsiteX2" fmla="*/ 0 w 513492"/>
                    <a:gd name="connsiteY2" fmla="*/ 0 h 487680"/>
                    <a:gd name="connsiteX3" fmla="*/ 513493 w 513492"/>
                    <a:gd name="connsiteY3" fmla="*/ 0 h 487680"/>
                    <a:gd name="connsiteX4" fmla="*/ 8668 w 513492"/>
                    <a:gd name="connsiteY4" fmla="*/ 478917 h 487680"/>
                    <a:gd name="connsiteX5" fmla="*/ 504634 w 513492"/>
                    <a:gd name="connsiteY5" fmla="*/ 478917 h 487680"/>
                    <a:gd name="connsiteX6" fmla="*/ 504634 w 513492"/>
                    <a:gd name="connsiteY6" fmla="*/ 8763 h 487680"/>
                    <a:gd name="connsiteX7" fmla="*/ 8763 w 513492"/>
                    <a:gd name="connsiteY7" fmla="*/ 8763 h 48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3492" h="487680">
                      <a:moveTo>
                        <a:pt x="513493" y="487680"/>
                      </a:moveTo>
                      <a:lnTo>
                        <a:pt x="0" y="487680"/>
                      </a:lnTo>
                      <a:lnTo>
                        <a:pt x="0" y="0"/>
                      </a:lnTo>
                      <a:lnTo>
                        <a:pt x="513493" y="0"/>
                      </a:lnTo>
                      <a:close/>
                      <a:moveTo>
                        <a:pt x="8668" y="478917"/>
                      </a:moveTo>
                      <a:lnTo>
                        <a:pt x="504634" y="478917"/>
                      </a:lnTo>
                      <a:lnTo>
                        <a:pt x="504634" y="8763"/>
                      </a:lnTo>
                      <a:lnTo>
                        <a:pt x="8763" y="8763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813E23CF-D8C6-6629-F825-8ED6E0BF41A7}"/>
                    </a:ext>
                  </a:extLst>
                </p:cNvPr>
                <p:cNvSpPr/>
                <p:nvPr/>
              </p:nvSpPr>
              <p:spPr>
                <a:xfrm>
                  <a:off x="15291705" y="1228217"/>
                  <a:ext cx="1235964" cy="1602485"/>
                </a:xfrm>
                <a:custGeom>
                  <a:avLst/>
                  <a:gdLst>
                    <a:gd name="connsiteX0" fmla="*/ 1191578 w 1235964"/>
                    <a:gd name="connsiteY0" fmla="*/ 0 h 1602485"/>
                    <a:gd name="connsiteX1" fmla="*/ 509397 w 1235964"/>
                    <a:gd name="connsiteY1" fmla="*/ 0 h 1602485"/>
                    <a:gd name="connsiteX2" fmla="*/ 0 w 1235964"/>
                    <a:gd name="connsiteY2" fmla="*/ 1225201 h 1602485"/>
                    <a:gd name="connsiteX3" fmla="*/ 0 w 1235964"/>
                    <a:gd name="connsiteY3" fmla="*/ 1540097 h 1602485"/>
                    <a:gd name="connsiteX4" fmla="*/ 62389 w 1235964"/>
                    <a:gd name="connsiteY4" fmla="*/ 1602486 h 1602485"/>
                    <a:gd name="connsiteX5" fmla="*/ 905256 w 1235964"/>
                    <a:gd name="connsiteY5" fmla="*/ 1602486 h 1602485"/>
                    <a:gd name="connsiteX6" fmla="*/ 967645 w 1235964"/>
                    <a:gd name="connsiteY6" fmla="*/ 1540097 h 1602485"/>
                    <a:gd name="connsiteX7" fmla="*/ 967645 w 1235964"/>
                    <a:gd name="connsiteY7" fmla="*/ 1217105 h 1602485"/>
                    <a:gd name="connsiteX8" fmla="*/ 1235964 w 1235964"/>
                    <a:gd name="connsiteY8" fmla="*/ 40767 h 160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5964" h="1602485">
                      <a:moveTo>
                        <a:pt x="1191578" y="0"/>
                      </a:moveTo>
                      <a:lnTo>
                        <a:pt x="509397" y="0"/>
                      </a:lnTo>
                      <a:cubicBezTo>
                        <a:pt x="509397" y="0"/>
                        <a:pt x="0" y="1022128"/>
                        <a:pt x="0" y="1225201"/>
                      </a:cubicBezTo>
                      <a:lnTo>
                        <a:pt x="0" y="1540097"/>
                      </a:lnTo>
                      <a:cubicBezTo>
                        <a:pt x="0" y="1574549"/>
                        <a:pt x="27937" y="1602486"/>
                        <a:pt x="62389" y="1602486"/>
                      </a:cubicBezTo>
                      <a:lnTo>
                        <a:pt x="905256" y="1602486"/>
                      </a:lnTo>
                      <a:cubicBezTo>
                        <a:pt x="939708" y="1602486"/>
                        <a:pt x="967645" y="1574549"/>
                        <a:pt x="967645" y="1540097"/>
                      </a:cubicBezTo>
                      <a:lnTo>
                        <a:pt x="967645" y="1217105"/>
                      </a:lnTo>
                      <a:cubicBezTo>
                        <a:pt x="967645" y="942118"/>
                        <a:pt x="1235964" y="40767"/>
                        <a:pt x="1235964" y="40767"/>
                      </a:cubicBezTo>
                      <a:close/>
                    </a:path>
                  </a:pathLst>
                </a:custGeom>
                <a:solidFill>
                  <a:srgbClr val="ED8B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id="{A0994E4C-F941-2035-5E5D-3EC07A61362B}"/>
                    </a:ext>
                  </a:extLst>
                </p:cNvPr>
                <p:cNvSpPr/>
                <p:nvPr/>
              </p:nvSpPr>
              <p:spPr>
                <a:xfrm>
                  <a:off x="15291705" y="1228217"/>
                  <a:ext cx="1191577" cy="1602485"/>
                </a:xfrm>
                <a:custGeom>
                  <a:avLst/>
                  <a:gdLst>
                    <a:gd name="connsiteX0" fmla="*/ 832580 w 1191577"/>
                    <a:gd name="connsiteY0" fmla="*/ 1602486 h 1602485"/>
                    <a:gd name="connsiteX1" fmla="*/ 894969 w 1191577"/>
                    <a:gd name="connsiteY1" fmla="*/ 1540097 h 1602485"/>
                    <a:gd name="connsiteX2" fmla="*/ 894969 w 1191577"/>
                    <a:gd name="connsiteY2" fmla="*/ 1225201 h 1602485"/>
                    <a:gd name="connsiteX3" fmla="*/ 1191578 w 1191577"/>
                    <a:gd name="connsiteY3" fmla="*/ 0 h 1602485"/>
                    <a:gd name="connsiteX4" fmla="*/ 509397 w 1191577"/>
                    <a:gd name="connsiteY4" fmla="*/ 0 h 1602485"/>
                    <a:gd name="connsiteX5" fmla="*/ 0 w 1191577"/>
                    <a:gd name="connsiteY5" fmla="*/ 1225201 h 1602485"/>
                    <a:gd name="connsiteX6" fmla="*/ 0 w 1191577"/>
                    <a:gd name="connsiteY6" fmla="*/ 1540097 h 1602485"/>
                    <a:gd name="connsiteX7" fmla="*/ 62389 w 1191577"/>
                    <a:gd name="connsiteY7" fmla="*/ 1602486 h 160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1577" h="1602485">
                      <a:moveTo>
                        <a:pt x="832580" y="1602486"/>
                      </a:moveTo>
                      <a:cubicBezTo>
                        <a:pt x="867032" y="1602486"/>
                        <a:pt x="894969" y="1574549"/>
                        <a:pt x="894969" y="1540097"/>
                      </a:cubicBezTo>
                      <a:lnTo>
                        <a:pt x="894969" y="1225201"/>
                      </a:lnTo>
                      <a:cubicBezTo>
                        <a:pt x="894969" y="956024"/>
                        <a:pt x="1191578" y="0"/>
                        <a:pt x="1191578" y="0"/>
                      </a:cubicBezTo>
                      <a:lnTo>
                        <a:pt x="509397" y="0"/>
                      </a:lnTo>
                      <a:cubicBezTo>
                        <a:pt x="509397" y="0"/>
                        <a:pt x="0" y="1022128"/>
                        <a:pt x="0" y="1225201"/>
                      </a:cubicBezTo>
                      <a:lnTo>
                        <a:pt x="0" y="1540097"/>
                      </a:lnTo>
                      <a:cubicBezTo>
                        <a:pt x="0" y="1574549"/>
                        <a:pt x="27937" y="1602486"/>
                        <a:pt x="62389" y="1602486"/>
                      </a:cubicBezTo>
                      <a:close/>
                    </a:path>
                  </a:pathLst>
                </a:custGeom>
                <a:solidFill>
                  <a:srgbClr val="ED8B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id="{E06ACFB9-49F6-5A6A-552A-C607C3D6527B}"/>
                    </a:ext>
                  </a:extLst>
                </p:cNvPr>
                <p:cNvSpPr/>
                <p:nvPr/>
              </p:nvSpPr>
              <p:spPr>
                <a:xfrm>
                  <a:off x="15472776" y="1423385"/>
                  <a:ext cx="869727" cy="715613"/>
                </a:xfrm>
                <a:custGeom>
                  <a:avLst/>
                  <a:gdLst>
                    <a:gd name="connsiteX0" fmla="*/ 0 w 869727"/>
                    <a:gd name="connsiteY0" fmla="*/ 715613 h 715613"/>
                    <a:gd name="connsiteX1" fmla="*/ 640366 w 869727"/>
                    <a:gd name="connsiteY1" fmla="*/ 715613 h 715613"/>
                    <a:gd name="connsiteX2" fmla="*/ 869728 w 869727"/>
                    <a:gd name="connsiteY2" fmla="*/ 0 h 715613"/>
                    <a:gd name="connsiteX3" fmla="*/ 330232 w 869727"/>
                    <a:gd name="connsiteY3" fmla="*/ 0 h 715613"/>
                    <a:gd name="connsiteX4" fmla="*/ 0 w 869727"/>
                    <a:gd name="connsiteY4" fmla="*/ 715613 h 71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9727" h="715613">
                      <a:moveTo>
                        <a:pt x="0" y="715613"/>
                      </a:moveTo>
                      <a:lnTo>
                        <a:pt x="640366" y="715613"/>
                      </a:lnTo>
                      <a:lnTo>
                        <a:pt x="869728" y="0"/>
                      </a:lnTo>
                      <a:lnTo>
                        <a:pt x="330232" y="0"/>
                      </a:lnTo>
                      <a:lnTo>
                        <a:pt x="0" y="715613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id="{070D2D9B-2126-FB9C-8659-8692B5967E24}"/>
                    </a:ext>
                  </a:extLst>
                </p:cNvPr>
                <p:cNvSpPr/>
                <p:nvPr/>
              </p:nvSpPr>
              <p:spPr>
                <a:xfrm>
                  <a:off x="15803007" y="1423385"/>
                  <a:ext cx="539496" cy="128777"/>
                </a:xfrm>
                <a:custGeom>
                  <a:avLst/>
                  <a:gdLst>
                    <a:gd name="connsiteX0" fmla="*/ 87059 w 539496"/>
                    <a:gd name="connsiteY0" fmla="*/ 128778 h 128777"/>
                    <a:gd name="connsiteX1" fmla="*/ 0 w 539496"/>
                    <a:gd name="connsiteY1" fmla="*/ 0 h 128777"/>
                    <a:gd name="connsiteX2" fmla="*/ 539496 w 539496"/>
                    <a:gd name="connsiteY2" fmla="*/ 0 h 128777"/>
                    <a:gd name="connsiteX3" fmla="*/ 498920 w 539496"/>
                    <a:gd name="connsiteY3" fmla="*/ 128778 h 128777"/>
                    <a:gd name="connsiteX4" fmla="*/ 87059 w 539496"/>
                    <a:gd name="connsiteY4" fmla="*/ 128778 h 12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9496" h="128777">
                      <a:moveTo>
                        <a:pt x="87059" y="128778"/>
                      </a:moveTo>
                      <a:lnTo>
                        <a:pt x="0" y="0"/>
                      </a:lnTo>
                      <a:lnTo>
                        <a:pt x="539496" y="0"/>
                      </a:lnTo>
                      <a:lnTo>
                        <a:pt x="498920" y="128778"/>
                      </a:lnTo>
                      <a:lnTo>
                        <a:pt x="87059" y="128778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id="{E14BA494-0051-0428-1A30-A6EBCE7071F8}"/>
                    </a:ext>
                  </a:extLst>
                </p:cNvPr>
                <p:cNvSpPr/>
                <p:nvPr/>
              </p:nvSpPr>
              <p:spPr>
                <a:xfrm>
                  <a:off x="15526592" y="2184908"/>
                  <a:ext cx="402050" cy="171164"/>
                </a:xfrm>
                <a:custGeom>
                  <a:avLst/>
                  <a:gdLst>
                    <a:gd name="connsiteX0" fmla="*/ 358521 w 402050"/>
                    <a:gd name="connsiteY0" fmla="*/ 171164 h 171164"/>
                    <a:gd name="connsiteX1" fmla="*/ 0 w 402050"/>
                    <a:gd name="connsiteY1" fmla="*/ 171164 h 171164"/>
                    <a:gd name="connsiteX2" fmla="*/ 43529 w 402050"/>
                    <a:gd name="connsiteY2" fmla="*/ 0 h 171164"/>
                    <a:gd name="connsiteX3" fmla="*/ 402050 w 402050"/>
                    <a:gd name="connsiteY3" fmla="*/ 0 h 171164"/>
                    <a:gd name="connsiteX4" fmla="*/ 358521 w 402050"/>
                    <a:gd name="connsiteY4" fmla="*/ 171164 h 17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50" h="171164">
                      <a:moveTo>
                        <a:pt x="358521" y="171164"/>
                      </a:moveTo>
                      <a:lnTo>
                        <a:pt x="0" y="171164"/>
                      </a:lnTo>
                      <a:lnTo>
                        <a:pt x="43529" y="0"/>
                      </a:lnTo>
                      <a:lnTo>
                        <a:pt x="402050" y="0"/>
                      </a:lnTo>
                      <a:lnTo>
                        <a:pt x="358521" y="17116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id="{18B5BBEA-CA7A-3AAE-2EA2-786B34EB12AC}"/>
                    </a:ext>
                  </a:extLst>
                </p:cNvPr>
                <p:cNvSpPr/>
                <p:nvPr/>
              </p:nvSpPr>
              <p:spPr>
                <a:xfrm>
                  <a:off x="15526592" y="2184908"/>
                  <a:ext cx="402050" cy="171164"/>
                </a:xfrm>
                <a:custGeom>
                  <a:avLst/>
                  <a:gdLst>
                    <a:gd name="connsiteX0" fmla="*/ 358521 w 402050"/>
                    <a:gd name="connsiteY0" fmla="*/ 171164 h 171164"/>
                    <a:gd name="connsiteX1" fmla="*/ 0 w 402050"/>
                    <a:gd name="connsiteY1" fmla="*/ 171164 h 171164"/>
                    <a:gd name="connsiteX2" fmla="*/ 43529 w 402050"/>
                    <a:gd name="connsiteY2" fmla="*/ 0 h 171164"/>
                    <a:gd name="connsiteX3" fmla="*/ 402050 w 402050"/>
                    <a:gd name="connsiteY3" fmla="*/ 0 h 171164"/>
                    <a:gd name="connsiteX4" fmla="*/ 358521 w 402050"/>
                    <a:gd name="connsiteY4" fmla="*/ 171164 h 17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50" h="171164">
                      <a:moveTo>
                        <a:pt x="358521" y="171164"/>
                      </a:moveTo>
                      <a:lnTo>
                        <a:pt x="0" y="171164"/>
                      </a:lnTo>
                      <a:lnTo>
                        <a:pt x="43529" y="0"/>
                      </a:lnTo>
                      <a:lnTo>
                        <a:pt x="402050" y="0"/>
                      </a:lnTo>
                      <a:lnTo>
                        <a:pt x="358521" y="17116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id="{F67B399F-4EAA-6FA3-6668-6CAB85457DB7}"/>
                    </a:ext>
                  </a:extLst>
                </p:cNvPr>
                <p:cNvSpPr/>
                <p:nvPr/>
              </p:nvSpPr>
              <p:spPr>
                <a:xfrm>
                  <a:off x="15574533" y="2206340"/>
                  <a:ext cx="320646" cy="122301"/>
                </a:xfrm>
                <a:custGeom>
                  <a:avLst/>
                  <a:gdLst>
                    <a:gd name="connsiteX0" fmla="*/ 315818 w 320646"/>
                    <a:gd name="connsiteY0" fmla="*/ 0 h 122301"/>
                    <a:gd name="connsiteX1" fmla="*/ 19686 w 320646"/>
                    <a:gd name="connsiteY1" fmla="*/ 0 h 122301"/>
                    <a:gd name="connsiteX2" fmla="*/ 8351 w 320646"/>
                    <a:gd name="connsiteY2" fmla="*/ 9525 h 122301"/>
                    <a:gd name="connsiteX3" fmla="*/ 255 w 320646"/>
                    <a:gd name="connsiteY3" fmla="*/ 44101 h 122301"/>
                    <a:gd name="connsiteX4" fmla="*/ 6770 w 320646"/>
                    <a:gd name="connsiteY4" fmla="*/ 54807 h 122301"/>
                    <a:gd name="connsiteX5" fmla="*/ 8923 w 320646"/>
                    <a:gd name="connsiteY5" fmla="*/ 55054 h 122301"/>
                    <a:gd name="connsiteX6" fmla="*/ 86551 w 320646"/>
                    <a:gd name="connsiteY6" fmla="*/ 55054 h 122301"/>
                    <a:gd name="connsiteX7" fmla="*/ 95429 w 320646"/>
                    <a:gd name="connsiteY7" fmla="*/ 63894 h 122301"/>
                    <a:gd name="connsiteX8" fmla="*/ 95219 w 320646"/>
                    <a:gd name="connsiteY8" fmla="*/ 65818 h 122301"/>
                    <a:gd name="connsiteX9" fmla="*/ 85694 w 320646"/>
                    <a:gd name="connsiteY9" fmla="*/ 111633 h 122301"/>
                    <a:gd name="connsiteX10" fmla="*/ 92552 w 320646"/>
                    <a:gd name="connsiteY10" fmla="*/ 122111 h 122301"/>
                    <a:gd name="connsiteX11" fmla="*/ 94362 w 320646"/>
                    <a:gd name="connsiteY11" fmla="*/ 122301 h 122301"/>
                    <a:gd name="connsiteX12" fmla="*/ 170562 w 320646"/>
                    <a:gd name="connsiteY12" fmla="*/ 122301 h 122301"/>
                    <a:gd name="connsiteX13" fmla="*/ 188278 w 320646"/>
                    <a:gd name="connsiteY13" fmla="*/ 108109 h 122301"/>
                    <a:gd name="connsiteX14" fmla="*/ 196851 w 320646"/>
                    <a:gd name="connsiteY14" fmla="*/ 69342 h 122301"/>
                    <a:gd name="connsiteX15" fmla="*/ 214567 w 320646"/>
                    <a:gd name="connsiteY15" fmla="*/ 55054 h 122301"/>
                    <a:gd name="connsiteX16" fmla="*/ 294863 w 320646"/>
                    <a:gd name="connsiteY16" fmla="*/ 55054 h 122301"/>
                    <a:gd name="connsiteX17" fmla="*/ 312580 w 320646"/>
                    <a:gd name="connsiteY17" fmla="*/ 40958 h 122301"/>
                    <a:gd name="connsiteX18" fmla="*/ 320390 w 320646"/>
                    <a:gd name="connsiteY18" fmla="*/ 7144 h 122301"/>
                    <a:gd name="connsiteX19" fmla="*/ 316790 w 320646"/>
                    <a:gd name="connsiteY19" fmla="*/ 210 h 122301"/>
                    <a:gd name="connsiteX20" fmla="*/ 315818 w 320646"/>
                    <a:gd name="connsiteY20" fmla="*/ 0 h 122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0646" h="122301">
                      <a:moveTo>
                        <a:pt x="315818" y="0"/>
                      </a:moveTo>
                      <a:lnTo>
                        <a:pt x="19686" y="0"/>
                      </a:lnTo>
                      <a:cubicBezTo>
                        <a:pt x="14123" y="86"/>
                        <a:pt x="9389" y="4067"/>
                        <a:pt x="8351" y="9525"/>
                      </a:cubicBezTo>
                      <a:lnTo>
                        <a:pt x="255" y="44101"/>
                      </a:lnTo>
                      <a:cubicBezTo>
                        <a:pt x="-907" y="48854"/>
                        <a:pt x="2017" y="53645"/>
                        <a:pt x="6770" y="54807"/>
                      </a:cubicBezTo>
                      <a:cubicBezTo>
                        <a:pt x="7475" y="54978"/>
                        <a:pt x="8199" y="55064"/>
                        <a:pt x="8923" y="55054"/>
                      </a:cubicBezTo>
                      <a:lnTo>
                        <a:pt x="86551" y="55054"/>
                      </a:lnTo>
                      <a:cubicBezTo>
                        <a:pt x="91447" y="55045"/>
                        <a:pt x="95419" y="59007"/>
                        <a:pt x="95429" y="63894"/>
                      </a:cubicBezTo>
                      <a:cubicBezTo>
                        <a:pt x="95429" y="64541"/>
                        <a:pt x="95362" y="65189"/>
                        <a:pt x="95219" y="65818"/>
                      </a:cubicBezTo>
                      <a:lnTo>
                        <a:pt x="85694" y="111633"/>
                      </a:lnTo>
                      <a:cubicBezTo>
                        <a:pt x="84694" y="116424"/>
                        <a:pt x="87771" y="121110"/>
                        <a:pt x="92552" y="122111"/>
                      </a:cubicBezTo>
                      <a:cubicBezTo>
                        <a:pt x="93152" y="122234"/>
                        <a:pt x="93752" y="122301"/>
                        <a:pt x="94362" y="122301"/>
                      </a:cubicBezTo>
                      <a:lnTo>
                        <a:pt x="170562" y="122301"/>
                      </a:lnTo>
                      <a:cubicBezTo>
                        <a:pt x="179068" y="122320"/>
                        <a:pt x="186440" y="116414"/>
                        <a:pt x="188278" y="108109"/>
                      </a:cubicBezTo>
                      <a:lnTo>
                        <a:pt x="196851" y="69342"/>
                      </a:lnTo>
                      <a:cubicBezTo>
                        <a:pt x="198651" y="60998"/>
                        <a:pt x="206033" y="55045"/>
                        <a:pt x="214567" y="55054"/>
                      </a:cubicBezTo>
                      <a:lnTo>
                        <a:pt x="294863" y="55054"/>
                      </a:lnTo>
                      <a:cubicBezTo>
                        <a:pt x="303340" y="55083"/>
                        <a:pt x="310703" y="49225"/>
                        <a:pt x="312580" y="40958"/>
                      </a:cubicBezTo>
                      <a:lnTo>
                        <a:pt x="320390" y="7144"/>
                      </a:lnTo>
                      <a:cubicBezTo>
                        <a:pt x="321304" y="4239"/>
                        <a:pt x="319695" y="1134"/>
                        <a:pt x="316790" y="210"/>
                      </a:cubicBezTo>
                      <a:cubicBezTo>
                        <a:pt x="316466" y="114"/>
                        <a:pt x="316142" y="38"/>
                        <a:pt x="3158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50E1226A-C076-A481-25CD-4327F22B0CA1}"/>
                    </a:ext>
                  </a:extLst>
                </p:cNvPr>
                <p:cNvSpPr/>
                <p:nvPr/>
              </p:nvSpPr>
              <p:spPr>
                <a:xfrm>
                  <a:off x="15681563" y="1552162"/>
                  <a:ext cx="620363" cy="520445"/>
                </a:xfrm>
                <a:custGeom>
                  <a:avLst/>
                  <a:gdLst>
                    <a:gd name="connsiteX0" fmla="*/ 620363 w 620363"/>
                    <a:gd name="connsiteY0" fmla="*/ 0 h 520445"/>
                    <a:gd name="connsiteX1" fmla="*/ 208502 w 620363"/>
                    <a:gd name="connsiteY1" fmla="*/ 0 h 520445"/>
                    <a:gd name="connsiteX2" fmla="*/ 0 w 620363"/>
                    <a:gd name="connsiteY2" fmla="*/ 520446 h 520445"/>
                    <a:gd name="connsiteX3" fmla="*/ 452914 w 620363"/>
                    <a:gd name="connsiteY3" fmla="*/ 520446 h 520445"/>
                    <a:gd name="connsiteX4" fmla="*/ 620363 w 620363"/>
                    <a:gd name="connsiteY4" fmla="*/ 0 h 520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0363" h="520445">
                      <a:moveTo>
                        <a:pt x="620363" y="0"/>
                      </a:moveTo>
                      <a:lnTo>
                        <a:pt x="208502" y="0"/>
                      </a:lnTo>
                      <a:lnTo>
                        <a:pt x="0" y="520446"/>
                      </a:lnTo>
                      <a:lnTo>
                        <a:pt x="452914" y="520446"/>
                      </a:lnTo>
                      <a:lnTo>
                        <a:pt x="620363" y="0"/>
                      </a:lnTo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id="{EEAEBF8C-34A2-B423-2CD3-2782B5826377}"/>
                    </a:ext>
                  </a:extLst>
                </p:cNvPr>
                <p:cNvSpPr/>
                <p:nvPr/>
              </p:nvSpPr>
              <p:spPr>
                <a:xfrm>
                  <a:off x="15681563" y="1552162"/>
                  <a:ext cx="620363" cy="520445"/>
                </a:xfrm>
                <a:custGeom>
                  <a:avLst/>
                  <a:gdLst>
                    <a:gd name="connsiteX0" fmla="*/ 620363 w 620363"/>
                    <a:gd name="connsiteY0" fmla="*/ 0 h 520445"/>
                    <a:gd name="connsiteX1" fmla="*/ 208502 w 620363"/>
                    <a:gd name="connsiteY1" fmla="*/ 0 h 520445"/>
                    <a:gd name="connsiteX2" fmla="*/ 0 w 620363"/>
                    <a:gd name="connsiteY2" fmla="*/ 520446 h 520445"/>
                    <a:gd name="connsiteX3" fmla="*/ 452914 w 620363"/>
                    <a:gd name="connsiteY3" fmla="*/ 520446 h 520445"/>
                    <a:gd name="connsiteX4" fmla="*/ 620363 w 620363"/>
                    <a:gd name="connsiteY4" fmla="*/ 0 h 520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0363" h="520445">
                      <a:moveTo>
                        <a:pt x="620363" y="0"/>
                      </a:moveTo>
                      <a:lnTo>
                        <a:pt x="208502" y="0"/>
                      </a:lnTo>
                      <a:lnTo>
                        <a:pt x="0" y="520446"/>
                      </a:lnTo>
                      <a:lnTo>
                        <a:pt x="452914" y="520446"/>
                      </a:lnTo>
                      <a:lnTo>
                        <a:pt x="620363" y="0"/>
                      </a:lnTo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id="{85EA368B-BBFF-28D4-1F4A-49ED29D042B2}"/>
                    </a:ext>
                  </a:extLst>
                </p:cNvPr>
                <p:cNvSpPr/>
                <p:nvPr/>
              </p:nvSpPr>
              <p:spPr>
                <a:xfrm>
                  <a:off x="15803007" y="1603598"/>
                  <a:ext cx="481774" cy="260508"/>
                </a:xfrm>
                <a:custGeom>
                  <a:avLst/>
                  <a:gdLst>
                    <a:gd name="connsiteX0" fmla="*/ 481775 w 481774"/>
                    <a:gd name="connsiteY0" fmla="*/ 0 h 260508"/>
                    <a:gd name="connsiteX1" fmla="*/ 104870 w 481774"/>
                    <a:gd name="connsiteY1" fmla="*/ 0 h 260508"/>
                    <a:gd name="connsiteX2" fmla="*/ 0 w 481774"/>
                    <a:gd name="connsiteY2" fmla="*/ 260509 h 260508"/>
                    <a:gd name="connsiteX3" fmla="*/ 395478 w 481774"/>
                    <a:gd name="connsiteY3" fmla="*/ 260509 h 260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1774" h="260508">
                      <a:moveTo>
                        <a:pt x="481775" y="0"/>
                      </a:moveTo>
                      <a:lnTo>
                        <a:pt x="104870" y="0"/>
                      </a:lnTo>
                      <a:lnTo>
                        <a:pt x="0" y="260509"/>
                      </a:lnTo>
                      <a:lnTo>
                        <a:pt x="395478" y="260509"/>
                      </a:lnTo>
                    </a:path>
                  </a:pathLst>
                </a:custGeom>
                <a:solidFill>
                  <a:srgbClr val="7898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id="{89547888-34E0-917E-07EB-4C6CDE66E59C}"/>
                    </a:ext>
                  </a:extLst>
                </p:cNvPr>
                <p:cNvSpPr/>
                <p:nvPr/>
              </p:nvSpPr>
              <p:spPr>
                <a:xfrm>
                  <a:off x="15803007" y="1603598"/>
                  <a:ext cx="153543" cy="260508"/>
                </a:xfrm>
                <a:custGeom>
                  <a:avLst/>
                  <a:gdLst>
                    <a:gd name="connsiteX0" fmla="*/ 53721 w 153543"/>
                    <a:gd name="connsiteY0" fmla="*/ 260509 h 260508"/>
                    <a:gd name="connsiteX1" fmla="*/ 153543 w 153543"/>
                    <a:gd name="connsiteY1" fmla="*/ 0 h 260508"/>
                    <a:gd name="connsiteX2" fmla="*/ 104870 w 153543"/>
                    <a:gd name="connsiteY2" fmla="*/ 0 h 260508"/>
                    <a:gd name="connsiteX3" fmla="*/ 0 w 153543"/>
                    <a:gd name="connsiteY3" fmla="*/ 260509 h 260508"/>
                    <a:gd name="connsiteX4" fmla="*/ 53721 w 153543"/>
                    <a:gd name="connsiteY4" fmla="*/ 260509 h 260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543" h="260508">
                      <a:moveTo>
                        <a:pt x="53721" y="260509"/>
                      </a:moveTo>
                      <a:lnTo>
                        <a:pt x="153543" y="0"/>
                      </a:lnTo>
                      <a:lnTo>
                        <a:pt x="104870" y="0"/>
                      </a:lnTo>
                      <a:lnTo>
                        <a:pt x="0" y="260509"/>
                      </a:lnTo>
                      <a:lnTo>
                        <a:pt x="53721" y="260509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id="{EFD56EC5-5C4C-415A-8AA7-D3292A79F082}"/>
                    </a:ext>
                  </a:extLst>
                </p:cNvPr>
                <p:cNvSpPr/>
                <p:nvPr/>
              </p:nvSpPr>
              <p:spPr>
                <a:xfrm>
                  <a:off x="15760430" y="1925542"/>
                  <a:ext cx="220122" cy="55626"/>
                </a:xfrm>
                <a:custGeom>
                  <a:avLst/>
                  <a:gdLst>
                    <a:gd name="connsiteX0" fmla="*/ 19812 w 220122"/>
                    <a:gd name="connsiteY0" fmla="*/ 0 h 55626"/>
                    <a:gd name="connsiteX1" fmla="*/ 0 w 220122"/>
                    <a:gd name="connsiteY1" fmla="*/ 55626 h 55626"/>
                    <a:gd name="connsiteX2" fmla="*/ 204216 w 220122"/>
                    <a:gd name="connsiteY2" fmla="*/ 55626 h 55626"/>
                    <a:gd name="connsiteX3" fmla="*/ 220123 w 220122"/>
                    <a:gd name="connsiteY3" fmla="*/ 0 h 55626"/>
                    <a:gd name="connsiteX4" fmla="*/ 19812 w 220122"/>
                    <a:gd name="connsiteY4" fmla="*/ 0 h 55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122" h="55626">
                      <a:moveTo>
                        <a:pt x="19812" y="0"/>
                      </a:moveTo>
                      <a:lnTo>
                        <a:pt x="0" y="55626"/>
                      </a:lnTo>
                      <a:lnTo>
                        <a:pt x="204216" y="55626"/>
                      </a:lnTo>
                      <a:lnTo>
                        <a:pt x="220123" y="0"/>
                      </a:lnTo>
                      <a:lnTo>
                        <a:pt x="19812" y="0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id="{4B53D0D3-3F7F-3597-68D4-EDB2FF025E3E}"/>
                    </a:ext>
                  </a:extLst>
                </p:cNvPr>
                <p:cNvSpPr/>
                <p:nvPr/>
              </p:nvSpPr>
              <p:spPr>
                <a:xfrm>
                  <a:off x="15777385" y="1946688"/>
                  <a:ext cx="186975" cy="6667"/>
                </a:xfrm>
                <a:custGeom>
                  <a:avLst/>
                  <a:gdLst>
                    <a:gd name="connsiteX0" fmla="*/ 2381 w 186975"/>
                    <a:gd name="connsiteY0" fmla="*/ 0 h 6667"/>
                    <a:gd name="connsiteX1" fmla="*/ 0 w 186975"/>
                    <a:gd name="connsiteY1" fmla="*/ 6668 h 6667"/>
                    <a:gd name="connsiteX2" fmla="*/ 185071 w 186975"/>
                    <a:gd name="connsiteY2" fmla="*/ 6668 h 6667"/>
                    <a:gd name="connsiteX3" fmla="*/ 186976 w 186975"/>
                    <a:gd name="connsiteY3" fmla="*/ 0 h 6667"/>
                    <a:gd name="connsiteX4" fmla="*/ 2381 w 186975"/>
                    <a:gd name="connsiteY4" fmla="*/ 0 h 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975" h="6667">
                      <a:moveTo>
                        <a:pt x="2381" y="0"/>
                      </a:moveTo>
                      <a:lnTo>
                        <a:pt x="0" y="6668"/>
                      </a:lnTo>
                      <a:lnTo>
                        <a:pt x="185071" y="6668"/>
                      </a:lnTo>
                      <a:lnTo>
                        <a:pt x="186976" y="0"/>
                      </a:lnTo>
                      <a:lnTo>
                        <a:pt x="2381" y="0"/>
                      </a:lnTo>
                      <a:close/>
                    </a:path>
                  </a:pathLst>
                </a:custGeom>
                <a:solidFill>
                  <a:srgbClr val="000000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id="{9A20316C-DD8C-FD89-282C-5F48BD2AEBAD}"/>
                    </a:ext>
                  </a:extLst>
                </p:cNvPr>
                <p:cNvSpPr/>
                <p:nvPr/>
              </p:nvSpPr>
              <p:spPr>
                <a:xfrm>
                  <a:off x="16042085" y="1925542"/>
                  <a:ext cx="139541" cy="55626"/>
                </a:xfrm>
                <a:custGeom>
                  <a:avLst/>
                  <a:gdLst>
                    <a:gd name="connsiteX0" fmla="*/ 139541 w 139541"/>
                    <a:gd name="connsiteY0" fmla="*/ 0 h 55626"/>
                    <a:gd name="connsiteX1" fmla="*/ 19717 w 139541"/>
                    <a:gd name="connsiteY1" fmla="*/ 0 h 55626"/>
                    <a:gd name="connsiteX2" fmla="*/ 0 w 139541"/>
                    <a:gd name="connsiteY2" fmla="*/ 55626 h 55626"/>
                    <a:gd name="connsiteX3" fmla="*/ 123158 w 139541"/>
                    <a:gd name="connsiteY3" fmla="*/ 55626 h 55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541" h="55626">
                      <a:moveTo>
                        <a:pt x="139541" y="0"/>
                      </a:moveTo>
                      <a:lnTo>
                        <a:pt x="19717" y="0"/>
                      </a:lnTo>
                      <a:lnTo>
                        <a:pt x="0" y="55626"/>
                      </a:lnTo>
                      <a:lnTo>
                        <a:pt x="123158" y="55626"/>
                      </a:ln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6F18023A-3FCC-7EED-4EB3-2CCA25A86EAB}"/>
                    </a:ext>
                  </a:extLst>
                </p:cNvPr>
                <p:cNvSpPr/>
                <p:nvPr/>
              </p:nvSpPr>
              <p:spPr>
                <a:xfrm>
                  <a:off x="15871302" y="1615123"/>
                  <a:ext cx="376237" cy="234981"/>
                </a:xfrm>
                <a:custGeom>
                  <a:avLst/>
                  <a:gdLst>
                    <a:gd name="connsiteX0" fmla="*/ 0 w 376237"/>
                    <a:gd name="connsiteY0" fmla="*/ 234982 h 234981"/>
                    <a:gd name="connsiteX1" fmla="*/ 93440 w 376237"/>
                    <a:gd name="connsiteY1" fmla="*/ 0 h 234981"/>
                    <a:gd name="connsiteX2" fmla="*/ 376238 w 376237"/>
                    <a:gd name="connsiteY2" fmla="*/ 0 h 234981"/>
                    <a:gd name="connsiteX3" fmla="*/ 129159 w 376237"/>
                    <a:gd name="connsiteY3" fmla="*/ 153162 h 234981"/>
                    <a:gd name="connsiteX4" fmla="*/ 254413 w 376237"/>
                    <a:gd name="connsiteY4" fmla="*/ 33052 h 234981"/>
                    <a:gd name="connsiteX5" fmla="*/ 216313 w 376237"/>
                    <a:gd name="connsiteY5" fmla="*/ 33052 h 234981"/>
                    <a:gd name="connsiteX6" fmla="*/ 0 w 376237"/>
                    <a:gd name="connsiteY6" fmla="*/ 234982 h 23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6237" h="234981">
                      <a:moveTo>
                        <a:pt x="0" y="234982"/>
                      </a:moveTo>
                      <a:lnTo>
                        <a:pt x="93440" y="0"/>
                      </a:lnTo>
                      <a:lnTo>
                        <a:pt x="376238" y="0"/>
                      </a:lnTo>
                      <a:cubicBezTo>
                        <a:pt x="376238" y="0"/>
                        <a:pt x="235268" y="81820"/>
                        <a:pt x="129159" y="153162"/>
                      </a:cubicBezTo>
                      <a:cubicBezTo>
                        <a:pt x="168678" y="110862"/>
                        <a:pt x="210493" y="70761"/>
                        <a:pt x="254413" y="33052"/>
                      </a:cubicBezTo>
                      <a:lnTo>
                        <a:pt x="216313" y="33052"/>
                      </a:lnTo>
                      <a:cubicBezTo>
                        <a:pt x="216313" y="33052"/>
                        <a:pt x="79248" y="121825"/>
                        <a:pt x="0" y="234982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id="{16B6A674-CD2E-6A9E-B763-C004B3D89CAF}"/>
                    </a:ext>
                  </a:extLst>
                </p:cNvPr>
                <p:cNvSpPr/>
                <p:nvPr/>
              </p:nvSpPr>
              <p:spPr>
                <a:xfrm>
                  <a:off x="15472776" y="2072608"/>
                  <a:ext cx="661701" cy="66389"/>
                </a:xfrm>
                <a:custGeom>
                  <a:avLst/>
                  <a:gdLst>
                    <a:gd name="connsiteX0" fmla="*/ 0 w 661701"/>
                    <a:gd name="connsiteY0" fmla="*/ 66389 h 66389"/>
                    <a:gd name="connsiteX1" fmla="*/ 208788 w 661701"/>
                    <a:gd name="connsiteY1" fmla="*/ 0 h 66389"/>
                    <a:gd name="connsiteX2" fmla="*/ 661702 w 661701"/>
                    <a:gd name="connsiteY2" fmla="*/ 0 h 66389"/>
                    <a:gd name="connsiteX3" fmla="*/ 640366 w 661701"/>
                    <a:gd name="connsiteY3" fmla="*/ 66389 h 66389"/>
                    <a:gd name="connsiteX4" fmla="*/ 0 w 661701"/>
                    <a:gd name="connsiteY4" fmla="*/ 66389 h 6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1701" h="66389">
                      <a:moveTo>
                        <a:pt x="0" y="66389"/>
                      </a:moveTo>
                      <a:lnTo>
                        <a:pt x="208788" y="0"/>
                      </a:lnTo>
                      <a:lnTo>
                        <a:pt x="661702" y="0"/>
                      </a:lnTo>
                      <a:lnTo>
                        <a:pt x="640366" y="66389"/>
                      </a:lnTo>
                      <a:lnTo>
                        <a:pt x="0" y="6638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id="{98627CF0-0360-C5E2-77B6-D29F2FD0CBDE}"/>
                    </a:ext>
                  </a:extLst>
                </p:cNvPr>
                <p:cNvSpPr/>
                <p:nvPr/>
              </p:nvSpPr>
              <p:spPr>
                <a:xfrm>
                  <a:off x="15472776" y="2072608"/>
                  <a:ext cx="661701" cy="66389"/>
                </a:xfrm>
                <a:custGeom>
                  <a:avLst/>
                  <a:gdLst>
                    <a:gd name="connsiteX0" fmla="*/ 0 w 661701"/>
                    <a:gd name="connsiteY0" fmla="*/ 66389 h 66389"/>
                    <a:gd name="connsiteX1" fmla="*/ 208788 w 661701"/>
                    <a:gd name="connsiteY1" fmla="*/ 0 h 66389"/>
                    <a:gd name="connsiteX2" fmla="*/ 661702 w 661701"/>
                    <a:gd name="connsiteY2" fmla="*/ 0 h 66389"/>
                    <a:gd name="connsiteX3" fmla="*/ 640366 w 661701"/>
                    <a:gd name="connsiteY3" fmla="*/ 66389 h 66389"/>
                    <a:gd name="connsiteX4" fmla="*/ 0 w 661701"/>
                    <a:gd name="connsiteY4" fmla="*/ 66389 h 6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1701" h="66389">
                      <a:moveTo>
                        <a:pt x="0" y="66389"/>
                      </a:moveTo>
                      <a:lnTo>
                        <a:pt x="208788" y="0"/>
                      </a:lnTo>
                      <a:lnTo>
                        <a:pt x="661702" y="0"/>
                      </a:lnTo>
                      <a:lnTo>
                        <a:pt x="640366" y="66389"/>
                      </a:lnTo>
                      <a:lnTo>
                        <a:pt x="0" y="66389"/>
                      </a:ln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id="{E9E6F894-AA67-59A2-2E43-FBDA036FE7CD}"/>
                    </a:ext>
                  </a:extLst>
                </p:cNvPr>
                <p:cNvSpPr/>
                <p:nvPr/>
              </p:nvSpPr>
              <p:spPr>
                <a:xfrm>
                  <a:off x="15610793" y="2029460"/>
                  <a:ext cx="283083" cy="87534"/>
                </a:xfrm>
                <a:custGeom>
                  <a:avLst/>
                  <a:gdLst>
                    <a:gd name="connsiteX0" fmla="*/ 0 w 283083"/>
                    <a:gd name="connsiteY0" fmla="*/ 87535 h 87534"/>
                    <a:gd name="connsiteX1" fmla="*/ 26670 w 283083"/>
                    <a:gd name="connsiteY1" fmla="*/ 0 h 87534"/>
                    <a:gd name="connsiteX2" fmla="*/ 245936 w 283083"/>
                    <a:gd name="connsiteY2" fmla="*/ 0 h 87534"/>
                    <a:gd name="connsiteX3" fmla="*/ 283083 w 283083"/>
                    <a:gd name="connsiteY3" fmla="*/ 50387 h 87534"/>
                    <a:gd name="connsiteX4" fmla="*/ 234410 w 283083"/>
                    <a:gd name="connsiteY4" fmla="*/ 87535 h 87534"/>
                    <a:gd name="connsiteX5" fmla="*/ 0 w 283083"/>
                    <a:gd name="connsiteY5" fmla="*/ 87535 h 8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083" h="87534">
                      <a:moveTo>
                        <a:pt x="0" y="87535"/>
                      </a:moveTo>
                      <a:lnTo>
                        <a:pt x="26670" y="0"/>
                      </a:lnTo>
                      <a:lnTo>
                        <a:pt x="245936" y="0"/>
                      </a:lnTo>
                      <a:lnTo>
                        <a:pt x="283083" y="50387"/>
                      </a:lnTo>
                      <a:lnTo>
                        <a:pt x="234410" y="87535"/>
                      </a:lnTo>
                      <a:lnTo>
                        <a:pt x="0" y="8753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id="{DA62EA68-58E6-F6EC-E53A-6E7D8286987D}"/>
                    </a:ext>
                  </a:extLst>
                </p:cNvPr>
                <p:cNvSpPr/>
                <p:nvPr/>
              </p:nvSpPr>
              <p:spPr>
                <a:xfrm>
                  <a:off x="15610793" y="2029460"/>
                  <a:ext cx="283083" cy="87534"/>
                </a:xfrm>
                <a:custGeom>
                  <a:avLst/>
                  <a:gdLst>
                    <a:gd name="connsiteX0" fmla="*/ 0 w 283083"/>
                    <a:gd name="connsiteY0" fmla="*/ 87535 h 87534"/>
                    <a:gd name="connsiteX1" fmla="*/ 26670 w 283083"/>
                    <a:gd name="connsiteY1" fmla="*/ 0 h 87534"/>
                    <a:gd name="connsiteX2" fmla="*/ 245936 w 283083"/>
                    <a:gd name="connsiteY2" fmla="*/ 0 h 87534"/>
                    <a:gd name="connsiteX3" fmla="*/ 283083 w 283083"/>
                    <a:gd name="connsiteY3" fmla="*/ 50387 h 87534"/>
                    <a:gd name="connsiteX4" fmla="*/ 234410 w 283083"/>
                    <a:gd name="connsiteY4" fmla="*/ 87535 h 87534"/>
                    <a:gd name="connsiteX5" fmla="*/ 0 w 283083"/>
                    <a:gd name="connsiteY5" fmla="*/ 87535 h 8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083" h="87534">
                      <a:moveTo>
                        <a:pt x="0" y="87535"/>
                      </a:moveTo>
                      <a:lnTo>
                        <a:pt x="26670" y="0"/>
                      </a:lnTo>
                      <a:lnTo>
                        <a:pt x="245936" y="0"/>
                      </a:lnTo>
                      <a:lnTo>
                        <a:pt x="283083" y="50387"/>
                      </a:lnTo>
                      <a:lnTo>
                        <a:pt x="234410" y="87535"/>
                      </a:lnTo>
                      <a:lnTo>
                        <a:pt x="0" y="87535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id="{F38565BB-C4B1-0BBB-4E7C-DDF56D7149A3}"/>
                    </a:ext>
                  </a:extLst>
                </p:cNvPr>
                <p:cNvSpPr/>
                <p:nvPr/>
              </p:nvSpPr>
              <p:spPr>
                <a:xfrm>
                  <a:off x="15622413" y="2040414"/>
                  <a:ext cx="211169" cy="76580"/>
                </a:xfrm>
                <a:custGeom>
                  <a:avLst/>
                  <a:gdLst>
                    <a:gd name="connsiteX0" fmla="*/ 0 w 211169"/>
                    <a:gd name="connsiteY0" fmla="*/ 76581 h 76580"/>
                    <a:gd name="connsiteX1" fmla="*/ 23241 w 211169"/>
                    <a:gd name="connsiteY1" fmla="*/ 0 h 76580"/>
                    <a:gd name="connsiteX2" fmla="*/ 211169 w 211169"/>
                    <a:gd name="connsiteY2" fmla="*/ 0 h 76580"/>
                    <a:gd name="connsiteX3" fmla="*/ 211169 w 211169"/>
                    <a:gd name="connsiteY3" fmla="*/ 76581 h 76580"/>
                    <a:gd name="connsiteX4" fmla="*/ 0 w 211169"/>
                    <a:gd name="connsiteY4" fmla="*/ 76581 h 7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169" h="76580">
                      <a:moveTo>
                        <a:pt x="0" y="76581"/>
                      </a:moveTo>
                      <a:lnTo>
                        <a:pt x="23241" y="0"/>
                      </a:lnTo>
                      <a:lnTo>
                        <a:pt x="211169" y="0"/>
                      </a:lnTo>
                      <a:lnTo>
                        <a:pt x="211169" y="76581"/>
                      </a:lnTo>
                      <a:lnTo>
                        <a:pt x="0" y="7658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id="{4F05B544-F0E2-6A25-DB55-505791C43EF7}"/>
                    </a:ext>
                  </a:extLst>
                </p:cNvPr>
                <p:cNvSpPr/>
                <p:nvPr/>
              </p:nvSpPr>
              <p:spPr>
                <a:xfrm>
                  <a:off x="15887494" y="2592674"/>
                  <a:ext cx="172593" cy="172593"/>
                </a:xfrm>
                <a:custGeom>
                  <a:avLst/>
                  <a:gdLst>
                    <a:gd name="connsiteX0" fmla="*/ 0 w 172593"/>
                    <a:gd name="connsiteY0" fmla="*/ 0 h 172593"/>
                    <a:gd name="connsiteX1" fmla="*/ 172593 w 172593"/>
                    <a:gd name="connsiteY1" fmla="*/ 0 h 172593"/>
                    <a:gd name="connsiteX2" fmla="*/ 172593 w 172593"/>
                    <a:gd name="connsiteY2" fmla="*/ 172593 h 172593"/>
                    <a:gd name="connsiteX3" fmla="*/ 0 w 172593"/>
                    <a:gd name="connsiteY3" fmla="*/ 172593 h 172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593" h="172593">
                      <a:moveTo>
                        <a:pt x="0" y="0"/>
                      </a:moveTo>
                      <a:lnTo>
                        <a:pt x="172593" y="0"/>
                      </a:lnTo>
                      <a:lnTo>
                        <a:pt x="172593" y="172593"/>
                      </a:lnTo>
                      <a:lnTo>
                        <a:pt x="0" y="172593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id="{3FD3E79B-CFA2-5B20-F119-F8C18DA0D705}"/>
                    </a:ext>
                  </a:extLst>
                </p:cNvPr>
                <p:cNvSpPr/>
                <p:nvPr/>
              </p:nvSpPr>
              <p:spPr>
                <a:xfrm>
                  <a:off x="15698328" y="2592674"/>
                  <a:ext cx="172593" cy="172593"/>
                </a:xfrm>
                <a:custGeom>
                  <a:avLst/>
                  <a:gdLst>
                    <a:gd name="connsiteX0" fmla="*/ 0 w 172593"/>
                    <a:gd name="connsiteY0" fmla="*/ 0 h 172593"/>
                    <a:gd name="connsiteX1" fmla="*/ 172593 w 172593"/>
                    <a:gd name="connsiteY1" fmla="*/ 0 h 172593"/>
                    <a:gd name="connsiteX2" fmla="*/ 172593 w 172593"/>
                    <a:gd name="connsiteY2" fmla="*/ 172593 h 172593"/>
                    <a:gd name="connsiteX3" fmla="*/ 0 w 172593"/>
                    <a:gd name="connsiteY3" fmla="*/ 172593 h 172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593" h="172593">
                      <a:moveTo>
                        <a:pt x="0" y="0"/>
                      </a:moveTo>
                      <a:lnTo>
                        <a:pt x="172593" y="0"/>
                      </a:lnTo>
                      <a:lnTo>
                        <a:pt x="172593" y="172593"/>
                      </a:lnTo>
                      <a:lnTo>
                        <a:pt x="0" y="172593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id="{D40912C7-7D8C-11A5-EA50-D84F408EE431}"/>
                    </a:ext>
                  </a:extLst>
                </p:cNvPr>
                <p:cNvSpPr/>
                <p:nvPr/>
              </p:nvSpPr>
              <p:spPr>
                <a:xfrm>
                  <a:off x="15360000" y="2687638"/>
                  <a:ext cx="67532" cy="67532"/>
                </a:xfrm>
                <a:custGeom>
                  <a:avLst/>
                  <a:gdLst>
                    <a:gd name="connsiteX0" fmla="*/ 0 w 67532"/>
                    <a:gd name="connsiteY0" fmla="*/ 0 h 67532"/>
                    <a:gd name="connsiteX1" fmla="*/ 67532 w 67532"/>
                    <a:gd name="connsiteY1" fmla="*/ 0 h 67532"/>
                    <a:gd name="connsiteX2" fmla="*/ 67532 w 67532"/>
                    <a:gd name="connsiteY2" fmla="*/ 67532 h 67532"/>
                    <a:gd name="connsiteX3" fmla="*/ 0 w 67532"/>
                    <a:gd name="connsiteY3" fmla="*/ 67532 h 67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532" h="67532">
                      <a:moveTo>
                        <a:pt x="0" y="0"/>
                      </a:moveTo>
                      <a:lnTo>
                        <a:pt x="67532" y="0"/>
                      </a:lnTo>
                      <a:lnTo>
                        <a:pt x="67532" y="67532"/>
                      </a:lnTo>
                      <a:lnTo>
                        <a:pt x="0" y="6753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64" name="Graphic 16">
                <a:extLst>
                  <a:ext uri="{FF2B5EF4-FFF2-40B4-BE49-F238E27FC236}">
                    <a16:creationId xmlns:a16="http://schemas.microsoft.com/office/drawing/2014/main" id="{AC196C54-E3E3-1507-40F8-81D800509103}"/>
                  </a:ext>
                </a:extLst>
              </p:cNvPr>
              <p:cNvGrpSpPr/>
              <p:nvPr/>
            </p:nvGrpSpPr>
            <p:grpSpPr>
              <a:xfrm>
                <a:off x="14759718" y="1271070"/>
                <a:ext cx="1009951" cy="2531278"/>
                <a:chOff x="14759718" y="1271070"/>
                <a:chExt cx="1009951" cy="2531278"/>
              </a:xfrm>
            </p:grpSpPr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id="{C3282625-D436-2500-7CF8-B2A89E86C2F3}"/>
                    </a:ext>
                  </a:extLst>
                </p:cNvPr>
                <p:cNvSpPr/>
                <p:nvPr/>
              </p:nvSpPr>
              <p:spPr>
                <a:xfrm>
                  <a:off x="14759718" y="1995209"/>
                  <a:ext cx="99170" cy="181031"/>
                </a:xfrm>
                <a:custGeom>
                  <a:avLst/>
                  <a:gdLst>
                    <a:gd name="connsiteX0" fmla="*/ 83455 w 99170"/>
                    <a:gd name="connsiteY0" fmla="*/ 56 h 181031"/>
                    <a:gd name="connsiteX1" fmla="*/ 16 w 99170"/>
                    <a:gd name="connsiteY1" fmla="*/ 156742 h 181031"/>
                    <a:gd name="connsiteX2" fmla="*/ 99171 w 99170"/>
                    <a:gd name="connsiteY2" fmla="*/ 181031 h 18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170" h="181031">
                      <a:moveTo>
                        <a:pt x="83455" y="56"/>
                      </a:moveTo>
                      <a:cubicBezTo>
                        <a:pt x="71548" y="-3278"/>
                        <a:pt x="-1223" y="142931"/>
                        <a:pt x="16" y="156742"/>
                      </a:cubicBezTo>
                      <a:cubicBezTo>
                        <a:pt x="1254" y="170554"/>
                        <a:pt x="99171" y="181031"/>
                        <a:pt x="99171" y="181031"/>
                      </a:cubicBezTo>
                      <a:close/>
                    </a:path>
                  </a:pathLst>
                </a:custGeom>
                <a:solidFill>
                  <a:srgbClr val="7898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id="{D5CEAEAE-D44A-5D55-0C3C-A9046B79C042}"/>
                    </a:ext>
                  </a:extLst>
                </p:cNvPr>
                <p:cNvSpPr/>
                <p:nvPr/>
              </p:nvSpPr>
              <p:spPr>
                <a:xfrm>
                  <a:off x="14759718" y="1995209"/>
                  <a:ext cx="99170" cy="181031"/>
                </a:xfrm>
                <a:custGeom>
                  <a:avLst/>
                  <a:gdLst>
                    <a:gd name="connsiteX0" fmla="*/ 83455 w 99170"/>
                    <a:gd name="connsiteY0" fmla="*/ 56 h 181031"/>
                    <a:gd name="connsiteX1" fmla="*/ 16 w 99170"/>
                    <a:gd name="connsiteY1" fmla="*/ 156742 h 181031"/>
                    <a:gd name="connsiteX2" fmla="*/ 99171 w 99170"/>
                    <a:gd name="connsiteY2" fmla="*/ 181031 h 18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170" h="181031">
                      <a:moveTo>
                        <a:pt x="83455" y="56"/>
                      </a:moveTo>
                      <a:cubicBezTo>
                        <a:pt x="71548" y="-3278"/>
                        <a:pt x="-1223" y="142931"/>
                        <a:pt x="16" y="156742"/>
                      </a:cubicBezTo>
                      <a:cubicBezTo>
                        <a:pt x="1254" y="170554"/>
                        <a:pt x="99171" y="181031"/>
                        <a:pt x="99171" y="181031"/>
                      </a:cubicBezTo>
                      <a:close/>
                    </a:path>
                  </a:pathLst>
                </a:custGeom>
                <a:solidFill>
                  <a:srgbClr val="000000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id="{B0368FAB-8FBF-B1E2-7D5C-6EDFE7A1A0D2}"/>
                    </a:ext>
                  </a:extLst>
                </p:cNvPr>
                <p:cNvSpPr/>
                <p:nvPr/>
              </p:nvSpPr>
              <p:spPr>
                <a:xfrm>
                  <a:off x="14775640" y="1995266"/>
                  <a:ext cx="356616" cy="313214"/>
                </a:xfrm>
                <a:custGeom>
                  <a:avLst/>
                  <a:gdLst>
                    <a:gd name="connsiteX0" fmla="*/ 67533 w 356616"/>
                    <a:gd name="connsiteY0" fmla="*/ 0 h 313214"/>
                    <a:gd name="connsiteX1" fmla="*/ 3525 w 356616"/>
                    <a:gd name="connsiteY1" fmla="*/ 264224 h 313214"/>
                    <a:gd name="connsiteX2" fmla="*/ 311278 w 356616"/>
                    <a:gd name="connsiteY2" fmla="*/ 311848 h 313214"/>
                    <a:gd name="connsiteX3" fmla="*/ 356617 w 356616"/>
                    <a:gd name="connsiteY3" fmla="*/ 44101 h 313214"/>
                    <a:gd name="connsiteX4" fmla="*/ 67533 w 356616"/>
                    <a:gd name="connsiteY4" fmla="*/ 0 h 31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616" h="313214">
                      <a:moveTo>
                        <a:pt x="67533" y="0"/>
                      </a:moveTo>
                      <a:cubicBezTo>
                        <a:pt x="67533" y="0"/>
                        <a:pt x="-18192" y="214027"/>
                        <a:pt x="3525" y="264224"/>
                      </a:cubicBezTo>
                      <a:cubicBezTo>
                        <a:pt x="25242" y="314420"/>
                        <a:pt x="283655" y="315754"/>
                        <a:pt x="311278" y="311848"/>
                      </a:cubicBezTo>
                      <a:cubicBezTo>
                        <a:pt x="338900" y="307943"/>
                        <a:pt x="356617" y="44101"/>
                        <a:pt x="356617" y="44101"/>
                      </a:cubicBezTo>
                      <a:cubicBezTo>
                        <a:pt x="258938" y="39976"/>
                        <a:pt x="162002" y="25184"/>
                        <a:pt x="67533" y="0"/>
                      </a:cubicBezTo>
                      <a:close/>
                    </a:path>
                  </a:pathLst>
                </a:custGeom>
                <a:solidFill>
                  <a:srgbClr val="7898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id="{0A67F781-850B-372C-2174-1DA4FFD0B2DA}"/>
                    </a:ext>
                  </a:extLst>
                </p:cNvPr>
                <p:cNvSpPr/>
                <p:nvPr/>
              </p:nvSpPr>
              <p:spPr>
                <a:xfrm>
                  <a:off x="14775640" y="1995266"/>
                  <a:ext cx="356616" cy="313214"/>
                </a:xfrm>
                <a:custGeom>
                  <a:avLst/>
                  <a:gdLst>
                    <a:gd name="connsiteX0" fmla="*/ 67533 w 356616"/>
                    <a:gd name="connsiteY0" fmla="*/ 0 h 313214"/>
                    <a:gd name="connsiteX1" fmla="*/ 3525 w 356616"/>
                    <a:gd name="connsiteY1" fmla="*/ 264224 h 313214"/>
                    <a:gd name="connsiteX2" fmla="*/ 311278 w 356616"/>
                    <a:gd name="connsiteY2" fmla="*/ 311848 h 313214"/>
                    <a:gd name="connsiteX3" fmla="*/ 356617 w 356616"/>
                    <a:gd name="connsiteY3" fmla="*/ 44101 h 313214"/>
                    <a:gd name="connsiteX4" fmla="*/ 67533 w 356616"/>
                    <a:gd name="connsiteY4" fmla="*/ 0 h 31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616" h="313214">
                      <a:moveTo>
                        <a:pt x="67533" y="0"/>
                      </a:moveTo>
                      <a:cubicBezTo>
                        <a:pt x="67533" y="0"/>
                        <a:pt x="-18192" y="214027"/>
                        <a:pt x="3525" y="264224"/>
                      </a:cubicBezTo>
                      <a:cubicBezTo>
                        <a:pt x="25242" y="314420"/>
                        <a:pt x="283655" y="315754"/>
                        <a:pt x="311278" y="311848"/>
                      </a:cubicBezTo>
                      <a:cubicBezTo>
                        <a:pt x="338900" y="307943"/>
                        <a:pt x="356617" y="44101"/>
                        <a:pt x="356617" y="44101"/>
                      </a:cubicBezTo>
                      <a:cubicBezTo>
                        <a:pt x="258938" y="39976"/>
                        <a:pt x="162002" y="25184"/>
                        <a:pt x="67533" y="0"/>
                      </a:cubicBezTo>
                      <a:close/>
                    </a:path>
                  </a:pathLst>
                </a:custGeom>
                <a:solidFill>
                  <a:srgbClr val="ED8B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1FA62613-26E8-FE17-2264-B3EF8A555E4C}"/>
                    </a:ext>
                  </a:extLst>
                </p:cNvPr>
                <p:cNvSpPr/>
                <p:nvPr/>
              </p:nvSpPr>
              <p:spPr>
                <a:xfrm>
                  <a:off x="14808175" y="1647508"/>
                  <a:ext cx="211115" cy="271843"/>
                </a:xfrm>
                <a:custGeom>
                  <a:avLst/>
                  <a:gdLst>
                    <a:gd name="connsiteX0" fmla="*/ 211115 w 211115"/>
                    <a:gd name="connsiteY0" fmla="*/ 66008 h 271843"/>
                    <a:gd name="connsiteX1" fmla="*/ 194446 w 211115"/>
                    <a:gd name="connsiteY1" fmla="*/ 81820 h 271843"/>
                    <a:gd name="connsiteX2" fmla="*/ 177397 w 211115"/>
                    <a:gd name="connsiteY2" fmla="*/ 99060 h 271843"/>
                    <a:gd name="connsiteX3" fmla="*/ 144726 w 211115"/>
                    <a:gd name="connsiteY3" fmla="*/ 135255 h 271843"/>
                    <a:gd name="connsiteX4" fmla="*/ 87576 w 211115"/>
                    <a:gd name="connsiteY4" fmla="*/ 213265 h 271843"/>
                    <a:gd name="connsiteX5" fmla="*/ 81480 w 211115"/>
                    <a:gd name="connsiteY5" fmla="*/ 223552 h 271843"/>
                    <a:gd name="connsiteX6" fmla="*/ 78432 w 211115"/>
                    <a:gd name="connsiteY6" fmla="*/ 228695 h 271843"/>
                    <a:gd name="connsiteX7" fmla="*/ 76908 w 211115"/>
                    <a:gd name="connsiteY7" fmla="*/ 231267 h 271843"/>
                    <a:gd name="connsiteX8" fmla="*/ 76908 w 211115"/>
                    <a:gd name="connsiteY8" fmla="*/ 231267 h 271843"/>
                    <a:gd name="connsiteX9" fmla="*/ 77765 w 211115"/>
                    <a:gd name="connsiteY9" fmla="*/ 225742 h 271843"/>
                    <a:gd name="connsiteX10" fmla="*/ 76908 w 211115"/>
                    <a:gd name="connsiteY10" fmla="*/ 217075 h 271843"/>
                    <a:gd name="connsiteX11" fmla="*/ 71288 w 211115"/>
                    <a:gd name="connsiteY11" fmla="*/ 205454 h 271843"/>
                    <a:gd name="connsiteX12" fmla="*/ 57572 w 211115"/>
                    <a:gd name="connsiteY12" fmla="*/ 195929 h 271843"/>
                    <a:gd name="connsiteX13" fmla="*/ 54715 w 211115"/>
                    <a:gd name="connsiteY13" fmla="*/ 195929 h 271843"/>
                    <a:gd name="connsiteX14" fmla="*/ 70621 w 211115"/>
                    <a:gd name="connsiteY14" fmla="*/ 195929 h 271843"/>
                    <a:gd name="connsiteX15" fmla="*/ 93577 w 211115"/>
                    <a:gd name="connsiteY15" fmla="*/ 192214 h 271843"/>
                    <a:gd name="connsiteX16" fmla="*/ 192065 w 211115"/>
                    <a:gd name="connsiteY16" fmla="*/ 168211 h 271843"/>
                    <a:gd name="connsiteX17" fmla="*/ 209496 w 211115"/>
                    <a:gd name="connsiteY17" fmla="*/ 207740 h 271843"/>
                    <a:gd name="connsiteX18" fmla="*/ 113008 w 211115"/>
                    <a:gd name="connsiteY18" fmla="*/ 257080 h 271843"/>
                    <a:gd name="connsiteX19" fmla="*/ 85480 w 211115"/>
                    <a:gd name="connsiteY19" fmla="*/ 266605 h 271843"/>
                    <a:gd name="connsiteX20" fmla="*/ 49762 w 211115"/>
                    <a:gd name="connsiteY20" fmla="*/ 271843 h 271843"/>
                    <a:gd name="connsiteX21" fmla="*/ 34141 w 211115"/>
                    <a:gd name="connsiteY21" fmla="*/ 269462 h 271843"/>
                    <a:gd name="connsiteX22" fmla="*/ 1279 w 211115"/>
                    <a:gd name="connsiteY22" fmla="*/ 235363 h 271843"/>
                    <a:gd name="connsiteX23" fmla="*/ 136 w 211115"/>
                    <a:gd name="connsiteY23" fmla="*/ 220218 h 271843"/>
                    <a:gd name="connsiteX24" fmla="*/ 4327 w 211115"/>
                    <a:gd name="connsiteY24" fmla="*/ 202121 h 271843"/>
                    <a:gd name="connsiteX25" fmla="*/ 6709 w 211115"/>
                    <a:gd name="connsiteY25" fmla="*/ 196596 h 271843"/>
                    <a:gd name="connsiteX26" fmla="*/ 8233 w 211115"/>
                    <a:gd name="connsiteY26" fmla="*/ 193453 h 271843"/>
                    <a:gd name="connsiteX27" fmla="*/ 11185 w 211115"/>
                    <a:gd name="connsiteY27" fmla="*/ 187071 h 271843"/>
                    <a:gd name="connsiteX28" fmla="*/ 17377 w 211115"/>
                    <a:gd name="connsiteY28" fmla="*/ 174403 h 271843"/>
                    <a:gd name="connsiteX29" fmla="*/ 77860 w 211115"/>
                    <a:gd name="connsiteY29" fmla="*/ 80677 h 271843"/>
                    <a:gd name="connsiteX30" fmla="*/ 114151 w 211115"/>
                    <a:gd name="connsiteY30" fmla="*/ 38862 h 271843"/>
                    <a:gd name="connsiteX31" fmla="*/ 133772 w 211115"/>
                    <a:gd name="connsiteY31" fmla="*/ 19050 h 271843"/>
                    <a:gd name="connsiteX32" fmla="*/ 155489 w 211115"/>
                    <a:gd name="connsiteY32" fmla="*/ 0 h 271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11115" h="271843">
                      <a:moveTo>
                        <a:pt x="211115" y="66008"/>
                      </a:moveTo>
                      <a:cubicBezTo>
                        <a:pt x="206448" y="70294"/>
                        <a:pt x="200066" y="76390"/>
                        <a:pt x="194446" y="81820"/>
                      </a:cubicBezTo>
                      <a:cubicBezTo>
                        <a:pt x="188827" y="87249"/>
                        <a:pt x="183016" y="93154"/>
                        <a:pt x="177397" y="99060"/>
                      </a:cubicBezTo>
                      <a:cubicBezTo>
                        <a:pt x="166348" y="110871"/>
                        <a:pt x="155203" y="122777"/>
                        <a:pt x="144726" y="135255"/>
                      </a:cubicBezTo>
                      <a:cubicBezTo>
                        <a:pt x="123809" y="159839"/>
                        <a:pt x="104711" y="185909"/>
                        <a:pt x="87576" y="213265"/>
                      </a:cubicBezTo>
                      <a:lnTo>
                        <a:pt x="81480" y="223552"/>
                      </a:lnTo>
                      <a:lnTo>
                        <a:pt x="78432" y="228695"/>
                      </a:lnTo>
                      <a:lnTo>
                        <a:pt x="76908" y="231267"/>
                      </a:lnTo>
                      <a:cubicBezTo>
                        <a:pt x="76908" y="232219"/>
                        <a:pt x="76908" y="231267"/>
                        <a:pt x="76908" y="231267"/>
                      </a:cubicBezTo>
                      <a:cubicBezTo>
                        <a:pt x="77403" y="229467"/>
                        <a:pt x="77689" y="227609"/>
                        <a:pt x="77765" y="225742"/>
                      </a:cubicBezTo>
                      <a:cubicBezTo>
                        <a:pt x="77927" y="222828"/>
                        <a:pt x="77632" y="219904"/>
                        <a:pt x="76908" y="217075"/>
                      </a:cubicBezTo>
                      <a:cubicBezTo>
                        <a:pt x="75908" y="212836"/>
                        <a:pt x="73984" y="208874"/>
                        <a:pt x="71288" y="205454"/>
                      </a:cubicBezTo>
                      <a:cubicBezTo>
                        <a:pt x="67850" y="200901"/>
                        <a:pt x="63039" y="197558"/>
                        <a:pt x="57572" y="195929"/>
                      </a:cubicBezTo>
                      <a:cubicBezTo>
                        <a:pt x="55191" y="195358"/>
                        <a:pt x="54715" y="195929"/>
                        <a:pt x="54715" y="195929"/>
                      </a:cubicBezTo>
                      <a:cubicBezTo>
                        <a:pt x="59982" y="196777"/>
                        <a:pt x="65354" y="196777"/>
                        <a:pt x="70621" y="195929"/>
                      </a:cubicBezTo>
                      <a:cubicBezTo>
                        <a:pt x="77860" y="195167"/>
                        <a:pt x="85671" y="193834"/>
                        <a:pt x="93577" y="192214"/>
                      </a:cubicBezTo>
                      <a:cubicBezTo>
                        <a:pt x="125390" y="185642"/>
                        <a:pt x="159013" y="176593"/>
                        <a:pt x="192065" y="168211"/>
                      </a:cubicBezTo>
                      <a:lnTo>
                        <a:pt x="209496" y="207740"/>
                      </a:lnTo>
                      <a:cubicBezTo>
                        <a:pt x="178940" y="227152"/>
                        <a:pt x="146631" y="243669"/>
                        <a:pt x="113008" y="257080"/>
                      </a:cubicBezTo>
                      <a:cubicBezTo>
                        <a:pt x="104245" y="260413"/>
                        <a:pt x="95291" y="263652"/>
                        <a:pt x="85480" y="266605"/>
                      </a:cubicBezTo>
                      <a:cubicBezTo>
                        <a:pt x="73898" y="270091"/>
                        <a:pt x="61858" y="271853"/>
                        <a:pt x="49762" y="271843"/>
                      </a:cubicBezTo>
                      <a:cubicBezTo>
                        <a:pt x="44475" y="271691"/>
                        <a:pt x="39227" y="270891"/>
                        <a:pt x="34141" y="269462"/>
                      </a:cubicBezTo>
                      <a:cubicBezTo>
                        <a:pt x="17824" y="264871"/>
                        <a:pt x="5261" y="251831"/>
                        <a:pt x="1279" y="235363"/>
                      </a:cubicBezTo>
                      <a:cubicBezTo>
                        <a:pt x="155" y="230400"/>
                        <a:pt x="-235" y="225295"/>
                        <a:pt x="136" y="220218"/>
                      </a:cubicBezTo>
                      <a:cubicBezTo>
                        <a:pt x="593" y="214008"/>
                        <a:pt x="2003" y="207902"/>
                        <a:pt x="4327" y="202121"/>
                      </a:cubicBezTo>
                      <a:lnTo>
                        <a:pt x="6709" y="196596"/>
                      </a:lnTo>
                      <a:lnTo>
                        <a:pt x="8233" y="193453"/>
                      </a:lnTo>
                      <a:lnTo>
                        <a:pt x="11185" y="187071"/>
                      </a:lnTo>
                      <a:lnTo>
                        <a:pt x="17377" y="174403"/>
                      </a:lnTo>
                      <a:cubicBezTo>
                        <a:pt x="34522" y="141313"/>
                        <a:pt x="54772" y="109928"/>
                        <a:pt x="77860" y="80677"/>
                      </a:cubicBezTo>
                      <a:cubicBezTo>
                        <a:pt x="89386" y="66294"/>
                        <a:pt x="101292" y="52102"/>
                        <a:pt x="114151" y="38862"/>
                      </a:cubicBezTo>
                      <a:cubicBezTo>
                        <a:pt x="120532" y="32099"/>
                        <a:pt x="127105" y="25527"/>
                        <a:pt x="133772" y="19050"/>
                      </a:cubicBezTo>
                      <a:cubicBezTo>
                        <a:pt x="140440" y="12573"/>
                        <a:pt x="147107" y="6667"/>
                        <a:pt x="155489" y="0"/>
                      </a:cubicBezTo>
                      <a:close/>
                    </a:path>
                  </a:pathLst>
                </a:custGeom>
                <a:solidFill>
                  <a:srgbClr val="E9B3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id="{0DB23740-D3F3-C9CE-277B-3B5B1DC27B84}"/>
                    </a:ext>
                  </a:extLst>
                </p:cNvPr>
                <p:cNvSpPr/>
                <p:nvPr/>
              </p:nvSpPr>
              <p:spPr>
                <a:xfrm>
                  <a:off x="14886702" y="1616266"/>
                  <a:ext cx="127580" cy="182594"/>
                </a:xfrm>
                <a:custGeom>
                  <a:avLst/>
                  <a:gdLst>
                    <a:gd name="connsiteX0" fmla="*/ 70675 w 127580"/>
                    <a:gd name="connsiteY0" fmla="*/ 12954 h 182594"/>
                    <a:gd name="connsiteX1" fmla="*/ 0 w 127580"/>
                    <a:gd name="connsiteY1" fmla="*/ 87344 h 182594"/>
                    <a:gd name="connsiteX2" fmla="*/ 86677 w 127580"/>
                    <a:gd name="connsiteY2" fmla="*/ 182594 h 182594"/>
                    <a:gd name="connsiteX3" fmla="*/ 70675 w 127580"/>
                    <a:gd name="connsiteY3" fmla="*/ 12954 h 182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580" h="182594">
                      <a:moveTo>
                        <a:pt x="70675" y="12954"/>
                      </a:moveTo>
                      <a:cubicBezTo>
                        <a:pt x="40881" y="30985"/>
                        <a:pt x="16478" y="56674"/>
                        <a:pt x="0" y="87344"/>
                      </a:cubicBezTo>
                      <a:lnTo>
                        <a:pt x="86677" y="182594"/>
                      </a:lnTo>
                      <a:cubicBezTo>
                        <a:pt x="86677" y="182594"/>
                        <a:pt x="188595" y="-57531"/>
                        <a:pt x="70675" y="12954"/>
                      </a:cubicBezTo>
                      <a:close/>
                    </a:path>
                  </a:pathLst>
                </a:custGeom>
                <a:solidFill>
                  <a:srgbClr val="7898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id="{7D57940B-E53F-EBE0-FBF6-9DBAB1ABA2F7}"/>
                    </a:ext>
                  </a:extLst>
                </p:cNvPr>
                <p:cNvSpPr/>
                <p:nvPr/>
              </p:nvSpPr>
              <p:spPr>
                <a:xfrm>
                  <a:off x="14886702" y="1616170"/>
                  <a:ext cx="127578" cy="182404"/>
                </a:xfrm>
                <a:custGeom>
                  <a:avLst/>
                  <a:gdLst>
                    <a:gd name="connsiteX0" fmla="*/ 113633 w 127578"/>
                    <a:gd name="connsiteY0" fmla="*/ 106966 h 182404"/>
                    <a:gd name="connsiteX1" fmla="*/ 86677 w 127578"/>
                    <a:gd name="connsiteY1" fmla="*/ 182404 h 182404"/>
                    <a:gd name="connsiteX2" fmla="*/ 51054 w 127578"/>
                    <a:gd name="connsiteY2" fmla="*/ 143352 h 182404"/>
                    <a:gd name="connsiteX3" fmla="*/ 0 w 127578"/>
                    <a:gd name="connsiteY3" fmla="*/ 87440 h 182404"/>
                    <a:gd name="connsiteX4" fmla="*/ 70675 w 127578"/>
                    <a:gd name="connsiteY4" fmla="*/ 13050 h 182404"/>
                    <a:gd name="connsiteX5" fmla="*/ 113633 w 127578"/>
                    <a:gd name="connsiteY5" fmla="*/ 106966 h 182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578" h="182404">
                      <a:moveTo>
                        <a:pt x="113633" y="106966"/>
                      </a:moveTo>
                      <a:cubicBezTo>
                        <a:pt x="105918" y="132551"/>
                        <a:pt x="96917" y="157725"/>
                        <a:pt x="86677" y="182404"/>
                      </a:cubicBezTo>
                      <a:lnTo>
                        <a:pt x="51054" y="143352"/>
                      </a:lnTo>
                      <a:lnTo>
                        <a:pt x="0" y="87440"/>
                      </a:lnTo>
                      <a:cubicBezTo>
                        <a:pt x="16478" y="56770"/>
                        <a:pt x="40881" y="31081"/>
                        <a:pt x="70675" y="13050"/>
                      </a:cubicBezTo>
                      <a:cubicBezTo>
                        <a:pt x="143161" y="-30479"/>
                        <a:pt x="132588" y="43625"/>
                        <a:pt x="113633" y="106966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id="{587C5E14-B333-22B6-C671-4E573FD8F677}"/>
                    </a:ext>
                  </a:extLst>
                </p:cNvPr>
                <p:cNvSpPr/>
                <p:nvPr/>
              </p:nvSpPr>
              <p:spPr>
                <a:xfrm>
                  <a:off x="14937756" y="1707420"/>
                  <a:ext cx="62579" cy="91154"/>
                </a:xfrm>
                <a:custGeom>
                  <a:avLst/>
                  <a:gdLst>
                    <a:gd name="connsiteX0" fmla="*/ 62579 w 62579"/>
                    <a:gd name="connsiteY0" fmla="*/ 15716 h 91154"/>
                    <a:gd name="connsiteX1" fmla="*/ 35623 w 62579"/>
                    <a:gd name="connsiteY1" fmla="*/ 91154 h 91154"/>
                    <a:gd name="connsiteX2" fmla="*/ 0 w 62579"/>
                    <a:gd name="connsiteY2" fmla="*/ 52102 h 91154"/>
                    <a:gd name="connsiteX3" fmla="*/ 55150 w 62579"/>
                    <a:gd name="connsiteY3" fmla="*/ 0 h 91154"/>
                    <a:gd name="connsiteX4" fmla="*/ 62579 w 62579"/>
                    <a:gd name="connsiteY4" fmla="*/ 15716 h 91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579" h="91154">
                      <a:moveTo>
                        <a:pt x="62579" y="15716"/>
                      </a:moveTo>
                      <a:cubicBezTo>
                        <a:pt x="54864" y="41300"/>
                        <a:pt x="45863" y="66475"/>
                        <a:pt x="35623" y="91154"/>
                      </a:cubicBezTo>
                      <a:lnTo>
                        <a:pt x="0" y="52102"/>
                      </a:lnTo>
                      <a:cubicBezTo>
                        <a:pt x="12087" y="29089"/>
                        <a:pt x="31490" y="10754"/>
                        <a:pt x="55150" y="0"/>
                      </a:cubicBezTo>
                      <a:cubicBezTo>
                        <a:pt x="58102" y="5001"/>
                        <a:pt x="60598" y="10258"/>
                        <a:pt x="62579" y="15716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id="{E79DC84E-129B-7A33-DCE3-29E25276A638}"/>
                    </a:ext>
                  </a:extLst>
                </p:cNvPr>
                <p:cNvSpPr/>
                <p:nvPr/>
              </p:nvSpPr>
              <p:spPr>
                <a:xfrm>
                  <a:off x="15059486" y="1341279"/>
                  <a:ext cx="337279" cy="353999"/>
                </a:xfrm>
                <a:custGeom>
                  <a:avLst/>
                  <a:gdLst>
                    <a:gd name="connsiteX0" fmla="*/ 315468 w 337279"/>
                    <a:gd name="connsiteY0" fmla="*/ 0 h 353999"/>
                    <a:gd name="connsiteX1" fmla="*/ 213836 w 337279"/>
                    <a:gd name="connsiteY1" fmla="*/ 346520 h 353999"/>
                    <a:gd name="connsiteX2" fmla="*/ 0 w 337279"/>
                    <a:gd name="connsiteY2" fmla="*/ 246888 h 353999"/>
                    <a:gd name="connsiteX3" fmla="*/ 315468 w 337279"/>
                    <a:gd name="connsiteY3" fmla="*/ 0 h 353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7279" h="353999">
                      <a:moveTo>
                        <a:pt x="315468" y="0"/>
                      </a:moveTo>
                      <a:cubicBezTo>
                        <a:pt x="315468" y="0"/>
                        <a:pt x="407384" y="305562"/>
                        <a:pt x="213836" y="346520"/>
                      </a:cubicBezTo>
                      <a:cubicBezTo>
                        <a:pt x="20288" y="387477"/>
                        <a:pt x="0" y="246888"/>
                        <a:pt x="0" y="246888"/>
                      </a:cubicBezTo>
                      <a:cubicBezTo>
                        <a:pt x="0" y="246888"/>
                        <a:pt x="158496" y="6287"/>
                        <a:pt x="31546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6F6FB7EC-3B83-7A2E-ABAC-DF9526048208}"/>
                    </a:ext>
                  </a:extLst>
                </p:cNvPr>
                <p:cNvSpPr/>
                <p:nvPr/>
              </p:nvSpPr>
              <p:spPr>
                <a:xfrm>
                  <a:off x="15383572" y="1397648"/>
                  <a:ext cx="35261" cy="15259"/>
                </a:xfrm>
                <a:custGeom>
                  <a:avLst/>
                  <a:gdLst>
                    <a:gd name="connsiteX0" fmla="*/ 32816 w 35261"/>
                    <a:gd name="connsiteY0" fmla="*/ 15259 h 15259"/>
                    <a:gd name="connsiteX1" fmla="*/ 31197 w 35261"/>
                    <a:gd name="connsiteY1" fmla="*/ 14592 h 15259"/>
                    <a:gd name="connsiteX2" fmla="*/ 2622 w 35261"/>
                    <a:gd name="connsiteY2" fmla="*/ 5067 h 15259"/>
                    <a:gd name="connsiteX3" fmla="*/ 12 w 35261"/>
                    <a:gd name="connsiteY3" fmla="*/ 2934 h 15259"/>
                    <a:gd name="connsiteX4" fmla="*/ 1479 w 35261"/>
                    <a:gd name="connsiteY4" fmla="*/ 495 h 15259"/>
                    <a:gd name="connsiteX5" fmla="*/ 34626 w 35261"/>
                    <a:gd name="connsiteY5" fmla="*/ 10973 h 15259"/>
                    <a:gd name="connsiteX6" fmla="*/ 34502 w 35261"/>
                    <a:gd name="connsiteY6" fmla="*/ 14335 h 15259"/>
                    <a:gd name="connsiteX7" fmla="*/ 32911 w 35261"/>
                    <a:gd name="connsiteY7" fmla="*/ 14973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261" h="15259">
                      <a:moveTo>
                        <a:pt x="32816" y="15259"/>
                      </a:moveTo>
                      <a:cubicBezTo>
                        <a:pt x="32206" y="15269"/>
                        <a:pt x="31616" y="15031"/>
                        <a:pt x="31197" y="14592"/>
                      </a:cubicBezTo>
                      <a:cubicBezTo>
                        <a:pt x="23596" y="7268"/>
                        <a:pt x="13099" y="3763"/>
                        <a:pt x="2622" y="5067"/>
                      </a:cubicBezTo>
                      <a:cubicBezTo>
                        <a:pt x="1317" y="5201"/>
                        <a:pt x="145" y="4248"/>
                        <a:pt x="12" y="2934"/>
                      </a:cubicBezTo>
                      <a:cubicBezTo>
                        <a:pt x="-93" y="1886"/>
                        <a:pt x="507" y="896"/>
                        <a:pt x="1479" y="495"/>
                      </a:cubicBezTo>
                      <a:cubicBezTo>
                        <a:pt x="13566" y="-1457"/>
                        <a:pt x="25853" y="2429"/>
                        <a:pt x="34626" y="10973"/>
                      </a:cubicBezTo>
                      <a:cubicBezTo>
                        <a:pt x="35521" y="11935"/>
                        <a:pt x="35464" y="13440"/>
                        <a:pt x="34502" y="14335"/>
                      </a:cubicBezTo>
                      <a:cubicBezTo>
                        <a:pt x="34064" y="14735"/>
                        <a:pt x="33502" y="14964"/>
                        <a:pt x="32911" y="1497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C82AA2F2-8EBC-9AF3-A14A-8BB111E1561D}"/>
                    </a:ext>
                  </a:extLst>
                </p:cNvPr>
                <p:cNvSpPr/>
                <p:nvPr/>
              </p:nvSpPr>
              <p:spPr>
                <a:xfrm>
                  <a:off x="15401147" y="1457294"/>
                  <a:ext cx="19050" cy="37754"/>
                </a:xfrm>
                <a:custGeom>
                  <a:avLst/>
                  <a:gdLst>
                    <a:gd name="connsiteX0" fmla="*/ 953 w 19050"/>
                    <a:gd name="connsiteY0" fmla="*/ 0 h 37754"/>
                    <a:gd name="connsiteX1" fmla="*/ 19050 w 19050"/>
                    <a:gd name="connsiteY1" fmla="*/ 30861 h 37754"/>
                    <a:gd name="connsiteX2" fmla="*/ 0 w 19050"/>
                    <a:gd name="connsiteY2" fmla="*/ 37243 h 37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37754">
                      <a:moveTo>
                        <a:pt x="953" y="0"/>
                      </a:moveTo>
                      <a:cubicBezTo>
                        <a:pt x="5753" y="10963"/>
                        <a:pt x="11830" y="21317"/>
                        <a:pt x="19050" y="30861"/>
                      </a:cubicBezTo>
                      <a:cubicBezTo>
                        <a:pt x="14430" y="36433"/>
                        <a:pt x="7049" y="38910"/>
                        <a:pt x="0" y="37243"/>
                      </a:cubicBezTo>
                      <a:close/>
                    </a:path>
                  </a:pathLst>
                </a:custGeom>
                <a:solidFill>
                  <a:srgbClr val="D587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2F2E7B39-EABD-572A-A5B2-C69901049C63}"/>
                    </a:ext>
                  </a:extLst>
                </p:cNvPr>
                <p:cNvSpPr/>
                <p:nvPr/>
              </p:nvSpPr>
              <p:spPr>
                <a:xfrm>
                  <a:off x="15401890" y="1428539"/>
                  <a:ext cx="14041" cy="20569"/>
                </a:xfrm>
                <a:custGeom>
                  <a:avLst/>
                  <a:gdLst>
                    <a:gd name="connsiteX0" fmla="*/ 14021 w 14041"/>
                    <a:gd name="connsiteY0" fmla="*/ 10467 h 20569"/>
                    <a:gd name="connsiteX1" fmla="*/ 6401 w 14041"/>
                    <a:gd name="connsiteY1" fmla="*/ 20564 h 20569"/>
                    <a:gd name="connsiteX2" fmla="*/ 20 w 14041"/>
                    <a:gd name="connsiteY2" fmla="*/ 9610 h 20569"/>
                    <a:gd name="connsiteX3" fmla="*/ 7640 w 14041"/>
                    <a:gd name="connsiteY3" fmla="*/ 85 h 20569"/>
                    <a:gd name="connsiteX4" fmla="*/ 14021 w 14041"/>
                    <a:gd name="connsiteY4" fmla="*/ 10467 h 20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1" h="20569">
                      <a:moveTo>
                        <a:pt x="14021" y="10467"/>
                      </a:moveTo>
                      <a:cubicBezTo>
                        <a:pt x="14021" y="16277"/>
                        <a:pt x="10211" y="20754"/>
                        <a:pt x="6401" y="20564"/>
                      </a:cubicBezTo>
                      <a:cubicBezTo>
                        <a:pt x="2591" y="20373"/>
                        <a:pt x="-266" y="15420"/>
                        <a:pt x="20" y="9610"/>
                      </a:cubicBezTo>
                      <a:cubicBezTo>
                        <a:pt x="305" y="3799"/>
                        <a:pt x="3734" y="-677"/>
                        <a:pt x="7640" y="85"/>
                      </a:cubicBezTo>
                      <a:cubicBezTo>
                        <a:pt x="11545" y="847"/>
                        <a:pt x="14307" y="4752"/>
                        <a:pt x="14021" y="1046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80C04295-9CBC-C077-70FF-09B50B048898}"/>
                    </a:ext>
                  </a:extLst>
                </p:cNvPr>
                <p:cNvSpPr/>
                <p:nvPr/>
              </p:nvSpPr>
              <p:spPr>
                <a:xfrm>
                  <a:off x="15407910" y="1424146"/>
                  <a:ext cx="12858" cy="6083"/>
                </a:xfrm>
                <a:custGeom>
                  <a:avLst/>
                  <a:gdLst>
                    <a:gd name="connsiteX0" fmla="*/ 0 w 12858"/>
                    <a:gd name="connsiteY0" fmla="*/ 4191 h 6083"/>
                    <a:gd name="connsiteX1" fmla="*/ 12859 w 12858"/>
                    <a:gd name="connsiteY1" fmla="*/ 0 h 6083"/>
                    <a:gd name="connsiteX2" fmla="*/ 0 w 12858"/>
                    <a:gd name="connsiteY2" fmla="*/ 4191 h 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858" h="6083">
                      <a:moveTo>
                        <a:pt x="0" y="4191"/>
                      </a:moveTo>
                      <a:lnTo>
                        <a:pt x="12859" y="0"/>
                      </a:lnTo>
                      <a:cubicBezTo>
                        <a:pt x="12859" y="0"/>
                        <a:pt x="6191" y="10192"/>
                        <a:pt x="0" y="41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1C477470-DD05-0247-5072-6AD6059C8ABD}"/>
                    </a:ext>
                  </a:extLst>
                </p:cNvPr>
                <p:cNvSpPr/>
                <p:nvPr/>
              </p:nvSpPr>
              <p:spPr>
                <a:xfrm>
                  <a:off x="15206398" y="1310087"/>
                  <a:ext cx="203423" cy="271468"/>
                </a:xfrm>
                <a:custGeom>
                  <a:avLst/>
                  <a:gdLst>
                    <a:gd name="connsiteX0" fmla="*/ 37301 w 203423"/>
                    <a:gd name="connsiteY0" fmla="*/ 236742 h 271468"/>
                    <a:gd name="connsiteX1" fmla="*/ 39301 w 203423"/>
                    <a:gd name="connsiteY1" fmla="*/ 238742 h 271468"/>
                    <a:gd name="connsiteX2" fmla="*/ 73401 w 203423"/>
                    <a:gd name="connsiteY2" fmla="*/ 261697 h 271468"/>
                    <a:gd name="connsiteX3" fmla="*/ 157602 w 203423"/>
                    <a:gd name="connsiteY3" fmla="*/ 259126 h 271468"/>
                    <a:gd name="connsiteX4" fmla="*/ 157602 w 203423"/>
                    <a:gd name="connsiteY4" fmla="*/ 259126 h 271468"/>
                    <a:gd name="connsiteX5" fmla="*/ 202179 w 203423"/>
                    <a:gd name="connsiteY5" fmla="*/ 134062 h 271468"/>
                    <a:gd name="connsiteX6" fmla="*/ 198940 w 203423"/>
                    <a:gd name="connsiteY6" fmla="*/ 67387 h 271468"/>
                    <a:gd name="connsiteX7" fmla="*/ 198940 w 203423"/>
                    <a:gd name="connsiteY7" fmla="*/ 66340 h 271468"/>
                    <a:gd name="connsiteX8" fmla="*/ 198369 w 203423"/>
                    <a:gd name="connsiteY8" fmla="*/ 63863 h 271468"/>
                    <a:gd name="connsiteX9" fmla="*/ 148553 w 203423"/>
                    <a:gd name="connsiteY9" fmla="*/ 9380 h 271468"/>
                    <a:gd name="connsiteX10" fmla="*/ 115882 w 203423"/>
                    <a:gd name="connsiteY10" fmla="*/ 1093 h 271468"/>
                    <a:gd name="connsiteX11" fmla="*/ 37301 w 203423"/>
                    <a:gd name="connsiteY11" fmla="*/ 236742 h 271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3423" h="271468">
                      <a:moveTo>
                        <a:pt x="37301" y="236742"/>
                      </a:moveTo>
                      <a:cubicBezTo>
                        <a:pt x="37891" y="237475"/>
                        <a:pt x="38568" y="238152"/>
                        <a:pt x="39301" y="238742"/>
                      </a:cubicBezTo>
                      <a:cubicBezTo>
                        <a:pt x="49074" y="248524"/>
                        <a:pt x="60656" y="256325"/>
                        <a:pt x="73401" y="261697"/>
                      </a:cubicBezTo>
                      <a:cubicBezTo>
                        <a:pt x="110834" y="275890"/>
                        <a:pt x="137980" y="274270"/>
                        <a:pt x="157602" y="259126"/>
                      </a:cubicBezTo>
                      <a:lnTo>
                        <a:pt x="157602" y="259126"/>
                      </a:lnTo>
                      <a:cubicBezTo>
                        <a:pt x="185415" y="236266"/>
                        <a:pt x="197797" y="190546"/>
                        <a:pt x="202179" y="134062"/>
                      </a:cubicBezTo>
                      <a:cubicBezTo>
                        <a:pt x="204589" y="111802"/>
                        <a:pt x="203493" y="89304"/>
                        <a:pt x="198940" y="67387"/>
                      </a:cubicBezTo>
                      <a:cubicBezTo>
                        <a:pt x="198940" y="67387"/>
                        <a:pt x="198940" y="66530"/>
                        <a:pt x="198940" y="66340"/>
                      </a:cubicBezTo>
                      <a:lnTo>
                        <a:pt x="198369" y="63863"/>
                      </a:lnTo>
                      <a:cubicBezTo>
                        <a:pt x="192082" y="38432"/>
                        <a:pt x="173327" y="17915"/>
                        <a:pt x="148553" y="9380"/>
                      </a:cubicBezTo>
                      <a:cubicBezTo>
                        <a:pt x="137990" y="5465"/>
                        <a:pt x="127036" y="2684"/>
                        <a:pt x="115882" y="1093"/>
                      </a:cubicBezTo>
                      <a:cubicBezTo>
                        <a:pt x="6726" y="-15575"/>
                        <a:pt x="-37851" y="162733"/>
                        <a:pt x="37301" y="236742"/>
                      </a:cubicBezTo>
                      <a:close/>
                    </a:path>
                  </a:pathLst>
                </a:custGeom>
                <a:solidFill>
                  <a:srgbClr val="EBB3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F545E686-2595-08F5-B56C-58F540877324}"/>
                    </a:ext>
                  </a:extLst>
                </p:cNvPr>
                <p:cNvSpPr/>
                <p:nvPr/>
              </p:nvSpPr>
              <p:spPr>
                <a:xfrm>
                  <a:off x="15245700" y="1544065"/>
                  <a:ext cx="118776" cy="35407"/>
                </a:xfrm>
                <a:custGeom>
                  <a:avLst/>
                  <a:gdLst>
                    <a:gd name="connsiteX0" fmla="*/ 0 w 118776"/>
                    <a:gd name="connsiteY0" fmla="*/ 4764 h 35407"/>
                    <a:gd name="connsiteX1" fmla="*/ 34290 w 118776"/>
                    <a:gd name="connsiteY1" fmla="*/ 26195 h 35407"/>
                    <a:gd name="connsiteX2" fmla="*/ 118777 w 118776"/>
                    <a:gd name="connsiteY2" fmla="*/ 22099 h 35407"/>
                    <a:gd name="connsiteX3" fmla="*/ 50197 w 118776"/>
                    <a:gd name="connsiteY3" fmla="*/ 6859 h 35407"/>
                    <a:gd name="connsiteX4" fmla="*/ 0 w 118776"/>
                    <a:gd name="connsiteY4" fmla="*/ 4764 h 35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76" h="35407">
                      <a:moveTo>
                        <a:pt x="0" y="4764"/>
                      </a:moveTo>
                      <a:cubicBezTo>
                        <a:pt x="9925" y="14079"/>
                        <a:pt x="21574" y="21356"/>
                        <a:pt x="34290" y="26195"/>
                      </a:cubicBezTo>
                      <a:cubicBezTo>
                        <a:pt x="71723" y="40387"/>
                        <a:pt x="99060" y="37530"/>
                        <a:pt x="118777" y="22099"/>
                      </a:cubicBezTo>
                      <a:cubicBezTo>
                        <a:pt x="94869" y="24661"/>
                        <a:pt x="70771" y="19308"/>
                        <a:pt x="50197" y="6859"/>
                      </a:cubicBezTo>
                      <a:cubicBezTo>
                        <a:pt x="34661" y="-1485"/>
                        <a:pt x="16173" y="-2256"/>
                        <a:pt x="0" y="476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047FF224-CA66-7541-C872-06C521A0267E}"/>
                    </a:ext>
                  </a:extLst>
                </p:cNvPr>
                <p:cNvSpPr/>
                <p:nvPr/>
              </p:nvSpPr>
              <p:spPr>
                <a:xfrm>
                  <a:off x="15151974" y="1277600"/>
                  <a:ext cx="253555" cy="269385"/>
                </a:xfrm>
                <a:custGeom>
                  <a:avLst/>
                  <a:gdLst>
                    <a:gd name="connsiteX0" fmla="*/ 253555 w 253555"/>
                    <a:gd name="connsiteY0" fmla="*/ 98541 h 269385"/>
                    <a:gd name="connsiteX1" fmla="*/ 171831 w 253555"/>
                    <a:gd name="connsiteY1" fmla="*/ 198934 h 269385"/>
                    <a:gd name="connsiteX2" fmla="*/ 83629 w 253555"/>
                    <a:gd name="connsiteY2" fmla="*/ 269133 h 269385"/>
                    <a:gd name="connsiteX3" fmla="*/ 12096 w 253555"/>
                    <a:gd name="connsiteY3" fmla="*/ 77586 h 269385"/>
                    <a:gd name="connsiteX4" fmla="*/ 253555 w 253555"/>
                    <a:gd name="connsiteY4" fmla="*/ 98541 h 269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555" h="269385">
                      <a:moveTo>
                        <a:pt x="253555" y="98541"/>
                      </a:moveTo>
                      <a:cubicBezTo>
                        <a:pt x="253555" y="98541"/>
                        <a:pt x="249078" y="176074"/>
                        <a:pt x="171831" y="198934"/>
                      </a:cubicBezTo>
                      <a:cubicBezTo>
                        <a:pt x="171831" y="198934"/>
                        <a:pt x="129730" y="274277"/>
                        <a:pt x="83629" y="269133"/>
                      </a:cubicBezTo>
                      <a:cubicBezTo>
                        <a:pt x="20764" y="261990"/>
                        <a:pt x="-22098" y="165311"/>
                        <a:pt x="12096" y="77586"/>
                      </a:cubicBezTo>
                      <a:cubicBezTo>
                        <a:pt x="56388" y="-36143"/>
                        <a:pt x="236029" y="-21189"/>
                        <a:pt x="253555" y="9854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9A38F5D3-62F2-594A-4CBE-A442D26416A3}"/>
                    </a:ext>
                  </a:extLst>
                </p:cNvPr>
                <p:cNvSpPr/>
                <p:nvPr/>
              </p:nvSpPr>
              <p:spPr>
                <a:xfrm>
                  <a:off x="15319591" y="1426526"/>
                  <a:ext cx="44259" cy="63693"/>
                </a:xfrm>
                <a:custGeom>
                  <a:avLst/>
                  <a:gdLst>
                    <a:gd name="connsiteX0" fmla="*/ 44028 w 44259"/>
                    <a:gd name="connsiteY0" fmla="*/ 33244 h 63693"/>
                    <a:gd name="connsiteX1" fmla="*/ 19835 w 44259"/>
                    <a:gd name="connsiteY1" fmla="*/ 1 h 63693"/>
                    <a:gd name="connsiteX2" fmla="*/ 29360 w 44259"/>
                    <a:gd name="connsiteY2" fmla="*/ 63247 h 63693"/>
                    <a:gd name="connsiteX3" fmla="*/ 44028 w 44259"/>
                    <a:gd name="connsiteY3" fmla="*/ 33244 h 63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259" h="63693">
                      <a:moveTo>
                        <a:pt x="44028" y="33244"/>
                      </a:moveTo>
                      <a:cubicBezTo>
                        <a:pt x="45648" y="21242"/>
                        <a:pt x="38885" y="-189"/>
                        <a:pt x="19835" y="1"/>
                      </a:cubicBezTo>
                      <a:cubicBezTo>
                        <a:pt x="785" y="192"/>
                        <a:pt x="-16932" y="46102"/>
                        <a:pt x="29360" y="63247"/>
                      </a:cubicBezTo>
                      <a:cubicBezTo>
                        <a:pt x="35456" y="65724"/>
                        <a:pt x="40695" y="58199"/>
                        <a:pt x="44028" y="33244"/>
                      </a:cubicBezTo>
                      <a:close/>
                    </a:path>
                  </a:pathLst>
                </a:custGeom>
                <a:solidFill>
                  <a:srgbClr val="EBB3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3084D999-9BB5-EE10-FB42-85F9E0555409}"/>
                    </a:ext>
                  </a:extLst>
                </p:cNvPr>
                <p:cNvSpPr/>
                <p:nvPr/>
              </p:nvSpPr>
              <p:spPr>
                <a:xfrm>
                  <a:off x="15155212" y="1271070"/>
                  <a:ext cx="275902" cy="158124"/>
                </a:xfrm>
                <a:custGeom>
                  <a:avLst/>
                  <a:gdLst>
                    <a:gd name="connsiteX0" fmla="*/ 128016 w 275902"/>
                    <a:gd name="connsiteY0" fmla="*/ 5344 h 158124"/>
                    <a:gd name="connsiteX1" fmla="*/ 240125 w 275902"/>
                    <a:gd name="connsiteY1" fmla="*/ 31823 h 158124"/>
                    <a:gd name="connsiteX2" fmla="*/ 232124 w 275902"/>
                    <a:gd name="connsiteY2" fmla="*/ 158125 h 158124"/>
                    <a:gd name="connsiteX3" fmla="*/ 72771 w 275902"/>
                    <a:gd name="connsiteY3" fmla="*/ 104213 h 158124"/>
                    <a:gd name="connsiteX4" fmla="*/ 0 w 275902"/>
                    <a:gd name="connsiteY4" fmla="*/ 114881 h 158124"/>
                    <a:gd name="connsiteX5" fmla="*/ 128016 w 275902"/>
                    <a:gd name="connsiteY5" fmla="*/ 5344 h 158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5902" h="158124">
                      <a:moveTo>
                        <a:pt x="128016" y="5344"/>
                      </a:moveTo>
                      <a:cubicBezTo>
                        <a:pt x="128016" y="5344"/>
                        <a:pt x="204216" y="-3133"/>
                        <a:pt x="240125" y="31823"/>
                      </a:cubicBezTo>
                      <a:cubicBezTo>
                        <a:pt x="282607" y="72686"/>
                        <a:pt x="295656" y="110690"/>
                        <a:pt x="232124" y="158125"/>
                      </a:cubicBezTo>
                      <a:cubicBezTo>
                        <a:pt x="232124" y="158125"/>
                        <a:pt x="114776" y="101451"/>
                        <a:pt x="72771" y="104213"/>
                      </a:cubicBezTo>
                      <a:cubicBezTo>
                        <a:pt x="48263" y="105795"/>
                        <a:pt x="23927" y="109366"/>
                        <a:pt x="0" y="114881"/>
                      </a:cubicBezTo>
                      <a:cubicBezTo>
                        <a:pt x="2572" y="32585"/>
                        <a:pt x="89535" y="-16945"/>
                        <a:pt x="128016" y="534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722C1CF8-6EF6-ED41-4869-1076AA890F31}"/>
                    </a:ext>
                  </a:extLst>
                </p:cNvPr>
                <p:cNvSpPr/>
                <p:nvPr/>
              </p:nvSpPr>
              <p:spPr>
                <a:xfrm>
                  <a:off x="15084536" y="1516782"/>
                  <a:ext cx="214503" cy="160253"/>
                </a:xfrm>
                <a:custGeom>
                  <a:avLst/>
                  <a:gdLst>
                    <a:gd name="connsiteX0" fmla="*/ 214503 w 214503"/>
                    <a:gd name="connsiteY0" fmla="*/ 50906 h 160253"/>
                    <a:gd name="connsiteX1" fmla="*/ 180975 w 214503"/>
                    <a:gd name="connsiteY1" fmla="*/ 160253 h 160253"/>
                    <a:gd name="connsiteX2" fmla="*/ 0 w 214503"/>
                    <a:gd name="connsiteY2" fmla="*/ 119201 h 160253"/>
                    <a:gd name="connsiteX3" fmla="*/ 117158 w 214503"/>
                    <a:gd name="connsiteY3" fmla="*/ 1567 h 160253"/>
                    <a:gd name="connsiteX4" fmla="*/ 214503 w 214503"/>
                    <a:gd name="connsiteY4" fmla="*/ 50906 h 160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03" h="160253">
                      <a:moveTo>
                        <a:pt x="214503" y="50906"/>
                      </a:moveTo>
                      <a:cubicBezTo>
                        <a:pt x="214503" y="50906"/>
                        <a:pt x="176403" y="100341"/>
                        <a:pt x="180975" y="160253"/>
                      </a:cubicBezTo>
                      <a:lnTo>
                        <a:pt x="0" y="119201"/>
                      </a:lnTo>
                      <a:cubicBezTo>
                        <a:pt x="0" y="119201"/>
                        <a:pt x="111062" y="54240"/>
                        <a:pt x="117158" y="1567"/>
                      </a:cubicBezTo>
                      <a:cubicBezTo>
                        <a:pt x="117253" y="1567"/>
                        <a:pt x="200216" y="-13673"/>
                        <a:pt x="214503" y="50906"/>
                      </a:cubicBezTo>
                      <a:close/>
                    </a:path>
                  </a:pathLst>
                </a:custGeom>
                <a:solidFill>
                  <a:srgbClr val="EBB3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91378724-4E8F-2B36-05E1-58FF5E8D16ED}"/>
                    </a:ext>
                  </a:extLst>
                </p:cNvPr>
                <p:cNvSpPr/>
                <p:nvPr/>
              </p:nvSpPr>
              <p:spPr>
                <a:xfrm>
                  <a:off x="14934613" y="1605691"/>
                  <a:ext cx="424934" cy="495587"/>
                </a:xfrm>
                <a:custGeom>
                  <a:avLst/>
                  <a:gdLst>
                    <a:gd name="connsiteX0" fmla="*/ 0 w 424934"/>
                    <a:gd name="connsiteY0" fmla="*/ 467012 h 495587"/>
                    <a:gd name="connsiteX1" fmla="*/ 310229 w 424934"/>
                    <a:gd name="connsiteY1" fmla="*/ 495587 h 495587"/>
                    <a:gd name="connsiteX2" fmla="*/ 421100 w 424934"/>
                    <a:gd name="connsiteY2" fmla="*/ 103634 h 495587"/>
                    <a:gd name="connsiteX3" fmla="*/ 351282 w 424934"/>
                    <a:gd name="connsiteY3" fmla="*/ 48579 h 495587"/>
                    <a:gd name="connsiteX4" fmla="*/ 347091 w 424934"/>
                    <a:gd name="connsiteY4" fmla="*/ 47055 h 495587"/>
                    <a:gd name="connsiteX5" fmla="*/ 296513 w 424934"/>
                    <a:gd name="connsiteY5" fmla="*/ 32101 h 495587"/>
                    <a:gd name="connsiteX6" fmla="*/ 155638 w 424934"/>
                    <a:gd name="connsiteY6" fmla="*/ 6574 h 495587"/>
                    <a:gd name="connsiteX7" fmla="*/ 145637 w 424934"/>
                    <a:gd name="connsiteY7" fmla="*/ 5336 h 495587"/>
                    <a:gd name="connsiteX8" fmla="*/ 117062 w 424934"/>
                    <a:gd name="connsiteY8" fmla="*/ 2478 h 495587"/>
                    <a:gd name="connsiteX9" fmla="*/ 98965 w 424934"/>
                    <a:gd name="connsiteY9" fmla="*/ 1049 h 495587"/>
                    <a:gd name="connsiteX10" fmla="*/ 78867 w 424934"/>
                    <a:gd name="connsiteY10" fmla="*/ 2 h 495587"/>
                    <a:gd name="connsiteX11" fmla="*/ 22384 w 424934"/>
                    <a:gd name="connsiteY11" fmla="*/ 24005 h 495587"/>
                    <a:gd name="connsiteX12" fmla="*/ 0 w 424934"/>
                    <a:gd name="connsiteY12" fmla="*/ 467012 h 49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4934" h="495587">
                      <a:moveTo>
                        <a:pt x="0" y="467012"/>
                      </a:moveTo>
                      <a:cubicBezTo>
                        <a:pt x="59912" y="477776"/>
                        <a:pt x="187166" y="472727"/>
                        <a:pt x="310229" y="495587"/>
                      </a:cubicBezTo>
                      <a:cubicBezTo>
                        <a:pt x="456819" y="92108"/>
                        <a:pt x="421100" y="103634"/>
                        <a:pt x="421100" y="103634"/>
                      </a:cubicBezTo>
                      <a:cubicBezTo>
                        <a:pt x="421100" y="103634"/>
                        <a:pt x="390620" y="62867"/>
                        <a:pt x="351282" y="48579"/>
                      </a:cubicBezTo>
                      <a:lnTo>
                        <a:pt x="347091" y="47055"/>
                      </a:lnTo>
                      <a:cubicBezTo>
                        <a:pt x="327279" y="40292"/>
                        <a:pt x="323088" y="39245"/>
                        <a:pt x="296513" y="32101"/>
                      </a:cubicBezTo>
                      <a:cubicBezTo>
                        <a:pt x="250793" y="22004"/>
                        <a:pt x="208312" y="13718"/>
                        <a:pt x="155638" y="6574"/>
                      </a:cubicBezTo>
                      <a:lnTo>
                        <a:pt x="145637" y="5336"/>
                      </a:lnTo>
                      <a:cubicBezTo>
                        <a:pt x="136112" y="4193"/>
                        <a:pt x="126587" y="3240"/>
                        <a:pt x="117062" y="2478"/>
                      </a:cubicBezTo>
                      <a:cubicBezTo>
                        <a:pt x="110966" y="1811"/>
                        <a:pt x="104775" y="1430"/>
                        <a:pt x="98965" y="1049"/>
                      </a:cubicBezTo>
                      <a:lnTo>
                        <a:pt x="78867" y="2"/>
                      </a:lnTo>
                      <a:cubicBezTo>
                        <a:pt x="57531" y="-141"/>
                        <a:pt x="37090" y="8546"/>
                        <a:pt x="22384" y="24005"/>
                      </a:cubicBezTo>
                      <a:cubicBezTo>
                        <a:pt x="40576" y="275274"/>
                        <a:pt x="25908" y="350617"/>
                        <a:pt x="0" y="467012"/>
                      </a:cubicBezTo>
                      <a:close/>
                    </a:path>
                  </a:pathLst>
                </a:custGeom>
                <a:solidFill>
                  <a:srgbClr val="7898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5" name="Freeform: Shape 684">
                  <a:extLst>
                    <a:ext uri="{FF2B5EF4-FFF2-40B4-BE49-F238E27FC236}">
                      <a16:creationId xmlns:a16="http://schemas.microsoft.com/office/drawing/2014/main" id="{4E547F47-FD27-38D7-43A5-A74CDA918132}"/>
                    </a:ext>
                  </a:extLst>
                </p:cNvPr>
                <p:cNvSpPr/>
                <p:nvPr/>
              </p:nvSpPr>
              <p:spPr>
                <a:xfrm>
                  <a:off x="14934232" y="1604644"/>
                  <a:ext cx="425518" cy="496063"/>
                </a:xfrm>
                <a:custGeom>
                  <a:avLst/>
                  <a:gdLst>
                    <a:gd name="connsiteX0" fmla="*/ 418624 w 425518"/>
                    <a:gd name="connsiteY0" fmla="*/ 160117 h 496063"/>
                    <a:gd name="connsiteX1" fmla="*/ 357854 w 425518"/>
                    <a:gd name="connsiteY1" fmla="*/ 362047 h 496063"/>
                    <a:gd name="connsiteX2" fmla="*/ 310229 w 425518"/>
                    <a:gd name="connsiteY2" fmla="*/ 496064 h 496063"/>
                    <a:gd name="connsiteX3" fmla="*/ 0 w 425518"/>
                    <a:gd name="connsiteY3" fmla="*/ 467489 h 496063"/>
                    <a:gd name="connsiteX4" fmla="*/ 22765 w 425518"/>
                    <a:gd name="connsiteY4" fmla="*/ 24005 h 496063"/>
                    <a:gd name="connsiteX5" fmla="*/ 79248 w 425518"/>
                    <a:gd name="connsiteY5" fmla="*/ 2 h 496063"/>
                    <a:gd name="connsiteX6" fmla="*/ 99346 w 425518"/>
                    <a:gd name="connsiteY6" fmla="*/ 1049 h 496063"/>
                    <a:gd name="connsiteX7" fmla="*/ 117443 w 425518"/>
                    <a:gd name="connsiteY7" fmla="*/ 2478 h 496063"/>
                    <a:gd name="connsiteX8" fmla="*/ 146018 w 425518"/>
                    <a:gd name="connsiteY8" fmla="*/ 5336 h 496063"/>
                    <a:gd name="connsiteX9" fmla="*/ 156020 w 425518"/>
                    <a:gd name="connsiteY9" fmla="*/ 6574 h 496063"/>
                    <a:gd name="connsiteX10" fmla="*/ 296894 w 425518"/>
                    <a:gd name="connsiteY10" fmla="*/ 32101 h 496063"/>
                    <a:gd name="connsiteX11" fmla="*/ 347472 w 425518"/>
                    <a:gd name="connsiteY11" fmla="*/ 47055 h 496063"/>
                    <a:gd name="connsiteX12" fmla="*/ 351663 w 425518"/>
                    <a:gd name="connsiteY12" fmla="*/ 48579 h 496063"/>
                    <a:gd name="connsiteX13" fmla="*/ 421481 w 425518"/>
                    <a:gd name="connsiteY13" fmla="*/ 103634 h 496063"/>
                    <a:gd name="connsiteX14" fmla="*/ 418624 w 425518"/>
                    <a:gd name="connsiteY14" fmla="*/ 160117 h 496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5518" h="496063">
                      <a:moveTo>
                        <a:pt x="418624" y="160117"/>
                      </a:moveTo>
                      <a:cubicBezTo>
                        <a:pt x="401907" y="228440"/>
                        <a:pt x="381629" y="295848"/>
                        <a:pt x="357854" y="362047"/>
                      </a:cubicBezTo>
                      <a:cubicBezTo>
                        <a:pt x="344805" y="400623"/>
                        <a:pt x="329279" y="445010"/>
                        <a:pt x="310229" y="496064"/>
                      </a:cubicBezTo>
                      <a:cubicBezTo>
                        <a:pt x="187166" y="473680"/>
                        <a:pt x="59912" y="478728"/>
                        <a:pt x="0" y="467489"/>
                      </a:cubicBezTo>
                      <a:cubicBezTo>
                        <a:pt x="25908" y="351093"/>
                        <a:pt x="40577" y="275750"/>
                        <a:pt x="22765" y="24005"/>
                      </a:cubicBezTo>
                      <a:cubicBezTo>
                        <a:pt x="37471" y="8546"/>
                        <a:pt x="57912" y="-141"/>
                        <a:pt x="79248" y="2"/>
                      </a:cubicBezTo>
                      <a:lnTo>
                        <a:pt x="99346" y="1049"/>
                      </a:lnTo>
                      <a:cubicBezTo>
                        <a:pt x="105156" y="1049"/>
                        <a:pt x="111347" y="1811"/>
                        <a:pt x="117443" y="2478"/>
                      </a:cubicBezTo>
                      <a:cubicBezTo>
                        <a:pt x="126968" y="3240"/>
                        <a:pt x="136017" y="4193"/>
                        <a:pt x="146018" y="5336"/>
                      </a:cubicBezTo>
                      <a:lnTo>
                        <a:pt x="156020" y="6574"/>
                      </a:lnTo>
                      <a:cubicBezTo>
                        <a:pt x="208693" y="13718"/>
                        <a:pt x="251270" y="22004"/>
                        <a:pt x="296894" y="32101"/>
                      </a:cubicBezTo>
                      <a:cubicBezTo>
                        <a:pt x="323469" y="39245"/>
                        <a:pt x="327660" y="40292"/>
                        <a:pt x="347472" y="47055"/>
                      </a:cubicBezTo>
                      <a:lnTo>
                        <a:pt x="351663" y="48579"/>
                      </a:lnTo>
                      <a:cubicBezTo>
                        <a:pt x="391001" y="62867"/>
                        <a:pt x="421481" y="103634"/>
                        <a:pt x="421481" y="103634"/>
                      </a:cubicBezTo>
                      <a:cubicBezTo>
                        <a:pt x="421481" y="103634"/>
                        <a:pt x="432245" y="100871"/>
                        <a:pt x="418624" y="160117"/>
                      </a:cubicBezTo>
                      <a:close/>
                    </a:path>
                  </a:pathLst>
                </a:custGeom>
                <a:solidFill>
                  <a:srgbClr val="ED8B00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6" name="Freeform: Shape 685">
                  <a:extLst>
                    <a:ext uri="{FF2B5EF4-FFF2-40B4-BE49-F238E27FC236}">
                      <a16:creationId xmlns:a16="http://schemas.microsoft.com/office/drawing/2014/main" id="{D61F5C54-D7B0-4992-CEA6-69D8FC6BAC91}"/>
                    </a:ext>
                  </a:extLst>
                </p:cNvPr>
                <p:cNvSpPr/>
                <p:nvPr/>
              </p:nvSpPr>
              <p:spPr>
                <a:xfrm>
                  <a:off x="15265772" y="1764761"/>
                  <a:ext cx="87084" cy="201929"/>
                </a:xfrm>
                <a:custGeom>
                  <a:avLst/>
                  <a:gdLst>
                    <a:gd name="connsiteX0" fmla="*/ 87084 w 87084"/>
                    <a:gd name="connsiteY0" fmla="*/ 0 h 201929"/>
                    <a:gd name="connsiteX1" fmla="*/ 26315 w 87084"/>
                    <a:gd name="connsiteY1" fmla="*/ 201930 h 201929"/>
                    <a:gd name="connsiteX2" fmla="*/ 10217 w 87084"/>
                    <a:gd name="connsiteY2" fmla="*/ 52006 h 201929"/>
                    <a:gd name="connsiteX3" fmla="*/ 87084 w 87084"/>
                    <a:gd name="connsiteY3" fmla="*/ 0 h 201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084" h="201929">
                      <a:moveTo>
                        <a:pt x="87084" y="0"/>
                      </a:moveTo>
                      <a:cubicBezTo>
                        <a:pt x="70368" y="68323"/>
                        <a:pt x="50089" y="135731"/>
                        <a:pt x="26315" y="201930"/>
                      </a:cubicBezTo>
                      <a:cubicBezTo>
                        <a:pt x="-1803" y="157086"/>
                        <a:pt x="-7747" y="101803"/>
                        <a:pt x="10217" y="52006"/>
                      </a:cubicBezTo>
                      <a:cubicBezTo>
                        <a:pt x="22505" y="18479"/>
                        <a:pt x="53080" y="4191"/>
                        <a:pt x="8708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7" name="Freeform: Shape 686">
                  <a:extLst>
                    <a:ext uri="{FF2B5EF4-FFF2-40B4-BE49-F238E27FC236}">
                      <a16:creationId xmlns:a16="http://schemas.microsoft.com/office/drawing/2014/main" id="{8ADE1429-FB59-C026-A367-8180C4481119}"/>
                    </a:ext>
                  </a:extLst>
                </p:cNvPr>
                <p:cNvSpPr/>
                <p:nvPr/>
              </p:nvSpPr>
              <p:spPr>
                <a:xfrm>
                  <a:off x="15277322" y="1736281"/>
                  <a:ext cx="404336" cy="379857"/>
                </a:xfrm>
                <a:custGeom>
                  <a:avLst/>
                  <a:gdLst>
                    <a:gd name="connsiteX0" fmla="*/ 85439 w 404336"/>
                    <a:gd name="connsiteY0" fmla="*/ 0 h 379857"/>
                    <a:gd name="connsiteX1" fmla="*/ 104489 w 404336"/>
                    <a:gd name="connsiteY1" fmla="*/ 64675 h 379857"/>
                    <a:gd name="connsiteX2" fmla="*/ 125635 w 404336"/>
                    <a:gd name="connsiteY2" fmla="*/ 129350 h 379857"/>
                    <a:gd name="connsiteX3" fmla="*/ 149447 w 404336"/>
                    <a:gd name="connsiteY3" fmla="*/ 192786 h 379857"/>
                    <a:gd name="connsiteX4" fmla="*/ 162401 w 404336"/>
                    <a:gd name="connsiteY4" fmla="*/ 223933 h 379857"/>
                    <a:gd name="connsiteX5" fmla="*/ 169164 w 404336"/>
                    <a:gd name="connsiteY5" fmla="*/ 239173 h 379857"/>
                    <a:gd name="connsiteX6" fmla="*/ 172688 w 404336"/>
                    <a:gd name="connsiteY6" fmla="*/ 246793 h 379857"/>
                    <a:gd name="connsiteX7" fmla="*/ 174308 w 404336"/>
                    <a:gd name="connsiteY7" fmla="*/ 250508 h 379857"/>
                    <a:gd name="connsiteX8" fmla="*/ 174308 w 404336"/>
                    <a:gd name="connsiteY8" fmla="*/ 251365 h 379857"/>
                    <a:gd name="connsiteX9" fmla="*/ 187357 w 404336"/>
                    <a:gd name="connsiteY9" fmla="*/ 264700 h 379857"/>
                    <a:gd name="connsiteX10" fmla="*/ 212026 w 404336"/>
                    <a:gd name="connsiteY10" fmla="*/ 279178 h 379857"/>
                    <a:gd name="connsiteX11" fmla="*/ 272320 w 404336"/>
                    <a:gd name="connsiteY11" fmla="*/ 302705 h 379857"/>
                    <a:gd name="connsiteX12" fmla="*/ 404336 w 404336"/>
                    <a:gd name="connsiteY12" fmla="*/ 336709 h 379857"/>
                    <a:gd name="connsiteX13" fmla="*/ 400336 w 404336"/>
                    <a:gd name="connsiteY13" fmla="*/ 379857 h 379857"/>
                    <a:gd name="connsiteX14" fmla="*/ 256127 w 404336"/>
                    <a:gd name="connsiteY14" fmla="*/ 366141 h 379857"/>
                    <a:gd name="connsiteX15" fmla="*/ 183261 w 404336"/>
                    <a:gd name="connsiteY15" fmla="*/ 346138 h 379857"/>
                    <a:gd name="connsiteX16" fmla="*/ 145828 w 404336"/>
                    <a:gd name="connsiteY16" fmla="*/ 328232 h 379857"/>
                    <a:gd name="connsiteX17" fmla="*/ 108204 w 404336"/>
                    <a:gd name="connsiteY17" fmla="*/ 293751 h 379857"/>
                    <a:gd name="connsiteX18" fmla="*/ 104013 w 404336"/>
                    <a:gd name="connsiteY18" fmla="*/ 287084 h 379857"/>
                    <a:gd name="connsiteX19" fmla="*/ 101822 w 404336"/>
                    <a:gd name="connsiteY19" fmla="*/ 282988 h 379857"/>
                    <a:gd name="connsiteX20" fmla="*/ 97441 w 404336"/>
                    <a:gd name="connsiteY20" fmla="*/ 274892 h 379857"/>
                    <a:gd name="connsiteX21" fmla="*/ 88773 w 404336"/>
                    <a:gd name="connsiteY21" fmla="*/ 258699 h 379857"/>
                    <a:gd name="connsiteX22" fmla="*/ 72771 w 404336"/>
                    <a:gd name="connsiteY22" fmla="*/ 225933 h 379857"/>
                    <a:gd name="connsiteX23" fmla="*/ 44196 w 404336"/>
                    <a:gd name="connsiteY23" fmla="*/ 159258 h 379857"/>
                    <a:gd name="connsiteX24" fmla="*/ 19907 w 404336"/>
                    <a:gd name="connsiteY24" fmla="*/ 91250 h 379857"/>
                    <a:gd name="connsiteX25" fmla="*/ 0 w 404336"/>
                    <a:gd name="connsiteY25" fmla="*/ 21146 h 37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04336" h="379857">
                      <a:moveTo>
                        <a:pt x="85439" y="0"/>
                      </a:moveTo>
                      <a:cubicBezTo>
                        <a:pt x="91345" y="20765"/>
                        <a:pt x="97631" y="43244"/>
                        <a:pt x="104489" y="64675"/>
                      </a:cubicBezTo>
                      <a:cubicBezTo>
                        <a:pt x="111347" y="86106"/>
                        <a:pt x="118110" y="108013"/>
                        <a:pt x="125635" y="129350"/>
                      </a:cubicBezTo>
                      <a:cubicBezTo>
                        <a:pt x="133159" y="150686"/>
                        <a:pt x="141065" y="171926"/>
                        <a:pt x="149447" y="192786"/>
                      </a:cubicBezTo>
                      <a:cubicBezTo>
                        <a:pt x="153543" y="203263"/>
                        <a:pt x="158020" y="213550"/>
                        <a:pt x="162401" y="223933"/>
                      </a:cubicBezTo>
                      <a:cubicBezTo>
                        <a:pt x="164497" y="229076"/>
                        <a:pt x="166878" y="234125"/>
                        <a:pt x="169164" y="239173"/>
                      </a:cubicBezTo>
                      <a:lnTo>
                        <a:pt x="172688" y="246793"/>
                      </a:lnTo>
                      <a:lnTo>
                        <a:pt x="174308" y="250508"/>
                      </a:lnTo>
                      <a:cubicBezTo>
                        <a:pt x="174308" y="250508"/>
                        <a:pt x="174308" y="250508"/>
                        <a:pt x="174308" y="251365"/>
                      </a:cubicBezTo>
                      <a:cubicBezTo>
                        <a:pt x="177670" y="256680"/>
                        <a:pt x="182118" y="261223"/>
                        <a:pt x="187357" y="264700"/>
                      </a:cubicBezTo>
                      <a:cubicBezTo>
                        <a:pt x="195148" y="270234"/>
                        <a:pt x="203397" y="275072"/>
                        <a:pt x="212026" y="279178"/>
                      </a:cubicBezTo>
                      <a:cubicBezTo>
                        <a:pt x="231543" y="288446"/>
                        <a:pt x="251689" y="296304"/>
                        <a:pt x="272320" y="302705"/>
                      </a:cubicBezTo>
                      <a:cubicBezTo>
                        <a:pt x="314706" y="316135"/>
                        <a:pt x="359855" y="327279"/>
                        <a:pt x="404336" y="336709"/>
                      </a:cubicBezTo>
                      <a:lnTo>
                        <a:pt x="400336" y="379857"/>
                      </a:lnTo>
                      <a:cubicBezTo>
                        <a:pt x="351949" y="379647"/>
                        <a:pt x="303686" y="375056"/>
                        <a:pt x="256127" y="366141"/>
                      </a:cubicBezTo>
                      <a:cubicBezTo>
                        <a:pt x="231324" y="361493"/>
                        <a:pt x="206959" y="354806"/>
                        <a:pt x="183261" y="346138"/>
                      </a:cubicBezTo>
                      <a:cubicBezTo>
                        <a:pt x="170288" y="341271"/>
                        <a:pt x="157763" y="335280"/>
                        <a:pt x="145828" y="328232"/>
                      </a:cubicBezTo>
                      <a:cubicBezTo>
                        <a:pt x="130921" y="319611"/>
                        <a:pt x="118081" y="307848"/>
                        <a:pt x="108204" y="293751"/>
                      </a:cubicBezTo>
                      <a:cubicBezTo>
                        <a:pt x="106680" y="291617"/>
                        <a:pt x="105280" y="289389"/>
                        <a:pt x="104013" y="287084"/>
                      </a:cubicBezTo>
                      <a:lnTo>
                        <a:pt x="101822" y="282988"/>
                      </a:lnTo>
                      <a:lnTo>
                        <a:pt x="97441" y="274892"/>
                      </a:lnTo>
                      <a:cubicBezTo>
                        <a:pt x="94488" y="269558"/>
                        <a:pt x="91535" y="264128"/>
                        <a:pt x="88773" y="258699"/>
                      </a:cubicBezTo>
                      <a:cubicBezTo>
                        <a:pt x="83153" y="247936"/>
                        <a:pt x="77819" y="236982"/>
                        <a:pt x="72771" y="225933"/>
                      </a:cubicBezTo>
                      <a:cubicBezTo>
                        <a:pt x="62484" y="204025"/>
                        <a:pt x="52959" y="181737"/>
                        <a:pt x="44196" y="159258"/>
                      </a:cubicBezTo>
                      <a:cubicBezTo>
                        <a:pt x="35433" y="136779"/>
                        <a:pt x="27242" y="114109"/>
                        <a:pt x="19907" y="91250"/>
                      </a:cubicBezTo>
                      <a:cubicBezTo>
                        <a:pt x="12573" y="68390"/>
                        <a:pt x="5810" y="45720"/>
                        <a:pt x="0" y="21146"/>
                      </a:cubicBezTo>
                      <a:close/>
                    </a:path>
                  </a:pathLst>
                </a:custGeom>
                <a:solidFill>
                  <a:srgbClr val="E9B3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8" name="Freeform: Shape 687">
                  <a:extLst>
                    <a:ext uri="{FF2B5EF4-FFF2-40B4-BE49-F238E27FC236}">
                      <a16:creationId xmlns:a16="http://schemas.microsoft.com/office/drawing/2014/main" id="{3B60DC7A-CB0E-5D4F-9DF5-CC2F6C2E5127}"/>
                    </a:ext>
                  </a:extLst>
                </p:cNvPr>
                <p:cNvSpPr/>
                <p:nvPr/>
              </p:nvSpPr>
              <p:spPr>
                <a:xfrm>
                  <a:off x="15661656" y="2056321"/>
                  <a:ext cx="71723" cy="65019"/>
                </a:xfrm>
                <a:custGeom>
                  <a:avLst/>
                  <a:gdLst>
                    <a:gd name="connsiteX0" fmla="*/ 6096 w 71723"/>
                    <a:gd name="connsiteY0" fmla="*/ 22479 h 65019"/>
                    <a:gd name="connsiteX1" fmla="*/ 62198 w 71723"/>
                    <a:gd name="connsiteY1" fmla="*/ 0 h 65019"/>
                    <a:gd name="connsiteX2" fmla="*/ 71723 w 71723"/>
                    <a:gd name="connsiteY2" fmla="*/ 52959 h 65019"/>
                    <a:gd name="connsiteX3" fmla="*/ 0 w 71723"/>
                    <a:gd name="connsiteY3" fmla="*/ 47149 h 65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723" h="65019">
                      <a:moveTo>
                        <a:pt x="6096" y="22479"/>
                      </a:moveTo>
                      <a:lnTo>
                        <a:pt x="62198" y="0"/>
                      </a:lnTo>
                      <a:lnTo>
                        <a:pt x="71723" y="52959"/>
                      </a:lnTo>
                      <a:cubicBezTo>
                        <a:pt x="71723" y="52959"/>
                        <a:pt x="21050" y="83629"/>
                        <a:pt x="0" y="47149"/>
                      </a:cubicBezTo>
                      <a:close/>
                    </a:path>
                  </a:pathLst>
                </a:custGeom>
                <a:solidFill>
                  <a:srgbClr val="EBB3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9" name="Freeform: Shape 688">
                  <a:extLst>
                    <a:ext uri="{FF2B5EF4-FFF2-40B4-BE49-F238E27FC236}">
                      <a16:creationId xmlns:a16="http://schemas.microsoft.com/office/drawing/2014/main" id="{F0CF7F92-79FE-C98F-A5DF-4AEA4A258760}"/>
                    </a:ext>
                  </a:extLst>
                </p:cNvPr>
                <p:cNvSpPr/>
                <p:nvPr/>
              </p:nvSpPr>
              <p:spPr>
                <a:xfrm>
                  <a:off x="15723854" y="2056321"/>
                  <a:ext cx="45815" cy="52958"/>
                </a:xfrm>
                <a:custGeom>
                  <a:avLst/>
                  <a:gdLst>
                    <a:gd name="connsiteX0" fmla="*/ 27813 w 45815"/>
                    <a:gd name="connsiteY0" fmla="*/ 3238 h 52958"/>
                    <a:gd name="connsiteX1" fmla="*/ 45815 w 45815"/>
                    <a:gd name="connsiteY1" fmla="*/ 44196 h 52958"/>
                    <a:gd name="connsiteX2" fmla="*/ 9525 w 45815"/>
                    <a:gd name="connsiteY2" fmla="*/ 52959 h 52958"/>
                    <a:gd name="connsiteX3" fmla="*/ 0 w 45815"/>
                    <a:gd name="connsiteY3" fmla="*/ 0 h 52958"/>
                    <a:gd name="connsiteX4" fmla="*/ 27813 w 45815"/>
                    <a:gd name="connsiteY4" fmla="*/ 3238 h 52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815" h="52958">
                      <a:moveTo>
                        <a:pt x="27813" y="3238"/>
                      </a:moveTo>
                      <a:lnTo>
                        <a:pt x="45815" y="44196"/>
                      </a:lnTo>
                      <a:lnTo>
                        <a:pt x="9525" y="52959"/>
                      </a:lnTo>
                      <a:lnTo>
                        <a:pt x="0" y="0"/>
                      </a:lnTo>
                      <a:lnTo>
                        <a:pt x="27813" y="3238"/>
                      </a:lnTo>
                      <a:close/>
                    </a:path>
                  </a:pathLst>
                </a:custGeom>
                <a:solidFill>
                  <a:srgbClr val="EBB3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0" name="Freeform: Shape 689">
                  <a:extLst>
                    <a:ext uri="{FF2B5EF4-FFF2-40B4-BE49-F238E27FC236}">
                      <a16:creationId xmlns:a16="http://schemas.microsoft.com/office/drawing/2014/main" id="{E4226253-A04E-B5F2-AC23-251443329B0F}"/>
                    </a:ext>
                  </a:extLst>
                </p:cNvPr>
                <p:cNvSpPr/>
                <p:nvPr/>
              </p:nvSpPr>
              <p:spPr>
                <a:xfrm>
                  <a:off x="15256409" y="1680866"/>
                  <a:ext cx="157312" cy="235627"/>
                </a:xfrm>
                <a:custGeom>
                  <a:avLst/>
                  <a:gdLst>
                    <a:gd name="connsiteX0" fmla="*/ 69968 w 157312"/>
                    <a:gd name="connsiteY0" fmla="*/ 2075 h 235627"/>
                    <a:gd name="connsiteX1" fmla="*/ 157312 w 157312"/>
                    <a:gd name="connsiteY1" fmla="*/ 144188 h 235627"/>
                    <a:gd name="connsiteX2" fmla="*/ 45107 w 157312"/>
                    <a:gd name="connsiteY2" fmla="*/ 235628 h 235627"/>
                    <a:gd name="connsiteX3" fmla="*/ 4055 w 157312"/>
                    <a:gd name="connsiteY3" fmla="*/ 64178 h 235627"/>
                    <a:gd name="connsiteX4" fmla="*/ 69968 w 157312"/>
                    <a:gd name="connsiteY4" fmla="*/ 2075 h 23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312" h="235627">
                      <a:moveTo>
                        <a:pt x="69968" y="2075"/>
                      </a:moveTo>
                      <a:cubicBezTo>
                        <a:pt x="118259" y="33698"/>
                        <a:pt x="149121" y="103897"/>
                        <a:pt x="157312" y="144188"/>
                      </a:cubicBezTo>
                      <a:lnTo>
                        <a:pt x="45107" y="235628"/>
                      </a:lnTo>
                      <a:cubicBezTo>
                        <a:pt x="45107" y="235628"/>
                        <a:pt x="-16043" y="99135"/>
                        <a:pt x="4055" y="64178"/>
                      </a:cubicBezTo>
                      <a:cubicBezTo>
                        <a:pt x="24152" y="29221"/>
                        <a:pt x="51680" y="-9450"/>
                        <a:pt x="69968" y="2075"/>
                      </a:cubicBezTo>
                      <a:close/>
                    </a:path>
                  </a:pathLst>
                </a:custGeom>
                <a:solidFill>
                  <a:srgbClr val="7898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1924942A-C7D5-B634-C542-1AA3F083D2EB}"/>
                    </a:ext>
                  </a:extLst>
                </p:cNvPr>
                <p:cNvSpPr/>
                <p:nvPr/>
              </p:nvSpPr>
              <p:spPr>
                <a:xfrm>
                  <a:off x="15172071" y="2558860"/>
                  <a:ext cx="365855" cy="1164431"/>
                </a:xfrm>
                <a:custGeom>
                  <a:avLst/>
                  <a:gdLst>
                    <a:gd name="connsiteX0" fmla="*/ 314611 w 365855"/>
                    <a:gd name="connsiteY0" fmla="*/ 1164431 h 1164431"/>
                    <a:gd name="connsiteX1" fmla="*/ 365855 w 365855"/>
                    <a:gd name="connsiteY1" fmla="*/ 1150906 h 1164431"/>
                    <a:gd name="connsiteX2" fmla="*/ 253270 w 365855"/>
                    <a:gd name="connsiteY2" fmla="*/ 346424 h 1164431"/>
                    <a:gd name="connsiteX3" fmla="*/ 233648 w 365855"/>
                    <a:gd name="connsiteY3" fmla="*/ 242792 h 1164431"/>
                    <a:gd name="connsiteX4" fmla="*/ 225076 w 365855"/>
                    <a:gd name="connsiteY4" fmla="*/ 198501 h 1164431"/>
                    <a:gd name="connsiteX5" fmla="*/ 192596 w 365855"/>
                    <a:gd name="connsiteY5" fmla="*/ 38671 h 1164431"/>
                    <a:gd name="connsiteX6" fmla="*/ 184404 w 365855"/>
                    <a:gd name="connsiteY6" fmla="*/ 0 h 1164431"/>
                    <a:gd name="connsiteX7" fmla="*/ 0 w 365855"/>
                    <a:gd name="connsiteY7" fmla="*/ 53435 h 1164431"/>
                    <a:gd name="connsiteX8" fmla="*/ 15335 w 365855"/>
                    <a:gd name="connsiteY8" fmla="*/ 99917 h 1164431"/>
                    <a:gd name="connsiteX9" fmla="*/ 66008 w 365855"/>
                    <a:gd name="connsiteY9" fmla="*/ 253270 h 1164431"/>
                    <a:gd name="connsiteX10" fmla="*/ 71819 w 365855"/>
                    <a:gd name="connsiteY10" fmla="*/ 270796 h 1164431"/>
                    <a:gd name="connsiteX11" fmla="*/ 105346 w 365855"/>
                    <a:gd name="connsiteY11" fmla="*/ 372046 h 1164431"/>
                    <a:gd name="connsiteX12" fmla="*/ 162496 w 365855"/>
                    <a:gd name="connsiteY12" fmla="*/ 544449 h 1164431"/>
                    <a:gd name="connsiteX13" fmla="*/ 314611 w 365855"/>
                    <a:gd name="connsiteY13" fmla="*/ 1164431 h 116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5855" h="1164431">
                      <a:moveTo>
                        <a:pt x="314611" y="1164431"/>
                      </a:moveTo>
                      <a:lnTo>
                        <a:pt x="365855" y="1150906"/>
                      </a:lnTo>
                      <a:cubicBezTo>
                        <a:pt x="346805" y="892397"/>
                        <a:pt x="296418" y="580358"/>
                        <a:pt x="253270" y="346424"/>
                      </a:cubicBezTo>
                      <a:cubicBezTo>
                        <a:pt x="246507" y="309753"/>
                        <a:pt x="239935" y="275082"/>
                        <a:pt x="233648" y="242792"/>
                      </a:cubicBezTo>
                      <a:lnTo>
                        <a:pt x="225076" y="198501"/>
                      </a:lnTo>
                      <a:cubicBezTo>
                        <a:pt x="211360" y="128302"/>
                        <a:pt x="199835" y="72961"/>
                        <a:pt x="192596" y="38671"/>
                      </a:cubicBezTo>
                      <a:cubicBezTo>
                        <a:pt x="187357" y="13716"/>
                        <a:pt x="184404" y="0"/>
                        <a:pt x="184404" y="0"/>
                      </a:cubicBezTo>
                      <a:lnTo>
                        <a:pt x="0" y="53435"/>
                      </a:lnTo>
                      <a:lnTo>
                        <a:pt x="15335" y="99917"/>
                      </a:lnTo>
                      <a:lnTo>
                        <a:pt x="66008" y="253270"/>
                      </a:lnTo>
                      <a:lnTo>
                        <a:pt x="71819" y="270796"/>
                      </a:lnTo>
                      <a:lnTo>
                        <a:pt x="105346" y="372046"/>
                      </a:lnTo>
                      <a:lnTo>
                        <a:pt x="162496" y="544449"/>
                      </a:lnTo>
                      <a:cubicBezTo>
                        <a:pt x="170212" y="808006"/>
                        <a:pt x="314611" y="1164431"/>
                        <a:pt x="314611" y="1164431"/>
                      </a:cubicBezTo>
                      <a:close/>
                    </a:path>
                  </a:pathLst>
                </a:custGeom>
                <a:solidFill>
                  <a:srgbClr val="EBB3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2" name="Freeform: Shape 691">
                  <a:extLst>
                    <a:ext uri="{FF2B5EF4-FFF2-40B4-BE49-F238E27FC236}">
                      <a16:creationId xmlns:a16="http://schemas.microsoft.com/office/drawing/2014/main" id="{E92AC2B6-B471-CD41-71A7-65CB09299599}"/>
                    </a:ext>
                  </a:extLst>
                </p:cNvPr>
                <p:cNvSpPr/>
                <p:nvPr/>
              </p:nvSpPr>
              <p:spPr>
                <a:xfrm>
                  <a:off x="14919087" y="2540762"/>
                  <a:ext cx="199918" cy="1170050"/>
                </a:xfrm>
                <a:custGeom>
                  <a:avLst/>
                  <a:gdLst>
                    <a:gd name="connsiteX0" fmla="*/ 120491 w 199918"/>
                    <a:gd name="connsiteY0" fmla="*/ 1170051 h 1170050"/>
                    <a:gd name="connsiteX1" fmla="*/ 173450 w 199918"/>
                    <a:gd name="connsiteY1" fmla="*/ 1164908 h 1170050"/>
                    <a:gd name="connsiteX2" fmla="*/ 198406 w 199918"/>
                    <a:gd name="connsiteY2" fmla="*/ 292799 h 1170050"/>
                    <a:gd name="connsiteX3" fmla="*/ 196405 w 199918"/>
                    <a:gd name="connsiteY3" fmla="*/ 188024 h 1170050"/>
                    <a:gd name="connsiteX4" fmla="*/ 196405 w 199918"/>
                    <a:gd name="connsiteY4" fmla="*/ 183261 h 1170050"/>
                    <a:gd name="connsiteX5" fmla="*/ 192119 w 199918"/>
                    <a:gd name="connsiteY5" fmla="*/ 38100 h 1170050"/>
                    <a:gd name="connsiteX6" fmla="*/ 190500 w 199918"/>
                    <a:gd name="connsiteY6" fmla="*/ 0 h 1170050"/>
                    <a:gd name="connsiteX7" fmla="*/ 0 w 199918"/>
                    <a:gd name="connsiteY7" fmla="*/ 21336 h 1170050"/>
                    <a:gd name="connsiteX8" fmla="*/ 11906 w 199918"/>
                    <a:gd name="connsiteY8" fmla="*/ 100679 h 1170050"/>
                    <a:gd name="connsiteX9" fmla="*/ 29242 w 199918"/>
                    <a:gd name="connsiteY9" fmla="*/ 217361 h 1170050"/>
                    <a:gd name="connsiteX10" fmla="*/ 32671 w 199918"/>
                    <a:gd name="connsiteY10" fmla="*/ 240125 h 1170050"/>
                    <a:gd name="connsiteX11" fmla="*/ 44577 w 199918"/>
                    <a:gd name="connsiteY11" fmla="*/ 319659 h 1170050"/>
                    <a:gd name="connsiteX12" fmla="*/ 75914 w 199918"/>
                    <a:gd name="connsiteY12" fmla="*/ 532638 h 1170050"/>
                    <a:gd name="connsiteX13" fmla="*/ 120491 w 199918"/>
                    <a:gd name="connsiteY13" fmla="*/ 1170051 h 117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9918" h="1170050">
                      <a:moveTo>
                        <a:pt x="120491" y="1170051"/>
                      </a:moveTo>
                      <a:lnTo>
                        <a:pt x="173450" y="1164908"/>
                      </a:lnTo>
                      <a:cubicBezTo>
                        <a:pt x="201073" y="884492"/>
                        <a:pt x="202025" y="535400"/>
                        <a:pt x="198406" y="292799"/>
                      </a:cubicBezTo>
                      <a:cubicBezTo>
                        <a:pt x="197739" y="255175"/>
                        <a:pt x="197072" y="220123"/>
                        <a:pt x="196405" y="188024"/>
                      </a:cubicBezTo>
                      <a:cubicBezTo>
                        <a:pt x="196405" y="186309"/>
                        <a:pt x="196405" y="184785"/>
                        <a:pt x="196405" y="183261"/>
                      </a:cubicBezTo>
                      <a:cubicBezTo>
                        <a:pt x="194882" y="120110"/>
                        <a:pt x="193262" y="69913"/>
                        <a:pt x="192119" y="38100"/>
                      </a:cubicBezTo>
                      <a:lnTo>
                        <a:pt x="190500" y="0"/>
                      </a:lnTo>
                      <a:lnTo>
                        <a:pt x="0" y="21336"/>
                      </a:lnTo>
                      <a:lnTo>
                        <a:pt x="11906" y="100679"/>
                      </a:lnTo>
                      <a:lnTo>
                        <a:pt x="29242" y="217361"/>
                      </a:lnTo>
                      <a:lnTo>
                        <a:pt x="32671" y="240125"/>
                      </a:lnTo>
                      <a:lnTo>
                        <a:pt x="44577" y="319659"/>
                      </a:lnTo>
                      <a:lnTo>
                        <a:pt x="75914" y="532638"/>
                      </a:lnTo>
                      <a:cubicBezTo>
                        <a:pt x="38862" y="793909"/>
                        <a:pt x="120491" y="1170051"/>
                        <a:pt x="120491" y="1170051"/>
                      </a:cubicBezTo>
                      <a:close/>
                    </a:path>
                  </a:pathLst>
                </a:custGeom>
                <a:solidFill>
                  <a:srgbClr val="EBB3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3" name="Freeform: Shape 692">
                  <a:extLst>
                    <a:ext uri="{FF2B5EF4-FFF2-40B4-BE49-F238E27FC236}">
                      <a16:creationId xmlns:a16="http://schemas.microsoft.com/office/drawing/2014/main" id="{0B088B79-2B34-0713-D772-B5FE134B994B}"/>
                    </a:ext>
                  </a:extLst>
                </p:cNvPr>
                <p:cNvSpPr/>
                <p:nvPr/>
              </p:nvSpPr>
              <p:spPr>
                <a:xfrm>
                  <a:off x="14930231" y="2579529"/>
                  <a:ext cx="185261" cy="178498"/>
                </a:xfrm>
                <a:custGeom>
                  <a:avLst/>
                  <a:gdLst>
                    <a:gd name="connsiteX0" fmla="*/ 17621 w 185261"/>
                    <a:gd name="connsiteY0" fmla="*/ 178498 h 178498"/>
                    <a:gd name="connsiteX1" fmla="*/ 185261 w 185261"/>
                    <a:gd name="connsiteY1" fmla="*/ 149923 h 178498"/>
                    <a:gd name="connsiteX2" fmla="*/ 185261 w 185261"/>
                    <a:gd name="connsiteY2" fmla="*/ 145161 h 178498"/>
                    <a:gd name="connsiteX3" fmla="*/ 180975 w 185261"/>
                    <a:gd name="connsiteY3" fmla="*/ 0 h 178498"/>
                    <a:gd name="connsiteX4" fmla="*/ 0 w 185261"/>
                    <a:gd name="connsiteY4" fmla="*/ 62198 h 17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261" h="178498">
                      <a:moveTo>
                        <a:pt x="17621" y="178498"/>
                      </a:moveTo>
                      <a:lnTo>
                        <a:pt x="185261" y="149923"/>
                      </a:lnTo>
                      <a:cubicBezTo>
                        <a:pt x="185261" y="148209"/>
                        <a:pt x="185261" y="146685"/>
                        <a:pt x="185261" y="145161"/>
                      </a:cubicBezTo>
                      <a:cubicBezTo>
                        <a:pt x="183737" y="82010"/>
                        <a:pt x="182118" y="31813"/>
                        <a:pt x="180975" y="0"/>
                      </a:cubicBezTo>
                      <a:lnTo>
                        <a:pt x="0" y="62198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4" name="Freeform: Shape 693">
                  <a:extLst>
                    <a:ext uri="{FF2B5EF4-FFF2-40B4-BE49-F238E27FC236}">
                      <a16:creationId xmlns:a16="http://schemas.microsoft.com/office/drawing/2014/main" id="{6FD4B100-854D-A6C3-D895-01F3205A7D13}"/>
                    </a:ext>
                  </a:extLst>
                </p:cNvPr>
                <p:cNvSpPr/>
                <p:nvPr/>
              </p:nvSpPr>
              <p:spPr>
                <a:xfrm>
                  <a:off x="15187692" y="2597055"/>
                  <a:ext cx="195453" cy="119633"/>
                </a:xfrm>
                <a:custGeom>
                  <a:avLst/>
                  <a:gdLst>
                    <a:gd name="connsiteX0" fmla="*/ 195453 w 195453"/>
                    <a:gd name="connsiteY0" fmla="*/ 89726 h 119633"/>
                    <a:gd name="connsiteX1" fmla="*/ 19050 w 195453"/>
                    <a:gd name="connsiteY1" fmla="*/ 119634 h 119633"/>
                    <a:gd name="connsiteX2" fmla="*/ 0 w 195453"/>
                    <a:gd name="connsiteY2" fmla="*/ 61246 h 119633"/>
                    <a:gd name="connsiteX3" fmla="*/ 177165 w 195453"/>
                    <a:gd name="connsiteY3" fmla="*/ 0 h 119633"/>
                    <a:gd name="connsiteX4" fmla="*/ 195453 w 195453"/>
                    <a:gd name="connsiteY4" fmla="*/ 89726 h 119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453" h="119633">
                      <a:moveTo>
                        <a:pt x="195453" y="89726"/>
                      </a:moveTo>
                      <a:lnTo>
                        <a:pt x="19050" y="119634"/>
                      </a:lnTo>
                      <a:lnTo>
                        <a:pt x="0" y="61246"/>
                      </a:lnTo>
                      <a:lnTo>
                        <a:pt x="177165" y="0"/>
                      </a:lnTo>
                      <a:cubicBezTo>
                        <a:pt x="181546" y="21812"/>
                        <a:pt x="188309" y="52292"/>
                        <a:pt x="195453" y="89726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5" name="Freeform: Shape 694">
                  <a:extLst>
                    <a:ext uri="{FF2B5EF4-FFF2-40B4-BE49-F238E27FC236}">
                      <a16:creationId xmlns:a16="http://schemas.microsoft.com/office/drawing/2014/main" id="{24A252C7-6AEC-5CF6-9EFF-90CBD0B667E1}"/>
                    </a:ext>
                  </a:extLst>
                </p:cNvPr>
                <p:cNvSpPr/>
                <p:nvPr/>
              </p:nvSpPr>
              <p:spPr>
                <a:xfrm>
                  <a:off x="14873031" y="2058321"/>
                  <a:ext cx="508019" cy="663347"/>
                </a:xfrm>
                <a:custGeom>
                  <a:avLst/>
                  <a:gdLst>
                    <a:gd name="connsiteX0" fmla="*/ 53105 w 508019"/>
                    <a:gd name="connsiteY0" fmla="*/ 0 h 663347"/>
                    <a:gd name="connsiteX1" fmla="*/ 45580 w 508019"/>
                    <a:gd name="connsiteY1" fmla="*/ 654844 h 663347"/>
                    <a:gd name="connsiteX2" fmla="*/ 253987 w 508019"/>
                    <a:gd name="connsiteY2" fmla="*/ 653034 h 663347"/>
                    <a:gd name="connsiteX3" fmla="*/ 508019 w 508019"/>
                    <a:gd name="connsiteY3" fmla="*/ 581787 h 663347"/>
                    <a:gd name="connsiteX4" fmla="*/ 385909 w 508019"/>
                    <a:gd name="connsiteY4" fmla="*/ 124587 h 663347"/>
                    <a:gd name="connsiteX5" fmla="*/ 383337 w 508019"/>
                    <a:gd name="connsiteY5" fmla="*/ 36195 h 66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019" h="663347">
                      <a:moveTo>
                        <a:pt x="53105" y="0"/>
                      </a:moveTo>
                      <a:cubicBezTo>
                        <a:pt x="53105" y="0"/>
                        <a:pt x="-61195" y="267271"/>
                        <a:pt x="45580" y="654844"/>
                      </a:cubicBezTo>
                      <a:cubicBezTo>
                        <a:pt x="45580" y="654844"/>
                        <a:pt x="104731" y="675132"/>
                        <a:pt x="253987" y="653034"/>
                      </a:cubicBezTo>
                      <a:cubicBezTo>
                        <a:pt x="341113" y="639070"/>
                        <a:pt x="426342" y="615163"/>
                        <a:pt x="508019" y="581787"/>
                      </a:cubicBezTo>
                      <a:cubicBezTo>
                        <a:pt x="443821" y="267462"/>
                        <a:pt x="385909" y="124587"/>
                        <a:pt x="385909" y="124587"/>
                      </a:cubicBezTo>
                      <a:lnTo>
                        <a:pt x="383337" y="3619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6" name="Freeform: Shape 695">
                  <a:extLst>
                    <a:ext uri="{FF2B5EF4-FFF2-40B4-BE49-F238E27FC236}">
                      <a16:creationId xmlns:a16="http://schemas.microsoft.com/office/drawing/2014/main" id="{63AE691C-3C39-1B8B-43D1-A071A909AFF7}"/>
                    </a:ext>
                  </a:extLst>
                </p:cNvPr>
                <p:cNvSpPr/>
                <p:nvPr/>
              </p:nvSpPr>
              <p:spPr>
                <a:xfrm>
                  <a:off x="15005424" y="3696897"/>
                  <a:ext cx="215129" cy="105451"/>
                </a:xfrm>
                <a:custGeom>
                  <a:avLst/>
                  <a:gdLst>
                    <a:gd name="connsiteX0" fmla="*/ 8628 w 215129"/>
                    <a:gd name="connsiteY0" fmla="*/ 3344 h 105451"/>
                    <a:gd name="connsiteX1" fmla="*/ 90543 w 215129"/>
                    <a:gd name="connsiteY1" fmla="*/ 1915 h 105451"/>
                    <a:gd name="connsiteX2" fmla="*/ 189698 w 215129"/>
                    <a:gd name="connsiteY2" fmla="*/ 64589 h 105451"/>
                    <a:gd name="connsiteX3" fmla="*/ 156646 w 215129"/>
                    <a:gd name="connsiteY3" fmla="*/ 105452 h 105451"/>
                    <a:gd name="connsiteX4" fmla="*/ 21963 w 215129"/>
                    <a:gd name="connsiteY4" fmla="*/ 105452 h 105451"/>
                    <a:gd name="connsiteX5" fmla="*/ 8628 w 215129"/>
                    <a:gd name="connsiteY5" fmla="*/ 3344 h 10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5129" h="105451">
                      <a:moveTo>
                        <a:pt x="8628" y="3344"/>
                      </a:moveTo>
                      <a:cubicBezTo>
                        <a:pt x="8628" y="-3229"/>
                        <a:pt x="90543" y="1915"/>
                        <a:pt x="90543" y="1915"/>
                      </a:cubicBezTo>
                      <a:cubicBezTo>
                        <a:pt x="90543" y="1915"/>
                        <a:pt x="140835" y="53064"/>
                        <a:pt x="189698" y="64589"/>
                      </a:cubicBezTo>
                      <a:cubicBezTo>
                        <a:pt x="238561" y="76115"/>
                        <a:pt x="211225" y="105452"/>
                        <a:pt x="156646" y="105452"/>
                      </a:cubicBezTo>
                      <a:lnTo>
                        <a:pt x="21963" y="105452"/>
                      </a:lnTo>
                      <a:cubicBezTo>
                        <a:pt x="-16899" y="105166"/>
                        <a:pt x="7390" y="72114"/>
                        <a:pt x="8628" y="334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7" name="Freeform: Shape 696">
                  <a:extLst>
                    <a:ext uri="{FF2B5EF4-FFF2-40B4-BE49-F238E27FC236}">
                      <a16:creationId xmlns:a16="http://schemas.microsoft.com/office/drawing/2014/main" id="{CF00D6E1-4F2F-43F6-8412-EAAE8AAAE603}"/>
                    </a:ext>
                  </a:extLst>
                </p:cNvPr>
                <p:cNvSpPr/>
                <p:nvPr/>
              </p:nvSpPr>
              <p:spPr>
                <a:xfrm>
                  <a:off x="15104587" y="3681000"/>
                  <a:ext cx="44931" cy="38362"/>
                </a:xfrm>
                <a:custGeom>
                  <a:avLst/>
                  <a:gdLst>
                    <a:gd name="connsiteX0" fmla="*/ 34814 w 44931"/>
                    <a:gd name="connsiteY0" fmla="*/ 38290 h 38362"/>
                    <a:gd name="connsiteX1" fmla="*/ 905 w 44931"/>
                    <a:gd name="connsiteY1" fmla="*/ 27908 h 38362"/>
                    <a:gd name="connsiteX2" fmla="*/ 143 w 44931"/>
                    <a:gd name="connsiteY2" fmla="*/ 27337 h 38362"/>
                    <a:gd name="connsiteX3" fmla="*/ 143 w 44931"/>
                    <a:gd name="connsiteY3" fmla="*/ 27337 h 38362"/>
                    <a:gd name="connsiteX4" fmla="*/ 143 w 44931"/>
                    <a:gd name="connsiteY4" fmla="*/ 27337 h 38362"/>
                    <a:gd name="connsiteX5" fmla="*/ 143 w 44931"/>
                    <a:gd name="connsiteY5" fmla="*/ 25622 h 38362"/>
                    <a:gd name="connsiteX6" fmla="*/ 18431 w 44931"/>
                    <a:gd name="connsiteY6" fmla="*/ 1143 h 38362"/>
                    <a:gd name="connsiteX7" fmla="*/ 29004 w 44931"/>
                    <a:gd name="connsiteY7" fmla="*/ 1143 h 38362"/>
                    <a:gd name="connsiteX8" fmla="*/ 34338 w 44931"/>
                    <a:gd name="connsiteY8" fmla="*/ 8001 h 38362"/>
                    <a:gd name="connsiteX9" fmla="*/ 21669 w 44931"/>
                    <a:gd name="connsiteY9" fmla="*/ 20193 h 38362"/>
                    <a:gd name="connsiteX10" fmla="*/ 39957 w 44931"/>
                    <a:gd name="connsiteY10" fmla="*/ 22193 h 38362"/>
                    <a:gd name="connsiteX11" fmla="*/ 44339 w 44931"/>
                    <a:gd name="connsiteY11" fmla="*/ 27718 h 38362"/>
                    <a:gd name="connsiteX12" fmla="*/ 42339 w 44931"/>
                    <a:gd name="connsiteY12" fmla="*/ 36385 h 38362"/>
                    <a:gd name="connsiteX13" fmla="*/ 34814 w 44931"/>
                    <a:gd name="connsiteY13" fmla="*/ 38290 h 38362"/>
                    <a:gd name="connsiteX14" fmla="*/ 8334 w 44931"/>
                    <a:gd name="connsiteY14" fmla="*/ 26575 h 38362"/>
                    <a:gd name="connsiteX15" fmla="*/ 39291 w 44931"/>
                    <a:gd name="connsiteY15" fmla="*/ 33052 h 38362"/>
                    <a:gd name="connsiteX16" fmla="*/ 39767 w 44931"/>
                    <a:gd name="connsiteY16" fmla="*/ 28670 h 38362"/>
                    <a:gd name="connsiteX17" fmla="*/ 37481 w 44931"/>
                    <a:gd name="connsiteY17" fmla="*/ 25813 h 38362"/>
                    <a:gd name="connsiteX18" fmla="*/ 8334 w 44931"/>
                    <a:gd name="connsiteY18" fmla="*/ 26765 h 38362"/>
                    <a:gd name="connsiteX19" fmla="*/ 23003 w 44931"/>
                    <a:gd name="connsiteY19" fmla="*/ 4096 h 38362"/>
                    <a:gd name="connsiteX20" fmla="*/ 19669 w 44931"/>
                    <a:gd name="connsiteY20" fmla="*/ 4763 h 38362"/>
                    <a:gd name="connsiteX21" fmla="*/ 5667 w 44931"/>
                    <a:gd name="connsiteY21" fmla="*/ 22289 h 38362"/>
                    <a:gd name="connsiteX22" fmla="*/ 29670 w 44931"/>
                    <a:gd name="connsiteY22" fmla="*/ 7715 h 38362"/>
                    <a:gd name="connsiteX23" fmla="*/ 26718 w 44931"/>
                    <a:gd name="connsiteY23" fmla="*/ 4953 h 38362"/>
                    <a:gd name="connsiteX24" fmla="*/ 23003 w 44931"/>
                    <a:gd name="connsiteY24" fmla="*/ 4286 h 3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31" h="38362">
                      <a:moveTo>
                        <a:pt x="34814" y="38290"/>
                      </a:moveTo>
                      <a:cubicBezTo>
                        <a:pt x="22993" y="36852"/>
                        <a:pt x="11506" y="33338"/>
                        <a:pt x="905" y="27908"/>
                      </a:cubicBezTo>
                      <a:cubicBezTo>
                        <a:pt x="600" y="27803"/>
                        <a:pt x="333" y="27603"/>
                        <a:pt x="143" y="27337"/>
                      </a:cubicBezTo>
                      <a:lnTo>
                        <a:pt x="143" y="27337"/>
                      </a:lnTo>
                      <a:lnTo>
                        <a:pt x="143" y="27337"/>
                      </a:lnTo>
                      <a:cubicBezTo>
                        <a:pt x="-48" y="26784"/>
                        <a:pt x="-48" y="26175"/>
                        <a:pt x="143" y="25622"/>
                      </a:cubicBezTo>
                      <a:cubicBezTo>
                        <a:pt x="143" y="24860"/>
                        <a:pt x="7287" y="5715"/>
                        <a:pt x="18431" y="1143"/>
                      </a:cubicBezTo>
                      <a:cubicBezTo>
                        <a:pt x="21793" y="-381"/>
                        <a:pt x="25641" y="-381"/>
                        <a:pt x="29004" y="1143"/>
                      </a:cubicBezTo>
                      <a:cubicBezTo>
                        <a:pt x="32718" y="2953"/>
                        <a:pt x="34528" y="5239"/>
                        <a:pt x="34338" y="8001"/>
                      </a:cubicBezTo>
                      <a:cubicBezTo>
                        <a:pt x="34338" y="12287"/>
                        <a:pt x="28242" y="16669"/>
                        <a:pt x="21669" y="20193"/>
                      </a:cubicBezTo>
                      <a:cubicBezTo>
                        <a:pt x="27832" y="19145"/>
                        <a:pt x="34166" y="19831"/>
                        <a:pt x="39957" y="22193"/>
                      </a:cubicBezTo>
                      <a:cubicBezTo>
                        <a:pt x="42139" y="23327"/>
                        <a:pt x="43729" y="25337"/>
                        <a:pt x="44339" y="27718"/>
                      </a:cubicBezTo>
                      <a:cubicBezTo>
                        <a:pt x="45606" y="30737"/>
                        <a:pt x="44796" y="34223"/>
                        <a:pt x="42339" y="36385"/>
                      </a:cubicBezTo>
                      <a:cubicBezTo>
                        <a:pt x="40148" y="37919"/>
                        <a:pt x="37471" y="38595"/>
                        <a:pt x="34814" y="38290"/>
                      </a:cubicBezTo>
                      <a:close/>
                      <a:moveTo>
                        <a:pt x="8334" y="26575"/>
                      </a:moveTo>
                      <a:cubicBezTo>
                        <a:pt x="20431" y="31623"/>
                        <a:pt x="35385" y="36100"/>
                        <a:pt x="39291" y="33052"/>
                      </a:cubicBezTo>
                      <a:cubicBezTo>
                        <a:pt x="39291" y="33052"/>
                        <a:pt x="40624" y="31909"/>
                        <a:pt x="39767" y="28670"/>
                      </a:cubicBezTo>
                      <a:cubicBezTo>
                        <a:pt x="39414" y="27451"/>
                        <a:pt x="38595" y="26422"/>
                        <a:pt x="37481" y="25813"/>
                      </a:cubicBezTo>
                      <a:cubicBezTo>
                        <a:pt x="31575" y="22669"/>
                        <a:pt x="17574" y="24765"/>
                        <a:pt x="8334" y="26765"/>
                      </a:cubicBezTo>
                      <a:close/>
                      <a:moveTo>
                        <a:pt x="23003" y="4096"/>
                      </a:moveTo>
                      <a:cubicBezTo>
                        <a:pt x="21860" y="4086"/>
                        <a:pt x="20726" y="4315"/>
                        <a:pt x="19669" y="4763"/>
                      </a:cubicBezTo>
                      <a:cubicBezTo>
                        <a:pt x="13259" y="8963"/>
                        <a:pt x="8353" y="15107"/>
                        <a:pt x="5667" y="22289"/>
                      </a:cubicBezTo>
                      <a:cubicBezTo>
                        <a:pt x="17764" y="17716"/>
                        <a:pt x="29480" y="11335"/>
                        <a:pt x="29670" y="7715"/>
                      </a:cubicBezTo>
                      <a:cubicBezTo>
                        <a:pt x="29670" y="6572"/>
                        <a:pt x="27861" y="5524"/>
                        <a:pt x="26718" y="4953"/>
                      </a:cubicBezTo>
                      <a:cubicBezTo>
                        <a:pt x="25546" y="4467"/>
                        <a:pt x="24279" y="4238"/>
                        <a:pt x="23003" y="4286"/>
                      </a:cubicBezTo>
                      <a:close/>
                    </a:path>
                  </a:pathLst>
                </a:custGeom>
                <a:solidFill>
                  <a:srgbClr val="7898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8" name="Freeform: Shape 697">
                  <a:extLst>
                    <a:ext uri="{FF2B5EF4-FFF2-40B4-BE49-F238E27FC236}">
                      <a16:creationId xmlns:a16="http://schemas.microsoft.com/office/drawing/2014/main" id="{330D0364-2683-49E3-8E3E-4B35DE5BD248}"/>
                    </a:ext>
                  </a:extLst>
                </p:cNvPr>
                <p:cNvSpPr/>
                <p:nvPr/>
              </p:nvSpPr>
              <p:spPr>
                <a:xfrm>
                  <a:off x="15463132" y="3696897"/>
                  <a:ext cx="215478" cy="105451"/>
                </a:xfrm>
                <a:custGeom>
                  <a:avLst/>
                  <a:gdLst>
                    <a:gd name="connsiteX0" fmla="*/ 8977 w 215478"/>
                    <a:gd name="connsiteY0" fmla="*/ 3344 h 105451"/>
                    <a:gd name="connsiteX1" fmla="*/ 90892 w 215478"/>
                    <a:gd name="connsiteY1" fmla="*/ 1915 h 105451"/>
                    <a:gd name="connsiteX2" fmla="*/ 190047 w 215478"/>
                    <a:gd name="connsiteY2" fmla="*/ 64589 h 105451"/>
                    <a:gd name="connsiteX3" fmla="*/ 156995 w 215478"/>
                    <a:gd name="connsiteY3" fmla="*/ 105452 h 105451"/>
                    <a:gd name="connsiteX4" fmla="*/ 21931 w 215478"/>
                    <a:gd name="connsiteY4" fmla="*/ 105452 h 105451"/>
                    <a:gd name="connsiteX5" fmla="*/ 8977 w 215478"/>
                    <a:gd name="connsiteY5" fmla="*/ 3344 h 10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5478" h="105451">
                      <a:moveTo>
                        <a:pt x="8977" y="3344"/>
                      </a:moveTo>
                      <a:cubicBezTo>
                        <a:pt x="8977" y="-3229"/>
                        <a:pt x="90892" y="1915"/>
                        <a:pt x="90892" y="1915"/>
                      </a:cubicBezTo>
                      <a:cubicBezTo>
                        <a:pt x="90892" y="1915"/>
                        <a:pt x="141184" y="53064"/>
                        <a:pt x="190047" y="64589"/>
                      </a:cubicBezTo>
                      <a:cubicBezTo>
                        <a:pt x="238910" y="76115"/>
                        <a:pt x="211573" y="105452"/>
                        <a:pt x="156995" y="105452"/>
                      </a:cubicBezTo>
                      <a:lnTo>
                        <a:pt x="21931" y="105452"/>
                      </a:lnTo>
                      <a:cubicBezTo>
                        <a:pt x="-16931" y="105166"/>
                        <a:pt x="7357" y="72114"/>
                        <a:pt x="8977" y="334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9" name="Freeform: Shape 698">
                  <a:extLst>
                    <a:ext uri="{FF2B5EF4-FFF2-40B4-BE49-F238E27FC236}">
                      <a16:creationId xmlns:a16="http://schemas.microsoft.com/office/drawing/2014/main" id="{B8C52DB5-539B-B76B-191C-60E5B32C70A1}"/>
                    </a:ext>
                  </a:extLst>
                </p:cNvPr>
                <p:cNvSpPr/>
                <p:nvPr/>
              </p:nvSpPr>
              <p:spPr>
                <a:xfrm>
                  <a:off x="15562263" y="3681000"/>
                  <a:ext cx="44931" cy="38362"/>
                </a:xfrm>
                <a:custGeom>
                  <a:avLst/>
                  <a:gdLst>
                    <a:gd name="connsiteX0" fmla="*/ 34814 w 44931"/>
                    <a:gd name="connsiteY0" fmla="*/ 38290 h 38362"/>
                    <a:gd name="connsiteX1" fmla="*/ 905 w 44931"/>
                    <a:gd name="connsiteY1" fmla="*/ 27908 h 38362"/>
                    <a:gd name="connsiteX2" fmla="*/ 143 w 44931"/>
                    <a:gd name="connsiteY2" fmla="*/ 27337 h 38362"/>
                    <a:gd name="connsiteX3" fmla="*/ 143 w 44931"/>
                    <a:gd name="connsiteY3" fmla="*/ 27337 h 38362"/>
                    <a:gd name="connsiteX4" fmla="*/ 143 w 44931"/>
                    <a:gd name="connsiteY4" fmla="*/ 27337 h 38362"/>
                    <a:gd name="connsiteX5" fmla="*/ 143 w 44931"/>
                    <a:gd name="connsiteY5" fmla="*/ 25622 h 38362"/>
                    <a:gd name="connsiteX6" fmla="*/ 18431 w 44931"/>
                    <a:gd name="connsiteY6" fmla="*/ 1143 h 38362"/>
                    <a:gd name="connsiteX7" fmla="*/ 29004 w 44931"/>
                    <a:gd name="connsiteY7" fmla="*/ 1143 h 38362"/>
                    <a:gd name="connsiteX8" fmla="*/ 34338 w 44931"/>
                    <a:gd name="connsiteY8" fmla="*/ 8001 h 38362"/>
                    <a:gd name="connsiteX9" fmla="*/ 21669 w 44931"/>
                    <a:gd name="connsiteY9" fmla="*/ 20193 h 38362"/>
                    <a:gd name="connsiteX10" fmla="*/ 39957 w 44931"/>
                    <a:gd name="connsiteY10" fmla="*/ 22193 h 38362"/>
                    <a:gd name="connsiteX11" fmla="*/ 44339 w 44931"/>
                    <a:gd name="connsiteY11" fmla="*/ 27718 h 38362"/>
                    <a:gd name="connsiteX12" fmla="*/ 42339 w 44931"/>
                    <a:gd name="connsiteY12" fmla="*/ 36385 h 38362"/>
                    <a:gd name="connsiteX13" fmla="*/ 34814 w 44931"/>
                    <a:gd name="connsiteY13" fmla="*/ 38290 h 38362"/>
                    <a:gd name="connsiteX14" fmla="*/ 8334 w 44931"/>
                    <a:gd name="connsiteY14" fmla="*/ 26575 h 38362"/>
                    <a:gd name="connsiteX15" fmla="*/ 39291 w 44931"/>
                    <a:gd name="connsiteY15" fmla="*/ 33052 h 38362"/>
                    <a:gd name="connsiteX16" fmla="*/ 39767 w 44931"/>
                    <a:gd name="connsiteY16" fmla="*/ 28670 h 38362"/>
                    <a:gd name="connsiteX17" fmla="*/ 37481 w 44931"/>
                    <a:gd name="connsiteY17" fmla="*/ 25813 h 38362"/>
                    <a:gd name="connsiteX18" fmla="*/ 8334 w 44931"/>
                    <a:gd name="connsiteY18" fmla="*/ 26765 h 38362"/>
                    <a:gd name="connsiteX19" fmla="*/ 23003 w 44931"/>
                    <a:gd name="connsiteY19" fmla="*/ 4096 h 38362"/>
                    <a:gd name="connsiteX20" fmla="*/ 19669 w 44931"/>
                    <a:gd name="connsiteY20" fmla="*/ 4763 h 38362"/>
                    <a:gd name="connsiteX21" fmla="*/ 5667 w 44931"/>
                    <a:gd name="connsiteY21" fmla="*/ 22289 h 38362"/>
                    <a:gd name="connsiteX22" fmla="*/ 29670 w 44931"/>
                    <a:gd name="connsiteY22" fmla="*/ 7715 h 38362"/>
                    <a:gd name="connsiteX23" fmla="*/ 26717 w 44931"/>
                    <a:gd name="connsiteY23" fmla="*/ 4953 h 38362"/>
                    <a:gd name="connsiteX24" fmla="*/ 23289 w 44931"/>
                    <a:gd name="connsiteY24" fmla="*/ 4286 h 3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31" h="38362">
                      <a:moveTo>
                        <a:pt x="34814" y="38290"/>
                      </a:moveTo>
                      <a:cubicBezTo>
                        <a:pt x="22984" y="36852"/>
                        <a:pt x="11506" y="33338"/>
                        <a:pt x="905" y="27908"/>
                      </a:cubicBezTo>
                      <a:cubicBezTo>
                        <a:pt x="600" y="27803"/>
                        <a:pt x="333" y="27603"/>
                        <a:pt x="143" y="27337"/>
                      </a:cubicBezTo>
                      <a:lnTo>
                        <a:pt x="143" y="27337"/>
                      </a:lnTo>
                      <a:lnTo>
                        <a:pt x="143" y="27337"/>
                      </a:lnTo>
                      <a:cubicBezTo>
                        <a:pt x="-48" y="26784"/>
                        <a:pt x="-48" y="26175"/>
                        <a:pt x="143" y="25622"/>
                      </a:cubicBezTo>
                      <a:cubicBezTo>
                        <a:pt x="143" y="24860"/>
                        <a:pt x="7287" y="5715"/>
                        <a:pt x="18431" y="1143"/>
                      </a:cubicBezTo>
                      <a:cubicBezTo>
                        <a:pt x="21793" y="-381"/>
                        <a:pt x="25641" y="-381"/>
                        <a:pt x="29004" y="1143"/>
                      </a:cubicBezTo>
                      <a:cubicBezTo>
                        <a:pt x="32718" y="2953"/>
                        <a:pt x="34528" y="5239"/>
                        <a:pt x="34338" y="8001"/>
                      </a:cubicBezTo>
                      <a:cubicBezTo>
                        <a:pt x="34338" y="12287"/>
                        <a:pt x="28241" y="16669"/>
                        <a:pt x="21669" y="20193"/>
                      </a:cubicBezTo>
                      <a:cubicBezTo>
                        <a:pt x="27832" y="19145"/>
                        <a:pt x="34166" y="19831"/>
                        <a:pt x="39957" y="22193"/>
                      </a:cubicBezTo>
                      <a:cubicBezTo>
                        <a:pt x="42139" y="23327"/>
                        <a:pt x="43729" y="25337"/>
                        <a:pt x="44339" y="27718"/>
                      </a:cubicBezTo>
                      <a:cubicBezTo>
                        <a:pt x="45606" y="30737"/>
                        <a:pt x="44796" y="34223"/>
                        <a:pt x="42339" y="36385"/>
                      </a:cubicBezTo>
                      <a:cubicBezTo>
                        <a:pt x="40148" y="37919"/>
                        <a:pt x="37471" y="38595"/>
                        <a:pt x="34814" y="38290"/>
                      </a:cubicBezTo>
                      <a:close/>
                      <a:moveTo>
                        <a:pt x="8334" y="26575"/>
                      </a:moveTo>
                      <a:cubicBezTo>
                        <a:pt x="20431" y="31623"/>
                        <a:pt x="35385" y="36100"/>
                        <a:pt x="39291" y="33052"/>
                      </a:cubicBezTo>
                      <a:cubicBezTo>
                        <a:pt x="39291" y="33052"/>
                        <a:pt x="40624" y="31909"/>
                        <a:pt x="39767" y="28670"/>
                      </a:cubicBezTo>
                      <a:cubicBezTo>
                        <a:pt x="39414" y="27451"/>
                        <a:pt x="38595" y="26422"/>
                        <a:pt x="37481" y="25813"/>
                      </a:cubicBezTo>
                      <a:cubicBezTo>
                        <a:pt x="31575" y="22669"/>
                        <a:pt x="17574" y="24765"/>
                        <a:pt x="8334" y="26765"/>
                      </a:cubicBezTo>
                      <a:close/>
                      <a:moveTo>
                        <a:pt x="23003" y="4096"/>
                      </a:moveTo>
                      <a:cubicBezTo>
                        <a:pt x="21860" y="4086"/>
                        <a:pt x="20726" y="4315"/>
                        <a:pt x="19669" y="4763"/>
                      </a:cubicBezTo>
                      <a:cubicBezTo>
                        <a:pt x="13259" y="8963"/>
                        <a:pt x="8353" y="15107"/>
                        <a:pt x="5667" y="22289"/>
                      </a:cubicBezTo>
                      <a:cubicBezTo>
                        <a:pt x="17764" y="17716"/>
                        <a:pt x="29480" y="11335"/>
                        <a:pt x="29670" y="7715"/>
                      </a:cubicBezTo>
                      <a:cubicBezTo>
                        <a:pt x="29670" y="6572"/>
                        <a:pt x="27861" y="5524"/>
                        <a:pt x="26717" y="4953"/>
                      </a:cubicBezTo>
                      <a:cubicBezTo>
                        <a:pt x="25632" y="4505"/>
                        <a:pt x="24460" y="4277"/>
                        <a:pt x="23289" y="4286"/>
                      </a:cubicBezTo>
                      <a:close/>
                    </a:path>
                  </a:pathLst>
                </a:custGeom>
                <a:solidFill>
                  <a:srgbClr val="7898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0" name="Freeform: Shape 699">
                  <a:extLst>
                    <a:ext uri="{FF2B5EF4-FFF2-40B4-BE49-F238E27FC236}">
                      <a16:creationId xmlns:a16="http://schemas.microsoft.com/office/drawing/2014/main" id="{7646ED41-142F-7AA4-8F1A-255F8AC22137}"/>
                    </a:ext>
                  </a:extLst>
                </p:cNvPr>
                <p:cNvSpPr/>
                <p:nvPr/>
              </p:nvSpPr>
              <p:spPr>
                <a:xfrm>
                  <a:off x="14996811" y="2080991"/>
                  <a:ext cx="175736" cy="56483"/>
                </a:xfrm>
                <a:custGeom>
                  <a:avLst/>
                  <a:gdLst>
                    <a:gd name="connsiteX0" fmla="*/ 0 w 175736"/>
                    <a:gd name="connsiteY0" fmla="*/ 38100 h 56483"/>
                    <a:gd name="connsiteX1" fmla="*/ 175736 w 175736"/>
                    <a:gd name="connsiteY1" fmla="*/ 56483 h 56483"/>
                    <a:gd name="connsiteX2" fmla="*/ 175736 w 175736"/>
                    <a:gd name="connsiteY2" fmla="*/ 16574 h 56483"/>
                    <a:gd name="connsiteX3" fmla="*/ 5143 w 175736"/>
                    <a:gd name="connsiteY3" fmla="*/ 0 h 56483"/>
                    <a:gd name="connsiteX4" fmla="*/ 0 w 175736"/>
                    <a:gd name="connsiteY4" fmla="*/ 38100 h 56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736" h="56483">
                      <a:moveTo>
                        <a:pt x="0" y="38100"/>
                      </a:moveTo>
                      <a:lnTo>
                        <a:pt x="175736" y="56483"/>
                      </a:lnTo>
                      <a:lnTo>
                        <a:pt x="175736" y="16574"/>
                      </a:lnTo>
                      <a:lnTo>
                        <a:pt x="5143" y="0"/>
                      </a:lnTo>
                      <a:cubicBezTo>
                        <a:pt x="3810" y="9525"/>
                        <a:pt x="1619" y="25241"/>
                        <a:pt x="0" y="381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1" name="Freeform: Shape 700">
                  <a:extLst>
                    <a:ext uri="{FF2B5EF4-FFF2-40B4-BE49-F238E27FC236}">
                      <a16:creationId xmlns:a16="http://schemas.microsoft.com/office/drawing/2014/main" id="{1C461B75-0C52-594A-77C3-50C21D02F37D}"/>
                    </a:ext>
                  </a:extLst>
                </p:cNvPr>
                <p:cNvSpPr/>
                <p:nvPr/>
              </p:nvSpPr>
              <p:spPr>
                <a:xfrm>
                  <a:off x="15186264" y="2098802"/>
                  <a:ext cx="72770" cy="47625"/>
                </a:xfrm>
                <a:custGeom>
                  <a:avLst/>
                  <a:gdLst>
                    <a:gd name="connsiteX0" fmla="*/ 0 w 72770"/>
                    <a:gd name="connsiteY0" fmla="*/ 0 h 47625"/>
                    <a:gd name="connsiteX1" fmla="*/ 0 w 72770"/>
                    <a:gd name="connsiteY1" fmla="*/ 40005 h 47625"/>
                    <a:gd name="connsiteX2" fmla="*/ 72771 w 72770"/>
                    <a:gd name="connsiteY2" fmla="*/ 47625 h 47625"/>
                    <a:gd name="connsiteX3" fmla="*/ 72771 w 72770"/>
                    <a:gd name="connsiteY3" fmla="*/ 7144 h 47625"/>
                    <a:gd name="connsiteX4" fmla="*/ 0 w 72770"/>
                    <a:gd name="connsiteY4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770" h="47625">
                      <a:moveTo>
                        <a:pt x="0" y="0"/>
                      </a:moveTo>
                      <a:lnTo>
                        <a:pt x="0" y="40005"/>
                      </a:lnTo>
                      <a:lnTo>
                        <a:pt x="72771" y="47625"/>
                      </a:lnTo>
                      <a:lnTo>
                        <a:pt x="72771" y="7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2" name="Freeform: Shape 701">
                  <a:extLst>
                    <a:ext uri="{FF2B5EF4-FFF2-40B4-BE49-F238E27FC236}">
                      <a16:creationId xmlns:a16="http://schemas.microsoft.com/office/drawing/2014/main" id="{7A3DD0FC-1C74-56FC-10D5-C93577BEB083}"/>
                    </a:ext>
                  </a:extLst>
                </p:cNvPr>
                <p:cNvSpPr/>
                <p:nvPr/>
              </p:nvSpPr>
              <p:spPr>
                <a:xfrm>
                  <a:off x="14904800" y="2071846"/>
                  <a:ext cx="83153" cy="45434"/>
                </a:xfrm>
                <a:custGeom>
                  <a:avLst/>
                  <a:gdLst>
                    <a:gd name="connsiteX0" fmla="*/ 83153 w 83153"/>
                    <a:gd name="connsiteY0" fmla="*/ 7334 h 45434"/>
                    <a:gd name="connsiteX1" fmla="*/ 9239 w 83153"/>
                    <a:gd name="connsiteY1" fmla="*/ 0 h 45434"/>
                    <a:gd name="connsiteX2" fmla="*/ 0 w 83153"/>
                    <a:gd name="connsiteY2" fmla="*/ 37529 h 45434"/>
                    <a:gd name="connsiteX3" fmla="*/ 76200 w 83153"/>
                    <a:gd name="connsiteY3" fmla="*/ 45434 h 45434"/>
                    <a:gd name="connsiteX4" fmla="*/ 83153 w 83153"/>
                    <a:gd name="connsiteY4" fmla="*/ 7334 h 45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153" h="45434">
                      <a:moveTo>
                        <a:pt x="83153" y="7334"/>
                      </a:moveTo>
                      <a:lnTo>
                        <a:pt x="9239" y="0"/>
                      </a:lnTo>
                      <a:lnTo>
                        <a:pt x="0" y="37529"/>
                      </a:lnTo>
                      <a:lnTo>
                        <a:pt x="76200" y="45434"/>
                      </a:lnTo>
                      <a:lnTo>
                        <a:pt x="83153" y="73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3" name="Freeform: Shape 702">
                  <a:extLst>
                    <a:ext uri="{FF2B5EF4-FFF2-40B4-BE49-F238E27FC236}">
                      <a16:creationId xmlns:a16="http://schemas.microsoft.com/office/drawing/2014/main" id="{A1E194D2-244F-B9AD-5F07-92066E2B39DF}"/>
                    </a:ext>
                  </a:extLst>
                </p:cNvPr>
                <p:cNvSpPr/>
                <p:nvPr/>
              </p:nvSpPr>
              <p:spPr>
                <a:xfrm>
                  <a:off x="15256409" y="1680866"/>
                  <a:ext cx="157312" cy="235627"/>
                </a:xfrm>
                <a:custGeom>
                  <a:avLst/>
                  <a:gdLst>
                    <a:gd name="connsiteX0" fmla="*/ 69968 w 157312"/>
                    <a:gd name="connsiteY0" fmla="*/ 2075 h 235627"/>
                    <a:gd name="connsiteX1" fmla="*/ 157312 w 157312"/>
                    <a:gd name="connsiteY1" fmla="*/ 144188 h 235627"/>
                    <a:gd name="connsiteX2" fmla="*/ 45107 w 157312"/>
                    <a:gd name="connsiteY2" fmla="*/ 235628 h 235627"/>
                    <a:gd name="connsiteX3" fmla="*/ 4055 w 157312"/>
                    <a:gd name="connsiteY3" fmla="*/ 64178 h 235627"/>
                    <a:gd name="connsiteX4" fmla="*/ 69968 w 157312"/>
                    <a:gd name="connsiteY4" fmla="*/ 2075 h 23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312" h="235627">
                      <a:moveTo>
                        <a:pt x="69968" y="2075"/>
                      </a:moveTo>
                      <a:cubicBezTo>
                        <a:pt x="118259" y="33698"/>
                        <a:pt x="149121" y="103897"/>
                        <a:pt x="157312" y="144188"/>
                      </a:cubicBezTo>
                      <a:lnTo>
                        <a:pt x="45107" y="235628"/>
                      </a:lnTo>
                      <a:cubicBezTo>
                        <a:pt x="45107" y="235628"/>
                        <a:pt x="-16043" y="99135"/>
                        <a:pt x="4055" y="64178"/>
                      </a:cubicBezTo>
                      <a:cubicBezTo>
                        <a:pt x="24152" y="29221"/>
                        <a:pt x="51680" y="-9450"/>
                        <a:pt x="69968" y="2075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4" name="Freeform: Shape 703">
                  <a:extLst>
                    <a:ext uri="{FF2B5EF4-FFF2-40B4-BE49-F238E27FC236}">
                      <a16:creationId xmlns:a16="http://schemas.microsoft.com/office/drawing/2014/main" id="{78409860-5F38-94B6-EAF2-DCF67228E1FD}"/>
                    </a:ext>
                  </a:extLst>
                </p:cNvPr>
                <p:cNvSpPr/>
                <p:nvPr/>
              </p:nvSpPr>
              <p:spPr>
                <a:xfrm>
                  <a:off x="14836125" y="1596930"/>
                  <a:ext cx="204406" cy="424338"/>
                </a:xfrm>
                <a:custGeom>
                  <a:avLst/>
                  <a:gdLst>
                    <a:gd name="connsiteX0" fmla="*/ 204406 w 204406"/>
                    <a:gd name="connsiteY0" fmla="*/ 0 h 424338"/>
                    <a:gd name="connsiteX1" fmla="*/ 17145 w 204406"/>
                    <a:gd name="connsiteY1" fmla="*/ 424339 h 424338"/>
                    <a:gd name="connsiteX2" fmla="*/ 0 w 204406"/>
                    <a:gd name="connsiteY2" fmla="*/ 420053 h 424338"/>
                    <a:gd name="connsiteX3" fmla="*/ 204406 w 204406"/>
                    <a:gd name="connsiteY3" fmla="*/ 0 h 424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406" h="424338">
                      <a:moveTo>
                        <a:pt x="204406" y="0"/>
                      </a:moveTo>
                      <a:cubicBezTo>
                        <a:pt x="204406" y="0"/>
                        <a:pt x="124587" y="83058"/>
                        <a:pt x="17145" y="424339"/>
                      </a:cubicBezTo>
                      <a:lnTo>
                        <a:pt x="0" y="420053"/>
                      </a:lnTo>
                      <a:cubicBezTo>
                        <a:pt x="0" y="420053"/>
                        <a:pt x="114300" y="31147"/>
                        <a:pt x="204406" y="0"/>
                      </a:cubicBezTo>
                      <a:close/>
                    </a:path>
                  </a:pathLst>
                </a:custGeom>
                <a:solidFill>
                  <a:srgbClr val="7898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5" name="Freeform: Shape 704">
                  <a:extLst>
                    <a:ext uri="{FF2B5EF4-FFF2-40B4-BE49-F238E27FC236}">
                      <a16:creationId xmlns:a16="http://schemas.microsoft.com/office/drawing/2014/main" id="{C9B33032-ED17-2D2B-DBF8-EF1943E79510}"/>
                    </a:ext>
                  </a:extLst>
                </p:cNvPr>
                <p:cNvSpPr/>
                <p:nvPr/>
              </p:nvSpPr>
              <p:spPr>
                <a:xfrm>
                  <a:off x="15008408" y="1275123"/>
                  <a:ext cx="315396" cy="492595"/>
                </a:xfrm>
                <a:custGeom>
                  <a:avLst/>
                  <a:gdLst>
                    <a:gd name="connsiteX0" fmla="*/ 315397 w 315396"/>
                    <a:gd name="connsiteY0" fmla="*/ 201506 h 492595"/>
                    <a:gd name="connsiteX1" fmla="*/ 219670 w 315396"/>
                    <a:gd name="connsiteY1" fmla="*/ 349144 h 492595"/>
                    <a:gd name="connsiteX2" fmla="*/ 76224 w 315396"/>
                    <a:gd name="connsiteY2" fmla="*/ 491447 h 492595"/>
                    <a:gd name="connsiteX3" fmla="*/ 76224 w 315396"/>
                    <a:gd name="connsiteY3" fmla="*/ 252465 h 492595"/>
                    <a:gd name="connsiteX4" fmla="*/ 274820 w 315396"/>
                    <a:gd name="connsiteY4" fmla="*/ 1291 h 492595"/>
                    <a:gd name="connsiteX5" fmla="*/ 315397 w 315396"/>
                    <a:gd name="connsiteY5" fmla="*/ 201506 h 492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396" h="492595">
                      <a:moveTo>
                        <a:pt x="315397" y="201506"/>
                      </a:moveTo>
                      <a:cubicBezTo>
                        <a:pt x="315397" y="201506"/>
                        <a:pt x="315968" y="312377"/>
                        <a:pt x="219670" y="349144"/>
                      </a:cubicBezTo>
                      <a:cubicBezTo>
                        <a:pt x="123373" y="385910"/>
                        <a:pt x="183475" y="505544"/>
                        <a:pt x="76224" y="491447"/>
                      </a:cubicBezTo>
                      <a:cubicBezTo>
                        <a:pt x="19074" y="483922"/>
                        <a:pt x="-62079" y="360859"/>
                        <a:pt x="76224" y="252465"/>
                      </a:cubicBezTo>
                      <a:cubicBezTo>
                        <a:pt x="156901" y="189314"/>
                        <a:pt x="60984" y="-18236"/>
                        <a:pt x="274820" y="1291"/>
                      </a:cubicBezTo>
                      <a:cubicBezTo>
                        <a:pt x="274820" y="1291"/>
                        <a:pt x="271201" y="143499"/>
                        <a:pt x="315397" y="20150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A7D68DF0-96B4-D55A-8D69-3E1F621269CE}"/>
                </a:ext>
              </a:extLst>
            </p:cNvPr>
            <p:cNvSpPr/>
            <p:nvPr/>
          </p:nvSpPr>
          <p:spPr>
            <a:xfrm>
              <a:off x="5580482" y="5449824"/>
              <a:ext cx="902482" cy="539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Proves dels equips</a:t>
              </a:r>
            </a:p>
          </p:txBody>
        </p: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1F21842C-3327-620E-4315-E37176D405BE}"/>
              </a:ext>
            </a:extLst>
          </p:cNvPr>
          <p:cNvGrpSpPr/>
          <p:nvPr/>
        </p:nvGrpSpPr>
        <p:grpSpPr>
          <a:xfrm>
            <a:off x="2831830" y="4686964"/>
            <a:ext cx="1953234" cy="1302356"/>
            <a:chOff x="2831830" y="4686964"/>
            <a:chExt cx="1953234" cy="1302356"/>
          </a:xfrm>
        </p:grpSpPr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E6EBD159-DE92-3540-579D-B49A05687F71}"/>
                </a:ext>
              </a:extLst>
            </p:cNvPr>
            <p:cNvSpPr/>
            <p:nvPr/>
          </p:nvSpPr>
          <p:spPr>
            <a:xfrm>
              <a:off x="2831830" y="5449824"/>
              <a:ext cx="1953234" cy="539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ca-ES" sz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Replantejos, projectes d’enginyeria, instal·lacions</a:t>
              </a:r>
            </a:p>
          </p:txBody>
        </p:sp>
        <p:pic>
          <p:nvPicPr>
            <p:cNvPr id="735" name="Graphic 734">
              <a:extLst>
                <a:ext uri="{FF2B5EF4-FFF2-40B4-BE49-F238E27FC236}">
                  <a16:creationId xmlns:a16="http://schemas.microsoft.com/office/drawing/2014/main" id="{860149D5-B7FC-0710-8B6A-AA3E8917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63763" y="4686964"/>
              <a:ext cx="889367" cy="791495"/>
            </a:xfrm>
            <a:prstGeom prst="rect">
              <a:avLst/>
            </a:prstGeom>
          </p:spPr>
        </p:pic>
      </p:grpSp>
      <p:sp>
        <p:nvSpPr>
          <p:cNvPr id="736" name="Rectangle: Rounded Corners 735">
            <a:extLst>
              <a:ext uri="{FF2B5EF4-FFF2-40B4-BE49-F238E27FC236}">
                <a16:creationId xmlns:a16="http://schemas.microsoft.com/office/drawing/2014/main" id="{1769BBA1-D43A-3B37-F47D-B3D14641261C}"/>
              </a:ext>
            </a:extLst>
          </p:cNvPr>
          <p:cNvSpPr/>
          <p:nvPr/>
        </p:nvSpPr>
        <p:spPr>
          <a:xfrm>
            <a:off x="5638489" y="2969014"/>
            <a:ext cx="3373001" cy="2396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A4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Pre-instal·lacions d’equips</a:t>
            </a:r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D9B428D-1FBD-C7B0-2DDF-7FB9E31194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7D95ACD-267C-42A5-ADDC-781843397327}" type="slidenum">
              <a:rPr lang="ca-ES" altLang="ca-ES" smtClean="0"/>
              <a:pPr>
                <a:defRPr/>
              </a:pPr>
              <a:t>9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26865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Tema de l'Office">
  <a:themeElements>
    <a:clrScheme name="CTTI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C00000"/>
      </a:accent1>
      <a:accent2>
        <a:srgbClr val="900000"/>
      </a:accent2>
      <a:accent3>
        <a:srgbClr val="E08080"/>
      </a:accent3>
      <a:accent4>
        <a:srgbClr val="000000"/>
      </a:accent4>
      <a:accent5>
        <a:srgbClr val="D04040"/>
      </a:accent5>
      <a:accent6>
        <a:srgbClr val="600000"/>
      </a:accent6>
      <a:hlink>
        <a:srgbClr val="FF0000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CTTI_16_9" id="{CCEE6689-097C-4A97-81C6-F1C6A8398768}" vid="{34E6FA44-D2F3-4095-B2B3-1958CF131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3d9357-acaa-477c-994c-3cf2f08026dd" xsi:nil="true"/>
    <lcf76f155ced4ddcb4097134ff3c332f xmlns="a9036cc5-b225-49f2-b4be-4560075ae99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3F31E5AED1B4C96B97864D8AFB217" ma:contentTypeVersion="10" ma:contentTypeDescription="Create a new document." ma:contentTypeScope="" ma:versionID="63340b01d71f73da62580a1fd82fec5e">
  <xsd:schema xmlns:xsd="http://www.w3.org/2001/XMLSchema" xmlns:xs="http://www.w3.org/2001/XMLSchema" xmlns:p="http://schemas.microsoft.com/office/2006/metadata/properties" xmlns:ns2="a9036cc5-b225-49f2-b4be-4560075ae99b" xmlns:ns3="0e3d9357-acaa-477c-994c-3cf2f08026dd" targetNamespace="http://schemas.microsoft.com/office/2006/metadata/properties" ma:root="true" ma:fieldsID="83360396f4b780fa6ef7fa8c58027f76" ns2:_="" ns3:_="">
    <xsd:import namespace="a9036cc5-b225-49f2-b4be-4560075ae99b"/>
    <xsd:import namespace="0e3d9357-acaa-477c-994c-3cf2f08026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36cc5-b225-49f2-b4be-4560075ae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d9357-acaa-477c-994c-3cf2f08026d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b49ba42-4c8d-4e72-bf50-b76c2a14976c}" ma:internalName="TaxCatchAll" ma:showField="CatchAllData" ma:web="0e3d9357-acaa-477c-994c-3cf2f0802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F139F4-C9A6-4A2F-830B-0258CB5A8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4159A0-3BD8-4A30-9B22-E9A2C84992CA}">
  <ds:schemaRefs>
    <ds:schemaRef ds:uri="http://schemas.microsoft.com/office/2006/documentManagement/types"/>
    <ds:schemaRef ds:uri="0e3d9357-acaa-477c-994c-3cf2f08026dd"/>
    <ds:schemaRef ds:uri="http://purl.org/dc/elements/1.1/"/>
    <ds:schemaRef ds:uri="http://schemas.microsoft.com/office/2006/metadata/properties"/>
    <ds:schemaRef ds:uri="a9036cc5-b225-49f2-b4be-4560075ae99b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7080C3-54E8-453B-A64B-71EDCAE89515}">
  <ds:schemaRefs>
    <ds:schemaRef ds:uri="0e3d9357-acaa-477c-994c-3cf2f08026dd"/>
    <ds:schemaRef ds:uri="a9036cc5-b225-49f2-b4be-4560075ae9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</TotalTime>
  <Words>1187</Words>
  <Application>Microsoft Office PowerPoint</Application>
  <PresentationFormat>Pantalla panoràmica</PresentationFormat>
  <Paragraphs>293</Paragraphs>
  <Slides>11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22" baseType="lpstr">
      <vt:lpstr>MS PGothic</vt:lpstr>
      <vt:lpstr>Arial</vt:lpstr>
      <vt:lpstr>Calibri</vt:lpstr>
      <vt:lpstr>Helvetica</vt:lpstr>
      <vt:lpstr>Open Sans</vt:lpstr>
      <vt:lpstr>Open Sans Extrabold</vt:lpstr>
      <vt:lpstr>Open Sans Light</vt:lpstr>
      <vt:lpstr>Open Sans Semibold</vt:lpstr>
      <vt:lpstr>Wingdings</vt:lpstr>
      <vt:lpstr>Wingdings 2</vt:lpstr>
      <vt:lpstr>Tema de l'Office</vt:lpstr>
      <vt:lpstr>Presentació del PowerPoint</vt:lpstr>
      <vt:lpstr>01I Introducció i objectius </vt:lpstr>
      <vt:lpstr>01I Introducció i objectius </vt:lpstr>
      <vt:lpstr>02I Potencialitat de la T-Mobilitat</vt:lpstr>
      <vt:lpstr>03I Organització del projecte</vt:lpstr>
      <vt:lpstr>01I Introducció i objectius </vt:lpstr>
      <vt:lpstr>01I Introducció i objectius </vt:lpstr>
      <vt:lpstr>02I El projecte T-mobCat a Tarragona</vt:lpstr>
      <vt:lpstr>03I Planificació del projecte T-mobCat</vt:lpstr>
      <vt:lpstr>04I Properes passes</vt:lpstr>
      <vt:lpstr>Presentació del PowerPoint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Guillaumet, Marta (ES - Barcelona)</dc:creator>
  <cp:lastModifiedBy>Biosca Sancho, Cristina</cp:lastModifiedBy>
  <cp:revision>13</cp:revision>
  <cp:lastPrinted>2014-06-25T02:16:22Z</cp:lastPrinted>
  <dcterms:created xsi:type="dcterms:W3CDTF">2017-05-24T13:58:13Z</dcterms:created>
  <dcterms:modified xsi:type="dcterms:W3CDTF">2023-10-02T09:38:45Z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2021-05-07T10:49:09Z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85b60d50-d5d4-4c88-8244-68c395ac21ef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0x010100A413F31E5AED1B4C96B97864D8AFB217</vt:lpwstr>
  </property>
  <property fmtid="{D5CDD505-2E9C-101B-9397-08002B2CF9AE}" pid="10" name="MediaServiceImageTags">
    <vt:lpwstr/>
  </property>
  <property fmtid="{D5CDD505-2E9C-101B-9397-08002B2CF9AE}" pid="11" name="Order">
    <vt:r8>4100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ComplianceAssetId">
    <vt:lpwstr/>
  </property>
  <property fmtid="{D5CDD505-2E9C-101B-9397-08002B2CF9AE}" pid="17" name="TemplateUrl">
    <vt:lpwstr/>
  </property>
</Properties>
</file>